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sigs" ContentType="application/vnd.openxmlformats-package.digital-signature-origin"/>
  <Default Extension="vml" ContentType="application/vnd.openxmlformats-officedocument.vmlDrawing"/>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drawings/drawing3.xml" ContentType="application/vnd.openxmlformats-officedocument.drawing+xml"/>
  <Override PartName="/xl/embeddings/oleObject1.bin" ContentType="application/vnd.openxmlformats-officedocument.oleObject"/>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4.xml" ContentType="application/vnd.openxmlformats-officedocument.drawing+xml"/>
  <Override PartName="/xl/embeddings/oleObject2.bin" ContentType="application/vnd.openxmlformats-officedocument.oleObject"/>
  <Override PartName="/xl/drawings/drawing5.xml" ContentType="application/vnd.openxmlformats-officedocument.drawing+xml"/>
  <Override PartName="/xl/embeddings/oleObject3.bin" ContentType="application/vnd.openxmlformats-officedocument.oleObject"/>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externalLinks/externalLink6.xml" ContentType="application/vnd.openxmlformats-officedocument.spreadsheetml.externalLink+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7.xml" ContentType="application/vnd.openxmlformats-officedocument.spreadsheetml.externalLink+xml"/>
  <Override PartName="/xl/calcChain.xml" ContentType="application/vnd.openxmlformats-officedocument.spreadsheetml.calcChain+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_xmlsignatures/sig1.xml" ContentType="application/vnd.openxmlformats-package.digital-signature-xmlsignature+xml"/>
  <Override PartName="/_xmlsignatures/sig2.xml" ContentType="application/vnd.openxmlformats-package.digital-signature-xmlsignature+xml"/>
  <Override PartName="/_xmlsignatures/sig3.xml" ContentType="application/vnd.openxmlformats-package.digital-signature-xmlsignatur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officeDocument/2006/relationships/custom-properties" Target="docProps/custom.xml"/><Relationship Id="rId5" Type="http://schemas.openxmlformats.org/package/2006/relationships/digital-signature/origin" Target="_xmlsignatures/origin.sigs"/><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726"/>
  <workbookPr defaultThemeVersion="166925"/>
  <mc:AlternateContent xmlns:mc="http://schemas.openxmlformats.org/markup-compatibility/2006">
    <mc:Choice Requires="x15">
      <x15ac:absPath xmlns:x15ac="http://schemas.microsoft.com/office/spreadsheetml/2010/11/ac" url="https://alstomgroup-my.sharepoint.com/personal/mbuso_mabena_gibela-rail_com/Documents/MBUSO-CCM/CONFIGURATION/Configuration doccuments/CIL 234/"/>
    </mc:Choice>
  </mc:AlternateContent>
  <xr:revisionPtr revIDLastSave="0" documentId="10_ncr:200_{E47F52C5-3007-4729-8D10-0A765DB5C1CB}" xr6:coauthVersionLast="47" xr6:coauthVersionMax="47" xr10:uidLastSave="{00000000-0000-0000-0000-000000000000}"/>
  <bookViews>
    <workbookView xWindow="-120" yWindow="-16320" windowWidth="29040" windowHeight="15720" activeTab="2" xr2:uid="{00000000-000D-0000-FFFF-FFFF00000000}"/>
  </bookViews>
  <sheets>
    <sheet name="Cover Sheet" sheetId="5" r:id="rId1"/>
    <sheet name="Modification" sheetId="7" r:id="rId2"/>
    <sheet name="Validation" sheetId="6" r:id="rId3"/>
    <sheet name="Introduction" sheetId="8" r:id="rId4"/>
    <sheet name="CR Tracker BL10.4" sheetId="9" r:id="rId5"/>
  </sheets>
  <externalReferences>
    <externalReference r:id="rId6"/>
    <externalReference r:id="rId7"/>
    <externalReference r:id="rId8"/>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s>
  <definedNames>
    <definedName name="__123Graph_AKCIMT" hidden="1">'[1]Table d''accoutumance'!#REF!</definedName>
    <definedName name="__123Graph_BK_01_02" hidden="1">'[1]Table d''accoutumance'!#REF!</definedName>
    <definedName name="__123Graph_BK1_01" hidden="1">'[1]Table d''accoutumance'!#REF!</definedName>
    <definedName name="__123Graph_BK1_02" hidden="1">'[1]Table d''accoutumance'!#REF!</definedName>
    <definedName name="__123Graph_BK1_04" hidden="1">'[1]Table d''accoutumance'!#REF!</definedName>
    <definedName name="__123Graph_BK1_05" hidden="1">'[1]Table d''accoutumance'!#REF!</definedName>
    <definedName name="__123Graph_BK1_10" hidden="1">'[1]Table d''accoutumance'!#REF!</definedName>
    <definedName name="__123Graph_BK1_15" hidden="1">'[1]Table d''accoutumance'!#REF!</definedName>
    <definedName name="__123Graph_BK1_17" hidden="1">'[1]Table d''accoutumance'!#REF!</definedName>
    <definedName name="__123Graph_BKCIMT" hidden="1">'[1]Table d''accoutumance'!#REF!</definedName>
    <definedName name="__123Graph_CK1_10" hidden="1">'[1]Table d''accoutumance'!#REF!</definedName>
    <definedName name="__123Graph_CK1_15" hidden="1">'[1]Table d''accoutumance'!#REF!</definedName>
    <definedName name="__123Graph_CK1_17" hidden="1">'[1]Table d''accoutumance'!#REF!</definedName>
    <definedName name="__123Graph_CKCIMT" hidden="1">'[1]Table d''accoutumance'!#REF!</definedName>
    <definedName name="__123Graph_DK_01_02" hidden="1">'[1]Table d''accoutumance'!#REF!</definedName>
    <definedName name="__123Graph_DK1_10" hidden="1">'[1]Table d''accoutumance'!#REF!</definedName>
    <definedName name="__123Graph_DK1_15" hidden="1">'[1]Table d''accoutumance'!#REF!</definedName>
    <definedName name="__123Graph_DK1_17" hidden="1">'[1]Table d''accoutumance'!#REF!</definedName>
    <definedName name="__123Graph_DKCIMT" hidden="1">'[1]Table d''accoutumance'!#REF!</definedName>
    <definedName name="__123Graph_EK1_10" hidden="1">'[1]Table d''accoutumance'!#REF!</definedName>
    <definedName name="__123Graph_EK1_15" hidden="1">'[1]Table d''accoutumance'!#REF!</definedName>
    <definedName name="__123Graph_EK1_17" hidden="1">'[1]Table d''accoutumance'!#REF!</definedName>
    <definedName name="__123Graph_EKCIMT" hidden="1">'[1]Table d''accoutumance'!#REF!</definedName>
    <definedName name="__123Graph_FK1_10" hidden="1">'[1]Table d''accoutumance'!#REF!</definedName>
    <definedName name="__123Graph_FK1_15" hidden="1">'[1]Table d''accoutumance'!#REF!</definedName>
    <definedName name="__123Graph_FK1_17" hidden="1">'[1]Table d''accoutumance'!#REF!</definedName>
    <definedName name="__123Graph_FKCIMT" hidden="1">'[1]Table d''accoutumance'!#REF!</definedName>
    <definedName name="__IntlFixup" hidden="1">TRUE</definedName>
    <definedName name="_1X" hidden="1">'[1]Table d''accoutumance'!#REF!</definedName>
    <definedName name="_DAT1">#REF!</definedName>
    <definedName name="_DAT10">'[2]RC SEM PO'!#REF!</definedName>
    <definedName name="_DAT11">'[2]RC SEM PO'!#REF!</definedName>
    <definedName name="_DAT12">'[2]RC SEM PO'!#REF!</definedName>
    <definedName name="_DAT13">#REF!</definedName>
    <definedName name="_DAT14">#REF!</definedName>
    <definedName name="_DAT15">#REF!</definedName>
    <definedName name="_DAT16">#REF!</definedName>
    <definedName name="_DAT17">'[2]RC SEM PO'!#REF!</definedName>
    <definedName name="_DAT18">'[2]RC SEM PO'!#REF!</definedName>
    <definedName name="_DAT19">'[2]RC SEM PO'!#REF!</definedName>
    <definedName name="_DAT2">#REF!</definedName>
    <definedName name="_DAT3">#REF!</definedName>
    <definedName name="_DAT4">#REF!</definedName>
    <definedName name="_DAT5">'[2]RC SEM PO'!#REF!</definedName>
    <definedName name="_DAT6">#REF!</definedName>
    <definedName name="_DAT7">#REF!</definedName>
    <definedName name="_DAT8">'[2]RC SEM PO'!#REF!</definedName>
    <definedName name="_DAT9">'[2]RC SEM PO'!#REF!</definedName>
    <definedName name="_Fill" hidden="1">'[1]Table d''accoutumance'!#REF!</definedName>
    <definedName name="_xlnm._FilterDatabase" localSheetId="4" hidden="1">'CR Tracker BL10.4'!$A$63:$K$137</definedName>
    <definedName name="_Key1" localSheetId="2" hidden="1">'[3]liste PV'!#REF!</definedName>
    <definedName name="_Key1" hidden="1">'[3]liste PV'!#REF!</definedName>
    <definedName name="_Key2" localSheetId="2" hidden="1">'[3]liste PV'!#REF!</definedName>
    <definedName name="_Key2" hidden="1">'[3]liste PV'!#REF!</definedName>
    <definedName name="_Order1" hidden="1">255</definedName>
    <definedName name="_Order2" hidden="1">255</definedName>
    <definedName name="_Regression_Int" hidden="1">1</definedName>
    <definedName name="_Sort" hidden="1">#REF!</definedName>
    <definedName name="A">[4]Base!$AX$49</definedName>
    <definedName name="a_suffixe?" localSheetId="2">#REF!</definedName>
    <definedName name="a_suffixe?">#REF!</definedName>
    <definedName name="A2_Result_Theme">#REF!</definedName>
    <definedName name="A6_Result_Inter">#REF!</definedName>
    <definedName name="A7_Result_Site_Info">#REF!</definedName>
    <definedName name="affectation" localSheetId="2">#REF!</definedName>
    <definedName name="affectation">#REF!</definedName>
    <definedName name="Afferm" localSheetId="2">#REF!</definedName>
    <definedName name="Afferm">#REF!</definedName>
    <definedName name="AffermL">#REF!</definedName>
    <definedName name="année">OFFSET([5]base!$I:$I,1,,COUNTA([5]base!$I:$I)-1,)</definedName>
    <definedName name="appareil_A">#REF!</definedName>
    <definedName name="appareil_T">#REF!</definedName>
    <definedName name="applicationdate">#REF!</definedName>
    <definedName name="Après">#REF!</definedName>
    <definedName name="Assiet">#REF!</definedName>
    <definedName name="AssietL">#REF!</definedName>
    <definedName name="AT">#REF!</definedName>
    <definedName name="Auteur">#REF!</definedName>
    <definedName name="b">[6]Listas!$B$2:$B$12</definedName>
    <definedName name="BaseFF">#REF!</definedName>
    <definedName name="BaseFV">#REF!</definedName>
    <definedName name="bdd">#REF!</definedName>
    <definedName name="borne_A">#REF!</definedName>
    <definedName name="borne_T">#REF!</definedName>
    <definedName name="Calc" localSheetId="3">#REF!*IF(#REF!=0,1+VLOOKUP(#REF!,[0]!Assiet,#REF!,),1+VLOOKUP(#REF!,FCS,#REF!,))</definedName>
    <definedName name="Calc" localSheetId="1">#REF!*IF(#REF!=0,1+VLOOKUP(#REF!,[0]!Assiet,#REF!,),1+VLOOKUP(#REF!,FCS,#REF!,))</definedName>
    <definedName name="Calc" localSheetId="2">#REF!*IF(#REF!=0,1+VLOOKUP(#REF!,[0]!Assiet,#REF!,),1+VLOOKUP(#REF!,FCS,#REF!,))</definedName>
    <definedName name="Calc">#REF!*IF(#REF!=0,1+VLOOKUP(#REF!,[0]!Assiet,#REF!,),1+VLOOKUP(#REF!,FCS,#REF!,))</definedName>
    <definedName name="CalcCD" localSheetId="2">IF(#REF!="H",#REF!*#REF!*#REF!,#REF!*(1+#REF!)*#REF!*#REF!*#REF!*#REF!)</definedName>
    <definedName name="CalcCD">IF(#REF!="H",#REF!*#REF!*#REF!,#REF!*(1+#REF!)*#REF!*#REF!*#REF!*#REF!)</definedName>
    <definedName name="CalcH" localSheetId="2">IF(#REF!="H",#REF!*(1+#REF!)*#REF!*#REF!,0)</definedName>
    <definedName name="CalcH">IF(#REF!="H",#REF!*(1+#REF!)*#REF!*#REF!,0)</definedName>
    <definedName name="CalcPRC" localSheetId="3">#REF!*IF(#REF!=0,1+VLOOKUP(#REF!,[0]!Assiet,#REF!,),1+VLOOKUP(#REF!,FCS,#REF!,))</definedName>
    <definedName name="CalcPRC" localSheetId="1">#REF!*IF(#REF!=0,1+VLOOKUP(#REF!,[0]!Assiet,#REF!,),1+VLOOKUP(#REF!,FCS,#REF!,))</definedName>
    <definedName name="CalcPRC" localSheetId="2">#REF!*IF(#REF!=0,1+VLOOKUP(#REF!,[0]!Assiet,#REF!,),1+VLOOKUP(#REF!,FCS,#REF!,))</definedName>
    <definedName name="CalcPRC">#REF!*IF(#REF!=0,1+VLOOKUP(#REF!,[0]!Assiet,#REF!,),1+VLOOKUP(#REF!,FCS,#REF!,))</definedName>
    <definedName name="CalcPRE" localSheetId="3">#REF!*IF(#REF!=0,1+VLOOKUP(#REF!,[0]!Assiet,#REF!,),1+VLOOKUP(#REF!,KG,#REF!,))</definedName>
    <definedName name="CalcPRE" localSheetId="1">#REF!*IF(#REF!=0,1+VLOOKUP(#REF!,[0]!Assiet,#REF!,),1+VLOOKUP(#REF!,KG,#REF!,))</definedName>
    <definedName name="CalcPRE" localSheetId="2">#REF!*IF(#REF!=0,1+VLOOKUP(#REF!,[0]!Assiet,#REF!,),1+VLOOKUP(#REF!,Validation!KG,#REF!,))</definedName>
    <definedName name="CalcPRE">#REF!*IF(#REF!=0,1+VLOOKUP(#REF!,[0]!Assiet,#REF!,),1+VLOOKUP(#REF!,KG,#REF!,))</definedName>
    <definedName name="CalcPRF" localSheetId="3">IF(#REF!="H",IF(#REF!="T",#REF!,#REF!*#REF!*#REF!),#REF!*IF(#REF!=0,1+VLOOKUP(#REF!,[0]!Assiet,#REF!,),1+VLOOKUP([0]!type,KM,#REF!,)))</definedName>
    <definedName name="CalcPRF" localSheetId="1">IF(#REF!="H",IF(#REF!="T",#REF!,#REF!*#REF!*#REF!),#REF!*IF(#REF!=0,1+VLOOKUP(#REF!,[0]!Assiet,#REF!,),1+VLOOKUP([0]!type,KM,#REF!,)))</definedName>
    <definedName name="CalcPRF" localSheetId="2">IF(#REF!="H",IF(#REF!="T",#REF!,#REF!*#REF!*#REF!),#REF!*IF(#REF!=0,1+VLOOKUP(#REF!,[0]!Assiet,#REF!,),1+VLOOKUP([0]!type,KM,#REF!,)))</definedName>
    <definedName name="CalcPRF">IF(#REF!="H",IF(#REF!="T",#REF!,#REF!*#REF!*#REF!),#REF!*IF(#REF!=0,1+VLOOKUP(#REF!,[0]!Assiet,#REF!,),1+VLOOKUP([0]!type,KM,#REF!,)))</definedName>
    <definedName name="CalcTH" localSheetId="3">IF(#REF!=0,VLOOKUP(#REF!,[0]!Assiet,#REF!,),VLOOKUP(#REF!,TFF,#REF!,)+#REF!)</definedName>
    <definedName name="CalcTH" localSheetId="1">IF(#REF!=0,VLOOKUP(#REF!,[0]!Assiet,#REF!,),VLOOKUP(#REF!,TFF,#REF!,)+#REF!)</definedName>
    <definedName name="CalcTH" localSheetId="2">IF(#REF!=0,VLOOKUP(#REF!,[0]!Assiet,#REF!,),VLOOKUP(#REF!,TFF,#REF!,)+#REF!)</definedName>
    <definedName name="CalcTH">IF(#REF!=0,VLOOKUP(#REF!,[0]!Assiet,#REF!,),VLOOKUP(#REF!,TFF,#REF!,)+#REF!)</definedName>
    <definedName name="CalcTS" localSheetId="3">IF(#REF!=0,VLOOKUP(#REF!,[0]!Assiet,MATCH("TS",AssietL,),),VLOOKUP(IF(#REF!=0,#REF!,#REF!),TS,#REF!,))</definedName>
    <definedName name="CalcTS" localSheetId="1">IF(#REF!=0,VLOOKUP(#REF!,[0]!Assiet,MATCH("TS",AssietL,),),VLOOKUP(IF(#REF!=0,#REF!,#REF!),TS,#REF!,))</definedName>
    <definedName name="CalcTS" localSheetId="2">IF(#REF!=0,VLOOKUP(#REF!,[0]!Assiet,MATCH("TS",AssietL,),),VLOOKUP(IF(#REF!=0,#REF!,#REF!),TS,#REF!,))</definedName>
    <definedName name="CalcTS">IF(#REF!=0,VLOOKUP(#REF!,[0]!Assiet,MATCH("TS",AssietL,),),VLOOKUP(IF(#REF!=0,#REF!,#REF!),TS,#REF!,))</definedName>
    <definedName name="Catégorie" localSheetId="2">#REF!</definedName>
    <definedName name="Catégorie">#REF!</definedName>
    <definedName name="Change">#REF!</definedName>
    <definedName name="changed" localSheetId="2">#REF!</definedName>
    <definedName name="changed">#REF!</definedName>
    <definedName name="ChangeL">#REF!</definedName>
    <definedName name="cld">#REF!</definedName>
    <definedName name="clp">#REF!</definedName>
    <definedName name="code">#REF!</definedName>
    <definedName name="CodeP">#REF!</definedName>
    <definedName name="coef">#REF!</definedName>
    <definedName name="CoefL">#REF!</definedName>
    <definedName name="commentaire">#REF!</definedName>
    <definedName name="Commentaires" localSheetId="3" hidden="1">{#N/A,#N/A,FALSE,"General";#N/A,#N/A,FALSE,"DMU";#N/A,#N/A,FALSE,"Breakdown";#N/A,#N/A,FALSE,"Traction";#N/A,#N/A,FALSE,"Bogie &amp; Carbody";#N/A,#N/A,FALSE,"Auxiliaries";#N/A,#N/A,FALSE,"Braking";#N/A,#N/A,FALSE,"Electric";#N/A,#N/A,FALSE,"Comfort";#N/A,#N/A,FALSE,"Interiors";#N/A,#N/A,FALSE,"Exterior"}</definedName>
    <definedName name="Commentaires" localSheetId="1" hidden="1">{#N/A,#N/A,FALSE,"General";#N/A,#N/A,FALSE,"DMU";#N/A,#N/A,FALSE,"Breakdown";#N/A,#N/A,FALSE,"Traction";#N/A,#N/A,FALSE,"Bogie &amp; Carbody";#N/A,#N/A,FALSE,"Auxiliaries";#N/A,#N/A,FALSE,"Braking";#N/A,#N/A,FALSE,"Electric";#N/A,#N/A,FALSE,"Comfort";#N/A,#N/A,FALSE,"Interiors";#N/A,#N/A,FALSE,"Exterior"}</definedName>
    <definedName name="Commentaires" localSheetId="2" hidden="1">{#N/A,#N/A,FALSE,"General";#N/A,#N/A,FALSE,"DMU";#N/A,#N/A,FALSE,"Breakdown";#N/A,#N/A,FALSE,"Traction";#N/A,#N/A,FALSE,"Bogie &amp; Carbody";#N/A,#N/A,FALSE,"Auxiliaries";#N/A,#N/A,FALSE,"Braking";#N/A,#N/A,FALSE,"Electric";#N/A,#N/A,FALSE,"Comfort";#N/A,#N/A,FALSE,"Interiors";#N/A,#N/A,FALSE,"Exterior"}</definedName>
    <definedName name="Commentaires" hidden="1">{#N/A,#N/A,FALSE,"General";#N/A,#N/A,FALSE,"DMU";#N/A,#N/A,FALSE,"Breakdown";#N/A,#N/A,FALSE,"Traction";#N/A,#N/A,FALSE,"Bogie &amp; Carbody";#N/A,#N/A,FALSE,"Auxiliaries";#N/A,#N/A,FALSE,"Braking";#N/A,#N/A,FALSE,"Electric";#N/A,#N/A,FALSE,"Comfort";#N/A,#N/A,FALSE,"Interiors";#N/A,#N/A,FALSE,"Exterior"}</definedName>
    <definedName name="Connecteur">#REF!</definedName>
    <definedName name="Connectique" localSheetId="2">#REF!</definedName>
    <definedName name="Connectique">#REF!</definedName>
    <definedName name="Controller_List">OFFSET('[7]Items Lists'!$W$4,0,0,COUNTA('[7]Items Lists'!$W$4:$W$5000),1)</definedName>
    <definedName name="Controller_Table">OFFSET('[7]Items Lists'!$W$4,0,0,COUNTA('[7]Items Lists'!$W$4:$W$5000),2)</definedName>
    <definedName name="Country_List">OFFSET('[7]Items Lists'!$D$4,0,0,COUNTA('[7]Items Lists'!$D$4:$D$5000),1)</definedName>
    <definedName name="Country_Table">OFFSET('[7]Items Lists'!$D$4,0,0,COUNTA('[7]Items Lists'!$D$4:$D$5000),2)</definedName>
    <definedName name="Currency_List">OFFSET('[7]Items Lists'!$S$4,0,0,COUNTA('[7]Items Lists'!$T$4:$T$5000),1)</definedName>
    <definedName name="Currency_Table">OFFSET('[7]Items Lists'!$S$4,0,0,COUNTA('[7]Items Lists'!$T$4:$T$5000),3)</definedName>
    <definedName name="Customer_List">OFFSET('[7]Items Lists'!$K$4,0,0,COUNTA('[7]Items Lists'!$L$4:$L$5000),1)</definedName>
    <definedName name="Customer_Table">OFFSET('[7]Items Lists'!$K$4,0,0,COUNTA('[7]Items Lists'!$L$4:$L$5000),3)</definedName>
    <definedName name="CV" localSheetId="3" hidden="1">{#N/A,#N/A,FALSE,"General";#N/A,#N/A,FALSE,"DMU";#N/A,#N/A,FALSE,"Breakdown";#N/A,#N/A,FALSE,"Traction";#N/A,#N/A,FALSE,"Bogie &amp; Carbody";#N/A,#N/A,FALSE,"Auxiliaries";#N/A,#N/A,FALSE,"Braking";#N/A,#N/A,FALSE,"Electric";#N/A,#N/A,FALSE,"Comfort";#N/A,#N/A,FALSE,"Interiors";#N/A,#N/A,FALSE,"Exterior"}</definedName>
    <definedName name="CV" localSheetId="1" hidden="1">{#N/A,#N/A,FALSE,"General";#N/A,#N/A,FALSE,"DMU";#N/A,#N/A,FALSE,"Breakdown";#N/A,#N/A,FALSE,"Traction";#N/A,#N/A,FALSE,"Bogie &amp; Carbody";#N/A,#N/A,FALSE,"Auxiliaries";#N/A,#N/A,FALSE,"Braking";#N/A,#N/A,FALSE,"Electric";#N/A,#N/A,FALSE,"Comfort";#N/A,#N/A,FALSE,"Interiors";#N/A,#N/A,FALSE,"Exterior"}</definedName>
    <definedName name="CV" localSheetId="2" hidden="1">{#N/A,#N/A,FALSE,"General";#N/A,#N/A,FALSE,"DMU";#N/A,#N/A,FALSE,"Breakdown";#N/A,#N/A,FALSE,"Traction";#N/A,#N/A,FALSE,"Bogie &amp; Carbody";#N/A,#N/A,FALSE,"Auxiliaries";#N/A,#N/A,FALSE,"Braking";#N/A,#N/A,FALSE,"Electric";#N/A,#N/A,FALSE,"Comfort";#N/A,#N/A,FALSE,"Interiors";#N/A,#N/A,FALSE,"Exterior"}</definedName>
    <definedName name="CV" hidden="1">{#N/A,#N/A,FALSE,"General";#N/A,#N/A,FALSE,"DMU";#N/A,#N/A,FALSE,"Breakdown";#N/A,#N/A,FALSE,"Traction";#N/A,#N/A,FALSE,"Bogie &amp; Carbody";#N/A,#N/A,FALSE,"Auxiliaries";#N/A,#N/A,FALSE,"Braking";#N/A,#N/A,FALSE,"Electric";#N/A,#N/A,FALSE,"Comfort";#N/A,#N/A,FALSE,"Interiors";#N/A,#N/A,FALSE,"Exterior"}</definedName>
    <definedName name="CWBS">#REF!</definedName>
    <definedName name="Date">#REF!</definedName>
    <definedName name="Date_annulation">[8]Indicateur!$D$34:$D$5009</definedName>
    <definedName name="Date_clôture">[8]Table1!$F2:$F5000</definedName>
    <definedName name="Date_de_création__maj">[8]Table1!$D2:$D5000</definedName>
    <definedName name="Date_exécution">[8]Table1!$E2:$E5000</definedName>
    <definedName name="Dest">#REF!</definedName>
    <definedName name="diam_isolant">#REF!</definedName>
    <definedName name="domaine">#REF!</definedName>
    <definedName name="doublon" localSheetId="2">#REF!</definedName>
    <definedName name="doublon">#REF!</definedName>
    <definedName name="Durée">#REF!</definedName>
    <definedName name="e" localSheetId="3">#REF!*IF(#REF!=0,1+VLOOKUP(#REF!,[0]!Assiet,#REF!,),1+VLOOKUP(#REF!,FCS,#REF!,))</definedName>
    <definedName name="e" localSheetId="1">#REF!*IF(#REF!=0,1+VLOOKUP(#REF!,[0]!Assiet,#REF!,),1+VLOOKUP(#REF!,FCS,#REF!,))</definedName>
    <definedName name="e" localSheetId="2">#REF!*IF(#REF!=0,1+VLOOKUP(#REF!,[0]!Assiet,#REF!,),1+VLOOKUP(#REF!,FCS,#REF!,))</definedName>
    <definedName name="e">#REF!*IF(#REF!=0,1+VLOOKUP(#REF!,[0]!Assiet,#REF!,),1+VLOOKUP(#REF!,FCS,#REF!,))</definedName>
    <definedName name="état">#REF!</definedName>
    <definedName name="état______rév.">#REF!</definedName>
    <definedName name="état___origine">#REF!</definedName>
    <definedName name="f">#REF!</definedName>
    <definedName name="FCS">#REF!</definedName>
    <definedName name="FCSL">#REF!</definedName>
    <definedName name="FER">'[9]Jours fériés'!$A$1:$A$40</definedName>
    <definedName name="FI_V14_AV">OFFSET([10]Analysis!$BA$7,0,0,[10]Analysis!$AV$3)</definedName>
    <definedName name="FI_V14_VC">OFFSET([10]Analysis!$AN$7,0,0,[10]Analysis!$AI$3)</definedName>
    <definedName name="FI_V14_VE">OFFSET([10]Analysis!$P$7,0,0,[10]Analysis!$A$3)</definedName>
    <definedName name="FI_V14_VI">OFFSET([10]Analysis!$AB$7,0,0,[10]Analysis!$W$3)</definedName>
    <definedName name="Fichier">#REF!</definedName>
    <definedName name="Fichier_Export_txt">#REF!</definedName>
    <definedName name="Fichier_Export_xls">#REF!</definedName>
    <definedName name="fonction">#REF!</definedName>
    <definedName name="ggg" hidden="1">#N/A</definedName>
    <definedName name="Herstellungskommentar" localSheetId="2">#REF!</definedName>
    <definedName name="Herstellungskommentar">#REF!</definedName>
    <definedName name="Holidays">[11]Holidays!$A$1:$N$39</definedName>
    <definedName name="ind" localSheetId="2">#REF!</definedName>
    <definedName name="ind">#REF!</definedName>
    <definedName name="innov." localSheetId="2">#REF!</definedName>
    <definedName name="innov.">#REF!</definedName>
    <definedName name="Internal_Standard">'[12]Front Page 01'!$G$89</definedName>
    <definedName name="KG" localSheetId="2">#REF!</definedName>
    <definedName name="KG">#REF!</definedName>
    <definedName name="KGL">#REF!</definedName>
    <definedName name="Ki">#REF!</definedName>
    <definedName name="KM">#REF!</definedName>
    <definedName name="KML">#REF!</definedName>
    <definedName name="Knp">#REF!</definedName>
    <definedName name="Kp">#REF!</definedName>
    <definedName name="KR">#REF!</definedName>
    <definedName name="lcur">#REF!</definedName>
    <definedName name="ligne_origine" localSheetId="2">#REF!</definedName>
    <definedName name="ligne_origine">#REF!</definedName>
    <definedName name="Liste">#REF!</definedName>
    <definedName name="lnd">#REF!</definedName>
    <definedName name="lnp">#REF!</definedName>
    <definedName name="Localis" localSheetId="2">#REF!</definedName>
    <definedName name="Localis">#REF!</definedName>
    <definedName name="m">#REF!</definedName>
    <definedName name="manchons">#REF!</definedName>
    <definedName name="Monnaie">#REF!</definedName>
    <definedName name="MT_KTW_AV">OFFSET([10]Analysis!$AX$7,0,0,[10]Analysis!$AV$3)</definedName>
    <definedName name="MT_KTW_VC">OFFSET([10]Analysis!$AK$7,0,0,[10]Analysis!$AI$3)</definedName>
    <definedName name="MT_KTW_VE">OFFSET([10]Analysis!$M$7,0,0,[10]Analysis!$A$3)</definedName>
    <definedName name="MT_KTW_VI">OFFSET([10]Analysis!$Y$7,0,0,[10]Analysis!$W$3)</definedName>
    <definedName name="MT_LC_MAX_AV">OFFSET([10]Analysis!$AY$7,0,0,[10]Analysis!$AV$3)</definedName>
    <definedName name="MT_LC_MAX_VC">OFFSET([10]Analysis!$AL$7,0,0,[10]Analysis!$AI$3)</definedName>
    <definedName name="MT_LC_MAX_VE">OFFSET([10]Analysis!$N$7,0,0,[10]Analysis!$A$3)</definedName>
    <definedName name="MT_LC_MAX_VI">OFFSET([10]Analysis!$Z$7,0,0,[10]Analysis!$W$3)</definedName>
    <definedName name="MT_LC_MIN_AV">OFFSET([10]Analysis!$AZ$7,0,0,[10]Analysis!$AV$3)</definedName>
    <definedName name="MT_LC_MIN_VC">OFFSET([10]Analysis!$AM$7,0,0,[10]Analysis!$AI$3)</definedName>
    <definedName name="MT_LC_MIN_VE">OFFSET([10]Analysis!$O$7,0,0,[10]Analysis!$A$3)</definedName>
    <definedName name="MT_LC_MIN_VI">OFFSET([10]Analysis!$AA$7,0,0,[10]Analysis!$W$3)</definedName>
    <definedName name="MT_REI_AV">OFFSET([10]Analysis!$AW$7,0,0,[10]Analysis!$AV$3)</definedName>
    <definedName name="MT_REI_VC">OFFSET([10]Analysis!$AJ$7,0,0,[10]Analysis!$AI$3)</definedName>
    <definedName name="MT_REI_VE">OFFSET([10]Analysis!$L$7,0,0,[10]Analysis!$A$3)</definedName>
    <definedName name="MT_REI_VI">OFFSET([10]Analysis!$X$7,0,0,[10]Analysis!$W$3)</definedName>
    <definedName name="mul">#REF!</definedName>
    <definedName name="n__cable">#REF!</definedName>
    <definedName name="n__fil">#REF!</definedName>
    <definedName name="n_cable">#REF!</definedName>
    <definedName name="new_racine" localSheetId="2">#REF!</definedName>
    <definedName name="new_racine">#REF!</definedName>
    <definedName name="No_DD">#REF!</definedName>
    <definedName name="No_DD_appli">#REF!</definedName>
    <definedName name="No_SNCF">'[13]En-tete'!$G$75</definedName>
    <definedName name="No_SNCF_appli" localSheetId="2">#REF!</definedName>
    <definedName name="No_SNCF_appli">#REF!</definedName>
    <definedName name="Nom" localSheetId="2">#REF!</definedName>
    <definedName name="Nom">#REF!</definedName>
    <definedName name="nouveau_nom" localSheetId="2">#REF!</definedName>
    <definedName name="nouveau_nom">#REF!</definedName>
    <definedName name="nouveau_repère" localSheetId="2">#REF!</definedName>
    <definedName name="nouveau_repère">#REF!</definedName>
    <definedName name="ok.Cass">#REF!</definedName>
    <definedName name="old_prefix_racine" localSheetId="2">#REF!</definedName>
    <definedName name="old_prefix_racine">#REF!</definedName>
    <definedName name="onglet">#REF!</definedName>
    <definedName name="Partenaires">#REF!</definedName>
    <definedName name="pcur">#REF!</definedName>
    <definedName name="plan_A">#REF!</definedName>
    <definedName name="plan_T">#REF!</definedName>
    <definedName name="Platform_List">OFFSET('[7]Items Lists'!$G$4,0,0,COUNTA('[7]Items Lists'!$H$4:$H$5000),1)</definedName>
    <definedName name="Platform_Table">OFFSET('[7]Items Lists'!$G$4,0,0,COUNTA('[7]Items Lists'!$H$4:$H$5000),3)</definedName>
    <definedName name="PRC_FLo">#REF!</definedName>
    <definedName name="PRE_P">#REF!</definedName>
    <definedName name="préfixe" localSheetId="2">#REF!</definedName>
    <definedName name="préfixe">#REF!</definedName>
    <definedName name="psid">#REF!</definedName>
    <definedName name="PV">#REF!</definedName>
    <definedName name="PWN">#REF!</definedName>
    <definedName name="PWT">#REF!</definedName>
    <definedName name="Quantité">#REF!</definedName>
    <definedName name="racine" localSheetId="2">#REF!</definedName>
    <definedName name="racine">#REF!</definedName>
    <definedName name="racine_suffixe" localSheetId="2">#REF!</definedName>
    <definedName name="racine_suffixe">#REF!</definedName>
    <definedName name="rcur">#REF!</definedName>
    <definedName name="Réf">#REF!</definedName>
    <definedName name="reference">#REF!</definedName>
    <definedName name="référence">#REF!</definedName>
    <definedName name="rév.">#REF!</definedName>
    <definedName name="Risque">#REF!</definedName>
    <definedName name="RisqueC">#REF!</definedName>
    <definedName name="schéma_A">#REF!</definedName>
    <definedName name="schéma_T">#REF!</definedName>
    <definedName name="SDSADSD" hidden="1">'[1]Table d''accoutumance'!#REF!</definedName>
    <definedName name="section">#REF!</definedName>
    <definedName name="Spr">#REF!</definedName>
    <definedName name="ST_REI_AV">OFFSET([10]Analysis!$BB$7,0,0,[10]Analysis!$AV$3)</definedName>
    <definedName name="ST_REI_VC">OFFSET([10]Analysis!$AO$7,0,0,[10]Analysis!$AI$3)</definedName>
    <definedName name="ST_REI_VE">OFFSET([10]Analysis!$Q$7,0,0,[10]Analysis!$A$3)</definedName>
    <definedName name="ST_REI_VI">OFFSET([10]Analysis!$AC$7,0,0,[10]Analysis!$W$3)</definedName>
    <definedName name="step1fonction">#REF!</definedName>
    <definedName name="step1function">#REF!</definedName>
    <definedName name="step1name">#REF!</definedName>
    <definedName name="step1name1">#REF!</definedName>
    <definedName name="step1signature">#REF!</definedName>
    <definedName name="step1signature1">#REF!</definedName>
    <definedName name="step2fonction">#REF!</definedName>
    <definedName name="step2function">#REF!</definedName>
    <definedName name="step2function1">#REF!</definedName>
    <definedName name="step2function2">#REF!</definedName>
    <definedName name="step2name">#REF!</definedName>
    <definedName name="step2name1">#REF!</definedName>
    <definedName name="step2name2">#REF!</definedName>
    <definedName name="step2name3">#REF!</definedName>
    <definedName name="step2signature">#REF!</definedName>
    <definedName name="step2signature1">#REF!</definedName>
    <definedName name="step2signature2">#REF!</definedName>
    <definedName name="step2signature3">#REF!</definedName>
    <definedName name="step3fonction">#REF!</definedName>
    <definedName name="step3function">#REF!</definedName>
    <definedName name="step3function1">#REF!</definedName>
    <definedName name="step3function2">#REF!</definedName>
    <definedName name="step3function3">#REF!</definedName>
    <definedName name="step3name">#REF!</definedName>
    <definedName name="step3name1">#REF!</definedName>
    <definedName name="step3name2">#REF!</definedName>
    <definedName name="step3name3">#REF!</definedName>
    <definedName name="step3signature">#REF!</definedName>
    <definedName name="step3signature1">#REF!</definedName>
    <definedName name="step3signature2">#REF!</definedName>
    <definedName name="step3signature3">#REF!</definedName>
    <definedName name="tb_1">[14]v16a0_500Trains!#REF!</definedName>
    <definedName name="tb_1x">[15]x14a0_500Trains!$D$442:$G$557</definedName>
    <definedName name="TCD_DB">OFFSET('[16]BUDGET 12-13'!$C$2,0,0,COUNTA('[16]BUDGET 12-13'!$C$2:$C$470),COUNTA('[16]BUDGET 12-13'!$C$2:$R$2))</definedName>
    <definedName name="TEST1">#REF!</definedName>
    <definedName name="TEST2">#REF!</definedName>
    <definedName name="TEST3">'[2]RC SEM PO'!#REF!</definedName>
    <definedName name="TESTHKEY">#REF!</definedName>
    <definedName name="TESTKEYS">#REF!</definedName>
    <definedName name="TESTVKEY">#REF!</definedName>
    <definedName name="TFF">#REF!</definedName>
    <definedName name="TFFL">#REF!</definedName>
    <definedName name="TI">#N/A</definedName>
    <definedName name="Titre">'[17]En-tete'!$E$65</definedName>
    <definedName name="Titre_appli" localSheetId="2">#REF!</definedName>
    <definedName name="Titre_appli">#REF!</definedName>
    <definedName name="Titre1" localSheetId="2">#REF!</definedName>
    <definedName name="Titre1">#REF!</definedName>
    <definedName name="Titre2" localSheetId="2">#REF!</definedName>
    <definedName name="Titre2">#REF!</definedName>
    <definedName name="TO">#N/A</definedName>
    <definedName name="toto" hidden="1">#REF!</definedName>
    <definedName name="TP">#N/A</definedName>
    <definedName name="Transport">#REF!</definedName>
    <definedName name="TS">#REF!</definedName>
    <definedName name="TSL">#REF!</definedName>
    <definedName name="TU">#N/A</definedName>
    <definedName name="TY">#N/A</definedName>
    <definedName name="type">#REF!</definedName>
    <definedName name="type_A">#REF!</definedName>
    <definedName name="type_manchon">#REF!</definedName>
    <definedName name="type_T">#REF!</definedName>
    <definedName name="uco">#REF!</definedName>
    <definedName name="Unit_List">OFFSET('[7]Items Lists'!$O$4,0,0,COUNTA('[7]Items Lists'!$P$4:$P$5000),1)</definedName>
    <definedName name="Unit_Table">OFFSET('[7]Items Lists'!$O$4,0,0,COUNTA('[7]Items Lists'!$P$4:$P$5000),3)</definedName>
    <definedName name="util">'[18]En-tete'!$F$63</definedName>
    <definedName name="Validité" localSheetId="2">#REF!</definedName>
    <definedName name="Validité">#REF!</definedName>
    <definedName name="Variante" localSheetId="2">#REF!</definedName>
    <definedName name="Variante">#REF!</definedName>
    <definedName name="version">"G2"</definedName>
    <definedName name="Warum" localSheetId="2">#REF!</definedName>
    <definedName name="Warum">#REF!</definedName>
    <definedName name="workstation">#REF!</definedName>
    <definedName name="workstation_CBS_spec">'[19]CBS equipments specicifc LAPA'!$BS$24:$BS$51</definedName>
    <definedName name="wrn.Comparaison._.DMU." localSheetId="3" hidden="1">{#N/A,#N/A,FALSE,"General";#N/A,#N/A,FALSE,"DMU";#N/A,#N/A,FALSE,"Breakdown";#N/A,#N/A,FALSE,"Traction";#N/A,#N/A,FALSE,"Bogie &amp; Carbody";#N/A,#N/A,FALSE,"Auxiliaries";#N/A,#N/A,FALSE,"Braking";#N/A,#N/A,FALSE,"Electric";#N/A,#N/A,FALSE,"Comfort";#N/A,#N/A,FALSE,"Interiors";#N/A,#N/A,FALSE,"Exterior"}</definedName>
    <definedName name="wrn.Comparaison._.DMU." localSheetId="1" hidden="1">{#N/A,#N/A,FALSE,"General";#N/A,#N/A,FALSE,"DMU";#N/A,#N/A,FALSE,"Breakdown";#N/A,#N/A,FALSE,"Traction";#N/A,#N/A,FALSE,"Bogie &amp; Carbody";#N/A,#N/A,FALSE,"Auxiliaries";#N/A,#N/A,FALSE,"Braking";#N/A,#N/A,FALSE,"Electric";#N/A,#N/A,FALSE,"Comfort";#N/A,#N/A,FALSE,"Interiors";#N/A,#N/A,FALSE,"Exterior"}</definedName>
    <definedName name="wrn.Comparaison._.DMU." localSheetId="2" hidden="1">{#N/A,#N/A,FALSE,"General";#N/A,#N/A,FALSE,"DMU";#N/A,#N/A,FALSE,"Breakdown";#N/A,#N/A,FALSE,"Traction";#N/A,#N/A,FALSE,"Bogie &amp; Carbody";#N/A,#N/A,FALSE,"Auxiliaries";#N/A,#N/A,FALSE,"Braking";#N/A,#N/A,FALSE,"Electric";#N/A,#N/A,FALSE,"Comfort";#N/A,#N/A,FALSE,"Interiors";#N/A,#N/A,FALSE,"Exterior"}</definedName>
    <definedName name="wrn.Comparaison._.DMU." hidden="1">{#N/A,#N/A,FALSE,"General";#N/A,#N/A,FALSE,"DMU";#N/A,#N/A,FALSE,"Breakdown";#N/A,#N/A,FALSE,"Traction";#N/A,#N/A,FALSE,"Bogie &amp; Carbody";#N/A,#N/A,FALSE,"Auxiliaries";#N/A,#N/A,FALSE,"Braking";#N/A,#N/A,FALSE,"Electric";#N/A,#N/A,FALSE,"Comfort";#N/A,#N/A,FALSE,"Interiors";#N/A,#N/A,FALSE,"Exterior"}</definedName>
    <definedName name="wrn.GA18." localSheetId="3" hidden="1">{"Impression",#N/A,TRUE,"Caisse1";"Impression",#N/A,TRUE,"Projet1"}</definedName>
    <definedName name="wrn.GA18." localSheetId="1" hidden="1">{"Impression",#N/A,TRUE,"Caisse1";"Impression",#N/A,TRUE,"Projet1"}</definedName>
    <definedName name="wrn.GA18." localSheetId="2" hidden="1">{"Impression",#N/A,TRUE,"Caisse1";"Impression",#N/A,TRUE,"Projet1"}</definedName>
    <definedName name="wrn.GA18." hidden="1">{"Impression",#N/A,TRUE,"Caisse1";"Impression",#N/A,TRUE,"Projet1"}</definedName>
    <definedName name="wrn.Global." localSheetId="3" hidden="1">{#N/A,"DPX Synchrone",FALSE,"FLO";#N/A,"DPX Asynchrone",FALSE,"FLO";#N/A,"POS Synchrone",FALSE,"FLO";#N/A,"POS Asynchrone",FALSE,"FLO";#N/A,"HSL Zuid Synchrone",FALSE,"FLO";#N/A,"HSL Zuid Asynchrone",FALSE,"FLO"}</definedName>
    <definedName name="wrn.Global." localSheetId="1" hidden="1">{#N/A,"DPX Synchrone",FALSE,"FLO";#N/A,"DPX Asynchrone",FALSE,"FLO";#N/A,"POS Synchrone",FALSE,"FLO";#N/A,"POS Asynchrone",FALSE,"FLO";#N/A,"HSL Zuid Synchrone",FALSE,"FLO";#N/A,"HSL Zuid Asynchrone",FALSE,"FLO"}</definedName>
    <definedName name="wrn.Global." localSheetId="2" hidden="1">{#N/A,"DPX Synchrone",FALSE,"FLO";#N/A,"DPX Asynchrone",FALSE,"FLO";#N/A,"POS Synchrone",FALSE,"FLO";#N/A,"POS Asynchrone",FALSE,"FLO";#N/A,"HSL Zuid Synchrone",FALSE,"FLO";#N/A,"HSL Zuid Asynchrone",FALSE,"FLO"}</definedName>
    <definedName name="wrn.Global." hidden="1">{#N/A,"DPX Synchrone",FALSE,"FLO";#N/A,"DPX Asynchrone",FALSE,"FLO";#N/A,"POS Synchrone",FALSE,"FLO";#N/A,"POS Asynchrone",FALSE,"FLO";#N/A,"HSL Zuid Synchrone",FALSE,"FLO";#N/A,"HSL Zuid Asynchrone",FALSE,"FLO"}</definedName>
    <definedName name="WT">#REF!</definedName>
    <definedName name="xx">[20]v16a0_500Trains!#REF!</definedName>
    <definedName name="xxx">[20]v16a0_500Trains!#REF!</definedName>
    <definedName name="xxxxxx">[20]v16a0_500Trains!#REF!</definedName>
    <definedName name="zone_A">#REF!</definedName>
    <definedName name="zône_A">#REF!</definedName>
    <definedName name="zone_T">#REF!</definedName>
    <definedName name="zône_T">#REF!</definedName>
    <definedName name="Zoom_AV">OFFSET([10]Analysis!$AV$7,0,0,[10]Analysis!$AV$3)</definedName>
    <definedName name="Zoom_VC">OFFSET([10]Analysis!$AI$7,0,0,[10]Analysis!$AI$3)</definedName>
    <definedName name="Zoom_VE">OFFSET([10]Analysis!$K$7,0,0,[10]Analysis!$A$3)</definedName>
    <definedName name="ZOOM_VI">OFFSET([10]Analysis!$W$7,0,0,[10]Analysis!$W$3)</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G31" i="5" l="1"/>
  <c r="E22" i="7"/>
  <c r="E41" i="6"/>
  <c r="H22" i="7" l="1"/>
  <c r="K141" i="9" s="1"/>
  <c r="C41" i="6" l="1"/>
  <c r="E141" i="9"/>
  <c r="B141" i="9"/>
  <c r="B29" i="8"/>
  <c r="D29" i="8" l="1"/>
  <c r="H41" i="6"/>
  <c r="E29" i="8"/>
</calcChain>
</file>

<file path=xl/sharedStrings.xml><?xml version="1.0" encoding="utf-8"?>
<sst xmlns="http://schemas.openxmlformats.org/spreadsheetml/2006/main" count="1260" uniqueCount="351">
  <si>
    <t>Name</t>
  </si>
  <si>
    <t>CR Title</t>
  </si>
  <si>
    <t>TC1</t>
  </si>
  <si>
    <t>M4</t>
  </si>
  <si>
    <t>M1</t>
  </si>
  <si>
    <t>M2</t>
  </si>
  <si>
    <t>M3</t>
  </si>
  <si>
    <t>TC2</t>
  </si>
  <si>
    <t>A0</t>
  </si>
  <si>
    <t>en</t>
  </si>
  <si>
    <t>Date</t>
  </si>
  <si>
    <t>Approved</t>
  </si>
  <si>
    <t>Checked</t>
  </si>
  <si>
    <t>Prepared</t>
  </si>
  <si>
    <t>Revision Notification no.</t>
  </si>
  <si>
    <t>Index</t>
  </si>
  <si>
    <t>Creation</t>
  </si>
  <si>
    <t xml:space="preserve">A0 </t>
  </si>
  <si>
    <t>Replaced by :</t>
  </si>
  <si>
    <t xml:space="preserve">Replaces : </t>
  </si>
  <si>
    <t>N</t>
  </si>
  <si>
    <t>A4</t>
  </si>
  <si>
    <t>Geometric tolerances</t>
  </si>
  <si>
    <t>Technical Modifications</t>
  </si>
  <si>
    <r>
      <t xml:space="preserve">Application:
</t>
    </r>
    <r>
      <rPr>
        <b/>
        <sz val="16"/>
        <color theme="3"/>
        <rFont val="Calibri"/>
        <family val="2"/>
        <scheme val="minor"/>
      </rPr>
      <t>PRASA</t>
    </r>
  </si>
  <si>
    <t>RELEASED</t>
  </si>
  <si>
    <t xml:space="preserve">CONFIDENTIAL INFORMATION
This document and the information contemplated therein have to be considered as Confidential Information
pursuant to the provisions of Clause 25 of the MSA, and treated as such
</t>
  </si>
  <si>
    <t xml:space="preserve">This document and the information contemplated therein have to be considered as Confidential Information pursuant to the provisions of Clause 25 of the MSA, and treated as such
</t>
  </si>
  <si>
    <t>3/5 Pages</t>
  </si>
  <si>
    <t>Rev</t>
  </si>
  <si>
    <t>&lt;Reference&gt;</t>
  </si>
  <si>
    <t>Checker</t>
  </si>
  <si>
    <t>Writer</t>
  </si>
  <si>
    <t>Signature</t>
  </si>
  <si>
    <t>Function</t>
  </si>
  <si>
    <t>INTERNAL VALIDATION</t>
  </si>
  <si>
    <t>2/5 Pages</t>
  </si>
  <si>
    <t>Object of the modification</t>
  </si>
  <si>
    <t>Tab</t>
  </si>
  <si>
    <t>Authors</t>
  </si>
  <si>
    <t>Revision</t>
  </si>
  <si>
    <t>TABLE OF MODIFICATIONS</t>
  </si>
  <si>
    <t>4/5 Pages</t>
  </si>
  <si>
    <t>PBR: Product Breakdown Review
TC: Trailer Car
M: Motor Car
KPI: Key performance Indicator
CR: Change Request
NA: Not Applicable</t>
  </si>
  <si>
    <t>ACRONYM</t>
  </si>
  <si>
    <t xml:space="preserve">Changes on the CR tracker are defined by the baseline. </t>
  </si>
  <si>
    <t>DEFINITION</t>
  </si>
  <si>
    <t>Change Request Tracker is a document that provides information of changes applied per baseline. The information includes, change Request number, Change Request description, and the impacted cars. The tracker records and communicate the status of change request on the train with internal and external customers.</t>
  </si>
  <si>
    <t>INTRODUCTION</t>
  </si>
  <si>
    <t>NA</t>
  </si>
  <si>
    <t>5/5 Pages</t>
  </si>
  <si>
    <t>Lethabo</t>
  </si>
  <si>
    <t>Shilakoe</t>
  </si>
  <si>
    <t>Lethabo Shilakoe</t>
  </si>
  <si>
    <t>Approver</t>
  </si>
  <si>
    <t>Salani</t>
  </si>
  <si>
    <t>Ntsako Salani</t>
  </si>
  <si>
    <t>PrCCC</t>
  </si>
  <si>
    <t>BL10.3.1</t>
  </si>
  <si>
    <t>Application
Status</t>
  </si>
  <si>
    <t>Applied</t>
  </si>
  <si>
    <t>Comment</t>
  </si>
  <si>
    <t>CR0041434</t>
  </si>
  <si>
    <t>Map Label with plastic reinforcement for SMC panel</t>
  </si>
  <si>
    <t>CR0036671</t>
  </si>
  <si>
    <t>DD plates Restoration from S/Steel back to Alu</t>
  </si>
  <si>
    <t>CR0033843</t>
  </si>
  <si>
    <t>Panto_Filter screen change from 40-to-5 microns</t>
  </si>
  <si>
    <t>CR0033837</t>
  </si>
  <si>
    <t>Design of External livery and Marking</t>
  </si>
  <si>
    <t>CR0032645</t>
  </si>
  <si>
    <t>Cab Door Hinge Protection_New Design</t>
  </si>
  <si>
    <t>CR0032288</t>
  </si>
  <si>
    <t>EUF Identification plate PRASA Request</t>
  </si>
  <si>
    <t>CR0052117</t>
  </si>
  <si>
    <t xml:space="preserve">BoM structure change on DMA for FIRE EXTINGUISHER BRACKET </t>
  </si>
  <si>
    <t>BL10.5</t>
  </si>
  <si>
    <t>CR0049722</t>
  </si>
  <si>
    <t>CR0045079</t>
  </si>
  <si>
    <t xml:space="preserve">Change of AIB sealant from GREY to BLACK colour </t>
  </si>
  <si>
    <t>CR0042715</t>
  </si>
  <si>
    <t>Driver seat part number split</t>
  </si>
  <si>
    <t>CR0041529</t>
  </si>
  <si>
    <t>CBS-Carbodyshell side closing 2D update</t>
  </si>
  <si>
    <t>CR0041021</t>
  </si>
  <si>
    <t>Front coupler cabling Incorrect E.BOM</t>
  </si>
  <si>
    <t xml:space="preserve">CR0044711 </t>
  </si>
  <si>
    <t xml:space="preserve">CVS Interior Lighting Revision 13 Installation </t>
  </si>
  <si>
    <t>CR0040687</t>
  </si>
  <si>
    <t>LV CUBICLE LINING BOTTOM RADIUS INCREASE</t>
  </si>
  <si>
    <t>CR0039969</t>
  </si>
  <si>
    <t>Cab Door - Window Seal Dimension Changes</t>
  </si>
  <si>
    <t>CR0039961</t>
  </si>
  <si>
    <t>Cab Door Handle Dimension Change</t>
  </si>
  <si>
    <t>CR0039370</t>
  </si>
  <si>
    <t>Bottom protection cover change of material</t>
  </si>
  <si>
    <t>CR0039229</t>
  </si>
  <si>
    <t>INTERIOR_BENCH INSTALLATIONS_DRAUGHT SCREEN</t>
  </si>
  <si>
    <t xml:space="preserve">TRACTION CONVERTOR FILTER DOOR LOCKING MECHANISM F </t>
  </si>
  <si>
    <t>CR0039152</t>
  </si>
  <si>
    <t>Bogie BoM and D2 Update - July 2020</t>
  </si>
  <si>
    <t>CR0038918</t>
  </si>
  <si>
    <t>Drainage pipe size unavailable locally seac scope</t>
  </si>
  <si>
    <t>CR0038868</t>
  </si>
  <si>
    <t>Seamless tubes not available locally seac scope</t>
  </si>
  <si>
    <t>CR0037427</t>
  </si>
  <si>
    <t>2D DRAWINGS UPDATE - SHEET METAL PARTS</t>
  </si>
  <si>
    <t>CR0037184</t>
  </si>
  <si>
    <t>Headstock Ubunye Change Proposals</t>
  </si>
  <si>
    <t>CR0037034</t>
  </si>
  <si>
    <t>Door window film modified to suit window tolerance</t>
  </si>
  <si>
    <t>CR0033875</t>
  </si>
  <si>
    <t>In order to comply with the requirements of local</t>
  </si>
  <si>
    <t>CR0033862</t>
  </si>
  <si>
    <t>Profibre Products would like to propose a trim</t>
  </si>
  <si>
    <t>CR0031881</t>
  </si>
  <si>
    <t>New cost reduced local door stop</t>
  </si>
  <si>
    <t>CR0031740</t>
  </si>
  <si>
    <t>EUF C-RAILS</t>
  </si>
  <si>
    <t>TPS Strips Adhesive update ext. livery placement</t>
  </si>
  <si>
    <t>Appled</t>
  </si>
  <si>
    <t>CR0039165</t>
  </si>
  <si>
    <t>Future Baselines Changes Applied in Advance</t>
  </si>
  <si>
    <t>CR0047644</t>
  </si>
  <si>
    <t>EUF ID Label :The stainless steel material is hard for engraving, thus aluminium is OK for engraving</t>
  </si>
  <si>
    <t>CR0036030</t>
  </si>
  <si>
    <t>No connector labelling on face of END frame</t>
  </si>
  <si>
    <t>CR0047261</t>
  </si>
  <si>
    <t xml:space="preserve">WARNING SIGN NOT INCLUDED ON HV TERMINAL BLOCK TPS </t>
  </si>
  <si>
    <t>CR0045741</t>
  </si>
  <si>
    <t>Change from MAKE-BUY - Cable trays_2mm locating holes.</t>
  </si>
  <si>
    <t>Re-Design of Re-raling pin protection cover </t>
  </si>
  <si>
    <t>CR0032215</t>
  </si>
  <si>
    <t>Car bodyside damage - apply film as containment</t>
  </si>
  <si>
    <t>CR0039164</t>
  </si>
  <si>
    <t>CR0055016</t>
  </si>
  <si>
    <t>CR0053831</t>
  </si>
  <si>
    <t>CR0051302</t>
  </si>
  <si>
    <t>CR0051181</t>
  </si>
  <si>
    <t>CR0049743</t>
  </si>
  <si>
    <t>CR0049338</t>
  </si>
  <si>
    <t>CR0047973</t>
  </si>
  <si>
    <t>CR0047654</t>
  </si>
  <si>
    <t>CR0047511</t>
  </si>
  <si>
    <t>CR0046708</t>
  </si>
  <si>
    <t>CR0044804</t>
  </si>
  <si>
    <t>CR0044600</t>
  </si>
  <si>
    <t>CR0043235</t>
  </si>
  <si>
    <t>CR0043048</t>
  </si>
  <si>
    <t>CR0042718</t>
  </si>
  <si>
    <t>CR0042716</t>
  </si>
  <si>
    <t>CR0041468</t>
  </si>
  <si>
    <t>CR0040737</t>
  </si>
  <si>
    <t>CR0040127</t>
  </si>
  <si>
    <t>CR0039676</t>
  </si>
  <si>
    <t>CR0039618</t>
  </si>
  <si>
    <t>CR0039409</t>
  </si>
  <si>
    <t>CR0039165 </t>
  </si>
  <si>
    <t>CR0038733</t>
  </si>
  <si>
    <t>CR0038608</t>
  </si>
  <si>
    <t>CR0038198</t>
  </si>
  <si>
    <t>CR0037891</t>
  </si>
  <si>
    <t>CR0037541</t>
  </si>
  <si>
    <t>CR0037314</t>
  </si>
  <si>
    <t>CR0035774</t>
  </si>
  <si>
    <t>CR0035425</t>
  </si>
  <si>
    <t>CR0034151</t>
  </si>
  <si>
    <t>CR0033737</t>
  </si>
  <si>
    <t>CR0033382</t>
  </si>
  <si>
    <t>CR0032104</t>
  </si>
  <si>
    <t>CR0057437</t>
  </si>
  <si>
    <t>CR0057441</t>
  </si>
  <si>
    <t>Secondary suspension support change to forged</t>
  </si>
  <si>
    <t>Pneumatic Horns Design Changes</t>
  </si>
  <si>
    <t>Input filter EB removal</t>
  </si>
  <si>
    <t>Bridge pieces of TB not aligning with SPC</t>
  </si>
  <si>
    <t>New part number for HVAC</t>
  </si>
  <si>
    <t>BL10.3 LHD update</t>
  </si>
  <si>
    <t>Inter-car Absobers_Addition of Socopac</t>
  </si>
  <si>
    <t>HVAC Aluminium alloy shortage</t>
  </si>
  <si>
    <t>Glazing-windscreen-windscreen demister removal</t>
  </si>
  <si>
    <t>Gangway floor covering detaching at car ends</t>
  </si>
  <si>
    <t>Underframe_Anti Slip Plate_Change of thickness</t>
  </si>
  <si>
    <t>ACU revision change B to D</t>
  </si>
  <si>
    <t>Gangway velcro at car end detatching - serial soln</t>
  </si>
  <si>
    <t>Floor panels flatness requiremnent update (TPS)</t>
  </si>
  <si>
    <t>Change of Front sunblind material color and opacit</t>
  </si>
  <si>
    <t>Addition of RAMS and Maintenance requirement on th</t>
  </si>
  <si>
    <t>Supporting base interface plate angle change</t>
  </si>
  <si>
    <t>HVAC controller localisation</t>
  </si>
  <si>
    <t>DRIVER SEAT TEARING</t>
  </si>
  <si>
    <t>SMC DRAWINGS &amp;amp; PARTS UPDATE</t>
  </si>
  <si>
    <t>PFD00015- LV Cubicle Covers Warped</t>
  </si>
  <si>
    <t>ACU and DCU communicate at lower priority</t>
  </si>
  <si>
    <t>Doorframe Localisation</t>
  </si>
  <si>
    <t>Cab External Lighting_Head_Platform and Tail light</t>
  </si>
  <si>
    <t>Air Production_AuxComp_Implementation from TS058</t>
  </si>
  <si>
    <t>Hubner gangway side covering aesthetics solution</t>
  </si>
  <si>
    <t>UPDATING THE MISSING BEND RADIUS DIMENSION</t>
  </si>
  <si>
    <t>Removal of unused C rails; Bosses; Brackets and Ea</t>
  </si>
  <si>
    <t>Cab exterior_windscreen_ drawing update</t>
  </si>
  <si>
    <t>UPDATE_MISSING WELDING INFORMATION AND DIMENSIONS</t>
  </si>
  <si>
    <t>Manufacturing Process From RTM to SMC for Interior</t>
  </si>
  <si>
    <t>Cleaning of the bogie brake discs</t>
  </si>
  <si>
    <t>Validation of a new FILLER: HENKEL - Teroson PU 6</t>
  </si>
  <si>
    <t>LATERAL FITTING TOP</t>
  </si>
  <si>
    <t>Battery cells are leaking on the valve and terminal</t>
  </si>
  <si>
    <t>Battery loss of capacity issue</t>
  </si>
  <si>
    <t>CR0047640</t>
  </si>
  <si>
    <t xml:space="preserve">Change of Raw Material from Carbon to Stainless Steel on the Air Tanks </t>
  </si>
  <si>
    <t>CR0039683</t>
  </si>
  <si>
    <t>Change bosses in prep for wheel flange lubrication</t>
  </si>
  <si>
    <t>CR0037226</t>
  </si>
  <si>
    <t>Underframe Cabling_CL5B Cable_Conduit and hood</t>
  </si>
  <si>
    <t>CR0033359</t>
  </si>
  <si>
    <t>Nose panel Gaps Improvement: Anti Intrusion Box</t>
  </si>
  <si>
    <t>CR0032275</t>
  </si>
  <si>
    <t>Passenger Emergency Alarm Handle Stiff</t>
  </si>
  <si>
    <t>CR0032270</t>
  </si>
  <si>
    <t>Passenger Emergency Alarm Auto Resets</t>
  </si>
  <si>
    <t>CR0020982</t>
  </si>
  <si>
    <t>Replace Traction Box</t>
  </si>
  <si>
    <t>CR0050817</t>
  </si>
  <si>
    <t>CR0047653</t>
  </si>
  <si>
    <t>CR0039652</t>
  </si>
  <si>
    <t>CR0033853</t>
  </si>
  <si>
    <t>CVS agate failure</t>
  </si>
  <si>
    <t>HVAC water eliminator localisation</t>
  </si>
  <si>
    <t>Bottom Skirt Installation- Incorrect Shims</t>
  </si>
  <si>
    <t>MASU Oil Leaks - oil leaks were observed on several trains</t>
  </si>
  <si>
    <t>CR0049641</t>
  </si>
  <si>
    <t>CR0037898</t>
  </si>
  <si>
    <t>CR0037476</t>
  </si>
  <si>
    <t>CR0037164</t>
  </si>
  <si>
    <t>CR0037151</t>
  </si>
  <si>
    <t>CR0035710</t>
  </si>
  <si>
    <t>CR0035626</t>
  </si>
  <si>
    <t>CR0035475</t>
  </si>
  <si>
    <t>CR0033860</t>
  </si>
  <si>
    <t>CR0033330</t>
  </si>
  <si>
    <t>Couplers: spring plates and centring element_material</t>
  </si>
  <si>
    <t>Damaged wires on MASU Isolation Cock</t>
  </si>
  <si>
    <t>Saloon window film marking - apply tape to gutters</t>
  </si>
  <si>
    <t>FOLDED SHEET 890X275X2 2D update_Tolerance correct</t>
  </si>
  <si>
    <t>Seac  drawing updates</t>
  </si>
  <si>
    <t>Cab/Partition Door cam lock-key number correction</t>
  </si>
  <si>
    <t>Brakes_Mono-stable valve_Application of Mod 3 Mono</t>
  </si>
  <si>
    <t>Underframe M1M2_Aux air prod equipt_Covers</t>
  </si>
  <si>
    <t>Air Production_MASU_Air Humidity Indicator Design</t>
  </si>
  <si>
    <t>PLACEMENT OF ABB CONTACTORS in LV1 Cubicles</t>
  </si>
  <si>
    <t>CR0051812</t>
  </si>
  <si>
    <t>Roof Assy_Extension of seamless weld to avoid wavi</t>
  </si>
  <si>
    <t>CR0037190</t>
  </si>
  <si>
    <t>Addition of New Collar Reference on Cab Air Duct</t>
  </si>
  <si>
    <t>PrCCM</t>
  </si>
  <si>
    <t>BL10.6</t>
  </si>
  <si>
    <t>CR0048444</t>
  </si>
  <si>
    <t>HVAC Support_Roof_CBS</t>
  </si>
  <si>
    <t>CR0060843</t>
  </si>
  <si>
    <t xml:space="preserve">Door leaf castle nut collides with Sealing Angle </t>
  </si>
  <si>
    <t>BL10.4.1</t>
  </si>
  <si>
    <t>CR0042890</t>
  </si>
  <si>
    <t>Water leaks through the CBS (Passenger doors)</t>
  </si>
  <si>
    <t>CR0044711</t>
  </si>
  <si>
    <t>CVS Interior Lighting Revision 13 Installation</t>
  </si>
  <si>
    <t>CR0032388</t>
  </si>
  <si>
    <t>MCE ? Work Instruction Update- Ethernet Cable</t>
  </si>
  <si>
    <t>CR0057685</t>
  </si>
  <si>
    <t>UHF Radio Obsolete</t>
  </si>
  <si>
    <t>CR0042280</t>
  </si>
  <si>
    <t>Passenger Door Sealing Angle ID label relocation</t>
  </si>
  <si>
    <t>CR0033470</t>
  </si>
  <si>
    <t>Headlight Testing at Fitting All 4 stations</t>
  </si>
  <si>
    <t>CR0049965</t>
  </si>
  <si>
    <t>Reversal of CR0029245 Cabin threshold protection</t>
  </si>
  <si>
    <t>CR0032379</t>
  </si>
  <si>
    <t>pneumatic horns are not emitting required noise l</t>
  </si>
  <si>
    <t>CR0054198 </t>
  </si>
  <si>
    <t>Gibela logo improvement</t>
  </si>
  <si>
    <t>CR0052099</t>
  </si>
  <si>
    <t>TC1-LV2 FDCU sidesprt Design for Manufacturability</t>
  </si>
  <si>
    <t>CR0044805</t>
  </si>
  <si>
    <t>Underframe_Lifting Pad_Change of thickness</t>
  </si>
  <si>
    <t>CR0054255</t>
  </si>
  <si>
    <t>Air production_MASU_MASU oil separator explosion</t>
  </si>
  <si>
    <t>CR0061460</t>
  </si>
  <si>
    <t>Tolerance and material change of re-railing pin cover</t>
  </si>
  <si>
    <t>CR0041608</t>
  </si>
  <si>
    <t>Underframe cabling class 1 TC conduit too long</t>
  </si>
  <si>
    <t>CR0051695</t>
  </si>
  <si>
    <t>Change Material size for Inter-car cables - M3</t>
  </si>
  <si>
    <t>CR0052629</t>
  </si>
  <si>
    <t>Update for  Front Coupler Cabling-CL2_E.bom</t>
  </si>
  <si>
    <t>CR0049326</t>
  </si>
  <si>
    <t xml:space="preserve">HVAC_Support_Roof_HVAC brackets are aesthetically unacceptable </t>
  </si>
  <si>
    <t>CR0046669 </t>
  </si>
  <si>
    <t>DD plates defected when torque tightening</t>
  </si>
  <si>
    <t>CR0033798</t>
  </si>
  <si>
    <t>Input filter frame has been changed from bolted to</t>
  </si>
  <si>
    <t>CR0042875</t>
  </si>
  <si>
    <t>Gangway velcro at centre frame retrofit</t>
  </si>
  <si>
    <t xml:space="preserve">Ntsako </t>
  </si>
  <si>
    <t>HVBOX main cover damaged during short circuit on TS99 (X63 connector)</t>
  </si>
  <si>
    <t>CR0042071</t>
  </si>
  <si>
    <t>Lower guide rail removal of machining process</t>
  </si>
  <si>
    <t>CR0042068</t>
  </si>
  <si>
    <t>Lower guide rail channel width dimension and toler</t>
  </si>
  <si>
    <t>CR0061965</t>
  </si>
  <si>
    <t>BL 10.6</t>
  </si>
  <si>
    <t>CR0059823 </t>
  </si>
  <si>
    <t>UNUSED CAB ROOF ANTENNA INSTALLATION Impacted </t>
  </si>
  <si>
    <t>CR0059888</t>
  </si>
  <si>
    <t>Partition door is opening while the train is in motion during service.</t>
  </si>
  <si>
    <t>CR0039539</t>
  </si>
  <si>
    <t>Wheel Flange Lubrication</t>
  </si>
  <si>
    <t>CR0065216</t>
  </si>
  <si>
    <t>New emergency escape ladder.</t>
  </si>
  <si>
    <t xml:space="preserve">CR0050154 </t>
  </si>
  <si>
    <t xml:space="preserve">Warping Display Glass on Equipped Top End Lining </t>
  </si>
  <si>
    <t>CR0046037</t>
  </si>
  <si>
    <t xml:space="preserve">The Eurobalise cables have too much slack </t>
  </si>
  <si>
    <t>BL 10.5</t>
  </si>
  <si>
    <t>BL 10.4.1</t>
  </si>
  <si>
    <t>CR0039673</t>
  </si>
  <si>
    <t>CR0035718</t>
  </si>
  <si>
    <t>CR0036183</t>
  </si>
  <si>
    <t>CR0039015</t>
  </si>
  <si>
    <t>CR0039877</t>
  </si>
  <si>
    <t>CR0047039</t>
  </si>
  <si>
    <t>CR0047642</t>
  </si>
  <si>
    <t>Baseboard duct removal</t>
  </si>
  <si>
    <t>Master controller deadman is sticky</t>
  </si>
  <si>
    <t>Gangway add profile cut outs and shorten bolts</t>
  </si>
  <si>
    <t>Removal of paint on AI box earthing points</t>
  </si>
  <si>
    <t>Gangway removal of flap covering end profile bolts</t>
  </si>
  <si>
    <t>New passenger door EAD</t>
  </si>
  <si>
    <t xml:space="preserve">Floor covering (vinyl) welding change </t>
  </si>
  <si>
    <t>CR0062201</t>
  </si>
  <si>
    <t xml:space="preserve">Roof TC revert to same installation </t>
  </si>
  <si>
    <t>Mbuso Mabena</t>
  </si>
  <si>
    <t>Mbuso</t>
  </si>
  <si>
    <t>Mabena</t>
  </si>
  <si>
    <t>CR0037326</t>
  </si>
  <si>
    <t>CR0057096</t>
  </si>
  <si>
    <t>CR0044285</t>
  </si>
  <si>
    <t>Cab Door key plate thread holes change to Hexerts</t>
  </si>
  <si>
    <t>Cab Door lock mechanism design Optimisation / RDTC changes</t>
  </si>
  <si>
    <t>cable trays welding reduction</t>
  </si>
  <si>
    <t>Change Request Tracker Baseline 10.4_TS231</t>
  </si>
  <si>
    <t>Change Request Tracker Baseline 10.4_TS234</t>
  </si>
  <si>
    <t>GIB0000007155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_(* #,##0.00_);_(* \(#,##0.00\);_(* &quot;-&quot;??_);_(@_)"/>
    <numFmt numFmtId="165" formatCode="[$-409]d\-mmm\-yy;@"/>
  </numFmts>
  <fonts count="53" x14ac:knownFonts="1">
    <font>
      <sz val="11"/>
      <color theme="1"/>
      <name val="Calibri"/>
      <family val="2"/>
      <scheme val="minor"/>
    </font>
    <font>
      <sz val="11"/>
      <color theme="1"/>
      <name val="Calibri"/>
      <family val="2"/>
      <scheme val="minor"/>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57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b/>
      <sz val="9"/>
      <color theme="3"/>
      <name val="Calibri"/>
      <family val="2"/>
      <scheme val="minor"/>
    </font>
    <font>
      <sz val="18"/>
      <color theme="3"/>
      <name val="Calibri"/>
      <family val="2"/>
      <scheme val="minor"/>
    </font>
    <font>
      <sz val="6"/>
      <color theme="3"/>
      <name val="Calibri"/>
      <family val="2"/>
      <scheme val="minor"/>
    </font>
    <font>
      <sz val="5"/>
      <color theme="3"/>
      <name val="Calibri"/>
      <family val="2"/>
      <scheme val="minor"/>
    </font>
    <font>
      <sz val="9"/>
      <color theme="3"/>
      <name val="Calibri"/>
      <family val="2"/>
      <scheme val="minor"/>
    </font>
    <font>
      <sz val="7"/>
      <color theme="3"/>
      <name val="Calibri"/>
      <family val="2"/>
      <scheme val="minor"/>
    </font>
    <font>
      <b/>
      <sz val="16"/>
      <color theme="3"/>
      <name val="Calibri"/>
      <family val="2"/>
      <scheme val="minor"/>
    </font>
    <font>
      <sz val="22"/>
      <color theme="3"/>
      <name val="Alstom"/>
    </font>
    <font>
      <sz val="26"/>
      <color theme="3"/>
      <name val="Verdana"/>
      <family val="2"/>
    </font>
    <font>
      <sz val="28"/>
      <color theme="3"/>
      <name val="Verdana"/>
      <family val="2"/>
    </font>
    <font>
      <b/>
      <sz val="36"/>
      <color theme="3"/>
      <name val="Alstom"/>
    </font>
    <font>
      <sz val="10"/>
      <color theme="3"/>
      <name val="Verdana"/>
      <family val="2"/>
    </font>
    <font>
      <sz val="10"/>
      <name val="Arial"/>
      <family val="2"/>
    </font>
    <font>
      <sz val="10"/>
      <color theme="1"/>
      <name val="Calibri"/>
      <family val="2"/>
      <scheme val="minor"/>
    </font>
    <font>
      <sz val="10"/>
      <color theme="3"/>
      <name val="Calibri"/>
      <family val="2"/>
      <scheme val="minor"/>
    </font>
    <font>
      <sz val="11"/>
      <color theme="3"/>
      <name val="Calibri"/>
      <family val="2"/>
      <scheme val="minor"/>
    </font>
    <font>
      <sz val="10"/>
      <color theme="3"/>
      <name val="Arial"/>
      <family val="2"/>
    </font>
    <font>
      <sz val="11"/>
      <color theme="3"/>
      <name val="Calibri"/>
      <family val="2"/>
    </font>
    <font>
      <sz val="11"/>
      <name val="Calibri"/>
      <family val="2"/>
    </font>
    <font>
      <b/>
      <sz val="11"/>
      <color rgb="FF0000FF"/>
      <name val="Calibri"/>
      <family val="2"/>
    </font>
    <font>
      <b/>
      <sz val="11"/>
      <name val="Calibri"/>
      <family val="2"/>
    </font>
    <font>
      <b/>
      <sz val="11"/>
      <color rgb="FFFFFFFF"/>
      <name val="Calibri"/>
      <family val="2"/>
    </font>
    <font>
      <b/>
      <sz val="11"/>
      <color theme="1"/>
      <name val="Calibri"/>
      <family val="2"/>
    </font>
    <font>
      <sz val="11"/>
      <color rgb="FFFFFFFF"/>
      <name val="Calibri"/>
      <family val="2"/>
    </font>
    <font>
      <b/>
      <sz val="11"/>
      <color theme="0"/>
      <name val="Calibri"/>
      <family val="2"/>
    </font>
    <font>
      <sz val="6"/>
      <color theme="3"/>
      <name val="Calibri"/>
      <family val="2"/>
    </font>
    <font>
      <sz val="10"/>
      <color theme="3"/>
      <name val="Calibri"/>
      <family val="2"/>
    </font>
    <font>
      <sz val="11"/>
      <color theme="1"/>
      <name val="Calibri"/>
      <family val="2"/>
    </font>
    <font>
      <b/>
      <sz val="16"/>
      <color theme="1"/>
      <name val="Calibri"/>
      <family val="2"/>
    </font>
    <font>
      <sz val="10"/>
      <name val="Calibri"/>
      <family val="2"/>
    </font>
    <font>
      <b/>
      <sz val="12"/>
      <color theme="3"/>
      <name val="Calibri"/>
      <family val="2"/>
    </font>
    <font>
      <sz val="11"/>
      <color theme="1"/>
      <name val="Alstom"/>
    </font>
    <font>
      <b/>
      <sz val="12"/>
      <color theme="0"/>
      <name val="Calibri"/>
      <family val="2"/>
      <scheme val="minor"/>
    </font>
    <font>
      <sz val="8"/>
      <name val="Calibri"/>
      <family val="2"/>
      <scheme val="minor"/>
    </font>
    <font>
      <sz val="10"/>
      <color theme="1"/>
      <name val="Alstom"/>
    </font>
  </fonts>
  <fills count="42">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bgColor indexed="64"/>
      </patternFill>
    </fill>
    <fill>
      <patternFill patternType="solid">
        <fgColor indexed="9"/>
        <bgColor indexed="64"/>
      </patternFill>
    </fill>
    <fill>
      <patternFill patternType="solid">
        <fgColor theme="1" tint="0.499984740745262"/>
        <bgColor indexed="64"/>
      </patternFill>
    </fill>
    <fill>
      <patternFill patternType="solid">
        <fgColor rgb="FFFEDFCE"/>
        <bgColor indexed="64"/>
      </patternFill>
    </fill>
    <fill>
      <patternFill patternType="solid">
        <fgColor rgb="FFFFDBCC"/>
        <bgColor indexed="64"/>
      </patternFill>
    </fill>
    <fill>
      <patternFill patternType="solid">
        <fgColor theme="0" tint="-0.249977111117893"/>
        <bgColor indexed="64"/>
      </patternFill>
    </fill>
    <fill>
      <patternFill patternType="solid">
        <fgColor theme="9" tint="0.39997558519241921"/>
        <bgColor indexed="64"/>
      </patternFill>
    </fill>
    <fill>
      <patternFill patternType="solid">
        <fgColor theme="3" tint="-0.499984740745262"/>
        <bgColor indexed="64"/>
      </patternFill>
    </fill>
    <fill>
      <patternFill patternType="solid">
        <fgColor theme="2"/>
        <bgColor indexed="64"/>
      </patternFill>
    </fill>
  </fills>
  <borders count="62">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right style="medium">
        <color rgb="FF000000"/>
      </right>
      <top style="medium">
        <color rgb="FF000000"/>
      </top>
      <bottom style="medium">
        <color rgb="FF000000"/>
      </bottom>
      <diagonal/>
    </border>
    <border>
      <left/>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thick">
        <color rgb="FF000000"/>
      </bottom>
      <diagonal/>
    </border>
    <border>
      <left style="medium">
        <color rgb="FF000000"/>
      </left>
      <right/>
      <top style="medium">
        <color rgb="FF000000"/>
      </top>
      <bottom style="thick">
        <color rgb="FF000000"/>
      </bottom>
      <diagonal/>
    </border>
    <border>
      <left/>
      <right style="medium">
        <color rgb="FF000000"/>
      </right>
      <top/>
      <bottom style="thick">
        <color rgb="FF000000"/>
      </bottom>
      <diagonal/>
    </border>
    <border>
      <left/>
      <right/>
      <top/>
      <bottom style="thick">
        <color rgb="FF000000"/>
      </bottom>
      <diagonal/>
    </border>
    <border>
      <left style="medium">
        <color rgb="FF000000"/>
      </left>
      <right/>
      <top/>
      <bottom style="thick">
        <color rgb="FF000000"/>
      </bottom>
      <diagonal/>
    </border>
    <border>
      <left/>
      <right style="medium">
        <color rgb="FF000000"/>
      </right>
      <top/>
      <bottom/>
      <diagonal/>
    </border>
    <border>
      <left/>
      <right/>
      <top/>
      <bottom style="medium">
        <color rgb="FF000000"/>
      </bottom>
      <diagonal/>
    </border>
    <border>
      <left style="medium">
        <color rgb="FF000000"/>
      </left>
      <right/>
      <top/>
      <bottom style="medium">
        <color rgb="FF000000"/>
      </bottom>
      <diagonal/>
    </border>
    <border>
      <left/>
      <right style="medium">
        <color rgb="FF000000"/>
      </right>
      <top/>
      <bottom style="medium">
        <color rgb="FF000000"/>
      </bottom>
      <diagonal/>
    </border>
    <border>
      <left style="medium">
        <color rgb="FF000000"/>
      </left>
      <right/>
      <top/>
      <bottom/>
      <diagonal/>
    </border>
    <border>
      <left/>
      <right style="medium">
        <color rgb="FF000000"/>
      </right>
      <top style="medium">
        <color rgb="FF000000"/>
      </top>
      <bottom/>
      <diagonal/>
    </border>
    <border>
      <left/>
      <right/>
      <top style="medium">
        <color rgb="FF000000"/>
      </top>
      <bottom/>
      <diagonal/>
    </border>
    <border>
      <left style="medium">
        <color rgb="FF000000"/>
      </left>
      <right/>
      <top style="medium">
        <color rgb="FF000000"/>
      </top>
      <bottom/>
      <diagonal/>
    </border>
    <border>
      <left style="medium">
        <color rgb="FF000000"/>
      </left>
      <right style="medium">
        <color rgb="FF000000"/>
      </right>
      <top/>
      <bottom style="medium">
        <color rgb="FF000000"/>
      </bottom>
      <diagonal/>
    </border>
    <border>
      <left/>
      <right style="medium">
        <color rgb="FF000000"/>
      </right>
      <top style="mediumDashed">
        <color indexed="64"/>
      </top>
      <bottom style="medium">
        <color rgb="FF000000"/>
      </bottom>
      <diagonal/>
    </border>
    <border>
      <left/>
      <right/>
      <top style="mediumDashed">
        <color indexed="64"/>
      </top>
      <bottom style="medium">
        <color rgb="FF000000"/>
      </bottom>
      <diagonal/>
    </border>
    <border>
      <left style="mediumDashed">
        <color indexed="64"/>
      </left>
      <right/>
      <top style="mediumDashed">
        <color indexed="64"/>
      </top>
      <bottom style="medium">
        <color rgb="FF000000"/>
      </bottom>
      <diagonal/>
    </border>
    <border>
      <left/>
      <right style="mediumDashed">
        <color indexed="64"/>
      </right>
      <top style="mediumDashed">
        <color indexed="64"/>
      </top>
      <bottom style="medium">
        <color rgb="FF000000"/>
      </bottom>
      <diagonal/>
    </border>
    <border>
      <left style="medium">
        <color rgb="FF000000"/>
      </left>
      <right/>
      <top style="mediumDashed">
        <color indexed="64"/>
      </top>
      <bottom style="medium">
        <color rgb="FF000000"/>
      </bottom>
      <diagonal/>
    </border>
    <border>
      <left/>
      <right/>
      <top/>
      <bottom style="mediumDashed">
        <color indexed="64"/>
      </bottom>
      <diagonal/>
    </border>
    <border>
      <left style="medium">
        <color rgb="FF000000"/>
      </left>
      <right/>
      <top/>
      <bottom style="mediumDashed">
        <color indexed="64"/>
      </bottom>
      <diagonal/>
    </border>
    <border>
      <left/>
      <right style="medium">
        <color rgb="FF000000"/>
      </right>
      <top style="thick">
        <color rgb="FF000000"/>
      </top>
      <bottom/>
      <diagonal/>
    </border>
    <border>
      <left/>
      <right/>
      <top style="thick">
        <color rgb="FF000000"/>
      </top>
      <bottom/>
      <diagonal/>
    </border>
    <border>
      <left style="medium">
        <color rgb="FF000000"/>
      </left>
      <right/>
      <top style="thick">
        <color rgb="FF000000"/>
      </top>
      <bottom/>
      <diagonal/>
    </border>
    <border>
      <left/>
      <right/>
      <top style="medium">
        <color indexed="64"/>
      </top>
      <bottom/>
      <diagonal/>
    </border>
    <border>
      <left/>
      <right/>
      <top/>
      <bottom style="medium">
        <color indexed="64"/>
      </bottom>
      <diagonal/>
    </border>
    <border>
      <left style="medium">
        <color indexed="64"/>
      </left>
      <right/>
      <top style="thin">
        <color indexed="64"/>
      </top>
      <bottom style="medium">
        <color indexed="64"/>
      </bottom>
      <diagonal/>
    </border>
    <border>
      <left/>
      <right style="thin">
        <color indexed="64"/>
      </right>
      <top/>
      <bottom style="thin">
        <color indexed="64"/>
      </bottom>
      <diagonal/>
    </border>
    <border>
      <left style="thin">
        <color indexed="64"/>
      </left>
      <right/>
      <top/>
      <bottom style="thin">
        <color indexed="64"/>
      </bottom>
      <diagonal/>
    </border>
    <border>
      <left style="thin">
        <color indexed="64"/>
      </left>
      <right style="thin">
        <color indexed="64"/>
      </right>
      <top/>
      <bottom style="thin">
        <color indexed="64"/>
      </bottom>
      <diagonal/>
    </border>
    <border>
      <left/>
      <right style="thin">
        <color indexed="64"/>
      </right>
      <top style="thin">
        <color indexed="64"/>
      </top>
      <bottom/>
      <diagonal/>
    </border>
    <border>
      <left style="thin">
        <color indexed="64"/>
      </left>
      <right/>
      <top style="thin">
        <color indexed="64"/>
      </top>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diagonal/>
    </border>
    <border>
      <left style="medium">
        <color indexed="64"/>
      </left>
      <right/>
      <top/>
      <bottom style="medium">
        <color indexed="64"/>
      </bottom>
      <diagonal/>
    </border>
    <border>
      <left style="medium">
        <color indexed="64"/>
      </left>
      <right style="medium">
        <color indexed="64"/>
      </right>
      <top style="thin">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right style="medium">
        <color indexed="64"/>
      </right>
      <top style="thin">
        <color indexed="64"/>
      </top>
      <bottom style="medium">
        <color indexed="64"/>
      </bottom>
      <diagonal/>
    </border>
    <border>
      <left/>
      <right style="medium">
        <color indexed="64"/>
      </right>
      <top style="medium">
        <color indexed="64"/>
      </top>
      <bottom/>
      <diagonal/>
    </border>
    <border>
      <left/>
      <right style="medium">
        <color indexed="64"/>
      </right>
      <top/>
      <bottom style="medium">
        <color indexed="64"/>
      </bottom>
      <diagonal/>
    </border>
    <border>
      <left/>
      <right style="medium">
        <color indexed="64"/>
      </right>
      <top style="medium">
        <color indexed="64"/>
      </top>
      <bottom style="medium">
        <color indexed="64"/>
      </bottom>
      <diagonal/>
    </border>
    <border>
      <left style="thin">
        <color indexed="64"/>
      </left>
      <right style="thin">
        <color indexed="64"/>
      </right>
      <top/>
      <bottom/>
      <diagonal/>
    </border>
  </borders>
  <cellStyleXfs count="45">
    <xf numFmtId="0" fontId="0" fillId="0" borderId="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30" fillId="0" borderId="0"/>
    <xf numFmtId="164" fontId="1" fillId="0" borderId="0" applyFont="0" applyFill="0" applyBorder="0" applyAlignment="0" applyProtection="0"/>
    <xf numFmtId="9" fontId="1" fillId="0" borderId="0" applyFont="0" applyFill="0" applyBorder="0" applyAlignment="0" applyProtection="0"/>
  </cellStyleXfs>
  <cellXfs count="229">
    <xf numFmtId="0" fontId="0" fillId="0" borderId="0" xfId="0"/>
    <xf numFmtId="0" fontId="0" fillId="0" borderId="10" xfId="0" applyBorder="1" applyAlignment="1">
      <alignment wrapText="1"/>
    </xf>
    <xf numFmtId="0" fontId="0" fillId="0" borderId="10" xfId="0" applyBorder="1"/>
    <xf numFmtId="14" fontId="21" fillId="0" borderId="22" xfId="0" applyNumberFormat="1" applyFont="1" applyBorder="1" applyAlignment="1">
      <alignment horizontal="center" vertical="center" wrapText="1"/>
    </xf>
    <xf numFmtId="0" fontId="22" fillId="0" borderId="22" xfId="0" applyFont="1" applyBorder="1" applyAlignment="1">
      <alignment horizontal="center" vertical="center" wrapText="1"/>
    </xf>
    <xf numFmtId="0" fontId="21" fillId="0" borderId="22" xfId="0" applyFont="1" applyBorder="1" applyAlignment="1">
      <alignment horizontal="center" vertical="center" wrapText="1"/>
    </xf>
    <xf numFmtId="0" fontId="22" fillId="0" borderId="27" xfId="0" applyFont="1" applyBorder="1" applyAlignment="1">
      <alignment horizontal="center" vertical="center" wrapText="1"/>
    </xf>
    <xf numFmtId="0" fontId="22" fillId="0" borderId="24"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6" xfId="0" applyFont="1" applyBorder="1" applyAlignment="1">
      <alignment horizontal="center" vertical="center" wrapText="1"/>
    </xf>
    <xf numFmtId="0" fontId="22" fillId="0" borderId="11" xfId="0" applyFont="1" applyBorder="1" applyAlignment="1">
      <alignment horizontal="center" vertical="center" wrapText="1"/>
    </xf>
    <xf numFmtId="0" fontId="0" fillId="0" borderId="0" xfId="0" applyProtection="1">
      <protection locked="0"/>
    </xf>
    <xf numFmtId="0" fontId="30" fillId="34" borderId="0" xfId="42" applyFill="1"/>
    <xf numFmtId="0" fontId="29" fillId="34" borderId="0" xfId="42" applyFont="1" applyFill="1"/>
    <xf numFmtId="0" fontId="22" fillId="34" borderId="40" xfId="42" applyFont="1" applyFill="1" applyBorder="1" applyAlignment="1">
      <alignment horizontal="center" vertical="center"/>
    </xf>
    <xf numFmtId="0" fontId="34" fillId="34" borderId="0" xfId="42" applyFont="1" applyFill="1"/>
    <xf numFmtId="0" fontId="35" fillId="34" borderId="0" xfId="42" applyFont="1" applyFill="1"/>
    <xf numFmtId="0" fontId="35" fillId="34" borderId="0" xfId="42" applyFont="1" applyFill="1" applyAlignment="1">
      <alignment horizontal="center" vertical="center" wrapText="1"/>
    </xf>
    <xf numFmtId="0" fontId="35" fillId="34" borderId="0" xfId="42" applyFont="1" applyFill="1" applyAlignment="1">
      <alignment horizontal="center" vertical="center"/>
    </xf>
    <xf numFmtId="0" fontId="35" fillId="34" borderId="0" xfId="42" applyFont="1" applyFill="1" applyAlignment="1">
      <alignment horizontal="left" vertical="center"/>
    </xf>
    <xf numFmtId="0" fontId="40" fillId="37" borderId="10" xfId="42" applyFont="1" applyFill="1" applyBorder="1" applyAlignment="1">
      <alignment horizontal="center" vertical="center"/>
    </xf>
    <xf numFmtId="0" fontId="41" fillId="36" borderId="10" xfId="42" applyFont="1" applyFill="1" applyBorder="1" applyAlignment="1">
      <alignment horizontal="center" vertical="center" wrapText="1"/>
    </xf>
    <xf numFmtId="0" fontId="42" fillId="33" borderId="0" xfId="42" applyFont="1" applyFill="1" applyAlignment="1">
      <alignment horizontal="center" vertical="center"/>
    </xf>
    <xf numFmtId="0" fontId="42" fillId="33" borderId="0" xfId="42" applyFont="1" applyFill="1" applyAlignment="1">
      <alignment horizontal="left" vertical="center"/>
    </xf>
    <xf numFmtId="0" fontId="36" fillId="34" borderId="0" xfId="42" applyFont="1" applyFill="1"/>
    <xf numFmtId="0" fontId="36" fillId="34" borderId="49" xfId="42" applyFont="1" applyFill="1" applyBorder="1"/>
    <xf numFmtId="0" fontId="40" fillId="34" borderId="49" xfId="42" applyFont="1" applyFill="1" applyBorder="1" applyAlignment="1">
      <alignment horizontal="left" vertical="center"/>
    </xf>
    <xf numFmtId="0" fontId="43" fillId="34" borderId="38" xfId="42" applyFont="1" applyFill="1" applyBorder="1" applyAlignment="1">
      <alignment horizontal="center" vertical="top" wrapText="1"/>
    </xf>
    <xf numFmtId="0" fontId="44" fillId="34" borderId="0" xfId="42" applyFont="1" applyFill="1"/>
    <xf numFmtId="0" fontId="44" fillId="34" borderId="0" xfId="42" applyFont="1" applyFill="1" applyAlignment="1">
      <alignment horizontal="center" vertical="center"/>
    </xf>
    <xf numFmtId="0" fontId="44" fillId="34" borderId="0" xfId="42" applyFont="1" applyFill="1" applyAlignment="1">
      <alignment horizontal="center" vertical="center" wrapText="1"/>
    </xf>
    <xf numFmtId="0" fontId="35" fillId="34" borderId="10" xfId="42" applyFont="1" applyFill="1" applyBorder="1" applyAlignment="1">
      <alignment horizontal="center" vertical="center"/>
    </xf>
    <xf numFmtId="0" fontId="46" fillId="37" borderId="10" xfId="42" applyFont="1" applyFill="1" applyBorder="1" applyAlignment="1">
      <alignment horizontal="center" vertical="center"/>
    </xf>
    <xf numFmtId="0" fontId="47" fillId="34" borderId="49" xfId="42" applyFont="1" applyFill="1" applyBorder="1"/>
    <xf numFmtId="0" fontId="48" fillId="34" borderId="49" xfId="42" applyFont="1" applyFill="1" applyBorder="1" applyAlignment="1">
      <alignment horizontal="left" vertical="center"/>
    </xf>
    <xf numFmtId="14" fontId="35" fillId="34" borderId="0" xfId="42" applyNumberFormat="1" applyFont="1" applyFill="1" applyAlignment="1">
      <alignment horizontal="left" vertical="center"/>
    </xf>
    <xf numFmtId="0" fontId="22" fillId="34" borderId="50" xfId="42" applyFont="1" applyFill="1" applyBorder="1" applyAlignment="1">
      <alignment horizontal="center" vertical="center"/>
    </xf>
    <xf numFmtId="0" fontId="22" fillId="34" borderId="53" xfId="42" applyFont="1" applyFill="1" applyBorder="1" applyAlignment="1">
      <alignment horizontal="center" vertical="center"/>
    </xf>
    <xf numFmtId="14" fontId="22" fillId="34" borderId="50" xfId="42" applyNumberFormat="1" applyFont="1" applyFill="1" applyBorder="1" applyAlignment="1">
      <alignment horizontal="center" vertical="center"/>
    </xf>
    <xf numFmtId="0" fontId="22" fillId="34" borderId="56" xfId="42" applyFont="1" applyFill="1" applyBorder="1" applyAlignment="1">
      <alignment horizontal="center" vertical="center"/>
    </xf>
    <xf numFmtId="0" fontId="22" fillId="34" borderId="57" xfId="42" applyFont="1" applyFill="1" applyBorder="1" applyAlignment="1">
      <alignment horizontal="center" vertical="center"/>
    </xf>
    <xf numFmtId="14" fontId="22" fillId="0" borderId="50" xfId="0" applyNumberFormat="1" applyFont="1" applyBorder="1" applyAlignment="1">
      <alignment horizontal="center" vertical="center" wrapText="1"/>
    </xf>
    <xf numFmtId="0" fontId="22" fillId="0" borderId="50" xfId="0" applyFont="1" applyBorder="1" applyAlignment="1">
      <alignment horizontal="center" vertical="center" wrapText="1"/>
    </xf>
    <xf numFmtId="0" fontId="50" fillId="40" borderId="10" xfId="0" applyFont="1" applyFill="1" applyBorder="1" applyAlignment="1">
      <alignment vertical="center" wrapText="1"/>
    </xf>
    <xf numFmtId="0" fontId="50" fillId="40" borderId="10" xfId="0" applyFont="1" applyFill="1" applyBorder="1" applyAlignment="1">
      <alignment horizontal="center" vertical="center" wrapText="1"/>
    </xf>
    <xf numFmtId="0" fontId="50" fillId="40" borderId="10" xfId="0" applyFont="1" applyFill="1" applyBorder="1" applyAlignment="1">
      <alignment horizontal="center" vertical="center"/>
    </xf>
    <xf numFmtId="0" fontId="0" fillId="0" borderId="0" xfId="0" applyAlignment="1">
      <alignment vertical="top" wrapText="1"/>
    </xf>
    <xf numFmtId="0" fontId="0" fillId="0" borderId="0" xfId="0" applyAlignment="1">
      <alignment horizontal="center"/>
    </xf>
    <xf numFmtId="0" fontId="0" fillId="39" borderId="10" xfId="0" applyFill="1" applyBorder="1" applyAlignment="1">
      <alignment horizontal="center"/>
    </xf>
    <xf numFmtId="9" fontId="0" fillId="39" borderId="10" xfId="0" applyNumberFormat="1" applyFill="1" applyBorder="1" applyAlignment="1">
      <alignment horizontal="center"/>
    </xf>
    <xf numFmtId="0" fontId="0" fillId="41" borderId="10" xfId="0" applyFill="1" applyBorder="1" applyAlignment="1">
      <alignment horizontal="center"/>
    </xf>
    <xf numFmtId="164" fontId="0" fillId="0" borderId="10" xfId="43" applyFont="1" applyFill="1" applyBorder="1"/>
    <xf numFmtId="164" fontId="0" fillId="0" borderId="0" xfId="43" applyFont="1" applyFill="1"/>
    <xf numFmtId="164" fontId="0" fillId="39" borderId="10" xfId="43" applyFont="1" applyFill="1" applyBorder="1" applyAlignment="1">
      <alignment horizontal="center"/>
    </xf>
    <xf numFmtId="164" fontId="0" fillId="41" borderId="10" xfId="43" applyFont="1" applyFill="1" applyBorder="1" applyAlignment="1">
      <alignment horizontal="center"/>
    </xf>
    <xf numFmtId="0" fontId="52" fillId="0" borderId="0" xfId="0" applyFont="1" applyAlignment="1">
      <alignment vertical="center" wrapText="1"/>
    </xf>
    <xf numFmtId="9" fontId="0" fillId="39" borderId="0" xfId="0" applyNumberFormat="1" applyFill="1" applyAlignment="1">
      <alignment horizontal="center"/>
    </xf>
    <xf numFmtId="0" fontId="0" fillId="0" borderId="61" xfId="0" applyBorder="1"/>
    <xf numFmtId="0" fontId="0" fillId="39" borderId="46" xfId="0" applyFill="1" applyBorder="1" applyAlignment="1">
      <alignment horizontal="center"/>
    </xf>
    <xf numFmtId="165" fontId="35" fillId="34" borderId="10" xfId="42" applyNumberFormat="1" applyFont="1" applyFill="1" applyBorder="1" applyAlignment="1">
      <alignment horizontal="center" vertical="center"/>
    </xf>
    <xf numFmtId="0" fontId="0" fillId="0" borderId="49" xfId="0" applyBorder="1"/>
    <xf numFmtId="0" fontId="0" fillId="39" borderId="49" xfId="0" applyFill="1" applyBorder="1" applyAlignment="1">
      <alignment horizontal="center"/>
    </xf>
    <xf numFmtId="0" fontId="50" fillId="40" borderId="48" xfId="0" applyFont="1" applyFill="1" applyBorder="1" applyAlignment="1">
      <alignment vertical="center" wrapText="1"/>
    </xf>
    <xf numFmtId="0" fontId="0" fillId="0" borderId="55" xfId="0" applyBorder="1"/>
    <xf numFmtId="0" fontId="0" fillId="0" borderId="56" xfId="0" applyBorder="1"/>
    <xf numFmtId="9" fontId="0" fillId="39" borderId="10" xfId="44" applyFont="1" applyFill="1" applyBorder="1" applyAlignment="1">
      <alignment horizontal="center"/>
    </xf>
    <xf numFmtId="0" fontId="0" fillId="0" borderId="48" xfId="0" applyBorder="1" applyAlignment="1">
      <alignment horizontal="left"/>
    </xf>
    <xf numFmtId="0" fontId="0" fillId="0" borderId="47" xfId="0" applyBorder="1" applyAlignment="1">
      <alignment horizontal="left"/>
    </xf>
    <xf numFmtId="0" fontId="30" fillId="33" borderId="0" xfId="42" applyFill="1"/>
    <xf numFmtId="14" fontId="22" fillId="33" borderId="50" xfId="42" applyNumberFormat="1" applyFont="1" applyFill="1" applyBorder="1" applyAlignment="1">
      <alignment horizontal="center" vertical="center"/>
    </xf>
    <xf numFmtId="14" fontId="22" fillId="33" borderId="54" xfId="42" applyNumberFormat="1" applyFont="1" applyFill="1" applyBorder="1" applyAlignment="1">
      <alignment horizontal="center" vertical="center"/>
    </xf>
    <xf numFmtId="0" fontId="0" fillId="33" borderId="0" xfId="0" applyFill="1"/>
    <xf numFmtId="164" fontId="0" fillId="33" borderId="0" xfId="43" applyFont="1" applyFill="1"/>
    <xf numFmtId="0" fontId="52" fillId="33" borderId="0" xfId="0" applyFont="1" applyFill="1" applyAlignment="1">
      <alignment vertical="center" wrapText="1"/>
    </xf>
    <xf numFmtId="14" fontId="22" fillId="33" borderId="0" xfId="0" applyNumberFormat="1" applyFont="1" applyFill="1" applyAlignment="1">
      <alignment horizontal="center" vertical="center" wrapText="1"/>
    </xf>
    <xf numFmtId="0" fontId="22" fillId="33" borderId="0" xfId="0" applyFont="1" applyFill="1" applyAlignment="1">
      <alignment horizontal="center" vertical="center" wrapText="1"/>
    </xf>
    <xf numFmtId="0" fontId="0" fillId="33" borderId="0" xfId="0" applyFill="1" applyAlignment="1">
      <alignment vertical="top" wrapText="1"/>
    </xf>
    <xf numFmtId="0" fontId="0" fillId="33" borderId="0" xfId="0" applyFill="1" applyAlignment="1">
      <alignment horizontal="center"/>
    </xf>
    <xf numFmtId="0" fontId="19" fillId="33" borderId="15" xfId="0" applyFont="1" applyFill="1" applyBorder="1" applyAlignment="1">
      <alignment horizontal="center" vertical="center" wrapText="1"/>
    </xf>
    <xf numFmtId="0" fontId="19" fillId="33" borderId="14" xfId="0" applyFont="1" applyFill="1" applyBorder="1" applyAlignment="1">
      <alignment horizontal="center" vertical="center" wrapText="1"/>
    </xf>
    <xf numFmtId="0" fontId="22" fillId="0" borderId="13" xfId="0" applyFont="1" applyBorder="1" applyAlignment="1">
      <alignment horizontal="center" vertical="center" wrapText="1"/>
    </xf>
    <xf numFmtId="0" fontId="22" fillId="0" borderId="11" xfId="0" applyFont="1" applyBorder="1" applyAlignment="1">
      <alignment horizontal="center" vertical="center" wrapText="1"/>
    </xf>
    <xf numFmtId="0" fontId="22" fillId="0" borderId="12" xfId="0" applyFont="1" applyBorder="1" applyAlignment="1">
      <alignment horizontal="center" vertical="center" wrapText="1"/>
    </xf>
    <xf numFmtId="0" fontId="22" fillId="0" borderId="13" xfId="0" applyFont="1" applyBorder="1" applyAlignment="1">
      <alignment vertical="center" wrapText="1"/>
    </xf>
    <xf numFmtId="0" fontId="22" fillId="0" borderId="12" xfId="0" applyFont="1" applyBorder="1" applyAlignment="1">
      <alignment vertical="center" wrapText="1"/>
    </xf>
    <xf numFmtId="0" fontId="22" fillId="0" borderId="11" xfId="0" applyFont="1" applyBorder="1" applyAlignment="1">
      <alignment vertical="center" wrapText="1"/>
    </xf>
    <xf numFmtId="0" fontId="22" fillId="0" borderId="26"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4" xfId="0" applyFont="1" applyBorder="1" applyAlignment="1">
      <alignment horizontal="center" vertical="center" wrapText="1"/>
    </xf>
    <xf numFmtId="0" fontId="22" fillId="0" borderId="23" xfId="0" applyFont="1" applyBorder="1" applyAlignment="1">
      <alignment horizontal="center" vertical="center" wrapText="1"/>
    </xf>
    <xf numFmtId="0" fontId="22" fillId="0" borderId="0" xfId="0" applyFont="1" applyAlignment="1">
      <alignment horizontal="center" vertical="center" wrapText="1"/>
    </xf>
    <xf numFmtId="0" fontId="22" fillId="0" borderId="19" xfId="0" applyFont="1" applyBorder="1" applyAlignment="1">
      <alignment horizontal="center" vertical="center" wrapText="1"/>
    </xf>
    <xf numFmtId="0" fontId="22" fillId="0" borderId="21" xfId="0" applyFont="1" applyBorder="1" applyAlignment="1">
      <alignment horizontal="center" vertical="center" wrapText="1"/>
    </xf>
    <xf numFmtId="0" fontId="22" fillId="0" borderId="20" xfId="0" applyFont="1" applyBorder="1" applyAlignment="1">
      <alignment horizontal="center" vertical="center" wrapText="1"/>
    </xf>
    <xf numFmtId="0" fontId="22" fillId="0" borderId="22" xfId="0" applyFont="1" applyBorder="1" applyAlignment="1">
      <alignment horizontal="center" vertical="center" wrapText="1"/>
    </xf>
    <xf numFmtId="0" fontId="18" fillId="0" borderId="13" xfId="0" applyFont="1" applyBorder="1" applyAlignment="1">
      <alignment horizontal="center" vertical="center" wrapText="1"/>
    </xf>
    <xf numFmtId="0" fontId="18" fillId="0" borderId="12" xfId="0" applyFont="1" applyBorder="1" applyAlignment="1">
      <alignment horizontal="center" vertical="center" wrapText="1"/>
    </xf>
    <xf numFmtId="0" fontId="18" fillId="0" borderId="11" xfId="0" applyFont="1" applyBorder="1" applyAlignment="1">
      <alignment horizontal="center" vertical="center" wrapText="1"/>
    </xf>
    <xf numFmtId="0" fontId="20" fillId="0" borderId="13" xfId="0" applyFont="1" applyBorder="1" applyAlignment="1">
      <alignment horizontal="center" vertical="center" wrapText="1"/>
    </xf>
    <xf numFmtId="0" fontId="20" fillId="0" borderId="11" xfId="0" applyFont="1" applyBorder="1" applyAlignment="1">
      <alignment horizontal="center" vertical="center" wrapText="1"/>
    </xf>
    <xf numFmtId="14" fontId="21" fillId="0" borderId="13" xfId="0" applyNumberFormat="1" applyFont="1" applyBorder="1" applyAlignment="1">
      <alignment horizontal="center" vertical="center" wrapText="1"/>
    </xf>
    <xf numFmtId="0" fontId="21" fillId="0" borderId="11" xfId="0" applyFont="1" applyBorder="1" applyAlignment="1">
      <alignment horizontal="center" vertical="center" wrapText="1"/>
    </xf>
    <xf numFmtId="0" fontId="19" fillId="0" borderId="26" xfId="0" applyFont="1" applyBorder="1" applyAlignment="1">
      <alignment horizontal="center" vertical="center" wrapText="1"/>
    </xf>
    <xf numFmtId="0" fontId="19" fillId="0" borderId="25" xfId="0" applyFont="1" applyBorder="1" applyAlignment="1">
      <alignment horizontal="center" vertical="center" wrapText="1"/>
    </xf>
    <xf numFmtId="0" fontId="19" fillId="0" borderId="24" xfId="0" applyFont="1" applyBorder="1" applyAlignment="1">
      <alignment horizontal="center" vertical="center" wrapText="1"/>
    </xf>
    <xf numFmtId="0" fontId="19" fillId="0" borderId="23" xfId="0" applyFont="1" applyBorder="1" applyAlignment="1">
      <alignment horizontal="center" vertical="center" wrapText="1"/>
    </xf>
    <xf numFmtId="0" fontId="19" fillId="0" borderId="0" xfId="0" applyFont="1" applyAlignment="1">
      <alignment horizontal="center" vertical="center" wrapText="1"/>
    </xf>
    <xf numFmtId="0" fontId="19" fillId="0" borderId="19" xfId="0" applyFont="1" applyBorder="1" applyAlignment="1">
      <alignment horizontal="center" vertical="center" wrapText="1"/>
    </xf>
    <xf numFmtId="0" fontId="19" fillId="0" borderId="21" xfId="0" applyFont="1" applyBorder="1" applyAlignment="1">
      <alignment horizontal="center" vertical="center" wrapText="1"/>
    </xf>
    <xf numFmtId="0" fontId="19" fillId="0" borderId="20" xfId="0" applyFont="1" applyBorder="1" applyAlignment="1">
      <alignment horizontal="center" vertical="center" wrapText="1"/>
    </xf>
    <xf numFmtId="0" fontId="20" fillId="0" borderId="26" xfId="0" applyFont="1" applyBorder="1" applyAlignment="1">
      <alignment vertical="center" wrapText="1"/>
    </xf>
    <xf numFmtId="0" fontId="20" fillId="0" borderId="24" xfId="0" applyFont="1" applyBorder="1" applyAlignment="1">
      <alignment vertical="center" wrapText="1"/>
    </xf>
    <xf numFmtId="0" fontId="20" fillId="0" borderId="21" xfId="0" applyFont="1" applyBorder="1" applyAlignment="1">
      <alignment vertical="center" wrapText="1"/>
    </xf>
    <xf numFmtId="0" fontId="20" fillId="0" borderId="22" xfId="0" applyFont="1" applyBorder="1" applyAlignment="1">
      <alignment vertical="center" wrapText="1"/>
    </xf>
    <xf numFmtId="0" fontId="20" fillId="0" borderId="25" xfId="0" applyFont="1" applyBorder="1" applyAlignment="1">
      <alignment vertical="center" wrapText="1"/>
    </xf>
    <xf numFmtId="0" fontId="20" fillId="0" borderId="23" xfId="0" applyFont="1" applyBorder="1" applyAlignment="1">
      <alignment vertical="center" wrapText="1"/>
    </xf>
    <xf numFmtId="0" fontId="20" fillId="0" borderId="0" xfId="0" applyFont="1" applyAlignment="1">
      <alignment vertical="center" wrapText="1"/>
    </xf>
    <xf numFmtId="0" fontId="20" fillId="0" borderId="19" xfId="0" applyFont="1" applyBorder="1" applyAlignment="1">
      <alignment vertical="center" wrapText="1"/>
    </xf>
    <xf numFmtId="0" fontId="20" fillId="0" borderId="18" xfId="0" applyFont="1" applyBorder="1" applyAlignment="1">
      <alignment vertical="center" wrapText="1"/>
    </xf>
    <xf numFmtId="0" fontId="20" fillId="0" borderId="17" xfId="0" applyFont="1" applyBorder="1" applyAlignment="1">
      <alignment vertical="center" wrapText="1"/>
    </xf>
    <xf numFmtId="0" fontId="20" fillId="0" borderId="16" xfId="0" applyFont="1" applyBorder="1" applyAlignment="1">
      <alignment vertical="center" wrapText="1"/>
    </xf>
    <xf numFmtId="0" fontId="18" fillId="0" borderId="26" xfId="0" applyFont="1" applyBorder="1" applyAlignment="1">
      <alignment horizontal="center" vertical="center" wrapText="1"/>
    </xf>
    <xf numFmtId="0" fontId="18" fillId="0" borderId="25" xfId="0" applyFont="1" applyBorder="1" applyAlignment="1">
      <alignment horizontal="center" vertical="center" wrapText="1"/>
    </xf>
    <xf numFmtId="0" fontId="18" fillId="0" borderId="24" xfId="0" applyFont="1" applyBorder="1" applyAlignment="1">
      <alignment horizontal="center" vertical="center" wrapText="1"/>
    </xf>
    <xf numFmtId="0" fontId="18" fillId="0" borderId="23" xfId="0" applyFont="1" applyBorder="1" applyAlignment="1">
      <alignment horizontal="center" vertical="center" wrapText="1"/>
    </xf>
    <xf numFmtId="0" fontId="18" fillId="0" borderId="0" xfId="0" applyFont="1" applyAlignment="1">
      <alignment horizontal="center" vertical="center" wrapText="1"/>
    </xf>
    <xf numFmtId="0" fontId="18" fillId="0" borderId="19" xfId="0" applyFont="1" applyBorder="1" applyAlignment="1">
      <alignment horizontal="center" vertical="center" wrapText="1"/>
    </xf>
    <xf numFmtId="0" fontId="18" fillId="0" borderId="21" xfId="0" applyFont="1" applyBorder="1" applyAlignment="1">
      <alignment horizontal="center" vertical="center" wrapText="1"/>
    </xf>
    <xf numFmtId="0" fontId="18" fillId="0" borderId="20" xfId="0" applyFont="1" applyBorder="1" applyAlignment="1">
      <alignment horizontal="center" vertical="center" wrapText="1"/>
    </xf>
    <xf numFmtId="0" fontId="18" fillId="0" borderId="22" xfId="0" applyFont="1" applyBorder="1" applyAlignment="1">
      <alignment horizontal="center" vertical="center" wrapText="1"/>
    </xf>
    <xf numFmtId="0" fontId="25" fillId="33" borderId="23" xfId="0" applyFont="1" applyFill="1" applyBorder="1" applyAlignment="1" applyProtection="1">
      <alignment horizontal="center" vertical="center" wrapText="1"/>
      <protection locked="0"/>
    </xf>
    <xf numFmtId="0" fontId="25" fillId="33" borderId="0" xfId="0" applyFont="1" applyFill="1" applyAlignment="1" applyProtection="1">
      <alignment horizontal="center" vertical="center" wrapText="1"/>
      <protection locked="0"/>
    </xf>
    <xf numFmtId="0" fontId="25" fillId="33" borderId="19" xfId="0" applyFont="1" applyFill="1" applyBorder="1" applyAlignment="1" applyProtection="1">
      <alignment horizontal="center" vertical="center" wrapText="1"/>
      <protection locked="0"/>
    </xf>
    <xf numFmtId="0" fontId="25" fillId="33" borderId="21" xfId="0" applyFont="1" applyFill="1" applyBorder="1" applyAlignment="1" applyProtection="1">
      <alignment horizontal="center" vertical="center" wrapText="1"/>
      <protection locked="0"/>
    </xf>
    <xf numFmtId="0" fontId="25" fillId="33" borderId="20" xfId="0" applyFont="1" applyFill="1" applyBorder="1" applyAlignment="1" applyProtection="1">
      <alignment horizontal="center" vertical="center" wrapText="1"/>
      <protection locked="0"/>
    </xf>
    <xf numFmtId="0" fontId="25" fillId="33" borderId="22" xfId="0" applyFont="1" applyFill="1" applyBorder="1" applyAlignment="1" applyProtection="1">
      <alignment horizontal="center" vertical="center" wrapText="1"/>
      <protection locked="0"/>
    </xf>
    <xf numFmtId="0" fontId="23" fillId="0" borderId="13" xfId="0" applyFont="1" applyBorder="1" applyAlignment="1">
      <alignment horizontal="left" vertical="center" wrapText="1"/>
    </xf>
    <xf numFmtId="0" fontId="23" fillId="0" borderId="12" xfId="0" applyFont="1" applyBorder="1" applyAlignment="1">
      <alignment horizontal="left" vertical="center" wrapText="1"/>
    </xf>
    <xf numFmtId="0" fontId="23" fillId="0" borderId="11" xfId="0" applyFont="1" applyBorder="1" applyAlignment="1">
      <alignment horizontal="left" vertical="center" wrapText="1"/>
    </xf>
    <xf numFmtId="0" fontId="20" fillId="0" borderId="34" xfId="0" applyFont="1" applyBorder="1" applyAlignment="1">
      <alignment horizontal="center" vertical="center" wrapText="1"/>
    </xf>
    <xf numFmtId="0" fontId="20" fillId="0" borderId="33" xfId="0" applyFont="1" applyBorder="1" applyAlignment="1">
      <alignment horizontal="center" vertical="center" wrapText="1"/>
    </xf>
    <xf numFmtId="0" fontId="20" fillId="0" borderId="0" xfId="0" applyFont="1" applyAlignment="1">
      <alignment horizontal="center" vertical="center" wrapText="1"/>
    </xf>
    <xf numFmtId="0" fontId="20" fillId="0" borderId="19" xfId="0" applyFont="1" applyBorder="1" applyAlignment="1">
      <alignment horizontal="center" vertical="center" wrapText="1"/>
    </xf>
    <xf numFmtId="0" fontId="22" fillId="0" borderId="32" xfId="0" applyFont="1" applyBorder="1" applyAlignment="1">
      <alignment horizontal="center" vertical="center" wrapText="1"/>
    </xf>
    <xf numFmtId="0" fontId="22" fillId="0" borderId="29" xfId="0" applyFont="1" applyBorder="1" applyAlignment="1">
      <alignment horizontal="center" vertical="center" wrapText="1"/>
    </xf>
    <xf numFmtId="0" fontId="22" fillId="0" borderId="31" xfId="0" applyFont="1" applyBorder="1" applyAlignment="1">
      <alignment horizontal="center" vertical="center" wrapText="1"/>
    </xf>
    <xf numFmtId="0" fontId="20" fillId="0" borderId="30" xfId="0" applyFont="1" applyBorder="1" applyAlignment="1">
      <alignment horizontal="center" vertical="center" wrapText="1"/>
    </xf>
    <xf numFmtId="0" fontId="20" fillId="0" borderId="29" xfId="0" applyFont="1" applyBorder="1" applyAlignment="1">
      <alignment horizontal="center" vertical="center" wrapText="1"/>
    </xf>
    <xf numFmtId="0" fontId="20" fillId="0" borderId="31" xfId="0" applyFont="1" applyBorder="1" applyAlignment="1">
      <alignment horizontal="center" vertical="center" wrapText="1"/>
    </xf>
    <xf numFmtId="0" fontId="22" fillId="0" borderId="30" xfId="0" applyFont="1" applyBorder="1" applyAlignment="1">
      <alignment horizontal="center" vertical="top" wrapText="1"/>
    </xf>
    <xf numFmtId="0" fontId="22" fillId="0" borderId="29" xfId="0" applyFont="1" applyBorder="1" applyAlignment="1">
      <alignment horizontal="center" vertical="top" wrapText="1"/>
    </xf>
    <xf numFmtId="0" fontId="22" fillId="0" borderId="28" xfId="0" applyFont="1" applyBorder="1" applyAlignment="1">
      <alignment horizontal="center" vertical="top" wrapText="1"/>
    </xf>
    <xf numFmtId="0" fontId="22" fillId="0" borderId="26" xfId="0" applyFont="1" applyBorder="1" applyAlignment="1">
      <alignment horizontal="left" vertical="top" wrapText="1"/>
    </xf>
    <xf numFmtId="0" fontId="22" fillId="0" borderId="24" xfId="0" applyFont="1" applyBorder="1" applyAlignment="1">
      <alignment horizontal="left" vertical="top" wrapText="1"/>
    </xf>
    <xf numFmtId="0" fontId="22" fillId="0" borderId="23" xfId="0" applyFont="1" applyBorder="1" applyAlignment="1">
      <alignment horizontal="left" vertical="top" wrapText="1"/>
    </xf>
    <xf numFmtId="0" fontId="22" fillId="0" borderId="19" xfId="0" applyFont="1" applyBorder="1" applyAlignment="1">
      <alignment horizontal="left" vertical="top" wrapText="1"/>
    </xf>
    <xf numFmtId="0" fontId="22" fillId="0" borderId="21" xfId="0" applyFont="1" applyBorder="1" applyAlignment="1">
      <alignment horizontal="left" vertical="top" wrapText="1"/>
    </xf>
    <xf numFmtId="0" fontId="22" fillId="0" borderId="22" xfId="0" applyFont="1" applyBorder="1" applyAlignment="1">
      <alignment horizontal="left" vertical="top" wrapText="1"/>
    </xf>
    <xf numFmtId="0" fontId="29" fillId="33" borderId="37" xfId="0" applyFont="1" applyFill="1" applyBorder="1" applyAlignment="1" applyProtection="1">
      <alignment vertical="center" wrapText="1"/>
      <protection locked="0"/>
    </xf>
    <xf numFmtId="0" fontId="29" fillId="33" borderId="36" xfId="0" applyFont="1" applyFill="1" applyBorder="1" applyAlignment="1" applyProtection="1">
      <alignment vertical="center" wrapText="1"/>
      <protection locked="0"/>
    </xf>
    <xf numFmtId="0" fontId="29" fillId="33" borderId="35" xfId="0" applyFont="1" applyFill="1" applyBorder="1" applyAlignment="1" applyProtection="1">
      <alignment vertical="center" wrapText="1"/>
      <protection locked="0"/>
    </xf>
    <xf numFmtId="0" fontId="26" fillId="33" borderId="23" xfId="0" applyFont="1" applyFill="1" applyBorder="1" applyAlignment="1" applyProtection="1">
      <alignment horizontal="center" vertical="center" wrapText="1"/>
      <protection locked="0"/>
    </xf>
    <xf numFmtId="0" fontId="26" fillId="33" borderId="0" xfId="0" applyFont="1" applyFill="1" applyAlignment="1" applyProtection="1">
      <alignment horizontal="center" vertical="center" wrapText="1"/>
      <protection locked="0"/>
    </xf>
    <xf numFmtId="0" fontId="26" fillId="33" borderId="19" xfId="0" applyFont="1" applyFill="1" applyBorder="1" applyAlignment="1" applyProtection="1">
      <alignment horizontal="center" vertical="center" wrapText="1"/>
      <protection locked="0"/>
    </xf>
    <xf numFmtId="0" fontId="27" fillId="33" borderId="23" xfId="0" applyFont="1" applyFill="1" applyBorder="1" applyAlignment="1" applyProtection="1">
      <alignment horizontal="center" vertical="center" wrapText="1"/>
      <protection locked="0"/>
    </xf>
    <xf numFmtId="0" fontId="27" fillId="33" borderId="0" xfId="0" applyFont="1" applyFill="1" applyAlignment="1" applyProtection="1">
      <alignment horizontal="center" vertical="center" wrapText="1"/>
      <protection locked="0"/>
    </xf>
    <xf numFmtId="0" fontId="27" fillId="33" borderId="19" xfId="0" applyFont="1" applyFill="1" applyBorder="1" applyAlignment="1" applyProtection="1">
      <alignment horizontal="center" vertical="center" wrapText="1"/>
      <protection locked="0"/>
    </xf>
    <xf numFmtId="0" fontId="28" fillId="33" borderId="23" xfId="0" applyFont="1" applyFill="1" applyBorder="1" applyAlignment="1" applyProtection="1">
      <alignment horizontal="center" vertical="center" wrapText="1"/>
      <protection locked="0"/>
    </xf>
    <xf numFmtId="0" fontId="28" fillId="33" borderId="0" xfId="0" applyFont="1" applyFill="1" applyAlignment="1" applyProtection="1">
      <alignment horizontal="center" vertical="center" wrapText="1"/>
      <protection locked="0"/>
    </xf>
    <xf numFmtId="0" fontId="28" fillId="33" borderId="19" xfId="0" applyFont="1" applyFill="1" applyBorder="1" applyAlignment="1" applyProtection="1">
      <alignment horizontal="center" vertical="center" wrapText="1"/>
      <protection locked="0"/>
    </xf>
    <xf numFmtId="0" fontId="33" fillId="34" borderId="51" xfId="42" applyFont="1" applyFill="1" applyBorder="1" applyAlignment="1">
      <alignment horizontal="center" vertical="center"/>
    </xf>
    <xf numFmtId="0" fontId="33" fillId="34" borderId="52" xfId="42" applyFont="1" applyFill="1" applyBorder="1" applyAlignment="1">
      <alignment horizontal="center" vertical="center"/>
    </xf>
    <xf numFmtId="0" fontId="46" fillId="37" borderId="48" xfId="42" applyFont="1" applyFill="1" applyBorder="1" applyAlignment="1">
      <alignment horizontal="center" vertical="center"/>
    </xf>
    <xf numFmtId="0" fontId="45" fillId="37" borderId="49" xfId="0" applyFont="1" applyFill="1" applyBorder="1" applyAlignment="1">
      <alignment horizontal="center" vertical="center"/>
    </xf>
    <xf numFmtId="0" fontId="45" fillId="37" borderId="47" xfId="0" applyFont="1" applyFill="1" applyBorder="1" applyAlignment="1">
      <alignment horizontal="center" vertical="center"/>
    </xf>
    <xf numFmtId="0" fontId="32" fillId="34" borderId="38" xfId="42" applyFont="1" applyFill="1" applyBorder="1" applyAlignment="1">
      <alignment horizontal="center" vertical="center"/>
    </xf>
    <xf numFmtId="0" fontId="32" fillId="34" borderId="39" xfId="42" applyFont="1" applyFill="1" applyBorder="1" applyAlignment="1">
      <alignment horizontal="center" vertical="center"/>
    </xf>
    <xf numFmtId="0" fontId="44" fillId="34" borderId="48" xfId="42" applyFont="1" applyFill="1" applyBorder="1" applyAlignment="1">
      <alignment horizontal="center" vertical="center"/>
    </xf>
    <xf numFmtId="0" fontId="44" fillId="34" borderId="49" xfId="42" applyFont="1" applyFill="1" applyBorder="1" applyAlignment="1">
      <alignment horizontal="center" vertical="center"/>
    </xf>
    <xf numFmtId="0" fontId="44" fillId="34" borderId="47" xfId="42" applyFont="1" applyFill="1" applyBorder="1" applyAlignment="1">
      <alignment horizontal="center" vertical="center"/>
    </xf>
    <xf numFmtId="0" fontId="39" fillId="35" borderId="10" xfId="42" applyFont="1" applyFill="1" applyBorder="1" applyAlignment="1">
      <alignment horizontal="center" vertical="center" wrapText="1"/>
    </xf>
    <xf numFmtId="0" fontId="38" fillId="0" borderId="10" xfId="42" applyFont="1" applyBorder="1" applyAlignment="1">
      <alignment horizontal="center" vertical="center" wrapText="1"/>
    </xf>
    <xf numFmtId="0" fontId="37" fillId="0" borderId="46" xfId="42" applyFont="1" applyBorder="1" applyAlignment="1">
      <alignment horizontal="center" vertical="center" wrapText="1"/>
    </xf>
    <xf numFmtId="0" fontId="37" fillId="0" borderId="43" xfId="42" applyFont="1" applyBorder="1" applyAlignment="1">
      <alignment horizontal="center" vertical="center" wrapText="1"/>
    </xf>
    <xf numFmtId="0" fontId="36" fillId="0" borderId="45" xfId="42" applyFont="1" applyBorder="1" applyAlignment="1">
      <alignment horizontal="center" vertical="center"/>
    </xf>
    <xf numFmtId="0" fontId="36" fillId="0" borderId="44" xfId="42" applyFont="1" applyBorder="1" applyAlignment="1">
      <alignment horizontal="center" vertical="center"/>
    </xf>
    <xf numFmtId="0" fontId="36" fillId="0" borderId="42" xfId="42" applyFont="1" applyBorder="1" applyAlignment="1">
      <alignment horizontal="center" vertical="center"/>
    </xf>
    <xf numFmtId="0" fontId="36" fillId="0" borderId="41" xfId="42" applyFont="1" applyBorder="1" applyAlignment="1">
      <alignment horizontal="center" vertical="center"/>
    </xf>
    <xf numFmtId="0" fontId="31" fillId="0" borderId="38" xfId="0" applyFont="1" applyBorder="1" applyAlignment="1">
      <alignment vertical="center"/>
    </xf>
    <xf numFmtId="0" fontId="31" fillId="0" borderId="39" xfId="0" applyFont="1" applyBorder="1" applyAlignment="1">
      <alignment vertical="center"/>
    </xf>
    <xf numFmtId="0" fontId="20" fillId="34" borderId="38" xfId="42" applyFont="1" applyFill="1" applyBorder="1" applyAlignment="1">
      <alignment horizontal="center" vertical="top" wrapText="1"/>
    </xf>
    <xf numFmtId="0" fontId="38" fillId="0" borderId="45" xfId="42" applyFont="1" applyBorder="1" applyAlignment="1">
      <alignment horizontal="center" vertical="center" wrapText="1"/>
    </xf>
    <xf numFmtId="0" fontId="38" fillId="0" borderId="44" xfId="42" applyFont="1" applyBorder="1" applyAlignment="1">
      <alignment horizontal="center" vertical="center" wrapText="1"/>
    </xf>
    <xf numFmtId="0" fontId="38" fillId="0" borderId="42" xfId="42" applyFont="1" applyBorder="1" applyAlignment="1">
      <alignment horizontal="center" vertical="center" wrapText="1"/>
    </xf>
    <xf numFmtId="0" fontId="38" fillId="0" borderId="41" xfId="42" applyFont="1" applyBorder="1" applyAlignment="1">
      <alignment horizontal="center" vertical="center" wrapText="1"/>
    </xf>
    <xf numFmtId="0" fontId="37" fillId="0" borderId="10" xfId="42" applyFont="1" applyBorder="1" applyAlignment="1">
      <alignment horizontal="center" vertical="center" wrapText="1"/>
    </xf>
    <xf numFmtId="0" fontId="36" fillId="0" borderId="10" xfId="42" applyFont="1" applyBorder="1" applyAlignment="1">
      <alignment horizontal="center" vertical="center"/>
    </xf>
    <xf numFmtId="0" fontId="40" fillId="36" borderId="48" xfId="42" applyFont="1" applyFill="1" applyBorder="1" applyAlignment="1">
      <alignment horizontal="center" vertical="center"/>
    </xf>
    <xf numFmtId="0" fontId="40" fillId="36" borderId="47" xfId="42" applyFont="1" applyFill="1" applyBorder="1" applyAlignment="1">
      <alignment horizontal="center" vertical="center"/>
    </xf>
    <xf numFmtId="0" fontId="0" fillId="0" borderId="55" xfId="0" applyBorder="1" applyAlignment="1">
      <alignment horizontal="center"/>
    </xf>
    <xf numFmtId="0" fontId="0" fillId="0" borderId="56" xfId="0" applyBorder="1" applyAlignment="1">
      <alignment horizontal="center"/>
    </xf>
    <xf numFmtId="0" fontId="32" fillId="34" borderId="55" xfId="42" applyFont="1" applyFill="1" applyBorder="1" applyAlignment="1">
      <alignment horizontal="center" vertical="center"/>
    </xf>
    <xf numFmtId="0" fontId="32" fillId="34" borderId="56" xfId="42" applyFont="1" applyFill="1" applyBorder="1" applyAlignment="1">
      <alignment horizontal="center" vertical="center"/>
    </xf>
    <xf numFmtId="0" fontId="0" fillId="0" borderId="0" xfId="0"/>
    <xf numFmtId="0" fontId="16" fillId="38" borderId="0" xfId="0" applyFont="1" applyFill="1" applyAlignment="1">
      <alignment horizontal="left" vertical="center"/>
    </xf>
    <xf numFmtId="0" fontId="0" fillId="0" borderId="0" xfId="0" applyAlignment="1">
      <alignment vertical="center" wrapText="1"/>
    </xf>
    <xf numFmtId="0" fontId="49" fillId="0" borderId="0" xfId="0" applyFont="1" applyAlignment="1">
      <alignment vertical="center"/>
    </xf>
    <xf numFmtId="0" fontId="0" fillId="0" borderId="48" xfId="0" applyBorder="1"/>
    <xf numFmtId="0" fontId="0" fillId="0" borderId="47" xfId="0" applyBorder="1"/>
    <xf numFmtId="0" fontId="0" fillId="0" borderId="48" xfId="0" applyBorder="1" applyAlignment="1">
      <alignment vertical="top" wrapText="1"/>
    </xf>
    <xf numFmtId="0" fontId="0" fillId="0" borderId="47" xfId="0" applyBorder="1" applyAlignment="1">
      <alignment vertical="top" wrapText="1"/>
    </xf>
    <xf numFmtId="164" fontId="0" fillId="0" borderId="48" xfId="43" applyFont="1" applyFill="1" applyBorder="1" applyAlignment="1">
      <alignment vertical="top" wrapText="1"/>
    </xf>
    <xf numFmtId="164" fontId="0" fillId="0" borderId="47" xfId="43" applyFont="1" applyFill="1" applyBorder="1" applyAlignment="1">
      <alignment vertical="top" wrapText="1"/>
    </xf>
    <xf numFmtId="0" fontId="50" fillId="40" borderId="48" xfId="0" applyFont="1" applyFill="1" applyBorder="1" applyAlignment="1">
      <alignment vertical="center" wrapText="1"/>
    </xf>
    <xf numFmtId="0" fontId="50" fillId="40" borderId="47" xfId="0" applyFont="1" applyFill="1" applyBorder="1" applyAlignment="1">
      <alignment vertical="center" wrapText="1"/>
    </xf>
    <xf numFmtId="0" fontId="50" fillId="40" borderId="49" xfId="0" applyFont="1" applyFill="1" applyBorder="1" applyAlignment="1">
      <alignment horizontal="center" vertical="center" wrapText="1"/>
    </xf>
    <xf numFmtId="0" fontId="50" fillId="40" borderId="47" xfId="0" applyFont="1" applyFill="1" applyBorder="1" applyAlignment="1">
      <alignment horizontal="center" vertical="center" wrapText="1"/>
    </xf>
    <xf numFmtId="0" fontId="33" fillId="0" borderId="51" xfId="0" applyFont="1" applyBorder="1" applyAlignment="1">
      <alignment horizontal="center" vertical="center" wrapText="1"/>
    </xf>
    <xf numFmtId="0" fontId="33" fillId="0" borderId="38" xfId="0" applyFont="1" applyBorder="1" applyAlignment="1">
      <alignment horizontal="center" vertical="center" wrapText="1"/>
    </xf>
    <xf numFmtId="0" fontId="33" fillId="0" borderId="58" xfId="0" applyFont="1" applyBorder="1" applyAlignment="1">
      <alignment horizontal="center" vertical="center" wrapText="1"/>
    </xf>
    <xf numFmtId="0" fontId="33" fillId="0" borderId="52" xfId="0" applyFont="1" applyBorder="1" applyAlignment="1">
      <alignment horizontal="center" vertical="center" wrapText="1"/>
    </xf>
    <xf numFmtId="0" fontId="33" fillId="0" borderId="39" xfId="0" applyFont="1" applyBorder="1" applyAlignment="1">
      <alignment horizontal="center" vertical="center" wrapText="1"/>
    </xf>
    <xf numFmtId="0" fontId="33" fillId="0" borderId="59" xfId="0" applyFont="1" applyBorder="1" applyAlignment="1">
      <alignment horizontal="center" vertical="center" wrapText="1"/>
    </xf>
    <xf numFmtId="14" fontId="22" fillId="33" borderId="54" xfId="0" applyNumberFormat="1" applyFont="1" applyFill="1" applyBorder="1" applyAlignment="1">
      <alignment vertical="center"/>
    </xf>
    <xf numFmtId="0" fontId="22" fillId="33" borderId="60" xfId="0" applyFont="1" applyFill="1" applyBorder="1" applyAlignment="1">
      <alignment vertical="center"/>
    </xf>
    <xf numFmtId="0" fontId="22" fillId="0" borderId="54" xfId="0" applyFont="1" applyBorder="1" applyAlignment="1">
      <alignment vertical="center"/>
    </xf>
    <xf numFmtId="0" fontId="22" fillId="0" borderId="60" xfId="0" applyFont="1" applyBorder="1" applyAlignment="1">
      <alignment vertical="center"/>
    </xf>
    <xf numFmtId="0" fontId="0" fillId="0" borderId="48" xfId="0" applyBorder="1" applyAlignment="1">
      <alignment horizontal="left"/>
    </xf>
    <xf numFmtId="0" fontId="0" fillId="0" borderId="47" xfId="0" applyBorder="1" applyAlignment="1">
      <alignment horizontal="left"/>
    </xf>
  </cellXfs>
  <cellStyles count="45">
    <cellStyle name="20% - Accent1" xfId="19" builtinId="30" customBuiltin="1"/>
    <cellStyle name="20% - Accent2" xfId="23" builtinId="34" customBuiltin="1"/>
    <cellStyle name="20% - Accent3" xfId="27" builtinId="38" customBuiltin="1"/>
    <cellStyle name="20% - Accent4" xfId="31" builtinId="42" customBuiltin="1"/>
    <cellStyle name="20% - Accent5" xfId="35" builtinId="46" customBuiltin="1"/>
    <cellStyle name="20% - Accent6" xfId="39" builtinId="50" customBuiltin="1"/>
    <cellStyle name="40% - Accent1" xfId="20" builtinId="31" customBuiltin="1"/>
    <cellStyle name="40% - Accent2" xfId="24" builtinId="35" customBuiltin="1"/>
    <cellStyle name="40% - Accent3" xfId="28" builtinId="39" customBuiltin="1"/>
    <cellStyle name="40% - Accent4" xfId="32" builtinId="43" customBuiltin="1"/>
    <cellStyle name="40% - Accent5" xfId="36" builtinId="47" customBuiltin="1"/>
    <cellStyle name="40% - Accent6" xfId="40" builtinId="51" customBuiltin="1"/>
    <cellStyle name="60% - Accent1" xfId="21" builtinId="32" customBuiltin="1"/>
    <cellStyle name="60% - Accent2" xfId="25" builtinId="36" customBuiltin="1"/>
    <cellStyle name="60% - Accent3" xfId="29" builtinId="40" customBuiltin="1"/>
    <cellStyle name="60% - Accent4" xfId="33" builtinId="44" customBuiltin="1"/>
    <cellStyle name="60% - Accent5" xfId="37" builtinId="48" customBuiltin="1"/>
    <cellStyle name="60% - Accent6" xfId="41" builtinId="52" customBuiltin="1"/>
    <cellStyle name="Accent1" xfId="18" builtinId="29" customBuiltin="1"/>
    <cellStyle name="Accent2" xfId="22" builtinId="33" customBuiltin="1"/>
    <cellStyle name="Accent3" xfId="26" builtinId="37" customBuiltin="1"/>
    <cellStyle name="Accent4" xfId="30" builtinId="41" customBuiltin="1"/>
    <cellStyle name="Accent5" xfId="34" builtinId="45" customBuiltin="1"/>
    <cellStyle name="Accent6" xfId="38" builtinId="49" customBuiltin="1"/>
    <cellStyle name="Bad" xfId="7" builtinId="27" customBuiltin="1"/>
    <cellStyle name="Calculation" xfId="11" builtinId="22" customBuiltin="1"/>
    <cellStyle name="Check Cell" xfId="13" builtinId="23" customBuiltin="1"/>
    <cellStyle name="Comma" xfId="43" builtinId="3"/>
    <cellStyle name="Explanatory Text" xfId="16" builtinId="53" customBuiltin="1"/>
    <cellStyle name="Good" xfId="6" builtinId="26" customBuiltin="1"/>
    <cellStyle name="Heading 1" xfId="2" builtinId="16" customBuiltin="1"/>
    <cellStyle name="Heading 2" xfId="3" builtinId="17" customBuiltin="1"/>
    <cellStyle name="Heading 3" xfId="4" builtinId="18" customBuiltin="1"/>
    <cellStyle name="Heading 4" xfId="5" builtinId="19" customBuiltin="1"/>
    <cellStyle name="Input" xfId="9" builtinId="20" customBuiltin="1"/>
    <cellStyle name="Linked Cell" xfId="12" builtinId="24" customBuiltin="1"/>
    <cellStyle name="Neutral" xfId="8" builtinId="28" customBuiltin="1"/>
    <cellStyle name="Normal" xfId="0" builtinId="0"/>
    <cellStyle name="Normal 2" xfId="42" xr:uid="{ED6EEA87-13E3-47FE-AFAE-A6BF19C96952}"/>
    <cellStyle name="Note" xfId="15" builtinId="10" customBuiltin="1"/>
    <cellStyle name="Output" xfId="10" builtinId="21" customBuiltin="1"/>
    <cellStyle name="Percent 2 2 2" xfId="44" xr:uid="{5E33A5B5-5E5F-4FD9-8B6E-E41720AB0F48}"/>
    <cellStyle name="Title" xfId="1" builtinId="15" customBuiltin="1"/>
    <cellStyle name="Total" xfId="17" builtinId="25" customBuiltin="1"/>
    <cellStyle name="Warning Text" xfId="14" builtinId="11" customBuiltin="1"/>
  </cellStyles>
  <dxfs count="9">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colors>
    <mruColors>
      <color rgb="FFFF8181"/>
      <color rgb="FFFF505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externalLink" Target="externalLinks/externalLink3.xml"/><Relationship Id="rId13" Type="http://schemas.openxmlformats.org/officeDocument/2006/relationships/externalLink" Target="externalLinks/externalLink8.xml"/><Relationship Id="rId18" Type="http://schemas.openxmlformats.org/officeDocument/2006/relationships/externalLink" Target="externalLinks/externalLink13.xml"/><Relationship Id="rId26"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externalLink" Target="externalLinks/externalLink16.xml"/><Relationship Id="rId7" Type="http://schemas.openxmlformats.org/officeDocument/2006/relationships/externalLink" Target="externalLinks/externalLink2.xml"/><Relationship Id="rId12" Type="http://schemas.openxmlformats.org/officeDocument/2006/relationships/externalLink" Target="externalLinks/externalLink7.xml"/><Relationship Id="rId17" Type="http://schemas.openxmlformats.org/officeDocument/2006/relationships/externalLink" Target="externalLinks/externalLink12.xml"/><Relationship Id="rId25" Type="http://schemas.openxmlformats.org/officeDocument/2006/relationships/externalLink" Target="externalLinks/externalLink20.xml"/><Relationship Id="rId2" Type="http://schemas.openxmlformats.org/officeDocument/2006/relationships/worksheet" Target="worksheets/sheet2.xml"/><Relationship Id="rId16" Type="http://schemas.openxmlformats.org/officeDocument/2006/relationships/externalLink" Target="externalLinks/externalLink11.xml"/><Relationship Id="rId20" Type="http://schemas.openxmlformats.org/officeDocument/2006/relationships/externalLink" Target="externalLinks/externalLink15.xml"/><Relationship Id="rId29"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externalLink" Target="externalLinks/externalLink1.xml"/><Relationship Id="rId11" Type="http://schemas.openxmlformats.org/officeDocument/2006/relationships/externalLink" Target="externalLinks/externalLink6.xml"/><Relationship Id="rId24" Type="http://schemas.openxmlformats.org/officeDocument/2006/relationships/externalLink" Target="externalLinks/externalLink19.xml"/><Relationship Id="rId32"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0.xml"/><Relationship Id="rId23" Type="http://schemas.openxmlformats.org/officeDocument/2006/relationships/externalLink" Target="externalLinks/externalLink18.xml"/><Relationship Id="rId28" Type="http://schemas.openxmlformats.org/officeDocument/2006/relationships/sharedStrings" Target="sharedStrings.xml"/><Relationship Id="rId10" Type="http://schemas.openxmlformats.org/officeDocument/2006/relationships/externalLink" Target="externalLinks/externalLink5.xml"/><Relationship Id="rId19" Type="http://schemas.openxmlformats.org/officeDocument/2006/relationships/externalLink" Target="externalLinks/externalLink14.xml"/><Relationship Id="rId31"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externalLink" Target="externalLinks/externalLink4.xml"/><Relationship Id="rId14" Type="http://schemas.openxmlformats.org/officeDocument/2006/relationships/externalLink" Target="externalLinks/externalLink9.xml"/><Relationship Id="rId22" Type="http://schemas.openxmlformats.org/officeDocument/2006/relationships/externalLink" Target="externalLinks/externalLink17.xml"/><Relationship Id="rId27" Type="http://schemas.openxmlformats.org/officeDocument/2006/relationships/styles" Target="styles.xml"/><Relationship Id="rId30"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4.jpeg"/></Relationships>
</file>

<file path=xl/drawings/_rels/vmlDrawing1.v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image" Target="../media/image5.emf"/><Relationship Id="rId4" Type="http://schemas.openxmlformats.org/officeDocument/2006/relationships/image" Target="../media/image8.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5.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5.emf"/></Relationships>
</file>

<file path=xl/drawings/drawing1.xml><?xml version="1.0" encoding="utf-8"?>
<xdr:wsDr xmlns:xdr="http://schemas.openxmlformats.org/drawingml/2006/spreadsheetDrawing" xmlns:a="http://schemas.openxmlformats.org/drawingml/2006/main">
  <xdr:twoCellAnchor>
    <xdr:from>
      <xdr:col>1</xdr:col>
      <xdr:colOff>238125</xdr:colOff>
      <xdr:row>27</xdr:row>
      <xdr:rowOff>47626</xdr:rowOff>
    </xdr:from>
    <xdr:to>
      <xdr:col>2</xdr:col>
      <xdr:colOff>200025</xdr:colOff>
      <xdr:row>28</xdr:row>
      <xdr:rowOff>106974</xdr:rowOff>
    </xdr:to>
    <xdr:pic>
      <xdr:nvPicPr>
        <xdr:cNvPr id="2" name="Image 2">
          <a:extLst>
            <a:ext uri="{FF2B5EF4-FFF2-40B4-BE49-F238E27FC236}">
              <a16:creationId xmlns:a16="http://schemas.microsoft.com/office/drawing/2014/main" id="{00000000-0008-0000-0000-000002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038225" y="5019676"/>
          <a:ext cx="762000" cy="243498"/>
        </a:xfrm>
        <a:prstGeom prst="rect">
          <a:avLst/>
        </a:prstGeom>
        <a:solidFill>
          <a:srgbClr val="FFFFFF">
            <a:alpha val="0"/>
          </a:srgbClr>
        </a:solidFill>
      </xdr:spPr>
    </xdr:pic>
    <xdr:clientData/>
  </xdr:twoCellAnchor>
  <xdr:oneCellAnchor>
    <xdr:from>
      <xdr:col>1</xdr:col>
      <xdr:colOff>19050</xdr:colOff>
      <xdr:row>29</xdr:row>
      <xdr:rowOff>9525</xdr:rowOff>
    </xdr:from>
    <xdr:ext cx="1433957" cy="615315"/>
    <xdr:pic>
      <xdr:nvPicPr>
        <xdr:cNvPr id="3" name="Picture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819150" y="5349875"/>
          <a:ext cx="1433957" cy="615315"/>
        </a:xfrm>
        <a:prstGeom prst="rect">
          <a:avLst/>
        </a:prstGeom>
      </xdr:spPr>
    </xdr:pic>
    <xdr:clientData/>
  </xdr:oneCellAnchor>
  <xdr:oneCellAnchor>
    <xdr:from>
      <xdr:col>1</xdr:col>
      <xdr:colOff>0</xdr:colOff>
      <xdr:row>0</xdr:row>
      <xdr:rowOff>160193</xdr:rowOff>
    </xdr:from>
    <xdr:ext cx="6197601" cy="4055341"/>
    <xdr:pic>
      <xdr:nvPicPr>
        <xdr:cNvPr id="4" name="Image 9">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3"/>
        <a:stretch>
          <a:fillRect/>
        </a:stretch>
      </xdr:blipFill>
      <xdr:spPr>
        <a:xfrm>
          <a:off x="85725" y="160193"/>
          <a:ext cx="6197601" cy="4055341"/>
        </a:xfrm>
        <a:prstGeom prst="rect">
          <a:avLst/>
        </a:prstGeom>
      </xdr:spPr>
    </xdr:pic>
    <xdr:clientData/>
  </xdr:oneCellAnchor>
</xdr:wsDr>
</file>

<file path=xl/drawings/drawing2.xml><?xml version="1.0" encoding="utf-8"?>
<xdr:wsDr xmlns:xdr="http://schemas.openxmlformats.org/drawingml/2006/spreadsheetDrawing" xmlns:a="http://schemas.openxmlformats.org/drawingml/2006/main">
  <xdr:oneCellAnchor>
    <xdr:from>
      <xdr:col>1</xdr:col>
      <xdr:colOff>51954</xdr:colOff>
      <xdr:row>21</xdr:row>
      <xdr:rowOff>185016</xdr:rowOff>
    </xdr:from>
    <xdr:ext cx="1078992" cy="286512"/>
    <xdr:pic>
      <xdr:nvPicPr>
        <xdr:cNvPr id="2" name="Picture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51113" y="7276811"/>
          <a:ext cx="1078992" cy="286512"/>
        </a:xfrm>
        <a:prstGeom prst="rect">
          <a:avLst/>
        </a:prstGeom>
      </xdr:spPr>
    </xdr:pic>
    <xdr:clientData/>
  </xdr:oneCellAnchor>
</xdr:wsDr>
</file>

<file path=xl/drawings/drawing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69850</xdr:colOff>
          <xdr:row>40</xdr:row>
          <xdr:rowOff>190500</xdr:rowOff>
        </xdr:from>
        <xdr:to>
          <xdr:col>1</xdr:col>
          <xdr:colOff>1047750</xdr:colOff>
          <xdr:row>41</xdr:row>
          <xdr:rowOff>165100</xdr:rowOff>
        </xdr:to>
        <xdr:sp macro="" textlink="">
          <xdr:nvSpPr>
            <xdr:cNvPr id="6145" name="Object 1" hidden="1">
              <a:extLst>
                <a:ext uri="{63B3BB69-23CF-44E3-9099-C40C66FF867C}">
                  <a14:compatExt spid="_x0000_s6145"/>
                </a:ext>
                <a:ext uri="{FF2B5EF4-FFF2-40B4-BE49-F238E27FC236}">
                  <a16:creationId xmlns:a16="http://schemas.microsoft.com/office/drawing/2014/main" id="{00000000-0008-0000-0200-0000011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88900</xdr:colOff>
          <xdr:row>28</xdr:row>
          <xdr:rowOff>165100</xdr:rowOff>
        </xdr:from>
        <xdr:to>
          <xdr:col>0</xdr:col>
          <xdr:colOff>1060450</xdr:colOff>
          <xdr:row>29</xdr:row>
          <xdr:rowOff>184150</xdr:rowOff>
        </xdr:to>
        <xdr:sp macro="" textlink="">
          <xdr:nvSpPr>
            <xdr:cNvPr id="8193" name="Object 1" hidden="1">
              <a:extLst>
                <a:ext uri="{63B3BB69-23CF-44E3-9099-C40C66FF867C}">
                  <a14:compatExt spid="_x0000_s8193"/>
                </a:ext>
                <a:ext uri="{FF2B5EF4-FFF2-40B4-BE49-F238E27FC236}">
                  <a16:creationId xmlns:a16="http://schemas.microsoft.com/office/drawing/2014/main" id="{00000000-0008-0000-0300-00000120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127000</xdr:colOff>
          <xdr:row>140</xdr:row>
          <xdr:rowOff>57150</xdr:rowOff>
        </xdr:from>
        <xdr:to>
          <xdr:col>0</xdr:col>
          <xdr:colOff>1009650</xdr:colOff>
          <xdr:row>141</xdr:row>
          <xdr:rowOff>222250</xdr:rowOff>
        </xdr:to>
        <xdr:sp macro="" textlink="">
          <xdr:nvSpPr>
            <xdr:cNvPr id="10241" name="Object 1" hidden="1">
              <a:extLst>
                <a:ext uri="{63B3BB69-23CF-44E3-9099-C40C66FF867C}">
                  <a14:compatExt spid="_x0000_s10241"/>
                </a:ext>
                <a:ext uri="{FF2B5EF4-FFF2-40B4-BE49-F238E27FC236}">
                  <a16:creationId xmlns:a16="http://schemas.microsoft.com/office/drawing/2014/main" id="{00000000-0008-0000-0400-0000012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Sfptf1nas1\comm_indus\Documents%20and%20Settings\kyaoudre\Bureau\CHIFFRAGE%202008\METRO\PICCADILY\Picadilly\offre%20piccadilly\Chiffrage%20Piccadily%20indus%20et%20fab%2028%20mai%202008%20rev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Deptos/Planej/Talita/04.Projeto%20SL%204/Vis&#227;o%20Macro%20Projeto%20-%20Status%20Aquisi&#231;&#227;o%20Material.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DOCUME~1/AOrive/LOCALS~1/Temp/DOCUME~1/gsteine/LOCALS~1/Temp/D.Notes.Data/DOCUME~1/gsteine/LOCALS~1/Temp/D.Notes.Data/A_Recueil_Z2_FF_TAB_orig_JLPmmmmm.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Projets%20TLS\Projets%20TLS\1%20Outils\RPTLSOF-050421-Parcs%20contractuels\06-Revue%20Mulhouse%202005.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F:\1_EXCEL\PROJET_OK\NON_ZIPPE\P_SYNTHESE_CDC\synthese_CDC.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sfsao1nas1\Documents%20and%20Settings\pkimura\Desktop\CONTROLE%20DE%20ECM%20UNIFICADO.xlsx"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Documents%20and%20Settings/jsgutier/Bureau/Contract%20Census%20new%20version.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DOCUME~1\jppascou\LOCALS~1\Temp\D.Notes.Data\CommissionFMT240206.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H:\Documents%20and%20Settings\tvmarcon\Configura&#231;&#245;es%20locais\Temporary%20Internet%20Files\Content.Outlook\9TKVWHB8\RIO%20-%20Analyse%20planning%20S05%20v3.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Sfcrw15016\site\TPP\Kierownictwo\PME\04_StrategiaPME\01_Inicjatywy\Baza%20dokumentacji_v4..xlsx"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Users/256150/AppData/Local/Microsoft/Windows/Temporary%20Internet%20Files/Content.Outlook/3ZHN9ZIF/Production%20schedule-V15a2.V3.2%20600T-%2018.01.2016%20(2).xlsm"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DOCUME~1/e_cbourd/LOCALS~1/Temp/D.Notes.Data/REF_TEM_004_1.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Z2_SNCF/D_CONCEPTION/D41_PLANS_GALILEE/TLS/P_PROJETS%20TLS/Z2_SNCF/D_CONCEPTION/D41_PLANS_GALILEE/34793_ENS_CHAUF_CLIM/2045-82-005_-A.xls" TargetMode="External"/></Relationships>
</file>

<file path=xl/externalLinks/_rels/externalLink14.xml.rels><?xml version="1.0" encoding="UTF-8" standalone="yes"?>
<Relationships xmlns="http://schemas.openxmlformats.org/package/2006/relationships"><Relationship Id="rId2" Type="http://schemas.microsoft.com/office/2019/04/relationships/externalLinkLongPath" Target="/Users/tvmarcon/AppData/Local/Microsoft/Windows/Temporary%20Internet%20Files/Content.Outlook/2H5T4ISX/CCB3/IMFU%20BASELINE%2010.2/PRASA%202016/PBOM%20SAP%20LAPA/head%20of%20BOM%20for%20CTLE%20production%20V3.xlsx?A3E96A1B" TargetMode="External"/><Relationship Id="rId1" Type="http://schemas.openxmlformats.org/officeDocument/2006/relationships/externalLinkPath" Target="file:///\\A3E96A1B\head%20of%20BOM%20for%20CTLE%20production%20V3.xlsx"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Users/tguidel/Documents/Data/_333%20PRASA/__%20PLG/Plg%20overview/Plg%20Overview%20x14a0%2020150914_tg%20-plg%20site%20handover%20delay/Internal_Master_Schedule_Overview_500T_x14a0_5.xlsx" TargetMode="External"/></Relationships>
</file>

<file path=xl/externalLinks/_rels/externalLink16.xml.rels><?xml version="1.0" encoding="UTF-8" standalone="yes"?>
<Relationships xmlns="http://schemas.openxmlformats.org/package/2006/relationships"><Relationship Id="rId2" Type="http://schemas.microsoft.com/office/2019/04/relationships/externalLinkLongPath" Target="/Documents%20and%20Settings/270615/Local%20Settings/Temporary%20Internet%20Files/Content.Outlook/HEGYO3VP/SAVE/02%20-%20SED%20Dashboard/00%20-%20Template/Finance/RSC%20KPI%20Sales%20Engineering%20Dec-2012%20Reporting.xlsx?1B1BD877" TargetMode="External"/><Relationship Id="rId1" Type="http://schemas.openxmlformats.org/officeDocument/2006/relationships/externalLinkPath" Target="file:///\\1B1BD877\RSC%20KPI%20Sales%20Engineering%20Dec-2012%20Reporting.xlsx"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F:\Mes%20documents\Contrat%20Z2\copie%20G\D_CONCEPTION\D41_PLANS_GALILEE\MONT_CLOISONS_DEP\2045-35-008.A%20Kit%20de%20pieces%20neuves%20pour%20cloison%20deplacable.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DOCUME~1/mcherif/LOCALS~1/Temp/recueil_Z2_indice_F_11_04_07.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Indus/Tools/Equipment%20list%20-%20Rev.015.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Y:\Users\vhumbeec\AppData\Local\Microsoft\Windows\Temporary%20Internet%20Files\Content.Outlook\72BBWPU6\LAST%20EBOM\PRASA%202016\PBOM%20SAP%20LAPA\head%20of%20BOM%20for%20CTLE%20production%20V3.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ynthèse VPF"/>
      <sheetName val="fixed costs indus VPF-BCN"/>
      <sheetName val="Variable costs VPF"/>
      <sheetName val="Engagement BCN"/>
      <sheetName val="tools"/>
      <sheetName val="repeat Budapest"/>
      <sheetName val="RESUMEN"/>
      <sheetName val="DMA"/>
      <sheetName val="DMB"/>
      <sheetName val="TC(E1)"/>
      <sheetName val="TC(E2)"/>
      <sheetName val="UNDM(C)"/>
      <sheetName val="UNDM(D)"/>
      <sheetName val="Table d'accoutumance"/>
      <sheetName val="graphiques"/>
      <sheetName val="Feuil1"/>
      <sheetName val="DONNEES"/>
      <sheetName val="Data"/>
      <sheetName val="Données"/>
      <sheetName val="Arkusz1"/>
      <sheetName val="lista"/>
      <sheetName val="Sheet1"/>
      <sheetName val="Sheet2"/>
      <sheetName val="List"/>
      <sheetName val="Name list"/>
      <sheetName val="SOP Dates"/>
      <sheetName val="synthèse_VPF"/>
      <sheetName val="fixed_costs_indus_VPF-BCN"/>
      <sheetName val="Variable_costs_VPF"/>
      <sheetName val="Engagement_BCN"/>
      <sheetName val="repeat_Budapest"/>
      <sheetName val="Table_d'accoutumance"/>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 sheetId="3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l. RC x PC SL4_24.04.09"/>
      <sheetName val="ITENS FORA PRAZO"/>
      <sheetName val="RC SEM PO"/>
      <sheetName val="ITENS FORA DO PRAZO_27.04.09"/>
      <sheetName val="ITENS FORA DO PRAZO_27.04.0 (2)"/>
      <sheetName val="Sheet1"/>
    </sheetNames>
    <sheetDataSet>
      <sheetData sheetId="0" refreshError="1"/>
      <sheetData sheetId="1" refreshError="1"/>
      <sheetData sheetId="2"/>
      <sheetData sheetId="3" refreshError="1"/>
      <sheetData sheetId="4" refreshError="1"/>
      <sheetData sheetId="5"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n-tete"/>
      <sheetName val="liste PV"/>
      <sheetName val="indice"/>
      <sheetName val="Configuration"/>
      <sheetName val="T&amp;C Combos"/>
      <sheetName val="Menu"/>
      <sheetName val="Seg"/>
      <sheetName val="codes"/>
      <sheetName val="Feuil1"/>
      <sheetName val="Code"/>
      <sheetName val="Data Validation"/>
      <sheetName val="liste_PV"/>
      <sheetName val="T&amp;C_Combos"/>
      <sheetName val="Data_Validation"/>
      <sheetName val="Param"/>
    </sheetNames>
    <sheetDataSet>
      <sheetData sheetId="0" refreshError="1"/>
      <sheetData sheetId="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sheetData sheetId="12"/>
      <sheetData sheetId="13"/>
      <sheetData sheetId="14"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ode d'emploi"/>
      <sheetName val="Contrat"/>
      <sheetName val="Formules"/>
      <sheetName val="Liste définitive"/>
      <sheetName val="Liste"/>
      <sheetName val="Base"/>
      <sheetName val="C1"/>
      <sheetName val="C2"/>
      <sheetName val="AP1"/>
      <sheetName val="AP2"/>
      <sheetName val="J1"/>
      <sheetName val="R1"/>
      <sheetName val="S1"/>
      <sheetName val="W1"/>
      <sheetName val="Cash"/>
      <sheetName val="Plan Action"/>
      <sheetName val="KE1"/>
      <sheetName val="Annexe 1"/>
      <sheetName val="Annexe 2"/>
      <sheetName val="Annexe 3"/>
      <sheetName val="Chrono"/>
      <sheetName val="WP Sheet"/>
      <sheetName val="Rating"/>
      <sheetName val="Mode_d'emploi"/>
      <sheetName val="Liste_définitive"/>
      <sheetName val="Plan_Action"/>
      <sheetName val="Annexe_1"/>
      <sheetName val="Annexe_2"/>
      <sheetName val="Annexe_3"/>
      <sheetName val="WP_Sheet"/>
    </sheetNames>
    <sheetDataSet>
      <sheetData sheetId="0" refreshError="1"/>
      <sheetData sheetId="1"/>
      <sheetData sheetId="2" refreshError="1"/>
      <sheetData sheetId="3" refreshError="1"/>
      <sheetData sheetId="4" refreshError="1"/>
      <sheetData sheetId="5" refreshError="1">
        <row r="49">
          <cell r="AX49">
            <v>0.99819999999999998</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sheetData sheetId="26"/>
      <sheetData sheetId="27"/>
      <sheetData sheetId="28"/>
      <sheetData sheetId="29"/>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alertemacro"/>
      <sheetName val="SOMMAIRE"/>
      <sheetName val="base"/>
      <sheetName val="fiche_CDC"/>
      <sheetName val="Feuil1"/>
    </sheetNames>
    <sheetDataSet>
      <sheetData sheetId="0"/>
      <sheetData sheetId="1"/>
      <sheetData sheetId="2"/>
      <sheetData sheetId="3">
        <row r="1">
          <cell r="A1" t="str">
            <v>Societe</v>
          </cell>
          <cell r="I1" t="str">
            <v>année</v>
          </cell>
        </row>
        <row r="2">
          <cell r="I2">
            <v>2010</v>
          </cell>
        </row>
        <row r="3">
          <cell r="I3">
            <v>2011</v>
          </cell>
        </row>
        <row r="4">
          <cell r="I4">
            <v>2012</v>
          </cell>
        </row>
        <row r="5">
          <cell r="I5">
            <v>2013</v>
          </cell>
        </row>
        <row r="6">
          <cell r="I6">
            <v>2014</v>
          </cell>
        </row>
        <row r="7">
          <cell r="I7">
            <v>2015</v>
          </cell>
        </row>
        <row r="8">
          <cell r="I8">
            <v>2016</v>
          </cell>
        </row>
        <row r="9">
          <cell r="I9">
            <v>2017</v>
          </cell>
        </row>
        <row r="10">
          <cell r="I10">
            <v>2018</v>
          </cell>
        </row>
        <row r="11">
          <cell r="I11">
            <v>2019</v>
          </cell>
        </row>
        <row r="12">
          <cell r="I12">
            <v>2020</v>
          </cell>
        </row>
        <row r="13">
          <cell r="I13">
            <v>2021</v>
          </cell>
        </row>
        <row r="14">
          <cell r="I14">
            <v>2022</v>
          </cell>
        </row>
        <row r="15">
          <cell r="I15">
            <v>2023</v>
          </cell>
        </row>
        <row r="16">
          <cell r="I16">
            <v>2024</v>
          </cell>
        </row>
        <row r="17">
          <cell r="I17">
            <v>2025</v>
          </cell>
        </row>
        <row r="18">
          <cell r="I18">
            <v>2026</v>
          </cell>
        </row>
        <row r="19">
          <cell r="I19">
            <v>2027</v>
          </cell>
        </row>
        <row r="20">
          <cell r="I20">
            <v>2028</v>
          </cell>
        </row>
        <row r="21">
          <cell r="I21">
            <v>2029</v>
          </cell>
        </row>
        <row r="22">
          <cell r="I22">
            <v>2030</v>
          </cell>
        </row>
        <row r="23">
          <cell r="I23">
            <v>2031</v>
          </cell>
        </row>
        <row r="24">
          <cell r="I24">
            <v>2032</v>
          </cell>
        </row>
        <row r="25">
          <cell r="I25">
            <v>2033</v>
          </cell>
        </row>
        <row r="26">
          <cell r="I26">
            <v>2034</v>
          </cell>
        </row>
        <row r="27">
          <cell r="I27">
            <v>2035</v>
          </cell>
        </row>
        <row r="28">
          <cell r="I28">
            <v>2036</v>
          </cell>
        </row>
        <row r="29">
          <cell r="I29">
            <v>2037</v>
          </cell>
        </row>
        <row r="30">
          <cell r="I30">
            <v>2038</v>
          </cell>
        </row>
        <row r="31">
          <cell r="I31">
            <v>2039</v>
          </cell>
        </row>
        <row r="32">
          <cell r="I32">
            <v>2040</v>
          </cell>
        </row>
        <row r="33">
          <cell r="I33">
            <v>2041</v>
          </cell>
        </row>
        <row r="34">
          <cell r="I34">
            <v>2042</v>
          </cell>
        </row>
        <row r="35">
          <cell r="I35">
            <v>2043</v>
          </cell>
        </row>
        <row r="36">
          <cell r="I36">
            <v>2044</v>
          </cell>
        </row>
        <row r="37">
          <cell r="I37">
            <v>2045</v>
          </cell>
        </row>
        <row r="38">
          <cell r="I38">
            <v>2046</v>
          </cell>
        </row>
        <row r="39">
          <cell r="I39">
            <v>2047</v>
          </cell>
        </row>
        <row r="40">
          <cell r="I40">
            <v>2048</v>
          </cell>
        </row>
        <row r="41">
          <cell r="I41">
            <v>2049</v>
          </cell>
        </row>
        <row r="42">
          <cell r="I42">
            <v>2050</v>
          </cell>
        </row>
        <row r="43">
          <cell r="I43">
            <v>2051</v>
          </cell>
        </row>
        <row r="44">
          <cell r="I44">
            <v>2052</v>
          </cell>
        </row>
        <row r="45">
          <cell r="I45">
            <v>2053</v>
          </cell>
        </row>
        <row r="46">
          <cell r="I46">
            <v>2054</v>
          </cell>
        </row>
        <row r="47">
          <cell r="I47">
            <v>2055</v>
          </cell>
        </row>
        <row r="48">
          <cell r="I48">
            <v>2056</v>
          </cell>
        </row>
        <row r="49">
          <cell r="I49">
            <v>2057</v>
          </cell>
        </row>
        <row r="50">
          <cell r="I50">
            <v>2058</v>
          </cell>
        </row>
        <row r="51">
          <cell r="I51">
            <v>2059</v>
          </cell>
        </row>
        <row r="52">
          <cell r="I52">
            <v>2060</v>
          </cell>
        </row>
        <row r="53">
          <cell r="I53">
            <v>2061</v>
          </cell>
        </row>
        <row r="54">
          <cell r="I54">
            <v>2062</v>
          </cell>
        </row>
        <row r="55">
          <cell r="I55">
            <v>2063</v>
          </cell>
        </row>
        <row r="56">
          <cell r="I56">
            <v>2064</v>
          </cell>
        </row>
        <row r="57">
          <cell r="I57">
            <v>2065</v>
          </cell>
        </row>
      </sheetData>
      <sheetData sheetId="4"/>
      <sheetData sheetId="5"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M PM ECP"/>
      <sheetName val="GRÁFICOS DE CONTROLE"/>
      <sheetName val="Listas"/>
      <sheetName val="TABELA DINAMICA"/>
      <sheetName val="TRAIN DESIGN"/>
      <sheetName val="INTERIOR"/>
      <sheetName val="TRAIN SYSTEM"/>
      <sheetName val="TC&amp;IS"/>
      <sheetName val="TRACTION"/>
    </sheetNames>
    <sheetDataSet>
      <sheetData sheetId="0"/>
      <sheetData sheetId="1" refreshError="1"/>
      <sheetData sheetId="2">
        <row r="2">
          <cell r="A2" t="str">
            <v>ECP</v>
          </cell>
          <cell r="B2" t="str">
            <v>IA001</v>
          </cell>
        </row>
        <row r="3">
          <cell r="B3" t="str">
            <v>JA009</v>
          </cell>
        </row>
        <row r="4">
          <cell r="B4" t="str">
            <v>JA010</v>
          </cell>
        </row>
        <row r="5">
          <cell r="B5" t="str">
            <v>JA011</v>
          </cell>
        </row>
        <row r="6">
          <cell r="B6" t="str">
            <v>JA021</v>
          </cell>
        </row>
        <row r="7">
          <cell r="B7" t="str">
            <v>JA022</v>
          </cell>
        </row>
        <row r="8">
          <cell r="B8" t="str">
            <v>JA023</v>
          </cell>
        </row>
        <row r="9">
          <cell r="B9" t="str">
            <v>JB003</v>
          </cell>
        </row>
        <row r="10">
          <cell r="B10" t="str">
            <v>NA001</v>
          </cell>
        </row>
        <row r="11">
          <cell r="B11" t="str">
            <v>ND001</v>
          </cell>
        </row>
        <row r="12">
          <cell r="B12" t="str">
            <v>PA001</v>
          </cell>
        </row>
      </sheetData>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on"/>
      <sheetName val="Modification"/>
      <sheetName val="Contract Creation List"/>
      <sheetName val="Contract Modification List"/>
      <sheetName val="Items Lists"/>
      <sheetName val="Database"/>
    </sheetNames>
    <sheetDataSet>
      <sheetData sheetId="0"/>
      <sheetData sheetId="1"/>
      <sheetData sheetId="2"/>
      <sheetData sheetId="3"/>
      <sheetData sheetId="4">
        <row r="4">
          <cell r="D4" t="str">
            <v>Not Applicable</v>
          </cell>
          <cell r="G4" t="str">
            <v>PF-HQM-01 To be determined</v>
          </cell>
          <cell r="H4" t="str">
            <v>PF-HQM-01</v>
          </cell>
          <cell r="K4" t="str">
            <v>TBD - TBD</v>
          </cell>
          <cell r="L4" t="str">
            <v>TBD</v>
          </cell>
          <cell r="O4" t="str">
            <v>TBD - To Be Determined</v>
          </cell>
          <cell r="P4" t="str">
            <v>TBD</v>
          </cell>
          <cell r="S4" t="str">
            <v>ZZMULTI - Multi Currency Contract</v>
          </cell>
          <cell r="T4" t="str">
            <v>ZZMULTI</v>
          </cell>
          <cell r="W4" t="str">
            <v>To be determined</v>
          </cell>
        </row>
        <row r="5">
          <cell r="D5" t="str">
            <v>Afghanistan</v>
          </cell>
          <cell r="H5" t="str">
            <v>PF-HQM-02</v>
          </cell>
          <cell r="L5" t="str">
            <v>NA</v>
          </cell>
          <cell r="P5" t="str">
            <v>3007</v>
          </cell>
          <cell r="T5" t="str">
            <v>ZZTBD</v>
          </cell>
          <cell r="W5" t="str">
            <v>Not Applicable</v>
          </cell>
        </row>
        <row r="6">
          <cell r="D6" t="str">
            <v>Albania</v>
          </cell>
          <cell r="H6" t="str">
            <v>PF-COM-01</v>
          </cell>
          <cell r="L6" t="str">
            <v>NEW</v>
          </cell>
          <cell r="P6" t="str">
            <v>3008</v>
          </cell>
          <cell r="T6" t="str">
            <v>AED</v>
          </cell>
          <cell r="W6" t="str">
            <v>New - Input the description on sheet "Additional requests"</v>
          </cell>
        </row>
        <row r="7">
          <cell r="D7" t="str">
            <v>Algeria</v>
          </cell>
          <cell r="H7" t="str">
            <v>PF-COM-02</v>
          </cell>
          <cell r="L7" t="str">
            <v>AE-0001</v>
          </cell>
          <cell r="P7" t="str">
            <v>3027</v>
          </cell>
          <cell r="T7" t="str">
            <v>AFA</v>
          </cell>
          <cell r="W7" t="str">
            <v>Achilles CONSTANTINIDES</v>
          </cell>
        </row>
        <row r="8">
          <cell r="D8" t="str">
            <v>American Samoa</v>
          </cell>
          <cell r="H8" t="str">
            <v>PF-COM-03</v>
          </cell>
          <cell r="L8" t="str">
            <v>AE-0002</v>
          </cell>
          <cell r="P8" t="str">
            <v>3028</v>
          </cell>
          <cell r="T8" t="str">
            <v>ALL</v>
          </cell>
          <cell r="W8" t="str">
            <v>Agus TJAHYONO</v>
          </cell>
        </row>
        <row r="9">
          <cell r="D9" t="str">
            <v>Andorra</v>
          </cell>
          <cell r="H9" t="str">
            <v>PF-LOC-01</v>
          </cell>
          <cell r="L9" t="str">
            <v>AE-0003</v>
          </cell>
          <cell r="P9" t="str">
            <v>3061</v>
          </cell>
          <cell r="T9" t="str">
            <v>AMD</v>
          </cell>
          <cell r="W9" t="str">
            <v>Alain CORTOT</v>
          </cell>
        </row>
        <row r="10">
          <cell r="D10" t="str">
            <v>Angola</v>
          </cell>
          <cell r="H10" t="str">
            <v>PF-MNL-01</v>
          </cell>
          <cell r="L10" t="str">
            <v>AE-0004</v>
          </cell>
          <cell r="P10" t="str">
            <v>3064</v>
          </cell>
          <cell r="T10" t="str">
            <v>ANG</v>
          </cell>
          <cell r="W10" t="str">
            <v>Alain MALINGREAU</v>
          </cell>
        </row>
        <row r="11">
          <cell r="D11" t="str">
            <v>Anguilla</v>
          </cell>
          <cell r="H11" t="str">
            <v>PF-MNL-02</v>
          </cell>
          <cell r="L11" t="str">
            <v>AE-0005</v>
          </cell>
          <cell r="P11" t="str">
            <v>3066</v>
          </cell>
          <cell r="T11" t="str">
            <v>AOK</v>
          </cell>
          <cell r="W11" t="str">
            <v>Alexander BECKER</v>
          </cell>
        </row>
        <row r="12">
          <cell r="D12" t="str">
            <v>Antartica</v>
          </cell>
          <cell r="H12" t="str">
            <v>PF-MNL-03</v>
          </cell>
          <cell r="L12" t="str">
            <v>AE-0006</v>
          </cell>
          <cell r="P12" t="str">
            <v>3068</v>
          </cell>
          <cell r="T12" t="str">
            <v>AON</v>
          </cell>
          <cell r="W12" t="str">
            <v>Alexandra GUION</v>
          </cell>
        </row>
        <row r="13">
          <cell r="D13" t="str">
            <v>Antigua and Barbuda</v>
          </cell>
          <cell r="H13" t="str">
            <v>PF-MNL-04</v>
          </cell>
          <cell r="L13" t="str">
            <v>AE-0007</v>
          </cell>
          <cell r="P13" t="str">
            <v>3069</v>
          </cell>
          <cell r="T13" t="str">
            <v>AOR</v>
          </cell>
          <cell r="W13" t="str">
            <v>Alfonso ALFONSI</v>
          </cell>
        </row>
        <row r="14">
          <cell r="D14" t="str">
            <v>Argentina</v>
          </cell>
          <cell r="H14" t="str">
            <v>PF-MNL-05</v>
          </cell>
          <cell r="L14" t="str">
            <v>AE-0008</v>
          </cell>
          <cell r="P14" t="str">
            <v>3070</v>
          </cell>
          <cell r="T14" t="str">
            <v>ARS</v>
          </cell>
          <cell r="W14" t="str">
            <v>Alfonso BARBARA</v>
          </cell>
        </row>
        <row r="15">
          <cell r="D15" t="str">
            <v>Armenia</v>
          </cell>
          <cell r="H15" t="str">
            <v>PF-TGS-01</v>
          </cell>
          <cell r="L15" t="str">
            <v>AE-0009</v>
          </cell>
          <cell r="P15" t="str">
            <v>3073</v>
          </cell>
          <cell r="T15" t="str">
            <v>AUD</v>
          </cell>
          <cell r="W15" t="str">
            <v>Allan CHAMBERS</v>
          </cell>
        </row>
        <row r="16">
          <cell r="D16" t="str">
            <v>Aruba</v>
          </cell>
          <cell r="H16" t="str">
            <v>PF-TGS-02</v>
          </cell>
          <cell r="L16" t="str">
            <v>AE-0010</v>
          </cell>
          <cell r="P16" t="str">
            <v>3159</v>
          </cell>
          <cell r="T16" t="str">
            <v>AWG</v>
          </cell>
          <cell r="W16" t="str">
            <v>Amir HADZIC</v>
          </cell>
        </row>
        <row r="17">
          <cell r="D17" t="str">
            <v>Australia</v>
          </cell>
          <cell r="H17" t="str">
            <v>PF-TIS-01</v>
          </cell>
          <cell r="L17" t="str">
            <v>AE-0011</v>
          </cell>
          <cell r="P17" t="str">
            <v>3160</v>
          </cell>
          <cell r="T17" t="str">
            <v>AZM</v>
          </cell>
          <cell r="W17" t="str">
            <v>Amy LETZIG</v>
          </cell>
        </row>
        <row r="18">
          <cell r="D18" t="str">
            <v>Austria</v>
          </cell>
          <cell r="H18" t="str">
            <v>PF-TIS-02</v>
          </cell>
          <cell r="L18" t="str">
            <v>AE-0012</v>
          </cell>
          <cell r="P18" t="str">
            <v>3162</v>
          </cell>
          <cell r="T18" t="str">
            <v>BAD</v>
          </cell>
          <cell r="W18" t="str">
            <v>Ana-Estela CABRERA</v>
          </cell>
        </row>
        <row r="19">
          <cell r="D19" t="str">
            <v>Azerbaijan</v>
          </cell>
          <cell r="H19" t="str">
            <v>PF-TIS-03</v>
          </cell>
          <cell r="L19" t="str">
            <v>AL-0001</v>
          </cell>
          <cell r="P19" t="str">
            <v>3163</v>
          </cell>
          <cell r="T19" t="str">
            <v>BAM</v>
          </cell>
          <cell r="W19" t="str">
            <v>Andrea MAZZA</v>
          </cell>
        </row>
        <row r="20">
          <cell r="D20" t="str">
            <v>Bahamas</v>
          </cell>
          <cell r="H20" t="str">
            <v>PF-TLS-01</v>
          </cell>
          <cell r="L20" t="str">
            <v>AO-0001</v>
          </cell>
          <cell r="P20" t="str">
            <v>3170</v>
          </cell>
          <cell r="T20" t="str">
            <v>BBD</v>
          </cell>
          <cell r="W20" t="str">
            <v>Andrea PODESTA</v>
          </cell>
        </row>
        <row r="21">
          <cell r="D21" t="str">
            <v>Bahrain</v>
          </cell>
          <cell r="H21" t="str">
            <v>PF-TLS-02</v>
          </cell>
          <cell r="L21" t="str">
            <v>AR-0001</v>
          </cell>
          <cell r="P21" t="str">
            <v>3173</v>
          </cell>
          <cell r="T21" t="str">
            <v>BDT</v>
          </cell>
          <cell r="W21" t="str">
            <v>Angel OCASIO</v>
          </cell>
        </row>
        <row r="22">
          <cell r="D22" t="str">
            <v>Bangladesh</v>
          </cell>
          <cell r="H22" t="str">
            <v>PF-TLS-03</v>
          </cell>
          <cell r="L22" t="str">
            <v>AR-0002</v>
          </cell>
          <cell r="P22" t="str">
            <v>3174</v>
          </cell>
          <cell r="T22" t="str">
            <v>BGL</v>
          </cell>
          <cell r="W22" t="str">
            <v>Angela SANCHEZ</v>
          </cell>
        </row>
        <row r="23">
          <cell r="D23" t="str">
            <v>Barbados</v>
          </cell>
          <cell r="H23" t="str">
            <v>PF-TLS-04</v>
          </cell>
          <cell r="L23" t="str">
            <v>AR-0003</v>
          </cell>
          <cell r="P23" t="str">
            <v>3175</v>
          </cell>
          <cell r="T23" t="str">
            <v>BGN</v>
          </cell>
          <cell r="W23" t="str">
            <v>Anja Oikkonen-Lundgren</v>
          </cell>
        </row>
        <row r="24">
          <cell r="D24" t="str">
            <v>Belarus</v>
          </cell>
          <cell r="H24" t="str">
            <v>PF-URG-01</v>
          </cell>
          <cell r="L24" t="str">
            <v>AR-0004</v>
          </cell>
          <cell r="P24" t="str">
            <v>3186</v>
          </cell>
          <cell r="T24" t="str">
            <v>BHD</v>
          </cell>
          <cell r="W24" t="str">
            <v>Anna ZAREMBA</v>
          </cell>
        </row>
        <row r="25">
          <cell r="D25" t="str">
            <v>Belgium</v>
          </cell>
          <cell r="H25" t="str">
            <v>PF-URG-02</v>
          </cell>
          <cell r="L25" t="str">
            <v>AR-0005</v>
          </cell>
          <cell r="P25" t="str">
            <v>3206</v>
          </cell>
          <cell r="T25" t="str">
            <v>BIF</v>
          </cell>
          <cell r="W25" t="str">
            <v>Annamaria MORRA</v>
          </cell>
        </row>
        <row r="26">
          <cell r="D26" t="str">
            <v>Belize</v>
          </cell>
          <cell r="H26" t="str">
            <v>PF-URG-03</v>
          </cell>
          <cell r="L26" t="str">
            <v>AR-0006</v>
          </cell>
          <cell r="P26" t="str">
            <v>3243</v>
          </cell>
          <cell r="T26" t="str">
            <v>BMD</v>
          </cell>
          <cell r="W26" t="str">
            <v>Anne LANG</v>
          </cell>
        </row>
        <row r="27">
          <cell r="D27" t="str">
            <v>Benin</v>
          </cell>
          <cell r="H27" t="str">
            <v>PF-URG-04</v>
          </cell>
          <cell r="L27" t="str">
            <v>AT-0001</v>
          </cell>
          <cell r="P27" t="str">
            <v>3252</v>
          </cell>
          <cell r="T27" t="str">
            <v>BND</v>
          </cell>
          <cell r="W27" t="str">
            <v>Anne-Gaelle LAFFAY</v>
          </cell>
        </row>
        <row r="28">
          <cell r="D28" t="str">
            <v>Bermuda</v>
          </cell>
          <cell r="H28" t="str">
            <v>PF-URG-05</v>
          </cell>
          <cell r="L28" t="str">
            <v>AU-0001</v>
          </cell>
          <cell r="P28" t="str">
            <v>3257</v>
          </cell>
          <cell r="T28" t="str">
            <v>BOB</v>
          </cell>
          <cell r="W28" t="str">
            <v>Anne-Laure COLIN</v>
          </cell>
        </row>
        <row r="29">
          <cell r="D29" t="str">
            <v>Bhutan</v>
          </cell>
          <cell r="H29" t="str">
            <v>PF-URG-06</v>
          </cell>
          <cell r="L29" t="str">
            <v>AU-0002</v>
          </cell>
          <cell r="P29" t="str">
            <v>3275</v>
          </cell>
          <cell r="T29" t="str">
            <v>BOP</v>
          </cell>
          <cell r="W29" t="str">
            <v>ANTOINE, DEVOILLE</v>
          </cell>
        </row>
        <row r="30">
          <cell r="D30" t="str">
            <v>Bolivia</v>
          </cell>
          <cell r="H30" t="str">
            <v>PF-URG-07</v>
          </cell>
          <cell r="L30" t="str">
            <v>AU-0003</v>
          </cell>
          <cell r="P30" t="str">
            <v>3298</v>
          </cell>
          <cell r="T30" t="str">
            <v>BRC</v>
          </cell>
          <cell r="W30" t="str">
            <v>Ariel STIGLIANO</v>
          </cell>
        </row>
        <row r="31">
          <cell r="D31" t="str">
            <v>Bosnia and Herzegowina</v>
          </cell>
          <cell r="H31" t="str">
            <v>PF-URG-08</v>
          </cell>
          <cell r="L31" t="str">
            <v>AU-0004</v>
          </cell>
          <cell r="P31" t="str">
            <v>3300</v>
          </cell>
          <cell r="T31" t="str">
            <v>BRL</v>
          </cell>
          <cell r="W31" t="str">
            <v>Arnaud NUZILLAT</v>
          </cell>
        </row>
        <row r="32">
          <cell r="D32" t="str">
            <v>Botswana</v>
          </cell>
          <cell r="L32" t="str">
            <v>AU-0005</v>
          </cell>
          <cell r="P32" t="str">
            <v>3302</v>
          </cell>
          <cell r="T32" t="str">
            <v>BSD</v>
          </cell>
          <cell r="W32" t="str">
            <v>Aude HURTREL</v>
          </cell>
        </row>
        <row r="33">
          <cell r="D33" t="str">
            <v>Bouvet Island</v>
          </cell>
          <cell r="L33" t="str">
            <v>AU-0006</v>
          </cell>
          <cell r="P33" t="str">
            <v>3327</v>
          </cell>
          <cell r="T33" t="str">
            <v>BTN</v>
          </cell>
          <cell r="W33" t="str">
            <v>Audrey MICCHI</v>
          </cell>
        </row>
        <row r="34">
          <cell r="D34" t="str">
            <v>Brazil</v>
          </cell>
          <cell r="L34" t="str">
            <v>AU-0007</v>
          </cell>
          <cell r="P34" t="str">
            <v>3335</v>
          </cell>
          <cell r="T34" t="str">
            <v>BUK</v>
          </cell>
          <cell r="W34" t="str">
            <v>Autumn Huskin</v>
          </cell>
        </row>
        <row r="35">
          <cell r="D35" t="str">
            <v>British Indian Ocean Territory</v>
          </cell>
          <cell r="L35" t="str">
            <v>AU-0008</v>
          </cell>
          <cell r="P35" t="str">
            <v>3359</v>
          </cell>
          <cell r="T35" t="str">
            <v>BWP</v>
          </cell>
          <cell r="W35" t="str">
            <v>Axel WALTER</v>
          </cell>
        </row>
        <row r="36">
          <cell r="D36" t="str">
            <v>Brunei</v>
          </cell>
          <cell r="L36" t="str">
            <v>AU-0009</v>
          </cell>
          <cell r="P36" t="str">
            <v>3365</v>
          </cell>
          <cell r="T36" t="str">
            <v>BYR</v>
          </cell>
          <cell r="W36" t="str">
            <v>Azeddine MUSTUN</v>
          </cell>
        </row>
        <row r="37">
          <cell r="D37" t="str">
            <v>Bulgaria</v>
          </cell>
          <cell r="L37" t="str">
            <v>AU-0010</v>
          </cell>
          <cell r="P37" t="str">
            <v>3366</v>
          </cell>
          <cell r="T37" t="str">
            <v>BZD</v>
          </cell>
          <cell r="W37" t="str">
            <v>Barbara COTTI</v>
          </cell>
        </row>
        <row r="38">
          <cell r="D38" t="str">
            <v>Burkina Faso</v>
          </cell>
          <cell r="L38" t="str">
            <v>AU-0011</v>
          </cell>
          <cell r="P38" t="str">
            <v>3367</v>
          </cell>
          <cell r="T38" t="str">
            <v>CAD</v>
          </cell>
          <cell r="W38" t="str">
            <v>Benedicte NANTIER</v>
          </cell>
        </row>
        <row r="39">
          <cell r="D39" t="str">
            <v>Burundi</v>
          </cell>
          <cell r="L39" t="str">
            <v>AU-0012</v>
          </cell>
          <cell r="P39" t="str">
            <v>3369</v>
          </cell>
          <cell r="T39" t="str">
            <v>CDF</v>
          </cell>
          <cell r="W39" t="str">
            <v>Benny BARZILAY</v>
          </cell>
        </row>
        <row r="40">
          <cell r="D40" t="str">
            <v>Cambodia</v>
          </cell>
          <cell r="L40" t="str">
            <v>AU-0013</v>
          </cell>
          <cell r="P40" t="str">
            <v>3407</v>
          </cell>
          <cell r="T40" t="str">
            <v>CHF</v>
          </cell>
          <cell r="W40" t="str">
            <v>Benoit BONJOUR</v>
          </cell>
        </row>
        <row r="41">
          <cell r="D41" t="str">
            <v>Cameroon</v>
          </cell>
          <cell r="L41" t="str">
            <v>AU-0014</v>
          </cell>
          <cell r="P41" t="str">
            <v>3422</v>
          </cell>
          <cell r="T41" t="str">
            <v>CLF</v>
          </cell>
          <cell r="W41" t="str">
            <v>Benoît GRAND</v>
          </cell>
        </row>
        <row r="42">
          <cell r="D42" t="str">
            <v>Canada</v>
          </cell>
          <cell r="L42" t="str">
            <v>AU-0015</v>
          </cell>
          <cell r="P42" t="str">
            <v>3425</v>
          </cell>
          <cell r="T42" t="str">
            <v>CLP</v>
          </cell>
          <cell r="W42" t="str">
            <v>Bernardo CANALES</v>
          </cell>
        </row>
        <row r="43">
          <cell r="D43" t="str">
            <v>Cape Verde</v>
          </cell>
          <cell r="L43" t="str">
            <v>AU-0016</v>
          </cell>
          <cell r="P43" t="str">
            <v>3441</v>
          </cell>
          <cell r="T43" t="str">
            <v>CNY</v>
          </cell>
          <cell r="W43" t="str">
            <v>Bianca HILKE</v>
          </cell>
        </row>
        <row r="44">
          <cell r="D44" t="str">
            <v>Cayman islands</v>
          </cell>
          <cell r="L44" t="str">
            <v>AU-0017</v>
          </cell>
          <cell r="P44" t="str">
            <v>3465</v>
          </cell>
          <cell r="T44" t="str">
            <v>COP</v>
          </cell>
          <cell r="W44" t="str">
            <v>Blandine OBRINGER</v>
          </cell>
        </row>
        <row r="45">
          <cell r="D45" t="str">
            <v>Central African Republic</v>
          </cell>
          <cell r="L45" t="str">
            <v>AU-0018</v>
          </cell>
          <cell r="P45" t="str">
            <v>3484</v>
          </cell>
          <cell r="T45" t="str">
            <v>CRC</v>
          </cell>
          <cell r="W45" t="str">
            <v>Boris CASTRO</v>
          </cell>
        </row>
        <row r="46">
          <cell r="D46" t="str">
            <v>Chad</v>
          </cell>
          <cell r="L46" t="str">
            <v>AU-0019</v>
          </cell>
          <cell r="P46" t="str">
            <v>3489</v>
          </cell>
          <cell r="T46" t="str">
            <v>CSD</v>
          </cell>
          <cell r="W46" t="str">
            <v>Boris CHAUVEAU</v>
          </cell>
        </row>
        <row r="47">
          <cell r="D47" t="str">
            <v>Chile</v>
          </cell>
          <cell r="L47" t="str">
            <v>AU-0020</v>
          </cell>
          <cell r="P47" t="str">
            <v>3491</v>
          </cell>
          <cell r="T47" t="str">
            <v>CSK</v>
          </cell>
          <cell r="W47" t="str">
            <v>Brenda CODY</v>
          </cell>
        </row>
        <row r="48">
          <cell r="D48" t="str">
            <v>China</v>
          </cell>
          <cell r="L48" t="str">
            <v>AU-0021</v>
          </cell>
          <cell r="P48" t="str">
            <v>3492</v>
          </cell>
          <cell r="T48" t="str">
            <v>CUP</v>
          </cell>
          <cell r="W48" t="str">
            <v>Bryan ORR</v>
          </cell>
        </row>
        <row r="49">
          <cell r="D49" t="str">
            <v>Christmas Island</v>
          </cell>
          <cell r="L49" t="str">
            <v>AU-0022</v>
          </cell>
          <cell r="P49" t="str">
            <v>3507</v>
          </cell>
          <cell r="T49" t="str">
            <v>CVE</v>
          </cell>
          <cell r="W49" t="str">
            <v>Carl-Henrik WESTLUND</v>
          </cell>
        </row>
        <row r="50">
          <cell r="D50" t="str">
            <v>Cocos (Keeling) Islands</v>
          </cell>
          <cell r="L50" t="str">
            <v>AU-0023</v>
          </cell>
          <cell r="P50" t="str">
            <v>3509</v>
          </cell>
          <cell r="T50" t="str">
            <v>CYP</v>
          </cell>
          <cell r="W50" t="str">
            <v>Carlotta MONGIELLO</v>
          </cell>
        </row>
        <row r="51">
          <cell r="D51" t="str">
            <v>Colombia</v>
          </cell>
          <cell r="L51" t="str">
            <v>AU-0024</v>
          </cell>
          <cell r="P51" t="str">
            <v>3523</v>
          </cell>
          <cell r="T51" t="str">
            <v>CZK</v>
          </cell>
          <cell r="W51" t="str">
            <v>Carole SOLER</v>
          </cell>
        </row>
        <row r="52">
          <cell r="D52" t="str">
            <v>Comoros</v>
          </cell>
          <cell r="L52" t="str">
            <v>AU-0025</v>
          </cell>
          <cell r="P52" t="str">
            <v>3535</v>
          </cell>
          <cell r="T52" t="str">
            <v>DJF</v>
          </cell>
          <cell r="W52" t="str">
            <v>Cecile GIRARD-REYDET</v>
          </cell>
        </row>
        <row r="53">
          <cell r="D53" t="str">
            <v>Congo</v>
          </cell>
          <cell r="L53" t="str">
            <v>AU-0026</v>
          </cell>
          <cell r="P53" t="str">
            <v>3589</v>
          </cell>
          <cell r="T53" t="str">
            <v>DKK</v>
          </cell>
          <cell r="W53" t="str">
            <v>Cees SURTEL</v>
          </cell>
        </row>
        <row r="54">
          <cell r="D54" t="str">
            <v>Congo (Democratic Republic)</v>
          </cell>
          <cell r="L54" t="str">
            <v>AZ-0001</v>
          </cell>
          <cell r="P54" t="str">
            <v>3597</v>
          </cell>
          <cell r="T54" t="str">
            <v>DOP</v>
          </cell>
          <cell r="W54" t="str">
            <v>Celine DEVOILLE</v>
          </cell>
        </row>
        <row r="55">
          <cell r="D55" t="str">
            <v>Cook islands</v>
          </cell>
          <cell r="L55" t="str">
            <v>AZ-0002</v>
          </cell>
          <cell r="P55" t="str">
            <v>3598</v>
          </cell>
          <cell r="T55" t="str">
            <v>DWD</v>
          </cell>
          <cell r="W55" t="str">
            <v>Céline THOMAS</v>
          </cell>
        </row>
        <row r="56">
          <cell r="D56" t="str">
            <v>Costa Rica</v>
          </cell>
          <cell r="L56" t="str">
            <v>AZ-0003</v>
          </cell>
          <cell r="P56" t="str">
            <v>3609</v>
          </cell>
          <cell r="T56" t="str">
            <v>DZD</v>
          </cell>
          <cell r="W56" t="str">
            <v>Charles JOHNSON</v>
          </cell>
        </row>
        <row r="57">
          <cell r="D57" t="str">
            <v>Cote d'Ivoire</v>
          </cell>
          <cell r="L57" t="str">
            <v>BD-0001</v>
          </cell>
          <cell r="P57" t="str">
            <v>3622</v>
          </cell>
          <cell r="T57" t="str">
            <v>ECS</v>
          </cell>
          <cell r="W57" t="str">
            <v>Charles WINTERHOLER</v>
          </cell>
        </row>
        <row r="58">
          <cell r="D58" t="str">
            <v>Croatia</v>
          </cell>
          <cell r="L58" t="str">
            <v>BD-0002</v>
          </cell>
          <cell r="P58" t="str">
            <v>3695</v>
          </cell>
          <cell r="T58" t="str">
            <v>EEK</v>
          </cell>
          <cell r="W58" t="str">
            <v>Christian GUNTHER</v>
          </cell>
        </row>
        <row r="59">
          <cell r="D59" t="str">
            <v>Cuba</v>
          </cell>
          <cell r="L59" t="str">
            <v>BD-0003</v>
          </cell>
          <cell r="P59" t="str">
            <v>3788</v>
          </cell>
          <cell r="T59" t="str">
            <v>EGP</v>
          </cell>
          <cell r="W59" t="str">
            <v>Christina WRAY</v>
          </cell>
        </row>
        <row r="60">
          <cell r="D60" t="str">
            <v>Cyprus</v>
          </cell>
          <cell r="L60" t="str">
            <v>BE-0001</v>
          </cell>
          <cell r="P60" t="str">
            <v>3789</v>
          </cell>
          <cell r="T60" t="str">
            <v>ERN</v>
          </cell>
          <cell r="W60" t="str">
            <v>Christine KING</v>
          </cell>
        </row>
        <row r="61">
          <cell r="D61" t="str">
            <v>Czech Republic</v>
          </cell>
          <cell r="L61" t="str">
            <v>BE-0002</v>
          </cell>
          <cell r="P61" t="str">
            <v>3841</v>
          </cell>
          <cell r="T61" t="str">
            <v>ETB</v>
          </cell>
          <cell r="W61" t="str">
            <v>Cinzia CORDASCO</v>
          </cell>
        </row>
        <row r="62">
          <cell r="D62" t="str">
            <v>Denmark</v>
          </cell>
          <cell r="L62" t="str">
            <v>BE-0003</v>
          </cell>
          <cell r="P62" t="str">
            <v>3848</v>
          </cell>
          <cell r="T62" t="str">
            <v>EUR</v>
          </cell>
          <cell r="W62" t="str">
            <v>Cristian BARRECA</v>
          </cell>
        </row>
        <row r="63">
          <cell r="D63" t="str">
            <v>Djibouti</v>
          </cell>
          <cell r="L63" t="str">
            <v>BE-0004</v>
          </cell>
          <cell r="P63" t="str">
            <v>4553</v>
          </cell>
          <cell r="T63" t="str">
            <v>FJD</v>
          </cell>
          <cell r="W63" t="str">
            <v>Dan ARNO</v>
          </cell>
        </row>
        <row r="64">
          <cell r="D64" t="str">
            <v>Dominica</v>
          </cell>
          <cell r="L64" t="str">
            <v>BE-0005</v>
          </cell>
          <cell r="P64" t="str">
            <v>4811</v>
          </cell>
          <cell r="T64" t="str">
            <v>FKP</v>
          </cell>
          <cell r="W64" t="str">
            <v>Daniel HERRTWICH</v>
          </cell>
        </row>
        <row r="65">
          <cell r="D65" t="str">
            <v>Dominican Republic</v>
          </cell>
          <cell r="L65" t="str">
            <v>BG-0001</v>
          </cell>
          <cell r="P65" t="str">
            <v>4826</v>
          </cell>
          <cell r="T65" t="str">
            <v>GBP</v>
          </cell>
          <cell r="W65" t="str">
            <v>Daniel LARSON</v>
          </cell>
        </row>
        <row r="66">
          <cell r="D66" t="str">
            <v>East Timor</v>
          </cell>
          <cell r="L66" t="str">
            <v>BG-0002</v>
          </cell>
          <cell r="P66" t="str">
            <v>4827</v>
          </cell>
          <cell r="T66" t="str">
            <v>GEL</v>
          </cell>
          <cell r="W66" t="str">
            <v>Daniel OSTLUND</v>
          </cell>
        </row>
        <row r="67">
          <cell r="D67" t="str">
            <v>Ecuador</v>
          </cell>
          <cell r="L67" t="str">
            <v>BH-0001</v>
          </cell>
          <cell r="P67" t="str">
            <v>4832</v>
          </cell>
          <cell r="T67" t="str">
            <v>GHC</v>
          </cell>
          <cell r="W67" t="str">
            <v>Daniela CASTELLI</v>
          </cell>
        </row>
        <row r="68">
          <cell r="D68" t="str">
            <v>Egypt</v>
          </cell>
          <cell r="L68" t="str">
            <v>BH-0002</v>
          </cell>
          <cell r="P68" t="str">
            <v>4930</v>
          </cell>
          <cell r="T68" t="str">
            <v>GIP</v>
          </cell>
          <cell r="W68" t="str">
            <v>Daniela GHIZZONI</v>
          </cell>
        </row>
        <row r="69">
          <cell r="D69" t="str">
            <v>El Salvador</v>
          </cell>
          <cell r="L69" t="str">
            <v>BH-0003</v>
          </cell>
          <cell r="P69" t="str">
            <v>4943</v>
          </cell>
          <cell r="T69" t="str">
            <v>GMD</v>
          </cell>
          <cell r="W69" t="str">
            <v>Daniela MELLANO</v>
          </cell>
        </row>
        <row r="70">
          <cell r="D70" t="str">
            <v>Equatorial Guinea</v>
          </cell>
          <cell r="L70" t="str">
            <v>BH-0004</v>
          </cell>
          <cell r="P70" t="str">
            <v>4945</v>
          </cell>
          <cell r="T70" t="str">
            <v>GNF</v>
          </cell>
          <cell r="W70" t="str">
            <v>Daniela TARTERINI</v>
          </cell>
        </row>
        <row r="71">
          <cell r="D71" t="str">
            <v>Eritrea</v>
          </cell>
          <cell r="L71" t="str">
            <v>BH-0005</v>
          </cell>
          <cell r="P71" t="str">
            <v>5034</v>
          </cell>
          <cell r="T71" t="str">
            <v>GNS</v>
          </cell>
          <cell r="W71" t="str">
            <v>David GRENOUILLET</v>
          </cell>
        </row>
        <row r="72">
          <cell r="D72" t="str">
            <v>Estonia</v>
          </cell>
          <cell r="L72" t="str">
            <v>BH-0006</v>
          </cell>
          <cell r="P72" t="str">
            <v>5038</v>
          </cell>
          <cell r="T72" t="str">
            <v>GQE</v>
          </cell>
          <cell r="W72" t="str">
            <v>David LE-FLOCH</v>
          </cell>
        </row>
        <row r="73">
          <cell r="D73" t="str">
            <v>Ethiopia</v>
          </cell>
          <cell r="L73" t="str">
            <v>BH-0007</v>
          </cell>
          <cell r="P73" t="str">
            <v>5136</v>
          </cell>
          <cell r="T73" t="str">
            <v>GTQ</v>
          </cell>
          <cell r="W73" t="str">
            <v>David WOERLE</v>
          </cell>
        </row>
        <row r="74">
          <cell r="D74" t="str">
            <v>Falkland Island (Malvinas)</v>
          </cell>
          <cell r="L74" t="str">
            <v>BR-0001</v>
          </cell>
          <cell r="P74" t="str">
            <v>5140</v>
          </cell>
          <cell r="T74" t="str">
            <v>GWP</v>
          </cell>
          <cell r="W74" t="str">
            <v>Debra BAUCH</v>
          </cell>
        </row>
        <row r="75">
          <cell r="D75" t="str">
            <v>Faroe islands</v>
          </cell>
          <cell r="L75" t="str">
            <v>BR-0002</v>
          </cell>
          <cell r="P75" t="str">
            <v>5148</v>
          </cell>
          <cell r="T75" t="str">
            <v>GYD</v>
          </cell>
          <cell r="W75" t="str">
            <v>Denis PAWLOWSKI</v>
          </cell>
        </row>
        <row r="76">
          <cell r="D76" t="str">
            <v>Fiji</v>
          </cell>
          <cell r="L76" t="str">
            <v>BR-0003</v>
          </cell>
          <cell r="P76" t="str">
            <v>5170</v>
          </cell>
          <cell r="T76" t="str">
            <v>HKD</v>
          </cell>
          <cell r="W76" t="str">
            <v>Dennise GONZALES</v>
          </cell>
        </row>
        <row r="77">
          <cell r="D77" t="str">
            <v>Finland</v>
          </cell>
          <cell r="L77" t="str">
            <v>BR-0004</v>
          </cell>
          <cell r="P77" t="str">
            <v>5201</v>
          </cell>
          <cell r="T77" t="str">
            <v>HNL</v>
          </cell>
          <cell r="W77" t="str">
            <v>Dheeraj GUPTA</v>
          </cell>
        </row>
        <row r="78">
          <cell r="D78" t="str">
            <v>France</v>
          </cell>
          <cell r="L78" t="str">
            <v>BR-0005</v>
          </cell>
          <cell r="P78" t="str">
            <v>5202</v>
          </cell>
          <cell r="T78" t="str">
            <v>HRK</v>
          </cell>
          <cell r="W78" t="str">
            <v>Diana ZAMORA</v>
          </cell>
        </row>
        <row r="79">
          <cell r="D79" t="str">
            <v>French Guiana</v>
          </cell>
          <cell r="L79" t="str">
            <v>BR-0006</v>
          </cell>
          <cell r="P79" t="str">
            <v>5203</v>
          </cell>
          <cell r="T79" t="str">
            <v>HTG</v>
          </cell>
          <cell r="W79" t="str">
            <v>Didier PORTALIER</v>
          </cell>
        </row>
        <row r="80">
          <cell r="D80" t="str">
            <v>French Polynesia</v>
          </cell>
          <cell r="L80" t="str">
            <v>BR-0007</v>
          </cell>
          <cell r="P80" t="str">
            <v>5204</v>
          </cell>
          <cell r="T80" t="str">
            <v>HUF</v>
          </cell>
          <cell r="W80" t="str">
            <v>Dominik MIGACZ</v>
          </cell>
        </row>
        <row r="81">
          <cell r="D81" t="str">
            <v>French Southern Territories</v>
          </cell>
          <cell r="L81" t="str">
            <v>BR-0008</v>
          </cell>
          <cell r="P81" t="str">
            <v>5205</v>
          </cell>
          <cell r="T81" t="str">
            <v>IDR</v>
          </cell>
          <cell r="W81" t="str">
            <v>Dominique FLEURY</v>
          </cell>
        </row>
        <row r="82">
          <cell r="D82" t="str">
            <v>Gabon</v>
          </cell>
          <cell r="L82" t="str">
            <v>BR-0009</v>
          </cell>
          <cell r="P82" t="str">
            <v>5218</v>
          </cell>
          <cell r="T82" t="str">
            <v>ILS</v>
          </cell>
          <cell r="W82" t="str">
            <v>Dorota CZUPLAK</v>
          </cell>
        </row>
        <row r="83">
          <cell r="D83" t="str">
            <v>Gambia</v>
          </cell>
          <cell r="L83" t="str">
            <v>BR-0010</v>
          </cell>
          <cell r="P83" t="str">
            <v>5225</v>
          </cell>
          <cell r="T83" t="str">
            <v>INR</v>
          </cell>
          <cell r="W83" t="str">
            <v>Edgar KELLER</v>
          </cell>
        </row>
        <row r="84">
          <cell r="D84" t="str">
            <v>Georgia</v>
          </cell>
          <cell r="L84" t="str">
            <v>BR-0011</v>
          </cell>
          <cell r="P84" t="str">
            <v>5229</v>
          </cell>
          <cell r="T84" t="str">
            <v>IQD</v>
          </cell>
          <cell r="W84" t="str">
            <v>Eduardo GARCIA</v>
          </cell>
        </row>
        <row r="85">
          <cell r="D85" t="str">
            <v>Germany</v>
          </cell>
          <cell r="L85" t="str">
            <v>BR-0012</v>
          </cell>
          <cell r="P85" t="str">
            <v>5230</v>
          </cell>
          <cell r="T85" t="str">
            <v>IRR</v>
          </cell>
          <cell r="W85" t="str">
            <v>Eike KRAEFT</v>
          </cell>
        </row>
        <row r="86">
          <cell r="D86" t="str">
            <v>Ghana</v>
          </cell>
          <cell r="L86" t="str">
            <v>BR-0013</v>
          </cell>
          <cell r="P86" t="str">
            <v>5231</v>
          </cell>
          <cell r="T86" t="str">
            <v>ISK</v>
          </cell>
          <cell r="W86" t="str">
            <v>Elena LOPEZ-SANCHEZ</v>
          </cell>
        </row>
        <row r="87">
          <cell r="D87" t="str">
            <v>Gibraltar</v>
          </cell>
          <cell r="L87" t="str">
            <v>BR-0014</v>
          </cell>
          <cell r="P87" t="str">
            <v>5232</v>
          </cell>
          <cell r="T87" t="str">
            <v>JMD</v>
          </cell>
          <cell r="W87" t="str">
            <v>Elena PANERO</v>
          </cell>
        </row>
        <row r="88">
          <cell r="D88" t="str">
            <v>Greece</v>
          </cell>
          <cell r="L88" t="str">
            <v>BR-0015</v>
          </cell>
          <cell r="P88" t="str">
            <v>5233</v>
          </cell>
          <cell r="T88" t="str">
            <v>JOD</v>
          </cell>
          <cell r="W88" t="str">
            <v>Elsa OLANDA</v>
          </cell>
        </row>
        <row r="89">
          <cell r="D89" t="str">
            <v>Greenland</v>
          </cell>
          <cell r="L89" t="str">
            <v>BR-0016</v>
          </cell>
          <cell r="P89" t="str">
            <v>5237</v>
          </cell>
          <cell r="T89" t="str">
            <v>JPY</v>
          </cell>
          <cell r="W89" t="str">
            <v>Emma STARLING</v>
          </cell>
        </row>
        <row r="90">
          <cell r="D90" t="str">
            <v>Grenada</v>
          </cell>
          <cell r="L90" t="str">
            <v>BR-0017</v>
          </cell>
          <cell r="P90" t="str">
            <v>5238</v>
          </cell>
          <cell r="T90" t="str">
            <v>KES</v>
          </cell>
          <cell r="W90" t="str">
            <v>Eric BENMERGUI</v>
          </cell>
        </row>
        <row r="91">
          <cell r="D91" t="str">
            <v>Guadeloupe</v>
          </cell>
          <cell r="L91" t="str">
            <v>BR-0018</v>
          </cell>
          <cell r="P91" t="str">
            <v>5243</v>
          </cell>
          <cell r="T91" t="str">
            <v>KGS</v>
          </cell>
          <cell r="W91" t="str">
            <v>Eric SERAFINI</v>
          </cell>
        </row>
        <row r="92">
          <cell r="D92" t="str">
            <v>Guam</v>
          </cell>
          <cell r="L92" t="str">
            <v>BR-0019</v>
          </cell>
          <cell r="P92" t="str">
            <v>5260</v>
          </cell>
          <cell r="T92" t="str">
            <v>KHR</v>
          </cell>
          <cell r="W92" t="str">
            <v>Erica GARANCI</v>
          </cell>
        </row>
        <row r="93">
          <cell r="D93" t="str">
            <v>Guatemala</v>
          </cell>
          <cell r="L93" t="str">
            <v>BR-0020</v>
          </cell>
          <cell r="P93" t="str">
            <v>5261</v>
          </cell>
          <cell r="T93" t="str">
            <v>KMF</v>
          </cell>
          <cell r="W93" t="str">
            <v>Érica GARANCI</v>
          </cell>
        </row>
        <row r="94">
          <cell r="D94" t="str">
            <v>Guinea</v>
          </cell>
          <cell r="L94" t="str">
            <v>BR-0021</v>
          </cell>
          <cell r="P94" t="str">
            <v>5263</v>
          </cell>
          <cell r="T94" t="str">
            <v>KPW</v>
          </cell>
          <cell r="W94" t="str">
            <v>Erick PAZ-MARTINEZ</v>
          </cell>
        </row>
        <row r="95">
          <cell r="D95" t="str">
            <v>Guinea-Bissau</v>
          </cell>
          <cell r="L95" t="str">
            <v>BR-0022</v>
          </cell>
          <cell r="P95" t="str">
            <v>5264</v>
          </cell>
          <cell r="T95" t="str">
            <v>KRW</v>
          </cell>
          <cell r="W95" t="str">
            <v>Eric-René GEORGET</v>
          </cell>
        </row>
        <row r="96">
          <cell r="D96" t="str">
            <v>Guyana</v>
          </cell>
          <cell r="L96" t="str">
            <v>BR-0023</v>
          </cell>
          <cell r="P96" t="str">
            <v>5266</v>
          </cell>
          <cell r="T96" t="str">
            <v>KWD</v>
          </cell>
          <cell r="W96" t="str">
            <v>Erik GEORGET</v>
          </cell>
        </row>
        <row r="97">
          <cell r="D97" t="str">
            <v>Haiti</v>
          </cell>
          <cell r="L97" t="str">
            <v>BR-0024</v>
          </cell>
          <cell r="P97" t="str">
            <v>5270</v>
          </cell>
          <cell r="T97" t="str">
            <v>KYD</v>
          </cell>
          <cell r="W97" t="str">
            <v>Esthela SIFUENTES</v>
          </cell>
        </row>
        <row r="98">
          <cell r="D98" t="str">
            <v>Heard And Mc Donald islands</v>
          </cell>
          <cell r="L98" t="str">
            <v>BR-0025</v>
          </cell>
          <cell r="P98" t="str">
            <v>5271</v>
          </cell>
          <cell r="T98" t="str">
            <v>KZT</v>
          </cell>
          <cell r="W98" t="str">
            <v>Evangelina LIANOU</v>
          </cell>
        </row>
        <row r="99">
          <cell r="D99" t="str">
            <v>Holy See (Vatican city state)</v>
          </cell>
          <cell r="L99" t="str">
            <v>BR-0026</v>
          </cell>
          <cell r="P99" t="str">
            <v>5273</v>
          </cell>
          <cell r="T99" t="str">
            <v>LAK</v>
          </cell>
          <cell r="W99" t="str">
            <v>Ewa WIKTOROWICZ</v>
          </cell>
        </row>
        <row r="100">
          <cell r="D100" t="str">
            <v>Honduras</v>
          </cell>
          <cell r="L100" t="str">
            <v>BR-0027</v>
          </cell>
          <cell r="P100" t="str">
            <v>5282</v>
          </cell>
          <cell r="T100" t="str">
            <v>LBP</v>
          </cell>
          <cell r="W100" t="str">
            <v>Fabian STUDER</v>
          </cell>
        </row>
        <row r="101">
          <cell r="D101" t="str">
            <v>Hong Kong</v>
          </cell>
          <cell r="L101" t="str">
            <v>BR-0028</v>
          </cell>
          <cell r="P101" t="str">
            <v>5291</v>
          </cell>
          <cell r="T101" t="str">
            <v>LKR</v>
          </cell>
          <cell r="W101" t="str">
            <v>Fabio DAVID</v>
          </cell>
        </row>
        <row r="102">
          <cell r="D102" t="str">
            <v>Hungary</v>
          </cell>
          <cell r="L102" t="str">
            <v>BR-0029</v>
          </cell>
          <cell r="P102" t="str">
            <v>5292</v>
          </cell>
          <cell r="T102" t="str">
            <v>LRD</v>
          </cell>
          <cell r="W102" t="str">
            <v>Fabrizio ZORGNIOTTI</v>
          </cell>
        </row>
        <row r="103">
          <cell r="D103" t="str">
            <v>Iceland</v>
          </cell>
          <cell r="L103" t="str">
            <v>BR-0030</v>
          </cell>
          <cell r="P103" t="str">
            <v>5293</v>
          </cell>
          <cell r="T103" t="str">
            <v>LSL</v>
          </cell>
          <cell r="W103" t="str">
            <v>Fadil CHEKHAB</v>
          </cell>
        </row>
        <row r="104">
          <cell r="D104" t="str">
            <v>India</v>
          </cell>
          <cell r="L104" t="str">
            <v>BS-0001</v>
          </cell>
          <cell r="P104" t="str">
            <v>5298</v>
          </cell>
          <cell r="T104" t="str">
            <v>LSM</v>
          </cell>
          <cell r="W104" t="str">
            <v>Fadila ABERKANE</v>
          </cell>
        </row>
        <row r="105">
          <cell r="D105" t="str">
            <v>Indonesia</v>
          </cell>
          <cell r="L105" t="str">
            <v>BT-0001</v>
          </cell>
          <cell r="P105" t="str">
            <v>5302</v>
          </cell>
          <cell r="T105" t="str">
            <v>LTL</v>
          </cell>
          <cell r="W105" t="str">
            <v>Fausto FORTI</v>
          </cell>
        </row>
        <row r="106">
          <cell r="D106" t="str">
            <v>Iran</v>
          </cell>
          <cell r="L106" t="str">
            <v>CA-0001</v>
          </cell>
          <cell r="P106" t="str">
            <v>5303</v>
          </cell>
          <cell r="T106" t="str">
            <v>LVL</v>
          </cell>
          <cell r="W106" t="str">
            <v>Federica FRATTINI</v>
          </cell>
        </row>
        <row r="107">
          <cell r="D107" t="str">
            <v>Iraq</v>
          </cell>
          <cell r="L107" t="str">
            <v>CA-0002</v>
          </cell>
          <cell r="P107" t="str">
            <v>5311</v>
          </cell>
          <cell r="T107" t="str">
            <v>LYD</v>
          </cell>
          <cell r="W107" t="str">
            <v>Fernando AYALA</v>
          </cell>
        </row>
        <row r="108">
          <cell r="D108" t="str">
            <v>Ireland</v>
          </cell>
          <cell r="L108" t="str">
            <v>CA-0003</v>
          </cell>
          <cell r="P108" t="str">
            <v>5313</v>
          </cell>
          <cell r="T108" t="str">
            <v>MAD</v>
          </cell>
          <cell r="W108" t="str">
            <v>Florence CRIPPA</v>
          </cell>
        </row>
        <row r="109">
          <cell r="D109" t="str">
            <v>Israel</v>
          </cell>
          <cell r="L109" t="str">
            <v>CA-0004</v>
          </cell>
          <cell r="P109" t="str">
            <v>5315</v>
          </cell>
          <cell r="T109" t="str">
            <v>MDL</v>
          </cell>
          <cell r="W109" t="str">
            <v>Florence ROUGEAU</v>
          </cell>
        </row>
        <row r="110">
          <cell r="D110" t="str">
            <v>Italy</v>
          </cell>
          <cell r="L110" t="str">
            <v>CA-0005</v>
          </cell>
          <cell r="P110" t="str">
            <v>5316</v>
          </cell>
          <cell r="T110" t="str">
            <v>MGA</v>
          </cell>
          <cell r="W110" t="str">
            <v>Francina PRATS-RIPOLL</v>
          </cell>
        </row>
        <row r="111">
          <cell r="D111" t="str">
            <v>Jamaica</v>
          </cell>
          <cell r="L111" t="str">
            <v>CA-0006</v>
          </cell>
          <cell r="P111" t="str">
            <v>5323</v>
          </cell>
          <cell r="T111" t="str">
            <v>MGF</v>
          </cell>
          <cell r="W111" t="str">
            <v>Franck ALDEBERT</v>
          </cell>
        </row>
        <row r="112">
          <cell r="D112" t="str">
            <v>Japan</v>
          </cell>
          <cell r="L112" t="str">
            <v>CA-0007</v>
          </cell>
          <cell r="P112" t="str">
            <v>5327</v>
          </cell>
          <cell r="T112" t="str">
            <v>MKD</v>
          </cell>
          <cell r="W112" t="str">
            <v>François BENIER</v>
          </cell>
        </row>
        <row r="113">
          <cell r="D113" t="str">
            <v>Jersey</v>
          </cell>
          <cell r="L113" t="str">
            <v>CA-0008</v>
          </cell>
          <cell r="P113" t="str">
            <v>5329</v>
          </cell>
          <cell r="T113" t="str">
            <v>MLF</v>
          </cell>
          <cell r="W113" t="str">
            <v>Françoise KOHLSCHITTER</v>
          </cell>
        </row>
        <row r="114">
          <cell r="D114" t="str">
            <v>Jordan</v>
          </cell>
          <cell r="L114" t="str">
            <v>CA-0009</v>
          </cell>
          <cell r="P114" t="str">
            <v>5331</v>
          </cell>
          <cell r="T114" t="str">
            <v>MMK</v>
          </cell>
          <cell r="W114" t="str">
            <v>Frederic CHESNAIS</v>
          </cell>
        </row>
        <row r="115">
          <cell r="D115" t="str">
            <v>Kazakhstan</v>
          </cell>
          <cell r="L115" t="str">
            <v>CA-0010</v>
          </cell>
          <cell r="P115" t="str">
            <v>5334</v>
          </cell>
          <cell r="T115" t="str">
            <v>MNT</v>
          </cell>
          <cell r="W115" t="str">
            <v>Frederic EVRARD</v>
          </cell>
        </row>
        <row r="116">
          <cell r="D116" t="str">
            <v>Kenya</v>
          </cell>
          <cell r="L116" t="str">
            <v>CG-0001</v>
          </cell>
          <cell r="P116" t="str">
            <v>5339</v>
          </cell>
          <cell r="T116" t="str">
            <v>MOP</v>
          </cell>
          <cell r="W116" t="str">
            <v>Frederic MATSOUKIS</v>
          </cell>
        </row>
        <row r="117">
          <cell r="D117" t="str">
            <v>Kiribati</v>
          </cell>
          <cell r="L117" t="str">
            <v>CH-0001</v>
          </cell>
          <cell r="P117" t="str">
            <v>5341</v>
          </cell>
          <cell r="T117" t="str">
            <v>MRO</v>
          </cell>
          <cell r="W117" t="str">
            <v>Frederic VENE</v>
          </cell>
        </row>
        <row r="118">
          <cell r="D118" t="str">
            <v>Kosovo</v>
          </cell>
          <cell r="L118" t="str">
            <v>CH-0002</v>
          </cell>
          <cell r="P118" t="str">
            <v>5342</v>
          </cell>
          <cell r="T118" t="str">
            <v>MTL</v>
          </cell>
          <cell r="W118" t="str">
            <v>Gabriella VIANO</v>
          </cell>
        </row>
        <row r="119">
          <cell r="D119" t="str">
            <v>Kuwait</v>
          </cell>
          <cell r="L119" t="str">
            <v>CH-0003</v>
          </cell>
          <cell r="P119" t="str">
            <v>5414</v>
          </cell>
          <cell r="T119" t="str">
            <v>MUR</v>
          </cell>
          <cell r="W119" t="str">
            <v>Gary GRAVES</v>
          </cell>
        </row>
        <row r="120">
          <cell r="D120" t="str">
            <v>Kyrghizistan</v>
          </cell>
          <cell r="L120" t="str">
            <v>CH-0004</v>
          </cell>
          <cell r="P120" t="str">
            <v>5422</v>
          </cell>
          <cell r="T120" t="str">
            <v>MVR</v>
          </cell>
          <cell r="W120" t="str">
            <v>Gaston VEGA</v>
          </cell>
        </row>
        <row r="121">
          <cell r="D121" t="str">
            <v>Lagos</v>
          </cell>
          <cell r="L121" t="str">
            <v>CH-0005</v>
          </cell>
          <cell r="P121" t="str">
            <v>5429</v>
          </cell>
          <cell r="T121" t="str">
            <v>MWK</v>
          </cell>
          <cell r="W121" t="str">
            <v>geoffrey DE-BILDERLING</v>
          </cell>
        </row>
        <row r="122">
          <cell r="D122" t="str">
            <v>Laos</v>
          </cell>
          <cell r="L122" t="str">
            <v>CH-0006</v>
          </cell>
          <cell r="P122" t="str">
            <v>5477</v>
          </cell>
          <cell r="T122" t="str">
            <v>MXN</v>
          </cell>
          <cell r="W122" t="str">
            <v>Geraldine GARAUD</v>
          </cell>
        </row>
        <row r="123">
          <cell r="D123" t="str">
            <v>Latvia</v>
          </cell>
          <cell r="L123" t="str">
            <v>CH-0007</v>
          </cell>
          <cell r="P123" t="str">
            <v>5478</v>
          </cell>
          <cell r="T123" t="str">
            <v>MXP</v>
          </cell>
          <cell r="W123" t="str">
            <v>Gerardo SPAGNUOLO</v>
          </cell>
        </row>
        <row r="124">
          <cell r="D124" t="str">
            <v>Lebanon</v>
          </cell>
          <cell r="L124" t="str">
            <v>CH-0008</v>
          </cell>
          <cell r="P124" t="str">
            <v>5484</v>
          </cell>
          <cell r="T124" t="str">
            <v>MYR</v>
          </cell>
          <cell r="W124" t="str">
            <v>Gerd SIMEON</v>
          </cell>
        </row>
        <row r="125">
          <cell r="D125" t="str">
            <v>Lesotho</v>
          </cell>
          <cell r="L125" t="str">
            <v>CH-0009</v>
          </cell>
          <cell r="P125" t="str">
            <v>5490</v>
          </cell>
          <cell r="T125" t="str">
            <v>MZM</v>
          </cell>
          <cell r="W125" t="str">
            <v>Gherman SEBASTIAN</v>
          </cell>
        </row>
        <row r="126">
          <cell r="D126" t="str">
            <v>Liberia</v>
          </cell>
          <cell r="L126" t="str">
            <v>CH-0010</v>
          </cell>
          <cell r="P126" t="str">
            <v>5523</v>
          </cell>
          <cell r="T126" t="str">
            <v>NA</v>
          </cell>
          <cell r="W126" t="str">
            <v>Giampietro GARDELLINI</v>
          </cell>
        </row>
        <row r="127">
          <cell r="D127" t="str">
            <v>Libya</v>
          </cell>
          <cell r="L127" t="str">
            <v>CH-0011</v>
          </cell>
          <cell r="P127" t="str">
            <v>5529</v>
          </cell>
          <cell r="T127" t="str">
            <v>NAD</v>
          </cell>
          <cell r="W127" t="str">
            <v>Gianclaudia MELLEA</v>
          </cell>
        </row>
        <row r="128">
          <cell r="D128" t="str">
            <v>Liechtenstein</v>
          </cell>
          <cell r="L128" t="str">
            <v>CL-0001</v>
          </cell>
          <cell r="P128" t="str">
            <v>5530</v>
          </cell>
          <cell r="T128" t="str">
            <v>NGN</v>
          </cell>
          <cell r="W128" t="str">
            <v>Gianfranco FACCHINI</v>
          </cell>
        </row>
        <row r="129">
          <cell r="D129" t="str">
            <v>Lithuania</v>
          </cell>
          <cell r="L129" t="str">
            <v>CL-0002</v>
          </cell>
          <cell r="P129" t="str">
            <v>5533</v>
          </cell>
          <cell r="T129" t="str">
            <v>NIC</v>
          </cell>
          <cell r="W129" t="str">
            <v>Gilles MARTINEZ</v>
          </cell>
        </row>
        <row r="130">
          <cell r="D130" t="str">
            <v>Luxembourg</v>
          </cell>
          <cell r="L130" t="str">
            <v>CL-0003</v>
          </cell>
          <cell r="P130" t="str">
            <v>5540</v>
          </cell>
          <cell r="T130" t="str">
            <v>NIO</v>
          </cell>
          <cell r="W130" t="str">
            <v>Giorgia PICCAGLIANI</v>
          </cell>
        </row>
        <row r="131">
          <cell r="D131" t="str">
            <v>Macau</v>
          </cell>
          <cell r="L131" t="str">
            <v>CL-0004</v>
          </cell>
          <cell r="P131" t="str">
            <v>5552</v>
          </cell>
          <cell r="T131" t="str">
            <v>NOK</v>
          </cell>
          <cell r="W131" t="str">
            <v>Giorgia SALVADORE</v>
          </cell>
        </row>
        <row r="132">
          <cell r="D132" t="str">
            <v>Macedonia,</v>
          </cell>
          <cell r="L132" t="str">
            <v>CL-0005</v>
          </cell>
          <cell r="P132" t="str">
            <v>5553</v>
          </cell>
          <cell r="T132" t="str">
            <v>NPR</v>
          </cell>
          <cell r="W132" t="str">
            <v>Giota KATI</v>
          </cell>
        </row>
        <row r="133">
          <cell r="D133" t="str">
            <v>Madagascar</v>
          </cell>
          <cell r="L133" t="str">
            <v>CL-0006</v>
          </cell>
          <cell r="P133" t="str">
            <v>5560</v>
          </cell>
          <cell r="T133" t="str">
            <v>NZD</v>
          </cell>
          <cell r="W133" t="str">
            <v>Giuseppe BODRERO</v>
          </cell>
        </row>
        <row r="134">
          <cell r="D134" t="str">
            <v>Malawi</v>
          </cell>
          <cell r="L134" t="str">
            <v>CN-0001</v>
          </cell>
          <cell r="P134" t="str">
            <v>5569</v>
          </cell>
          <cell r="T134" t="str">
            <v>OMR</v>
          </cell>
          <cell r="W134" t="str">
            <v>Giuseppe FIORE</v>
          </cell>
        </row>
        <row r="135">
          <cell r="D135" t="str">
            <v>Malaysia</v>
          </cell>
          <cell r="L135" t="str">
            <v>CN-0002</v>
          </cell>
          <cell r="P135" t="str">
            <v>5590</v>
          </cell>
          <cell r="T135" t="str">
            <v>PAB</v>
          </cell>
          <cell r="W135" t="str">
            <v>Graham INGLIS</v>
          </cell>
        </row>
        <row r="136">
          <cell r="D136" t="str">
            <v>Maldives</v>
          </cell>
          <cell r="L136" t="str">
            <v>CN-0003</v>
          </cell>
          <cell r="P136" t="str">
            <v>5593</v>
          </cell>
          <cell r="T136" t="str">
            <v>PEN</v>
          </cell>
          <cell r="W136" t="str">
            <v>Graham MCINTYRE</v>
          </cell>
        </row>
        <row r="137">
          <cell r="D137" t="str">
            <v>Mali</v>
          </cell>
          <cell r="L137" t="str">
            <v>CN-0004</v>
          </cell>
          <cell r="P137" t="str">
            <v>5596</v>
          </cell>
          <cell r="T137" t="str">
            <v>PGK</v>
          </cell>
          <cell r="W137" t="str">
            <v>Greg MURPHY</v>
          </cell>
        </row>
        <row r="138">
          <cell r="D138" t="str">
            <v>Malta</v>
          </cell>
          <cell r="L138" t="str">
            <v>CN-0005</v>
          </cell>
          <cell r="P138" t="str">
            <v>5598</v>
          </cell>
          <cell r="T138" t="str">
            <v>PHP</v>
          </cell>
          <cell r="W138" t="str">
            <v>Greg TOPF</v>
          </cell>
        </row>
        <row r="139">
          <cell r="D139" t="str">
            <v>Marshall islands</v>
          </cell>
          <cell r="L139" t="str">
            <v>CN-0006</v>
          </cell>
          <cell r="P139" t="str">
            <v>5601</v>
          </cell>
          <cell r="T139" t="str">
            <v>PKR</v>
          </cell>
          <cell r="W139" t="str">
            <v>Gregory PAUL</v>
          </cell>
        </row>
        <row r="140">
          <cell r="D140" t="str">
            <v>Martinique</v>
          </cell>
          <cell r="L140" t="str">
            <v>CN-0008</v>
          </cell>
          <cell r="P140" t="str">
            <v>5606</v>
          </cell>
          <cell r="T140" t="str">
            <v>PLN</v>
          </cell>
          <cell r="W140" t="str">
            <v>Grit SCHNEIDER</v>
          </cell>
        </row>
        <row r="141">
          <cell r="D141" t="str">
            <v>Mauritania</v>
          </cell>
          <cell r="L141" t="str">
            <v>CN-0009</v>
          </cell>
          <cell r="P141" t="str">
            <v>5616</v>
          </cell>
          <cell r="T141" t="str">
            <v>PLZ</v>
          </cell>
          <cell r="W141" t="str">
            <v>Guillaume ALAUX</v>
          </cell>
        </row>
        <row r="142">
          <cell r="D142" t="str">
            <v>Mauritius</v>
          </cell>
          <cell r="L142" t="str">
            <v>CN-0010</v>
          </cell>
          <cell r="P142" t="str">
            <v>5623</v>
          </cell>
          <cell r="T142" t="str">
            <v>PTE</v>
          </cell>
          <cell r="W142" t="str">
            <v>Guillaume LEGRAND</v>
          </cell>
        </row>
        <row r="143">
          <cell r="D143" t="str">
            <v>Mayotte</v>
          </cell>
          <cell r="L143" t="str">
            <v>CN-0011</v>
          </cell>
          <cell r="P143" t="str">
            <v>5624</v>
          </cell>
          <cell r="T143" t="str">
            <v>PYG</v>
          </cell>
          <cell r="W143" t="str">
            <v>Guy BELLOCQ</v>
          </cell>
        </row>
        <row r="144">
          <cell r="D144" t="str">
            <v>Mexico</v>
          </cell>
          <cell r="L144" t="str">
            <v>CN-0012</v>
          </cell>
          <cell r="P144" t="str">
            <v>5625</v>
          </cell>
          <cell r="T144" t="str">
            <v>QAR</v>
          </cell>
          <cell r="W144" t="str">
            <v>Helena TVRDONOVA</v>
          </cell>
        </row>
        <row r="145">
          <cell r="D145" t="str">
            <v>Micronesia</v>
          </cell>
          <cell r="L145" t="str">
            <v>CN-0013</v>
          </cell>
          <cell r="P145" t="str">
            <v>5626</v>
          </cell>
          <cell r="T145" t="str">
            <v>RON</v>
          </cell>
          <cell r="W145" t="str">
            <v>Hernan POPPI</v>
          </cell>
        </row>
        <row r="146">
          <cell r="D146" t="str">
            <v>Moldova</v>
          </cell>
          <cell r="L146" t="str">
            <v>CN-0014</v>
          </cell>
          <cell r="P146" t="str">
            <v>5627</v>
          </cell>
          <cell r="T146" t="str">
            <v>RUB</v>
          </cell>
          <cell r="W146" t="str">
            <v>Hitesh SHARMA</v>
          </cell>
        </row>
        <row r="147">
          <cell r="D147" t="str">
            <v>Monaco</v>
          </cell>
          <cell r="L147" t="str">
            <v>CN-0015</v>
          </cell>
          <cell r="P147" t="str">
            <v>5676</v>
          </cell>
          <cell r="T147" t="str">
            <v>RWF</v>
          </cell>
          <cell r="W147" t="str">
            <v>Howard BUTT</v>
          </cell>
        </row>
        <row r="148">
          <cell r="D148" t="str">
            <v>Mongolia</v>
          </cell>
          <cell r="L148" t="str">
            <v>CN-0016</v>
          </cell>
          <cell r="P148" t="str">
            <v>5681</v>
          </cell>
          <cell r="T148" t="str">
            <v>SAR</v>
          </cell>
          <cell r="W148" t="str">
            <v>Ilona BOZEK-SPYRA</v>
          </cell>
        </row>
        <row r="149">
          <cell r="D149" t="str">
            <v>Montenegro</v>
          </cell>
          <cell r="L149" t="str">
            <v>CN-0017</v>
          </cell>
          <cell r="P149" t="str">
            <v>5683</v>
          </cell>
          <cell r="T149" t="str">
            <v>SBD</v>
          </cell>
          <cell r="W149" t="str">
            <v>Irani ACOSTA</v>
          </cell>
        </row>
        <row r="150">
          <cell r="D150" t="str">
            <v>Montserrat</v>
          </cell>
          <cell r="L150" t="str">
            <v>CN-0018</v>
          </cell>
          <cell r="P150" t="str">
            <v>5724</v>
          </cell>
          <cell r="T150" t="str">
            <v>SCR</v>
          </cell>
          <cell r="W150" t="str">
            <v>Irma COSTAMAGNA</v>
          </cell>
        </row>
        <row r="151">
          <cell r="D151" t="str">
            <v>Morocco</v>
          </cell>
          <cell r="L151" t="str">
            <v>CN-0019</v>
          </cell>
          <cell r="P151" t="str">
            <v>5744</v>
          </cell>
          <cell r="T151" t="str">
            <v>SDD</v>
          </cell>
          <cell r="W151" t="str">
            <v>Isabelle DEBAUQUE</v>
          </cell>
        </row>
        <row r="152">
          <cell r="D152" t="str">
            <v>Mozambique</v>
          </cell>
          <cell r="L152" t="str">
            <v>CN-0020</v>
          </cell>
          <cell r="P152" t="str">
            <v>5745</v>
          </cell>
          <cell r="T152" t="str">
            <v>SDG</v>
          </cell>
          <cell r="W152" t="str">
            <v>Isabelle LIEVIN</v>
          </cell>
        </row>
        <row r="153">
          <cell r="D153" t="str">
            <v>Myanmar</v>
          </cell>
          <cell r="L153" t="str">
            <v>CN-0021</v>
          </cell>
          <cell r="P153" t="str">
            <v>5752</v>
          </cell>
          <cell r="T153" t="str">
            <v>SEK</v>
          </cell>
          <cell r="W153" t="str">
            <v>Istvan SZOMBATI</v>
          </cell>
        </row>
        <row r="154">
          <cell r="D154" t="str">
            <v>Namibia</v>
          </cell>
          <cell r="L154" t="str">
            <v>CO-0001</v>
          </cell>
          <cell r="P154" t="str">
            <v>5753</v>
          </cell>
          <cell r="T154" t="str">
            <v>SGD</v>
          </cell>
          <cell r="W154" t="str">
            <v>Jacques DE-CARNE</v>
          </cell>
        </row>
        <row r="155">
          <cell r="D155" t="str">
            <v>Nauru</v>
          </cell>
          <cell r="L155" t="str">
            <v>CR-0001</v>
          </cell>
          <cell r="P155" t="str">
            <v>5754</v>
          </cell>
          <cell r="T155" t="str">
            <v>SHP</v>
          </cell>
          <cell r="W155" t="str">
            <v>Jadwiga STEMPAK</v>
          </cell>
        </row>
        <row r="156">
          <cell r="D156" t="str">
            <v>Nepal</v>
          </cell>
          <cell r="L156" t="str">
            <v>CZ-0001</v>
          </cell>
          <cell r="P156" t="str">
            <v>5755</v>
          </cell>
          <cell r="T156" t="str">
            <v>SIT</v>
          </cell>
          <cell r="W156" t="str">
            <v>James FANNING</v>
          </cell>
        </row>
        <row r="157">
          <cell r="D157" t="str">
            <v>Netherlands</v>
          </cell>
          <cell r="L157" t="str">
            <v>CZ-0002</v>
          </cell>
          <cell r="P157" t="str">
            <v>5756</v>
          </cell>
          <cell r="T157" t="str">
            <v>SKK</v>
          </cell>
          <cell r="W157" t="str">
            <v>James MASANOTTI</v>
          </cell>
        </row>
        <row r="158">
          <cell r="D158" t="str">
            <v>Netherlands Antilles</v>
          </cell>
          <cell r="L158" t="str">
            <v>DE-0001</v>
          </cell>
          <cell r="T158" t="str">
            <v>SLL</v>
          </cell>
          <cell r="W158" t="str">
            <v>Jana HIRSCHOVA</v>
          </cell>
        </row>
        <row r="159">
          <cell r="D159" t="str">
            <v>New Caledonia</v>
          </cell>
          <cell r="L159" t="str">
            <v>DE-0002</v>
          </cell>
          <cell r="T159" t="str">
            <v>SOS</v>
          </cell>
          <cell r="W159" t="str">
            <v>Janaina RUMAN</v>
          </cell>
        </row>
        <row r="160">
          <cell r="D160" t="str">
            <v>New Zealand</v>
          </cell>
          <cell r="L160" t="str">
            <v>DE-0003</v>
          </cell>
          <cell r="T160" t="str">
            <v>SRG</v>
          </cell>
          <cell r="W160" t="str">
            <v>Javier SEQUEROS-HERNANDEZ</v>
          </cell>
        </row>
        <row r="161">
          <cell r="D161" t="str">
            <v>Nicaragua</v>
          </cell>
          <cell r="L161" t="str">
            <v>DE-0004</v>
          </cell>
          <cell r="T161" t="str">
            <v>STD</v>
          </cell>
          <cell r="W161" t="str">
            <v>Jean-Louis FLAK</v>
          </cell>
        </row>
        <row r="162">
          <cell r="D162" t="str">
            <v>Niger</v>
          </cell>
          <cell r="L162" t="str">
            <v>DE-0005</v>
          </cell>
          <cell r="T162" t="str">
            <v>SUR</v>
          </cell>
          <cell r="W162" t="str">
            <v>Jean-luc JAUMAIN</v>
          </cell>
        </row>
        <row r="163">
          <cell r="D163" t="str">
            <v>Nigeria</v>
          </cell>
          <cell r="L163" t="str">
            <v>DE-0006</v>
          </cell>
          <cell r="T163" t="str">
            <v>SVC</v>
          </cell>
          <cell r="W163" t="str">
            <v>Jeffrey MCGOWAN</v>
          </cell>
        </row>
        <row r="164">
          <cell r="D164" t="str">
            <v>Niue</v>
          </cell>
          <cell r="L164" t="str">
            <v>DE-0007</v>
          </cell>
          <cell r="T164" t="str">
            <v>SYP</v>
          </cell>
          <cell r="W164" t="str">
            <v>Jeremie MOULES</v>
          </cell>
        </row>
        <row r="165">
          <cell r="D165" t="str">
            <v>Nodia</v>
          </cell>
          <cell r="L165" t="str">
            <v>DE-0008</v>
          </cell>
          <cell r="T165" t="str">
            <v>SZL</v>
          </cell>
          <cell r="W165" t="str">
            <v>Jessica DERNONCOURT</v>
          </cell>
        </row>
        <row r="166">
          <cell r="D166" t="str">
            <v>Norfolk Island</v>
          </cell>
          <cell r="L166" t="str">
            <v>DE-0009</v>
          </cell>
          <cell r="T166" t="str">
            <v>THB</v>
          </cell>
          <cell r="W166" t="str">
            <v>Joanna Buczak</v>
          </cell>
        </row>
        <row r="167">
          <cell r="D167" t="str">
            <v>North Korea</v>
          </cell>
          <cell r="L167" t="str">
            <v>DE-0010</v>
          </cell>
          <cell r="T167" t="str">
            <v>TJR</v>
          </cell>
          <cell r="W167" t="str">
            <v>Joep WILLIAM</v>
          </cell>
        </row>
        <row r="168">
          <cell r="D168" t="str">
            <v>Northern Mariana Islands</v>
          </cell>
          <cell r="L168" t="str">
            <v>DE-0012</v>
          </cell>
          <cell r="T168" t="str">
            <v>TMM</v>
          </cell>
          <cell r="W168" t="str">
            <v>Joerg-Michael MUELLER</v>
          </cell>
        </row>
        <row r="169">
          <cell r="D169" t="str">
            <v>Norway</v>
          </cell>
          <cell r="L169" t="str">
            <v>DE-0013</v>
          </cell>
          <cell r="T169" t="str">
            <v>TND</v>
          </cell>
          <cell r="W169" t="str">
            <v>John BRUNDAGE</v>
          </cell>
        </row>
        <row r="170">
          <cell r="D170" t="str">
            <v>Oman</v>
          </cell>
          <cell r="L170" t="str">
            <v>DE-0014</v>
          </cell>
          <cell r="T170" t="str">
            <v>TOP</v>
          </cell>
          <cell r="W170" t="str">
            <v>Jordi ALEGRE-COSTA</v>
          </cell>
        </row>
        <row r="171">
          <cell r="D171" t="str">
            <v>Pakistan</v>
          </cell>
          <cell r="L171" t="str">
            <v>DE-0015</v>
          </cell>
          <cell r="T171" t="str">
            <v>TPE</v>
          </cell>
          <cell r="W171" t="str">
            <v>Jose FUENTES</v>
          </cell>
        </row>
        <row r="172">
          <cell r="D172" t="str">
            <v>Palau</v>
          </cell>
          <cell r="L172" t="str">
            <v>DE-0016</v>
          </cell>
          <cell r="T172" t="str">
            <v>TRY</v>
          </cell>
          <cell r="W172" t="str">
            <v>Juan ESPINOSA-JIMENEZ</v>
          </cell>
        </row>
        <row r="173">
          <cell r="D173" t="str">
            <v>Panama</v>
          </cell>
          <cell r="L173" t="str">
            <v>DE-0017</v>
          </cell>
          <cell r="T173" t="str">
            <v>TTD</v>
          </cell>
          <cell r="W173" t="str">
            <v>Judith KEYER</v>
          </cell>
        </row>
        <row r="174">
          <cell r="D174" t="str">
            <v>Papua New Guinea</v>
          </cell>
          <cell r="L174" t="str">
            <v>DE-0018</v>
          </cell>
          <cell r="T174" t="str">
            <v>TVD</v>
          </cell>
          <cell r="W174" t="str">
            <v>Julie KASPER</v>
          </cell>
        </row>
        <row r="175">
          <cell r="D175" t="str">
            <v>Paraguay</v>
          </cell>
          <cell r="L175" t="str">
            <v>DE-0019</v>
          </cell>
          <cell r="T175" t="str">
            <v>TWD</v>
          </cell>
          <cell r="W175" t="str">
            <v>Julien DRUMEZ</v>
          </cell>
        </row>
        <row r="176">
          <cell r="D176" t="str">
            <v>Peru</v>
          </cell>
          <cell r="L176" t="str">
            <v>DE-0020</v>
          </cell>
          <cell r="T176" t="str">
            <v>TZS</v>
          </cell>
          <cell r="W176" t="str">
            <v>Julien KLOP</v>
          </cell>
        </row>
        <row r="177">
          <cell r="D177" t="str">
            <v>Philippines</v>
          </cell>
          <cell r="L177" t="str">
            <v>DE-0021</v>
          </cell>
          <cell r="T177" t="str">
            <v>UAH</v>
          </cell>
          <cell r="W177" t="str">
            <v>Jüri ABOLTON</v>
          </cell>
        </row>
        <row r="178">
          <cell r="D178" t="str">
            <v>Pitcairn</v>
          </cell>
          <cell r="L178" t="str">
            <v>DE-0022</v>
          </cell>
          <cell r="T178" t="str">
            <v>UGS</v>
          </cell>
          <cell r="W178" t="str">
            <v>Justin BULLIMORE</v>
          </cell>
        </row>
        <row r="179">
          <cell r="D179" t="str">
            <v>Poland</v>
          </cell>
          <cell r="L179" t="str">
            <v>DE-0023</v>
          </cell>
          <cell r="T179" t="str">
            <v>UGX</v>
          </cell>
          <cell r="W179" t="str">
            <v>Karim BA</v>
          </cell>
        </row>
        <row r="180">
          <cell r="D180" t="str">
            <v>Porto</v>
          </cell>
          <cell r="L180" t="str">
            <v>DE-0024</v>
          </cell>
          <cell r="T180" t="str">
            <v>USD</v>
          </cell>
          <cell r="W180" t="str">
            <v>Karin SANDELIN</v>
          </cell>
        </row>
        <row r="181">
          <cell r="D181" t="str">
            <v>Portugal</v>
          </cell>
          <cell r="L181" t="str">
            <v>DE-0025</v>
          </cell>
          <cell r="T181" t="str">
            <v>UYU</v>
          </cell>
          <cell r="W181" t="str">
            <v>Karla HERNANDEZ</v>
          </cell>
        </row>
        <row r="182">
          <cell r="D182" t="str">
            <v>Puerto Rico</v>
          </cell>
          <cell r="L182" t="str">
            <v>DE-0026</v>
          </cell>
          <cell r="T182" t="str">
            <v>UZS</v>
          </cell>
          <cell r="W182" t="str">
            <v>Kathryn BRAGG</v>
          </cell>
        </row>
        <row r="183">
          <cell r="D183" t="str">
            <v>Qatar</v>
          </cell>
          <cell r="L183" t="str">
            <v>DE-0027</v>
          </cell>
          <cell r="T183" t="str">
            <v>VEB</v>
          </cell>
          <cell r="W183" t="str">
            <v>Keith HOGAN</v>
          </cell>
        </row>
        <row r="184">
          <cell r="D184" t="str">
            <v>Reunion</v>
          </cell>
          <cell r="L184" t="str">
            <v>DE-0028</v>
          </cell>
          <cell r="T184" t="str">
            <v>VEF</v>
          </cell>
          <cell r="W184" t="str">
            <v>Kevin TURNER</v>
          </cell>
        </row>
        <row r="185">
          <cell r="D185" t="str">
            <v>Romania</v>
          </cell>
          <cell r="L185" t="str">
            <v>DE-0029</v>
          </cell>
          <cell r="T185" t="str">
            <v>VND</v>
          </cell>
          <cell r="W185" t="str">
            <v>Kim REYNOLDS</v>
          </cell>
        </row>
        <row r="186">
          <cell r="D186" t="str">
            <v>Russia</v>
          </cell>
          <cell r="L186" t="str">
            <v>DE-0030</v>
          </cell>
          <cell r="T186" t="str">
            <v>VUV</v>
          </cell>
          <cell r="W186" t="str">
            <v>Koehler BURKHARD</v>
          </cell>
        </row>
        <row r="187">
          <cell r="D187" t="str">
            <v>Rwanda</v>
          </cell>
          <cell r="L187" t="str">
            <v>DE-0031</v>
          </cell>
          <cell r="T187" t="str">
            <v>WST</v>
          </cell>
          <cell r="W187" t="str">
            <v>Kristine Arnold</v>
          </cell>
        </row>
        <row r="188">
          <cell r="D188" t="str">
            <v>Saint Kitts and Nevi</v>
          </cell>
          <cell r="L188" t="str">
            <v>DE-0032</v>
          </cell>
          <cell r="T188" t="str">
            <v>XAF</v>
          </cell>
          <cell r="W188" t="str">
            <v>Laetitia GUERIN</v>
          </cell>
        </row>
        <row r="189">
          <cell r="D189" t="str">
            <v>Saint Lucia</v>
          </cell>
          <cell r="L189" t="str">
            <v>DE-0033</v>
          </cell>
          <cell r="T189" t="str">
            <v>XOF</v>
          </cell>
          <cell r="W189" t="str">
            <v>Lara CATANEO</v>
          </cell>
        </row>
        <row r="190">
          <cell r="D190" t="str">
            <v>Saint Vincent and the Grenadines</v>
          </cell>
          <cell r="L190" t="str">
            <v>DE-0034</v>
          </cell>
          <cell r="T190" t="str">
            <v>XPF</v>
          </cell>
          <cell r="W190" t="str">
            <v>Latifa FRIZI</v>
          </cell>
        </row>
        <row r="191">
          <cell r="D191" t="str">
            <v>Samoa</v>
          </cell>
          <cell r="L191" t="str">
            <v>DE-0035</v>
          </cell>
          <cell r="T191" t="str">
            <v>XXX</v>
          </cell>
          <cell r="W191" t="str">
            <v>Laurent DIEBOLD</v>
          </cell>
        </row>
        <row r="192">
          <cell r="D192" t="str">
            <v>San Marino</v>
          </cell>
          <cell r="L192" t="str">
            <v>DE-0036</v>
          </cell>
          <cell r="T192" t="str">
            <v>YER</v>
          </cell>
          <cell r="W192" t="str">
            <v>Laurent GEZE</v>
          </cell>
        </row>
        <row r="193">
          <cell r="D193" t="str">
            <v>Sao Tome and Principe</v>
          </cell>
          <cell r="L193" t="str">
            <v>DE-0037</v>
          </cell>
          <cell r="T193" t="str">
            <v>YUM</v>
          </cell>
          <cell r="W193" t="str">
            <v>Laurent LARRAQUE</v>
          </cell>
        </row>
        <row r="194">
          <cell r="D194" t="str">
            <v>Saudi Arabia</v>
          </cell>
          <cell r="L194" t="str">
            <v>DE-0038</v>
          </cell>
          <cell r="T194" t="str">
            <v>ZAR</v>
          </cell>
          <cell r="W194" t="str">
            <v>Leila NOVO</v>
          </cell>
        </row>
        <row r="195">
          <cell r="D195" t="str">
            <v>Senegal</v>
          </cell>
          <cell r="L195" t="str">
            <v>DK-0001</v>
          </cell>
          <cell r="T195" t="str">
            <v>ZMK</v>
          </cell>
          <cell r="W195" t="str">
            <v>Lionel MARKOWSKI</v>
          </cell>
        </row>
        <row r="196">
          <cell r="D196" t="str">
            <v>Serbia</v>
          </cell>
          <cell r="L196" t="str">
            <v>DK-0002</v>
          </cell>
          <cell r="T196" t="str">
            <v>ZWD</v>
          </cell>
          <cell r="W196" t="str">
            <v>Loic TRUMIER</v>
          </cell>
        </row>
        <row r="197">
          <cell r="D197" t="str">
            <v>Serbia and Montenegro - See XK-XM-XS</v>
          </cell>
          <cell r="L197" t="str">
            <v>DK-0003</v>
          </cell>
          <cell r="W197" t="str">
            <v>Lorena CHIAVENTI</v>
          </cell>
        </row>
        <row r="198">
          <cell r="D198" t="str">
            <v>Seychelles</v>
          </cell>
          <cell r="L198" t="str">
            <v>DK-0004</v>
          </cell>
          <cell r="W198" t="str">
            <v>Luc BEARD</v>
          </cell>
        </row>
        <row r="199">
          <cell r="D199" t="str">
            <v>Sierra Leone</v>
          </cell>
          <cell r="L199" t="str">
            <v>DZ-0001</v>
          </cell>
          <cell r="W199" t="str">
            <v>Luca BETTI</v>
          </cell>
        </row>
        <row r="200">
          <cell r="D200" t="str">
            <v>Singapore</v>
          </cell>
          <cell r="L200" t="str">
            <v>DZ-0002</v>
          </cell>
          <cell r="W200" t="str">
            <v>M. HIGSON</v>
          </cell>
        </row>
        <row r="201">
          <cell r="D201" t="str">
            <v>Slovakia</v>
          </cell>
          <cell r="L201" t="str">
            <v>DZ-0003</v>
          </cell>
          <cell r="W201" t="str">
            <v>Magali STUDTER</v>
          </cell>
        </row>
        <row r="202">
          <cell r="D202" t="str">
            <v>Slovenia</v>
          </cell>
          <cell r="L202" t="str">
            <v>DZ-0004</v>
          </cell>
          <cell r="W202" t="str">
            <v>Manuelle DE-BECK</v>
          </cell>
        </row>
        <row r="203">
          <cell r="D203" t="str">
            <v>Solomon islands</v>
          </cell>
          <cell r="L203" t="str">
            <v>DZ-0005</v>
          </cell>
          <cell r="W203" t="str">
            <v>Marc LAMBERT</v>
          </cell>
        </row>
        <row r="204">
          <cell r="D204" t="str">
            <v>Somalia</v>
          </cell>
          <cell r="L204" t="str">
            <v>DZ-0006</v>
          </cell>
          <cell r="W204" t="str">
            <v>Marc LOPEZ</v>
          </cell>
        </row>
        <row r="205">
          <cell r="D205" t="str">
            <v>South Africa</v>
          </cell>
          <cell r="L205" t="str">
            <v>DZ-0007</v>
          </cell>
          <cell r="W205" t="str">
            <v>Marcel VANEMAN</v>
          </cell>
        </row>
        <row r="206">
          <cell r="D206" t="str">
            <v>South Georgia And The South Sa</v>
          </cell>
          <cell r="L206" t="str">
            <v>EE-0001</v>
          </cell>
          <cell r="W206" t="str">
            <v>Marcelo KUBO</v>
          </cell>
        </row>
        <row r="207">
          <cell r="D207" t="str">
            <v>South Korea</v>
          </cell>
          <cell r="L207" t="str">
            <v>EG-0001</v>
          </cell>
          <cell r="W207" t="str">
            <v>Marco MANTOAN</v>
          </cell>
        </row>
        <row r="208">
          <cell r="D208" t="str">
            <v>Spain</v>
          </cell>
          <cell r="L208" t="str">
            <v>EG-0002</v>
          </cell>
          <cell r="W208" t="str">
            <v>Marcos VIEIRA</v>
          </cell>
        </row>
        <row r="209">
          <cell r="D209" t="str">
            <v>Sri Lanka</v>
          </cell>
          <cell r="L209" t="str">
            <v>EG-0003</v>
          </cell>
          <cell r="W209" t="str">
            <v>Maria SERRANO</v>
          </cell>
        </row>
        <row r="210">
          <cell r="D210" t="str">
            <v>St. Helena</v>
          </cell>
          <cell r="L210" t="str">
            <v>EG-0004</v>
          </cell>
          <cell r="W210" t="str">
            <v>Marie KOVALOVA</v>
          </cell>
        </row>
        <row r="211">
          <cell r="D211" t="str">
            <v>St. Pierre and Miquelon</v>
          </cell>
          <cell r="L211" t="str">
            <v>ES-0001</v>
          </cell>
          <cell r="W211" t="str">
            <v>Marie ROBERT</v>
          </cell>
        </row>
        <row r="212">
          <cell r="D212" t="str">
            <v>Sudan</v>
          </cell>
          <cell r="L212" t="str">
            <v>ES-0002</v>
          </cell>
          <cell r="W212" t="str">
            <v>Marie-Emilie SERRA</v>
          </cell>
        </row>
        <row r="213">
          <cell r="D213" t="str">
            <v>Suriname</v>
          </cell>
          <cell r="L213" t="str">
            <v>ES-0003</v>
          </cell>
          <cell r="W213" t="str">
            <v>Marie-Laurence ROBERT</v>
          </cell>
        </row>
        <row r="214">
          <cell r="D214" t="str">
            <v>Svalbard And Jan Mayen Islands</v>
          </cell>
          <cell r="L214" t="str">
            <v>ES-0004</v>
          </cell>
          <cell r="W214" t="str">
            <v>Marielle RUTHERFORD</v>
          </cell>
        </row>
        <row r="215">
          <cell r="D215" t="str">
            <v>Swaziland</v>
          </cell>
          <cell r="L215" t="str">
            <v>ES-0005</v>
          </cell>
          <cell r="W215" t="str">
            <v>Marina DELARRE</v>
          </cell>
        </row>
        <row r="216">
          <cell r="D216" t="str">
            <v>Sweden</v>
          </cell>
          <cell r="L216" t="str">
            <v>ES-0006</v>
          </cell>
          <cell r="W216" t="str">
            <v>Mark HANNON</v>
          </cell>
        </row>
        <row r="217">
          <cell r="D217" t="str">
            <v>Switzerland</v>
          </cell>
          <cell r="L217" t="str">
            <v>ES-0007</v>
          </cell>
          <cell r="W217" t="str">
            <v>Mark STANLEY</v>
          </cell>
        </row>
        <row r="218">
          <cell r="D218" t="str">
            <v>Syria</v>
          </cell>
          <cell r="L218" t="str">
            <v>ES-0008</v>
          </cell>
          <cell r="W218" t="str">
            <v>Markus SEILER</v>
          </cell>
        </row>
        <row r="219">
          <cell r="D219" t="str">
            <v>Taiwan</v>
          </cell>
          <cell r="L219" t="str">
            <v>ES-0009</v>
          </cell>
          <cell r="W219" t="str">
            <v>Marta RODRIGUEZ</v>
          </cell>
        </row>
        <row r="220">
          <cell r="D220" t="str">
            <v>Tajikistan</v>
          </cell>
          <cell r="L220" t="str">
            <v>ES-0010</v>
          </cell>
          <cell r="W220" t="str">
            <v>Martin ALBERT</v>
          </cell>
        </row>
        <row r="221">
          <cell r="D221" t="str">
            <v>Tanzania</v>
          </cell>
          <cell r="L221" t="str">
            <v>ES-0011</v>
          </cell>
          <cell r="W221" t="str">
            <v>MATHANAGOPAL VENUGOPAL</v>
          </cell>
        </row>
        <row r="222">
          <cell r="D222" t="str">
            <v>Thailand</v>
          </cell>
          <cell r="L222" t="str">
            <v>ES-0012</v>
          </cell>
          <cell r="W222" t="str">
            <v>Mathieu MASCRET</v>
          </cell>
        </row>
        <row r="223">
          <cell r="D223" t="str">
            <v>Togo</v>
          </cell>
          <cell r="L223" t="str">
            <v>ES-0013</v>
          </cell>
          <cell r="W223" t="str">
            <v>Matt CLAKE</v>
          </cell>
        </row>
        <row r="224">
          <cell r="D224" t="str">
            <v>Tokelau</v>
          </cell>
          <cell r="L224" t="str">
            <v>ES-0014</v>
          </cell>
          <cell r="W224" t="str">
            <v>Matthew WHITEHEAD</v>
          </cell>
        </row>
        <row r="225">
          <cell r="D225" t="str">
            <v>Tonga</v>
          </cell>
          <cell r="L225" t="str">
            <v>ES-0015</v>
          </cell>
          <cell r="W225" t="str">
            <v>Matthias BOETHLING</v>
          </cell>
        </row>
        <row r="226">
          <cell r="D226" t="str">
            <v>Trinidad and Tobago</v>
          </cell>
          <cell r="L226" t="str">
            <v>ES-0016</v>
          </cell>
          <cell r="W226" t="str">
            <v>Matthieu LE-GORREC</v>
          </cell>
        </row>
        <row r="227">
          <cell r="D227" t="str">
            <v>Tunisia</v>
          </cell>
          <cell r="L227" t="str">
            <v>ES-0017</v>
          </cell>
          <cell r="W227" t="str">
            <v>Maurizio GIROTTI</v>
          </cell>
        </row>
        <row r="228">
          <cell r="D228" t="str">
            <v>Turkey</v>
          </cell>
          <cell r="L228" t="str">
            <v>ES-0018</v>
          </cell>
          <cell r="W228" t="str">
            <v>Mauro RODRIGUES</v>
          </cell>
        </row>
        <row r="229">
          <cell r="D229" t="str">
            <v>Turkmenistan</v>
          </cell>
          <cell r="L229" t="str">
            <v>ES-0019</v>
          </cell>
          <cell r="W229" t="str">
            <v>Mélanie ESCOFFIER</v>
          </cell>
        </row>
        <row r="230">
          <cell r="D230" t="str">
            <v>Turks And Caicos Islands</v>
          </cell>
          <cell r="L230" t="str">
            <v>ES-0020</v>
          </cell>
          <cell r="W230" t="str">
            <v>Mélanie PROVOST</v>
          </cell>
        </row>
        <row r="231">
          <cell r="D231" t="str">
            <v>Tuvalu</v>
          </cell>
          <cell r="L231" t="str">
            <v>ES-0021</v>
          </cell>
          <cell r="W231" t="str">
            <v>Mercedes PELAYO</v>
          </cell>
        </row>
        <row r="232">
          <cell r="D232" t="str">
            <v>Uganda</v>
          </cell>
          <cell r="L232" t="str">
            <v>ES-0022</v>
          </cell>
          <cell r="W232" t="str">
            <v>Michael ELAN</v>
          </cell>
        </row>
        <row r="233">
          <cell r="D233" t="str">
            <v>Ukraine</v>
          </cell>
          <cell r="L233" t="str">
            <v>ES-0023</v>
          </cell>
          <cell r="W233" t="str">
            <v>Mikel SIERRA-GARCIA</v>
          </cell>
        </row>
        <row r="234">
          <cell r="D234" t="str">
            <v>United Arab Emirates</v>
          </cell>
          <cell r="L234" t="str">
            <v>ES-0024</v>
          </cell>
          <cell r="W234" t="str">
            <v>Mildred SILVERA</v>
          </cell>
        </row>
        <row r="235">
          <cell r="D235" t="str">
            <v>United Kingdom</v>
          </cell>
          <cell r="L235" t="str">
            <v>ES-0025</v>
          </cell>
          <cell r="W235" t="str">
            <v>Miriam LOUSADO</v>
          </cell>
        </row>
        <row r="236">
          <cell r="D236" t="str">
            <v>United States Minor Outlying I</v>
          </cell>
          <cell r="L236" t="str">
            <v>ES-0026</v>
          </cell>
          <cell r="W236" t="str">
            <v>Mohamed AIT-BAMAR</v>
          </cell>
        </row>
        <row r="237">
          <cell r="D237" t="str">
            <v>Uruguay</v>
          </cell>
          <cell r="L237" t="str">
            <v>ES-0027</v>
          </cell>
          <cell r="W237" t="str">
            <v>Monica BUSTILLO</v>
          </cell>
        </row>
        <row r="238">
          <cell r="D238" t="str">
            <v>USA</v>
          </cell>
          <cell r="L238" t="str">
            <v>ES-0028</v>
          </cell>
          <cell r="W238" t="str">
            <v>Nancy DESORBAIX</v>
          </cell>
        </row>
        <row r="239">
          <cell r="D239" t="str">
            <v>Uzbekistan</v>
          </cell>
          <cell r="L239" t="str">
            <v>ES-0029</v>
          </cell>
          <cell r="W239" t="str">
            <v>Nassera ZABOUN</v>
          </cell>
        </row>
        <row r="240">
          <cell r="D240" t="str">
            <v>Vanuatu &amp; New Hebrides</v>
          </cell>
          <cell r="L240" t="str">
            <v>ES-0030</v>
          </cell>
          <cell r="W240" t="str">
            <v>Neville KITCHEN</v>
          </cell>
        </row>
        <row r="241">
          <cell r="D241" t="str">
            <v>Venezuela</v>
          </cell>
          <cell r="L241" t="str">
            <v>ES-0031</v>
          </cell>
          <cell r="W241" t="str">
            <v>Nicolas HOUPERT</v>
          </cell>
        </row>
        <row r="242">
          <cell r="D242" t="str">
            <v>Viet Nam</v>
          </cell>
          <cell r="L242" t="str">
            <v>ES-0032</v>
          </cell>
          <cell r="W242" t="str">
            <v>Nicolas PEIGNE</v>
          </cell>
        </row>
        <row r="243">
          <cell r="D243" t="str">
            <v>Virgin Islands (British)</v>
          </cell>
          <cell r="L243" t="str">
            <v>ES-0033</v>
          </cell>
          <cell r="W243" t="str">
            <v>Nicole MAGNIEN</v>
          </cell>
        </row>
        <row r="244">
          <cell r="D244" t="str">
            <v>Virgin Islands (U.S.)</v>
          </cell>
          <cell r="L244" t="str">
            <v>ET-0001</v>
          </cell>
          <cell r="W244" t="str">
            <v>Nilson PEREIRA</v>
          </cell>
        </row>
        <row r="245">
          <cell r="D245" t="str">
            <v>Wallis And Futuna Islands</v>
          </cell>
          <cell r="L245" t="str">
            <v>FI-0001</v>
          </cell>
          <cell r="W245" t="str">
            <v>Nolwenn LEGER</v>
          </cell>
        </row>
        <row r="246">
          <cell r="D246" t="str">
            <v>Western Sahara</v>
          </cell>
          <cell r="L246" t="str">
            <v>FI-0002</v>
          </cell>
          <cell r="W246" t="str">
            <v>Norberto ESTEBAN</v>
          </cell>
        </row>
        <row r="247">
          <cell r="D247" t="str">
            <v>Yemen</v>
          </cell>
          <cell r="L247" t="str">
            <v>FR-0001</v>
          </cell>
          <cell r="W247" t="str">
            <v>Olivier BRUN</v>
          </cell>
        </row>
        <row r="248">
          <cell r="D248" t="str">
            <v>Yugoslavia</v>
          </cell>
          <cell r="L248" t="str">
            <v>FR-0002</v>
          </cell>
          <cell r="W248" t="str">
            <v>Olivier LE-HIR</v>
          </cell>
        </row>
        <row r="249">
          <cell r="D249" t="str">
            <v>Zambia</v>
          </cell>
          <cell r="L249" t="str">
            <v>FR-0003</v>
          </cell>
          <cell r="W249" t="str">
            <v>Orlane FRANCOIS</v>
          </cell>
        </row>
        <row r="250">
          <cell r="D250" t="str">
            <v>Zimbabwe</v>
          </cell>
          <cell r="L250" t="str">
            <v>FR-0004</v>
          </cell>
          <cell r="W250" t="str">
            <v>Pablo MERIDA</v>
          </cell>
        </row>
        <row r="251">
          <cell r="L251" t="str">
            <v>FR-0005</v>
          </cell>
          <cell r="W251" t="str">
            <v>Pacchiano FABRICE</v>
          </cell>
        </row>
        <row r="252">
          <cell r="L252" t="str">
            <v>FR-0006</v>
          </cell>
          <cell r="W252" t="str">
            <v>Paolo QUARANTA</v>
          </cell>
        </row>
        <row r="253">
          <cell r="L253" t="str">
            <v>FR-0007</v>
          </cell>
          <cell r="W253" t="str">
            <v>Patricia HERNANDO</v>
          </cell>
        </row>
        <row r="254">
          <cell r="L254" t="str">
            <v>FR-0008</v>
          </cell>
          <cell r="W254" t="str">
            <v>Patrick THIA</v>
          </cell>
        </row>
        <row r="255">
          <cell r="L255" t="str">
            <v>FR-0009</v>
          </cell>
          <cell r="W255" t="str">
            <v>Patti BIRD</v>
          </cell>
        </row>
        <row r="256">
          <cell r="L256" t="str">
            <v>FR-0010</v>
          </cell>
          <cell r="W256" t="str">
            <v>Paul GREGORY</v>
          </cell>
        </row>
        <row r="257">
          <cell r="L257" t="str">
            <v>FR-0011</v>
          </cell>
          <cell r="W257" t="str">
            <v>Paul STILES</v>
          </cell>
        </row>
        <row r="258">
          <cell r="L258" t="str">
            <v>FR-0012</v>
          </cell>
          <cell r="W258" t="str">
            <v>Pauline Chatellier</v>
          </cell>
        </row>
        <row r="259">
          <cell r="L259" t="str">
            <v>FR-0013</v>
          </cell>
          <cell r="W259" t="str">
            <v>Pedro FERREIRA</v>
          </cell>
        </row>
        <row r="260">
          <cell r="L260" t="str">
            <v>FR-0014</v>
          </cell>
          <cell r="W260" t="str">
            <v>Pereira NILSON</v>
          </cell>
        </row>
        <row r="261">
          <cell r="L261" t="str">
            <v>FR-0015</v>
          </cell>
          <cell r="W261" t="str">
            <v>Perreira NIELSON</v>
          </cell>
        </row>
        <row r="262">
          <cell r="L262" t="str">
            <v>FR-0016</v>
          </cell>
          <cell r="W262" t="str">
            <v>Philibert LECHERE</v>
          </cell>
        </row>
        <row r="263">
          <cell r="L263" t="str">
            <v>FR-0017</v>
          </cell>
          <cell r="W263" t="str">
            <v>Philipe RATON</v>
          </cell>
        </row>
        <row r="264">
          <cell r="L264" t="str">
            <v>FR-0018</v>
          </cell>
          <cell r="W264" t="str">
            <v>Pierce O'SHEA</v>
          </cell>
        </row>
        <row r="265">
          <cell r="L265" t="str">
            <v>FR-0019</v>
          </cell>
          <cell r="W265" t="str">
            <v>Pierre GARELLA</v>
          </cell>
        </row>
        <row r="266">
          <cell r="L266" t="str">
            <v>FR-0020</v>
          </cell>
          <cell r="W266" t="str">
            <v>Polly ZHANG</v>
          </cell>
        </row>
        <row r="267">
          <cell r="L267" t="str">
            <v>FR-0021</v>
          </cell>
          <cell r="W267" t="str">
            <v>Quyen VO-QUANG-DANG</v>
          </cell>
        </row>
        <row r="268">
          <cell r="L268" t="str">
            <v>FR-0022</v>
          </cell>
          <cell r="W268" t="str">
            <v>Rahul GUPTA</v>
          </cell>
        </row>
        <row r="269">
          <cell r="L269" t="str">
            <v>FR-0023</v>
          </cell>
          <cell r="W269" t="str">
            <v>Rainer Schmölling</v>
          </cell>
        </row>
        <row r="270">
          <cell r="L270" t="str">
            <v>FR-0024</v>
          </cell>
          <cell r="W270" t="str">
            <v>Ralf KUNERT</v>
          </cell>
        </row>
        <row r="271">
          <cell r="L271" t="str">
            <v>FR-0025</v>
          </cell>
          <cell r="W271" t="str">
            <v>Ranbir Bhalla</v>
          </cell>
        </row>
        <row r="272">
          <cell r="L272" t="str">
            <v>FR-0026</v>
          </cell>
          <cell r="W272" t="str">
            <v>Randy HITCHCOCK</v>
          </cell>
        </row>
        <row r="273">
          <cell r="L273" t="str">
            <v>FR-0027</v>
          </cell>
          <cell r="W273" t="str">
            <v>Rémi SAVARY</v>
          </cell>
        </row>
        <row r="274">
          <cell r="L274" t="str">
            <v>FR-0028</v>
          </cell>
          <cell r="W274" t="str">
            <v>Renata Ghirardi</v>
          </cell>
        </row>
        <row r="275">
          <cell r="L275" t="str">
            <v>FR-0029</v>
          </cell>
          <cell r="W275" t="str">
            <v>Renata MELO</v>
          </cell>
        </row>
        <row r="276">
          <cell r="L276" t="str">
            <v>FR-0030</v>
          </cell>
          <cell r="W276" t="str">
            <v>Ricardo ALVAREZ</v>
          </cell>
        </row>
        <row r="277">
          <cell r="L277" t="str">
            <v>FR-0031</v>
          </cell>
          <cell r="W277" t="str">
            <v>Ricardo BABRAUSKAS</v>
          </cell>
        </row>
        <row r="278">
          <cell r="L278" t="str">
            <v>FR-0032</v>
          </cell>
          <cell r="W278" t="str">
            <v>Richard SMYCZEK</v>
          </cell>
        </row>
        <row r="279">
          <cell r="L279" t="str">
            <v>FR-0033</v>
          </cell>
          <cell r="W279" t="str">
            <v>Rishab MATHUR</v>
          </cell>
        </row>
        <row r="280">
          <cell r="L280" t="str">
            <v>FR-0034</v>
          </cell>
          <cell r="W280" t="str">
            <v>Rita COLLURA</v>
          </cell>
        </row>
        <row r="281">
          <cell r="L281" t="str">
            <v>FR-0035</v>
          </cell>
          <cell r="W281" t="str">
            <v>Robert ALTHER</v>
          </cell>
        </row>
        <row r="282">
          <cell r="L282" t="str">
            <v>FR-0036</v>
          </cell>
          <cell r="W282" t="str">
            <v>Robin BARNES</v>
          </cell>
        </row>
        <row r="283">
          <cell r="L283" t="str">
            <v>FR-0037</v>
          </cell>
          <cell r="W283" t="str">
            <v>Robin TAUSCHER</v>
          </cell>
        </row>
        <row r="284">
          <cell r="L284" t="str">
            <v>FR-0038</v>
          </cell>
          <cell r="W284" t="str">
            <v>Roland CLAVERIE</v>
          </cell>
        </row>
        <row r="285">
          <cell r="L285" t="str">
            <v>FR-0039</v>
          </cell>
          <cell r="W285" t="str">
            <v>Romina PUGLIESE</v>
          </cell>
        </row>
        <row r="286">
          <cell r="L286" t="str">
            <v>FR-0040</v>
          </cell>
          <cell r="W286" t="str">
            <v>Ruediger DUEMPERT</v>
          </cell>
        </row>
        <row r="287">
          <cell r="L287" t="str">
            <v>FR-0041</v>
          </cell>
          <cell r="W287" t="str">
            <v>S. SESHADRI</v>
          </cell>
        </row>
        <row r="288">
          <cell r="L288" t="str">
            <v>FR-0042</v>
          </cell>
          <cell r="W288" t="str">
            <v>Sabine DUMONT</v>
          </cell>
        </row>
        <row r="289">
          <cell r="L289" t="str">
            <v>FR-0043</v>
          </cell>
          <cell r="W289" t="str">
            <v>Sandrine CALMELS</v>
          </cell>
        </row>
        <row r="290">
          <cell r="L290" t="str">
            <v>FR-0044</v>
          </cell>
          <cell r="W290" t="str">
            <v>Sandy CHAN</v>
          </cell>
        </row>
        <row r="291">
          <cell r="L291" t="str">
            <v>FR-0045</v>
          </cell>
          <cell r="W291" t="str">
            <v>Savina Tatiana</v>
          </cell>
        </row>
        <row r="292">
          <cell r="L292" t="str">
            <v>FR-0046</v>
          </cell>
          <cell r="W292" t="str">
            <v>Sébastien MOULIS</v>
          </cell>
        </row>
        <row r="293">
          <cell r="L293" t="str">
            <v>FR-0047</v>
          </cell>
          <cell r="W293" t="str">
            <v>Sergio CARCAMO</v>
          </cell>
        </row>
        <row r="294">
          <cell r="L294" t="str">
            <v>FR-0048</v>
          </cell>
          <cell r="W294" t="str">
            <v>Severine DELCOURT</v>
          </cell>
        </row>
        <row r="295">
          <cell r="L295" t="str">
            <v>FR-0049</v>
          </cell>
          <cell r="W295" t="str">
            <v>Sigrid RATHAI</v>
          </cell>
        </row>
        <row r="296">
          <cell r="L296" t="str">
            <v>FR-0050</v>
          </cell>
          <cell r="W296" t="str">
            <v>Silvia LECHER</v>
          </cell>
        </row>
        <row r="297">
          <cell r="L297" t="str">
            <v>GB-0001</v>
          </cell>
          <cell r="W297" t="str">
            <v>Silvia MOLINARO</v>
          </cell>
        </row>
        <row r="298">
          <cell r="L298" t="str">
            <v>GB-0002</v>
          </cell>
          <cell r="W298" t="str">
            <v>Simon SETTER</v>
          </cell>
        </row>
        <row r="299">
          <cell r="L299" t="str">
            <v>GB-0003</v>
          </cell>
          <cell r="W299" t="str">
            <v>Simon YIU</v>
          </cell>
        </row>
        <row r="300">
          <cell r="L300" t="str">
            <v>GB-0004</v>
          </cell>
          <cell r="W300" t="str">
            <v>Sofiane SALHI</v>
          </cell>
        </row>
        <row r="301">
          <cell r="L301" t="str">
            <v>GB-0005</v>
          </cell>
          <cell r="W301" t="str">
            <v>Soja ELSTER</v>
          </cell>
        </row>
        <row r="302">
          <cell r="L302" t="str">
            <v>GB-0006</v>
          </cell>
          <cell r="W302" t="str">
            <v>Somai KUMAR</v>
          </cell>
        </row>
        <row r="303">
          <cell r="L303" t="str">
            <v>GB-0007</v>
          </cell>
          <cell r="W303" t="str">
            <v>Sophie FISCHER</v>
          </cell>
        </row>
        <row r="304">
          <cell r="L304" t="str">
            <v>GB-0008</v>
          </cell>
          <cell r="W304" t="str">
            <v>Sophie LE-ROLLE</v>
          </cell>
        </row>
        <row r="305">
          <cell r="L305" t="str">
            <v>GB-0009</v>
          </cell>
          <cell r="W305" t="str">
            <v>Souad SEGHROUCHNI</v>
          </cell>
        </row>
        <row r="306">
          <cell r="L306" t="str">
            <v>GB-0010</v>
          </cell>
          <cell r="W306" t="str">
            <v>Stanislas BRIERE</v>
          </cell>
        </row>
        <row r="307">
          <cell r="L307" t="str">
            <v>GB-0011</v>
          </cell>
          <cell r="W307" t="str">
            <v>Starikoff FRANCISCO</v>
          </cell>
        </row>
        <row r="308">
          <cell r="L308" t="str">
            <v>GB-0013</v>
          </cell>
          <cell r="W308" t="str">
            <v>Stefan RICHTER</v>
          </cell>
        </row>
        <row r="309">
          <cell r="L309" t="str">
            <v>GB-0014</v>
          </cell>
          <cell r="W309" t="str">
            <v>Stéphane DELLAFAILLE</v>
          </cell>
        </row>
        <row r="310">
          <cell r="L310" t="str">
            <v>GB-0015</v>
          </cell>
          <cell r="W310" t="str">
            <v>Stephanie MULLER</v>
          </cell>
        </row>
        <row r="311">
          <cell r="L311" t="str">
            <v>GB-0016</v>
          </cell>
          <cell r="W311" t="str">
            <v>Stephen AMISON</v>
          </cell>
        </row>
        <row r="312">
          <cell r="L312" t="str">
            <v>GB-0017</v>
          </cell>
          <cell r="W312" t="str">
            <v>Stephen SPENO</v>
          </cell>
        </row>
        <row r="313">
          <cell r="L313" t="str">
            <v>GB-0018</v>
          </cell>
          <cell r="W313" t="str">
            <v>Sue HURST</v>
          </cell>
        </row>
        <row r="314">
          <cell r="L314" t="str">
            <v>GB-0019</v>
          </cell>
          <cell r="W314" t="str">
            <v>Sumit SIMLAI</v>
          </cell>
        </row>
        <row r="315">
          <cell r="L315" t="str">
            <v>GB-0020</v>
          </cell>
          <cell r="W315" t="str">
            <v>Surendra JOSHI</v>
          </cell>
        </row>
        <row r="316">
          <cell r="L316" t="str">
            <v>GB-0021</v>
          </cell>
          <cell r="W316" t="str">
            <v>Sven SCHMIDT</v>
          </cell>
        </row>
        <row r="317">
          <cell r="L317" t="str">
            <v>GB-0022</v>
          </cell>
          <cell r="W317" t="str">
            <v>Tahir JOGIYAT</v>
          </cell>
        </row>
        <row r="318">
          <cell r="L318" t="str">
            <v>GB-0023</v>
          </cell>
          <cell r="W318" t="str">
            <v>Tanja SCHNEBLE</v>
          </cell>
        </row>
        <row r="319">
          <cell r="L319" t="str">
            <v>GB-0024</v>
          </cell>
          <cell r="W319" t="str">
            <v>Thibault COLLETTE</v>
          </cell>
        </row>
        <row r="320">
          <cell r="L320" t="str">
            <v>GB-0025</v>
          </cell>
          <cell r="W320" t="str">
            <v>Thibaut DELESPAUL</v>
          </cell>
        </row>
        <row r="321">
          <cell r="L321" t="str">
            <v>GB-0026</v>
          </cell>
          <cell r="W321" t="str">
            <v>Thierry GIAMI</v>
          </cell>
        </row>
        <row r="322">
          <cell r="L322" t="str">
            <v>GB-0027</v>
          </cell>
          <cell r="W322" t="str">
            <v>Thierry TERRIE</v>
          </cell>
        </row>
        <row r="323">
          <cell r="L323" t="str">
            <v>GB-0028</v>
          </cell>
          <cell r="W323" t="str">
            <v>Thirry GIAMI</v>
          </cell>
        </row>
        <row r="324">
          <cell r="L324" t="str">
            <v>GB-0029</v>
          </cell>
          <cell r="W324" t="str">
            <v>Thomas MOREL</v>
          </cell>
        </row>
        <row r="325">
          <cell r="L325" t="str">
            <v>GB-0030</v>
          </cell>
          <cell r="W325" t="str">
            <v>Tibisay BERMUDEZ</v>
          </cell>
        </row>
        <row r="326">
          <cell r="L326" t="str">
            <v>GB-0031</v>
          </cell>
          <cell r="W326" t="str">
            <v>Tiia BRAKMANN</v>
          </cell>
        </row>
        <row r="327">
          <cell r="L327" t="str">
            <v>GB-0032</v>
          </cell>
          <cell r="W327" t="str">
            <v>Tito ISWANDY</v>
          </cell>
        </row>
        <row r="328">
          <cell r="L328" t="str">
            <v>GB-0033</v>
          </cell>
          <cell r="W328" t="str">
            <v>Tony ADELMANN</v>
          </cell>
        </row>
        <row r="329">
          <cell r="L329" t="str">
            <v>GB-0034</v>
          </cell>
          <cell r="W329" t="str">
            <v>Tony GILLIE</v>
          </cell>
        </row>
        <row r="330">
          <cell r="L330" t="str">
            <v>GB-0035</v>
          </cell>
          <cell r="W330" t="str">
            <v>Tony O'BRIEN</v>
          </cell>
        </row>
        <row r="331">
          <cell r="L331" t="str">
            <v>GE-0001</v>
          </cell>
          <cell r="W331" t="str">
            <v>Tony ZAWADSKI</v>
          </cell>
        </row>
        <row r="332">
          <cell r="L332" t="str">
            <v>GE-0002</v>
          </cell>
          <cell r="W332" t="str">
            <v>Tracy GREGORY</v>
          </cell>
        </row>
        <row r="333">
          <cell r="L333" t="str">
            <v>GH-0001</v>
          </cell>
          <cell r="W333" t="str">
            <v>Trina SMITH</v>
          </cell>
        </row>
        <row r="334">
          <cell r="L334" t="str">
            <v>GR-0001</v>
          </cell>
          <cell r="W334" t="str">
            <v>Ulrika DADLEY</v>
          </cell>
        </row>
        <row r="335">
          <cell r="L335" t="str">
            <v>GR-0002</v>
          </cell>
          <cell r="W335" t="str">
            <v>Umut KISA</v>
          </cell>
        </row>
        <row r="336">
          <cell r="L336" t="str">
            <v>GR-0003</v>
          </cell>
          <cell r="W336" t="str">
            <v>Valentine THENOT</v>
          </cell>
        </row>
        <row r="337">
          <cell r="L337" t="str">
            <v>GR-0004</v>
          </cell>
          <cell r="W337" t="str">
            <v>Valérie RANS</v>
          </cell>
        </row>
        <row r="338">
          <cell r="L338" t="str">
            <v>GR-0005</v>
          </cell>
          <cell r="W338" t="str">
            <v>Valery JACQUET</v>
          </cell>
        </row>
        <row r="339">
          <cell r="L339" t="str">
            <v>HK-0001</v>
          </cell>
          <cell r="W339" t="str">
            <v>Vanderlei BARNESCHI</v>
          </cell>
        </row>
        <row r="340">
          <cell r="L340" t="str">
            <v>HK-0002</v>
          </cell>
          <cell r="W340" t="str">
            <v>Veneta HRISTOVA</v>
          </cell>
        </row>
        <row r="341">
          <cell r="L341" t="str">
            <v>HR-0001</v>
          </cell>
          <cell r="W341" t="str">
            <v>Veronique ROUX</v>
          </cell>
        </row>
        <row r="342">
          <cell r="L342" t="str">
            <v>HU-0001</v>
          </cell>
          <cell r="W342" t="str">
            <v>Victor GAONA</v>
          </cell>
        </row>
        <row r="343">
          <cell r="L343" t="str">
            <v>HU-0002</v>
          </cell>
          <cell r="W343" t="str">
            <v>Victòria GUAL-ESTEVE</v>
          </cell>
        </row>
        <row r="344">
          <cell r="L344" t="str">
            <v>HU-0003</v>
          </cell>
          <cell r="W344" t="str">
            <v>Victoria SCHROTH</v>
          </cell>
        </row>
        <row r="345">
          <cell r="L345" t="str">
            <v>HU-0004</v>
          </cell>
          <cell r="W345" t="str">
            <v>Vieira MARCOS</v>
          </cell>
        </row>
        <row r="346">
          <cell r="L346" t="str">
            <v>HU-0005</v>
          </cell>
          <cell r="W346" t="str">
            <v>Viera MARCOS</v>
          </cell>
        </row>
        <row r="347">
          <cell r="L347" t="str">
            <v>HU-0006</v>
          </cell>
          <cell r="W347" t="str">
            <v>Vincent BAILLEUL</v>
          </cell>
        </row>
        <row r="348">
          <cell r="L348" t="str">
            <v>HU-0007</v>
          </cell>
          <cell r="W348" t="str">
            <v>Vincent DELWARTE</v>
          </cell>
        </row>
        <row r="349">
          <cell r="L349" t="str">
            <v>HU-0008</v>
          </cell>
          <cell r="W349" t="str">
            <v>Vincent DIDIERLAURENT</v>
          </cell>
        </row>
        <row r="350">
          <cell r="L350" t="str">
            <v>HU-0009</v>
          </cell>
          <cell r="W350" t="str">
            <v>Waldemar NASS</v>
          </cell>
        </row>
        <row r="351">
          <cell r="L351" t="str">
            <v>ID-0001</v>
          </cell>
          <cell r="W351" t="str">
            <v>William LOVE</v>
          </cell>
        </row>
        <row r="352">
          <cell r="L352" t="str">
            <v>ID-0002</v>
          </cell>
          <cell r="W352" t="str">
            <v>Willis WARD</v>
          </cell>
        </row>
        <row r="353">
          <cell r="L353" t="str">
            <v>ID-0003</v>
          </cell>
          <cell r="W353" t="str">
            <v>Xenia GARRE</v>
          </cell>
        </row>
        <row r="354">
          <cell r="L354" t="str">
            <v>ID-0004</v>
          </cell>
          <cell r="W354" t="str">
            <v>Yolanda REYES</v>
          </cell>
        </row>
        <row r="355">
          <cell r="L355" t="str">
            <v>ID-0005</v>
          </cell>
          <cell r="W355" t="str">
            <v>Yves LEMOINE</v>
          </cell>
        </row>
        <row r="356">
          <cell r="L356" t="str">
            <v>ID-0006</v>
          </cell>
          <cell r="W356" t="str">
            <v>Zalucky DANIEL</v>
          </cell>
        </row>
        <row r="357">
          <cell r="L357" t="str">
            <v>ID-0007</v>
          </cell>
        </row>
        <row r="358">
          <cell r="L358" t="str">
            <v>ID-0008</v>
          </cell>
        </row>
        <row r="359">
          <cell r="L359" t="str">
            <v>ID-0009</v>
          </cell>
        </row>
        <row r="360">
          <cell r="L360" t="str">
            <v>ID-0010</v>
          </cell>
        </row>
        <row r="361">
          <cell r="L361" t="str">
            <v>ID-0011</v>
          </cell>
        </row>
        <row r="362">
          <cell r="L362" t="str">
            <v>IE-0001</v>
          </cell>
        </row>
        <row r="363">
          <cell r="L363" t="str">
            <v>IE-0002</v>
          </cell>
        </row>
        <row r="364">
          <cell r="L364" t="str">
            <v>IE-0003</v>
          </cell>
        </row>
        <row r="365">
          <cell r="L365" t="str">
            <v>IE-0004</v>
          </cell>
        </row>
        <row r="366">
          <cell r="L366" t="str">
            <v>IE-0005</v>
          </cell>
        </row>
        <row r="367">
          <cell r="L367" t="str">
            <v>IL-0001</v>
          </cell>
        </row>
        <row r="368">
          <cell r="L368" t="str">
            <v>IL-0002</v>
          </cell>
        </row>
        <row r="369">
          <cell r="L369" t="str">
            <v>IL-0003</v>
          </cell>
        </row>
        <row r="370">
          <cell r="L370" t="str">
            <v>IL-0004</v>
          </cell>
        </row>
        <row r="371">
          <cell r="L371" t="str">
            <v>IN-0001</v>
          </cell>
        </row>
        <row r="372">
          <cell r="L372" t="str">
            <v>IN-0002</v>
          </cell>
        </row>
        <row r="373">
          <cell r="L373" t="str">
            <v>IN-0003</v>
          </cell>
        </row>
        <row r="374">
          <cell r="L374" t="str">
            <v>IN-0004</v>
          </cell>
        </row>
        <row r="375">
          <cell r="L375" t="str">
            <v>IN-0005</v>
          </cell>
        </row>
        <row r="376">
          <cell r="L376" t="str">
            <v>IN-0006</v>
          </cell>
        </row>
        <row r="377">
          <cell r="L377" t="str">
            <v>IN-0007</v>
          </cell>
        </row>
        <row r="378">
          <cell r="L378" t="str">
            <v>IN-0008</v>
          </cell>
        </row>
        <row r="379">
          <cell r="L379" t="str">
            <v>IN-0009</v>
          </cell>
        </row>
        <row r="380">
          <cell r="L380" t="str">
            <v>IN-0010</v>
          </cell>
        </row>
        <row r="381">
          <cell r="L381" t="str">
            <v>IN-0011</v>
          </cell>
        </row>
        <row r="382">
          <cell r="L382" t="str">
            <v>IN-0012</v>
          </cell>
        </row>
        <row r="383">
          <cell r="L383" t="str">
            <v>IN-0013</v>
          </cell>
        </row>
        <row r="384">
          <cell r="L384" t="str">
            <v>IN-0014</v>
          </cell>
        </row>
        <row r="385">
          <cell r="L385" t="str">
            <v>IN-0015</v>
          </cell>
        </row>
        <row r="386">
          <cell r="L386" t="str">
            <v>IN-0016</v>
          </cell>
        </row>
        <row r="387">
          <cell r="L387" t="str">
            <v>IN-0017</v>
          </cell>
        </row>
        <row r="388">
          <cell r="L388" t="str">
            <v>IN-0018</v>
          </cell>
        </row>
        <row r="389">
          <cell r="L389" t="str">
            <v>IN-0019</v>
          </cell>
        </row>
        <row r="390">
          <cell r="L390" t="str">
            <v>IN-0020</v>
          </cell>
        </row>
        <row r="391">
          <cell r="L391" t="str">
            <v>IN-0021</v>
          </cell>
        </row>
        <row r="392">
          <cell r="L392" t="str">
            <v>IN-0022</v>
          </cell>
        </row>
        <row r="393">
          <cell r="L393" t="str">
            <v>IN-0023</v>
          </cell>
        </row>
        <row r="394">
          <cell r="L394" t="str">
            <v>IN-0024</v>
          </cell>
        </row>
        <row r="395">
          <cell r="L395" t="str">
            <v>IN-0025</v>
          </cell>
        </row>
        <row r="396">
          <cell r="L396" t="str">
            <v>IN-0026</v>
          </cell>
        </row>
        <row r="397">
          <cell r="L397" t="str">
            <v>IN-0027</v>
          </cell>
        </row>
        <row r="398">
          <cell r="L398" t="str">
            <v>IN-0028</v>
          </cell>
        </row>
        <row r="399">
          <cell r="L399" t="str">
            <v>IN-0029</v>
          </cell>
        </row>
        <row r="400">
          <cell r="L400" t="str">
            <v>IN-0030</v>
          </cell>
        </row>
        <row r="401">
          <cell r="L401" t="str">
            <v>IN-0031</v>
          </cell>
        </row>
        <row r="402">
          <cell r="L402" t="str">
            <v>IN-0032</v>
          </cell>
        </row>
        <row r="403">
          <cell r="L403" t="str">
            <v>IN-0033</v>
          </cell>
        </row>
        <row r="404">
          <cell r="L404" t="str">
            <v>IN-0034</v>
          </cell>
        </row>
        <row r="405">
          <cell r="L405" t="str">
            <v>IN-0035</v>
          </cell>
        </row>
        <row r="406">
          <cell r="L406" t="str">
            <v>IN-0036</v>
          </cell>
        </row>
        <row r="407">
          <cell r="L407" t="str">
            <v>IN-0037</v>
          </cell>
        </row>
        <row r="408">
          <cell r="L408" t="str">
            <v>IN-0038</v>
          </cell>
        </row>
        <row r="409">
          <cell r="L409" t="str">
            <v>IN-0039</v>
          </cell>
        </row>
        <row r="410">
          <cell r="L410" t="str">
            <v>IN-0040</v>
          </cell>
        </row>
        <row r="411">
          <cell r="L411" t="str">
            <v>IN-0041</v>
          </cell>
        </row>
        <row r="412">
          <cell r="L412" t="str">
            <v>IN-0042</v>
          </cell>
        </row>
        <row r="413">
          <cell r="L413" t="str">
            <v>IN-0043</v>
          </cell>
        </row>
        <row r="414">
          <cell r="L414" t="str">
            <v>IN-0044</v>
          </cell>
        </row>
        <row r="415">
          <cell r="L415" t="str">
            <v>IN-0045</v>
          </cell>
        </row>
        <row r="416">
          <cell r="L416" t="str">
            <v>IN-0046</v>
          </cell>
        </row>
        <row r="417">
          <cell r="L417" t="str">
            <v>IQ-0001</v>
          </cell>
        </row>
        <row r="418">
          <cell r="L418" t="str">
            <v>IQ-0002</v>
          </cell>
        </row>
        <row r="419">
          <cell r="L419" t="str">
            <v>IR-0001</v>
          </cell>
        </row>
        <row r="420">
          <cell r="L420" t="str">
            <v>IR-0002</v>
          </cell>
        </row>
        <row r="421">
          <cell r="L421" t="str">
            <v>IR-0003</v>
          </cell>
        </row>
        <row r="422">
          <cell r="L422" t="str">
            <v>IT-0001</v>
          </cell>
        </row>
        <row r="423">
          <cell r="L423" t="str">
            <v>IT-0002</v>
          </cell>
        </row>
        <row r="424">
          <cell r="L424" t="str">
            <v>IT-0003</v>
          </cell>
        </row>
        <row r="425">
          <cell r="L425" t="str">
            <v>IT-0004</v>
          </cell>
        </row>
        <row r="426">
          <cell r="L426" t="str">
            <v>IT-0005</v>
          </cell>
        </row>
        <row r="427">
          <cell r="L427" t="str">
            <v>IT-0006</v>
          </cell>
        </row>
        <row r="428">
          <cell r="L428" t="str">
            <v>IT-0007</v>
          </cell>
        </row>
        <row r="429">
          <cell r="L429" t="str">
            <v>IT-0008</v>
          </cell>
        </row>
        <row r="430">
          <cell r="L430" t="str">
            <v>IT-0009</v>
          </cell>
        </row>
        <row r="431">
          <cell r="L431" t="str">
            <v>IT-0010</v>
          </cell>
        </row>
        <row r="432">
          <cell r="L432" t="str">
            <v>IT-0011</v>
          </cell>
        </row>
        <row r="433">
          <cell r="L433" t="str">
            <v>IT-0012</v>
          </cell>
        </row>
        <row r="434">
          <cell r="L434" t="str">
            <v>IT-0013</v>
          </cell>
        </row>
        <row r="435">
          <cell r="L435" t="str">
            <v>IT-0014</v>
          </cell>
        </row>
        <row r="436">
          <cell r="L436" t="str">
            <v>IT-0015</v>
          </cell>
        </row>
        <row r="437">
          <cell r="L437" t="str">
            <v>IT-0016</v>
          </cell>
        </row>
        <row r="438">
          <cell r="L438" t="str">
            <v>IT-0017</v>
          </cell>
        </row>
        <row r="439">
          <cell r="L439" t="str">
            <v>IT-0018</v>
          </cell>
        </row>
        <row r="440">
          <cell r="L440" t="str">
            <v>IT-0019</v>
          </cell>
        </row>
        <row r="441">
          <cell r="L441" t="str">
            <v>IT-0020</v>
          </cell>
        </row>
        <row r="442">
          <cell r="L442" t="str">
            <v>IT-0021</v>
          </cell>
        </row>
        <row r="443">
          <cell r="L443" t="str">
            <v>IT-0022</v>
          </cell>
        </row>
        <row r="444">
          <cell r="L444" t="str">
            <v>IT-0023</v>
          </cell>
        </row>
        <row r="445">
          <cell r="L445" t="str">
            <v>IT-0024</v>
          </cell>
        </row>
        <row r="446">
          <cell r="L446" t="str">
            <v>IT-0025</v>
          </cell>
        </row>
        <row r="447">
          <cell r="L447" t="str">
            <v>IT-0026</v>
          </cell>
        </row>
        <row r="448">
          <cell r="L448" t="str">
            <v>IT-0027</v>
          </cell>
        </row>
        <row r="449">
          <cell r="L449" t="str">
            <v>IT-0028</v>
          </cell>
        </row>
        <row r="450">
          <cell r="L450" t="str">
            <v>IT-0029</v>
          </cell>
        </row>
        <row r="451">
          <cell r="L451" t="str">
            <v>IT-0030</v>
          </cell>
        </row>
        <row r="452">
          <cell r="L452" t="str">
            <v>IT-0031</v>
          </cell>
        </row>
        <row r="453">
          <cell r="L453" t="str">
            <v>IT-0032</v>
          </cell>
        </row>
        <row r="454">
          <cell r="L454" t="str">
            <v>IT-0033</v>
          </cell>
        </row>
        <row r="455">
          <cell r="L455" t="str">
            <v>IT-0034</v>
          </cell>
        </row>
        <row r="456">
          <cell r="L456" t="str">
            <v>IT-0035</v>
          </cell>
        </row>
        <row r="457">
          <cell r="L457" t="str">
            <v>IT-0036</v>
          </cell>
        </row>
        <row r="458">
          <cell r="L458" t="str">
            <v>IT-0037</v>
          </cell>
        </row>
        <row r="459">
          <cell r="L459" t="str">
            <v>IT-0038</v>
          </cell>
        </row>
        <row r="460">
          <cell r="L460" t="str">
            <v>IT-0039</v>
          </cell>
        </row>
        <row r="461">
          <cell r="L461" t="str">
            <v>IT-0040</v>
          </cell>
        </row>
        <row r="462">
          <cell r="L462" t="str">
            <v>IT-0041</v>
          </cell>
        </row>
        <row r="463">
          <cell r="L463" t="str">
            <v>IT-0042</v>
          </cell>
        </row>
        <row r="464">
          <cell r="L464" t="str">
            <v>IT-0043</v>
          </cell>
        </row>
        <row r="465">
          <cell r="L465" t="str">
            <v>IT-0044</v>
          </cell>
        </row>
        <row r="466">
          <cell r="L466" t="str">
            <v>IT-0045</v>
          </cell>
        </row>
        <row r="467">
          <cell r="L467" t="str">
            <v>IT-0046</v>
          </cell>
        </row>
        <row r="468">
          <cell r="L468" t="str">
            <v>IT-0047</v>
          </cell>
        </row>
        <row r="469">
          <cell r="L469" t="str">
            <v>IT-0048</v>
          </cell>
        </row>
        <row r="470">
          <cell r="L470" t="str">
            <v>IT-0049</v>
          </cell>
        </row>
        <row r="471">
          <cell r="L471" t="str">
            <v>IT-0050</v>
          </cell>
        </row>
        <row r="472">
          <cell r="L472" t="str">
            <v>IT-0051</v>
          </cell>
        </row>
        <row r="473">
          <cell r="L473" t="str">
            <v>IT-0052</v>
          </cell>
        </row>
        <row r="474">
          <cell r="L474" t="str">
            <v>IT-0053</v>
          </cell>
        </row>
        <row r="475">
          <cell r="L475" t="str">
            <v>IT-0054</v>
          </cell>
        </row>
        <row r="476">
          <cell r="L476" t="str">
            <v>JP-0001</v>
          </cell>
        </row>
        <row r="477">
          <cell r="L477" t="str">
            <v>JP-0002</v>
          </cell>
        </row>
        <row r="478">
          <cell r="L478" t="str">
            <v>KR-0001</v>
          </cell>
        </row>
        <row r="479">
          <cell r="L479" t="str">
            <v>KR-0002</v>
          </cell>
        </row>
        <row r="480">
          <cell r="L480" t="str">
            <v>KR-0003</v>
          </cell>
        </row>
        <row r="481">
          <cell r="L481" t="str">
            <v>KR-0004</v>
          </cell>
        </row>
        <row r="482">
          <cell r="L482" t="str">
            <v>KR-0005</v>
          </cell>
        </row>
        <row r="483">
          <cell r="L483" t="str">
            <v>KR-0006</v>
          </cell>
        </row>
        <row r="484">
          <cell r="L484" t="str">
            <v>KR-0007</v>
          </cell>
        </row>
        <row r="485">
          <cell r="L485" t="str">
            <v>KR-0008</v>
          </cell>
        </row>
        <row r="486">
          <cell r="L486" t="str">
            <v>KR-0009</v>
          </cell>
        </row>
        <row r="487">
          <cell r="L487" t="str">
            <v>KR-0010</v>
          </cell>
        </row>
        <row r="488">
          <cell r="L488" t="str">
            <v>KR-0011</v>
          </cell>
        </row>
        <row r="489">
          <cell r="L489" t="str">
            <v>KR-0012</v>
          </cell>
        </row>
        <row r="490">
          <cell r="L490" t="str">
            <v>KR-0013</v>
          </cell>
        </row>
        <row r="491">
          <cell r="L491" t="str">
            <v>KW-0001</v>
          </cell>
        </row>
        <row r="492">
          <cell r="L492" t="str">
            <v>KZ-0001</v>
          </cell>
        </row>
        <row r="493">
          <cell r="L493" t="str">
            <v>KZ-0002</v>
          </cell>
        </row>
        <row r="494">
          <cell r="L494" t="str">
            <v>LB-0001</v>
          </cell>
        </row>
        <row r="495">
          <cell r="L495" t="str">
            <v>LU-0001</v>
          </cell>
        </row>
        <row r="496">
          <cell r="L496" t="str">
            <v>LY-0001</v>
          </cell>
        </row>
        <row r="497">
          <cell r="L497" t="str">
            <v>LY-0002</v>
          </cell>
        </row>
        <row r="498">
          <cell r="L498" t="str">
            <v>LY-0003</v>
          </cell>
        </row>
        <row r="499">
          <cell r="L499" t="str">
            <v>LY-0004</v>
          </cell>
        </row>
        <row r="500">
          <cell r="L500" t="str">
            <v>MA-0001</v>
          </cell>
        </row>
        <row r="501">
          <cell r="L501" t="str">
            <v>MA-0002</v>
          </cell>
        </row>
        <row r="502">
          <cell r="L502" t="str">
            <v>MA-0003</v>
          </cell>
        </row>
        <row r="503">
          <cell r="L503" t="str">
            <v>MA-0004</v>
          </cell>
        </row>
        <row r="504">
          <cell r="L504" t="str">
            <v>MA-0005</v>
          </cell>
        </row>
        <row r="505">
          <cell r="L505" t="str">
            <v>MA-0006</v>
          </cell>
        </row>
        <row r="506">
          <cell r="L506" t="str">
            <v>MX-0001</v>
          </cell>
        </row>
        <row r="507">
          <cell r="L507" t="str">
            <v>MX-0002</v>
          </cell>
        </row>
        <row r="508">
          <cell r="L508" t="str">
            <v>MX-0003</v>
          </cell>
        </row>
        <row r="509">
          <cell r="L509" t="str">
            <v>MX-0004</v>
          </cell>
        </row>
        <row r="510">
          <cell r="L510" t="str">
            <v>MX-0005</v>
          </cell>
        </row>
        <row r="511">
          <cell r="L511" t="str">
            <v>MX-0006</v>
          </cell>
        </row>
        <row r="512">
          <cell r="L512" t="str">
            <v>MX-0007</v>
          </cell>
        </row>
        <row r="513">
          <cell r="L513" t="str">
            <v>MX-0008</v>
          </cell>
        </row>
        <row r="514">
          <cell r="L514" t="str">
            <v>MX-0009</v>
          </cell>
        </row>
        <row r="515">
          <cell r="L515" t="str">
            <v>MX-0010</v>
          </cell>
        </row>
        <row r="516">
          <cell r="L516" t="str">
            <v>MX-0011</v>
          </cell>
        </row>
        <row r="517">
          <cell r="L517" t="str">
            <v>MX-0012</v>
          </cell>
        </row>
        <row r="518">
          <cell r="L518" t="str">
            <v>MX-0013</v>
          </cell>
        </row>
        <row r="519">
          <cell r="L519" t="str">
            <v>MX-0014</v>
          </cell>
        </row>
        <row r="520">
          <cell r="L520" t="str">
            <v>MX-0015</v>
          </cell>
        </row>
        <row r="521">
          <cell r="L521" t="str">
            <v>MX-0016</v>
          </cell>
        </row>
        <row r="522">
          <cell r="L522" t="str">
            <v>MX-0017</v>
          </cell>
        </row>
        <row r="523">
          <cell r="L523" t="str">
            <v>MX-0018</v>
          </cell>
        </row>
        <row r="524">
          <cell r="L524" t="str">
            <v>MX-0019</v>
          </cell>
        </row>
        <row r="525">
          <cell r="L525" t="str">
            <v>MY-0001</v>
          </cell>
        </row>
        <row r="526">
          <cell r="L526" t="str">
            <v>MY-0002</v>
          </cell>
        </row>
        <row r="527">
          <cell r="L527" t="str">
            <v>MY-0003</v>
          </cell>
        </row>
        <row r="528">
          <cell r="L528" t="str">
            <v>MY-0004</v>
          </cell>
        </row>
        <row r="529">
          <cell r="L529" t="str">
            <v>NG-0001</v>
          </cell>
        </row>
        <row r="530">
          <cell r="L530" t="str">
            <v>NG-0002</v>
          </cell>
        </row>
        <row r="531">
          <cell r="L531" t="str">
            <v>NG-0003</v>
          </cell>
        </row>
        <row r="532">
          <cell r="L532" t="str">
            <v>NG-0004</v>
          </cell>
        </row>
        <row r="533">
          <cell r="L533" t="str">
            <v>NL-0001</v>
          </cell>
        </row>
        <row r="534">
          <cell r="L534" t="str">
            <v>NL-0002</v>
          </cell>
        </row>
        <row r="535">
          <cell r="L535" t="str">
            <v>NL-0003</v>
          </cell>
        </row>
        <row r="536">
          <cell r="L536" t="str">
            <v>NL-0004</v>
          </cell>
        </row>
        <row r="537">
          <cell r="L537" t="str">
            <v>NL-0005</v>
          </cell>
        </row>
        <row r="538">
          <cell r="L538" t="str">
            <v>NL-0006</v>
          </cell>
        </row>
        <row r="539">
          <cell r="L539" t="str">
            <v>NL-0007</v>
          </cell>
        </row>
        <row r="540">
          <cell r="L540" t="str">
            <v>NL-0008</v>
          </cell>
        </row>
        <row r="541">
          <cell r="L541" t="str">
            <v>NL-0009</v>
          </cell>
        </row>
        <row r="542">
          <cell r="L542" t="str">
            <v>NL-0010</v>
          </cell>
        </row>
        <row r="543">
          <cell r="L543" t="str">
            <v>NL-0011</v>
          </cell>
        </row>
        <row r="544">
          <cell r="L544" t="str">
            <v>NL-0012</v>
          </cell>
        </row>
        <row r="545">
          <cell r="L545" t="str">
            <v>NL-0013</v>
          </cell>
        </row>
        <row r="546">
          <cell r="L546" t="str">
            <v>NL-0014</v>
          </cell>
        </row>
        <row r="547">
          <cell r="L547" t="str">
            <v>NL-0015</v>
          </cell>
        </row>
        <row r="548">
          <cell r="L548" t="str">
            <v>NL-0016</v>
          </cell>
        </row>
        <row r="549">
          <cell r="L549" t="str">
            <v>NO-0001</v>
          </cell>
        </row>
        <row r="550">
          <cell r="L550" t="str">
            <v>NO-0002</v>
          </cell>
        </row>
        <row r="551">
          <cell r="L551" t="str">
            <v>NO-0003</v>
          </cell>
        </row>
        <row r="552">
          <cell r="L552" t="str">
            <v>NO-0004</v>
          </cell>
        </row>
        <row r="553">
          <cell r="L553" t="str">
            <v>NO-0005</v>
          </cell>
        </row>
        <row r="554">
          <cell r="L554" t="str">
            <v>NO-0006</v>
          </cell>
        </row>
        <row r="555">
          <cell r="L555" t="str">
            <v>NO-0007</v>
          </cell>
        </row>
        <row r="556">
          <cell r="L556" t="str">
            <v>NZ-0001</v>
          </cell>
        </row>
        <row r="557">
          <cell r="L557" t="str">
            <v>NZ-0002</v>
          </cell>
        </row>
        <row r="558">
          <cell r="L558" t="str">
            <v>NZ-0003</v>
          </cell>
        </row>
        <row r="559">
          <cell r="L559" t="str">
            <v>OM-0001</v>
          </cell>
        </row>
        <row r="560">
          <cell r="L560" t="str">
            <v>OM-0003</v>
          </cell>
        </row>
        <row r="561">
          <cell r="L561" t="str">
            <v>PA-0001</v>
          </cell>
        </row>
        <row r="562">
          <cell r="L562" t="str">
            <v>PE-0001</v>
          </cell>
        </row>
        <row r="563">
          <cell r="L563" t="str">
            <v>PH-0001</v>
          </cell>
        </row>
        <row r="564">
          <cell r="L564" t="str">
            <v>PH-0002</v>
          </cell>
        </row>
        <row r="565">
          <cell r="L565" t="str">
            <v>PH-0003</v>
          </cell>
        </row>
        <row r="566">
          <cell r="L566" t="str">
            <v>PK-0001</v>
          </cell>
        </row>
        <row r="567">
          <cell r="L567" t="str">
            <v>PL-0001</v>
          </cell>
        </row>
        <row r="568">
          <cell r="L568" t="str">
            <v>PL-0002</v>
          </cell>
        </row>
        <row r="569">
          <cell r="L569" t="str">
            <v>PL-0003</v>
          </cell>
        </row>
        <row r="570">
          <cell r="L570" t="str">
            <v>PL-0004</v>
          </cell>
        </row>
        <row r="571">
          <cell r="L571" t="str">
            <v>PL-0005</v>
          </cell>
        </row>
        <row r="572">
          <cell r="L572" t="str">
            <v>PR-0001</v>
          </cell>
        </row>
        <row r="573">
          <cell r="L573" t="str">
            <v>PT-0001</v>
          </cell>
        </row>
        <row r="574">
          <cell r="L574" t="str">
            <v>PT-0002</v>
          </cell>
        </row>
        <row r="575">
          <cell r="L575" t="str">
            <v>PT-0003</v>
          </cell>
        </row>
        <row r="576">
          <cell r="L576" t="str">
            <v>PT-0004</v>
          </cell>
        </row>
        <row r="577">
          <cell r="L577" t="str">
            <v>PT-0005</v>
          </cell>
        </row>
        <row r="578">
          <cell r="L578" t="str">
            <v>PT-0006</v>
          </cell>
        </row>
        <row r="579">
          <cell r="L579" t="str">
            <v>PT-0007</v>
          </cell>
        </row>
        <row r="580">
          <cell r="L580" t="str">
            <v>PT-0008</v>
          </cell>
        </row>
        <row r="581">
          <cell r="L581" t="str">
            <v>PT-0009</v>
          </cell>
        </row>
        <row r="582">
          <cell r="L582" t="str">
            <v>QA-0001</v>
          </cell>
        </row>
        <row r="583">
          <cell r="L583" t="str">
            <v>QA-0002</v>
          </cell>
        </row>
        <row r="584">
          <cell r="L584" t="str">
            <v>QA-0003</v>
          </cell>
        </row>
        <row r="585">
          <cell r="L585" t="str">
            <v>QA-0004</v>
          </cell>
        </row>
        <row r="586">
          <cell r="L586" t="str">
            <v>RO-0001</v>
          </cell>
        </row>
        <row r="587">
          <cell r="L587" t="str">
            <v>RO-0002</v>
          </cell>
        </row>
        <row r="588">
          <cell r="L588" t="str">
            <v>RO-0003</v>
          </cell>
        </row>
        <row r="589">
          <cell r="L589" t="str">
            <v>RO-0004</v>
          </cell>
        </row>
        <row r="590">
          <cell r="L590" t="str">
            <v>RO-0005</v>
          </cell>
        </row>
        <row r="591">
          <cell r="L591" t="str">
            <v>RO-0006</v>
          </cell>
        </row>
        <row r="592">
          <cell r="L592" t="str">
            <v>RO-0007</v>
          </cell>
        </row>
        <row r="593">
          <cell r="L593" t="str">
            <v>RU-0001</v>
          </cell>
        </row>
        <row r="594">
          <cell r="L594" t="str">
            <v>RU-0002</v>
          </cell>
        </row>
        <row r="595">
          <cell r="L595" t="str">
            <v>RU-0003</v>
          </cell>
        </row>
        <row r="596">
          <cell r="L596" t="str">
            <v>RU-0004</v>
          </cell>
        </row>
        <row r="597">
          <cell r="L597" t="str">
            <v>RU-0005</v>
          </cell>
        </row>
        <row r="598">
          <cell r="L598" t="str">
            <v>RU-0006</v>
          </cell>
        </row>
        <row r="599">
          <cell r="L599" t="str">
            <v>RU-0007</v>
          </cell>
        </row>
        <row r="600">
          <cell r="L600" t="str">
            <v>RU-0008</v>
          </cell>
        </row>
        <row r="601">
          <cell r="L601" t="str">
            <v>SA-0001</v>
          </cell>
        </row>
        <row r="602">
          <cell r="L602" t="str">
            <v>SA-0002</v>
          </cell>
        </row>
        <row r="603">
          <cell r="L603" t="str">
            <v>SA-0003</v>
          </cell>
        </row>
        <row r="604">
          <cell r="L604" t="str">
            <v>SA-0004</v>
          </cell>
        </row>
        <row r="605">
          <cell r="L605" t="str">
            <v>SA-0005</v>
          </cell>
        </row>
        <row r="606">
          <cell r="L606" t="str">
            <v>SA-0006</v>
          </cell>
        </row>
        <row r="607">
          <cell r="L607" t="str">
            <v>SA-0007</v>
          </cell>
        </row>
        <row r="608">
          <cell r="L608" t="str">
            <v>SA-0008</v>
          </cell>
        </row>
        <row r="609">
          <cell r="L609" t="str">
            <v>SA-0009</v>
          </cell>
        </row>
        <row r="610">
          <cell r="L610" t="str">
            <v>SA-0010</v>
          </cell>
        </row>
        <row r="611">
          <cell r="L611" t="str">
            <v>SA-0011</v>
          </cell>
        </row>
        <row r="612">
          <cell r="L612" t="str">
            <v>SA-0012</v>
          </cell>
        </row>
        <row r="613">
          <cell r="L613" t="str">
            <v>SA-0013</v>
          </cell>
        </row>
        <row r="614">
          <cell r="L614" t="str">
            <v>SA-0014</v>
          </cell>
        </row>
        <row r="615">
          <cell r="L615" t="str">
            <v>SA-0015</v>
          </cell>
        </row>
        <row r="616">
          <cell r="L616" t="str">
            <v>SA-0016</v>
          </cell>
        </row>
        <row r="617">
          <cell r="L617" t="str">
            <v>SB-0001</v>
          </cell>
        </row>
        <row r="618">
          <cell r="L618" t="str">
            <v>SE-0001</v>
          </cell>
        </row>
        <row r="619">
          <cell r="L619" t="str">
            <v>SE-0002</v>
          </cell>
        </row>
        <row r="620">
          <cell r="L620" t="str">
            <v>SE-0003</v>
          </cell>
        </row>
        <row r="621">
          <cell r="L621" t="str">
            <v>SE-0004</v>
          </cell>
        </row>
        <row r="622">
          <cell r="L622" t="str">
            <v>SE-0005</v>
          </cell>
        </row>
        <row r="623">
          <cell r="L623" t="str">
            <v>SE-0006</v>
          </cell>
        </row>
        <row r="624">
          <cell r="L624" t="str">
            <v>SE-0007</v>
          </cell>
        </row>
        <row r="625">
          <cell r="L625" t="str">
            <v>SE-0008</v>
          </cell>
        </row>
        <row r="626">
          <cell r="L626" t="str">
            <v>SE-0009</v>
          </cell>
        </row>
        <row r="627">
          <cell r="L627" t="str">
            <v>SE-0010</v>
          </cell>
        </row>
        <row r="628">
          <cell r="L628" t="str">
            <v>SE-0011</v>
          </cell>
        </row>
        <row r="629">
          <cell r="L629" t="str">
            <v>SE-0012</v>
          </cell>
        </row>
        <row r="630">
          <cell r="L630" t="str">
            <v>SE-0013</v>
          </cell>
        </row>
        <row r="631">
          <cell r="L631" t="str">
            <v>SE-0014</v>
          </cell>
        </row>
        <row r="632">
          <cell r="L632" t="str">
            <v>SG-0001</v>
          </cell>
        </row>
        <row r="633">
          <cell r="L633" t="str">
            <v>SG-0002</v>
          </cell>
        </row>
        <row r="634">
          <cell r="L634" t="str">
            <v>SG-0003</v>
          </cell>
        </row>
        <row r="635">
          <cell r="L635" t="str">
            <v>SI-0001</v>
          </cell>
        </row>
        <row r="636">
          <cell r="L636" t="str">
            <v>SK-0001</v>
          </cell>
        </row>
        <row r="637">
          <cell r="L637" t="str">
            <v>SY-0001</v>
          </cell>
        </row>
        <row r="638">
          <cell r="L638" t="str">
            <v>SY-0002</v>
          </cell>
        </row>
        <row r="639">
          <cell r="L639" t="str">
            <v>TH-0001</v>
          </cell>
        </row>
        <row r="640">
          <cell r="L640" t="str">
            <v>TH-0002</v>
          </cell>
        </row>
        <row r="641">
          <cell r="L641" t="str">
            <v>TH-0003</v>
          </cell>
        </row>
        <row r="642">
          <cell r="L642" t="str">
            <v>TH-0004</v>
          </cell>
        </row>
        <row r="643">
          <cell r="L643" t="str">
            <v>TJ-0001</v>
          </cell>
        </row>
        <row r="644">
          <cell r="L644" t="str">
            <v>TN-0001</v>
          </cell>
        </row>
        <row r="645">
          <cell r="L645" t="str">
            <v>TN-0002</v>
          </cell>
        </row>
        <row r="646">
          <cell r="L646" t="str">
            <v>TN-0003</v>
          </cell>
        </row>
        <row r="647">
          <cell r="L647" t="str">
            <v>TN-0004</v>
          </cell>
        </row>
        <row r="648">
          <cell r="L648" t="str">
            <v>TN-0005</v>
          </cell>
        </row>
        <row r="649">
          <cell r="L649" t="str">
            <v>TN-0006</v>
          </cell>
        </row>
        <row r="650">
          <cell r="L650" t="str">
            <v>TN-0007</v>
          </cell>
        </row>
        <row r="651">
          <cell r="L651" t="str">
            <v>TR-0001</v>
          </cell>
        </row>
        <row r="652">
          <cell r="L652" t="str">
            <v>TR-0002</v>
          </cell>
        </row>
        <row r="653">
          <cell r="L653" t="str">
            <v>TR-0003</v>
          </cell>
        </row>
        <row r="654">
          <cell r="L654" t="str">
            <v>TR-0004</v>
          </cell>
        </row>
        <row r="655">
          <cell r="L655" t="str">
            <v>TR-0005</v>
          </cell>
        </row>
        <row r="656">
          <cell r="L656" t="str">
            <v>TR-0006</v>
          </cell>
        </row>
        <row r="657">
          <cell r="L657" t="str">
            <v>TR-0007</v>
          </cell>
        </row>
        <row r="658">
          <cell r="L658" t="str">
            <v>TR-0008</v>
          </cell>
        </row>
        <row r="659">
          <cell r="L659" t="str">
            <v>TW-0001</v>
          </cell>
        </row>
        <row r="660">
          <cell r="L660" t="str">
            <v>TW-0002</v>
          </cell>
        </row>
        <row r="661">
          <cell r="L661" t="str">
            <v>TW-0003</v>
          </cell>
        </row>
        <row r="662">
          <cell r="L662" t="str">
            <v>TW-0004</v>
          </cell>
        </row>
        <row r="663">
          <cell r="L663" t="str">
            <v>TW-0005</v>
          </cell>
        </row>
        <row r="664">
          <cell r="L664" t="str">
            <v>TW-0006</v>
          </cell>
        </row>
        <row r="665">
          <cell r="L665" t="str">
            <v>TZ-0001</v>
          </cell>
        </row>
        <row r="666">
          <cell r="L666" t="str">
            <v>TZ-0002</v>
          </cell>
        </row>
        <row r="667">
          <cell r="L667" t="str">
            <v>UA-0001</v>
          </cell>
        </row>
        <row r="668">
          <cell r="L668" t="str">
            <v>UA-0002</v>
          </cell>
        </row>
        <row r="669">
          <cell r="L669" t="str">
            <v>UK-0001</v>
          </cell>
        </row>
        <row r="670">
          <cell r="L670" t="str">
            <v>UK-0002</v>
          </cell>
        </row>
        <row r="671">
          <cell r="L671" t="str">
            <v>US-0001</v>
          </cell>
        </row>
        <row r="672">
          <cell r="L672" t="str">
            <v>US-0002</v>
          </cell>
        </row>
        <row r="673">
          <cell r="L673" t="str">
            <v>US-0003</v>
          </cell>
        </row>
        <row r="674">
          <cell r="L674" t="str">
            <v>US-0004</v>
          </cell>
        </row>
        <row r="675">
          <cell r="L675" t="str">
            <v>US-0005</v>
          </cell>
        </row>
        <row r="676">
          <cell r="L676" t="str">
            <v>US-0006</v>
          </cell>
        </row>
        <row r="677">
          <cell r="L677" t="str">
            <v>US-0007</v>
          </cell>
        </row>
        <row r="678">
          <cell r="L678" t="str">
            <v>US-0008</v>
          </cell>
        </row>
        <row r="679">
          <cell r="L679" t="str">
            <v>US-0009</v>
          </cell>
        </row>
        <row r="680">
          <cell r="L680" t="str">
            <v>US-0010</v>
          </cell>
        </row>
        <row r="681">
          <cell r="L681" t="str">
            <v>US-0011</v>
          </cell>
        </row>
        <row r="682">
          <cell r="L682" t="str">
            <v>US-0012</v>
          </cell>
        </row>
        <row r="683">
          <cell r="L683" t="str">
            <v>US-0013</v>
          </cell>
        </row>
        <row r="684">
          <cell r="L684" t="str">
            <v>US-0014</v>
          </cell>
        </row>
        <row r="685">
          <cell r="L685" t="str">
            <v>US-0015</v>
          </cell>
        </row>
        <row r="686">
          <cell r="L686" t="str">
            <v>US-0016</v>
          </cell>
        </row>
        <row r="687">
          <cell r="L687" t="str">
            <v>US-0017</v>
          </cell>
        </row>
        <row r="688">
          <cell r="L688" t="str">
            <v>US-0018</v>
          </cell>
        </row>
        <row r="689">
          <cell r="L689" t="str">
            <v>US-0019</v>
          </cell>
        </row>
        <row r="690">
          <cell r="L690" t="str">
            <v>US-0020</v>
          </cell>
        </row>
        <row r="691">
          <cell r="L691" t="str">
            <v>US-0021</v>
          </cell>
        </row>
        <row r="692">
          <cell r="L692" t="str">
            <v>US-0022</v>
          </cell>
        </row>
        <row r="693">
          <cell r="L693" t="str">
            <v>US-0023</v>
          </cell>
        </row>
        <row r="694">
          <cell r="L694" t="str">
            <v>US-0024</v>
          </cell>
        </row>
        <row r="695">
          <cell r="L695" t="str">
            <v>US-0025</v>
          </cell>
        </row>
        <row r="696">
          <cell r="L696" t="str">
            <v>US-0026</v>
          </cell>
        </row>
        <row r="697">
          <cell r="L697" t="str">
            <v>US-0027</v>
          </cell>
        </row>
        <row r="698">
          <cell r="L698" t="str">
            <v>US-0028</v>
          </cell>
        </row>
        <row r="699">
          <cell r="L699" t="str">
            <v>US-0029</v>
          </cell>
        </row>
        <row r="700">
          <cell r="L700" t="str">
            <v>US-0030</v>
          </cell>
        </row>
        <row r="701">
          <cell r="L701" t="str">
            <v>US-0031</v>
          </cell>
        </row>
        <row r="702">
          <cell r="L702" t="str">
            <v>US-0032</v>
          </cell>
        </row>
        <row r="703">
          <cell r="L703" t="str">
            <v>US-0033</v>
          </cell>
        </row>
        <row r="704">
          <cell r="L704" t="str">
            <v>US-0034</v>
          </cell>
        </row>
        <row r="705">
          <cell r="L705" t="str">
            <v>US-0035</v>
          </cell>
        </row>
        <row r="706">
          <cell r="L706" t="str">
            <v>US-0036</v>
          </cell>
        </row>
        <row r="707">
          <cell r="L707" t="str">
            <v>US-0037</v>
          </cell>
        </row>
        <row r="708">
          <cell r="L708" t="str">
            <v>US-0038</v>
          </cell>
        </row>
        <row r="709">
          <cell r="L709" t="str">
            <v>US-0039</v>
          </cell>
        </row>
        <row r="710">
          <cell r="L710" t="str">
            <v>US-0040</v>
          </cell>
        </row>
        <row r="711">
          <cell r="L711" t="str">
            <v>US-0041</v>
          </cell>
        </row>
        <row r="712">
          <cell r="L712" t="str">
            <v>US-0042</v>
          </cell>
        </row>
        <row r="713">
          <cell r="L713" t="str">
            <v>US-0043</v>
          </cell>
        </row>
        <row r="714">
          <cell r="L714" t="str">
            <v>US-0044</v>
          </cell>
        </row>
        <row r="715">
          <cell r="L715" t="str">
            <v>US-0045</v>
          </cell>
        </row>
        <row r="716">
          <cell r="L716" t="str">
            <v>US-0046</v>
          </cell>
        </row>
        <row r="717">
          <cell r="L717" t="str">
            <v>US-0047</v>
          </cell>
        </row>
        <row r="718">
          <cell r="L718" t="str">
            <v>US-0048</v>
          </cell>
        </row>
        <row r="719">
          <cell r="L719" t="str">
            <v>US-0049</v>
          </cell>
        </row>
        <row r="720">
          <cell r="L720" t="str">
            <v>US-0050</v>
          </cell>
        </row>
        <row r="721">
          <cell r="L721" t="str">
            <v>US-0051</v>
          </cell>
        </row>
        <row r="722">
          <cell r="L722" t="str">
            <v>US-0052</v>
          </cell>
        </row>
        <row r="723">
          <cell r="L723" t="str">
            <v>US-0053</v>
          </cell>
        </row>
        <row r="724">
          <cell r="L724" t="str">
            <v>US-0054</v>
          </cell>
        </row>
        <row r="725">
          <cell r="L725" t="str">
            <v>US-0055</v>
          </cell>
        </row>
        <row r="726">
          <cell r="L726" t="str">
            <v>US-0056</v>
          </cell>
        </row>
        <row r="727">
          <cell r="L727" t="str">
            <v>US-0057</v>
          </cell>
        </row>
        <row r="728">
          <cell r="L728" t="str">
            <v>US-0058</v>
          </cell>
        </row>
        <row r="729">
          <cell r="L729" t="str">
            <v>US-0059</v>
          </cell>
        </row>
        <row r="730">
          <cell r="L730" t="str">
            <v>US-0060</v>
          </cell>
        </row>
        <row r="731">
          <cell r="L731" t="str">
            <v>US-0061</v>
          </cell>
        </row>
        <row r="732">
          <cell r="L732" t="str">
            <v>US-0062</v>
          </cell>
        </row>
        <row r="733">
          <cell r="L733" t="str">
            <v>US-0063</v>
          </cell>
        </row>
        <row r="734">
          <cell r="L734" t="str">
            <v>US-0064</v>
          </cell>
        </row>
        <row r="735">
          <cell r="L735" t="str">
            <v>US-0065</v>
          </cell>
        </row>
        <row r="736">
          <cell r="L736" t="str">
            <v>US-0066</v>
          </cell>
        </row>
        <row r="737">
          <cell r="L737" t="str">
            <v>US-0067</v>
          </cell>
        </row>
        <row r="738">
          <cell r="L738" t="str">
            <v>US-0068</v>
          </cell>
        </row>
        <row r="739">
          <cell r="L739" t="str">
            <v>US-0069</v>
          </cell>
        </row>
        <row r="740">
          <cell r="L740" t="str">
            <v>US-0070</v>
          </cell>
        </row>
        <row r="741">
          <cell r="L741" t="str">
            <v>US-0071</v>
          </cell>
        </row>
        <row r="742">
          <cell r="L742" t="str">
            <v>US-0072</v>
          </cell>
        </row>
        <row r="743">
          <cell r="L743" t="str">
            <v>US-0073</v>
          </cell>
        </row>
        <row r="744">
          <cell r="L744" t="str">
            <v>US-0074</v>
          </cell>
        </row>
        <row r="745">
          <cell r="L745" t="str">
            <v>US-0075</v>
          </cell>
        </row>
        <row r="746">
          <cell r="L746" t="str">
            <v>US-0076</v>
          </cell>
        </row>
        <row r="747">
          <cell r="L747" t="str">
            <v>US-0077</v>
          </cell>
        </row>
        <row r="748">
          <cell r="L748" t="str">
            <v>US-0078</v>
          </cell>
        </row>
        <row r="749">
          <cell r="L749" t="str">
            <v>UY-0001</v>
          </cell>
        </row>
        <row r="750">
          <cell r="L750" t="str">
            <v>UY-0002</v>
          </cell>
        </row>
        <row r="751">
          <cell r="L751" t="str">
            <v>VE-0001</v>
          </cell>
        </row>
        <row r="752">
          <cell r="L752" t="str">
            <v>VE-0002</v>
          </cell>
        </row>
        <row r="753">
          <cell r="L753" t="str">
            <v>VE-0003</v>
          </cell>
        </row>
        <row r="754">
          <cell r="L754" t="str">
            <v>VE-0004</v>
          </cell>
        </row>
        <row r="755">
          <cell r="L755" t="str">
            <v>VE-0005</v>
          </cell>
        </row>
        <row r="756">
          <cell r="L756" t="str">
            <v>VE-0006</v>
          </cell>
        </row>
        <row r="757">
          <cell r="L757" t="str">
            <v>VE-0007</v>
          </cell>
        </row>
        <row r="758">
          <cell r="L758" t="str">
            <v>VN-0001</v>
          </cell>
        </row>
        <row r="759">
          <cell r="L759" t="str">
            <v>VN-0002</v>
          </cell>
        </row>
        <row r="760">
          <cell r="L760" t="str">
            <v>VN-0003</v>
          </cell>
        </row>
        <row r="761">
          <cell r="L761" t="str">
            <v>VN-0004</v>
          </cell>
        </row>
        <row r="762">
          <cell r="L762" t="str">
            <v>VN-0005</v>
          </cell>
        </row>
        <row r="763">
          <cell r="L763" t="str">
            <v>VN-0006</v>
          </cell>
        </row>
        <row r="764">
          <cell r="L764" t="str">
            <v>ZA-0001</v>
          </cell>
        </row>
        <row r="765">
          <cell r="L765" t="str">
            <v>ZA-0002</v>
          </cell>
        </row>
        <row r="766">
          <cell r="L766" t="str">
            <v>ZIT-0042</v>
          </cell>
        </row>
        <row r="767">
          <cell r="L767" t="str">
            <v>ZZ-0001</v>
          </cell>
        </row>
        <row r="768">
          <cell r="L768" t="str">
            <v>ZZ-0002</v>
          </cell>
        </row>
        <row r="769">
          <cell r="L769" t="str">
            <v>ZZ-0004</v>
          </cell>
        </row>
        <row r="770">
          <cell r="L770" t="str">
            <v>ZZ-0005</v>
          </cell>
        </row>
        <row r="771">
          <cell r="L771" t="str">
            <v>ZZ-0007</v>
          </cell>
        </row>
        <row r="772">
          <cell r="L772" t="str">
            <v>ZZ-0008</v>
          </cell>
        </row>
      </sheetData>
      <sheetData sheetId="5"/>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ble1"/>
      <sheetName val="documents"/>
      <sheetName val="Indicateur"/>
      <sheetName val="Avancement"/>
      <sheetName val="Graph2"/>
    </sheetNames>
    <sheetDataSet>
      <sheetData sheetId="0"/>
      <sheetData sheetId="1"/>
      <sheetData sheetId="2">
        <row r="34">
          <cell r="D34">
            <v>38601</v>
          </cell>
        </row>
        <row r="35">
          <cell r="D35">
            <v>38600</v>
          </cell>
        </row>
        <row r="36">
          <cell r="D36">
            <v>38604</v>
          </cell>
        </row>
        <row r="37">
          <cell r="D37">
            <v>38604</v>
          </cell>
        </row>
        <row r="38">
          <cell r="D38">
            <v>38616</v>
          </cell>
        </row>
        <row r="39">
          <cell r="D39">
            <v>38622</v>
          </cell>
        </row>
        <row r="40">
          <cell r="D40">
            <v>38625</v>
          </cell>
        </row>
        <row r="41">
          <cell r="D41">
            <v>38628</v>
          </cell>
        </row>
        <row r="42">
          <cell r="D42">
            <v>38670</v>
          </cell>
        </row>
        <row r="43">
          <cell r="D43">
            <v>38665</v>
          </cell>
        </row>
        <row r="44">
          <cell r="D44">
            <v>38698</v>
          </cell>
        </row>
        <row r="45">
          <cell r="D45">
            <v>38720</v>
          </cell>
        </row>
        <row r="46">
          <cell r="D46">
            <v>38674</v>
          </cell>
        </row>
        <row r="47">
          <cell r="D47">
            <v>38674</v>
          </cell>
        </row>
        <row r="48">
          <cell r="D48">
            <v>38696</v>
          </cell>
        </row>
        <row r="49">
          <cell r="D49">
            <v>38684</v>
          </cell>
        </row>
        <row r="50">
          <cell r="D50">
            <v>38684</v>
          </cell>
        </row>
        <row r="51">
          <cell r="D51">
            <v>38684</v>
          </cell>
        </row>
        <row r="52">
          <cell r="D52">
            <v>38720</v>
          </cell>
        </row>
        <row r="53">
          <cell r="D53">
            <v>38726</v>
          </cell>
        </row>
        <row r="55">
          <cell r="D55">
            <v>38729</v>
          </cell>
        </row>
        <row r="56">
          <cell r="D56">
            <v>38729</v>
          </cell>
        </row>
        <row r="57">
          <cell r="D57">
            <v>38736</v>
          </cell>
        </row>
        <row r="58">
          <cell r="D58">
            <v>38740</v>
          </cell>
        </row>
        <row r="59">
          <cell r="D59">
            <v>38673</v>
          </cell>
        </row>
        <row r="60">
          <cell r="D60">
            <v>38672</v>
          </cell>
        </row>
        <row r="61">
          <cell r="D61">
            <v>38674</v>
          </cell>
        </row>
        <row r="62">
          <cell r="D62">
            <v>38763</v>
          </cell>
        </row>
        <row r="63">
          <cell r="D63">
            <v>38674</v>
          </cell>
        </row>
        <row r="64">
          <cell r="D64">
            <v>38705</v>
          </cell>
        </row>
        <row r="65">
          <cell r="D65">
            <v>38674</v>
          </cell>
        </row>
        <row r="66">
          <cell r="D66">
            <v>38761</v>
          </cell>
        </row>
      </sheetData>
      <sheetData sheetId="3"/>
      <sheetData sheetId="4"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ours fériés"/>
      <sheetName val="EBI Envois incomplets"/>
      <sheetName val="Drawings (initial)"/>
      <sheetName val="Specifications"/>
      <sheetName val="Wiring Conf 0"/>
      <sheetName val="Wiring Conf 1"/>
      <sheetName val="Modifications"/>
      <sheetName val="Manufacturing"/>
    </sheetNames>
    <sheetDataSet>
      <sheetData sheetId="0">
        <row r="1">
          <cell r="A1">
            <v>41750</v>
          </cell>
        </row>
        <row r="2">
          <cell r="A2">
            <v>41760</v>
          </cell>
        </row>
        <row r="3">
          <cell r="A3">
            <v>41767</v>
          </cell>
        </row>
        <row r="4">
          <cell r="A4">
            <v>41788</v>
          </cell>
        </row>
        <row r="5">
          <cell r="A5">
            <v>41799</v>
          </cell>
        </row>
        <row r="6">
          <cell r="A6">
            <v>41834</v>
          </cell>
        </row>
        <row r="7">
          <cell r="A7">
            <v>41848</v>
          </cell>
        </row>
        <row r="8">
          <cell r="A8">
            <v>41849</v>
          </cell>
        </row>
        <row r="9">
          <cell r="A9">
            <v>41850</v>
          </cell>
        </row>
        <row r="10">
          <cell r="A10">
            <v>41851</v>
          </cell>
        </row>
        <row r="11">
          <cell r="A11">
            <v>41852</v>
          </cell>
        </row>
        <row r="12">
          <cell r="A12">
            <v>41853</v>
          </cell>
        </row>
        <row r="13">
          <cell r="A13">
            <v>41854</v>
          </cell>
        </row>
        <row r="14">
          <cell r="A14">
            <v>41855</v>
          </cell>
        </row>
        <row r="15">
          <cell r="A15">
            <v>41856</v>
          </cell>
        </row>
        <row r="16">
          <cell r="A16">
            <v>41857</v>
          </cell>
        </row>
        <row r="17">
          <cell r="A17">
            <v>41858</v>
          </cell>
        </row>
        <row r="18">
          <cell r="A18">
            <v>41859</v>
          </cell>
        </row>
        <row r="19">
          <cell r="A19">
            <v>41860</v>
          </cell>
        </row>
        <row r="20">
          <cell r="A20">
            <v>41861</v>
          </cell>
        </row>
        <row r="21">
          <cell r="A21">
            <v>41862</v>
          </cell>
        </row>
        <row r="22">
          <cell r="A22">
            <v>41863</v>
          </cell>
        </row>
        <row r="23">
          <cell r="A23">
            <v>41864</v>
          </cell>
        </row>
        <row r="24">
          <cell r="A24">
            <v>41865</v>
          </cell>
        </row>
        <row r="25">
          <cell r="A25">
            <v>41866</v>
          </cell>
        </row>
        <row r="26">
          <cell r="A26">
            <v>41944</v>
          </cell>
        </row>
        <row r="27">
          <cell r="A27">
            <v>41954</v>
          </cell>
        </row>
        <row r="28">
          <cell r="A28">
            <v>41995</v>
          </cell>
        </row>
        <row r="29">
          <cell r="A29">
            <v>41996</v>
          </cell>
        </row>
        <row r="30">
          <cell r="A30">
            <v>41997</v>
          </cell>
        </row>
        <row r="31">
          <cell r="A31">
            <v>41998</v>
          </cell>
        </row>
        <row r="32">
          <cell r="A32">
            <v>41999</v>
          </cell>
        </row>
        <row r="33">
          <cell r="A33">
            <v>42000</v>
          </cell>
        </row>
        <row r="34">
          <cell r="A34">
            <v>42001</v>
          </cell>
        </row>
        <row r="35">
          <cell r="A35">
            <v>42002</v>
          </cell>
        </row>
        <row r="36">
          <cell r="A36">
            <v>42003</v>
          </cell>
        </row>
        <row r="37">
          <cell r="A37">
            <v>42004</v>
          </cell>
        </row>
        <row r="38">
          <cell r="A38">
            <v>42005</v>
          </cell>
        </row>
        <row r="39">
          <cell r="A39">
            <v>42006</v>
          </cell>
        </row>
        <row r="40">
          <cell r="A40">
            <v>42005</v>
          </cell>
        </row>
      </sheetData>
      <sheetData sheetId="1"/>
      <sheetData sheetId="2"/>
      <sheetData sheetId="3"/>
      <sheetData sheetId="4"/>
      <sheetData sheetId="5"/>
      <sheetData sheetId="6"/>
      <sheetData sheetId="7"/>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UNIKATOWO"/>
      <sheetName val="SPIS INSTRUKCJI"/>
      <sheetName val="Capacity"/>
      <sheetName val="Arkusz1"/>
      <sheetName val="Arkusz5"/>
      <sheetName val="Arkusz6"/>
      <sheetName val="Arkusz7"/>
      <sheetName val="Comparison"/>
      <sheetName val="VE"/>
      <sheetName val="VI"/>
      <sheetName val="VC"/>
      <sheetName val="Average"/>
      <sheetName val="Analysis"/>
      <sheetName val="Arkusz2"/>
      <sheetName val="Transporty"/>
      <sheetName val="Arkusz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row r="3">
          <cell r="A3">
            <v>370</v>
          </cell>
          <cell r="W3">
            <v>160</v>
          </cell>
          <cell r="AI3">
            <v>41</v>
          </cell>
          <cell r="AV3">
            <v>45</v>
          </cell>
        </row>
        <row r="7">
          <cell r="K7">
            <v>431</v>
          </cell>
          <cell r="L7">
            <v>0</v>
          </cell>
          <cell r="M7">
            <v>406.9</v>
          </cell>
          <cell r="N7">
            <v>0</v>
          </cell>
          <cell r="O7">
            <v>0</v>
          </cell>
          <cell r="P7">
            <v>386.55499999999995</v>
          </cell>
          <cell r="Q7" t="str">
            <v>No data</v>
          </cell>
          <cell r="W7">
            <v>1</v>
          </cell>
          <cell r="X7">
            <v>222.5</v>
          </cell>
          <cell r="Y7">
            <v>236</v>
          </cell>
          <cell r="Z7">
            <v>697.91768895069606</v>
          </cell>
          <cell r="AA7">
            <v>311.94026036970348</v>
          </cell>
          <cell r="AB7">
            <v>0</v>
          </cell>
          <cell r="AC7" t="str">
            <v>No data</v>
          </cell>
          <cell r="AI7" t="str">
            <v>No data</v>
          </cell>
          <cell r="AJ7" t="str">
            <v>No data</v>
          </cell>
          <cell r="AK7">
            <v>340</v>
          </cell>
          <cell r="AL7" t="str">
            <v>No data</v>
          </cell>
          <cell r="AM7" t="str">
            <v>No data</v>
          </cell>
          <cell r="AN7" t="str">
            <v>No data</v>
          </cell>
          <cell r="AO7" t="str">
            <v>No data</v>
          </cell>
          <cell r="AV7" t="str">
            <v>No data</v>
          </cell>
          <cell r="AW7">
            <v>312.72418670438475</v>
          </cell>
          <cell r="AX7">
            <v>323.68019801980199</v>
          </cell>
          <cell r="AY7">
            <v>980.92468163465253</v>
          </cell>
          <cell r="AZ7">
            <v>438.43264819986314</v>
          </cell>
          <cell r="BA7">
            <v>0</v>
          </cell>
          <cell r="BB7" t="str">
            <v>No data</v>
          </cell>
        </row>
      </sheetData>
      <sheetData sheetId="13" refreshError="1"/>
      <sheetData sheetId="14" refreshError="1"/>
      <sheetData sheetId="15"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A14 Needs"/>
      <sheetName val="VA16a0"/>
      <sheetName val="Schedule"/>
      <sheetName val="RS PMFU Needs"/>
      <sheetName val="TOT Schedules"/>
      <sheetName val="Work stations"/>
      <sheetName val="EMFU"/>
      <sheetName val="Local Factory"/>
      <sheetName val="Holidays"/>
      <sheetName val="Sheet3"/>
      <sheetName val="Total hours"/>
      <sheetName val="RS Sourcing Calc"/>
      <sheetName val="RS Sourcing needs"/>
      <sheetName val="Sourcing template RS"/>
      <sheetName val="Compo parts calc"/>
      <sheetName val="Compo needs"/>
      <sheetName val="Sourcing Template compo"/>
      <sheetName val="Notes"/>
      <sheetName val="Sheet1"/>
      <sheetName val="Date formatted"/>
      <sheetName val="PC2 and PC9"/>
      <sheetName val="Sheet5"/>
    </sheetNames>
    <sheetDataSet>
      <sheetData sheetId="0"/>
      <sheetData sheetId="1"/>
      <sheetData sheetId="2"/>
      <sheetData sheetId="3"/>
      <sheetData sheetId="4"/>
      <sheetData sheetId="5"/>
      <sheetData sheetId="6"/>
      <sheetData sheetId="7"/>
      <sheetData sheetId="8">
        <row r="2">
          <cell r="A2">
            <v>42005</v>
          </cell>
          <cell r="B2">
            <v>42370</v>
          </cell>
          <cell r="C2">
            <v>42736</v>
          </cell>
          <cell r="D2">
            <v>43101</v>
          </cell>
          <cell r="E2">
            <v>43466</v>
          </cell>
          <cell r="F2">
            <v>43831</v>
          </cell>
          <cell r="G2">
            <v>44197</v>
          </cell>
          <cell r="H2">
            <v>44562</v>
          </cell>
          <cell r="I2">
            <v>44927</v>
          </cell>
          <cell r="J2">
            <v>45292</v>
          </cell>
          <cell r="K2">
            <v>45658</v>
          </cell>
          <cell r="L2">
            <v>46023</v>
          </cell>
          <cell r="M2">
            <v>46388</v>
          </cell>
          <cell r="N2">
            <v>46753</v>
          </cell>
        </row>
        <row r="3">
          <cell r="A3">
            <v>42084</v>
          </cell>
          <cell r="B3">
            <v>42450</v>
          </cell>
          <cell r="C3">
            <v>42814</v>
          </cell>
          <cell r="D3">
            <v>43102</v>
          </cell>
          <cell r="E3">
            <v>43467</v>
          </cell>
          <cell r="F3">
            <v>43832</v>
          </cell>
          <cell r="G3">
            <v>44276</v>
          </cell>
          <cell r="H3">
            <v>44564</v>
          </cell>
          <cell r="I3">
            <v>44928</v>
          </cell>
          <cell r="J3">
            <v>45293</v>
          </cell>
          <cell r="K3">
            <v>45659</v>
          </cell>
          <cell r="L3">
            <v>46024</v>
          </cell>
          <cell r="M3">
            <v>46467</v>
          </cell>
          <cell r="N3">
            <v>46833</v>
          </cell>
        </row>
        <row r="4">
          <cell r="A4">
            <v>42097</v>
          </cell>
          <cell r="B4">
            <v>42451</v>
          </cell>
          <cell r="C4">
            <v>42815</v>
          </cell>
          <cell r="D4">
            <v>43103</v>
          </cell>
          <cell r="E4">
            <v>43468</v>
          </cell>
          <cell r="F4">
            <v>43833</v>
          </cell>
          <cell r="G4">
            <v>44277</v>
          </cell>
          <cell r="H4">
            <v>44565</v>
          </cell>
          <cell r="I4">
            <v>44929</v>
          </cell>
          <cell r="J4">
            <v>45294</v>
          </cell>
          <cell r="K4">
            <v>45660</v>
          </cell>
          <cell r="L4">
            <v>46102</v>
          </cell>
          <cell r="M4">
            <v>46468</v>
          </cell>
          <cell r="N4">
            <v>46853</v>
          </cell>
        </row>
        <row r="5">
          <cell r="A5">
            <v>42100</v>
          </cell>
          <cell r="B5">
            <v>42452</v>
          </cell>
          <cell r="C5">
            <v>42835</v>
          </cell>
          <cell r="D5">
            <v>43104</v>
          </cell>
          <cell r="E5">
            <v>43469</v>
          </cell>
          <cell r="F5">
            <v>43911</v>
          </cell>
          <cell r="G5">
            <v>44284</v>
          </cell>
          <cell r="H5">
            <v>44566</v>
          </cell>
          <cell r="I5">
            <v>44930</v>
          </cell>
          <cell r="J5">
            <v>45295</v>
          </cell>
          <cell r="K5">
            <v>45737</v>
          </cell>
          <cell r="L5">
            <v>46114</v>
          </cell>
          <cell r="M5">
            <v>46469</v>
          </cell>
          <cell r="N5">
            <v>46854</v>
          </cell>
        </row>
        <row r="6">
          <cell r="A6">
            <v>42121</v>
          </cell>
          <cell r="B6">
            <v>42453</v>
          </cell>
          <cell r="C6">
            <v>42836</v>
          </cell>
          <cell r="D6">
            <v>43105</v>
          </cell>
          <cell r="E6">
            <v>43545</v>
          </cell>
          <cell r="F6">
            <v>43927</v>
          </cell>
          <cell r="G6">
            <v>44285</v>
          </cell>
          <cell r="H6">
            <v>44567</v>
          </cell>
          <cell r="I6">
            <v>44931</v>
          </cell>
          <cell r="J6">
            <v>45372</v>
          </cell>
          <cell r="K6">
            <v>45763</v>
          </cell>
          <cell r="L6">
            <v>46115</v>
          </cell>
          <cell r="M6">
            <v>46470</v>
          </cell>
          <cell r="N6">
            <v>46855</v>
          </cell>
        </row>
        <row r="7">
          <cell r="A7">
            <v>42125</v>
          </cell>
          <cell r="B7">
            <v>42454</v>
          </cell>
          <cell r="C7">
            <v>42837</v>
          </cell>
          <cell r="D7">
            <v>43180</v>
          </cell>
          <cell r="E7">
            <v>43546</v>
          </cell>
          <cell r="F7">
            <v>43928</v>
          </cell>
          <cell r="G7">
            <v>44286</v>
          </cell>
          <cell r="H7">
            <v>44568</v>
          </cell>
          <cell r="I7">
            <v>44932</v>
          </cell>
          <cell r="J7">
            <v>45380</v>
          </cell>
          <cell r="K7">
            <v>45764</v>
          </cell>
          <cell r="L7">
            <v>46116</v>
          </cell>
          <cell r="M7">
            <v>46471</v>
          </cell>
          <cell r="N7">
            <v>46856</v>
          </cell>
        </row>
        <row r="8">
          <cell r="A8">
            <v>42171</v>
          </cell>
          <cell r="B8">
            <v>42457</v>
          </cell>
          <cell r="C8">
            <v>42838</v>
          </cell>
          <cell r="D8">
            <v>43185</v>
          </cell>
          <cell r="E8">
            <v>43570</v>
          </cell>
          <cell r="F8">
            <v>43929</v>
          </cell>
          <cell r="G8">
            <v>44287</v>
          </cell>
          <cell r="H8">
            <v>44641</v>
          </cell>
          <cell r="I8">
            <v>45006</v>
          </cell>
          <cell r="J8">
            <v>45381</v>
          </cell>
          <cell r="K8">
            <v>45765</v>
          </cell>
          <cell r="L8">
            <v>46117</v>
          </cell>
          <cell r="M8">
            <v>46472</v>
          </cell>
          <cell r="N8">
            <v>46857</v>
          </cell>
        </row>
        <row r="9">
          <cell r="A9">
            <v>42271</v>
          </cell>
          <cell r="B9">
            <v>42458</v>
          </cell>
          <cell r="C9">
            <v>42839</v>
          </cell>
          <cell r="D9">
            <v>43186</v>
          </cell>
          <cell r="E9">
            <v>43571</v>
          </cell>
          <cell r="F9">
            <v>43930</v>
          </cell>
          <cell r="G9">
            <v>44288</v>
          </cell>
          <cell r="H9">
            <v>44666</v>
          </cell>
          <cell r="I9">
            <v>45023</v>
          </cell>
          <cell r="J9">
            <v>45382</v>
          </cell>
          <cell r="K9">
            <v>45766</v>
          </cell>
          <cell r="L9">
            <v>46118</v>
          </cell>
          <cell r="M9">
            <v>46475</v>
          </cell>
        </row>
        <row r="10">
          <cell r="A10">
            <v>42352</v>
          </cell>
          <cell r="B10">
            <v>42459</v>
          </cell>
          <cell r="C10">
            <v>42842</v>
          </cell>
          <cell r="D10">
            <v>43187</v>
          </cell>
          <cell r="E10">
            <v>43572</v>
          </cell>
          <cell r="F10">
            <v>43931</v>
          </cell>
          <cell r="G10">
            <v>44289</v>
          </cell>
          <cell r="H10">
            <v>44667</v>
          </cell>
          <cell r="I10">
            <v>45024</v>
          </cell>
          <cell r="J10">
            <v>45383</v>
          </cell>
          <cell r="K10">
            <v>45767</v>
          </cell>
          <cell r="L10">
            <v>46119</v>
          </cell>
          <cell r="M10">
            <v>46503</v>
          </cell>
        </row>
        <row r="11">
          <cell r="A11">
            <v>42353</v>
          </cell>
          <cell r="B11">
            <v>42460</v>
          </cell>
          <cell r="C11">
            <v>42852</v>
          </cell>
          <cell r="D11">
            <v>43188</v>
          </cell>
          <cell r="E11">
            <v>43573</v>
          </cell>
          <cell r="F11">
            <v>43934</v>
          </cell>
          <cell r="G11">
            <v>44290</v>
          </cell>
          <cell r="H11">
            <v>44668</v>
          </cell>
          <cell r="I11">
            <v>45025</v>
          </cell>
          <cell r="J11">
            <v>45409</v>
          </cell>
          <cell r="K11">
            <v>45768</v>
          </cell>
          <cell r="L11">
            <v>46139</v>
          </cell>
          <cell r="M11">
            <v>46504</v>
          </cell>
          <cell r="N11">
            <v>46860</v>
          </cell>
        </row>
        <row r="12">
          <cell r="A12">
            <v>42354</v>
          </cell>
          <cell r="B12">
            <v>42487</v>
          </cell>
          <cell r="C12">
            <v>42853</v>
          </cell>
          <cell r="D12">
            <v>43189</v>
          </cell>
          <cell r="E12">
            <v>43574</v>
          </cell>
          <cell r="F12">
            <v>43947</v>
          </cell>
          <cell r="G12">
            <v>44291</v>
          </cell>
          <cell r="H12">
            <v>44669</v>
          </cell>
          <cell r="I12">
            <v>45026</v>
          </cell>
          <cell r="J12">
            <v>45413</v>
          </cell>
          <cell r="K12">
            <v>45769</v>
          </cell>
          <cell r="L12">
            <v>46143</v>
          </cell>
          <cell r="M12">
            <v>46508</v>
          </cell>
          <cell r="N12">
            <v>46870</v>
          </cell>
        </row>
        <row r="13">
          <cell r="A13">
            <v>42355</v>
          </cell>
          <cell r="B13">
            <v>42488</v>
          </cell>
          <cell r="C13">
            <v>42856</v>
          </cell>
          <cell r="D13">
            <v>43192</v>
          </cell>
          <cell r="E13">
            <v>43577</v>
          </cell>
          <cell r="F13">
            <v>43952</v>
          </cell>
          <cell r="G13">
            <v>44313</v>
          </cell>
          <cell r="H13">
            <v>44678</v>
          </cell>
          <cell r="I13">
            <v>45043</v>
          </cell>
          <cell r="J13">
            <v>45424</v>
          </cell>
          <cell r="K13">
            <v>45774</v>
          </cell>
          <cell r="L13">
            <v>46152</v>
          </cell>
          <cell r="M13">
            <v>46516</v>
          </cell>
          <cell r="N13">
            <v>46871</v>
          </cell>
        </row>
        <row r="14">
          <cell r="A14">
            <v>42356</v>
          </cell>
          <cell r="B14">
            <v>42489</v>
          </cell>
          <cell r="C14">
            <v>42902</v>
          </cell>
          <cell r="D14">
            <v>43216</v>
          </cell>
          <cell r="E14">
            <v>43582</v>
          </cell>
          <cell r="F14">
            <v>43997</v>
          </cell>
          <cell r="G14">
            <v>44317</v>
          </cell>
          <cell r="H14">
            <v>44682</v>
          </cell>
          <cell r="I14">
            <v>45047</v>
          </cell>
          <cell r="J14">
            <v>45459</v>
          </cell>
          <cell r="K14">
            <v>45775</v>
          </cell>
          <cell r="L14">
            <v>46189</v>
          </cell>
          <cell r="M14">
            <v>46554</v>
          </cell>
          <cell r="N14">
            <v>46874</v>
          </cell>
        </row>
        <row r="15">
          <cell r="A15">
            <v>42359</v>
          </cell>
          <cell r="B15">
            <v>42537</v>
          </cell>
          <cell r="C15">
            <v>42956</v>
          </cell>
          <cell r="D15">
            <v>43217</v>
          </cell>
          <cell r="E15">
            <v>43586</v>
          </cell>
          <cell r="F15">
            <v>43998</v>
          </cell>
          <cell r="G15">
            <v>44325</v>
          </cell>
          <cell r="H15">
            <v>44683</v>
          </cell>
          <cell r="I15">
            <v>45060</v>
          </cell>
          <cell r="J15">
            <v>45459</v>
          </cell>
          <cell r="K15">
            <v>45778</v>
          </cell>
          <cell r="L15">
            <v>46194</v>
          </cell>
          <cell r="M15">
            <v>46558</v>
          </cell>
          <cell r="N15">
            <v>46887</v>
          </cell>
        </row>
        <row r="16">
          <cell r="A16">
            <v>42360</v>
          </cell>
          <cell r="B16">
            <v>42538</v>
          </cell>
          <cell r="C16">
            <v>43002</v>
          </cell>
          <cell r="D16">
            <v>43220</v>
          </cell>
          <cell r="E16">
            <v>43632</v>
          </cell>
          <cell r="F16">
            <v>44052</v>
          </cell>
          <cell r="G16">
            <v>44363</v>
          </cell>
          <cell r="H16">
            <v>44689</v>
          </cell>
          <cell r="I16">
            <v>45093</v>
          </cell>
          <cell r="J16">
            <v>45460</v>
          </cell>
          <cell r="K16">
            <v>45788</v>
          </cell>
          <cell r="L16">
            <v>46243</v>
          </cell>
          <cell r="M16">
            <v>46608</v>
          </cell>
          <cell r="N16">
            <v>46920</v>
          </cell>
        </row>
        <row r="17">
          <cell r="A17">
            <v>42361</v>
          </cell>
          <cell r="B17">
            <v>42590</v>
          </cell>
          <cell r="C17">
            <v>43085</v>
          </cell>
          <cell r="D17">
            <v>43221</v>
          </cell>
          <cell r="E17">
            <v>43686</v>
          </cell>
          <cell r="F17">
            <v>44098</v>
          </cell>
          <cell r="G17">
            <v>44367</v>
          </cell>
          <cell r="H17">
            <v>44728</v>
          </cell>
          <cell r="I17">
            <v>45095</v>
          </cell>
          <cell r="J17">
            <v>45513</v>
          </cell>
          <cell r="K17">
            <v>45823</v>
          </cell>
          <cell r="L17">
            <v>46244</v>
          </cell>
          <cell r="M17">
            <v>46654</v>
          </cell>
          <cell r="N17">
            <v>46922</v>
          </cell>
        </row>
        <row r="18">
          <cell r="A18">
            <v>42362</v>
          </cell>
          <cell r="B18">
            <v>42591</v>
          </cell>
          <cell r="C18">
            <v>43086</v>
          </cell>
          <cell r="D18">
            <v>43267</v>
          </cell>
          <cell r="E18">
            <v>43731</v>
          </cell>
          <cell r="F18">
            <v>44099</v>
          </cell>
          <cell r="G18">
            <v>44395</v>
          </cell>
          <cell r="H18">
            <v>44731</v>
          </cell>
          <cell r="I18">
            <v>45147</v>
          </cell>
          <cell r="J18">
            <v>45559</v>
          </cell>
          <cell r="K18">
            <v>45824</v>
          </cell>
          <cell r="L18">
            <v>46289</v>
          </cell>
          <cell r="M18">
            <v>46737</v>
          </cell>
          <cell r="N18">
            <v>46974</v>
          </cell>
        </row>
        <row r="19">
          <cell r="A19">
            <v>42363</v>
          </cell>
          <cell r="B19">
            <v>42637</v>
          </cell>
          <cell r="C19">
            <v>43087</v>
          </cell>
          <cell r="D19">
            <v>43321</v>
          </cell>
          <cell r="E19">
            <v>43732</v>
          </cell>
          <cell r="F19">
            <v>44179</v>
          </cell>
          <cell r="G19">
            <v>44417</v>
          </cell>
          <cell r="H19">
            <v>44782</v>
          </cell>
          <cell r="I19">
            <v>45193</v>
          </cell>
          <cell r="J19">
            <v>45653</v>
          </cell>
          <cell r="K19">
            <v>45878</v>
          </cell>
          <cell r="L19">
            <v>46370</v>
          </cell>
          <cell r="M19">
            <v>46738</v>
          </cell>
          <cell r="N19">
            <v>47020</v>
          </cell>
        </row>
        <row r="20">
          <cell r="A20">
            <v>42366</v>
          </cell>
          <cell r="B20">
            <v>42643</v>
          </cell>
          <cell r="C20">
            <v>43088</v>
          </cell>
          <cell r="D20">
            <v>43322</v>
          </cell>
          <cell r="E20">
            <v>43815</v>
          </cell>
          <cell r="F20">
            <v>44180</v>
          </cell>
          <cell r="G20">
            <v>44463</v>
          </cell>
          <cell r="H20">
            <v>44828</v>
          </cell>
          <cell r="I20">
            <v>45194</v>
          </cell>
          <cell r="J20">
            <v>45642</v>
          </cell>
          <cell r="K20">
            <v>45924</v>
          </cell>
          <cell r="L20">
            <v>46371</v>
          </cell>
          <cell r="M20">
            <v>46741</v>
          </cell>
          <cell r="N20">
            <v>47021</v>
          </cell>
        </row>
        <row r="21">
          <cell r="A21">
            <v>42367</v>
          </cell>
          <cell r="B21">
            <v>42720</v>
          </cell>
          <cell r="C21">
            <v>43089</v>
          </cell>
          <cell r="D21">
            <v>43367</v>
          </cell>
          <cell r="E21">
            <v>43816</v>
          </cell>
          <cell r="F21">
            <v>44181</v>
          </cell>
          <cell r="G21">
            <v>44546</v>
          </cell>
          <cell r="H21">
            <v>44911</v>
          </cell>
          <cell r="I21">
            <v>45276</v>
          </cell>
          <cell r="J21">
            <v>45643</v>
          </cell>
          <cell r="K21">
            <v>46006</v>
          </cell>
          <cell r="L21">
            <v>46372</v>
          </cell>
          <cell r="M21">
            <v>46742</v>
          </cell>
          <cell r="N21">
            <v>47103</v>
          </cell>
        </row>
        <row r="22">
          <cell r="A22">
            <v>42368</v>
          </cell>
          <cell r="B22">
            <v>42723</v>
          </cell>
          <cell r="C22">
            <v>43090</v>
          </cell>
          <cell r="D22">
            <v>43434</v>
          </cell>
          <cell r="E22">
            <v>43817</v>
          </cell>
          <cell r="F22">
            <v>44182</v>
          </cell>
          <cell r="G22">
            <v>44547</v>
          </cell>
          <cell r="H22">
            <v>44914</v>
          </cell>
          <cell r="I22">
            <v>45278</v>
          </cell>
          <cell r="J22">
            <v>45644</v>
          </cell>
          <cell r="K22">
            <v>46007</v>
          </cell>
          <cell r="L22">
            <v>46373</v>
          </cell>
          <cell r="M22">
            <v>46743</v>
          </cell>
          <cell r="N22">
            <v>47105</v>
          </cell>
        </row>
        <row r="23">
          <cell r="A23">
            <v>42369</v>
          </cell>
          <cell r="B23">
            <v>42724</v>
          </cell>
          <cell r="C23">
            <v>43091</v>
          </cell>
          <cell r="D23">
            <v>43451</v>
          </cell>
          <cell r="E23">
            <v>43818</v>
          </cell>
          <cell r="F23">
            <v>44183</v>
          </cell>
          <cell r="G23">
            <v>44550</v>
          </cell>
          <cell r="H23">
            <v>44915</v>
          </cell>
          <cell r="I23">
            <v>45279</v>
          </cell>
          <cell r="J23">
            <v>45645</v>
          </cell>
          <cell r="K23">
            <v>46008</v>
          </cell>
          <cell r="L23">
            <v>46374</v>
          </cell>
          <cell r="M23">
            <v>46744</v>
          </cell>
          <cell r="N23">
            <v>47106</v>
          </cell>
        </row>
        <row r="24">
          <cell r="B24">
            <v>42725</v>
          </cell>
          <cell r="C24">
            <v>43094</v>
          </cell>
          <cell r="D24">
            <v>43452</v>
          </cell>
          <cell r="E24">
            <v>43819</v>
          </cell>
          <cell r="F24">
            <v>44186</v>
          </cell>
          <cell r="G24">
            <v>44551</v>
          </cell>
          <cell r="H24">
            <v>44916</v>
          </cell>
          <cell r="I24">
            <v>45280</v>
          </cell>
          <cell r="J24">
            <v>45646</v>
          </cell>
          <cell r="K24">
            <v>46009</v>
          </cell>
          <cell r="L24">
            <v>46377</v>
          </cell>
          <cell r="M24">
            <v>46745</v>
          </cell>
          <cell r="N24">
            <v>47107</v>
          </cell>
        </row>
        <row r="25">
          <cell r="B25">
            <v>42726</v>
          </cell>
          <cell r="C25">
            <v>43095</v>
          </cell>
          <cell r="D25">
            <v>43453</v>
          </cell>
          <cell r="E25">
            <v>43822</v>
          </cell>
          <cell r="F25">
            <v>44187</v>
          </cell>
          <cell r="G25">
            <v>44552</v>
          </cell>
          <cell r="H25">
            <v>44917</v>
          </cell>
          <cell r="I25">
            <v>45281</v>
          </cell>
          <cell r="J25">
            <v>45649</v>
          </cell>
          <cell r="K25">
            <v>46010</v>
          </cell>
          <cell r="L25">
            <v>46378</v>
          </cell>
          <cell r="M25">
            <v>46746</v>
          </cell>
          <cell r="N25">
            <v>47108</v>
          </cell>
        </row>
        <row r="26">
          <cell r="B26">
            <v>42727</v>
          </cell>
          <cell r="C26">
            <v>43096</v>
          </cell>
          <cell r="D26">
            <v>43454</v>
          </cell>
          <cell r="E26">
            <v>43823</v>
          </cell>
          <cell r="F26">
            <v>44188</v>
          </cell>
          <cell r="G26">
            <v>44553</v>
          </cell>
          <cell r="H26">
            <v>44918</v>
          </cell>
          <cell r="I26">
            <v>45282</v>
          </cell>
          <cell r="J26">
            <v>45650</v>
          </cell>
          <cell r="K26">
            <v>46013</v>
          </cell>
          <cell r="L26">
            <v>46379</v>
          </cell>
          <cell r="M26">
            <v>46747</v>
          </cell>
          <cell r="N26">
            <v>47109</v>
          </cell>
        </row>
        <row r="27">
          <cell r="B27">
            <v>42729</v>
          </cell>
          <cell r="C27">
            <v>43097</v>
          </cell>
          <cell r="D27">
            <v>43455</v>
          </cell>
          <cell r="E27">
            <v>43824</v>
          </cell>
          <cell r="F27">
            <v>44189</v>
          </cell>
          <cell r="G27">
            <v>44554</v>
          </cell>
          <cell r="H27">
            <v>44920</v>
          </cell>
          <cell r="I27">
            <v>45285</v>
          </cell>
          <cell r="J27">
            <v>45651</v>
          </cell>
          <cell r="K27">
            <v>46014</v>
          </cell>
          <cell r="L27">
            <v>46380</v>
          </cell>
          <cell r="M27">
            <v>46748</v>
          </cell>
          <cell r="N27">
            <v>47112</v>
          </cell>
        </row>
        <row r="28">
          <cell r="B28">
            <v>42730</v>
          </cell>
          <cell r="C28">
            <v>43098</v>
          </cell>
          <cell r="D28">
            <v>43458</v>
          </cell>
          <cell r="E28">
            <v>43825</v>
          </cell>
          <cell r="F28">
            <v>44190</v>
          </cell>
          <cell r="G28">
            <v>44555</v>
          </cell>
          <cell r="H28">
            <v>44921</v>
          </cell>
          <cell r="I28">
            <v>45286</v>
          </cell>
          <cell r="J28">
            <v>45656</v>
          </cell>
          <cell r="K28">
            <v>46015</v>
          </cell>
          <cell r="L28">
            <v>46381</v>
          </cell>
          <cell r="M28">
            <v>46749</v>
          </cell>
          <cell r="N28">
            <v>47113</v>
          </cell>
        </row>
        <row r="29">
          <cell r="B29">
            <v>42731</v>
          </cell>
          <cell r="C29">
            <v>42794</v>
          </cell>
          <cell r="D29">
            <v>43459</v>
          </cell>
          <cell r="E29">
            <v>43826</v>
          </cell>
          <cell r="F29">
            <v>44193</v>
          </cell>
          <cell r="G29">
            <v>44556</v>
          </cell>
          <cell r="H29">
            <v>44922</v>
          </cell>
          <cell r="I29">
            <v>45287</v>
          </cell>
          <cell r="J29">
            <v>45652</v>
          </cell>
          <cell r="K29">
            <v>46016</v>
          </cell>
          <cell r="L29">
            <v>46384</v>
          </cell>
          <cell r="M29">
            <v>46750</v>
          </cell>
          <cell r="N29">
            <v>47114</v>
          </cell>
        </row>
        <row r="30">
          <cell r="B30">
            <v>42732</v>
          </cell>
          <cell r="C30">
            <v>42825</v>
          </cell>
          <cell r="D30">
            <v>43460</v>
          </cell>
          <cell r="E30">
            <v>43829</v>
          </cell>
          <cell r="F30">
            <v>44194</v>
          </cell>
          <cell r="G30">
            <v>44557</v>
          </cell>
          <cell r="H30">
            <v>44923</v>
          </cell>
          <cell r="I30">
            <v>45288</v>
          </cell>
          <cell r="J30">
            <v>45625</v>
          </cell>
          <cell r="K30">
            <v>46017</v>
          </cell>
          <cell r="L30">
            <v>46385</v>
          </cell>
          <cell r="M30">
            <v>46751</v>
          </cell>
          <cell r="N30">
            <v>47115</v>
          </cell>
        </row>
        <row r="31">
          <cell r="B31">
            <v>42733</v>
          </cell>
          <cell r="C31">
            <v>42886</v>
          </cell>
          <cell r="D31">
            <v>43461</v>
          </cell>
          <cell r="E31">
            <v>43830</v>
          </cell>
          <cell r="F31">
            <v>44195</v>
          </cell>
          <cell r="G31">
            <v>44558</v>
          </cell>
          <cell r="H31">
            <v>44924</v>
          </cell>
          <cell r="I31">
            <v>45289</v>
          </cell>
          <cell r="J31">
            <v>45596</v>
          </cell>
          <cell r="K31">
            <v>46020</v>
          </cell>
          <cell r="L31">
            <v>46386</v>
          </cell>
          <cell r="M31">
            <v>46752</v>
          </cell>
          <cell r="N31">
            <v>47116</v>
          </cell>
        </row>
        <row r="32">
          <cell r="B32">
            <v>42734</v>
          </cell>
          <cell r="C32">
            <v>42916</v>
          </cell>
          <cell r="D32">
            <v>43462</v>
          </cell>
          <cell r="E32">
            <v>43798</v>
          </cell>
          <cell r="F32">
            <v>44196</v>
          </cell>
          <cell r="G32">
            <v>44559</v>
          </cell>
          <cell r="H32">
            <v>44925</v>
          </cell>
          <cell r="I32">
            <v>45260</v>
          </cell>
          <cell r="J32">
            <v>45565</v>
          </cell>
          <cell r="K32">
            <v>46021</v>
          </cell>
          <cell r="L32">
            <v>46387</v>
          </cell>
          <cell r="M32">
            <v>46721</v>
          </cell>
          <cell r="N32">
            <v>47087</v>
          </cell>
        </row>
        <row r="33">
          <cell r="B33">
            <v>42704</v>
          </cell>
          <cell r="C33">
            <v>42947</v>
          </cell>
          <cell r="D33">
            <v>43465</v>
          </cell>
          <cell r="E33">
            <v>43707</v>
          </cell>
          <cell r="F33">
            <v>44165</v>
          </cell>
          <cell r="G33">
            <v>44560</v>
          </cell>
          <cell r="H33">
            <v>44895</v>
          </cell>
          <cell r="I33">
            <v>45230</v>
          </cell>
          <cell r="J33">
            <v>45534</v>
          </cell>
          <cell r="K33">
            <v>46022</v>
          </cell>
          <cell r="L33">
            <v>46356</v>
          </cell>
          <cell r="M33">
            <v>46689</v>
          </cell>
          <cell r="N33">
            <v>47057</v>
          </cell>
        </row>
        <row r="34">
          <cell r="B34">
            <v>42672</v>
          </cell>
          <cell r="C34">
            <v>42978</v>
          </cell>
          <cell r="E34">
            <v>43616</v>
          </cell>
          <cell r="F34">
            <v>44134</v>
          </cell>
          <cell r="G34">
            <v>44561</v>
          </cell>
          <cell r="H34">
            <v>44862</v>
          </cell>
          <cell r="I34">
            <v>45198</v>
          </cell>
          <cell r="J34">
            <v>45504</v>
          </cell>
          <cell r="K34">
            <v>45989</v>
          </cell>
          <cell r="L34">
            <v>46325</v>
          </cell>
          <cell r="M34">
            <v>46660</v>
          </cell>
          <cell r="N34">
            <v>47025</v>
          </cell>
        </row>
        <row r="35">
          <cell r="B35">
            <v>42613</v>
          </cell>
          <cell r="C35">
            <v>43006</v>
          </cell>
          <cell r="F35">
            <v>44104</v>
          </cell>
          <cell r="G35">
            <v>44530</v>
          </cell>
          <cell r="H35">
            <v>44834</v>
          </cell>
          <cell r="I35">
            <v>45169</v>
          </cell>
          <cell r="J35">
            <v>45471</v>
          </cell>
          <cell r="K35">
            <v>45961</v>
          </cell>
          <cell r="L35">
            <v>46295</v>
          </cell>
          <cell r="M35">
            <v>46630</v>
          </cell>
          <cell r="N35">
            <v>46996</v>
          </cell>
        </row>
        <row r="36">
          <cell r="F36">
            <v>44074</v>
          </cell>
          <cell r="G36">
            <v>44498</v>
          </cell>
          <cell r="H36">
            <v>44804</v>
          </cell>
          <cell r="I36">
            <v>45138</v>
          </cell>
          <cell r="J36">
            <v>45443</v>
          </cell>
          <cell r="K36">
            <v>45920</v>
          </cell>
          <cell r="L36">
            <v>46262</v>
          </cell>
          <cell r="M36">
            <v>46598</v>
          </cell>
          <cell r="N36">
            <v>46965</v>
          </cell>
        </row>
        <row r="37">
          <cell r="F37">
            <v>44377</v>
          </cell>
          <cell r="G37">
            <v>44469</v>
          </cell>
          <cell r="H37">
            <v>44770</v>
          </cell>
          <cell r="I37">
            <v>45107</v>
          </cell>
          <cell r="J37">
            <v>45412</v>
          </cell>
          <cell r="K37">
            <v>45898</v>
          </cell>
          <cell r="L37">
            <v>46234</v>
          </cell>
          <cell r="M37">
            <v>46568</v>
          </cell>
          <cell r="N37">
            <v>46934</v>
          </cell>
        </row>
        <row r="38">
          <cell r="F38">
            <v>44253</v>
          </cell>
          <cell r="G38">
            <v>44439</v>
          </cell>
          <cell r="H38">
            <v>44742</v>
          </cell>
          <cell r="I38">
            <v>45077</v>
          </cell>
          <cell r="J38">
            <v>45379</v>
          </cell>
          <cell r="K38">
            <v>45869</v>
          </cell>
          <cell r="L38">
            <v>46203</v>
          </cell>
          <cell r="M38">
            <v>46533</v>
          </cell>
          <cell r="N38">
            <v>46904</v>
          </cell>
        </row>
        <row r="39">
          <cell r="G39">
            <v>44407</v>
          </cell>
          <cell r="H39">
            <v>44712</v>
          </cell>
          <cell r="J39">
            <v>45657</v>
          </cell>
          <cell r="K39">
            <v>45838</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ront Page 01"/>
      <sheetName val="Control Sheet Page 02"/>
    </sheetNames>
    <sheetDataSet>
      <sheetData sheetId="0">
        <row r="89">
          <cell r="G89" t="str">
            <v>Type</v>
          </cell>
        </row>
      </sheetData>
      <sheetData sheetId="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n-tete"/>
      <sheetName val="Modifs"/>
      <sheetName val="Nomenc 1"/>
      <sheetName val="Nomenc_1"/>
    </sheetNames>
    <sheetDataSet>
      <sheetData sheetId="0">
        <row r="75">
          <cell r="G75">
            <v>43706618</v>
          </cell>
        </row>
      </sheetData>
      <sheetData sheetId="1" refreshError="1"/>
      <sheetData sheetId="2" refreshError="1"/>
      <sheetData sheetId="3"/>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x14a0_500Trains"/>
      <sheetName val="Versions"/>
      <sheetName val="Memo"/>
      <sheetName val="Feuil1"/>
    </sheetNames>
    <sheetDataSet>
      <sheetData sheetId="0">
        <row r="442">
          <cell r="D442" t="str">
            <v>Component</v>
          </cell>
          <cell r="E442" t="str">
            <v>x</v>
          </cell>
          <cell r="F442" t="str">
            <v>xx</v>
          </cell>
          <cell r="G442" t="str">
            <v>type</v>
          </cell>
        </row>
        <row r="443">
          <cell r="D443" t="str">
            <v>Chemicals</v>
          </cell>
          <cell r="E443" t="str">
            <v>SESM</v>
          </cell>
          <cell r="F443" t="e">
            <v>#REF!</v>
          </cell>
          <cell r="G443" t="str">
            <v>2) European supplier &gt; 21TS (no anticipation / overview)</v>
          </cell>
        </row>
        <row r="444">
          <cell r="D444" t="str">
            <v>Fasteners</v>
          </cell>
          <cell r="E444" t="str">
            <v>SESM</v>
          </cell>
          <cell r="F444">
            <v>480</v>
          </cell>
          <cell r="G444" t="str">
            <v>2) European supplier &gt; 21TS (no anticipation / overview)</v>
          </cell>
        </row>
        <row r="445">
          <cell r="D445" t="str">
            <v>Lubricants &amp; supply</v>
          </cell>
          <cell r="E445" t="str">
            <v>SESM</v>
          </cell>
          <cell r="F445">
            <v>480</v>
          </cell>
          <cell r="G445" t="str">
            <v>2) European supplier &gt; 21TS (no anticipation / overview)</v>
          </cell>
        </row>
        <row r="446">
          <cell r="D446" t="str">
            <v>Mastic</v>
          </cell>
          <cell r="E446" t="str">
            <v>SESM</v>
          </cell>
          <cell r="F446">
            <v>480</v>
          </cell>
          <cell r="G446" t="str">
            <v>2) European supplier &gt; 21TS (no anticipation / overview)</v>
          </cell>
        </row>
        <row r="447">
          <cell r="D447" t="str">
            <v>EBI Connector</v>
          </cell>
          <cell r="E447">
            <v>360</v>
          </cell>
          <cell r="F447">
            <v>480</v>
          </cell>
          <cell r="G447" t="str">
            <v>2) European supplier &gt; 21TS (no anticipation / overview)</v>
          </cell>
        </row>
        <row r="448">
          <cell r="D448" t="str">
            <v>Pins Terminals, Sleeves &amp; Ferrules</v>
          </cell>
          <cell r="E448">
            <v>360</v>
          </cell>
          <cell r="F448">
            <v>480</v>
          </cell>
          <cell r="G448" t="str">
            <v>2) European supplier &gt; 21TS (no anticipation / overview)</v>
          </cell>
        </row>
        <row r="449">
          <cell r="D449" t="str">
            <v>Relays</v>
          </cell>
          <cell r="E449">
            <v>360</v>
          </cell>
          <cell r="F449">
            <v>480</v>
          </cell>
          <cell r="G449" t="str">
            <v>2) European supplier &gt; 21TS (no anticipation / overview)</v>
          </cell>
        </row>
        <row r="450">
          <cell r="D450" t="str">
            <v xml:space="preserve">BSI (Brake System indicator) </v>
          </cell>
          <cell r="E450">
            <v>360</v>
          </cell>
          <cell r="F450">
            <v>480</v>
          </cell>
          <cell r="G450" t="str">
            <v>2) European supplier &gt; 21TS (no anticipation / overview)</v>
          </cell>
        </row>
        <row r="451">
          <cell r="D451" t="str">
            <v>Dead man device Buzzer</v>
          </cell>
          <cell r="E451">
            <v>360</v>
          </cell>
          <cell r="F451">
            <v>480</v>
          </cell>
          <cell r="G451" t="str">
            <v>2) European supplier &gt; 21TS (no anticipation / overview)</v>
          </cell>
        </row>
        <row r="452">
          <cell r="D452" t="str">
            <v>Front  Sunblind</v>
          </cell>
          <cell r="E452">
            <v>360</v>
          </cell>
          <cell r="F452">
            <v>480</v>
          </cell>
          <cell r="G452" t="str">
            <v>2) European supplier &gt; 21TS (no anticipation / overview)</v>
          </cell>
        </row>
        <row r="453">
          <cell r="D453" t="str">
            <v>Floor covering (Saloon + Cab)</v>
          </cell>
          <cell r="E453" t="str">
            <v>500B</v>
          </cell>
          <cell r="F453">
            <v>480</v>
          </cell>
          <cell r="G453" t="str">
            <v>2) European supplier &gt; 21TS (no anticipation / overview)</v>
          </cell>
        </row>
        <row r="454">
          <cell r="D454" t="str">
            <v>Emergency coupler</v>
          </cell>
          <cell r="E454" t="str">
            <v>700A</v>
          </cell>
          <cell r="F454">
            <v>480</v>
          </cell>
          <cell r="G454" t="str">
            <v>2) European supplier &gt; 21TS (no anticipation / overview)</v>
          </cell>
        </row>
        <row r="455">
          <cell r="D455" t="str">
            <v>Tip up seat</v>
          </cell>
          <cell r="E455" t="str">
            <v>700B</v>
          </cell>
          <cell r="F455">
            <v>480</v>
          </cell>
          <cell r="G455" t="str">
            <v>2) European supplier &gt; 21TS (no anticipation / overview)</v>
          </cell>
        </row>
        <row r="456">
          <cell r="D456" t="str">
            <v xml:space="preserve">Carbon steel primary parts </v>
          </cell>
          <cell r="E456" t="str">
            <v>20A</v>
          </cell>
          <cell r="F456" t="e">
            <v>#REF!</v>
          </cell>
          <cell r="G456" t="str">
            <v>3) Localisation &gt; 21TS (Overview -4m)</v>
          </cell>
        </row>
        <row r="457">
          <cell r="D457" t="str">
            <v>Endunderframe + intermediate absorber</v>
          </cell>
          <cell r="E457" t="str">
            <v>20A</v>
          </cell>
          <cell r="F457" t="e">
            <v>#REF!</v>
          </cell>
          <cell r="G457" t="str">
            <v>3) Localisation &gt; 21TS (Overview -4m)</v>
          </cell>
        </row>
        <row r="458">
          <cell r="D458" t="str">
            <v>Brackets</v>
          </cell>
          <cell r="E458" t="str">
            <v>20B</v>
          </cell>
          <cell r="F458" t="e">
            <v>#REF!</v>
          </cell>
          <cell r="G458" t="str">
            <v>3) Localisation &gt; 21TS (Overview -4m)</v>
          </cell>
        </row>
        <row r="459">
          <cell r="D459" t="str">
            <v>Equipment support</v>
          </cell>
          <cell r="E459" t="str">
            <v>20B</v>
          </cell>
          <cell r="F459" t="e">
            <v>#REF!</v>
          </cell>
          <cell r="G459" t="str">
            <v>3) Localisation &gt; 21TS (Overview -4m)</v>
          </cell>
        </row>
        <row r="460">
          <cell r="D460" t="str">
            <v>Cabling room (Duct)</v>
          </cell>
          <cell r="E460">
            <v>370</v>
          </cell>
          <cell r="F460" t="e">
            <v>#REF!</v>
          </cell>
          <cell r="G460" t="str">
            <v>3) Localisation &gt; 21TS (Overview -4m)</v>
          </cell>
        </row>
        <row r="461">
          <cell r="D461" t="str">
            <v>Cabling underframe (Duct)</v>
          </cell>
          <cell r="E461">
            <v>380</v>
          </cell>
          <cell r="F461" t="e">
            <v>#REF!</v>
          </cell>
          <cell r="G461" t="str">
            <v>3) Localisation &gt; 21TS (Overview -4m)</v>
          </cell>
        </row>
        <row r="462">
          <cell r="D462" t="str">
            <v>Cabling Roof (Duct)</v>
          </cell>
          <cell r="E462" t="str">
            <v>500B</v>
          </cell>
          <cell r="F462" t="e">
            <v>#REF!</v>
          </cell>
          <cell r="G462" t="str">
            <v>3) Localisation &gt; 21TS (Overview -4m)</v>
          </cell>
        </row>
        <row r="463">
          <cell r="D463" t="str">
            <v>Cab shield absorbers + Anticlimber</v>
          </cell>
          <cell r="E463">
            <v>360</v>
          </cell>
          <cell r="F463" t="e">
            <v>#REF!</v>
          </cell>
          <cell r="G463" t="str">
            <v>3) Localisation &gt; 21TS (Overview -4m)</v>
          </cell>
        </row>
        <row r="464">
          <cell r="D464" t="str">
            <v>Cabin Structure</v>
          </cell>
          <cell r="E464">
            <v>360</v>
          </cell>
          <cell r="F464" t="e">
            <v>#REF!</v>
          </cell>
          <cell r="G464" t="str">
            <v>3) Localisation &gt; 21TS (Overview -4m)</v>
          </cell>
        </row>
        <row r="465">
          <cell r="D465" t="str">
            <v>Decals, front plate</v>
          </cell>
          <cell r="E465">
            <v>360</v>
          </cell>
          <cell r="F465" t="e">
            <v>#REF!</v>
          </cell>
          <cell r="G465" t="str">
            <v>3) Localisation &gt; 21TS (Overview -4m)</v>
          </cell>
        </row>
        <row r="466">
          <cell r="D466" t="str">
            <v>Driver desk + FRP Lining</v>
          </cell>
          <cell r="E466">
            <v>360</v>
          </cell>
          <cell r="F466" t="e">
            <v>#REF!</v>
          </cell>
          <cell r="G466" t="str">
            <v>3) Localisation &gt; 21TS (Overview -4m)</v>
          </cell>
        </row>
        <row r="467">
          <cell r="D467" t="str">
            <v xml:space="preserve">Front end (Polyester Parts) </v>
          </cell>
          <cell r="E467">
            <v>360</v>
          </cell>
          <cell r="F467" t="e">
            <v>#REF!</v>
          </cell>
          <cell r="G467" t="str">
            <v>3) Localisation &gt; 21TS (Overview -4m)</v>
          </cell>
        </row>
        <row r="468">
          <cell r="D468" t="str">
            <v>Mastercontroller</v>
          </cell>
          <cell r="E468">
            <v>360</v>
          </cell>
          <cell r="F468" t="e">
            <v>#REF!</v>
          </cell>
          <cell r="G468" t="str">
            <v>3) Localisation &gt; 21TS (Overview -4m)</v>
          </cell>
        </row>
        <row r="469">
          <cell r="D469" t="str">
            <v>Obstacle deflector</v>
          </cell>
          <cell r="E469">
            <v>360</v>
          </cell>
          <cell r="F469" t="e">
            <v>#REF!</v>
          </cell>
          <cell r="G469" t="str">
            <v>3) Localisation &gt; 21TS (Overview -4m)</v>
          </cell>
        </row>
        <row r="470">
          <cell r="D470" t="str">
            <v>Pneumatic piping</v>
          </cell>
          <cell r="E470">
            <v>360</v>
          </cell>
          <cell r="F470" t="e">
            <v>#REF!</v>
          </cell>
          <cell r="G470" t="str">
            <v>3) Localisation &gt; 21TS (Overview -4m)</v>
          </cell>
        </row>
        <row r="471">
          <cell r="D471" t="str">
            <v>Rear view mirror</v>
          </cell>
          <cell r="E471">
            <v>360</v>
          </cell>
          <cell r="F471" t="e">
            <v>#REF!</v>
          </cell>
          <cell r="G471" t="str">
            <v>3) Localisation &gt; 21TS (Overview -4m)</v>
          </cell>
        </row>
        <row r="472">
          <cell r="D472" t="str">
            <v xml:space="preserve">Windows Film </v>
          </cell>
          <cell r="E472">
            <v>360</v>
          </cell>
          <cell r="F472" t="e">
            <v>#REF!</v>
          </cell>
          <cell r="G472" t="str">
            <v>3) Localisation &gt; 21TS (Overview -4m)</v>
          </cell>
        </row>
        <row r="473">
          <cell r="D473" t="str">
            <v>Windows rubber joint</v>
          </cell>
          <cell r="E473">
            <v>360</v>
          </cell>
          <cell r="F473" t="e">
            <v>#REF!</v>
          </cell>
          <cell r="G473" t="str">
            <v>3) Localisation &gt; 21TS (Overview -4m)</v>
          </cell>
        </row>
        <row r="474">
          <cell r="D474" t="str">
            <v>Fire &amp; Smoke detection system</v>
          </cell>
          <cell r="E474">
            <v>370</v>
          </cell>
          <cell r="F474" t="e">
            <v>#REF!</v>
          </cell>
          <cell r="G474" t="str">
            <v>3) Localisation &gt; 21TS (Overview -4m)</v>
          </cell>
        </row>
        <row r="475">
          <cell r="D475" t="str">
            <v>Floor Panels (including Cab Floor)</v>
          </cell>
          <cell r="E475">
            <v>200</v>
          </cell>
          <cell r="F475" t="e">
            <v>#REF!</v>
          </cell>
          <cell r="G475" t="str">
            <v>3) Localisation &gt; 21TS (Overview -4m)</v>
          </cell>
        </row>
        <row r="476">
          <cell r="D476" t="str">
            <v>Under Pantograph Insulating Protection</v>
          </cell>
          <cell r="E476">
            <v>200</v>
          </cell>
          <cell r="F476" t="e">
            <v>#REF!</v>
          </cell>
          <cell r="G476" t="str">
            <v>3) Localisation &gt; 21TS (Overview -4m)</v>
          </cell>
        </row>
        <row r="477">
          <cell r="D477" t="str">
            <v>Air extractor</v>
          </cell>
          <cell r="E477">
            <v>200</v>
          </cell>
          <cell r="F477" t="e">
            <v>#REF!</v>
          </cell>
          <cell r="G477" t="str">
            <v>3) Localisation &gt; 21TS (Overview -4m)</v>
          </cell>
        </row>
        <row r="478">
          <cell r="D478" t="str">
            <v>Cab HVAC</v>
          </cell>
          <cell r="E478" t="str">
            <v>500B</v>
          </cell>
          <cell r="F478" t="e">
            <v>#REF!</v>
          </cell>
          <cell r="G478" t="str">
            <v>3) Localisation &gt; 21TS (Overview -4m)</v>
          </cell>
        </row>
        <row r="479">
          <cell r="D479" t="str">
            <v>Door Trimming + window mask</v>
          </cell>
          <cell r="E479" t="str">
            <v>500B</v>
          </cell>
          <cell r="F479" t="e">
            <v>#REF!</v>
          </cell>
          <cell r="G479" t="str">
            <v>3) Localisation &gt; 21TS (Overview -4m)</v>
          </cell>
        </row>
        <row r="480">
          <cell r="D480" t="str">
            <v xml:space="preserve">Electrical cubicle </v>
          </cell>
          <cell r="E480" t="str">
            <v>500B</v>
          </cell>
          <cell r="F480" t="e">
            <v>#REF!</v>
          </cell>
          <cell r="G480" t="str">
            <v>3) Localisation &gt; 21TS (Overview -4m)</v>
          </cell>
        </row>
        <row r="481">
          <cell r="D481" t="str">
            <v>Input Filter</v>
          </cell>
          <cell r="E481" t="str">
            <v>500B</v>
          </cell>
          <cell r="F481" t="e">
            <v>#REF!</v>
          </cell>
          <cell r="G481" t="str">
            <v>3) Localisation &gt; 21TS (Overview -4m)</v>
          </cell>
        </row>
        <row r="482">
          <cell r="D482" t="str">
            <v>Linning End</v>
          </cell>
          <cell r="E482" t="str">
            <v>500B</v>
          </cell>
          <cell r="F482" t="e">
            <v>#REF!</v>
          </cell>
          <cell r="G482" t="str">
            <v>3) Localisation &gt; 21TS (Overview -4m)</v>
          </cell>
        </row>
        <row r="483">
          <cell r="D483" t="str">
            <v>Passenger Alarm Handle</v>
          </cell>
          <cell r="E483" t="str">
            <v>500B</v>
          </cell>
          <cell r="F483" t="e">
            <v>#REF!</v>
          </cell>
          <cell r="G483" t="str">
            <v>3) Localisation &gt; 21TS (Overview -4m)</v>
          </cell>
        </row>
        <row r="484">
          <cell r="D484" t="str">
            <v>Roof Arches</v>
          </cell>
          <cell r="E484" t="str">
            <v>500B</v>
          </cell>
          <cell r="F484" t="e">
            <v>#REF!</v>
          </cell>
          <cell r="G484" t="str">
            <v>3) Localisation &gt; 21TS (Overview -4m)</v>
          </cell>
        </row>
        <row r="485">
          <cell r="D485" t="str">
            <v>Carbody Brake (Module, Air production &amp; Aux)</v>
          </cell>
          <cell r="E485" t="str">
            <v>500B</v>
          </cell>
          <cell r="F485" t="e">
            <v>#REF!</v>
          </cell>
          <cell r="G485" t="str">
            <v>3) Localisation &gt; 21TS (Overview -4m)</v>
          </cell>
        </row>
        <row r="486">
          <cell r="D486" t="str">
            <v>Saloon HVAC</v>
          </cell>
          <cell r="E486">
            <v>600</v>
          </cell>
          <cell r="F486" t="e">
            <v>#REF!</v>
          </cell>
          <cell r="G486" t="str">
            <v>3) Localisation &gt; 21TS (Overview -4m)</v>
          </cell>
        </row>
        <row r="487">
          <cell r="D487" t="str">
            <v>Cubicle lining</v>
          </cell>
          <cell r="E487" t="str">
            <v>700A</v>
          </cell>
          <cell r="F487" t="e">
            <v>#REF!</v>
          </cell>
          <cell r="G487" t="str">
            <v>3) Localisation &gt; 21TS (Overview -4m)</v>
          </cell>
        </row>
        <row r="488">
          <cell r="D488" t="str">
            <v>Semi-Permanent bar</v>
          </cell>
          <cell r="E488" t="str">
            <v>700A</v>
          </cell>
          <cell r="F488" t="e">
            <v>#REF!</v>
          </cell>
          <cell r="G488" t="str">
            <v>3) Localisation &gt; 21TS (Overview -4m)</v>
          </cell>
        </row>
        <row r="489">
          <cell r="D489" t="str">
            <v>Front Coupler</v>
          </cell>
          <cell r="E489" t="str">
            <v>700A</v>
          </cell>
          <cell r="F489" t="e">
            <v>#REF!</v>
          </cell>
          <cell r="G489" t="str">
            <v>3) Localisation &gt; 21TS (Overview -4m)</v>
          </cell>
        </row>
        <row r="490">
          <cell r="D490" t="str">
            <v>Gangway</v>
          </cell>
          <cell r="E490" t="str">
            <v>700B</v>
          </cell>
          <cell r="F490" t="e">
            <v>#REF!</v>
          </cell>
          <cell r="G490" t="str">
            <v>3) Localisation &gt; 21TS (Overview -4m)</v>
          </cell>
        </row>
        <row r="491">
          <cell r="D491" t="str">
            <v>Outside Stickers</v>
          </cell>
          <cell r="E491">
            <v>800</v>
          </cell>
          <cell r="F491" t="e">
            <v>#REF!</v>
          </cell>
          <cell r="G491" t="str">
            <v>3) Localisation &gt; 21TS (Overview -4m)</v>
          </cell>
        </row>
        <row r="492">
          <cell r="D492" t="str">
            <v>Carbon steel</v>
          </cell>
          <cell r="E492" t="str">
            <v>RM</v>
          </cell>
          <cell r="F492" t="e">
            <v>#REF!</v>
          </cell>
          <cell r="G492" t="str">
            <v>1) Raw material  /standard (no anticipation / overview)</v>
          </cell>
        </row>
        <row r="493">
          <cell r="D493" t="str">
            <v>Painting</v>
          </cell>
          <cell r="E493" t="str">
            <v>RM</v>
          </cell>
          <cell r="F493" t="e">
            <v>#REF!</v>
          </cell>
          <cell r="G493" t="str">
            <v>1) Raw material  /standard (no anticipation / overview)</v>
          </cell>
        </row>
        <row r="494">
          <cell r="D494" t="str">
            <v>Stainless Steel</v>
          </cell>
          <cell r="E494" t="str">
            <v>RM</v>
          </cell>
          <cell r="F494">
            <v>480</v>
          </cell>
          <cell r="G494" t="str">
            <v>1) Raw material  /standard (no anticipation / overview)</v>
          </cell>
        </row>
        <row r="495">
          <cell r="D495" t="str">
            <v>Tube (rect &amp; round)</v>
          </cell>
          <cell r="E495" t="str">
            <v>SEPP</v>
          </cell>
          <cell r="F495">
            <v>480</v>
          </cell>
          <cell r="G495" t="str">
            <v>1) Raw material  /standard (no anticipation / overview)</v>
          </cell>
        </row>
        <row r="496">
          <cell r="D496" t="str">
            <v>Insulation</v>
          </cell>
          <cell r="E496" t="str">
            <v>20A</v>
          </cell>
          <cell r="F496">
            <v>480</v>
          </cell>
          <cell r="G496" t="str">
            <v>1) Raw material  /standard (no anticipation / overview)</v>
          </cell>
        </row>
        <row r="497">
          <cell r="D497" t="str">
            <v>EBI Cable</v>
          </cell>
          <cell r="E497">
            <v>360</v>
          </cell>
          <cell r="F497">
            <v>480</v>
          </cell>
          <cell r="G497" t="str">
            <v>1) Raw material  /standard (no anticipation / overview)</v>
          </cell>
        </row>
        <row r="498">
          <cell r="D498" t="str">
            <v>Horn</v>
          </cell>
          <cell r="E498">
            <v>300</v>
          </cell>
          <cell r="F498">
            <v>480</v>
          </cell>
          <cell r="G498" t="str">
            <v>1) Raw material  /standard (no anticipation / overview)</v>
          </cell>
        </row>
        <row r="499">
          <cell r="D499" t="str">
            <v>Cab air duct</v>
          </cell>
          <cell r="E499">
            <v>360</v>
          </cell>
          <cell r="F499">
            <v>480</v>
          </cell>
          <cell r="G499" t="str">
            <v>4) RSA supliier &lt; 21TS (anticipation 0,5 train / overview)</v>
          </cell>
        </row>
        <row r="500">
          <cell r="D500" t="str">
            <v>Cab Auxiliary lighting panel</v>
          </cell>
          <cell r="E500">
            <v>360</v>
          </cell>
          <cell r="F500">
            <v>480</v>
          </cell>
          <cell r="G500" t="str">
            <v>4) RSA supliier &lt; 21TS (anticipation 0,5 train / overview)</v>
          </cell>
        </row>
        <row r="501">
          <cell r="D501" t="str">
            <v>Cab ceiling</v>
          </cell>
          <cell r="E501">
            <v>360</v>
          </cell>
          <cell r="F501">
            <v>480</v>
          </cell>
          <cell r="G501" t="str">
            <v>4) RSA supliier &lt; 21TS (anticipation 0,5 train / overview)</v>
          </cell>
        </row>
        <row r="502">
          <cell r="D502" t="str">
            <v>Cab Driver desk Plate</v>
          </cell>
          <cell r="E502">
            <v>360</v>
          </cell>
          <cell r="F502">
            <v>480</v>
          </cell>
          <cell r="G502" t="str">
            <v>4) RSA supliier &lt; 21TS (anticipation 0,5 train / overview)</v>
          </cell>
        </row>
        <row r="503">
          <cell r="D503" t="str">
            <v>Cab electrical cubicle lining inc Personal cabinet installation</v>
          </cell>
          <cell r="E503">
            <v>360</v>
          </cell>
          <cell r="F503">
            <v>480</v>
          </cell>
          <cell r="G503" t="str">
            <v>4) RSA supliier &lt; 21TS (anticipation 0,5 train / overview)</v>
          </cell>
        </row>
        <row r="504">
          <cell r="D504" t="str">
            <v>Cab Foot Step</v>
          </cell>
          <cell r="E504">
            <v>360</v>
          </cell>
          <cell r="F504">
            <v>480</v>
          </cell>
          <cell r="G504" t="str">
            <v>4) RSA supliier &lt; 21TS (anticipation 0,5 train / overview)</v>
          </cell>
        </row>
        <row r="505">
          <cell r="D505" t="str">
            <v>Cab Lateral Windows</v>
          </cell>
          <cell r="E505">
            <v>360</v>
          </cell>
          <cell r="F505">
            <v>480</v>
          </cell>
          <cell r="G505" t="str">
            <v>4) RSA supliier &lt; 21TS (anticipation 0,5 train / overview)</v>
          </cell>
        </row>
        <row r="506">
          <cell r="D506" t="str">
            <v>Cab Lighting (Head Light)</v>
          </cell>
          <cell r="E506">
            <v>360</v>
          </cell>
          <cell r="F506">
            <v>480</v>
          </cell>
          <cell r="G506" t="str">
            <v>4) RSA supliier &lt; 21TS (anticipation 0,5 train / overview)</v>
          </cell>
        </row>
        <row r="507">
          <cell r="D507" t="str">
            <v>Cab Lighting Windows</v>
          </cell>
          <cell r="E507">
            <v>360</v>
          </cell>
          <cell r="F507">
            <v>480</v>
          </cell>
          <cell r="G507" t="str">
            <v>4) RSA supliier &lt; 21TS (anticipation 0,5 train / overview)</v>
          </cell>
        </row>
        <row r="508">
          <cell r="D508" t="str">
            <v>Cab underdesk Linning</v>
          </cell>
          <cell r="E508">
            <v>360</v>
          </cell>
          <cell r="F508">
            <v>480</v>
          </cell>
          <cell r="G508" t="str">
            <v>4) RSA supliier &lt; 21TS (anticipation 0,5 train / overview)</v>
          </cell>
        </row>
        <row r="509">
          <cell r="D509" t="str">
            <v>Driver Footrest (inc heater)</v>
          </cell>
          <cell r="E509">
            <v>360</v>
          </cell>
          <cell r="F509">
            <v>480</v>
          </cell>
          <cell r="G509" t="str">
            <v>4) RSA supliier &lt; 21TS (anticipation 0,5 train / overview)</v>
          </cell>
        </row>
        <row r="510">
          <cell r="D510" t="str">
            <v>Cab interior lighting</v>
          </cell>
          <cell r="E510">
            <v>360</v>
          </cell>
          <cell r="F510">
            <v>480</v>
          </cell>
          <cell r="G510" t="str">
            <v>4) RSA supliier &lt; 21TS (anticipation 0,5 train / overview)</v>
          </cell>
        </row>
        <row r="511">
          <cell r="D511" t="str">
            <v>Cab Door</v>
          </cell>
          <cell r="E511">
            <v>360</v>
          </cell>
          <cell r="F511">
            <v>480</v>
          </cell>
          <cell r="G511" t="str">
            <v>4) RSA supliier &lt; 21TS (anticipation 0,5 train / overview)</v>
          </cell>
        </row>
        <row r="512">
          <cell r="D512" t="str">
            <v>Lateral Display (Window)</v>
          </cell>
          <cell r="E512">
            <v>360</v>
          </cell>
          <cell r="F512">
            <v>480</v>
          </cell>
          <cell r="G512" t="str">
            <v>4) RSA supliier &lt; 21TS (anticipation 0,5 train / overview)</v>
          </cell>
        </row>
        <row r="513">
          <cell r="D513" t="str">
            <v>Voltage indicator</v>
          </cell>
          <cell r="E513">
            <v>360</v>
          </cell>
          <cell r="F513">
            <v>480</v>
          </cell>
          <cell r="G513" t="str">
            <v>4) RSA supliier &lt; 21TS (anticipation 0,5 train / overview)</v>
          </cell>
        </row>
        <row r="514">
          <cell r="D514" t="str">
            <v>Windows 1700 (Normal &amp; Emergency)</v>
          </cell>
          <cell r="E514">
            <v>360</v>
          </cell>
          <cell r="F514">
            <v>480</v>
          </cell>
          <cell r="G514" t="str">
            <v>4) RSA supliier &lt; 21TS (anticipation 0,5 train / overview)</v>
          </cell>
        </row>
        <row r="515">
          <cell r="D515" t="str">
            <v>Windscreen</v>
          </cell>
          <cell r="E515">
            <v>360</v>
          </cell>
          <cell r="F515">
            <v>480</v>
          </cell>
          <cell r="G515" t="str">
            <v>4) RSA supliier &lt; 21TS (anticipation 0,5 train / overview)</v>
          </cell>
        </row>
        <row r="516">
          <cell r="D516" t="str">
            <v>Wiping System</v>
          </cell>
          <cell r="E516">
            <v>360</v>
          </cell>
          <cell r="F516">
            <v>480</v>
          </cell>
          <cell r="G516" t="str">
            <v>4) RSA supliier &lt; 21TS (anticipation 0,5 train / overview)</v>
          </cell>
        </row>
        <row r="517">
          <cell r="D517" t="str">
            <v>Equiped Cieling (inc Sup &amp; Return Air Diffuser)</v>
          </cell>
          <cell r="E517">
            <v>370</v>
          </cell>
          <cell r="F517">
            <v>480</v>
          </cell>
          <cell r="G517" t="str">
            <v>4) RSA supliier &lt; 21TS (anticipation 0,5 train / overview)</v>
          </cell>
        </row>
        <row r="518">
          <cell r="D518" t="str">
            <v>Fire extinguisher &amp; misc</v>
          </cell>
          <cell r="E518">
            <v>370</v>
          </cell>
          <cell r="F518">
            <v>480</v>
          </cell>
          <cell r="G518" t="str">
            <v>4) RSA supliier &lt; 21TS (anticipation 0,5 train / overview)</v>
          </cell>
        </row>
        <row r="519">
          <cell r="D519" t="str">
            <v>Passengers lighting (led)</v>
          </cell>
          <cell r="E519">
            <v>370</v>
          </cell>
          <cell r="F519">
            <v>480</v>
          </cell>
          <cell r="G519" t="str">
            <v>4) RSA supliier &lt; 21TS (anticipation 0,5 train / overview)</v>
          </cell>
        </row>
        <row r="520">
          <cell r="D520" t="str">
            <v>Door Light indicator</v>
          </cell>
          <cell r="E520">
            <v>200</v>
          </cell>
          <cell r="F520">
            <v>480</v>
          </cell>
          <cell r="G520" t="str">
            <v>4) RSA supliier &lt; 21TS (anticipation 0,5 train / overview)</v>
          </cell>
        </row>
        <row r="521">
          <cell r="D521" t="str">
            <v>Passenger Door</v>
          </cell>
          <cell r="E521">
            <v>200</v>
          </cell>
          <cell r="F521">
            <v>480</v>
          </cell>
          <cell r="G521" t="str">
            <v>4) RSA supliier &lt; 21TS (anticipation 0,5 train / overview)</v>
          </cell>
        </row>
        <row r="522">
          <cell r="D522" t="str">
            <v>Door External Fairing</v>
          </cell>
          <cell r="E522">
            <v>300</v>
          </cell>
          <cell r="F522">
            <v>480</v>
          </cell>
          <cell r="G522" t="str">
            <v>4) RSA supliier &lt; 21TS (anticipation 0,5 train / overview)</v>
          </cell>
        </row>
        <row r="523">
          <cell r="D523" t="str">
            <v>Baseboard duct</v>
          </cell>
          <cell r="E523" t="str">
            <v>500A</v>
          </cell>
          <cell r="F523">
            <v>480</v>
          </cell>
          <cell r="G523" t="str">
            <v>4) RSA supliier &lt; 21TS (anticipation 0,5 train / overview)</v>
          </cell>
        </row>
        <row r="524">
          <cell r="D524" t="str">
            <v>Cab partition wall</v>
          </cell>
          <cell r="E524" t="str">
            <v>500A</v>
          </cell>
          <cell r="F524">
            <v>480</v>
          </cell>
          <cell r="G524" t="str">
            <v>4) RSA supliier &lt; 21TS (anticipation 0,5 train / overview)</v>
          </cell>
        </row>
        <row r="525">
          <cell r="D525" t="str">
            <v>Battery</v>
          </cell>
          <cell r="E525" t="str">
            <v>500B</v>
          </cell>
          <cell r="F525">
            <v>480</v>
          </cell>
          <cell r="G525" t="str">
            <v>4) RSA supliier &lt; 21TS (anticipation 0,5 train / overview)</v>
          </cell>
        </row>
        <row r="526">
          <cell r="D526" t="str">
            <v>Coupler push back</v>
          </cell>
          <cell r="E526" t="str">
            <v>500B</v>
          </cell>
          <cell r="F526">
            <v>480</v>
          </cell>
          <cell r="G526" t="str">
            <v>4) RSA supliier &lt; 21TS (anticipation 0,5 train / overview)</v>
          </cell>
        </row>
        <row r="527">
          <cell r="D527" t="str">
            <v>Driver's (&amp; Instructor) seats</v>
          </cell>
          <cell r="E527" t="str">
            <v>500B</v>
          </cell>
          <cell r="F527">
            <v>480</v>
          </cell>
          <cell r="G527" t="str">
            <v>4) RSA supliier &lt; 21TS (anticipation 0,5 train / overview)</v>
          </cell>
        </row>
        <row r="528">
          <cell r="D528" t="str">
            <v>Extract Airduct In Cubicle</v>
          </cell>
          <cell r="E528" t="str">
            <v>500B</v>
          </cell>
          <cell r="F528">
            <v>480</v>
          </cell>
          <cell r="G528" t="str">
            <v>4) RSA supliier &lt; 21TS (anticipation 0,5 train / overview)</v>
          </cell>
        </row>
        <row r="529">
          <cell r="D529" t="str">
            <v>Heater for Saloon</v>
          </cell>
          <cell r="E529" t="str">
            <v>500B</v>
          </cell>
          <cell r="F529">
            <v>480</v>
          </cell>
          <cell r="G529" t="str">
            <v>4) RSA supliier &lt; 21TS (anticipation 0,5 train / overview)</v>
          </cell>
        </row>
        <row r="530">
          <cell r="D530" t="str">
            <v>Lateral Fitting (top &amp; bottom Panels) wo Windows mask</v>
          </cell>
          <cell r="E530" t="str">
            <v>500B</v>
          </cell>
          <cell r="F530">
            <v>480</v>
          </cell>
          <cell r="G530" t="str">
            <v>4) RSA supliier &lt; 21TS (anticipation 0,5 train / overview)</v>
          </cell>
        </row>
        <row r="531">
          <cell r="D531" t="str">
            <v>Tool box</v>
          </cell>
          <cell r="E531" t="str">
            <v>500B</v>
          </cell>
          <cell r="F531">
            <v>480</v>
          </cell>
          <cell r="G531" t="str">
            <v>4) RSA supliier &lt; 21TS (anticipation 0,5 train / overview)</v>
          </cell>
        </row>
        <row r="532">
          <cell r="D532" t="str">
            <v>Brake resistor</v>
          </cell>
          <cell r="E532">
            <v>600</v>
          </cell>
          <cell r="F532">
            <v>480</v>
          </cell>
          <cell r="G532" t="str">
            <v>4) RSA supliier &lt; 21TS (anticipation 0,5 train / overview)</v>
          </cell>
        </row>
        <row r="533">
          <cell r="D533" t="str">
            <v>Air Tank (inc pneum susp tank+ Hoses)</v>
          </cell>
          <cell r="E533">
            <v>600</v>
          </cell>
          <cell r="F533">
            <v>480</v>
          </cell>
          <cell r="G533" t="str">
            <v>4) RSA supliier &lt; 21TS (anticipation 0,5 train / overview)</v>
          </cell>
        </row>
        <row r="534">
          <cell r="D534" t="str">
            <v>Panto air rising cylinder</v>
          </cell>
          <cell r="E534">
            <v>600</v>
          </cell>
          <cell r="F534">
            <v>480</v>
          </cell>
          <cell r="G534" t="str">
            <v>4) RSA supliier &lt; 21TS (anticipation 0,5 train / overview)</v>
          </cell>
        </row>
        <row r="535">
          <cell r="D535" t="str">
            <v>Pantograph 3kv</v>
          </cell>
          <cell r="E535">
            <v>600</v>
          </cell>
          <cell r="F535">
            <v>480</v>
          </cell>
          <cell r="G535" t="str">
            <v>4) RSA supliier &lt; 21TS (anticipation 0,5 train / overview)</v>
          </cell>
        </row>
        <row r="536">
          <cell r="D536" t="str">
            <v>Pantograph control panel</v>
          </cell>
          <cell r="E536">
            <v>600</v>
          </cell>
          <cell r="F536">
            <v>480</v>
          </cell>
          <cell r="G536" t="str">
            <v>4) RSA supliier &lt; 21TS (anticipation 0,5 train / overview)</v>
          </cell>
        </row>
        <row r="537">
          <cell r="D537" t="str">
            <v>PMR Backrest</v>
          </cell>
          <cell r="E537">
            <v>600</v>
          </cell>
          <cell r="F537">
            <v>480</v>
          </cell>
          <cell r="G537" t="str">
            <v>4) RSA supliier &lt; 21TS (anticipation 0,5 train / overview)</v>
          </cell>
        </row>
        <row r="538">
          <cell r="D538" t="str">
            <v>PMR Ramp</v>
          </cell>
          <cell r="E538">
            <v>600</v>
          </cell>
          <cell r="F538">
            <v>480</v>
          </cell>
          <cell r="G538" t="str">
            <v>4) RSA supliier &lt; 21TS (anticipation 0,5 train / overview)</v>
          </cell>
        </row>
        <row r="539">
          <cell r="D539" t="str">
            <v>Handbar (inc cab access handle + Casting supports)</v>
          </cell>
          <cell r="E539" t="str">
            <v>700A</v>
          </cell>
          <cell r="F539">
            <v>480</v>
          </cell>
          <cell r="G539" t="str">
            <v>4) RSA supliier &lt; 21TS (anticipation 0,5 train / overview)</v>
          </cell>
        </row>
        <row r="540">
          <cell r="D540" t="str">
            <v>Ladder</v>
          </cell>
          <cell r="E540" t="str">
            <v>700A</v>
          </cell>
          <cell r="F540">
            <v>480</v>
          </cell>
          <cell r="G540" t="str">
            <v>4) RSA supliier &lt; 21TS (anticipation 0,5 train / overview)</v>
          </cell>
        </row>
        <row r="541">
          <cell r="D541" t="str">
            <v>Luggage rack</v>
          </cell>
          <cell r="E541" t="str">
            <v>700A</v>
          </cell>
          <cell r="F541">
            <v>480</v>
          </cell>
          <cell r="G541" t="str">
            <v>4) RSA supliier &lt; 21TS (anticipation 0,5 train / overview)</v>
          </cell>
        </row>
        <row r="542">
          <cell r="D542" t="str">
            <v>Radio UHF</v>
          </cell>
          <cell r="E542" t="str">
            <v>700A</v>
          </cell>
          <cell r="F542">
            <v>480</v>
          </cell>
          <cell r="G542" t="str">
            <v>4) RSA supliier &lt; 21TS (anticipation 0,5 train / overview)</v>
          </cell>
        </row>
        <row r="543">
          <cell r="D543" t="str">
            <v>Longitudinal Bench (inc Priority)</v>
          </cell>
          <cell r="E543" t="str">
            <v>700B</v>
          </cell>
          <cell r="F543">
            <v>480</v>
          </cell>
          <cell r="G543" t="str">
            <v>4) RSA supliier &lt; 21TS (anticipation 0,5 train / overview)</v>
          </cell>
        </row>
        <row r="544">
          <cell r="D544" t="str">
            <v>Metro 25kV</v>
          </cell>
          <cell r="F544" t="str">
            <v>leg</v>
          </cell>
          <cell r="G544">
            <v>0</v>
          </cell>
        </row>
        <row r="545">
          <cell r="D545" t="str">
            <v>Transformer 25KV</v>
          </cell>
          <cell r="E545" t="str">
            <v>500B</v>
          </cell>
          <cell r="F545">
            <v>10</v>
          </cell>
          <cell r="G545" t="str">
            <v>na</v>
          </cell>
        </row>
        <row r="546">
          <cell r="D546" t="str">
            <v>Pantograph 25kv</v>
          </cell>
          <cell r="E546">
            <v>600</v>
          </cell>
          <cell r="F546">
            <v>10</v>
          </cell>
          <cell r="G546" t="str">
            <v>na</v>
          </cell>
        </row>
        <row r="547">
          <cell r="D547" t="str">
            <v>Metro with Toilets</v>
          </cell>
          <cell r="F547" t="str">
            <v>leg</v>
          </cell>
          <cell r="G547">
            <v>0</v>
          </cell>
        </row>
        <row r="548">
          <cell r="D548" t="str">
            <v>Toilet universal</v>
          </cell>
          <cell r="E548">
            <v>600</v>
          </cell>
          <cell r="F548">
            <v>54</v>
          </cell>
          <cell r="G548" t="str">
            <v>na</v>
          </cell>
        </row>
        <row r="549">
          <cell r="D549" t="str">
            <v>Metro Express</v>
          </cell>
          <cell r="F549" t="str">
            <v>leg</v>
          </cell>
          <cell r="G549">
            <v>0</v>
          </cell>
        </row>
        <row r="550">
          <cell r="D550" t="str">
            <v>ME Passenger transversal seats</v>
          </cell>
          <cell r="E550" t="str">
            <v>700B</v>
          </cell>
          <cell r="F550">
            <v>24</v>
          </cell>
          <cell r="G550" t="str">
            <v>na</v>
          </cell>
        </row>
        <row r="551">
          <cell r="D551" t="str">
            <v>ME Tip-up seats</v>
          </cell>
          <cell r="E551" t="str">
            <v>700B</v>
          </cell>
          <cell r="F551">
            <v>24</v>
          </cell>
          <cell r="G551" t="str">
            <v>na</v>
          </cell>
        </row>
        <row r="552">
          <cell r="D552" t="str">
            <v>ME Litter Bin</v>
          </cell>
          <cell r="E552" t="str">
            <v>700B</v>
          </cell>
          <cell r="F552">
            <v>24</v>
          </cell>
          <cell r="G552" t="str">
            <v>na</v>
          </cell>
        </row>
        <row r="553">
          <cell r="D553" t="str">
            <v>PUs</v>
          </cell>
          <cell r="F553" t="str">
            <v>leg</v>
          </cell>
          <cell r="G553">
            <v>0</v>
          </cell>
        </row>
        <row r="554">
          <cell r="D554" t="str">
            <v>Traction Box(SES)/ HV box(SES)/ CVS(CRL)/ LVC(CRL)</v>
          </cell>
          <cell r="E554" t="str">
            <v>500B</v>
          </cell>
          <cell r="F554">
            <v>480</v>
          </cell>
          <cell r="G554" t="str">
            <v>5) RSA compo (no anticipation / ovevrview)</v>
          </cell>
        </row>
        <row r="555">
          <cell r="D555" t="str">
            <v>Smartsys eqpts (VBN+ATMO)/ ERTMS (CRL)</v>
          </cell>
          <cell r="E555" t="str">
            <v>700A</v>
          </cell>
          <cell r="F555">
            <v>480</v>
          </cell>
          <cell r="G555" t="str">
            <v>5) RSA compo (no anticipation / ovevrview)</v>
          </cell>
        </row>
        <row r="556">
          <cell r="D556" t="str">
            <v>Bogies (FBO)</v>
          </cell>
          <cell r="E556" t="str">
            <v>700B</v>
          </cell>
          <cell r="F556">
            <v>480</v>
          </cell>
          <cell r="G556" t="str">
            <v>5) RSA compo (no anticipation / ovevrview)</v>
          </cell>
        </row>
        <row r="557">
          <cell r="D557" t="str">
            <v>IOB (for metro express only)</v>
          </cell>
          <cell r="F557">
            <v>24</v>
          </cell>
          <cell r="G557" t="str">
            <v>na</v>
          </cell>
        </row>
      </sheetData>
      <sheetData sheetId="1"/>
      <sheetData sheetId="2"/>
      <sheetData sheetId="3"/>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UIDELINE"/>
      <sheetName val="SALES ENGINEERING KPI"/>
      <sheetName val="Parameter"/>
      <sheetName val="Received"/>
      <sheetName val="DATABASE "/>
      <sheetName val="Table"/>
      <sheetName val="BUDGET 12-13"/>
      <sheetName val="RSC CT List &amp; PF"/>
      <sheetName val="Feuil4"/>
      <sheetName val="GR NUM"/>
      <sheetName val="Database"/>
      <sheetName val="DB per site FY12-13"/>
      <sheetName val="Results FY12-13"/>
      <sheetName val="Vérif"/>
      <sheetName val="DB per site STF 13-14"/>
      <sheetName val="synth STF"/>
    </sheetNames>
    <sheetDataSet>
      <sheetData sheetId="0" refreshError="1"/>
      <sheetData sheetId="1" refreshError="1"/>
      <sheetData sheetId="2" refreshError="1"/>
      <sheetData sheetId="3" refreshError="1"/>
      <sheetData sheetId="4"/>
      <sheetData sheetId="5" refreshError="1"/>
      <sheetData sheetId="6">
        <row r="2">
          <cell r="C2" t="str">
            <v>CT #</v>
          </cell>
          <cell r="D2" t="str">
            <v>CT NAME</v>
          </cell>
          <cell r="E2" t="str">
            <v>PF</v>
          </cell>
          <cell r="F2" t="str">
            <v>PL</v>
          </cell>
          <cell r="G2" t="str">
            <v>GR num</v>
          </cell>
          <cell r="H2" t="str">
            <v>GR type</v>
          </cell>
          <cell r="I2" t="str">
            <v>Trading MTH in BUD</v>
          </cell>
          <cell r="J2" t="str">
            <v>Sales EXT (in M€)</v>
          </cell>
          <cell r="K2" t="str">
            <v>Sales INT (in M€)</v>
          </cell>
          <cell r="L2" t="str">
            <v>Sales (in M€)</v>
          </cell>
          <cell r="M2" t="str">
            <v>Trading MTH ACT / FCT</v>
          </cell>
          <cell r="N2" t="str">
            <v>LU for Sales INT</v>
          </cell>
          <cell r="O2" t="str">
            <v>Comments</v>
          </cell>
          <cell r="P2" t="str">
            <v>SALES ENGINEERING MONTHLY</v>
          </cell>
          <cell r="Q2" t="str">
            <v>SALES ENGINEERING YTD</v>
          </cell>
        </row>
        <row r="3">
          <cell r="C3" t="str">
            <v>CT0211</v>
          </cell>
        </row>
        <row r="4">
          <cell r="C4" t="str">
            <v>CT0211</v>
          </cell>
        </row>
        <row r="5">
          <cell r="C5" t="str">
            <v>CT0543</v>
          </cell>
        </row>
        <row r="6">
          <cell r="C6" t="str">
            <v>CT0590</v>
          </cell>
        </row>
        <row r="7">
          <cell r="C7" t="str">
            <v>CT0736</v>
          </cell>
        </row>
        <row r="8">
          <cell r="C8" t="str">
            <v>CT0736</v>
          </cell>
        </row>
        <row r="9">
          <cell r="C9" t="str">
            <v>CT0923</v>
          </cell>
        </row>
        <row r="10">
          <cell r="C10" t="str">
            <v>CT0927</v>
          </cell>
        </row>
        <row r="11">
          <cell r="C11" t="str">
            <v>CT1030</v>
          </cell>
        </row>
        <row r="12">
          <cell r="C12" t="str">
            <v>CT1049</v>
          </cell>
        </row>
        <row r="13">
          <cell r="C13" t="str">
            <v>CT1093</v>
          </cell>
        </row>
        <row r="14">
          <cell r="C14" t="str">
            <v>CT1093</v>
          </cell>
        </row>
        <row r="15">
          <cell r="C15" t="str">
            <v>CT1093</v>
          </cell>
        </row>
        <row r="16">
          <cell r="C16" t="str">
            <v>CT1100</v>
          </cell>
        </row>
        <row r="17">
          <cell r="C17" t="str">
            <v>CT1111</v>
          </cell>
        </row>
        <row r="18">
          <cell r="C18" t="str">
            <v>CT1126</v>
          </cell>
        </row>
        <row r="19">
          <cell r="C19" t="str">
            <v>CT1128</v>
          </cell>
        </row>
        <row r="20">
          <cell r="C20" t="str">
            <v>CT1128</v>
          </cell>
        </row>
        <row r="21">
          <cell r="C21" t="str">
            <v>CT1206</v>
          </cell>
        </row>
        <row r="22">
          <cell r="C22" t="str">
            <v>CT1286</v>
          </cell>
        </row>
        <row r="23">
          <cell r="C23" t="str">
            <v>CT1286</v>
          </cell>
        </row>
        <row r="24">
          <cell r="C24" t="str">
            <v>CT1286</v>
          </cell>
        </row>
        <row r="25">
          <cell r="C25" t="str">
            <v>CT1286</v>
          </cell>
        </row>
        <row r="26">
          <cell r="C26" t="str">
            <v>CT1286</v>
          </cell>
        </row>
        <row r="27">
          <cell r="C27" t="str">
            <v>CT1286</v>
          </cell>
        </row>
        <row r="28">
          <cell r="C28" t="str">
            <v>CT1393</v>
          </cell>
        </row>
        <row r="29">
          <cell r="C29" t="str">
            <v>CT1446</v>
          </cell>
        </row>
        <row r="30">
          <cell r="C30" t="str">
            <v>CT1451</v>
          </cell>
        </row>
        <row r="31">
          <cell r="C31" t="str">
            <v>CT1451</v>
          </cell>
        </row>
        <row r="32">
          <cell r="C32" t="str">
            <v>CT1482</v>
          </cell>
        </row>
        <row r="33">
          <cell r="C33" t="str">
            <v>CT1595</v>
          </cell>
        </row>
        <row r="34">
          <cell r="C34" t="str">
            <v>CT1595</v>
          </cell>
        </row>
        <row r="35">
          <cell r="C35" t="str">
            <v>CT1595</v>
          </cell>
        </row>
        <row r="36">
          <cell r="C36" t="str">
            <v>CT1635</v>
          </cell>
        </row>
        <row r="37">
          <cell r="C37" t="str">
            <v>CT1635</v>
          </cell>
        </row>
        <row r="38">
          <cell r="C38" t="str">
            <v>CT1635</v>
          </cell>
        </row>
        <row r="39">
          <cell r="C39" t="str">
            <v>CT1635</v>
          </cell>
        </row>
        <row r="40">
          <cell r="C40" t="str">
            <v>CT1671</v>
          </cell>
        </row>
        <row r="41">
          <cell r="C41" t="str">
            <v>CT1671</v>
          </cell>
        </row>
        <row r="42">
          <cell r="C42" t="str">
            <v>CT1690</v>
          </cell>
        </row>
        <row r="43">
          <cell r="C43" t="str">
            <v>CT1690</v>
          </cell>
        </row>
        <row r="44">
          <cell r="C44" t="str">
            <v>CT1803</v>
          </cell>
        </row>
        <row r="45">
          <cell r="C45" t="str">
            <v>CT1809</v>
          </cell>
        </row>
        <row r="46">
          <cell r="C46" t="str">
            <v>CT1809</v>
          </cell>
        </row>
        <row r="47">
          <cell r="C47" t="str">
            <v>CT1809</v>
          </cell>
        </row>
        <row r="48">
          <cell r="C48" t="str">
            <v>CT1809</v>
          </cell>
        </row>
        <row r="49">
          <cell r="C49" t="str">
            <v>CT1830</v>
          </cell>
        </row>
        <row r="50">
          <cell r="C50" t="str">
            <v>CT1830</v>
          </cell>
        </row>
        <row r="51">
          <cell r="C51" t="str">
            <v>CT1830</v>
          </cell>
        </row>
        <row r="52">
          <cell r="C52" t="str">
            <v>CT1830</v>
          </cell>
        </row>
        <row r="53">
          <cell r="C53" t="str">
            <v>CT1830</v>
          </cell>
        </row>
        <row r="54">
          <cell r="C54" t="str">
            <v>CT1830</v>
          </cell>
        </row>
        <row r="55">
          <cell r="C55" t="str">
            <v>CT1830</v>
          </cell>
        </row>
        <row r="56">
          <cell r="C56" t="str">
            <v>CT1830</v>
          </cell>
        </row>
        <row r="57">
          <cell r="C57" t="str">
            <v>CT1830</v>
          </cell>
        </row>
        <row r="58">
          <cell r="C58" t="str">
            <v>CT1830</v>
          </cell>
        </row>
        <row r="59">
          <cell r="C59" t="str">
            <v>CT1830</v>
          </cell>
        </row>
        <row r="60">
          <cell r="C60" t="str">
            <v>CT1830</v>
          </cell>
        </row>
        <row r="61">
          <cell r="C61" t="str">
            <v>CT1840</v>
          </cell>
        </row>
        <row r="62">
          <cell r="C62" t="str">
            <v>CT1840</v>
          </cell>
        </row>
        <row r="63">
          <cell r="C63" t="str">
            <v>CT1840</v>
          </cell>
        </row>
        <row r="64">
          <cell r="C64" t="str">
            <v>CT1908</v>
          </cell>
        </row>
        <row r="65">
          <cell r="C65" t="str">
            <v>CT1908</v>
          </cell>
        </row>
        <row r="66">
          <cell r="C66" t="str">
            <v>CT1926</v>
          </cell>
        </row>
        <row r="67">
          <cell r="C67" t="str">
            <v>CT1926</v>
          </cell>
        </row>
        <row r="68">
          <cell r="C68" t="str">
            <v>CT1926</v>
          </cell>
        </row>
        <row r="69">
          <cell r="C69" t="str">
            <v>CT1926</v>
          </cell>
        </row>
        <row r="70">
          <cell r="C70" t="str">
            <v>CT1927</v>
          </cell>
        </row>
        <row r="71">
          <cell r="C71" t="str">
            <v>CT1927</v>
          </cell>
        </row>
        <row r="72">
          <cell r="C72" t="str">
            <v>CT1928</v>
          </cell>
        </row>
        <row r="73">
          <cell r="C73" t="str">
            <v>CT1928</v>
          </cell>
        </row>
        <row r="74">
          <cell r="C74" t="str">
            <v>CT1928</v>
          </cell>
        </row>
        <row r="75">
          <cell r="C75" t="str">
            <v>CT1932</v>
          </cell>
        </row>
        <row r="76">
          <cell r="C76" t="str">
            <v>CT1932</v>
          </cell>
        </row>
        <row r="77">
          <cell r="C77" t="str">
            <v>CT1932</v>
          </cell>
        </row>
        <row r="78">
          <cell r="C78" t="str">
            <v>CT1932</v>
          </cell>
        </row>
        <row r="79">
          <cell r="C79" t="str">
            <v>CT1934</v>
          </cell>
        </row>
        <row r="80">
          <cell r="C80" t="str">
            <v>CT1934</v>
          </cell>
        </row>
        <row r="81">
          <cell r="C81" t="str">
            <v>CT1934</v>
          </cell>
        </row>
        <row r="82">
          <cell r="C82" t="str">
            <v>CT1934</v>
          </cell>
        </row>
        <row r="83">
          <cell r="C83" t="str">
            <v>CT1991</v>
          </cell>
        </row>
        <row r="84">
          <cell r="C84" t="str">
            <v>CT1991</v>
          </cell>
        </row>
        <row r="85">
          <cell r="C85" t="str">
            <v>CT1998</v>
          </cell>
        </row>
        <row r="86">
          <cell r="C86" t="str">
            <v>CT1998</v>
          </cell>
        </row>
        <row r="87">
          <cell r="C87" t="str">
            <v>CT1998</v>
          </cell>
        </row>
        <row r="88">
          <cell r="C88" t="str">
            <v>CT1998</v>
          </cell>
        </row>
        <row r="89">
          <cell r="C89" t="str">
            <v>CT2006</v>
          </cell>
        </row>
        <row r="90">
          <cell r="C90" t="str">
            <v>CT2006</v>
          </cell>
        </row>
        <row r="91">
          <cell r="C91" t="str">
            <v>CT2006</v>
          </cell>
        </row>
        <row r="92">
          <cell r="C92" t="str">
            <v>CT2006</v>
          </cell>
        </row>
        <row r="93">
          <cell r="C93" t="str">
            <v>CT2006</v>
          </cell>
        </row>
        <row r="94">
          <cell r="C94" t="str">
            <v>CT2012</v>
          </cell>
        </row>
        <row r="95">
          <cell r="C95" t="str">
            <v>CT2012</v>
          </cell>
        </row>
        <row r="96">
          <cell r="C96" t="str">
            <v>CT2013</v>
          </cell>
        </row>
        <row r="97">
          <cell r="C97" t="str">
            <v>CT2013</v>
          </cell>
        </row>
        <row r="98">
          <cell r="C98" t="str">
            <v>CT2013</v>
          </cell>
        </row>
        <row r="99">
          <cell r="C99" t="str">
            <v>CT2013</v>
          </cell>
        </row>
        <row r="100">
          <cell r="C100" t="str">
            <v>CT2013</v>
          </cell>
        </row>
        <row r="101">
          <cell r="C101" t="str">
            <v>CT2013</v>
          </cell>
        </row>
        <row r="102">
          <cell r="C102" t="str">
            <v>CT2013</v>
          </cell>
        </row>
        <row r="103">
          <cell r="C103" t="str">
            <v>CT2013</v>
          </cell>
        </row>
        <row r="104">
          <cell r="C104" t="str">
            <v>CT2013</v>
          </cell>
        </row>
        <row r="105">
          <cell r="C105" t="str">
            <v>CT2013</v>
          </cell>
        </row>
        <row r="106">
          <cell r="C106" t="str">
            <v>CT2013</v>
          </cell>
        </row>
        <row r="107">
          <cell r="C107" t="str">
            <v>CT2013</v>
          </cell>
        </row>
        <row r="108">
          <cell r="C108" t="str">
            <v>CT2013</v>
          </cell>
        </row>
        <row r="109">
          <cell r="C109" t="str">
            <v>CT2081</v>
          </cell>
        </row>
        <row r="110">
          <cell r="C110" t="str">
            <v>CT2081</v>
          </cell>
        </row>
        <row r="111">
          <cell r="C111" t="str">
            <v>CT2081</v>
          </cell>
        </row>
        <row r="112">
          <cell r="C112" t="str">
            <v>CT2081</v>
          </cell>
        </row>
        <row r="113">
          <cell r="C113" t="str">
            <v>CT2081</v>
          </cell>
        </row>
        <row r="114">
          <cell r="C114" t="str">
            <v>CT2081</v>
          </cell>
        </row>
        <row r="115">
          <cell r="C115" t="str">
            <v>CT2081</v>
          </cell>
        </row>
        <row r="116">
          <cell r="C116" t="str">
            <v>CT2081</v>
          </cell>
        </row>
        <row r="117">
          <cell r="C117" t="str">
            <v>CT2081</v>
          </cell>
        </row>
        <row r="118">
          <cell r="C118" t="str">
            <v>CT2089</v>
          </cell>
        </row>
        <row r="119">
          <cell r="C119" t="str">
            <v>CT2089</v>
          </cell>
        </row>
        <row r="120">
          <cell r="C120" t="str">
            <v>CT2089</v>
          </cell>
        </row>
        <row r="121">
          <cell r="C121" t="str">
            <v>CT2132</v>
          </cell>
        </row>
        <row r="122">
          <cell r="C122" t="str">
            <v>CT2132</v>
          </cell>
        </row>
        <row r="123">
          <cell r="C123" t="str">
            <v>CT2138</v>
          </cell>
        </row>
        <row r="124">
          <cell r="C124" t="str">
            <v>CT2138</v>
          </cell>
        </row>
        <row r="125">
          <cell r="C125" t="str">
            <v>CT2141</v>
          </cell>
        </row>
        <row r="126">
          <cell r="C126" t="str">
            <v>CT2155</v>
          </cell>
        </row>
        <row r="127">
          <cell r="C127" t="str">
            <v>CT2155</v>
          </cell>
        </row>
        <row r="128">
          <cell r="C128" t="str">
            <v>CT2155</v>
          </cell>
        </row>
        <row r="129">
          <cell r="C129" t="str">
            <v>CT2155</v>
          </cell>
        </row>
        <row r="130">
          <cell r="C130" t="str">
            <v>CT2155</v>
          </cell>
        </row>
        <row r="131">
          <cell r="C131" t="str">
            <v>CT2155</v>
          </cell>
        </row>
        <row r="132">
          <cell r="C132" t="str">
            <v>CT2155</v>
          </cell>
        </row>
        <row r="133">
          <cell r="C133" t="str">
            <v>CT2158</v>
          </cell>
        </row>
        <row r="134">
          <cell r="C134" t="str">
            <v>CT2158</v>
          </cell>
        </row>
        <row r="135">
          <cell r="C135" t="str">
            <v>CT2158</v>
          </cell>
        </row>
        <row r="136">
          <cell r="C136" t="str">
            <v>CT2158</v>
          </cell>
        </row>
        <row r="137">
          <cell r="C137" t="str">
            <v>CT2159</v>
          </cell>
        </row>
        <row r="138">
          <cell r="C138" t="str">
            <v>CT2159</v>
          </cell>
        </row>
        <row r="139">
          <cell r="C139" t="str">
            <v>CT2159</v>
          </cell>
        </row>
        <row r="140">
          <cell r="C140" t="str">
            <v>CT2161</v>
          </cell>
        </row>
        <row r="141">
          <cell r="C141" t="str">
            <v>CT2161</v>
          </cell>
        </row>
        <row r="142">
          <cell r="C142" t="str">
            <v>CT2161</v>
          </cell>
        </row>
        <row r="143">
          <cell r="C143" t="str">
            <v>CT2172</v>
          </cell>
        </row>
        <row r="144">
          <cell r="C144" t="str">
            <v>CT2172</v>
          </cell>
        </row>
        <row r="145">
          <cell r="C145" t="str">
            <v>CT2172</v>
          </cell>
        </row>
        <row r="146">
          <cell r="C146" t="str">
            <v>CT2176</v>
          </cell>
        </row>
        <row r="147">
          <cell r="C147" t="str">
            <v>CT2176</v>
          </cell>
        </row>
        <row r="148">
          <cell r="C148" t="str">
            <v>CT2176</v>
          </cell>
        </row>
        <row r="149">
          <cell r="C149" t="str">
            <v>CT2180</v>
          </cell>
        </row>
        <row r="150">
          <cell r="C150" t="str">
            <v>CT2180</v>
          </cell>
        </row>
        <row r="151">
          <cell r="C151" t="str">
            <v>CT2180</v>
          </cell>
        </row>
        <row r="152">
          <cell r="C152" t="str">
            <v>CT2180</v>
          </cell>
        </row>
        <row r="153">
          <cell r="C153" t="str">
            <v>CT2180</v>
          </cell>
        </row>
        <row r="154">
          <cell r="C154" t="str">
            <v>CT2180</v>
          </cell>
        </row>
        <row r="155">
          <cell r="C155" t="str">
            <v>CT2180</v>
          </cell>
        </row>
        <row r="156">
          <cell r="C156" t="str">
            <v>CT2180</v>
          </cell>
        </row>
        <row r="157">
          <cell r="C157" t="str">
            <v>CT2180</v>
          </cell>
        </row>
        <row r="158">
          <cell r="C158" t="str">
            <v>CT2226</v>
          </cell>
        </row>
        <row r="159">
          <cell r="C159" t="str">
            <v>CT2235</v>
          </cell>
        </row>
        <row r="160">
          <cell r="C160" t="str">
            <v>CT2235</v>
          </cell>
        </row>
        <row r="161">
          <cell r="C161" t="str">
            <v>CT2235</v>
          </cell>
        </row>
        <row r="162">
          <cell r="C162" t="str">
            <v>CT2235</v>
          </cell>
        </row>
        <row r="163">
          <cell r="C163" t="str">
            <v>CT2235</v>
          </cell>
        </row>
        <row r="164">
          <cell r="C164" t="str">
            <v>CT2235</v>
          </cell>
        </row>
        <row r="165">
          <cell r="C165" t="str">
            <v>CT2235</v>
          </cell>
        </row>
        <row r="166">
          <cell r="C166" t="str">
            <v>CT2237</v>
          </cell>
        </row>
        <row r="167">
          <cell r="C167" t="str">
            <v>CT2237</v>
          </cell>
        </row>
        <row r="168">
          <cell r="C168" t="str">
            <v>CT2237</v>
          </cell>
        </row>
        <row r="169">
          <cell r="C169" t="str">
            <v>CT2237</v>
          </cell>
        </row>
        <row r="170">
          <cell r="C170" t="str">
            <v>CT2237</v>
          </cell>
        </row>
        <row r="171">
          <cell r="C171" t="str">
            <v>CT2237</v>
          </cell>
        </row>
        <row r="172">
          <cell r="C172" t="str">
            <v>CT2258</v>
          </cell>
        </row>
        <row r="173">
          <cell r="C173" t="str">
            <v>CT2258</v>
          </cell>
        </row>
        <row r="174">
          <cell r="C174" t="str">
            <v>CT2262</v>
          </cell>
        </row>
        <row r="175">
          <cell r="C175" t="str">
            <v>CT2264</v>
          </cell>
        </row>
        <row r="176">
          <cell r="C176" t="str">
            <v>CT2264</v>
          </cell>
        </row>
        <row r="177">
          <cell r="C177" t="str">
            <v>CT2264</v>
          </cell>
        </row>
        <row r="178">
          <cell r="C178" t="str">
            <v>CT2264</v>
          </cell>
        </row>
        <row r="179">
          <cell r="C179" t="str">
            <v>CT2272</v>
          </cell>
        </row>
        <row r="180">
          <cell r="C180" t="str">
            <v>CT2272</v>
          </cell>
        </row>
        <row r="181">
          <cell r="C181" t="str">
            <v>CT2272</v>
          </cell>
        </row>
        <row r="182">
          <cell r="C182" t="str">
            <v>CT2272</v>
          </cell>
        </row>
        <row r="183">
          <cell r="C183" t="str">
            <v>CT2283</v>
          </cell>
        </row>
        <row r="184">
          <cell r="C184" t="str">
            <v>CT2296</v>
          </cell>
        </row>
        <row r="185">
          <cell r="C185" t="str">
            <v>CT2313</v>
          </cell>
        </row>
        <row r="186">
          <cell r="C186" t="str">
            <v>CT2314</v>
          </cell>
        </row>
        <row r="187">
          <cell r="C187" t="str">
            <v>CT2315</v>
          </cell>
        </row>
        <row r="188">
          <cell r="C188" t="str">
            <v>CT2321</v>
          </cell>
        </row>
        <row r="189">
          <cell r="C189" t="str">
            <v>CT2374</v>
          </cell>
        </row>
        <row r="190">
          <cell r="C190" t="str">
            <v>CT2374</v>
          </cell>
        </row>
        <row r="191">
          <cell r="C191" t="str">
            <v>CT2374</v>
          </cell>
        </row>
        <row r="192">
          <cell r="C192" t="str">
            <v>CT2374</v>
          </cell>
        </row>
        <row r="193">
          <cell r="C193" t="str">
            <v>CT2374</v>
          </cell>
        </row>
        <row r="194">
          <cell r="C194" t="str">
            <v>CT2432</v>
          </cell>
        </row>
        <row r="195">
          <cell r="C195" t="str">
            <v>CT2432</v>
          </cell>
        </row>
        <row r="196">
          <cell r="C196" t="str">
            <v>CT2432</v>
          </cell>
        </row>
        <row r="197">
          <cell r="C197" t="str">
            <v>CT2433</v>
          </cell>
        </row>
        <row r="198">
          <cell r="C198" t="str">
            <v>CT2436</v>
          </cell>
        </row>
        <row r="199">
          <cell r="C199" t="str">
            <v>CT2441</v>
          </cell>
        </row>
        <row r="200">
          <cell r="C200" t="str">
            <v>CT2449</v>
          </cell>
        </row>
        <row r="201">
          <cell r="C201" t="str">
            <v>CTA024</v>
          </cell>
        </row>
        <row r="202">
          <cell r="C202" t="str">
            <v>CTA024</v>
          </cell>
        </row>
        <row r="203">
          <cell r="C203" t="str">
            <v>OFFRE</v>
          </cell>
        </row>
        <row r="204">
          <cell r="C204" t="str">
            <v>OFFRE</v>
          </cell>
        </row>
        <row r="205">
          <cell r="C205" t="str">
            <v>CT1093</v>
          </cell>
        </row>
        <row r="206">
          <cell r="C206" t="str">
            <v>CT0791</v>
          </cell>
        </row>
        <row r="207">
          <cell r="C207" t="str">
            <v>CT2296</v>
          </cell>
        </row>
      </sheetData>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n-tete"/>
      <sheetName val="Modifs"/>
      <sheetName val="Nomenc 1"/>
      <sheetName val="Nomenc 2"/>
      <sheetName val="En_tete"/>
      <sheetName val="Action plans"/>
      <sheetName val="List"/>
      <sheetName val="Sheet1"/>
      <sheetName val="Sheet2"/>
      <sheetName val="Nomenc_1"/>
      <sheetName val="Nomenc_2"/>
      <sheetName val="Action_plans"/>
    </sheetNames>
    <sheetDataSet>
      <sheetData sheetId="0" refreshError="1">
        <row r="65">
          <cell r="E65" t="str">
            <v>KIT DE PIECES NEUVES POUR CLOISON DEPLAÇABLE</v>
          </cell>
        </row>
      </sheetData>
      <sheetData sheetId="1" refreshError="1"/>
      <sheetData sheetId="2" refreshError="1"/>
      <sheetData sheetId="3" refreshError="1"/>
      <sheetData sheetId="4"/>
      <sheetData sheetId="5"/>
      <sheetData sheetId="6"/>
      <sheetData sheetId="7"/>
      <sheetData sheetId="8"/>
      <sheetData sheetId="9"/>
      <sheetData sheetId="10"/>
      <sheetData sheetId="1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ntete"/>
      <sheetName val="Modif"/>
      <sheetName val="Versions"/>
      <sheetName val="En-tete"/>
      <sheetName val="MODIFICATIONS"/>
      <sheetName val="liste de cables"/>
      <sheetName val="explicatif_colonnes"/>
      <sheetName val="recueil z2"/>
      <sheetName val="lignes_ajoutees"/>
      <sheetName val="Graph PV Manquants"/>
      <sheetName val="UTILISATION"/>
      <sheetName val="LOCALISATION"/>
      <sheetName val="Indicateurs"/>
      <sheetName val="1.5.M"/>
      <sheetName val="1.5.R"/>
      <sheetName val="2.2.M.R"/>
      <sheetName val="4.2.M"/>
      <sheetName val="5.2.M"/>
      <sheetName val="6.2.M"/>
      <sheetName val="7.2.M "/>
      <sheetName val="8.2.R"/>
      <sheetName val="9.2.M"/>
      <sheetName val="Kit_Ferrure"/>
      <sheetName val="9.2.R"/>
      <sheetName val="10.2.M.R"/>
      <sheetName val="11.2.M.BC"/>
      <sheetName val="12.2.M.R"/>
      <sheetName val="13.2.M"/>
      <sheetName val="13.2.R"/>
      <sheetName val="14.2.M"/>
      <sheetName val="14.2.R"/>
      <sheetName val="15.2.M"/>
      <sheetName val="15.2.R"/>
      <sheetName val="16.2.M"/>
      <sheetName val="17.2.R"/>
      <sheetName val="15.2.M.CC"/>
      <sheetName val="11.2.M.CC"/>
      <sheetName val="15.2.M.BC"/>
      <sheetName val="20.3.M"/>
      <sheetName val="20.3.R"/>
      <sheetName val="21.3.R"/>
      <sheetName val="22.3.M"/>
      <sheetName val="23.3.R"/>
      <sheetName val="24.3.R"/>
      <sheetName val="25.3.M.R"/>
      <sheetName val="26.3.M"/>
      <sheetName val="27.3.M.R"/>
      <sheetName val="28.3.M.R "/>
      <sheetName val="29.3.M.R"/>
      <sheetName val="30.3.R"/>
      <sheetName val="31.3.M"/>
      <sheetName val="31.3.R"/>
      <sheetName val="32.3.M"/>
      <sheetName val="32.3.R"/>
      <sheetName val="33.3.M.R"/>
      <sheetName val="34.3.R"/>
      <sheetName val="35.3.M.R"/>
      <sheetName val="37.3.M.R"/>
      <sheetName val="36.7.M"/>
      <sheetName val="36.7.R"/>
      <sheetName val="39.3.R"/>
      <sheetName val="38.3.M.R"/>
      <sheetName val="40.3.M.R"/>
      <sheetName val="41.3.M.R"/>
      <sheetName val="42.8.M"/>
      <sheetName val="42.8.R"/>
      <sheetName val="43.8.M"/>
      <sheetName val="43.8.R"/>
      <sheetName val="44.8.M.R"/>
      <sheetName val="45.3.M.R "/>
      <sheetName val="46.1.M"/>
      <sheetName val="50.1.M"/>
      <sheetName val="51.1.M.R"/>
      <sheetName val="52.1.M"/>
      <sheetName val="53.1.R"/>
      <sheetName val="54.1.M"/>
      <sheetName val="54.1.R"/>
      <sheetName val="55.1.M"/>
      <sheetName val="55.1.R"/>
      <sheetName val="56.1.M"/>
      <sheetName val="3.2.M"/>
      <sheetName val="3.2.R"/>
      <sheetName val="64.9.M"/>
      <sheetName val="65.9.R"/>
      <sheetName val="liste_de_cables"/>
      <sheetName val="recueil_z2"/>
      <sheetName val="Graph_PV_Manquants"/>
      <sheetName val="1_5_M"/>
      <sheetName val="1_5_R"/>
      <sheetName val="2_2_M_R"/>
      <sheetName val="4_2_M"/>
      <sheetName val="5_2_M"/>
      <sheetName val="6_2_M"/>
      <sheetName val="7_2_M_"/>
      <sheetName val="8_2_R"/>
      <sheetName val="9_2_M"/>
      <sheetName val="9_2_R"/>
      <sheetName val="10_2_M_R"/>
      <sheetName val="11_2_M_BC"/>
      <sheetName val="12_2_M_R"/>
      <sheetName val="13_2_M"/>
      <sheetName val="13_2_R"/>
      <sheetName val="14_2_M"/>
      <sheetName val="14_2_R"/>
      <sheetName val="15_2_M"/>
      <sheetName val="15_2_R"/>
      <sheetName val="16_2_M"/>
      <sheetName val="17_2_R"/>
      <sheetName val="15_2_M_CC"/>
      <sheetName val="11_2_M_CC"/>
      <sheetName val="15_2_M_BC"/>
      <sheetName val="20_3_M"/>
      <sheetName val="20_3_R"/>
      <sheetName val="21_3_R"/>
      <sheetName val="22_3_M"/>
      <sheetName val="23_3_R"/>
      <sheetName val="24_3_R"/>
      <sheetName val="25_3_M_R"/>
      <sheetName val="26_3_M"/>
      <sheetName val="27_3_M_R"/>
      <sheetName val="28_3_M_R_"/>
      <sheetName val="29_3_M_R"/>
      <sheetName val="30_3_R"/>
      <sheetName val="31_3_M"/>
      <sheetName val="31_3_R"/>
      <sheetName val="32_3_M"/>
      <sheetName val="32_3_R"/>
      <sheetName val="33_3_M_R"/>
      <sheetName val="34_3_R"/>
      <sheetName val="35_3_M_R"/>
      <sheetName val="37_3_M_R"/>
      <sheetName val="36_7_M"/>
      <sheetName val="36_7_R"/>
      <sheetName val="39_3_R"/>
      <sheetName val="38_3_M_R"/>
      <sheetName val="40_3_M_R"/>
      <sheetName val="41_3_M_R"/>
      <sheetName val="42_8_M"/>
      <sheetName val="42_8_R"/>
      <sheetName val="43_8_M"/>
      <sheetName val="43_8_R"/>
      <sheetName val="44_8_M_R"/>
      <sheetName val="45_3_M_R_"/>
      <sheetName val="46_1_M"/>
      <sheetName val="50_1_M"/>
      <sheetName val="51_1_M_R"/>
      <sheetName val="52_1_M"/>
      <sheetName val="53_1_R"/>
      <sheetName val="54_1_M"/>
      <sheetName val="54_1_R"/>
      <sheetName val="55_1_M"/>
      <sheetName val="55_1_R"/>
      <sheetName val="56_1_M"/>
      <sheetName val="3_2_M"/>
      <sheetName val="3_2_R"/>
      <sheetName val="64_9_M"/>
      <sheetName val="65_9_R"/>
    </sheetNames>
    <sheetDataSet>
      <sheetData sheetId="0" refreshError="1"/>
      <sheetData sheetId="1" refreshError="1"/>
      <sheetData sheetId="2" refreshError="1"/>
      <sheetData sheetId="3">
        <row r="63">
          <cell r="F63">
            <v>204590030</v>
          </cell>
        </row>
      </sheetData>
      <sheetData sheetId="4" refreshError="1"/>
      <sheetData sheetId="5" refreshError="1"/>
      <sheetData sheetId="6" refreshError="1"/>
      <sheetData sheetId="7"/>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vision box"/>
      <sheetName val="CBS equipments specicifc LAPA"/>
      <sheetName val="CBS equipments CSC"/>
      <sheetName val="Fitting equipments"/>
      <sheetName val="Bogie equipments"/>
      <sheetName val="Material logistics"/>
      <sheetName val="Testing equipments"/>
      <sheetName val="-"/>
    </sheetNames>
    <sheetDataSet>
      <sheetData sheetId="0"/>
      <sheetData sheetId="1">
        <row r="24">
          <cell r="BS24" t="str">
            <v>SEAC</v>
          </cell>
        </row>
        <row r="25">
          <cell r="BS25" t="str">
            <v>SESM</v>
          </cell>
        </row>
        <row r="26">
          <cell r="BS26">
            <v>10</v>
          </cell>
        </row>
        <row r="27">
          <cell r="BS27" t="str">
            <v>20A</v>
          </cell>
        </row>
        <row r="28">
          <cell r="BS28" t="str">
            <v>20B</v>
          </cell>
        </row>
        <row r="29">
          <cell r="BS29">
            <v>50</v>
          </cell>
        </row>
        <row r="30">
          <cell r="BS30">
            <v>60</v>
          </cell>
        </row>
        <row r="31">
          <cell r="BS31">
            <v>70</v>
          </cell>
        </row>
        <row r="32">
          <cell r="BS32">
            <v>90</v>
          </cell>
        </row>
        <row r="33">
          <cell r="BS33" t="str">
            <v>100A</v>
          </cell>
        </row>
        <row r="34">
          <cell r="BS34" t="str">
            <v>100B</v>
          </cell>
        </row>
        <row r="35">
          <cell r="BS35" t="str">
            <v>200A</v>
          </cell>
        </row>
        <row r="36">
          <cell r="BS36" t="str">
            <v>200B</v>
          </cell>
        </row>
        <row r="37">
          <cell r="BS37">
            <v>300</v>
          </cell>
        </row>
        <row r="38">
          <cell r="BS38">
            <v>360</v>
          </cell>
        </row>
        <row r="39">
          <cell r="BS39">
            <v>370</v>
          </cell>
        </row>
        <row r="40">
          <cell r="BS40">
            <v>380</v>
          </cell>
        </row>
        <row r="41">
          <cell r="BS41">
            <v>400</v>
          </cell>
        </row>
        <row r="42">
          <cell r="BS42" t="str">
            <v>500A</v>
          </cell>
        </row>
        <row r="43">
          <cell r="BS43" t="str">
            <v>500B</v>
          </cell>
        </row>
        <row r="44">
          <cell r="BS44">
            <v>600</v>
          </cell>
        </row>
        <row r="45">
          <cell r="BS45" t="str">
            <v>700A</v>
          </cell>
        </row>
        <row r="46">
          <cell r="BS46" t="str">
            <v>700B</v>
          </cell>
        </row>
        <row r="47">
          <cell r="BS47" t="str">
            <v>BOGIE ASSEMBLY</v>
          </cell>
        </row>
        <row r="48">
          <cell r="BS48">
            <v>800</v>
          </cell>
        </row>
        <row r="49">
          <cell r="BS49" t="str">
            <v>STATIC TEST</v>
          </cell>
        </row>
        <row r="50">
          <cell r="BS50" t="str">
            <v>COMMISSIONING</v>
          </cell>
        </row>
        <row r="51">
          <cell r="BS51" t="str">
            <v>WAREHOUSE</v>
          </cell>
        </row>
      </sheetData>
      <sheetData sheetId="2"/>
      <sheetData sheetId="3"/>
      <sheetData sheetId="4"/>
      <sheetData sheetId="5"/>
      <sheetData sheetId="6"/>
      <sheetData sheetId="7"/>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3.xml"/><Relationship Id="rId1" Type="http://schemas.openxmlformats.org/officeDocument/2006/relationships/printerSettings" Target="../printerSettings/printerSettings3.bin"/><Relationship Id="rId5" Type="http://schemas.openxmlformats.org/officeDocument/2006/relationships/image" Target="../media/image5.emf"/><Relationship Id="rId4" Type="http://schemas.openxmlformats.org/officeDocument/2006/relationships/oleObject" Target="../embeddings/oleObject1.bin"/></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4.xml"/><Relationship Id="rId1" Type="http://schemas.openxmlformats.org/officeDocument/2006/relationships/printerSettings" Target="../printerSettings/printerSettings4.bin"/><Relationship Id="rId5" Type="http://schemas.openxmlformats.org/officeDocument/2006/relationships/image" Target="../media/image5.emf"/><Relationship Id="rId4" Type="http://schemas.openxmlformats.org/officeDocument/2006/relationships/oleObject" Target="../embeddings/oleObject2.bin"/></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5.xml"/><Relationship Id="rId1" Type="http://schemas.openxmlformats.org/officeDocument/2006/relationships/printerSettings" Target="../printerSettings/printerSettings5.bin"/><Relationship Id="rId5" Type="http://schemas.openxmlformats.org/officeDocument/2006/relationships/image" Target="../media/image5.emf"/><Relationship Id="rId4" Type="http://schemas.openxmlformats.org/officeDocument/2006/relationships/oleObject" Target="../embeddings/oleObject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8DB168-D047-4BC3-A596-4D74CB80C59D}">
  <sheetPr>
    <pageSetUpPr fitToPage="1"/>
  </sheetPr>
  <dimension ref="B1:X33"/>
  <sheetViews>
    <sheetView view="pageBreakPreview" topLeftCell="A11" zoomScaleNormal="100" zoomScaleSheetLayoutView="100" zoomScalePageLayoutView="55" workbookViewId="0">
      <selection activeCell="G31" sqref="G31"/>
    </sheetView>
  </sheetViews>
  <sheetFormatPr defaultColWidth="11.453125" defaultRowHeight="14.5" x14ac:dyDescent="0.35"/>
  <cols>
    <col min="1" max="1" width="1.1796875" customWidth="1"/>
    <col min="2" max="2" width="5.54296875" customWidth="1"/>
    <col min="3" max="3" width="6.81640625" customWidth="1"/>
    <col min="4" max="4" width="9.1796875" customWidth="1"/>
    <col min="5" max="5" width="3.453125" customWidth="1"/>
    <col min="6" max="6" width="3.26953125" customWidth="1"/>
    <col min="7" max="7" width="10.1796875" customWidth="1"/>
    <col min="8" max="8" width="11.81640625" customWidth="1"/>
    <col min="9" max="9" width="4.7265625" customWidth="1"/>
    <col min="10" max="10" width="2.54296875" customWidth="1"/>
    <col min="11" max="11" width="1.81640625" customWidth="1"/>
    <col min="12" max="12" width="1.453125" customWidth="1"/>
    <col min="13" max="13" width="1.81640625" customWidth="1"/>
    <col min="14" max="14" width="1.26953125" customWidth="1"/>
    <col min="15" max="15" width="5.1796875" customWidth="1"/>
    <col min="16" max="16" width="2.1796875" customWidth="1"/>
    <col min="17" max="17" width="2.54296875" customWidth="1"/>
    <col min="18" max="18" width="1.453125" customWidth="1"/>
    <col min="19" max="19" width="1" customWidth="1"/>
    <col min="20" max="20" width="2.54296875" customWidth="1"/>
    <col min="21" max="21" width="1.453125" customWidth="1"/>
    <col min="22" max="22" width="3.7265625" customWidth="1"/>
    <col min="23" max="23" width="1.7265625" customWidth="1"/>
    <col min="24" max="24" width="3" customWidth="1"/>
  </cols>
  <sheetData>
    <row r="1" spans="2:24" ht="15" thickBot="1" x14ac:dyDescent="0.4"/>
    <row r="2" spans="2:24" s="11" customFormat="1" ht="15" thickTop="1" x14ac:dyDescent="0.35">
      <c r="B2" s="158"/>
      <c r="C2" s="159"/>
      <c r="D2" s="159"/>
      <c r="E2" s="159"/>
      <c r="F2" s="159"/>
      <c r="G2" s="159"/>
      <c r="H2" s="159"/>
      <c r="I2" s="159"/>
      <c r="J2" s="159"/>
      <c r="K2" s="159"/>
      <c r="L2" s="159"/>
      <c r="M2" s="159"/>
      <c r="N2" s="159"/>
      <c r="O2" s="159"/>
      <c r="P2" s="159"/>
      <c r="Q2" s="159"/>
      <c r="R2" s="159"/>
      <c r="S2" s="159"/>
      <c r="T2" s="159"/>
      <c r="U2" s="159"/>
      <c r="V2" s="159"/>
      <c r="W2" s="159"/>
      <c r="X2" s="160"/>
    </row>
    <row r="3" spans="2:24" s="11" customFormat="1" ht="34" x14ac:dyDescent="0.35">
      <c r="B3" s="164"/>
      <c r="C3" s="165"/>
      <c r="D3" s="165"/>
      <c r="E3" s="165"/>
      <c r="F3" s="165"/>
      <c r="G3" s="165"/>
      <c r="H3" s="165"/>
      <c r="I3" s="165"/>
      <c r="J3" s="165"/>
      <c r="K3" s="165"/>
      <c r="L3" s="165"/>
      <c r="M3" s="165"/>
      <c r="N3" s="165"/>
      <c r="O3" s="165"/>
      <c r="P3" s="165"/>
      <c r="Q3" s="165"/>
      <c r="R3" s="165"/>
      <c r="S3" s="165"/>
      <c r="T3" s="165"/>
      <c r="U3" s="165"/>
      <c r="V3" s="165"/>
      <c r="W3" s="165"/>
      <c r="X3" s="166"/>
    </row>
    <row r="4" spans="2:24" s="11" customFormat="1" ht="49.5" x14ac:dyDescent="0.35">
      <c r="B4" s="167"/>
      <c r="C4" s="168"/>
      <c r="D4" s="168"/>
      <c r="E4" s="168"/>
      <c r="F4" s="168"/>
      <c r="G4" s="168"/>
      <c r="H4" s="168"/>
      <c r="I4" s="168"/>
      <c r="J4" s="168"/>
      <c r="K4" s="168"/>
      <c r="L4" s="168"/>
      <c r="M4" s="168"/>
      <c r="N4" s="168"/>
      <c r="O4" s="168"/>
      <c r="P4" s="168"/>
      <c r="Q4" s="168"/>
      <c r="R4" s="168"/>
      <c r="S4" s="168"/>
      <c r="T4" s="168"/>
      <c r="U4" s="168"/>
      <c r="V4" s="168"/>
      <c r="W4" s="168"/>
      <c r="X4" s="169"/>
    </row>
    <row r="5" spans="2:24" s="11" customFormat="1" ht="34" x14ac:dyDescent="0.35">
      <c r="B5" s="164"/>
      <c r="C5" s="165"/>
      <c r="D5" s="165"/>
      <c r="E5" s="165"/>
      <c r="F5" s="165"/>
      <c r="G5" s="165"/>
      <c r="H5" s="165"/>
      <c r="I5" s="165"/>
      <c r="J5" s="165"/>
      <c r="K5" s="165"/>
      <c r="L5" s="165"/>
      <c r="M5" s="165"/>
      <c r="N5" s="165"/>
      <c r="O5" s="165"/>
      <c r="P5" s="165"/>
      <c r="Q5" s="165"/>
      <c r="R5" s="165"/>
      <c r="S5" s="165"/>
      <c r="T5" s="165"/>
      <c r="U5" s="165"/>
      <c r="V5" s="165"/>
      <c r="W5" s="165"/>
      <c r="X5" s="166"/>
    </row>
    <row r="6" spans="2:24" s="11" customFormat="1" ht="34" x14ac:dyDescent="0.35">
      <c r="B6" s="164"/>
      <c r="C6" s="165"/>
      <c r="D6" s="165"/>
      <c r="E6" s="165"/>
      <c r="F6" s="165"/>
      <c r="G6" s="165"/>
      <c r="H6" s="165"/>
      <c r="I6" s="165"/>
      <c r="J6" s="165"/>
      <c r="K6" s="165"/>
      <c r="L6" s="165"/>
      <c r="M6" s="165"/>
      <c r="N6" s="165"/>
      <c r="O6" s="165"/>
      <c r="P6" s="165"/>
      <c r="Q6" s="165"/>
      <c r="R6" s="165"/>
      <c r="S6" s="165"/>
      <c r="T6" s="165"/>
      <c r="U6" s="165"/>
      <c r="V6" s="165"/>
      <c r="W6" s="165"/>
      <c r="X6" s="166"/>
    </row>
    <row r="7" spans="2:24" s="11" customFormat="1" ht="31.5" x14ac:dyDescent="0.35">
      <c r="B7" s="161"/>
      <c r="C7" s="162"/>
      <c r="D7" s="162"/>
      <c r="E7" s="162"/>
      <c r="F7" s="162"/>
      <c r="G7" s="162"/>
      <c r="H7" s="162"/>
      <c r="I7" s="162"/>
      <c r="J7" s="162"/>
      <c r="K7" s="162"/>
      <c r="L7" s="162"/>
      <c r="M7" s="162"/>
      <c r="N7" s="162"/>
      <c r="O7" s="162"/>
      <c r="P7" s="162"/>
      <c r="Q7" s="162"/>
      <c r="R7" s="162"/>
      <c r="S7" s="162"/>
      <c r="T7" s="162"/>
      <c r="U7" s="162"/>
      <c r="V7" s="162"/>
      <c r="W7" s="162"/>
      <c r="X7" s="163"/>
    </row>
    <row r="8" spans="2:24" s="11" customFormat="1" ht="30.5" x14ac:dyDescent="0.35">
      <c r="B8" s="130"/>
      <c r="C8" s="131"/>
      <c r="D8" s="131"/>
      <c r="E8" s="131"/>
      <c r="F8" s="131"/>
      <c r="G8" s="131"/>
      <c r="H8" s="131"/>
      <c r="I8" s="131"/>
      <c r="J8" s="131"/>
      <c r="K8" s="131"/>
      <c r="L8" s="131"/>
      <c r="M8" s="131"/>
      <c r="N8" s="131"/>
      <c r="O8" s="131"/>
      <c r="P8" s="131"/>
      <c r="Q8" s="131"/>
      <c r="R8" s="131"/>
      <c r="S8" s="131"/>
      <c r="T8" s="131"/>
      <c r="U8" s="131"/>
      <c r="V8" s="131"/>
      <c r="W8" s="131"/>
      <c r="X8" s="132"/>
    </row>
    <row r="9" spans="2:24" s="11" customFormat="1" ht="30.5" x14ac:dyDescent="0.35">
      <c r="B9" s="130"/>
      <c r="C9" s="131"/>
      <c r="D9" s="131"/>
      <c r="E9" s="131"/>
      <c r="F9" s="131"/>
      <c r="G9" s="131"/>
      <c r="H9" s="131"/>
      <c r="I9" s="131"/>
      <c r="J9" s="131"/>
      <c r="K9" s="131"/>
      <c r="L9" s="131"/>
      <c r="M9" s="131"/>
      <c r="N9" s="131"/>
      <c r="O9" s="131"/>
      <c r="P9" s="131"/>
      <c r="Q9" s="131"/>
      <c r="R9" s="131"/>
      <c r="S9" s="131"/>
      <c r="T9" s="131"/>
      <c r="U9" s="131"/>
      <c r="V9" s="131"/>
      <c r="W9" s="131"/>
      <c r="X9" s="132"/>
    </row>
    <row r="10" spans="2:24" s="11" customFormat="1" ht="30.5" x14ac:dyDescent="0.35">
      <c r="B10" s="130"/>
      <c r="C10" s="131"/>
      <c r="D10" s="131"/>
      <c r="E10" s="131"/>
      <c r="F10" s="131"/>
      <c r="G10" s="131"/>
      <c r="H10" s="131"/>
      <c r="I10" s="131"/>
      <c r="J10" s="131"/>
      <c r="K10" s="131"/>
      <c r="L10" s="131"/>
      <c r="M10" s="131"/>
      <c r="N10" s="131"/>
      <c r="O10" s="131"/>
      <c r="P10" s="131"/>
      <c r="Q10" s="131"/>
      <c r="R10" s="131"/>
      <c r="S10" s="131"/>
      <c r="T10" s="131"/>
      <c r="U10" s="131"/>
      <c r="V10" s="131"/>
      <c r="W10" s="131"/>
      <c r="X10" s="132"/>
    </row>
    <row r="11" spans="2:24" s="11" customFormat="1" ht="31" thickBot="1" x14ac:dyDescent="0.4">
      <c r="B11" s="133"/>
      <c r="C11" s="134"/>
      <c r="D11" s="134"/>
      <c r="E11" s="134"/>
      <c r="F11" s="134"/>
      <c r="G11" s="134"/>
      <c r="H11" s="134"/>
      <c r="I11" s="134"/>
      <c r="J11" s="134"/>
      <c r="K11" s="134"/>
      <c r="L11" s="134"/>
      <c r="M11" s="134"/>
      <c r="N11" s="134"/>
      <c r="O11" s="134"/>
      <c r="P11" s="134"/>
      <c r="Q11" s="134"/>
      <c r="R11" s="134"/>
      <c r="S11" s="134"/>
      <c r="T11" s="134"/>
      <c r="U11" s="134"/>
      <c r="V11" s="134"/>
      <c r="W11" s="134"/>
      <c r="X11" s="135"/>
    </row>
    <row r="12" spans="2:24" ht="75" customHeight="1" thickBot="1" x14ac:dyDescent="0.4">
      <c r="B12" s="86" t="s">
        <v>26</v>
      </c>
      <c r="C12" s="87"/>
      <c r="D12" s="87"/>
      <c r="E12" s="87"/>
      <c r="F12" s="87"/>
      <c r="G12" s="87"/>
      <c r="H12" s="87"/>
      <c r="I12" s="87"/>
      <c r="J12" s="87"/>
      <c r="K12" s="87"/>
      <c r="L12" s="87"/>
      <c r="M12" s="87"/>
      <c r="N12" s="87"/>
      <c r="O12" s="87"/>
      <c r="P12" s="87"/>
      <c r="Q12" s="87"/>
      <c r="R12" s="87"/>
      <c r="S12" s="87"/>
      <c r="T12" s="87"/>
      <c r="U12" s="87"/>
      <c r="V12" s="87"/>
      <c r="W12" s="87"/>
      <c r="X12" s="88"/>
    </row>
    <row r="13" spans="2:24" ht="15.75" hidden="1" customHeight="1" thickBot="1" x14ac:dyDescent="0.4">
      <c r="B13" s="139"/>
      <c r="C13" s="140"/>
      <c r="D13" s="140"/>
      <c r="E13" s="140"/>
      <c r="F13" s="140"/>
      <c r="G13" s="140"/>
      <c r="H13" s="140"/>
      <c r="I13" s="140"/>
      <c r="J13" s="140"/>
      <c r="K13" s="140"/>
      <c r="L13" s="140"/>
      <c r="M13" s="141"/>
      <c r="N13" s="141"/>
      <c r="O13" s="141"/>
      <c r="P13" s="141"/>
      <c r="Q13" s="141"/>
      <c r="R13" s="141"/>
      <c r="S13" s="141"/>
      <c r="T13" s="141"/>
      <c r="U13" s="141"/>
      <c r="V13" s="141"/>
      <c r="W13" s="141"/>
      <c r="X13" s="142"/>
    </row>
    <row r="14" spans="2:24" ht="60.65" customHeight="1" thickBot="1" x14ac:dyDescent="0.4">
      <c r="B14" s="143" t="s">
        <v>25</v>
      </c>
      <c r="C14" s="144"/>
      <c r="D14" s="144"/>
      <c r="E14" s="145"/>
      <c r="F14" s="146"/>
      <c r="G14" s="147"/>
      <c r="H14" s="147"/>
      <c r="I14" s="147"/>
      <c r="J14" s="147"/>
      <c r="K14" s="147"/>
      <c r="L14" s="148"/>
      <c r="M14" s="149" t="s">
        <v>24</v>
      </c>
      <c r="N14" s="150"/>
      <c r="O14" s="150"/>
      <c r="P14" s="150"/>
      <c r="Q14" s="150"/>
      <c r="R14" s="150"/>
      <c r="S14" s="150"/>
      <c r="T14" s="150"/>
      <c r="U14" s="150"/>
      <c r="V14" s="150"/>
      <c r="W14" s="150"/>
      <c r="X14" s="151"/>
    </row>
    <row r="15" spans="2:24" ht="12" customHeight="1" thickBot="1" x14ac:dyDescent="0.4">
      <c r="B15" s="86" t="s">
        <v>23</v>
      </c>
      <c r="C15" s="87"/>
      <c r="D15" s="87"/>
      <c r="E15" s="87"/>
      <c r="F15" s="88"/>
      <c r="G15" s="152" t="s">
        <v>22</v>
      </c>
      <c r="H15" s="153"/>
      <c r="I15" s="80"/>
      <c r="J15" s="81"/>
      <c r="K15" s="80" t="s">
        <v>21</v>
      </c>
      <c r="L15" s="82"/>
      <c r="M15" s="81"/>
      <c r="N15" s="80"/>
      <c r="O15" s="82"/>
      <c r="P15" s="82"/>
      <c r="Q15" s="82"/>
      <c r="R15" s="82"/>
      <c r="S15" s="81"/>
      <c r="T15" s="80"/>
      <c r="U15" s="82"/>
      <c r="V15" s="82"/>
      <c r="W15" s="81"/>
      <c r="X15" s="10" t="s">
        <v>20</v>
      </c>
    </row>
    <row r="16" spans="2:24" ht="12" customHeight="1" thickBot="1" x14ac:dyDescent="0.4">
      <c r="B16" s="92"/>
      <c r="C16" s="93"/>
      <c r="D16" s="93"/>
      <c r="E16" s="93"/>
      <c r="F16" s="94"/>
      <c r="G16" s="154"/>
      <c r="H16" s="155"/>
      <c r="I16" s="86"/>
      <c r="J16" s="87"/>
      <c r="K16" s="87"/>
      <c r="L16" s="87"/>
      <c r="M16" s="87"/>
      <c r="N16" s="87"/>
      <c r="O16" s="87"/>
      <c r="P16" s="88"/>
      <c r="Q16" s="80"/>
      <c r="R16" s="82"/>
      <c r="S16" s="82"/>
      <c r="T16" s="82"/>
      <c r="U16" s="82"/>
      <c r="V16" s="82"/>
      <c r="W16" s="82"/>
      <c r="X16" s="81"/>
    </row>
    <row r="17" spans="2:24" ht="12" customHeight="1" thickBot="1" x14ac:dyDescent="0.4">
      <c r="B17" s="6"/>
      <c r="C17" s="83"/>
      <c r="D17" s="84"/>
      <c r="E17" s="84"/>
      <c r="F17" s="85"/>
      <c r="G17" s="154"/>
      <c r="H17" s="155"/>
      <c r="I17" s="89"/>
      <c r="J17" s="90"/>
      <c r="K17" s="90"/>
      <c r="L17" s="90"/>
      <c r="M17" s="90"/>
      <c r="N17" s="90"/>
      <c r="O17" s="90"/>
      <c r="P17" s="91"/>
      <c r="Q17" s="9"/>
      <c r="R17" s="8"/>
      <c r="S17" s="8"/>
      <c r="T17" s="8"/>
      <c r="U17" s="8"/>
      <c r="V17" s="8"/>
      <c r="W17" s="8"/>
      <c r="X17" s="7"/>
    </row>
    <row r="18" spans="2:24" ht="12" customHeight="1" thickBot="1" x14ac:dyDescent="0.4">
      <c r="B18" s="6"/>
      <c r="C18" s="83"/>
      <c r="D18" s="84"/>
      <c r="E18" s="84"/>
      <c r="F18" s="85"/>
      <c r="G18" s="154"/>
      <c r="H18" s="155"/>
      <c r="I18" s="89"/>
      <c r="J18" s="90"/>
      <c r="K18" s="90"/>
      <c r="L18" s="90"/>
      <c r="M18" s="90"/>
      <c r="N18" s="90"/>
      <c r="O18" s="90"/>
      <c r="P18" s="91"/>
      <c r="Q18" s="121"/>
      <c r="R18" s="122"/>
      <c r="S18" s="122"/>
      <c r="T18" s="122"/>
      <c r="U18" s="122"/>
      <c r="V18" s="122"/>
      <c r="W18" s="122"/>
      <c r="X18" s="123"/>
    </row>
    <row r="19" spans="2:24" ht="12" customHeight="1" thickBot="1" x14ac:dyDescent="0.4">
      <c r="B19" s="6"/>
      <c r="C19" s="83"/>
      <c r="D19" s="84"/>
      <c r="E19" s="84"/>
      <c r="F19" s="85"/>
      <c r="G19" s="154"/>
      <c r="H19" s="155"/>
      <c r="I19" s="89"/>
      <c r="J19" s="90"/>
      <c r="K19" s="90"/>
      <c r="L19" s="90"/>
      <c r="M19" s="90"/>
      <c r="N19" s="90"/>
      <c r="O19" s="90"/>
      <c r="P19" s="91"/>
      <c r="Q19" s="124"/>
      <c r="R19" s="125"/>
      <c r="S19" s="125"/>
      <c r="T19" s="125"/>
      <c r="U19" s="125"/>
      <c r="V19" s="125"/>
      <c r="W19" s="125"/>
      <c r="X19" s="126"/>
    </row>
    <row r="20" spans="2:24" ht="12" customHeight="1" thickBot="1" x14ac:dyDescent="0.4">
      <c r="B20" s="6"/>
      <c r="C20" s="83"/>
      <c r="D20" s="84"/>
      <c r="E20" s="84"/>
      <c r="F20" s="85"/>
      <c r="G20" s="156"/>
      <c r="H20" s="157"/>
      <c r="I20" s="92"/>
      <c r="J20" s="93"/>
      <c r="K20" s="93"/>
      <c r="L20" s="93"/>
      <c r="M20" s="93"/>
      <c r="N20" s="93"/>
      <c r="O20" s="93"/>
      <c r="P20" s="94"/>
      <c r="Q20" s="127"/>
      <c r="R20" s="128"/>
      <c r="S20" s="128"/>
      <c r="T20" s="128"/>
      <c r="U20" s="128"/>
      <c r="V20" s="128"/>
      <c r="W20" s="128"/>
      <c r="X20" s="129"/>
    </row>
    <row r="21" spans="2:24" ht="12" customHeight="1" thickBot="1" x14ac:dyDescent="0.4">
      <c r="B21" s="6"/>
      <c r="C21" s="83"/>
      <c r="D21" s="84"/>
      <c r="E21" s="84"/>
      <c r="F21" s="85"/>
      <c r="G21" s="80"/>
      <c r="H21" s="81"/>
      <c r="I21" s="136" t="s">
        <v>19</v>
      </c>
      <c r="J21" s="137"/>
      <c r="K21" s="137"/>
      <c r="L21" s="137"/>
      <c r="M21" s="137"/>
      <c r="N21" s="137"/>
      <c r="O21" s="138"/>
      <c r="P21" s="136" t="s">
        <v>18</v>
      </c>
      <c r="Q21" s="137"/>
      <c r="R21" s="137"/>
      <c r="S21" s="137"/>
      <c r="T21" s="137"/>
      <c r="U21" s="137"/>
      <c r="V21" s="137"/>
      <c r="W21" s="137"/>
      <c r="X21" s="138"/>
    </row>
    <row r="22" spans="2:24" ht="12" customHeight="1" thickBot="1" x14ac:dyDescent="0.4">
      <c r="B22" s="6"/>
      <c r="C22" s="83"/>
      <c r="D22" s="84"/>
      <c r="E22" s="84"/>
      <c r="F22" s="85"/>
      <c r="G22" s="86"/>
      <c r="H22" s="88"/>
      <c r="I22" s="4"/>
      <c r="J22" s="80"/>
      <c r="K22" s="81"/>
      <c r="L22" s="80"/>
      <c r="M22" s="82"/>
      <c r="N22" s="81"/>
      <c r="O22" s="4"/>
      <c r="P22" s="80"/>
      <c r="Q22" s="81"/>
      <c r="R22" s="80"/>
      <c r="S22" s="82"/>
      <c r="T22" s="81"/>
      <c r="U22" s="80"/>
      <c r="V22" s="81"/>
      <c r="W22" s="80"/>
      <c r="X22" s="81"/>
    </row>
    <row r="23" spans="2:24" ht="12" customHeight="1" thickBot="1" x14ac:dyDescent="0.4">
      <c r="B23" s="6"/>
      <c r="C23" s="83"/>
      <c r="D23" s="84"/>
      <c r="E23" s="84"/>
      <c r="F23" s="85"/>
      <c r="G23" s="89"/>
      <c r="H23" s="91"/>
      <c r="I23" s="4"/>
      <c r="J23" s="80"/>
      <c r="K23" s="81"/>
      <c r="L23" s="80"/>
      <c r="M23" s="82"/>
      <c r="N23" s="81"/>
      <c r="O23" s="4"/>
      <c r="P23" s="80"/>
      <c r="Q23" s="81"/>
      <c r="R23" s="80"/>
      <c r="S23" s="82"/>
      <c r="T23" s="81"/>
      <c r="U23" s="80"/>
      <c r="V23" s="81"/>
      <c r="W23" s="80"/>
      <c r="X23" s="81"/>
    </row>
    <row r="24" spans="2:24" ht="12" customHeight="1" thickBot="1" x14ac:dyDescent="0.4">
      <c r="B24" s="6"/>
      <c r="C24" s="83"/>
      <c r="D24" s="84"/>
      <c r="E24" s="84"/>
      <c r="F24" s="85"/>
      <c r="G24" s="89"/>
      <c r="H24" s="91"/>
      <c r="I24" s="86"/>
      <c r="J24" s="87"/>
      <c r="K24" s="87"/>
      <c r="L24" s="87"/>
      <c r="M24" s="87"/>
      <c r="N24" s="87"/>
      <c r="O24" s="87"/>
      <c r="P24" s="87"/>
      <c r="Q24" s="87"/>
      <c r="R24" s="87"/>
      <c r="S24" s="87"/>
      <c r="T24" s="87"/>
      <c r="U24" s="87"/>
      <c r="V24" s="87"/>
      <c r="W24" s="87"/>
      <c r="X24" s="88"/>
    </row>
    <row r="25" spans="2:24" ht="12" customHeight="1" thickBot="1" x14ac:dyDescent="0.4">
      <c r="B25" s="6" t="s">
        <v>17</v>
      </c>
      <c r="C25" s="83" t="s">
        <v>16</v>
      </c>
      <c r="D25" s="84"/>
      <c r="E25" s="84"/>
      <c r="F25" s="85"/>
      <c r="G25" s="89"/>
      <c r="H25" s="91"/>
      <c r="I25" s="89"/>
      <c r="J25" s="90"/>
      <c r="K25" s="90"/>
      <c r="L25" s="90"/>
      <c r="M25" s="90"/>
      <c r="N25" s="90"/>
      <c r="O25" s="90"/>
      <c r="P25" s="90"/>
      <c r="Q25" s="90"/>
      <c r="R25" s="90"/>
      <c r="S25" s="90"/>
      <c r="T25" s="90"/>
      <c r="U25" s="90"/>
      <c r="V25" s="90"/>
      <c r="W25" s="90"/>
      <c r="X25" s="91"/>
    </row>
    <row r="26" spans="2:24" ht="12" customHeight="1" thickBot="1" x14ac:dyDescent="0.4">
      <c r="B26" s="6" t="s">
        <v>15</v>
      </c>
      <c r="C26" s="80" t="s">
        <v>14</v>
      </c>
      <c r="D26" s="82"/>
      <c r="E26" s="82"/>
      <c r="F26" s="81"/>
      <c r="G26" s="92"/>
      <c r="H26" s="94"/>
      <c r="I26" s="92"/>
      <c r="J26" s="93"/>
      <c r="K26" s="93"/>
      <c r="L26" s="93"/>
      <c r="M26" s="93"/>
      <c r="N26" s="93"/>
      <c r="O26" s="93"/>
      <c r="P26" s="93"/>
      <c r="Q26" s="93"/>
      <c r="R26" s="93"/>
      <c r="S26" s="93"/>
      <c r="T26" s="93"/>
      <c r="U26" s="93"/>
      <c r="V26" s="93"/>
      <c r="W26" s="93"/>
      <c r="X26" s="94"/>
    </row>
    <row r="27" spans="2:24" ht="14.5" customHeight="1" thickBot="1" x14ac:dyDescent="0.4">
      <c r="B27" s="98"/>
      <c r="C27" s="99"/>
      <c r="D27" s="4" t="s">
        <v>13</v>
      </c>
      <c r="E27" s="100" t="s">
        <v>340</v>
      </c>
      <c r="F27" s="101"/>
      <c r="G27" s="5" t="s">
        <v>341</v>
      </c>
      <c r="H27" s="102" t="s">
        <v>348</v>
      </c>
      <c r="I27" s="103"/>
      <c r="J27" s="103"/>
      <c r="K27" s="103"/>
      <c r="L27" s="103"/>
      <c r="M27" s="103"/>
      <c r="N27" s="103"/>
      <c r="O27" s="103"/>
      <c r="P27" s="103"/>
      <c r="Q27" s="103"/>
      <c r="R27" s="103"/>
      <c r="S27" s="103"/>
      <c r="T27" s="103"/>
      <c r="U27" s="103"/>
      <c r="V27" s="103"/>
      <c r="W27" s="103"/>
      <c r="X27" s="104"/>
    </row>
    <row r="28" spans="2:24" ht="14.5" customHeight="1" thickBot="1" x14ac:dyDescent="0.4">
      <c r="B28" s="110"/>
      <c r="C28" s="111"/>
      <c r="D28" s="4" t="s">
        <v>12</v>
      </c>
      <c r="E28" s="100" t="s">
        <v>301</v>
      </c>
      <c r="F28" s="101"/>
      <c r="G28" s="5" t="s">
        <v>55</v>
      </c>
      <c r="H28" s="105"/>
      <c r="I28" s="106"/>
      <c r="J28" s="106"/>
      <c r="K28" s="106"/>
      <c r="L28" s="106"/>
      <c r="M28" s="106"/>
      <c r="N28" s="106"/>
      <c r="O28" s="106"/>
      <c r="P28" s="106"/>
      <c r="Q28" s="106"/>
      <c r="R28" s="106"/>
      <c r="S28" s="106"/>
      <c r="T28" s="106"/>
      <c r="U28" s="106"/>
      <c r="V28" s="106"/>
      <c r="W28" s="106"/>
      <c r="X28" s="107"/>
    </row>
    <row r="29" spans="2:24" ht="14.5" customHeight="1" thickBot="1" x14ac:dyDescent="0.4">
      <c r="B29" s="112"/>
      <c r="C29" s="113"/>
      <c r="D29" s="4" t="s">
        <v>11</v>
      </c>
      <c r="E29" s="100" t="s">
        <v>51</v>
      </c>
      <c r="F29" s="101"/>
      <c r="G29" s="5" t="s">
        <v>52</v>
      </c>
      <c r="H29" s="105"/>
      <c r="I29" s="106"/>
      <c r="J29" s="106"/>
      <c r="K29" s="106"/>
      <c r="L29" s="106"/>
      <c r="M29" s="106"/>
      <c r="N29" s="106"/>
      <c r="O29" s="106"/>
      <c r="P29" s="106"/>
      <c r="Q29" s="106"/>
      <c r="R29" s="106"/>
      <c r="S29" s="106"/>
      <c r="T29" s="106"/>
      <c r="U29" s="106"/>
      <c r="V29" s="106"/>
      <c r="W29" s="106"/>
      <c r="X29" s="107"/>
    </row>
    <row r="30" spans="2:24" ht="14.5" customHeight="1" thickBot="1" x14ac:dyDescent="0.4">
      <c r="B30" s="110"/>
      <c r="C30" s="114"/>
      <c r="D30" s="111"/>
      <c r="E30" s="80" t="s">
        <v>10</v>
      </c>
      <c r="F30" s="81"/>
      <c r="G30" s="4" t="s">
        <v>0</v>
      </c>
      <c r="H30" s="105"/>
      <c r="I30" s="106"/>
      <c r="J30" s="106"/>
      <c r="K30" s="106"/>
      <c r="L30" s="106"/>
      <c r="M30" s="106"/>
      <c r="N30" s="106"/>
      <c r="O30" s="106"/>
      <c r="P30" s="106"/>
      <c r="Q30" s="106"/>
      <c r="R30" s="106"/>
      <c r="S30" s="106"/>
      <c r="T30" s="106"/>
      <c r="U30" s="106"/>
      <c r="V30" s="106"/>
      <c r="W30" s="106"/>
      <c r="X30" s="107"/>
    </row>
    <row r="31" spans="2:24" ht="14.5" customHeight="1" thickBot="1" x14ac:dyDescent="0.4">
      <c r="B31" s="115"/>
      <c r="C31" s="116"/>
      <c r="D31" s="117"/>
      <c r="E31" s="80" t="s">
        <v>9</v>
      </c>
      <c r="F31" s="81"/>
      <c r="G31" s="3">
        <f>Modification!D3</f>
        <v>45491</v>
      </c>
      <c r="H31" s="108"/>
      <c r="I31" s="109"/>
      <c r="J31" s="109"/>
      <c r="K31" s="109"/>
      <c r="L31" s="109"/>
      <c r="M31" s="109"/>
      <c r="N31" s="109"/>
      <c r="O31" s="109"/>
      <c r="P31" s="109"/>
      <c r="Q31" s="109"/>
      <c r="R31" s="109"/>
      <c r="S31" s="106"/>
      <c r="T31" s="106"/>
      <c r="U31" s="106"/>
      <c r="V31" s="106"/>
      <c r="W31" s="106"/>
      <c r="X31" s="107"/>
    </row>
    <row r="32" spans="2:24" ht="33" customHeight="1" thickBot="1" x14ac:dyDescent="0.4">
      <c r="B32" s="118"/>
      <c r="C32" s="119"/>
      <c r="D32" s="120"/>
      <c r="E32" s="78" t="s">
        <v>350</v>
      </c>
      <c r="F32" s="79"/>
      <c r="G32" s="79"/>
      <c r="H32" s="79"/>
      <c r="I32" s="79"/>
      <c r="J32" s="79"/>
      <c r="K32" s="79"/>
      <c r="L32" s="79"/>
      <c r="M32" s="79"/>
      <c r="N32" s="79"/>
      <c r="O32" s="79"/>
      <c r="P32" s="79"/>
      <c r="Q32" s="79"/>
      <c r="R32" s="79"/>
      <c r="S32" s="95" t="s">
        <v>8</v>
      </c>
      <c r="T32" s="96"/>
      <c r="U32" s="96"/>
      <c r="V32" s="96"/>
      <c r="W32" s="96"/>
      <c r="X32" s="97"/>
    </row>
    <row r="33" ht="15.75" customHeight="1" thickTop="1" x14ac:dyDescent="0.35"/>
  </sheetData>
  <mergeCells count="63">
    <mergeCell ref="B2:X2"/>
    <mergeCell ref="B9:X9"/>
    <mergeCell ref="B8:X8"/>
    <mergeCell ref="B7:X7"/>
    <mergeCell ref="B6:X6"/>
    <mergeCell ref="B5:X5"/>
    <mergeCell ref="B4:X4"/>
    <mergeCell ref="B3:X3"/>
    <mergeCell ref="B12:X12"/>
    <mergeCell ref="B10:X10"/>
    <mergeCell ref="B11:X11"/>
    <mergeCell ref="I21:O21"/>
    <mergeCell ref="B13:L13"/>
    <mergeCell ref="M13:X13"/>
    <mergeCell ref="B14:E14"/>
    <mergeCell ref="F14:L14"/>
    <mergeCell ref="M14:X14"/>
    <mergeCell ref="C17:F17"/>
    <mergeCell ref="P21:X21"/>
    <mergeCell ref="B15:F16"/>
    <mergeCell ref="G15:H20"/>
    <mergeCell ref="I15:J15"/>
    <mergeCell ref="K15:M15"/>
    <mergeCell ref="N15:S15"/>
    <mergeCell ref="T15:W15"/>
    <mergeCell ref="I16:P20"/>
    <mergeCell ref="Q16:X16"/>
    <mergeCell ref="C18:F18"/>
    <mergeCell ref="Q18:X20"/>
    <mergeCell ref="C19:F19"/>
    <mergeCell ref="C20:F20"/>
    <mergeCell ref="C21:F21"/>
    <mergeCell ref="G21:H21"/>
    <mergeCell ref="U22:V22"/>
    <mergeCell ref="J23:K23"/>
    <mergeCell ref="L23:N23"/>
    <mergeCell ref="P23:Q23"/>
    <mergeCell ref="G22:H26"/>
    <mergeCell ref="C25:F25"/>
    <mergeCell ref="C26:F26"/>
    <mergeCell ref="C22:F22"/>
    <mergeCell ref="C23:F23"/>
    <mergeCell ref="W22:X22"/>
    <mergeCell ref="W23:X23"/>
    <mergeCell ref="C24:F24"/>
    <mergeCell ref="I24:X26"/>
    <mergeCell ref="S32:X32"/>
    <mergeCell ref="B27:C27"/>
    <mergeCell ref="E27:F27"/>
    <mergeCell ref="H27:X31"/>
    <mergeCell ref="B28:C29"/>
    <mergeCell ref="E28:F28"/>
    <mergeCell ref="E29:F29"/>
    <mergeCell ref="B30:D32"/>
    <mergeCell ref="E30:F30"/>
    <mergeCell ref="E31:F31"/>
    <mergeCell ref="R23:T23"/>
    <mergeCell ref="U23:V23"/>
    <mergeCell ref="E32:R32"/>
    <mergeCell ref="J22:K22"/>
    <mergeCell ref="L22:N22"/>
    <mergeCell ref="P22:Q22"/>
    <mergeCell ref="R22:T22"/>
  </mergeCells>
  <pageMargins left="0.23622047244094491" right="0.23622047244094491" top="0.74803149606299213" bottom="0.74803149606299213" header="0.31496062992125984" footer="0.31496062992125984"/>
  <pageSetup paperSize="9" orientation="portrait" r:id="rId1"/>
  <headerFooter>
    <oddHeader>&amp;R&amp;"Calibri"&amp;14&amp;K71BF44 RESTRICTED&amp;1#_x000D_</oddHead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F656A6-088B-40D3-BE50-556C0D55D75E}">
  <sheetPr>
    <pageSetUpPr fitToPage="1"/>
  </sheetPr>
  <dimension ref="B1:J24"/>
  <sheetViews>
    <sheetView view="pageBreakPreview" zoomScale="86" zoomScaleNormal="100" zoomScaleSheetLayoutView="86" workbookViewId="0">
      <selection activeCell="D9" sqref="D9"/>
    </sheetView>
  </sheetViews>
  <sheetFormatPr defaultColWidth="11.453125" defaultRowHeight="12.5" x14ac:dyDescent="0.25"/>
  <cols>
    <col min="1" max="1" width="2.81640625" style="12" customWidth="1"/>
    <col min="2" max="2" width="17" style="12" customWidth="1"/>
    <col min="3" max="3" width="25.453125" style="12" customWidth="1"/>
    <col min="4" max="4" width="15.1796875" style="12" customWidth="1"/>
    <col min="5" max="5" width="9.26953125" style="12" customWidth="1"/>
    <col min="6" max="6" width="16.453125" style="12" customWidth="1"/>
    <col min="7" max="7" width="39.1796875" style="12" customWidth="1"/>
    <col min="8" max="8" width="10.1796875" style="12" customWidth="1"/>
    <col min="9" max="9" width="3.1796875" style="12" customWidth="1"/>
    <col min="10" max="16384" width="11.453125" style="12"/>
  </cols>
  <sheetData>
    <row r="1" spans="2:10" ht="22.5" customHeight="1" x14ac:dyDescent="0.3">
      <c r="B1" s="34" t="s">
        <v>41</v>
      </c>
      <c r="C1" s="33"/>
      <c r="D1" s="33"/>
      <c r="E1" s="33"/>
      <c r="F1" s="33"/>
      <c r="G1" s="33"/>
      <c r="H1" s="33"/>
      <c r="I1" s="68"/>
      <c r="J1" s="68"/>
    </row>
    <row r="2" spans="2:10" ht="27.75" customHeight="1" x14ac:dyDescent="0.25">
      <c r="B2" s="32" t="s">
        <v>40</v>
      </c>
      <c r="C2" s="32" t="s">
        <v>39</v>
      </c>
      <c r="D2" s="32" t="s">
        <v>10</v>
      </c>
      <c r="E2" s="32" t="s">
        <v>38</v>
      </c>
      <c r="F2" s="172" t="s">
        <v>37</v>
      </c>
      <c r="G2" s="173"/>
      <c r="H2" s="174"/>
      <c r="I2" s="68"/>
      <c r="J2" s="68"/>
    </row>
    <row r="3" spans="2:10" ht="32.15" customHeight="1" x14ac:dyDescent="0.25">
      <c r="B3" s="31" t="s">
        <v>8</v>
      </c>
      <c r="C3" s="31" t="s">
        <v>339</v>
      </c>
      <c r="D3" s="59">
        <v>45491</v>
      </c>
      <c r="E3" s="31">
        <v>5</v>
      </c>
      <c r="F3" s="177" t="s">
        <v>349</v>
      </c>
      <c r="G3" s="178"/>
      <c r="H3" s="179"/>
      <c r="I3" s="68"/>
      <c r="J3" s="68"/>
    </row>
    <row r="4" spans="2:10" ht="32.15" customHeight="1" x14ac:dyDescent="0.25">
      <c r="B4" s="31"/>
      <c r="C4" s="31"/>
      <c r="D4" s="31"/>
      <c r="E4" s="31"/>
      <c r="F4" s="177"/>
      <c r="G4" s="178"/>
      <c r="H4" s="179"/>
      <c r="I4" s="68"/>
      <c r="J4" s="68"/>
    </row>
    <row r="5" spans="2:10" ht="32.15" customHeight="1" x14ac:dyDescent="0.25">
      <c r="B5" s="31"/>
      <c r="C5" s="31"/>
      <c r="D5" s="31"/>
      <c r="E5" s="31"/>
      <c r="F5" s="177"/>
      <c r="G5" s="178"/>
      <c r="H5" s="179"/>
      <c r="I5" s="68"/>
      <c r="J5" s="68"/>
    </row>
    <row r="6" spans="2:10" ht="32.15" customHeight="1" x14ac:dyDescent="0.25">
      <c r="B6" s="31"/>
      <c r="C6" s="31"/>
      <c r="D6" s="31"/>
      <c r="E6" s="31"/>
      <c r="F6" s="177"/>
      <c r="G6" s="178"/>
      <c r="H6" s="179"/>
      <c r="I6" s="68"/>
      <c r="J6" s="68"/>
    </row>
    <row r="7" spans="2:10" ht="32.15" customHeight="1" x14ac:dyDescent="0.25">
      <c r="B7" s="31"/>
      <c r="C7" s="31"/>
      <c r="D7" s="31"/>
      <c r="E7" s="31"/>
      <c r="F7" s="177"/>
      <c r="G7" s="178"/>
      <c r="H7" s="179"/>
      <c r="I7" s="68"/>
      <c r="J7" s="68"/>
    </row>
    <row r="8" spans="2:10" ht="32.15" customHeight="1" x14ac:dyDescent="0.25">
      <c r="B8" s="31"/>
      <c r="C8" s="31"/>
      <c r="D8" s="31"/>
      <c r="E8" s="31"/>
      <c r="F8" s="177"/>
      <c r="G8" s="178"/>
      <c r="H8" s="179"/>
      <c r="I8" s="68"/>
      <c r="J8" s="68"/>
    </row>
    <row r="9" spans="2:10" ht="32.15" customHeight="1" x14ac:dyDescent="0.25">
      <c r="B9" s="31"/>
      <c r="C9" s="31"/>
      <c r="D9" s="31"/>
      <c r="E9" s="31"/>
      <c r="F9" s="177"/>
      <c r="G9" s="178"/>
      <c r="H9" s="179"/>
      <c r="I9" s="68"/>
      <c r="J9" s="68"/>
    </row>
    <row r="10" spans="2:10" ht="32.15" customHeight="1" x14ac:dyDescent="0.25">
      <c r="B10" s="31"/>
      <c r="C10" s="31"/>
      <c r="D10" s="31"/>
      <c r="E10" s="31"/>
      <c r="F10" s="177"/>
      <c r="G10" s="178"/>
      <c r="H10" s="179"/>
      <c r="I10" s="68"/>
      <c r="J10" s="68"/>
    </row>
    <row r="11" spans="2:10" ht="32.15" customHeight="1" x14ac:dyDescent="0.25">
      <c r="B11" s="31"/>
      <c r="C11" s="31"/>
      <c r="D11" s="31"/>
      <c r="E11" s="31"/>
      <c r="F11" s="177"/>
      <c r="G11" s="178"/>
      <c r="H11" s="179"/>
      <c r="I11" s="68"/>
      <c r="J11" s="68"/>
    </row>
    <row r="12" spans="2:10" ht="32.15" customHeight="1" x14ac:dyDescent="0.25">
      <c r="B12" s="31"/>
      <c r="C12" s="31"/>
      <c r="D12" s="31"/>
      <c r="E12" s="31"/>
      <c r="F12" s="177"/>
      <c r="G12" s="178"/>
      <c r="H12" s="179"/>
      <c r="I12" s="68"/>
      <c r="J12" s="68"/>
    </row>
    <row r="13" spans="2:10" ht="32.15" customHeight="1" x14ac:dyDescent="0.25">
      <c r="B13" s="31"/>
      <c r="C13" s="31"/>
      <c r="D13" s="31"/>
      <c r="E13" s="31"/>
      <c r="F13" s="177"/>
      <c r="G13" s="178"/>
      <c r="H13" s="179"/>
      <c r="I13" s="68"/>
      <c r="J13" s="68"/>
    </row>
    <row r="14" spans="2:10" ht="32.15" customHeight="1" x14ac:dyDescent="0.25">
      <c r="B14" s="31"/>
      <c r="C14" s="31"/>
      <c r="D14" s="31"/>
      <c r="E14" s="31"/>
      <c r="F14" s="177"/>
      <c r="G14" s="178"/>
      <c r="H14" s="179"/>
      <c r="I14" s="68"/>
      <c r="J14" s="68"/>
    </row>
    <row r="15" spans="2:10" ht="13" x14ac:dyDescent="0.3">
      <c r="B15" s="30"/>
      <c r="C15" s="28"/>
      <c r="D15" s="29"/>
      <c r="E15" s="29"/>
      <c r="F15" s="29"/>
      <c r="G15" s="29"/>
      <c r="H15" s="30"/>
      <c r="I15" s="68"/>
      <c r="J15" s="68"/>
    </row>
    <row r="16" spans="2:10" ht="13" x14ac:dyDescent="0.3">
      <c r="B16" s="30"/>
      <c r="C16" s="28"/>
      <c r="D16" s="29"/>
      <c r="E16" s="29"/>
      <c r="F16" s="29"/>
      <c r="G16" s="29"/>
      <c r="H16" s="30"/>
      <c r="I16" s="68"/>
      <c r="J16" s="68"/>
    </row>
    <row r="17" spans="2:10" ht="13" x14ac:dyDescent="0.3">
      <c r="B17" s="30"/>
      <c r="C17" s="28"/>
      <c r="D17" s="29"/>
      <c r="E17" s="29"/>
      <c r="F17" s="29"/>
      <c r="G17" s="29"/>
      <c r="H17" s="30"/>
      <c r="I17" s="68"/>
      <c r="J17" s="68"/>
    </row>
    <row r="18" spans="2:10" ht="13" x14ac:dyDescent="0.3">
      <c r="B18" s="30"/>
      <c r="C18" s="28"/>
      <c r="D18" s="29"/>
      <c r="E18" s="29"/>
      <c r="I18" s="68"/>
      <c r="J18" s="68"/>
    </row>
    <row r="19" spans="2:10" ht="13" x14ac:dyDescent="0.3">
      <c r="B19" s="28"/>
      <c r="C19" s="28"/>
      <c r="D19" s="28"/>
      <c r="E19" s="28"/>
      <c r="I19" s="68"/>
      <c r="J19" s="68"/>
    </row>
    <row r="20" spans="2:10" ht="13" x14ac:dyDescent="0.3">
      <c r="B20" s="28"/>
      <c r="C20" s="28"/>
      <c r="D20" s="28"/>
      <c r="E20" s="28"/>
      <c r="I20" s="68"/>
      <c r="J20" s="68"/>
    </row>
    <row r="21" spans="2:10" ht="13.5" thickBot="1" x14ac:dyDescent="0.35">
      <c r="B21" s="28"/>
      <c r="C21" s="28"/>
      <c r="D21" s="28"/>
      <c r="E21" s="28"/>
      <c r="I21" s="68"/>
      <c r="J21" s="68"/>
    </row>
    <row r="22" spans="2:10" ht="25" customHeight="1" thickBot="1" x14ac:dyDescent="0.3">
      <c r="B22" s="170"/>
      <c r="C22" s="69" t="s">
        <v>350</v>
      </c>
      <c r="D22" s="36" t="s">
        <v>8</v>
      </c>
      <c r="E22" s="175" t="str">
        <f>F3</f>
        <v>Change Request Tracker Baseline 10.4_TS234</v>
      </c>
      <c r="F22" s="175"/>
      <c r="G22" s="175"/>
      <c r="H22" s="38">
        <f>D3</f>
        <v>45491</v>
      </c>
      <c r="I22" s="68"/>
      <c r="J22" s="68"/>
    </row>
    <row r="23" spans="2:10" ht="24.75" customHeight="1" thickBot="1" x14ac:dyDescent="0.3">
      <c r="B23" s="171"/>
      <c r="C23" s="37" t="s">
        <v>30</v>
      </c>
      <c r="D23" s="37" t="s">
        <v>29</v>
      </c>
      <c r="E23" s="176"/>
      <c r="F23" s="176"/>
      <c r="G23" s="176"/>
      <c r="H23" s="36" t="s">
        <v>36</v>
      </c>
      <c r="I23" s="68"/>
      <c r="J23" s="68"/>
    </row>
    <row r="24" spans="2:10" ht="26.5" customHeight="1" x14ac:dyDescent="0.25">
      <c r="B24" s="27"/>
      <c r="C24" s="27"/>
      <c r="D24" s="27"/>
      <c r="E24" s="27"/>
      <c r="F24" s="27"/>
      <c r="G24" s="27"/>
      <c r="H24" s="27"/>
      <c r="I24" s="68"/>
      <c r="J24" s="68"/>
    </row>
  </sheetData>
  <mergeCells count="15">
    <mergeCell ref="B22:B23"/>
    <mergeCell ref="F2:H2"/>
    <mergeCell ref="E22:G23"/>
    <mergeCell ref="F11:H11"/>
    <mergeCell ref="F12:H12"/>
    <mergeCell ref="F13:H13"/>
    <mergeCell ref="F14:H14"/>
    <mergeCell ref="F6:H6"/>
    <mergeCell ref="F7:H7"/>
    <mergeCell ref="F8:H8"/>
    <mergeCell ref="F9:H9"/>
    <mergeCell ref="F10:H10"/>
    <mergeCell ref="F3:H3"/>
    <mergeCell ref="F4:H4"/>
    <mergeCell ref="F5:H5"/>
  </mergeCells>
  <pageMargins left="0.64" right="0.27" top="0.22" bottom="0.44" header="0.4921259845" footer="0.4921259845"/>
  <pageSetup paperSize="9" scale="62" orientation="portrait" r:id="rId1"/>
  <headerFooter alignWithMargins="0">
    <oddHeader>&amp;R&amp;"Calibri"&amp;14&amp;K71BF44 RESTRICTED&amp;1#_x000D_</oddHeader>
  </headerFooter>
  <colBreaks count="1" manualBreakCount="1">
    <brk id="9" max="1048575" man="1"/>
  </colBreaks>
  <drawing r:id="rId2"/>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D034CA-C76B-4D78-B5B5-4C6CF5C8FFA1}">
  <sheetPr>
    <pageSetUpPr fitToPage="1"/>
  </sheetPr>
  <dimension ref="B1:H44"/>
  <sheetViews>
    <sheetView tabSelected="1" view="pageBreakPreview" topLeftCell="A3" zoomScale="59" zoomScaleNormal="100" zoomScaleSheetLayoutView="59" workbookViewId="0">
      <selection activeCell="E9" sqref="E9:E10"/>
    </sheetView>
  </sheetViews>
  <sheetFormatPr defaultColWidth="11.453125" defaultRowHeight="12.5" x14ac:dyDescent="0.25"/>
  <cols>
    <col min="1" max="1" width="2.81640625" style="12" customWidth="1"/>
    <col min="2" max="2" width="16.7265625" style="12" customWidth="1"/>
    <col min="3" max="3" width="22.453125" style="12" customWidth="1"/>
    <col min="4" max="4" width="17" style="12" customWidth="1"/>
    <col min="5" max="5" width="29" style="12" customWidth="1"/>
    <col min="6" max="6" width="20.453125" style="12" customWidth="1"/>
    <col min="7" max="7" width="13.81640625" style="12" customWidth="1"/>
    <col min="8" max="8" width="19.1796875" style="12" customWidth="1"/>
    <col min="9" max="9" width="3.1796875" style="12" customWidth="1"/>
    <col min="10" max="16384" width="11.453125" style="12"/>
  </cols>
  <sheetData>
    <row r="1" spans="2:8" ht="14.5" x14ac:dyDescent="0.35">
      <c r="B1" s="24"/>
      <c r="C1" s="24"/>
      <c r="D1" s="24"/>
      <c r="E1" s="24"/>
      <c r="F1" s="24"/>
      <c r="G1" s="24"/>
      <c r="H1" s="24"/>
    </row>
    <row r="2" spans="2:8" ht="14.5" x14ac:dyDescent="0.35">
      <c r="B2" s="24"/>
      <c r="C2" s="24"/>
      <c r="D2" s="24"/>
      <c r="E2" s="24"/>
      <c r="F2" s="24"/>
      <c r="G2" s="24"/>
      <c r="H2" s="24"/>
    </row>
    <row r="3" spans="2:8" ht="14.5" x14ac:dyDescent="0.35">
      <c r="B3" s="24"/>
      <c r="C3" s="24"/>
      <c r="D3" s="24"/>
      <c r="E3" s="24"/>
      <c r="F3" s="24"/>
      <c r="G3" s="24"/>
      <c r="H3" s="24"/>
    </row>
    <row r="4" spans="2:8" ht="22.5" customHeight="1" x14ac:dyDescent="0.35">
      <c r="B4" s="26" t="s">
        <v>35</v>
      </c>
      <c r="C4" s="25"/>
      <c r="D4" s="25"/>
      <c r="E4" s="25"/>
      <c r="F4" s="25"/>
      <c r="G4" s="25"/>
      <c r="H4" s="25"/>
    </row>
    <row r="5" spans="2:8" ht="14.5" x14ac:dyDescent="0.35">
      <c r="B5" s="24"/>
      <c r="C5" s="24"/>
      <c r="D5" s="24"/>
      <c r="E5" s="24"/>
      <c r="F5" s="24"/>
      <c r="G5" s="24"/>
      <c r="H5" s="24"/>
    </row>
    <row r="6" spans="2:8" ht="14.5" x14ac:dyDescent="0.35">
      <c r="B6" s="24"/>
      <c r="C6" s="24"/>
      <c r="D6" s="24"/>
      <c r="E6" s="24"/>
      <c r="F6" s="24"/>
      <c r="G6" s="24"/>
      <c r="H6" s="24"/>
    </row>
    <row r="7" spans="2:8" ht="27.75" customHeight="1" x14ac:dyDescent="0.25">
      <c r="B7" s="22"/>
      <c r="C7" s="22"/>
      <c r="D7" s="23"/>
      <c r="E7" s="23"/>
      <c r="F7" s="23"/>
      <c r="G7" s="23"/>
      <c r="H7" s="22"/>
    </row>
    <row r="8" spans="2:8" ht="50.15" customHeight="1" x14ac:dyDescent="0.25">
      <c r="B8" s="21"/>
      <c r="C8" s="197" t="s">
        <v>0</v>
      </c>
      <c r="D8" s="198"/>
      <c r="E8" s="20" t="s">
        <v>34</v>
      </c>
      <c r="F8" s="197" t="s">
        <v>33</v>
      </c>
      <c r="G8" s="198"/>
    </row>
    <row r="9" spans="2:8" ht="50.15" customHeight="1" x14ac:dyDescent="0.25">
      <c r="B9" s="180" t="s">
        <v>32</v>
      </c>
      <c r="C9" s="181" t="s">
        <v>339</v>
      </c>
      <c r="D9" s="181"/>
      <c r="E9" s="195" t="s">
        <v>57</v>
      </c>
      <c r="F9" s="196"/>
      <c r="G9" s="196"/>
    </row>
    <row r="10" spans="2:8" ht="50.15" customHeight="1" x14ac:dyDescent="0.25">
      <c r="B10" s="180"/>
      <c r="C10" s="181"/>
      <c r="D10" s="181"/>
      <c r="E10" s="195"/>
      <c r="F10" s="196"/>
      <c r="G10" s="196"/>
    </row>
    <row r="11" spans="2:8" ht="50.15" customHeight="1" x14ac:dyDescent="0.25">
      <c r="B11" s="180" t="s">
        <v>31</v>
      </c>
      <c r="C11" s="181" t="s">
        <v>56</v>
      </c>
      <c r="D11" s="181"/>
      <c r="E11" s="182" t="s">
        <v>57</v>
      </c>
      <c r="F11" s="184"/>
      <c r="G11" s="185"/>
    </row>
    <row r="12" spans="2:8" ht="50.15" customHeight="1" x14ac:dyDescent="0.25">
      <c r="B12" s="180"/>
      <c r="C12" s="181"/>
      <c r="D12" s="181"/>
      <c r="E12" s="183"/>
      <c r="F12" s="186"/>
      <c r="G12" s="187"/>
    </row>
    <row r="13" spans="2:8" ht="46.5" customHeight="1" x14ac:dyDescent="0.25">
      <c r="B13" s="180" t="s">
        <v>54</v>
      </c>
      <c r="C13" s="191" t="s">
        <v>53</v>
      </c>
      <c r="D13" s="192"/>
      <c r="E13" s="195" t="s">
        <v>254</v>
      </c>
      <c r="F13" s="196"/>
      <c r="G13" s="196"/>
    </row>
    <row r="14" spans="2:8" ht="51.75" customHeight="1" x14ac:dyDescent="0.25">
      <c r="B14" s="180"/>
      <c r="C14" s="193"/>
      <c r="D14" s="194"/>
      <c r="E14" s="195"/>
      <c r="F14" s="196"/>
      <c r="G14" s="196"/>
    </row>
    <row r="15" spans="2:8" ht="25" customHeight="1" x14ac:dyDescent="0.25">
      <c r="B15" s="18"/>
      <c r="C15" s="18"/>
      <c r="D15" s="19"/>
      <c r="E15" s="19"/>
      <c r="F15" s="35"/>
      <c r="G15" s="19"/>
      <c r="H15" s="18"/>
    </row>
    <row r="16" spans="2:8" ht="25" customHeight="1" x14ac:dyDescent="0.25">
      <c r="B16" s="18"/>
      <c r="C16" s="18"/>
      <c r="D16" s="19"/>
      <c r="E16" s="19"/>
      <c r="F16" s="19"/>
      <c r="G16" s="19"/>
      <c r="H16" s="18"/>
    </row>
    <row r="17" spans="2:8" ht="25" customHeight="1" x14ac:dyDescent="0.25">
      <c r="B17" s="18"/>
      <c r="C17" s="18"/>
      <c r="D17" s="19"/>
      <c r="E17" s="19"/>
      <c r="F17" s="19"/>
      <c r="G17" s="19"/>
      <c r="H17" s="18"/>
    </row>
    <row r="18" spans="2:8" ht="25" customHeight="1" x14ac:dyDescent="0.25">
      <c r="B18" s="18"/>
      <c r="C18" s="18"/>
      <c r="D18" s="19"/>
      <c r="E18" s="19"/>
      <c r="F18" s="19"/>
      <c r="G18" s="19"/>
      <c r="H18" s="18"/>
    </row>
    <row r="19" spans="2:8" ht="25" customHeight="1" x14ac:dyDescent="0.25">
      <c r="B19" s="18"/>
      <c r="C19" s="18"/>
      <c r="D19" s="19"/>
      <c r="E19" s="19"/>
      <c r="F19" s="19"/>
      <c r="G19" s="19"/>
      <c r="H19" s="18"/>
    </row>
    <row r="20" spans="2:8" ht="25" customHeight="1" x14ac:dyDescent="0.25">
      <c r="B20" s="18"/>
      <c r="C20" s="18"/>
      <c r="D20" s="19"/>
      <c r="E20" s="19"/>
      <c r="F20" s="19"/>
      <c r="G20" s="19"/>
      <c r="H20" s="18"/>
    </row>
    <row r="21" spans="2:8" ht="25" customHeight="1" x14ac:dyDescent="0.25">
      <c r="B21" s="18"/>
      <c r="C21" s="18"/>
      <c r="D21" s="19"/>
      <c r="E21" s="19"/>
      <c r="F21" s="19"/>
      <c r="G21" s="19"/>
      <c r="H21" s="18"/>
    </row>
    <row r="22" spans="2:8" ht="25" customHeight="1" x14ac:dyDescent="0.25">
      <c r="B22" s="18"/>
      <c r="C22" s="18"/>
      <c r="D22" s="19"/>
      <c r="E22" s="19"/>
      <c r="F22" s="19"/>
      <c r="G22" s="19"/>
      <c r="H22" s="18"/>
    </row>
    <row r="23" spans="2:8" ht="25" customHeight="1" x14ac:dyDescent="0.25">
      <c r="B23" s="18"/>
      <c r="C23" s="18"/>
      <c r="D23" s="19"/>
      <c r="E23" s="19"/>
      <c r="F23" s="19"/>
      <c r="G23" s="19"/>
      <c r="H23" s="18"/>
    </row>
    <row r="24" spans="2:8" ht="25" customHeight="1" x14ac:dyDescent="0.25">
      <c r="B24" s="18"/>
      <c r="C24" s="18"/>
      <c r="D24" s="19"/>
      <c r="E24" s="19"/>
      <c r="F24" s="19"/>
      <c r="G24" s="19"/>
      <c r="H24" s="18"/>
    </row>
    <row r="25" spans="2:8" ht="25" customHeight="1" x14ac:dyDescent="0.25">
      <c r="B25" s="18"/>
      <c r="C25" s="18"/>
      <c r="D25" s="19"/>
      <c r="E25" s="19"/>
      <c r="F25" s="19"/>
      <c r="G25" s="19"/>
      <c r="H25" s="18"/>
    </row>
    <row r="26" spans="2:8" ht="25" customHeight="1" x14ac:dyDescent="0.25">
      <c r="B26" s="18"/>
      <c r="C26" s="18"/>
      <c r="D26" s="19"/>
      <c r="E26" s="19"/>
      <c r="F26" s="19"/>
      <c r="G26" s="19"/>
      <c r="H26" s="18"/>
    </row>
    <row r="27" spans="2:8" ht="25" customHeight="1" x14ac:dyDescent="0.25">
      <c r="B27" s="18"/>
      <c r="C27" s="18"/>
      <c r="D27" s="19"/>
      <c r="E27" s="19"/>
      <c r="F27" s="19"/>
      <c r="G27" s="19"/>
      <c r="H27" s="18"/>
    </row>
    <row r="28" spans="2:8" ht="25" customHeight="1" x14ac:dyDescent="0.25">
      <c r="B28" s="18"/>
      <c r="C28" s="18"/>
      <c r="D28" s="19"/>
      <c r="E28" s="19"/>
      <c r="F28" s="19"/>
      <c r="G28" s="19"/>
      <c r="H28" s="18"/>
    </row>
    <row r="29" spans="2:8" ht="25" customHeight="1" x14ac:dyDescent="0.25">
      <c r="B29" s="18"/>
      <c r="C29" s="18"/>
      <c r="D29" s="19"/>
      <c r="E29" s="19"/>
      <c r="F29" s="19"/>
      <c r="G29" s="19"/>
      <c r="H29" s="18"/>
    </row>
    <row r="30" spans="2:8" ht="25" customHeight="1" x14ac:dyDescent="0.25">
      <c r="B30" s="18"/>
      <c r="C30" s="18"/>
      <c r="D30" s="19"/>
      <c r="E30" s="19"/>
      <c r="F30" s="19"/>
      <c r="G30" s="19"/>
      <c r="H30" s="18"/>
    </row>
    <row r="31" spans="2:8" ht="25" customHeight="1" x14ac:dyDescent="0.25">
      <c r="B31" s="18"/>
      <c r="C31" s="18"/>
      <c r="D31" s="19"/>
      <c r="E31" s="19"/>
      <c r="F31" s="19"/>
      <c r="G31" s="19"/>
      <c r="H31" s="18"/>
    </row>
    <row r="32" spans="2:8" ht="25" customHeight="1" x14ac:dyDescent="0.25">
      <c r="B32" s="18"/>
      <c r="C32" s="18"/>
      <c r="D32" s="19"/>
      <c r="E32" s="19"/>
      <c r="F32" s="19"/>
      <c r="G32" s="19"/>
      <c r="H32" s="18"/>
    </row>
    <row r="33" spans="2:8" ht="25" customHeight="1" x14ac:dyDescent="0.25">
      <c r="B33" s="18"/>
      <c r="C33" s="18"/>
      <c r="D33" s="19"/>
      <c r="E33" s="19"/>
      <c r="F33" s="19"/>
      <c r="G33" s="19"/>
      <c r="H33" s="18"/>
    </row>
    <row r="34" spans="2:8" ht="25" customHeight="1" x14ac:dyDescent="0.25">
      <c r="B34" s="18"/>
      <c r="C34" s="18"/>
      <c r="D34" s="19"/>
      <c r="E34" s="19"/>
      <c r="F34" s="19"/>
      <c r="G34" s="19"/>
      <c r="H34" s="18"/>
    </row>
    <row r="35" spans="2:8" ht="25" customHeight="1" x14ac:dyDescent="0.25">
      <c r="B35" s="18"/>
      <c r="C35" s="18"/>
      <c r="D35" s="19"/>
      <c r="E35" s="19"/>
      <c r="F35" s="19"/>
      <c r="G35" s="19"/>
      <c r="H35" s="18"/>
    </row>
    <row r="36" spans="2:8" ht="25" customHeight="1" x14ac:dyDescent="0.25">
      <c r="B36" s="18"/>
      <c r="C36" s="18"/>
      <c r="D36" s="19"/>
      <c r="E36" s="19"/>
      <c r="F36" s="19"/>
      <c r="G36" s="19"/>
      <c r="H36" s="18"/>
    </row>
    <row r="37" spans="2:8" ht="25" customHeight="1" x14ac:dyDescent="0.25">
      <c r="B37" s="18"/>
      <c r="C37" s="18"/>
      <c r="D37" s="19"/>
      <c r="E37" s="19"/>
      <c r="F37" s="19"/>
      <c r="G37" s="19"/>
      <c r="H37" s="18"/>
    </row>
    <row r="38" spans="2:8" ht="14.5" x14ac:dyDescent="0.35">
      <c r="B38" s="17"/>
      <c r="C38" s="16"/>
      <c r="D38" s="17"/>
      <c r="E38" s="17"/>
      <c r="F38" s="17"/>
      <c r="G38" s="17"/>
      <c r="H38" s="17"/>
    </row>
    <row r="39" spans="2:8" ht="14.5" x14ac:dyDescent="0.35">
      <c r="B39" s="16"/>
      <c r="C39" s="16"/>
      <c r="D39" s="16"/>
      <c r="E39" s="16"/>
      <c r="F39" s="16"/>
      <c r="G39" s="16"/>
      <c r="H39" s="16"/>
    </row>
    <row r="40" spans="2:8" ht="14" thickBot="1" x14ac:dyDescent="0.35">
      <c r="B40" s="13"/>
      <c r="C40" s="15"/>
      <c r="D40" s="13"/>
      <c r="E40" s="13"/>
      <c r="F40" s="13"/>
      <c r="G40" s="13"/>
      <c r="H40" s="13"/>
    </row>
    <row r="41" spans="2:8" ht="25" customHeight="1" thickBot="1" x14ac:dyDescent="0.3">
      <c r="B41" s="170"/>
      <c r="C41" s="70" t="str">
        <f>Modification!C22</f>
        <v>GIB0000007155</v>
      </c>
      <c r="D41" s="36" t="s">
        <v>8</v>
      </c>
      <c r="E41" s="175" t="str">
        <f>Modification!F3</f>
        <v>Change Request Tracker Baseline 10.4_TS234</v>
      </c>
      <c r="F41" s="188"/>
      <c r="G41" s="188"/>
      <c r="H41" s="38">
        <f>Modification!H22</f>
        <v>45491</v>
      </c>
    </row>
    <row r="42" spans="2:8" ht="25" customHeight="1" thickBot="1" x14ac:dyDescent="0.3">
      <c r="B42" s="171"/>
      <c r="C42" s="14" t="s">
        <v>30</v>
      </c>
      <c r="D42" s="37" t="s">
        <v>29</v>
      </c>
      <c r="E42" s="189"/>
      <c r="F42" s="189"/>
      <c r="G42" s="189"/>
      <c r="H42" s="39" t="s">
        <v>28</v>
      </c>
    </row>
    <row r="43" spans="2:8" x14ac:dyDescent="0.25">
      <c r="B43" s="190" t="s">
        <v>27</v>
      </c>
      <c r="C43" s="190"/>
      <c r="D43" s="190"/>
      <c r="E43" s="190"/>
      <c r="F43" s="190"/>
      <c r="G43" s="190"/>
      <c r="H43" s="190"/>
    </row>
    <row r="44" spans="2:8" ht="13.5" x14ac:dyDescent="0.3">
      <c r="B44" s="13"/>
      <c r="C44" s="13"/>
      <c r="D44" s="13"/>
      <c r="E44" s="13"/>
      <c r="F44" s="13"/>
      <c r="G44" s="13"/>
      <c r="H44" s="13"/>
    </row>
  </sheetData>
  <mergeCells count="17">
    <mergeCell ref="C8:D8"/>
    <mergeCell ref="F8:G8"/>
    <mergeCell ref="B9:B10"/>
    <mergeCell ref="C9:D10"/>
    <mergeCell ref="E9:E10"/>
    <mergeCell ref="F9:G10"/>
    <mergeCell ref="B43:H43"/>
    <mergeCell ref="B13:B14"/>
    <mergeCell ref="C13:D14"/>
    <mergeCell ref="E13:E14"/>
    <mergeCell ref="F13:G14"/>
    <mergeCell ref="B41:B42"/>
    <mergeCell ref="B11:B12"/>
    <mergeCell ref="C11:D12"/>
    <mergeCell ref="E11:E12"/>
    <mergeCell ref="F11:G12"/>
    <mergeCell ref="E41:G42"/>
  </mergeCells>
  <pageMargins left="0.62992125984251968" right="0.27559055118110237" top="0.23622047244094491" bottom="0.43307086614173229" header="0.51181102362204722" footer="0.51181102362204722"/>
  <pageSetup paperSize="9" scale="66" orientation="portrait" r:id="rId1"/>
  <headerFooter alignWithMargins="0">
    <oddHeader>&amp;R&amp;"Calibri"&amp;14&amp;K71BF44 RESTRICTED&amp;1#_x000D_</oddHeader>
  </headerFooter>
  <colBreaks count="1" manualBreakCount="1">
    <brk id="9" max="1048575" man="1"/>
  </colBreaks>
  <drawing r:id="rId2"/>
  <legacyDrawing r:id="rId3"/>
  <oleObjects>
    <mc:AlternateContent xmlns:mc="http://schemas.openxmlformats.org/markup-compatibility/2006">
      <mc:Choice Requires="x14">
        <oleObject progId="MSPhotoEd.3" shapeId="6145" r:id="rId4">
          <objectPr defaultSize="0" autoPict="0" r:id="rId5">
            <anchor moveWithCells="1">
              <from>
                <xdr:col>1</xdr:col>
                <xdr:colOff>69850</xdr:colOff>
                <xdr:row>40</xdr:row>
                <xdr:rowOff>190500</xdr:rowOff>
              </from>
              <to>
                <xdr:col>1</xdr:col>
                <xdr:colOff>1047750</xdr:colOff>
                <xdr:row>41</xdr:row>
                <xdr:rowOff>165100</xdr:rowOff>
              </to>
            </anchor>
          </objectPr>
        </oleObject>
      </mc:Choice>
      <mc:Fallback>
        <oleObject progId="MSPhotoEd.3" shapeId="6145" r:id="rId4"/>
      </mc:Fallback>
    </mc:AlternateContent>
  </oleObjects>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993E16-B479-4DCC-B35C-85F53DC631DE}">
  <dimension ref="A1:E30"/>
  <sheetViews>
    <sheetView view="pageBreakPreview" zoomScale="82" zoomScaleNormal="100" zoomScaleSheetLayoutView="82" workbookViewId="0">
      <selection activeCell="E37" sqref="E37"/>
    </sheetView>
  </sheetViews>
  <sheetFormatPr defaultRowHeight="18" customHeight="1" x14ac:dyDescent="0.35"/>
  <cols>
    <col min="1" max="1" width="19" customWidth="1"/>
    <col min="2" max="2" width="19.1796875" customWidth="1"/>
    <col min="3" max="3" width="11.81640625" customWidth="1"/>
    <col min="4" max="4" width="85.81640625" customWidth="1"/>
    <col min="5" max="5" width="23.1796875" customWidth="1"/>
  </cols>
  <sheetData>
    <row r="1" spans="1:5" ht="48.65" customHeight="1" x14ac:dyDescent="0.35">
      <c r="A1" s="204" t="s">
        <v>48</v>
      </c>
      <c r="B1" s="204"/>
      <c r="C1" s="204"/>
      <c r="D1" s="204"/>
      <c r="E1" s="204"/>
    </row>
    <row r="2" spans="1:5" ht="78.650000000000006" customHeight="1" x14ac:dyDescent="0.35">
      <c r="A2" s="205" t="s">
        <v>47</v>
      </c>
      <c r="B2" s="205"/>
      <c r="C2" s="205"/>
      <c r="D2" s="205"/>
      <c r="E2" s="205"/>
    </row>
    <row r="3" spans="1:5" ht="52.5" customHeight="1" x14ac:dyDescent="0.35">
      <c r="A3" s="204" t="s">
        <v>46</v>
      </c>
      <c r="B3" s="204"/>
      <c r="C3" s="204"/>
      <c r="D3" s="204"/>
      <c r="E3" s="204"/>
    </row>
    <row r="4" spans="1:5" ht="84" customHeight="1" x14ac:dyDescent="0.35">
      <c r="A4" s="206" t="s">
        <v>45</v>
      </c>
      <c r="B4" s="206"/>
      <c r="C4" s="206"/>
      <c r="D4" s="206"/>
      <c r="E4" s="206"/>
    </row>
    <row r="5" spans="1:5" ht="53.15" customHeight="1" x14ac:dyDescent="0.35">
      <c r="A5" s="204" t="s">
        <v>44</v>
      </c>
      <c r="B5" s="204"/>
      <c r="C5" s="204"/>
      <c r="D5" s="204"/>
      <c r="E5" s="204"/>
    </row>
    <row r="6" spans="1:5" ht="131.5" customHeight="1" x14ac:dyDescent="0.35">
      <c r="A6" s="205" t="s">
        <v>43</v>
      </c>
      <c r="B6" s="205"/>
      <c r="C6" s="205"/>
      <c r="D6" s="205"/>
      <c r="E6" s="205"/>
    </row>
    <row r="7" spans="1:5" ht="18" customHeight="1" x14ac:dyDescent="0.35">
      <c r="A7" s="203"/>
      <c r="B7" s="203"/>
      <c r="C7" s="203"/>
      <c r="D7" s="203"/>
      <c r="E7" s="203"/>
    </row>
    <row r="8" spans="1:5" ht="18" customHeight="1" x14ac:dyDescent="0.35">
      <c r="A8" s="203"/>
      <c r="B8" s="203"/>
      <c r="C8" s="203"/>
      <c r="D8" s="203"/>
      <c r="E8" s="203"/>
    </row>
    <row r="9" spans="1:5" ht="18" customHeight="1" x14ac:dyDescent="0.35">
      <c r="A9" s="203"/>
      <c r="B9" s="203"/>
      <c r="C9" s="203"/>
      <c r="D9" s="203"/>
      <c r="E9" s="203"/>
    </row>
    <row r="10" spans="1:5" ht="18" customHeight="1" x14ac:dyDescent="0.35">
      <c r="A10" s="203"/>
      <c r="B10" s="203"/>
      <c r="C10" s="203"/>
      <c r="D10" s="203"/>
      <c r="E10" s="203"/>
    </row>
    <row r="11" spans="1:5" ht="18" customHeight="1" x14ac:dyDescent="0.35">
      <c r="A11" s="203"/>
      <c r="B11" s="203"/>
      <c r="C11" s="203"/>
      <c r="D11" s="203"/>
      <c r="E11" s="203"/>
    </row>
    <row r="12" spans="1:5" ht="18" customHeight="1" x14ac:dyDescent="0.35">
      <c r="A12" s="203"/>
      <c r="B12" s="203"/>
      <c r="C12" s="203"/>
      <c r="D12" s="203"/>
      <c r="E12" s="203"/>
    </row>
    <row r="13" spans="1:5" ht="18" customHeight="1" x14ac:dyDescent="0.35">
      <c r="A13" s="203"/>
      <c r="B13" s="203"/>
      <c r="C13" s="203"/>
      <c r="D13" s="203"/>
      <c r="E13" s="203"/>
    </row>
    <row r="14" spans="1:5" ht="18" customHeight="1" x14ac:dyDescent="0.35">
      <c r="A14" s="203"/>
      <c r="B14" s="203"/>
      <c r="C14" s="203"/>
      <c r="D14" s="203"/>
      <c r="E14" s="203"/>
    </row>
    <row r="15" spans="1:5" ht="18" customHeight="1" x14ac:dyDescent="0.35">
      <c r="A15" s="203"/>
      <c r="B15" s="203"/>
      <c r="C15" s="203"/>
      <c r="D15" s="203"/>
      <c r="E15" s="203"/>
    </row>
    <row r="16" spans="1:5" ht="18" customHeight="1" x14ac:dyDescent="0.35">
      <c r="A16" s="203"/>
      <c r="B16" s="203"/>
      <c r="C16" s="203"/>
      <c r="D16" s="203"/>
      <c r="E16" s="203"/>
    </row>
    <row r="17" spans="1:5" ht="18" customHeight="1" x14ac:dyDescent="0.35">
      <c r="A17" s="203"/>
      <c r="B17" s="203"/>
      <c r="C17" s="203"/>
      <c r="D17" s="203"/>
      <c r="E17" s="203"/>
    </row>
    <row r="18" spans="1:5" ht="18" customHeight="1" x14ac:dyDescent="0.35">
      <c r="A18" s="203"/>
      <c r="B18" s="203"/>
      <c r="C18" s="203"/>
      <c r="D18" s="203"/>
      <c r="E18" s="203"/>
    </row>
    <row r="19" spans="1:5" ht="18" customHeight="1" x14ac:dyDescent="0.35">
      <c r="A19" s="203"/>
      <c r="B19" s="203"/>
      <c r="C19" s="203"/>
      <c r="D19" s="203"/>
      <c r="E19" s="203"/>
    </row>
    <row r="20" spans="1:5" ht="18" customHeight="1" x14ac:dyDescent="0.35">
      <c r="A20" s="203"/>
      <c r="B20" s="203"/>
      <c r="C20" s="203"/>
      <c r="D20" s="203"/>
      <c r="E20" s="203"/>
    </row>
    <row r="21" spans="1:5" ht="18" customHeight="1" x14ac:dyDescent="0.35">
      <c r="A21" s="203"/>
      <c r="B21" s="203"/>
      <c r="C21" s="203"/>
      <c r="D21" s="203"/>
      <c r="E21" s="203"/>
    </row>
    <row r="22" spans="1:5" ht="18" customHeight="1" x14ac:dyDescent="0.35">
      <c r="A22" s="203"/>
      <c r="B22" s="203"/>
      <c r="C22" s="203"/>
      <c r="D22" s="203"/>
      <c r="E22" s="203"/>
    </row>
    <row r="23" spans="1:5" ht="18" customHeight="1" x14ac:dyDescent="0.35">
      <c r="A23" s="203"/>
      <c r="B23" s="203"/>
      <c r="C23" s="203"/>
      <c r="D23" s="203"/>
      <c r="E23" s="203"/>
    </row>
    <row r="24" spans="1:5" ht="18" customHeight="1" x14ac:dyDescent="0.35">
      <c r="A24" s="203"/>
      <c r="B24" s="203"/>
      <c r="C24" s="203"/>
      <c r="D24" s="203"/>
      <c r="E24" s="203"/>
    </row>
    <row r="25" spans="1:5" ht="18" customHeight="1" x14ac:dyDescent="0.35">
      <c r="A25" s="203"/>
      <c r="B25" s="203"/>
      <c r="C25" s="203"/>
      <c r="D25" s="203"/>
      <c r="E25" s="203"/>
    </row>
    <row r="26" spans="1:5" ht="18" customHeight="1" x14ac:dyDescent="0.35">
      <c r="A26" s="203"/>
      <c r="B26" s="203"/>
      <c r="C26" s="203"/>
      <c r="D26" s="203"/>
      <c r="E26" s="203"/>
    </row>
    <row r="27" spans="1:5" ht="18" customHeight="1" x14ac:dyDescent="0.35">
      <c r="A27" s="203"/>
      <c r="B27" s="203"/>
      <c r="C27" s="203"/>
      <c r="D27" s="203"/>
      <c r="E27" s="203"/>
    </row>
    <row r="28" spans="1:5" ht="18" customHeight="1" thickBot="1" x14ac:dyDescent="0.4">
      <c r="A28" s="203"/>
      <c r="B28" s="203"/>
      <c r="C28" s="203"/>
      <c r="D28" s="203"/>
      <c r="E28" s="203"/>
    </row>
    <row r="29" spans="1:5" ht="34.5" customHeight="1" thickBot="1" x14ac:dyDescent="0.4">
      <c r="A29" s="199"/>
      <c r="B29" s="70" t="str">
        <f>Modification!C22</f>
        <v>GIB0000007155</v>
      </c>
      <c r="C29" s="36" t="s">
        <v>8</v>
      </c>
      <c r="D29" s="201" t="str">
        <f>Modification!E22</f>
        <v>Change Request Tracker Baseline 10.4_TS234</v>
      </c>
      <c r="E29" s="38">
        <f>Modification!H22</f>
        <v>45491</v>
      </c>
    </row>
    <row r="30" spans="1:5" ht="34.5" customHeight="1" thickBot="1" x14ac:dyDescent="0.4">
      <c r="A30" s="200"/>
      <c r="B30" s="14" t="s">
        <v>30</v>
      </c>
      <c r="C30" s="37" t="s">
        <v>29</v>
      </c>
      <c r="D30" s="202"/>
      <c r="E30" s="40" t="s">
        <v>42</v>
      </c>
    </row>
  </sheetData>
  <mergeCells count="30">
    <mergeCell ref="A18:E18"/>
    <mergeCell ref="A19:E19"/>
    <mergeCell ref="A7:E7"/>
    <mergeCell ref="A6:E6"/>
    <mergeCell ref="A8:E8"/>
    <mergeCell ref="A9:E9"/>
    <mergeCell ref="A10:E10"/>
    <mergeCell ref="A11:E11"/>
    <mergeCell ref="A12:E12"/>
    <mergeCell ref="A13:E13"/>
    <mergeCell ref="A14:E14"/>
    <mergeCell ref="A15:E15"/>
    <mergeCell ref="A16:E16"/>
    <mergeCell ref="A17:E17"/>
    <mergeCell ref="A1:E1"/>
    <mergeCell ref="A2:E2"/>
    <mergeCell ref="A5:E5"/>
    <mergeCell ref="A3:E3"/>
    <mergeCell ref="A4:E4"/>
    <mergeCell ref="A29:A30"/>
    <mergeCell ref="D29:D30"/>
    <mergeCell ref="A20:E20"/>
    <mergeCell ref="A21:E21"/>
    <mergeCell ref="A22:E22"/>
    <mergeCell ref="A23:E23"/>
    <mergeCell ref="A24:E24"/>
    <mergeCell ref="A25:E25"/>
    <mergeCell ref="A26:E26"/>
    <mergeCell ref="A27:E27"/>
    <mergeCell ref="A28:E28"/>
  </mergeCells>
  <pageMargins left="0.7" right="0.7" top="0.75" bottom="0.75" header="0.3" footer="0.3"/>
  <pageSetup paperSize="9" scale="55"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8193" r:id="rId4">
          <objectPr defaultSize="0" autoPict="0" r:id="rId5">
            <anchor moveWithCells="1">
              <from>
                <xdr:col>0</xdr:col>
                <xdr:colOff>88900</xdr:colOff>
                <xdr:row>28</xdr:row>
                <xdr:rowOff>165100</xdr:rowOff>
              </from>
              <to>
                <xdr:col>0</xdr:col>
                <xdr:colOff>1060450</xdr:colOff>
                <xdr:row>29</xdr:row>
                <xdr:rowOff>184150</xdr:rowOff>
              </to>
            </anchor>
          </objectPr>
        </oleObject>
      </mc:Choice>
      <mc:Fallback>
        <oleObject progId="MSPhotoEd.3" shapeId="8193" r:id="rId4"/>
      </mc:Fallback>
    </mc:AlternateContent>
  </oleObjects>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033D2F-7FAF-43D9-A97F-5A2E9C29297D}">
  <dimension ref="A1:XFC857"/>
  <sheetViews>
    <sheetView topLeftCell="A120" zoomScale="95" zoomScaleNormal="95" workbookViewId="0">
      <selection activeCell="D148" sqref="D148"/>
    </sheetView>
  </sheetViews>
  <sheetFormatPr defaultRowHeight="14.5" x14ac:dyDescent="0.35"/>
  <cols>
    <col min="1" max="1" width="18.26953125" customWidth="1"/>
    <col min="2" max="2" width="47.7265625" customWidth="1"/>
    <col min="3" max="3" width="8.26953125" style="46" customWidth="1"/>
    <col min="4" max="9" width="12.1796875" style="47" customWidth="1"/>
    <col min="10" max="10" width="13" style="47" customWidth="1"/>
    <col min="11" max="11" width="14.08984375" customWidth="1"/>
    <col min="12" max="113" width="8.7265625" style="71"/>
  </cols>
  <sheetData>
    <row r="1" spans="1:11" ht="50.5" customHeight="1" x14ac:dyDescent="0.35">
      <c r="A1" s="43" t="s">
        <v>58</v>
      </c>
      <c r="B1" s="213" t="s">
        <v>1</v>
      </c>
      <c r="C1" s="214"/>
      <c r="D1" s="45" t="s">
        <v>2</v>
      </c>
      <c r="E1" s="45" t="s">
        <v>3</v>
      </c>
      <c r="F1" s="45" t="s">
        <v>4</v>
      </c>
      <c r="G1" s="45" t="s">
        <v>5</v>
      </c>
      <c r="H1" s="45" t="s">
        <v>6</v>
      </c>
      <c r="I1" s="45" t="s">
        <v>7</v>
      </c>
      <c r="J1" s="44" t="s">
        <v>59</v>
      </c>
      <c r="K1" s="43" t="s">
        <v>61</v>
      </c>
    </row>
    <row r="2" spans="1:11" ht="19" customHeight="1" x14ac:dyDescent="0.35">
      <c r="A2" s="2" t="s">
        <v>62</v>
      </c>
      <c r="B2" s="209" t="s">
        <v>63</v>
      </c>
      <c r="C2" s="210"/>
      <c r="D2" s="48" t="s">
        <v>60</v>
      </c>
      <c r="E2" s="48" t="s">
        <v>60</v>
      </c>
      <c r="F2" s="48" t="s">
        <v>60</v>
      </c>
      <c r="G2" s="48" t="s">
        <v>60</v>
      </c>
      <c r="H2" s="48" t="s">
        <v>60</v>
      </c>
      <c r="I2" s="48" t="s">
        <v>60</v>
      </c>
      <c r="J2" s="49">
        <v>1</v>
      </c>
      <c r="K2" s="2"/>
    </row>
    <row r="3" spans="1:11" ht="19" customHeight="1" x14ac:dyDescent="0.35">
      <c r="A3" s="2" t="s">
        <v>64</v>
      </c>
      <c r="B3" s="209" t="s">
        <v>65</v>
      </c>
      <c r="C3" s="210"/>
      <c r="D3" s="48" t="s">
        <v>60</v>
      </c>
      <c r="E3" s="50" t="s">
        <v>49</v>
      </c>
      <c r="F3" s="50" t="s">
        <v>49</v>
      </c>
      <c r="G3" s="50" t="s">
        <v>49</v>
      </c>
      <c r="H3" s="50" t="s">
        <v>49</v>
      </c>
      <c r="I3" s="48" t="s">
        <v>60</v>
      </c>
      <c r="J3" s="49">
        <v>1</v>
      </c>
      <c r="K3" s="2"/>
    </row>
    <row r="4" spans="1:11" ht="19" customHeight="1" x14ac:dyDescent="0.35">
      <c r="A4" s="2" t="s">
        <v>66</v>
      </c>
      <c r="B4" s="209" t="s">
        <v>67</v>
      </c>
      <c r="C4" s="210"/>
      <c r="D4" s="50" t="s">
        <v>49</v>
      </c>
      <c r="E4" s="50" t="s">
        <v>49</v>
      </c>
      <c r="F4" s="48" t="s">
        <v>60</v>
      </c>
      <c r="G4" s="48" t="s">
        <v>60</v>
      </c>
      <c r="H4" s="50" t="s">
        <v>49</v>
      </c>
      <c r="I4" s="50" t="s">
        <v>49</v>
      </c>
      <c r="J4" s="49">
        <v>1</v>
      </c>
      <c r="K4" s="2"/>
    </row>
    <row r="5" spans="1:11" ht="19" customHeight="1" x14ac:dyDescent="0.35">
      <c r="A5" s="2" t="s">
        <v>68</v>
      </c>
      <c r="B5" s="209" t="s">
        <v>69</v>
      </c>
      <c r="C5" s="210"/>
      <c r="D5" s="48" t="s">
        <v>60</v>
      </c>
      <c r="E5" s="48" t="s">
        <v>60</v>
      </c>
      <c r="F5" s="48" t="s">
        <v>60</v>
      </c>
      <c r="G5" s="48" t="s">
        <v>60</v>
      </c>
      <c r="H5" s="48" t="s">
        <v>60</v>
      </c>
      <c r="I5" s="48" t="s">
        <v>60</v>
      </c>
      <c r="J5" s="49">
        <v>1</v>
      </c>
      <c r="K5" s="1"/>
    </row>
    <row r="6" spans="1:11" ht="19" customHeight="1" x14ac:dyDescent="0.35">
      <c r="A6" s="2" t="s">
        <v>70</v>
      </c>
      <c r="B6" s="209" t="s">
        <v>71</v>
      </c>
      <c r="C6" s="210"/>
      <c r="D6" s="48" t="s">
        <v>60</v>
      </c>
      <c r="E6" s="50" t="s">
        <v>49</v>
      </c>
      <c r="F6" s="50" t="s">
        <v>49</v>
      </c>
      <c r="G6" s="50" t="s">
        <v>49</v>
      </c>
      <c r="H6" s="50" t="s">
        <v>49</v>
      </c>
      <c r="I6" s="48" t="s">
        <v>60</v>
      </c>
      <c r="J6" s="49">
        <v>1</v>
      </c>
      <c r="K6" s="2"/>
    </row>
    <row r="7" spans="1:11" ht="19" customHeight="1" x14ac:dyDescent="0.35">
      <c r="A7" s="51" t="s">
        <v>82</v>
      </c>
      <c r="B7" s="211" t="s">
        <v>83</v>
      </c>
      <c r="C7" s="212"/>
      <c r="D7" s="53" t="s">
        <v>60</v>
      </c>
      <c r="E7" s="53" t="s">
        <v>60</v>
      </c>
      <c r="F7" s="53" t="s">
        <v>60</v>
      </c>
      <c r="G7" s="53" t="s">
        <v>60</v>
      </c>
      <c r="H7" s="53" t="s">
        <v>60</v>
      </c>
      <c r="I7" s="53" t="s">
        <v>120</v>
      </c>
      <c r="J7" s="49">
        <v>1</v>
      </c>
      <c r="K7" s="2"/>
    </row>
    <row r="8" spans="1:11" ht="19" customHeight="1" x14ac:dyDescent="0.35">
      <c r="A8" s="51" t="s">
        <v>90</v>
      </c>
      <c r="B8" s="211" t="s">
        <v>91</v>
      </c>
      <c r="C8" s="212"/>
      <c r="D8" s="53" t="s">
        <v>60</v>
      </c>
      <c r="E8" s="54" t="s">
        <v>49</v>
      </c>
      <c r="F8" s="54" t="s">
        <v>49</v>
      </c>
      <c r="G8" s="54" t="s">
        <v>49</v>
      </c>
      <c r="H8" s="54" t="s">
        <v>49</v>
      </c>
      <c r="I8" s="53" t="s">
        <v>60</v>
      </c>
      <c r="J8" s="49">
        <v>1</v>
      </c>
      <c r="K8" s="2"/>
    </row>
    <row r="9" spans="1:11" ht="19" customHeight="1" x14ac:dyDescent="0.35">
      <c r="A9" s="51" t="s">
        <v>92</v>
      </c>
      <c r="B9" s="211" t="s">
        <v>93</v>
      </c>
      <c r="C9" s="212"/>
      <c r="D9" s="53" t="s">
        <v>60</v>
      </c>
      <c r="E9" s="54" t="s">
        <v>49</v>
      </c>
      <c r="F9" s="54" t="s">
        <v>49</v>
      </c>
      <c r="G9" s="54" t="s">
        <v>49</v>
      </c>
      <c r="H9" s="54" t="s">
        <v>49</v>
      </c>
      <c r="I9" s="53" t="s">
        <v>60</v>
      </c>
      <c r="J9" s="49">
        <v>1</v>
      </c>
      <c r="K9" s="2"/>
    </row>
    <row r="10" spans="1:11" ht="19" customHeight="1" x14ac:dyDescent="0.35">
      <c r="A10" s="51" t="s">
        <v>96</v>
      </c>
      <c r="B10" s="211" t="s">
        <v>97</v>
      </c>
      <c r="C10" s="212"/>
      <c r="D10" s="53" t="s">
        <v>60</v>
      </c>
      <c r="E10" s="53" t="s">
        <v>60</v>
      </c>
      <c r="F10" s="53" t="s">
        <v>60</v>
      </c>
      <c r="G10" s="53" t="s">
        <v>60</v>
      </c>
      <c r="H10" s="53" t="s">
        <v>60</v>
      </c>
      <c r="I10" s="53" t="s">
        <v>60</v>
      </c>
      <c r="J10" s="49">
        <v>1</v>
      </c>
      <c r="K10" s="2"/>
    </row>
    <row r="11" spans="1:11" ht="19" customHeight="1" x14ac:dyDescent="0.35">
      <c r="A11" s="51" t="s">
        <v>121</v>
      </c>
      <c r="B11" s="211" t="s">
        <v>98</v>
      </c>
      <c r="C11" s="212"/>
      <c r="D11" s="53" t="s">
        <v>60</v>
      </c>
      <c r="E11" s="53" t="s">
        <v>60</v>
      </c>
      <c r="F11" s="53" t="s">
        <v>60</v>
      </c>
      <c r="G11" s="53" t="s">
        <v>60</v>
      </c>
      <c r="H11" s="53" t="s">
        <v>60</v>
      </c>
      <c r="I11" s="53" t="s">
        <v>60</v>
      </c>
      <c r="J11" s="49">
        <v>1</v>
      </c>
      <c r="K11" s="2"/>
    </row>
    <row r="12" spans="1:11" ht="19" customHeight="1" x14ac:dyDescent="0.35">
      <c r="A12" s="51" t="s">
        <v>99</v>
      </c>
      <c r="B12" s="211" t="s">
        <v>100</v>
      </c>
      <c r="C12" s="212"/>
      <c r="D12" s="53" t="s">
        <v>60</v>
      </c>
      <c r="E12" s="53" t="s">
        <v>60</v>
      </c>
      <c r="F12" s="53" t="s">
        <v>60</v>
      </c>
      <c r="G12" s="53" t="s">
        <v>60</v>
      </c>
      <c r="H12" s="53" t="s">
        <v>60</v>
      </c>
      <c r="I12" s="53" t="s">
        <v>60</v>
      </c>
      <c r="J12" s="49">
        <v>1</v>
      </c>
      <c r="K12" s="2"/>
    </row>
    <row r="13" spans="1:11" ht="19" customHeight="1" x14ac:dyDescent="0.35">
      <c r="A13" s="2" t="s">
        <v>101</v>
      </c>
      <c r="B13" s="209" t="s">
        <v>102</v>
      </c>
      <c r="C13" s="210"/>
      <c r="D13" s="48" t="s">
        <v>60</v>
      </c>
      <c r="E13" s="48" t="s">
        <v>60</v>
      </c>
      <c r="F13" s="48" t="s">
        <v>60</v>
      </c>
      <c r="G13" s="48" t="s">
        <v>60</v>
      </c>
      <c r="H13" s="48" t="s">
        <v>60</v>
      </c>
      <c r="I13" s="48" t="s">
        <v>60</v>
      </c>
      <c r="J13" s="49">
        <v>1</v>
      </c>
      <c r="K13" s="2"/>
    </row>
    <row r="14" spans="1:11" ht="19" customHeight="1" x14ac:dyDescent="0.35">
      <c r="A14" s="2" t="s">
        <v>103</v>
      </c>
      <c r="B14" s="209" t="s">
        <v>104</v>
      </c>
      <c r="C14" s="210"/>
      <c r="D14" s="48" t="s">
        <v>60</v>
      </c>
      <c r="E14" s="48" t="s">
        <v>60</v>
      </c>
      <c r="F14" s="48" t="s">
        <v>60</v>
      </c>
      <c r="G14" s="48" t="s">
        <v>60</v>
      </c>
      <c r="H14" s="48" t="s">
        <v>60</v>
      </c>
      <c r="I14" s="48" t="s">
        <v>60</v>
      </c>
      <c r="J14" s="49">
        <v>1</v>
      </c>
      <c r="K14" s="2"/>
    </row>
    <row r="15" spans="1:11" ht="19" customHeight="1" x14ac:dyDescent="0.35">
      <c r="A15" s="2" t="s">
        <v>105</v>
      </c>
      <c r="B15" s="209" t="s">
        <v>106</v>
      </c>
      <c r="C15" s="210"/>
      <c r="D15" s="50" t="s">
        <v>49</v>
      </c>
      <c r="E15" s="48" t="s">
        <v>60</v>
      </c>
      <c r="F15" s="48" t="s">
        <v>60</v>
      </c>
      <c r="G15" s="48" t="s">
        <v>60</v>
      </c>
      <c r="H15" s="48" t="s">
        <v>60</v>
      </c>
      <c r="I15" s="50" t="s">
        <v>49</v>
      </c>
      <c r="J15" s="49">
        <v>1</v>
      </c>
      <c r="K15" s="2"/>
    </row>
    <row r="16" spans="1:11" ht="19" customHeight="1" x14ac:dyDescent="0.35">
      <c r="A16" s="2" t="s">
        <v>107</v>
      </c>
      <c r="B16" s="209" t="s">
        <v>108</v>
      </c>
      <c r="C16" s="210"/>
      <c r="D16" s="48" t="s">
        <v>60</v>
      </c>
      <c r="E16" s="48" t="s">
        <v>60</v>
      </c>
      <c r="F16" s="48" t="s">
        <v>60</v>
      </c>
      <c r="G16" s="48" t="s">
        <v>60</v>
      </c>
      <c r="H16" s="48" t="s">
        <v>60</v>
      </c>
      <c r="I16" s="48" t="s">
        <v>60</v>
      </c>
      <c r="J16" s="49">
        <v>1</v>
      </c>
      <c r="K16" s="2"/>
    </row>
    <row r="17" spans="1:11" ht="19" customHeight="1" x14ac:dyDescent="0.35">
      <c r="A17" s="2" t="s">
        <v>109</v>
      </c>
      <c r="B17" s="209" t="s">
        <v>110</v>
      </c>
      <c r="C17" s="210"/>
      <c r="D17" s="48" t="s">
        <v>60</v>
      </c>
      <c r="E17" s="48" t="s">
        <v>60</v>
      </c>
      <c r="F17" s="48" t="s">
        <v>60</v>
      </c>
      <c r="G17" s="48" t="s">
        <v>60</v>
      </c>
      <c r="H17" s="48" t="s">
        <v>60</v>
      </c>
      <c r="I17" s="48" t="s">
        <v>60</v>
      </c>
      <c r="J17" s="49">
        <v>1</v>
      </c>
      <c r="K17" s="2"/>
    </row>
    <row r="18" spans="1:11" ht="19" customHeight="1" x14ac:dyDescent="0.35">
      <c r="A18" s="2" t="s">
        <v>111</v>
      </c>
      <c r="B18" s="209" t="s">
        <v>112</v>
      </c>
      <c r="C18" s="210"/>
      <c r="D18" s="48" t="s">
        <v>60</v>
      </c>
      <c r="E18" s="48" t="s">
        <v>60</v>
      </c>
      <c r="F18" s="48" t="s">
        <v>60</v>
      </c>
      <c r="G18" s="48" t="s">
        <v>60</v>
      </c>
      <c r="H18" s="48" t="s">
        <v>60</v>
      </c>
      <c r="I18" s="48" t="s">
        <v>60</v>
      </c>
      <c r="J18" s="49">
        <v>1</v>
      </c>
      <c r="K18" s="1"/>
    </row>
    <row r="19" spans="1:11" ht="19" customHeight="1" x14ac:dyDescent="0.35">
      <c r="A19" s="2" t="s">
        <v>113</v>
      </c>
      <c r="B19" s="209" t="s">
        <v>114</v>
      </c>
      <c r="C19" s="210"/>
      <c r="D19" s="48" t="s">
        <v>60</v>
      </c>
      <c r="E19" s="48" t="s">
        <v>60</v>
      </c>
      <c r="F19" s="48" t="s">
        <v>60</v>
      </c>
      <c r="G19" s="48" t="s">
        <v>60</v>
      </c>
      <c r="H19" s="48" t="s">
        <v>60</v>
      </c>
      <c r="I19" s="48" t="s">
        <v>60</v>
      </c>
      <c r="J19" s="49">
        <v>1</v>
      </c>
      <c r="K19" s="2"/>
    </row>
    <row r="20" spans="1:11" ht="19" customHeight="1" x14ac:dyDescent="0.35">
      <c r="A20" s="2" t="s">
        <v>115</v>
      </c>
      <c r="B20" s="209" t="s">
        <v>116</v>
      </c>
      <c r="C20" s="210"/>
      <c r="D20" s="48" t="s">
        <v>60</v>
      </c>
      <c r="E20" s="50" t="s">
        <v>49</v>
      </c>
      <c r="F20" s="50" t="s">
        <v>49</v>
      </c>
      <c r="G20" s="50" t="s">
        <v>49</v>
      </c>
      <c r="H20" s="50" t="s">
        <v>49</v>
      </c>
      <c r="I20" s="48" t="s">
        <v>60</v>
      </c>
      <c r="J20" s="49">
        <v>1</v>
      </c>
      <c r="K20" s="2"/>
    </row>
    <row r="21" spans="1:11" ht="19" customHeight="1" x14ac:dyDescent="0.35">
      <c r="A21" s="2" t="s">
        <v>117</v>
      </c>
      <c r="B21" s="209" t="s">
        <v>118</v>
      </c>
      <c r="C21" s="210"/>
      <c r="D21" s="48" t="s">
        <v>60</v>
      </c>
      <c r="E21" s="48" t="s">
        <v>60</v>
      </c>
      <c r="F21" s="48" t="s">
        <v>60</v>
      </c>
      <c r="G21" s="48" t="s">
        <v>60</v>
      </c>
      <c r="H21" s="48" t="s">
        <v>60</v>
      </c>
      <c r="I21" s="48" t="s">
        <v>60</v>
      </c>
      <c r="J21" s="49">
        <v>1</v>
      </c>
      <c r="K21" s="2"/>
    </row>
    <row r="22" spans="1:11" ht="19" customHeight="1" x14ac:dyDescent="0.35">
      <c r="A22" s="2" t="s">
        <v>132</v>
      </c>
      <c r="B22" s="207" t="s">
        <v>131</v>
      </c>
      <c r="C22" s="208"/>
      <c r="D22" s="48" t="s">
        <v>60</v>
      </c>
      <c r="E22" s="48" t="s">
        <v>60</v>
      </c>
      <c r="F22" s="48" t="s">
        <v>60</v>
      </c>
      <c r="G22" s="48" t="s">
        <v>60</v>
      </c>
      <c r="H22" s="48" t="s">
        <v>60</v>
      </c>
      <c r="I22" s="48" t="s">
        <v>60</v>
      </c>
      <c r="J22" s="49">
        <v>1</v>
      </c>
      <c r="K22" s="2"/>
    </row>
    <row r="23" spans="1:11" ht="19" customHeight="1" x14ac:dyDescent="0.35">
      <c r="A23" s="2" t="s">
        <v>138</v>
      </c>
      <c r="B23" s="209" t="s">
        <v>175</v>
      </c>
      <c r="C23" s="210"/>
      <c r="D23" s="48" t="s">
        <v>60</v>
      </c>
      <c r="E23" s="50" t="s">
        <v>49</v>
      </c>
      <c r="F23" s="50" t="s">
        <v>49</v>
      </c>
      <c r="G23" s="50" t="s">
        <v>49</v>
      </c>
      <c r="H23" s="50" t="s">
        <v>49</v>
      </c>
      <c r="I23" s="48" t="s">
        <v>60</v>
      </c>
      <c r="J23" s="49">
        <v>1</v>
      </c>
      <c r="K23" s="1"/>
    </row>
    <row r="24" spans="1:11" ht="19" customHeight="1" x14ac:dyDescent="0.35">
      <c r="A24" s="2" t="s">
        <v>151</v>
      </c>
      <c r="B24" s="209" t="s">
        <v>188</v>
      </c>
      <c r="C24" s="210"/>
      <c r="D24" s="48" t="s">
        <v>60</v>
      </c>
      <c r="E24" s="50" t="s">
        <v>49</v>
      </c>
      <c r="F24" s="50" t="s">
        <v>49</v>
      </c>
      <c r="G24" s="50" t="s">
        <v>49</v>
      </c>
      <c r="H24" s="50" t="s">
        <v>49</v>
      </c>
      <c r="I24" s="48" t="s">
        <v>60</v>
      </c>
      <c r="J24" s="49">
        <v>1</v>
      </c>
      <c r="K24" s="1"/>
    </row>
    <row r="25" spans="1:11" ht="19" customHeight="1" x14ac:dyDescent="0.35">
      <c r="A25" s="2" t="s">
        <v>152</v>
      </c>
      <c r="B25" s="209" t="s">
        <v>189</v>
      </c>
      <c r="C25" s="210"/>
      <c r="D25" s="48" t="s">
        <v>60</v>
      </c>
      <c r="E25" s="48" t="s">
        <v>60</v>
      </c>
      <c r="F25" s="48" t="s">
        <v>60</v>
      </c>
      <c r="G25" s="48" t="s">
        <v>60</v>
      </c>
      <c r="H25" s="48" t="s">
        <v>60</v>
      </c>
      <c r="I25" s="48" t="s">
        <v>60</v>
      </c>
      <c r="J25" s="49">
        <v>1</v>
      </c>
      <c r="K25" s="2"/>
    </row>
    <row r="26" spans="1:11" ht="19" customHeight="1" x14ac:dyDescent="0.35">
      <c r="A26" s="2" t="s">
        <v>155</v>
      </c>
      <c r="B26" s="209" t="s">
        <v>192</v>
      </c>
      <c r="C26" s="210"/>
      <c r="D26" s="48" t="s">
        <v>60</v>
      </c>
      <c r="E26" s="48" t="s">
        <v>60</v>
      </c>
      <c r="F26" s="48" t="s">
        <v>60</v>
      </c>
      <c r="G26" s="48" t="s">
        <v>60</v>
      </c>
      <c r="H26" s="48" t="s">
        <v>60</v>
      </c>
      <c r="I26" s="48" t="s">
        <v>60</v>
      </c>
      <c r="J26" s="49">
        <v>1</v>
      </c>
      <c r="K26" s="2"/>
    </row>
    <row r="27" spans="1:11" ht="19" customHeight="1" x14ac:dyDescent="0.35">
      <c r="A27" s="2" t="s">
        <v>157</v>
      </c>
      <c r="B27" s="209" t="s">
        <v>98</v>
      </c>
      <c r="C27" s="210"/>
      <c r="D27" s="50" t="s">
        <v>49</v>
      </c>
      <c r="E27" s="48" t="s">
        <v>60</v>
      </c>
      <c r="F27" s="48" t="s">
        <v>60</v>
      </c>
      <c r="G27" s="48" t="s">
        <v>60</v>
      </c>
      <c r="H27" s="48" t="s">
        <v>60</v>
      </c>
      <c r="I27" s="50" t="s">
        <v>49</v>
      </c>
      <c r="J27" s="49">
        <v>1</v>
      </c>
      <c r="K27" s="1"/>
    </row>
    <row r="28" spans="1:11" ht="19" customHeight="1" x14ac:dyDescent="0.35">
      <c r="A28" s="2" t="s">
        <v>158</v>
      </c>
      <c r="B28" s="209" t="s">
        <v>194</v>
      </c>
      <c r="C28" s="210"/>
      <c r="D28" s="48" t="s">
        <v>60</v>
      </c>
      <c r="E28" s="48" t="s">
        <v>60</v>
      </c>
      <c r="F28" s="48" t="s">
        <v>60</v>
      </c>
      <c r="G28" s="48" t="s">
        <v>60</v>
      </c>
      <c r="H28" s="48" t="s">
        <v>60</v>
      </c>
      <c r="I28" s="48" t="s">
        <v>60</v>
      </c>
      <c r="J28" s="49">
        <v>1</v>
      </c>
      <c r="K28" s="2"/>
    </row>
    <row r="29" spans="1:11" ht="19" customHeight="1" x14ac:dyDescent="0.35">
      <c r="A29" s="2" t="s">
        <v>159</v>
      </c>
      <c r="B29" s="209" t="s">
        <v>195</v>
      </c>
      <c r="C29" s="210"/>
      <c r="D29" s="48" t="s">
        <v>60</v>
      </c>
      <c r="E29" s="50" t="s">
        <v>49</v>
      </c>
      <c r="F29" s="50" t="s">
        <v>49</v>
      </c>
      <c r="G29" s="50" t="s">
        <v>49</v>
      </c>
      <c r="H29" s="50" t="s">
        <v>49</v>
      </c>
      <c r="I29" s="48" t="s">
        <v>60</v>
      </c>
      <c r="J29" s="49">
        <v>1</v>
      </c>
      <c r="K29" s="2"/>
    </row>
    <row r="30" spans="1:11" ht="19" customHeight="1" x14ac:dyDescent="0.35">
      <c r="A30" s="2" t="s">
        <v>161</v>
      </c>
      <c r="B30" s="209" t="s">
        <v>197</v>
      </c>
      <c r="C30" s="210"/>
      <c r="D30" s="48" t="s">
        <v>60</v>
      </c>
      <c r="E30" s="48" t="s">
        <v>60</v>
      </c>
      <c r="F30" s="48" t="s">
        <v>60</v>
      </c>
      <c r="G30" s="48" t="s">
        <v>60</v>
      </c>
      <c r="H30" s="48" t="s">
        <v>60</v>
      </c>
      <c r="I30" s="48" t="s">
        <v>60</v>
      </c>
      <c r="J30" s="49">
        <v>1</v>
      </c>
      <c r="K30" s="2"/>
    </row>
    <row r="31" spans="1:11" ht="19" customHeight="1" x14ac:dyDescent="0.35">
      <c r="A31" s="2" t="s">
        <v>162</v>
      </c>
      <c r="B31" s="209" t="s">
        <v>198</v>
      </c>
      <c r="C31" s="210"/>
      <c r="D31" s="48" t="s">
        <v>60</v>
      </c>
      <c r="E31" s="48" t="s">
        <v>60</v>
      </c>
      <c r="F31" s="48" t="s">
        <v>60</v>
      </c>
      <c r="G31" s="48" t="s">
        <v>60</v>
      </c>
      <c r="H31" s="48" t="s">
        <v>60</v>
      </c>
      <c r="I31" s="48" t="s">
        <v>60</v>
      </c>
      <c r="J31" s="49">
        <v>1</v>
      </c>
      <c r="K31" s="2"/>
    </row>
    <row r="32" spans="1:11" ht="19" customHeight="1" x14ac:dyDescent="0.35">
      <c r="A32" s="2" t="s">
        <v>163</v>
      </c>
      <c r="B32" s="209" t="s">
        <v>199</v>
      </c>
      <c r="C32" s="210"/>
      <c r="D32" s="48" t="s">
        <v>60</v>
      </c>
      <c r="E32" s="48" t="s">
        <v>60</v>
      </c>
      <c r="F32" s="48" t="s">
        <v>60</v>
      </c>
      <c r="G32" s="48" t="s">
        <v>60</v>
      </c>
      <c r="H32" s="48" t="s">
        <v>60</v>
      </c>
      <c r="I32" s="48" t="s">
        <v>60</v>
      </c>
      <c r="J32" s="49">
        <v>1</v>
      </c>
      <c r="K32" s="2"/>
    </row>
    <row r="33" spans="1:11" ht="19" customHeight="1" x14ac:dyDescent="0.35">
      <c r="A33" s="2" t="s">
        <v>164</v>
      </c>
      <c r="B33" s="209" t="s">
        <v>200</v>
      </c>
      <c r="C33" s="210"/>
      <c r="D33" s="48" t="s">
        <v>60</v>
      </c>
      <c r="E33" s="50" t="s">
        <v>49</v>
      </c>
      <c r="F33" s="50" t="s">
        <v>49</v>
      </c>
      <c r="G33" s="50" t="s">
        <v>49</v>
      </c>
      <c r="H33" s="50" t="s">
        <v>49</v>
      </c>
      <c r="I33" s="48" t="s">
        <v>60</v>
      </c>
      <c r="J33" s="49">
        <v>1</v>
      </c>
      <c r="K33" s="2"/>
    </row>
    <row r="34" spans="1:11" ht="19" customHeight="1" x14ac:dyDescent="0.35">
      <c r="A34" s="2" t="s">
        <v>165</v>
      </c>
      <c r="B34" s="209" t="s">
        <v>201</v>
      </c>
      <c r="C34" s="210"/>
      <c r="D34" s="50" t="s">
        <v>49</v>
      </c>
      <c r="E34" s="48" t="s">
        <v>60</v>
      </c>
      <c r="F34" s="48" t="s">
        <v>60</v>
      </c>
      <c r="G34" s="48" t="s">
        <v>60</v>
      </c>
      <c r="H34" s="48" t="s">
        <v>60</v>
      </c>
      <c r="I34" s="50" t="s">
        <v>49</v>
      </c>
      <c r="J34" s="49">
        <v>1</v>
      </c>
      <c r="K34" s="2"/>
    </row>
    <row r="35" spans="1:11" ht="19" customHeight="1" x14ac:dyDescent="0.35">
      <c r="A35" s="2" t="s">
        <v>166</v>
      </c>
      <c r="B35" s="209" t="s">
        <v>202</v>
      </c>
      <c r="C35" s="210"/>
      <c r="D35" s="48" t="s">
        <v>60</v>
      </c>
      <c r="E35" s="48" t="s">
        <v>60</v>
      </c>
      <c r="F35" s="48" t="s">
        <v>60</v>
      </c>
      <c r="G35" s="48" t="s">
        <v>60</v>
      </c>
      <c r="H35" s="48" t="s">
        <v>60</v>
      </c>
      <c r="I35" s="48" t="s">
        <v>60</v>
      </c>
      <c r="J35" s="49">
        <v>1</v>
      </c>
      <c r="K35" s="2"/>
    </row>
    <row r="36" spans="1:11" ht="19" customHeight="1" x14ac:dyDescent="0.35">
      <c r="A36" s="2" t="s">
        <v>168</v>
      </c>
      <c r="B36" s="209" t="s">
        <v>204</v>
      </c>
      <c r="C36" s="210"/>
      <c r="D36" s="48" t="s">
        <v>60</v>
      </c>
      <c r="E36" s="48" t="s">
        <v>60</v>
      </c>
      <c r="F36" s="48" t="s">
        <v>60</v>
      </c>
      <c r="G36" s="48" t="s">
        <v>60</v>
      </c>
      <c r="H36" s="48" t="s">
        <v>60</v>
      </c>
      <c r="I36" s="48" t="s">
        <v>60</v>
      </c>
      <c r="J36" s="49">
        <v>1</v>
      </c>
      <c r="K36" s="2"/>
    </row>
    <row r="37" spans="1:11" ht="19" customHeight="1" x14ac:dyDescent="0.35">
      <c r="A37" s="2" t="s">
        <v>169</v>
      </c>
      <c r="B37" s="209" t="s">
        <v>205</v>
      </c>
      <c r="C37" s="210"/>
      <c r="D37" s="48" t="s">
        <v>60</v>
      </c>
      <c r="E37" s="48" t="s">
        <v>60</v>
      </c>
      <c r="F37" s="48" t="s">
        <v>60</v>
      </c>
      <c r="G37" s="48" t="s">
        <v>60</v>
      </c>
      <c r="H37" s="48" t="s">
        <v>60</v>
      </c>
      <c r="I37" s="48" t="s">
        <v>60</v>
      </c>
      <c r="J37" s="49">
        <v>1</v>
      </c>
      <c r="K37" s="2"/>
    </row>
    <row r="38" spans="1:11" ht="19" customHeight="1" x14ac:dyDescent="0.35">
      <c r="A38" s="2" t="s">
        <v>210</v>
      </c>
      <c r="B38" s="209" t="s">
        <v>211</v>
      </c>
      <c r="C38" s="210"/>
      <c r="D38" s="48" t="s">
        <v>60</v>
      </c>
      <c r="E38" s="48" t="s">
        <v>60</v>
      </c>
      <c r="F38" s="48" t="s">
        <v>60</v>
      </c>
      <c r="G38" s="48" t="s">
        <v>60</v>
      </c>
      <c r="H38" s="48" t="s">
        <v>60</v>
      </c>
      <c r="I38" s="48" t="s">
        <v>60</v>
      </c>
      <c r="J38" s="49">
        <v>1</v>
      </c>
      <c r="K38" s="2"/>
    </row>
    <row r="39" spans="1:11" ht="19" customHeight="1" x14ac:dyDescent="0.35">
      <c r="A39" s="2" t="s">
        <v>214</v>
      </c>
      <c r="B39" s="209" t="s">
        <v>215</v>
      </c>
      <c r="C39" s="210"/>
      <c r="D39" s="48" t="s">
        <v>60</v>
      </c>
      <c r="E39" s="50" t="s">
        <v>49</v>
      </c>
      <c r="F39" s="50" t="s">
        <v>49</v>
      </c>
      <c r="G39" s="50" t="s">
        <v>49</v>
      </c>
      <c r="H39" s="50" t="s">
        <v>49</v>
      </c>
      <c r="I39" s="48" t="s">
        <v>60</v>
      </c>
      <c r="J39" s="49">
        <v>1</v>
      </c>
      <c r="K39" s="2"/>
    </row>
    <row r="40" spans="1:11" ht="19" customHeight="1" x14ac:dyDescent="0.35">
      <c r="A40" s="2" t="s">
        <v>224</v>
      </c>
      <c r="B40" s="209" t="s">
        <v>228</v>
      </c>
      <c r="C40" s="210"/>
      <c r="D40" s="48" t="s">
        <v>60</v>
      </c>
      <c r="E40" s="48" t="s">
        <v>60</v>
      </c>
      <c r="F40" s="48" t="s">
        <v>60</v>
      </c>
      <c r="G40" s="48" t="s">
        <v>60</v>
      </c>
      <c r="H40" s="48" t="s">
        <v>60</v>
      </c>
      <c r="I40" s="48" t="s">
        <v>60</v>
      </c>
      <c r="J40" s="49">
        <v>1</v>
      </c>
      <c r="K40" s="2"/>
    </row>
    <row r="41" spans="1:11" ht="19" customHeight="1" x14ac:dyDescent="0.35">
      <c r="A41" s="2" t="s">
        <v>230</v>
      </c>
      <c r="B41" s="209" t="s">
        <v>240</v>
      </c>
      <c r="C41" s="210"/>
      <c r="D41" s="48" t="s">
        <v>60</v>
      </c>
      <c r="E41" s="48" t="s">
        <v>60</v>
      </c>
      <c r="F41" s="48" t="s">
        <v>60</v>
      </c>
      <c r="G41" s="48" t="s">
        <v>60</v>
      </c>
      <c r="H41" s="48" t="s">
        <v>60</v>
      </c>
      <c r="I41" s="48" t="s">
        <v>60</v>
      </c>
      <c r="J41" s="49">
        <v>1</v>
      </c>
      <c r="K41" s="2"/>
    </row>
    <row r="42" spans="1:11" ht="19" customHeight="1" x14ac:dyDescent="0.35">
      <c r="A42" s="2" t="s">
        <v>231</v>
      </c>
      <c r="B42" s="209" t="s">
        <v>241</v>
      </c>
      <c r="C42" s="210"/>
      <c r="D42" s="48" t="s">
        <v>60</v>
      </c>
      <c r="E42" s="50" t="s">
        <v>49</v>
      </c>
      <c r="F42" s="50" t="s">
        <v>49</v>
      </c>
      <c r="G42" s="50" t="s">
        <v>49</v>
      </c>
      <c r="H42" s="50" t="s">
        <v>49</v>
      </c>
      <c r="I42" s="48" t="s">
        <v>60</v>
      </c>
      <c r="J42" s="49">
        <v>1</v>
      </c>
      <c r="K42" s="2"/>
    </row>
    <row r="43" spans="1:11" ht="19" customHeight="1" x14ac:dyDescent="0.35">
      <c r="A43" s="2" t="s">
        <v>232</v>
      </c>
      <c r="B43" s="209" t="s">
        <v>242</v>
      </c>
      <c r="C43" s="210"/>
      <c r="D43" s="48" t="s">
        <v>60</v>
      </c>
      <c r="E43" s="48" t="s">
        <v>60</v>
      </c>
      <c r="F43" s="48" t="s">
        <v>60</v>
      </c>
      <c r="G43" s="48" t="s">
        <v>60</v>
      </c>
      <c r="H43" s="48" t="s">
        <v>60</v>
      </c>
      <c r="I43" s="48" t="s">
        <v>60</v>
      </c>
      <c r="J43" s="49">
        <v>1</v>
      </c>
      <c r="K43" s="2"/>
    </row>
    <row r="44" spans="1:11" ht="19" customHeight="1" x14ac:dyDescent="0.35">
      <c r="A44" s="2" t="s">
        <v>233</v>
      </c>
      <c r="B44" s="209" t="s">
        <v>243</v>
      </c>
      <c r="C44" s="210"/>
      <c r="D44" s="48" t="s">
        <v>60</v>
      </c>
      <c r="E44" s="48" t="s">
        <v>60</v>
      </c>
      <c r="F44" s="48" t="s">
        <v>60</v>
      </c>
      <c r="G44" s="48" t="s">
        <v>60</v>
      </c>
      <c r="H44" s="48" t="s">
        <v>60</v>
      </c>
      <c r="I44" s="48" t="s">
        <v>60</v>
      </c>
      <c r="J44" s="49">
        <v>1</v>
      </c>
      <c r="K44" s="2"/>
    </row>
    <row r="45" spans="1:11" ht="19" customHeight="1" x14ac:dyDescent="0.35">
      <c r="A45" s="2" t="s">
        <v>234</v>
      </c>
      <c r="B45" s="209" t="s">
        <v>244</v>
      </c>
      <c r="C45" s="210"/>
      <c r="D45" s="48" t="s">
        <v>60</v>
      </c>
      <c r="E45" s="48" t="s">
        <v>60</v>
      </c>
      <c r="F45" s="48" t="s">
        <v>60</v>
      </c>
      <c r="G45" s="48" t="s">
        <v>60</v>
      </c>
      <c r="H45" s="48" t="s">
        <v>60</v>
      </c>
      <c r="I45" s="48" t="s">
        <v>60</v>
      </c>
      <c r="J45" s="49">
        <v>1</v>
      </c>
      <c r="K45" s="2"/>
    </row>
    <row r="46" spans="1:11" ht="19" customHeight="1" x14ac:dyDescent="0.35">
      <c r="A46" s="2" t="s">
        <v>235</v>
      </c>
      <c r="B46" s="209" t="s">
        <v>245</v>
      </c>
      <c r="C46" s="210"/>
      <c r="D46" s="48" t="s">
        <v>60</v>
      </c>
      <c r="E46" s="50" t="s">
        <v>49</v>
      </c>
      <c r="F46" s="50" t="s">
        <v>49</v>
      </c>
      <c r="G46" s="50" t="s">
        <v>49</v>
      </c>
      <c r="H46" s="50" t="s">
        <v>49</v>
      </c>
      <c r="I46" s="48" t="s">
        <v>60</v>
      </c>
      <c r="J46" s="49">
        <v>1</v>
      </c>
      <c r="K46" s="2"/>
    </row>
    <row r="47" spans="1:11" ht="19" customHeight="1" x14ac:dyDescent="0.35">
      <c r="A47" s="2" t="s">
        <v>236</v>
      </c>
      <c r="B47" s="209" t="s">
        <v>246</v>
      </c>
      <c r="C47" s="210"/>
      <c r="D47" s="48" t="s">
        <v>60</v>
      </c>
      <c r="E47" s="48" t="s">
        <v>60</v>
      </c>
      <c r="F47" s="48" t="s">
        <v>60</v>
      </c>
      <c r="G47" s="48" t="s">
        <v>60</v>
      </c>
      <c r="H47" s="48" t="s">
        <v>60</v>
      </c>
      <c r="I47" s="48" t="s">
        <v>60</v>
      </c>
      <c r="J47" s="49">
        <v>1</v>
      </c>
      <c r="K47" s="2"/>
    </row>
    <row r="48" spans="1:11" ht="19" customHeight="1" x14ac:dyDescent="0.35">
      <c r="A48" s="2" t="s">
        <v>237</v>
      </c>
      <c r="B48" s="209" t="s">
        <v>247</v>
      </c>
      <c r="C48" s="210"/>
      <c r="D48" s="50" t="s">
        <v>49</v>
      </c>
      <c r="E48" s="50" t="s">
        <v>49</v>
      </c>
      <c r="F48" s="48" t="s">
        <v>60</v>
      </c>
      <c r="G48" s="48" t="s">
        <v>60</v>
      </c>
      <c r="H48" s="50" t="s">
        <v>49</v>
      </c>
      <c r="I48" s="50" t="s">
        <v>49</v>
      </c>
      <c r="J48" s="49">
        <v>1</v>
      </c>
      <c r="K48" s="2"/>
    </row>
    <row r="49" spans="1:11" ht="19" customHeight="1" x14ac:dyDescent="0.35">
      <c r="A49" s="2" t="s">
        <v>238</v>
      </c>
      <c r="B49" s="209" t="s">
        <v>248</v>
      </c>
      <c r="C49" s="210"/>
      <c r="D49" s="48" t="s">
        <v>60</v>
      </c>
      <c r="E49" s="50" t="s">
        <v>49</v>
      </c>
      <c r="F49" s="50" t="s">
        <v>49</v>
      </c>
      <c r="G49" s="50" t="s">
        <v>49</v>
      </c>
      <c r="H49" s="50" t="s">
        <v>49</v>
      </c>
      <c r="I49" s="48" t="s">
        <v>60</v>
      </c>
      <c r="J49" s="49">
        <v>1</v>
      </c>
      <c r="K49" s="2"/>
    </row>
    <row r="50" spans="1:11" ht="19" customHeight="1" x14ac:dyDescent="0.35">
      <c r="A50" s="2" t="s">
        <v>250</v>
      </c>
      <c r="B50" s="209" t="s">
        <v>251</v>
      </c>
      <c r="C50" s="210"/>
      <c r="D50" s="48" t="s">
        <v>60</v>
      </c>
      <c r="E50" s="50" t="s">
        <v>49</v>
      </c>
      <c r="F50" s="50" t="s">
        <v>49</v>
      </c>
      <c r="G50" s="50" t="s">
        <v>49</v>
      </c>
      <c r="H50" s="50" t="s">
        <v>49</v>
      </c>
      <c r="I50" s="48" t="s">
        <v>60</v>
      </c>
      <c r="J50" s="49">
        <v>1</v>
      </c>
      <c r="K50" s="2"/>
    </row>
    <row r="51" spans="1:11" ht="19" customHeight="1" x14ac:dyDescent="0.35">
      <c r="A51" s="2" t="s">
        <v>252</v>
      </c>
      <c r="B51" s="209" t="s">
        <v>253</v>
      </c>
      <c r="C51" s="210"/>
      <c r="D51" s="48" t="s">
        <v>60</v>
      </c>
      <c r="E51" s="50" t="s">
        <v>49</v>
      </c>
      <c r="F51" s="50" t="s">
        <v>49</v>
      </c>
      <c r="G51" s="50" t="s">
        <v>49</v>
      </c>
      <c r="H51" s="50" t="s">
        <v>49</v>
      </c>
      <c r="I51" s="48" t="s">
        <v>60</v>
      </c>
      <c r="J51" s="49">
        <v>1</v>
      </c>
      <c r="K51" s="2"/>
    </row>
    <row r="52" spans="1:11" ht="19" customHeight="1" x14ac:dyDescent="0.35">
      <c r="A52" s="2" t="s">
        <v>275</v>
      </c>
      <c r="B52" s="209" t="s">
        <v>276</v>
      </c>
      <c r="C52" s="210"/>
      <c r="D52" s="48" t="s">
        <v>60</v>
      </c>
      <c r="E52" s="50" t="s">
        <v>49</v>
      </c>
      <c r="F52" s="50" t="s">
        <v>49</v>
      </c>
      <c r="G52" s="50" t="s">
        <v>49</v>
      </c>
      <c r="H52" s="50" t="s">
        <v>49</v>
      </c>
      <c r="I52" s="48" t="s">
        <v>60</v>
      </c>
      <c r="J52" s="49">
        <v>1</v>
      </c>
      <c r="K52" s="2"/>
    </row>
    <row r="53" spans="1:11" ht="19" customHeight="1" x14ac:dyDescent="0.35">
      <c r="A53" s="2" t="s">
        <v>293</v>
      </c>
      <c r="B53" s="209" t="s">
        <v>294</v>
      </c>
      <c r="C53" s="210"/>
      <c r="D53" s="48" t="s">
        <v>60</v>
      </c>
      <c r="E53" s="48" t="s">
        <v>60</v>
      </c>
      <c r="F53" s="48" t="s">
        <v>60</v>
      </c>
      <c r="G53" s="48" t="s">
        <v>60</v>
      </c>
      <c r="H53" s="48" t="s">
        <v>60</v>
      </c>
      <c r="I53" s="48" t="s">
        <v>60</v>
      </c>
      <c r="J53" s="49">
        <v>1</v>
      </c>
      <c r="K53" s="2"/>
    </row>
    <row r="54" spans="1:11" ht="19" customHeight="1" x14ac:dyDescent="0.35">
      <c r="A54" s="2" t="s">
        <v>323</v>
      </c>
      <c r="B54" s="209" t="s">
        <v>330</v>
      </c>
      <c r="C54" s="210"/>
      <c r="D54" s="48" t="s">
        <v>60</v>
      </c>
      <c r="E54" s="48" t="s">
        <v>60</v>
      </c>
      <c r="F54" s="48" t="s">
        <v>60</v>
      </c>
      <c r="G54" s="48" t="s">
        <v>60</v>
      </c>
      <c r="H54" s="48" t="s">
        <v>60</v>
      </c>
      <c r="I54" s="48" t="s">
        <v>60</v>
      </c>
      <c r="J54" s="49">
        <v>1</v>
      </c>
      <c r="K54" s="2"/>
    </row>
    <row r="55" spans="1:11" ht="19" customHeight="1" x14ac:dyDescent="0.35">
      <c r="A55" s="2" t="s">
        <v>324</v>
      </c>
      <c r="B55" s="209" t="s">
        <v>331</v>
      </c>
      <c r="C55" s="210"/>
      <c r="D55" s="48" t="s">
        <v>60</v>
      </c>
      <c r="E55" s="50"/>
      <c r="F55" s="50"/>
      <c r="G55" s="50"/>
      <c r="H55" s="50"/>
      <c r="I55" s="48" t="s">
        <v>60</v>
      </c>
      <c r="J55" s="49">
        <v>1</v>
      </c>
      <c r="K55" s="2"/>
    </row>
    <row r="56" spans="1:11" ht="19" customHeight="1" x14ac:dyDescent="0.35">
      <c r="A56" s="2" t="s">
        <v>325</v>
      </c>
      <c r="B56" s="209" t="s">
        <v>332</v>
      </c>
      <c r="C56" s="210"/>
      <c r="D56" s="48" t="s">
        <v>60</v>
      </c>
      <c r="E56" s="48" t="s">
        <v>60</v>
      </c>
      <c r="F56" s="48" t="s">
        <v>60</v>
      </c>
      <c r="G56" s="48" t="s">
        <v>60</v>
      </c>
      <c r="H56" s="48" t="s">
        <v>60</v>
      </c>
      <c r="I56" s="48" t="s">
        <v>60</v>
      </c>
      <c r="J56" s="65">
        <v>1</v>
      </c>
      <c r="K56" s="2"/>
    </row>
    <row r="57" spans="1:11" ht="19" customHeight="1" x14ac:dyDescent="0.35">
      <c r="A57" s="2" t="s">
        <v>326</v>
      </c>
      <c r="B57" s="209" t="s">
        <v>333</v>
      </c>
      <c r="C57" s="210"/>
      <c r="D57" s="48" t="s">
        <v>60</v>
      </c>
      <c r="E57" s="50" t="s">
        <v>49</v>
      </c>
      <c r="F57" s="50" t="s">
        <v>49</v>
      </c>
      <c r="G57" s="50" t="s">
        <v>49</v>
      </c>
      <c r="H57" s="50" t="s">
        <v>49</v>
      </c>
      <c r="I57" s="48" t="s">
        <v>60</v>
      </c>
      <c r="J57" s="65"/>
      <c r="K57" s="2"/>
    </row>
    <row r="58" spans="1:11" ht="19" customHeight="1" x14ac:dyDescent="0.35">
      <c r="A58" s="2" t="s">
        <v>327</v>
      </c>
      <c r="B58" s="209" t="s">
        <v>334</v>
      </c>
      <c r="C58" s="210"/>
      <c r="D58" s="48" t="s">
        <v>60</v>
      </c>
      <c r="E58" s="48" t="s">
        <v>60</v>
      </c>
      <c r="F58" s="48" t="s">
        <v>60</v>
      </c>
      <c r="G58" s="48" t="s">
        <v>60</v>
      </c>
      <c r="H58" s="48" t="s">
        <v>60</v>
      </c>
      <c r="I58" s="48" t="s">
        <v>60</v>
      </c>
      <c r="J58" s="65">
        <v>1</v>
      </c>
      <c r="K58" s="2"/>
    </row>
    <row r="59" spans="1:11" ht="19" customHeight="1" x14ac:dyDescent="0.35">
      <c r="A59" s="2" t="s">
        <v>328</v>
      </c>
      <c r="B59" s="209" t="s">
        <v>335</v>
      </c>
      <c r="C59" s="210"/>
      <c r="D59" s="48" t="s">
        <v>60</v>
      </c>
      <c r="E59" s="48" t="s">
        <v>60</v>
      </c>
      <c r="F59" s="48" t="s">
        <v>60</v>
      </c>
      <c r="G59" s="48" t="s">
        <v>60</v>
      </c>
      <c r="H59" s="48" t="s">
        <v>60</v>
      </c>
      <c r="I59" s="48" t="s">
        <v>60</v>
      </c>
      <c r="J59" s="49">
        <v>1</v>
      </c>
      <c r="K59" s="1"/>
    </row>
    <row r="60" spans="1:11" ht="19" customHeight="1" x14ac:dyDescent="0.35">
      <c r="A60" s="2" t="s">
        <v>329</v>
      </c>
      <c r="B60" s="209" t="s">
        <v>336</v>
      </c>
      <c r="C60" s="210"/>
      <c r="D60" s="48" t="s">
        <v>60</v>
      </c>
      <c r="E60" s="48" t="s">
        <v>60</v>
      </c>
      <c r="F60" s="48" t="s">
        <v>60</v>
      </c>
      <c r="G60" s="48" t="s">
        <v>60</v>
      </c>
      <c r="H60" s="48" t="s">
        <v>60</v>
      </c>
      <c r="I60" s="48" t="s">
        <v>60</v>
      </c>
      <c r="J60" s="49">
        <v>1</v>
      </c>
      <c r="K60" s="2"/>
    </row>
    <row r="61" spans="1:11" ht="19" customHeight="1" x14ac:dyDescent="0.35">
      <c r="A61" s="2" t="s">
        <v>344</v>
      </c>
      <c r="B61" s="66" t="s">
        <v>345</v>
      </c>
      <c r="C61" s="67"/>
      <c r="D61" s="48" t="s">
        <v>60</v>
      </c>
      <c r="E61" s="50" t="s">
        <v>49</v>
      </c>
      <c r="F61" s="50" t="s">
        <v>49</v>
      </c>
      <c r="G61" s="50" t="s">
        <v>49</v>
      </c>
      <c r="H61" s="50" t="s">
        <v>49</v>
      </c>
      <c r="I61" s="48" t="s">
        <v>60</v>
      </c>
      <c r="J61" s="49">
        <v>1</v>
      </c>
      <c r="K61" s="2"/>
    </row>
    <row r="62" spans="1:11" ht="19" customHeight="1" x14ac:dyDescent="0.35">
      <c r="A62" s="2" t="s">
        <v>342</v>
      </c>
      <c r="B62" s="66" t="s">
        <v>347</v>
      </c>
      <c r="C62" s="67"/>
      <c r="D62" s="48" t="s">
        <v>60</v>
      </c>
      <c r="E62" s="48" t="s">
        <v>60</v>
      </c>
      <c r="F62" s="48" t="s">
        <v>60</v>
      </c>
      <c r="G62" s="48" t="s">
        <v>60</v>
      </c>
      <c r="H62" s="48" t="s">
        <v>60</v>
      </c>
      <c r="I62" s="48" t="s">
        <v>60</v>
      </c>
      <c r="J62" s="49">
        <v>1</v>
      </c>
      <c r="K62" s="2"/>
    </row>
    <row r="63" spans="1:11" ht="28.5" customHeight="1" x14ac:dyDescent="0.35">
      <c r="A63" s="62" t="s">
        <v>122</v>
      </c>
      <c r="B63" s="215"/>
      <c r="C63" s="216"/>
      <c r="D63" s="45" t="s">
        <v>2</v>
      </c>
      <c r="E63" s="45" t="s">
        <v>3</v>
      </c>
      <c r="F63" s="45" t="s">
        <v>4</v>
      </c>
      <c r="G63" s="45" t="s">
        <v>5</v>
      </c>
      <c r="H63" s="45" t="s">
        <v>6</v>
      </c>
      <c r="I63" s="45" t="s">
        <v>7</v>
      </c>
      <c r="J63" s="44" t="s">
        <v>59</v>
      </c>
      <c r="K63" s="43" t="s">
        <v>61</v>
      </c>
    </row>
    <row r="64" spans="1:11" ht="19" customHeight="1" x14ac:dyDescent="0.35">
      <c r="A64" s="2" t="s">
        <v>72</v>
      </c>
      <c r="B64" s="209" t="s">
        <v>73</v>
      </c>
      <c r="C64" s="210"/>
      <c r="D64" s="48" t="s">
        <v>60</v>
      </c>
      <c r="E64" s="48" t="s">
        <v>60</v>
      </c>
      <c r="F64" s="48" t="s">
        <v>60</v>
      </c>
      <c r="G64" s="48" t="s">
        <v>60</v>
      </c>
      <c r="H64" s="48" t="s">
        <v>60</v>
      </c>
      <c r="I64" s="48" t="s">
        <v>60</v>
      </c>
      <c r="J64" s="49">
        <v>1</v>
      </c>
      <c r="K64" s="2" t="s">
        <v>76</v>
      </c>
    </row>
    <row r="65" spans="1:113" ht="19" customHeight="1" x14ac:dyDescent="0.35">
      <c r="A65" s="2" t="s">
        <v>74</v>
      </c>
      <c r="B65" s="209" t="s">
        <v>75</v>
      </c>
      <c r="C65" s="210"/>
      <c r="D65" s="48" t="s">
        <v>60</v>
      </c>
      <c r="E65" s="48" t="s">
        <v>60</v>
      </c>
      <c r="F65" s="48" t="s">
        <v>60</v>
      </c>
      <c r="G65" s="48" t="s">
        <v>60</v>
      </c>
      <c r="H65" s="48" t="s">
        <v>60</v>
      </c>
      <c r="I65" s="48" t="s">
        <v>60</v>
      </c>
      <c r="J65" s="49">
        <v>1</v>
      </c>
      <c r="K65" s="2" t="s">
        <v>255</v>
      </c>
    </row>
    <row r="66" spans="1:113" s="52" customFormat="1" ht="19" customHeight="1" x14ac:dyDescent="0.35">
      <c r="A66" s="51" t="s">
        <v>77</v>
      </c>
      <c r="B66" s="211" t="s">
        <v>119</v>
      </c>
      <c r="C66" s="212"/>
      <c r="D66" s="53" t="s">
        <v>60</v>
      </c>
      <c r="E66" s="53" t="s">
        <v>60</v>
      </c>
      <c r="F66" s="53" t="s">
        <v>60</v>
      </c>
      <c r="G66" s="53" t="s">
        <v>60</v>
      </c>
      <c r="H66" s="53" t="s">
        <v>60</v>
      </c>
      <c r="I66" s="53" t="s">
        <v>60</v>
      </c>
      <c r="J66" s="49">
        <v>1</v>
      </c>
      <c r="K66" s="2" t="s">
        <v>255</v>
      </c>
      <c r="L66" s="72"/>
      <c r="M66" s="72"/>
      <c r="N66" s="72"/>
      <c r="O66" s="72"/>
      <c r="P66" s="72"/>
      <c r="Q66" s="72"/>
      <c r="R66" s="72"/>
      <c r="S66" s="72"/>
      <c r="T66" s="72"/>
      <c r="U66" s="72"/>
      <c r="V66" s="72"/>
      <c r="W66" s="72"/>
      <c r="X66" s="72"/>
      <c r="Y66" s="72"/>
      <c r="Z66" s="72"/>
      <c r="AA66" s="72"/>
      <c r="AB66" s="72"/>
      <c r="AC66" s="72"/>
      <c r="AD66" s="72"/>
      <c r="AE66" s="72"/>
      <c r="AF66" s="72"/>
      <c r="AG66" s="72"/>
      <c r="AH66" s="72"/>
      <c r="AI66" s="72"/>
      <c r="AJ66" s="72"/>
      <c r="AK66" s="72"/>
      <c r="AL66" s="72"/>
      <c r="AM66" s="72"/>
      <c r="AN66" s="72"/>
      <c r="AO66" s="72"/>
      <c r="AP66" s="72"/>
      <c r="AQ66" s="72"/>
      <c r="AR66" s="72"/>
      <c r="AS66" s="72"/>
      <c r="AT66" s="72"/>
      <c r="AU66" s="72"/>
      <c r="AV66" s="72"/>
      <c r="AW66" s="72"/>
      <c r="AX66" s="72"/>
      <c r="AY66" s="72"/>
      <c r="AZ66" s="72"/>
      <c r="BA66" s="72"/>
      <c r="BB66" s="72"/>
      <c r="BC66" s="72"/>
      <c r="BD66" s="72"/>
      <c r="BE66" s="72"/>
      <c r="BF66" s="72"/>
      <c r="BG66" s="72"/>
      <c r="BH66" s="72"/>
      <c r="BI66" s="72"/>
      <c r="BJ66" s="72"/>
      <c r="BK66" s="72"/>
      <c r="BL66" s="72"/>
      <c r="BM66" s="72"/>
      <c r="BN66" s="72"/>
      <c r="BO66" s="72"/>
      <c r="BP66" s="72"/>
      <c r="BQ66" s="72"/>
      <c r="BR66" s="72"/>
      <c r="BS66" s="72"/>
      <c r="BT66" s="72"/>
      <c r="BU66" s="72"/>
      <c r="BV66" s="72"/>
      <c r="BW66" s="72"/>
      <c r="BX66" s="72"/>
      <c r="BY66" s="72"/>
      <c r="BZ66" s="72"/>
      <c r="CA66" s="72"/>
      <c r="CB66" s="72"/>
      <c r="CC66" s="72"/>
      <c r="CD66" s="72"/>
      <c r="CE66" s="72"/>
      <c r="CF66" s="72"/>
      <c r="CG66" s="72"/>
      <c r="CH66" s="72"/>
      <c r="CI66" s="72"/>
      <c r="CJ66" s="72"/>
      <c r="CK66" s="72"/>
      <c r="CL66" s="72"/>
      <c r="CM66" s="72"/>
      <c r="CN66" s="72"/>
      <c r="CO66" s="72"/>
      <c r="CP66" s="72"/>
      <c r="CQ66" s="72"/>
      <c r="CR66" s="72"/>
      <c r="CS66" s="72"/>
      <c r="CT66" s="72"/>
      <c r="CU66" s="72"/>
      <c r="CV66" s="72"/>
      <c r="CW66" s="72"/>
      <c r="CX66" s="72"/>
      <c r="CY66" s="72"/>
      <c r="CZ66" s="72"/>
      <c r="DA66" s="72"/>
      <c r="DB66" s="72"/>
      <c r="DC66" s="72"/>
      <c r="DD66" s="72"/>
      <c r="DE66" s="72"/>
      <c r="DF66" s="72"/>
      <c r="DG66" s="72"/>
      <c r="DH66" s="72"/>
      <c r="DI66" s="72"/>
    </row>
    <row r="67" spans="1:113" s="52" customFormat="1" ht="19" customHeight="1" x14ac:dyDescent="0.35">
      <c r="A67" s="51" t="s">
        <v>78</v>
      </c>
      <c r="B67" s="211" t="s">
        <v>79</v>
      </c>
      <c r="C67" s="212"/>
      <c r="D67" s="53" t="s">
        <v>60</v>
      </c>
      <c r="E67" s="54" t="s">
        <v>49</v>
      </c>
      <c r="F67" s="54" t="s">
        <v>49</v>
      </c>
      <c r="G67" s="54" t="s">
        <v>49</v>
      </c>
      <c r="H67" s="54" t="s">
        <v>49</v>
      </c>
      <c r="I67" s="53" t="s">
        <v>60</v>
      </c>
      <c r="J67" s="49">
        <v>1</v>
      </c>
      <c r="K67" s="2" t="s">
        <v>255</v>
      </c>
      <c r="L67" s="72"/>
      <c r="M67" s="72"/>
      <c r="N67" s="72"/>
      <c r="O67" s="72"/>
      <c r="P67" s="72"/>
      <c r="Q67" s="72"/>
      <c r="R67" s="72"/>
      <c r="S67" s="72"/>
      <c r="T67" s="72"/>
      <c r="U67" s="72"/>
      <c r="V67" s="72"/>
      <c r="W67" s="72"/>
      <c r="X67" s="72"/>
      <c r="Y67" s="72"/>
      <c r="Z67" s="72"/>
      <c r="AA67" s="72"/>
      <c r="AB67" s="72"/>
      <c r="AC67" s="72"/>
      <c r="AD67" s="72"/>
      <c r="AE67" s="72"/>
      <c r="AF67" s="72"/>
      <c r="AG67" s="72"/>
      <c r="AH67" s="72"/>
      <c r="AI67" s="72"/>
      <c r="AJ67" s="72"/>
      <c r="AK67" s="72"/>
      <c r="AL67" s="72"/>
      <c r="AM67" s="72"/>
      <c r="AN67" s="72"/>
      <c r="AO67" s="72"/>
      <c r="AP67" s="72"/>
      <c r="AQ67" s="72"/>
      <c r="AR67" s="72"/>
      <c r="AS67" s="72"/>
      <c r="AT67" s="72"/>
      <c r="AU67" s="72"/>
      <c r="AV67" s="72"/>
      <c r="AW67" s="72"/>
      <c r="AX67" s="72"/>
      <c r="AY67" s="72"/>
      <c r="AZ67" s="72"/>
      <c r="BA67" s="72"/>
      <c r="BB67" s="72"/>
      <c r="BC67" s="72"/>
      <c r="BD67" s="72"/>
      <c r="BE67" s="72"/>
      <c r="BF67" s="72"/>
      <c r="BG67" s="72"/>
      <c r="BH67" s="72"/>
      <c r="BI67" s="72"/>
      <c r="BJ67" s="72"/>
      <c r="BK67" s="72"/>
      <c r="BL67" s="72"/>
      <c r="BM67" s="72"/>
      <c r="BN67" s="72"/>
      <c r="BO67" s="72"/>
      <c r="BP67" s="72"/>
      <c r="BQ67" s="72"/>
      <c r="BR67" s="72"/>
      <c r="BS67" s="72"/>
      <c r="BT67" s="72"/>
      <c r="BU67" s="72"/>
      <c r="BV67" s="72"/>
      <c r="BW67" s="72"/>
      <c r="BX67" s="72"/>
      <c r="BY67" s="72"/>
      <c r="BZ67" s="72"/>
      <c r="CA67" s="72"/>
      <c r="CB67" s="72"/>
      <c r="CC67" s="72"/>
      <c r="CD67" s="72"/>
      <c r="CE67" s="72"/>
      <c r="CF67" s="72"/>
      <c r="CG67" s="72"/>
      <c r="CH67" s="72"/>
      <c r="CI67" s="72"/>
      <c r="CJ67" s="72"/>
      <c r="CK67" s="72"/>
      <c r="CL67" s="72"/>
      <c r="CM67" s="72"/>
      <c r="CN67" s="72"/>
      <c r="CO67" s="72"/>
      <c r="CP67" s="72"/>
      <c r="CQ67" s="72"/>
      <c r="CR67" s="72"/>
      <c r="CS67" s="72"/>
      <c r="CT67" s="72"/>
      <c r="CU67" s="72"/>
      <c r="CV67" s="72"/>
      <c r="CW67" s="72"/>
      <c r="CX67" s="72"/>
      <c r="CY67" s="72"/>
      <c r="CZ67" s="72"/>
      <c r="DA67" s="72"/>
      <c r="DB67" s="72"/>
      <c r="DC67" s="72"/>
      <c r="DD67" s="72"/>
      <c r="DE67" s="72"/>
      <c r="DF67" s="72"/>
      <c r="DG67" s="72"/>
      <c r="DH67" s="72"/>
      <c r="DI67" s="72"/>
    </row>
    <row r="68" spans="1:113" s="52" customFormat="1" ht="19" customHeight="1" x14ac:dyDescent="0.35">
      <c r="A68" s="51" t="s">
        <v>80</v>
      </c>
      <c r="B68" s="211" t="s">
        <v>81</v>
      </c>
      <c r="C68" s="212"/>
      <c r="D68" s="53" t="s">
        <v>60</v>
      </c>
      <c r="E68" s="54" t="s">
        <v>49</v>
      </c>
      <c r="F68" s="54" t="s">
        <v>49</v>
      </c>
      <c r="G68" s="54" t="s">
        <v>49</v>
      </c>
      <c r="H68" s="54" t="s">
        <v>49</v>
      </c>
      <c r="I68" s="53" t="s">
        <v>120</v>
      </c>
      <c r="J68" s="49">
        <v>1</v>
      </c>
      <c r="K68" s="2" t="s">
        <v>255</v>
      </c>
      <c r="L68" s="72"/>
      <c r="M68" s="72"/>
      <c r="N68" s="72"/>
      <c r="O68" s="72"/>
      <c r="P68" s="72"/>
      <c r="Q68" s="72"/>
      <c r="R68" s="72"/>
      <c r="S68" s="72"/>
      <c r="T68" s="72"/>
      <c r="U68" s="72"/>
      <c r="V68" s="72"/>
      <c r="W68" s="72"/>
      <c r="X68" s="72"/>
      <c r="Y68" s="72"/>
      <c r="Z68" s="72"/>
      <c r="AA68" s="72"/>
      <c r="AB68" s="72"/>
      <c r="AC68" s="72"/>
      <c r="AD68" s="72"/>
      <c r="AE68" s="72"/>
      <c r="AF68" s="72"/>
      <c r="AG68" s="72"/>
      <c r="AH68" s="72"/>
      <c r="AI68" s="72"/>
      <c r="AJ68" s="72"/>
      <c r="AK68" s="72"/>
      <c r="AL68" s="72"/>
      <c r="AM68" s="72"/>
      <c r="AN68" s="72"/>
      <c r="AO68" s="72"/>
      <c r="AP68" s="72"/>
      <c r="AQ68" s="72"/>
      <c r="AR68" s="72"/>
      <c r="AS68" s="72"/>
      <c r="AT68" s="72"/>
      <c r="AU68" s="72"/>
      <c r="AV68" s="72"/>
      <c r="AW68" s="72"/>
      <c r="AX68" s="72"/>
      <c r="AY68" s="72"/>
      <c r="AZ68" s="72"/>
      <c r="BA68" s="72"/>
      <c r="BB68" s="72"/>
      <c r="BC68" s="72"/>
      <c r="BD68" s="72"/>
      <c r="BE68" s="72"/>
      <c r="BF68" s="72"/>
      <c r="BG68" s="72"/>
      <c r="BH68" s="72"/>
      <c r="BI68" s="72"/>
      <c r="BJ68" s="72"/>
      <c r="BK68" s="72"/>
      <c r="BL68" s="72"/>
      <c r="BM68" s="72"/>
      <c r="BN68" s="72"/>
      <c r="BO68" s="72"/>
      <c r="BP68" s="72"/>
      <c r="BQ68" s="72"/>
      <c r="BR68" s="72"/>
      <c r="BS68" s="72"/>
      <c r="BT68" s="72"/>
      <c r="BU68" s="72"/>
      <c r="BV68" s="72"/>
      <c r="BW68" s="72"/>
      <c r="BX68" s="72"/>
      <c r="BY68" s="72"/>
      <c r="BZ68" s="72"/>
      <c r="CA68" s="72"/>
      <c r="CB68" s="72"/>
      <c r="CC68" s="72"/>
      <c r="CD68" s="72"/>
      <c r="CE68" s="72"/>
      <c r="CF68" s="72"/>
      <c r="CG68" s="72"/>
      <c r="CH68" s="72"/>
      <c r="CI68" s="72"/>
      <c r="CJ68" s="72"/>
      <c r="CK68" s="72"/>
      <c r="CL68" s="72"/>
      <c r="CM68" s="72"/>
      <c r="CN68" s="72"/>
      <c r="CO68" s="72"/>
      <c r="CP68" s="72"/>
      <c r="CQ68" s="72"/>
      <c r="CR68" s="72"/>
      <c r="CS68" s="72"/>
      <c r="CT68" s="72"/>
      <c r="CU68" s="72"/>
      <c r="CV68" s="72"/>
      <c r="CW68" s="72"/>
      <c r="CX68" s="72"/>
      <c r="CY68" s="72"/>
      <c r="CZ68" s="72"/>
      <c r="DA68" s="72"/>
      <c r="DB68" s="72"/>
      <c r="DC68" s="72"/>
      <c r="DD68" s="72"/>
      <c r="DE68" s="72"/>
      <c r="DF68" s="72"/>
      <c r="DG68" s="72"/>
      <c r="DH68" s="72"/>
      <c r="DI68" s="72"/>
    </row>
    <row r="69" spans="1:113" s="52" customFormat="1" ht="19" customHeight="1" x14ac:dyDescent="0.35">
      <c r="A69" s="51" t="s">
        <v>84</v>
      </c>
      <c r="B69" s="211" t="s">
        <v>85</v>
      </c>
      <c r="C69" s="212"/>
      <c r="D69" s="53" t="s">
        <v>60</v>
      </c>
      <c r="E69" s="54" t="s">
        <v>49</v>
      </c>
      <c r="F69" s="54" t="s">
        <v>49</v>
      </c>
      <c r="G69" s="54" t="s">
        <v>49</v>
      </c>
      <c r="H69" s="54" t="s">
        <v>49</v>
      </c>
      <c r="I69" s="53" t="s">
        <v>60</v>
      </c>
      <c r="J69" s="49">
        <v>1</v>
      </c>
      <c r="K69" s="2" t="s">
        <v>255</v>
      </c>
      <c r="L69" s="72"/>
      <c r="M69" s="72"/>
      <c r="N69" s="72"/>
      <c r="O69" s="72"/>
      <c r="P69" s="72"/>
      <c r="Q69" s="72"/>
      <c r="R69" s="72"/>
      <c r="S69" s="72"/>
      <c r="T69" s="72"/>
      <c r="U69" s="72"/>
      <c r="V69" s="72"/>
      <c r="W69" s="72"/>
      <c r="X69" s="72"/>
      <c r="Y69" s="72"/>
      <c r="Z69" s="72"/>
      <c r="AA69" s="72"/>
      <c r="AB69" s="72"/>
      <c r="AC69" s="72"/>
      <c r="AD69" s="72"/>
      <c r="AE69" s="72"/>
      <c r="AF69" s="72"/>
      <c r="AG69" s="72"/>
      <c r="AH69" s="72"/>
      <c r="AI69" s="72"/>
      <c r="AJ69" s="72"/>
      <c r="AK69" s="72"/>
      <c r="AL69" s="72"/>
      <c r="AM69" s="72"/>
      <c r="AN69" s="72"/>
      <c r="AO69" s="72"/>
      <c r="AP69" s="72"/>
      <c r="AQ69" s="72"/>
      <c r="AR69" s="72"/>
      <c r="AS69" s="72"/>
      <c r="AT69" s="72"/>
      <c r="AU69" s="72"/>
      <c r="AV69" s="72"/>
      <c r="AW69" s="72"/>
      <c r="AX69" s="72"/>
      <c r="AY69" s="72"/>
      <c r="AZ69" s="72"/>
      <c r="BA69" s="72"/>
      <c r="BB69" s="72"/>
      <c r="BC69" s="72"/>
      <c r="BD69" s="72"/>
      <c r="BE69" s="72"/>
      <c r="BF69" s="72"/>
      <c r="BG69" s="72"/>
      <c r="BH69" s="72"/>
      <c r="BI69" s="72"/>
      <c r="BJ69" s="72"/>
      <c r="BK69" s="72"/>
      <c r="BL69" s="72"/>
      <c r="BM69" s="72"/>
      <c r="BN69" s="72"/>
      <c r="BO69" s="72"/>
      <c r="BP69" s="72"/>
      <c r="BQ69" s="72"/>
      <c r="BR69" s="72"/>
      <c r="BS69" s="72"/>
      <c r="BT69" s="72"/>
      <c r="BU69" s="72"/>
      <c r="BV69" s="72"/>
      <c r="BW69" s="72"/>
      <c r="BX69" s="72"/>
      <c r="BY69" s="72"/>
      <c r="BZ69" s="72"/>
      <c r="CA69" s="72"/>
      <c r="CB69" s="72"/>
      <c r="CC69" s="72"/>
      <c r="CD69" s="72"/>
      <c r="CE69" s="72"/>
      <c r="CF69" s="72"/>
      <c r="CG69" s="72"/>
      <c r="CH69" s="72"/>
      <c r="CI69" s="72"/>
      <c r="CJ69" s="72"/>
      <c r="CK69" s="72"/>
      <c r="CL69" s="72"/>
      <c r="CM69" s="72"/>
      <c r="CN69" s="72"/>
      <c r="CO69" s="72"/>
      <c r="CP69" s="72"/>
      <c r="CQ69" s="72"/>
      <c r="CR69" s="72"/>
      <c r="CS69" s="72"/>
      <c r="CT69" s="72"/>
      <c r="CU69" s="72"/>
      <c r="CV69" s="72"/>
      <c r="CW69" s="72"/>
      <c r="CX69" s="72"/>
      <c r="CY69" s="72"/>
      <c r="CZ69" s="72"/>
      <c r="DA69" s="72"/>
      <c r="DB69" s="72"/>
      <c r="DC69" s="72"/>
      <c r="DD69" s="72"/>
      <c r="DE69" s="72"/>
      <c r="DF69" s="72"/>
      <c r="DG69" s="72"/>
      <c r="DH69" s="72"/>
      <c r="DI69" s="72"/>
    </row>
    <row r="70" spans="1:113" s="52" customFormat="1" ht="19" customHeight="1" x14ac:dyDescent="0.35">
      <c r="A70" s="51" t="s">
        <v>86</v>
      </c>
      <c r="B70" s="211" t="s">
        <v>87</v>
      </c>
      <c r="C70" s="212"/>
      <c r="D70" s="53" t="s">
        <v>60</v>
      </c>
      <c r="E70" s="53" t="s">
        <v>60</v>
      </c>
      <c r="F70" s="53" t="s">
        <v>60</v>
      </c>
      <c r="G70" s="53" t="s">
        <v>60</v>
      </c>
      <c r="H70" s="53" t="s">
        <v>60</v>
      </c>
      <c r="I70" s="53" t="s">
        <v>60</v>
      </c>
      <c r="J70" s="49">
        <v>1</v>
      </c>
      <c r="K70" s="2" t="s">
        <v>255</v>
      </c>
      <c r="L70" s="72"/>
      <c r="M70" s="72"/>
      <c r="N70" s="72"/>
      <c r="O70" s="72"/>
      <c r="P70" s="72"/>
      <c r="Q70" s="72"/>
      <c r="R70" s="72"/>
      <c r="S70" s="72"/>
      <c r="T70" s="72"/>
      <c r="U70" s="72"/>
      <c r="V70" s="72"/>
      <c r="W70" s="72"/>
      <c r="X70" s="72"/>
      <c r="Y70" s="72"/>
      <c r="Z70" s="72"/>
      <c r="AA70" s="72"/>
      <c r="AB70" s="72"/>
      <c r="AC70" s="72"/>
      <c r="AD70" s="72"/>
      <c r="AE70" s="72"/>
      <c r="AF70" s="72"/>
      <c r="AG70" s="72"/>
      <c r="AH70" s="72"/>
      <c r="AI70" s="72"/>
      <c r="AJ70" s="72"/>
      <c r="AK70" s="72"/>
      <c r="AL70" s="72"/>
      <c r="AM70" s="72"/>
      <c r="AN70" s="72"/>
      <c r="AO70" s="72"/>
      <c r="AP70" s="72"/>
      <c r="AQ70" s="72"/>
      <c r="AR70" s="72"/>
      <c r="AS70" s="72"/>
      <c r="AT70" s="72"/>
      <c r="AU70" s="72"/>
      <c r="AV70" s="72"/>
      <c r="AW70" s="72"/>
      <c r="AX70" s="72"/>
      <c r="AY70" s="72"/>
      <c r="AZ70" s="72"/>
      <c r="BA70" s="72"/>
      <c r="BB70" s="72"/>
      <c r="BC70" s="72"/>
      <c r="BD70" s="72"/>
      <c r="BE70" s="72"/>
      <c r="BF70" s="72"/>
      <c r="BG70" s="72"/>
      <c r="BH70" s="72"/>
      <c r="BI70" s="72"/>
      <c r="BJ70" s="72"/>
      <c r="BK70" s="72"/>
      <c r="BL70" s="72"/>
      <c r="BM70" s="72"/>
      <c r="BN70" s="72"/>
      <c r="BO70" s="72"/>
      <c r="BP70" s="72"/>
      <c r="BQ70" s="72"/>
      <c r="BR70" s="72"/>
      <c r="BS70" s="72"/>
      <c r="BT70" s="72"/>
      <c r="BU70" s="72"/>
      <c r="BV70" s="72"/>
      <c r="BW70" s="72"/>
      <c r="BX70" s="72"/>
      <c r="BY70" s="72"/>
      <c r="BZ70" s="72"/>
      <c r="CA70" s="72"/>
      <c r="CB70" s="72"/>
      <c r="CC70" s="72"/>
      <c r="CD70" s="72"/>
      <c r="CE70" s="72"/>
      <c r="CF70" s="72"/>
      <c r="CG70" s="72"/>
      <c r="CH70" s="72"/>
      <c r="CI70" s="72"/>
      <c r="CJ70" s="72"/>
      <c r="CK70" s="72"/>
      <c r="CL70" s="72"/>
      <c r="CM70" s="72"/>
      <c r="CN70" s="72"/>
      <c r="CO70" s="72"/>
      <c r="CP70" s="72"/>
      <c r="CQ70" s="72"/>
      <c r="CR70" s="72"/>
      <c r="CS70" s="72"/>
      <c r="CT70" s="72"/>
      <c r="CU70" s="72"/>
      <c r="CV70" s="72"/>
      <c r="CW70" s="72"/>
      <c r="CX70" s="72"/>
      <c r="CY70" s="72"/>
      <c r="CZ70" s="72"/>
      <c r="DA70" s="72"/>
      <c r="DB70" s="72"/>
      <c r="DC70" s="72"/>
      <c r="DD70" s="72"/>
      <c r="DE70" s="72"/>
      <c r="DF70" s="72"/>
      <c r="DG70" s="72"/>
      <c r="DH70" s="72"/>
      <c r="DI70" s="72"/>
    </row>
    <row r="71" spans="1:113" s="52" customFormat="1" ht="19" customHeight="1" x14ac:dyDescent="0.35">
      <c r="A71" s="51" t="s">
        <v>88</v>
      </c>
      <c r="B71" s="211" t="s">
        <v>89</v>
      </c>
      <c r="C71" s="212"/>
      <c r="D71" s="53" t="s">
        <v>60</v>
      </c>
      <c r="E71" s="53" t="s">
        <v>60</v>
      </c>
      <c r="F71" s="53" t="s">
        <v>60</v>
      </c>
      <c r="G71" s="53" t="s">
        <v>60</v>
      </c>
      <c r="H71" s="53" t="s">
        <v>60</v>
      </c>
      <c r="I71" s="53" t="s">
        <v>60</v>
      </c>
      <c r="J71" s="49">
        <v>1</v>
      </c>
      <c r="K71" s="2" t="s">
        <v>255</v>
      </c>
      <c r="L71" s="72"/>
      <c r="M71" s="72"/>
      <c r="N71" s="72"/>
      <c r="O71" s="72"/>
      <c r="P71" s="72"/>
      <c r="Q71" s="72"/>
      <c r="R71" s="72"/>
      <c r="S71" s="72"/>
      <c r="T71" s="72"/>
      <c r="U71" s="72"/>
      <c r="V71" s="72"/>
      <c r="W71" s="72"/>
      <c r="X71" s="72"/>
      <c r="Y71" s="72"/>
      <c r="Z71" s="72"/>
      <c r="AA71" s="72"/>
      <c r="AB71" s="72"/>
      <c r="AC71" s="72"/>
      <c r="AD71" s="72"/>
      <c r="AE71" s="72"/>
      <c r="AF71" s="72"/>
      <c r="AG71" s="72"/>
      <c r="AH71" s="72"/>
      <c r="AI71" s="72"/>
      <c r="AJ71" s="72"/>
      <c r="AK71" s="72"/>
      <c r="AL71" s="72"/>
      <c r="AM71" s="72"/>
      <c r="AN71" s="72"/>
      <c r="AO71" s="72"/>
      <c r="AP71" s="72"/>
      <c r="AQ71" s="72"/>
      <c r="AR71" s="72"/>
      <c r="AS71" s="72"/>
      <c r="AT71" s="72"/>
      <c r="AU71" s="72"/>
      <c r="AV71" s="72"/>
      <c r="AW71" s="72"/>
      <c r="AX71" s="72"/>
      <c r="AY71" s="72"/>
      <c r="AZ71" s="72"/>
      <c r="BA71" s="72"/>
      <c r="BB71" s="72"/>
      <c r="BC71" s="72"/>
      <c r="BD71" s="72"/>
      <c r="BE71" s="72"/>
      <c r="BF71" s="72"/>
      <c r="BG71" s="72"/>
      <c r="BH71" s="72"/>
      <c r="BI71" s="72"/>
      <c r="BJ71" s="72"/>
      <c r="BK71" s="72"/>
      <c r="BL71" s="72"/>
      <c r="BM71" s="72"/>
      <c r="BN71" s="72"/>
      <c r="BO71" s="72"/>
      <c r="BP71" s="72"/>
      <c r="BQ71" s="72"/>
      <c r="BR71" s="72"/>
      <c r="BS71" s="72"/>
      <c r="BT71" s="72"/>
      <c r="BU71" s="72"/>
      <c r="BV71" s="72"/>
      <c r="BW71" s="72"/>
      <c r="BX71" s="72"/>
      <c r="BY71" s="72"/>
      <c r="BZ71" s="72"/>
      <c r="CA71" s="72"/>
      <c r="CB71" s="72"/>
      <c r="CC71" s="72"/>
      <c r="CD71" s="72"/>
      <c r="CE71" s="72"/>
      <c r="CF71" s="72"/>
      <c r="CG71" s="72"/>
      <c r="CH71" s="72"/>
      <c r="CI71" s="72"/>
      <c r="CJ71" s="72"/>
      <c r="CK71" s="72"/>
      <c r="CL71" s="72"/>
      <c r="CM71" s="72"/>
      <c r="CN71" s="72"/>
      <c r="CO71" s="72"/>
      <c r="CP71" s="72"/>
      <c r="CQ71" s="72"/>
      <c r="CR71" s="72"/>
      <c r="CS71" s="72"/>
      <c r="CT71" s="72"/>
      <c r="CU71" s="72"/>
      <c r="CV71" s="72"/>
      <c r="CW71" s="72"/>
      <c r="CX71" s="72"/>
      <c r="CY71" s="72"/>
      <c r="CZ71" s="72"/>
      <c r="DA71" s="72"/>
      <c r="DB71" s="72"/>
      <c r="DC71" s="72"/>
      <c r="DD71" s="72"/>
      <c r="DE71" s="72"/>
      <c r="DF71" s="72"/>
      <c r="DG71" s="72"/>
      <c r="DH71" s="72"/>
      <c r="DI71" s="72"/>
    </row>
    <row r="72" spans="1:113" s="52" customFormat="1" ht="19" customHeight="1" x14ac:dyDescent="0.35">
      <c r="A72" s="51" t="s">
        <v>94</v>
      </c>
      <c r="B72" s="211" t="s">
        <v>95</v>
      </c>
      <c r="C72" s="212"/>
      <c r="D72" s="53" t="s">
        <v>60</v>
      </c>
      <c r="E72" s="53" t="s">
        <v>60</v>
      </c>
      <c r="F72" s="53" t="s">
        <v>60</v>
      </c>
      <c r="G72" s="53" t="s">
        <v>60</v>
      </c>
      <c r="H72" s="53" t="s">
        <v>60</v>
      </c>
      <c r="I72" s="53" t="s">
        <v>60</v>
      </c>
      <c r="J72" s="49">
        <v>1</v>
      </c>
      <c r="K72" s="2" t="s">
        <v>255</v>
      </c>
      <c r="L72" s="72"/>
      <c r="M72" s="72"/>
      <c r="N72" s="72"/>
      <c r="O72" s="72"/>
      <c r="P72" s="72"/>
      <c r="Q72" s="72"/>
      <c r="R72" s="72"/>
      <c r="S72" s="72"/>
      <c r="T72" s="72"/>
      <c r="U72" s="72"/>
      <c r="V72" s="72"/>
      <c r="W72" s="72"/>
      <c r="X72" s="72"/>
      <c r="Y72" s="72"/>
      <c r="Z72" s="72"/>
      <c r="AA72" s="72"/>
      <c r="AB72" s="72"/>
      <c r="AC72" s="72"/>
      <c r="AD72" s="72"/>
      <c r="AE72" s="72"/>
      <c r="AF72" s="72"/>
      <c r="AG72" s="72"/>
      <c r="AH72" s="72"/>
      <c r="AI72" s="72"/>
      <c r="AJ72" s="72"/>
      <c r="AK72" s="72"/>
      <c r="AL72" s="72"/>
      <c r="AM72" s="72"/>
      <c r="AN72" s="72"/>
      <c r="AO72" s="72"/>
      <c r="AP72" s="72"/>
      <c r="AQ72" s="72"/>
      <c r="AR72" s="72"/>
      <c r="AS72" s="72"/>
      <c r="AT72" s="72"/>
      <c r="AU72" s="72"/>
      <c r="AV72" s="72"/>
      <c r="AW72" s="72"/>
      <c r="AX72" s="72"/>
      <c r="AY72" s="72"/>
      <c r="AZ72" s="72"/>
      <c r="BA72" s="72"/>
      <c r="BB72" s="72"/>
      <c r="BC72" s="72"/>
      <c r="BD72" s="72"/>
      <c r="BE72" s="72"/>
      <c r="BF72" s="72"/>
      <c r="BG72" s="72"/>
      <c r="BH72" s="72"/>
      <c r="BI72" s="72"/>
      <c r="BJ72" s="72"/>
      <c r="BK72" s="72"/>
      <c r="BL72" s="72"/>
      <c r="BM72" s="72"/>
      <c r="BN72" s="72"/>
      <c r="BO72" s="72"/>
      <c r="BP72" s="72"/>
      <c r="BQ72" s="72"/>
      <c r="BR72" s="72"/>
      <c r="BS72" s="72"/>
      <c r="BT72" s="72"/>
      <c r="BU72" s="72"/>
      <c r="BV72" s="72"/>
      <c r="BW72" s="72"/>
      <c r="BX72" s="72"/>
      <c r="BY72" s="72"/>
      <c r="BZ72" s="72"/>
      <c r="CA72" s="72"/>
      <c r="CB72" s="72"/>
      <c r="CC72" s="72"/>
      <c r="CD72" s="72"/>
      <c r="CE72" s="72"/>
      <c r="CF72" s="72"/>
      <c r="CG72" s="72"/>
      <c r="CH72" s="72"/>
      <c r="CI72" s="72"/>
      <c r="CJ72" s="72"/>
      <c r="CK72" s="72"/>
      <c r="CL72" s="72"/>
      <c r="CM72" s="72"/>
      <c r="CN72" s="72"/>
      <c r="CO72" s="72"/>
      <c r="CP72" s="72"/>
      <c r="CQ72" s="72"/>
      <c r="CR72" s="72"/>
      <c r="CS72" s="72"/>
      <c r="CT72" s="72"/>
      <c r="CU72" s="72"/>
      <c r="CV72" s="72"/>
      <c r="CW72" s="72"/>
      <c r="CX72" s="72"/>
      <c r="CY72" s="72"/>
      <c r="CZ72" s="72"/>
      <c r="DA72" s="72"/>
      <c r="DB72" s="72"/>
      <c r="DC72" s="72"/>
      <c r="DD72" s="72"/>
      <c r="DE72" s="72"/>
      <c r="DF72" s="72"/>
      <c r="DG72" s="72"/>
      <c r="DH72" s="72"/>
      <c r="DI72" s="72"/>
    </row>
    <row r="73" spans="1:113" ht="19" customHeight="1" x14ac:dyDescent="0.35">
      <c r="A73" s="2" t="s">
        <v>123</v>
      </c>
      <c r="B73" s="209" t="s">
        <v>124</v>
      </c>
      <c r="C73" s="210"/>
      <c r="D73" s="48" t="s">
        <v>60</v>
      </c>
      <c r="E73" s="48" t="s">
        <v>60</v>
      </c>
      <c r="F73" s="48" t="s">
        <v>60</v>
      </c>
      <c r="G73" s="48" t="s">
        <v>60</v>
      </c>
      <c r="H73" s="48" t="s">
        <v>60</v>
      </c>
      <c r="I73" s="48" t="s">
        <v>60</v>
      </c>
      <c r="J73" s="49">
        <v>1</v>
      </c>
      <c r="K73" s="2" t="s">
        <v>76</v>
      </c>
    </row>
    <row r="74" spans="1:113" ht="19" customHeight="1" x14ac:dyDescent="0.35">
      <c r="A74" s="2" t="s">
        <v>125</v>
      </c>
      <c r="B74" s="209" t="s">
        <v>126</v>
      </c>
      <c r="C74" s="210"/>
      <c r="D74" s="48" t="s">
        <v>60</v>
      </c>
      <c r="E74" s="48" t="s">
        <v>60</v>
      </c>
      <c r="F74" s="48" t="s">
        <v>60</v>
      </c>
      <c r="G74" s="48" t="s">
        <v>60</v>
      </c>
      <c r="H74" s="48" t="s">
        <v>60</v>
      </c>
      <c r="I74" s="48" t="s">
        <v>60</v>
      </c>
      <c r="J74" s="49">
        <v>1</v>
      </c>
      <c r="K74" s="2" t="s">
        <v>76</v>
      </c>
    </row>
    <row r="75" spans="1:113" ht="19" customHeight="1" x14ac:dyDescent="0.35">
      <c r="A75" s="2" t="s">
        <v>127</v>
      </c>
      <c r="B75" s="209" t="s">
        <v>128</v>
      </c>
      <c r="C75" s="210"/>
      <c r="D75" s="48" t="s">
        <v>60</v>
      </c>
      <c r="E75" s="48" t="s">
        <v>60</v>
      </c>
      <c r="F75" s="48" t="s">
        <v>60</v>
      </c>
      <c r="G75" s="48" t="s">
        <v>60</v>
      </c>
      <c r="H75" s="48" t="s">
        <v>60</v>
      </c>
      <c r="I75" s="48" t="s">
        <v>60</v>
      </c>
      <c r="J75" s="49">
        <v>1</v>
      </c>
      <c r="K75" s="2" t="s">
        <v>76</v>
      </c>
    </row>
    <row r="76" spans="1:113" ht="19" customHeight="1" x14ac:dyDescent="0.35">
      <c r="A76" s="2" t="s">
        <v>134</v>
      </c>
      <c r="B76" s="207" t="s">
        <v>133</v>
      </c>
      <c r="C76" s="208"/>
      <c r="D76" s="48" t="s">
        <v>60</v>
      </c>
      <c r="E76" s="48" t="s">
        <v>60</v>
      </c>
      <c r="F76" s="48" t="s">
        <v>60</v>
      </c>
      <c r="G76" s="48" t="s">
        <v>60</v>
      </c>
      <c r="H76" s="48" t="s">
        <v>60</v>
      </c>
      <c r="I76" s="48" t="s">
        <v>60</v>
      </c>
      <c r="J76" s="49">
        <v>1</v>
      </c>
      <c r="K76" s="2" t="s">
        <v>76</v>
      </c>
    </row>
    <row r="77" spans="1:113" ht="19" customHeight="1" x14ac:dyDescent="0.35">
      <c r="A77" s="2" t="s">
        <v>129</v>
      </c>
      <c r="B77" s="209" t="s">
        <v>130</v>
      </c>
      <c r="C77" s="210"/>
      <c r="D77" s="48" t="s">
        <v>60</v>
      </c>
      <c r="E77" s="48" t="s">
        <v>60</v>
      </c>
      <c r="F77" s="48" t="s">
        <v>60</v>
      </c>
      <c r="G77" s="48" t="s">
        <v>60</v>
      </c>
      <c r="H77" s="48" t="s">
        <v>60</v>
      </c>
      <c r="I77" s="48" t="s">
        <v>60</v>
      </c>
      <c r="J77" s="49">
        <v>1</v>
      </c>
      <c r="K77" s="2" t="s">
        <v>76</v>
      </c>
    </row>
    <row r="78" spans="1:113" ht="19" customHeight="1" x14ac:dyDescent="0.35">
      <c r="A78" s="2" t="s">
        <v>135</v>
      </c>
      <c r="B78" s="209" t="s">
        <v>172</v>
      </c>
      <c r="C78" s="210"/>
      <c r="D78" s="48" t="s">
        <v>60</v>
      </c>
      <c r="E78" s="48" t="s">
        <v>60</v>
      </c>
      <c r="F78" s="48" t="s">
        <v>60</v>
      </c>
      <c r="G78" s="48" t="s">
        <v>60</v>
      </c>
      <c r="H78" s="48" t="s">
        <v>60</v>
      </c>
      <c r="I78" s="48" t="s">
        <v>60</v>
      </c>
      <c r="J78" s="49">
        <v>1</v>
      </c>
      <c r="K78" s="2" t="s">
        <v>76</v>
      </c>
    </row>
    <row r="79" spans="1:113" ht="19" customHeight="1" x14ac:dyDescent="0.35">
      <c r="A79" s="2" t="s">
        <v>136</v>
      </c>
      <c r="B79" s="209" t="s">
        <v>173</v>
      </c>
      <c r="C79" s="210"/>
      <c r="D79" s="48" t="s">
        <v>60</v>
      </c>
      <c r="E79" s="50" t="s">
        <v>49</v>
      </c>
      <c r="F79" s="50" t="s">
        <v>49</v>
      </c>
      <c r="G79" s="50" t="s">
        <v>49</v>
      </c>
      <c r="H79" s="50" t="s">
        <v>49</v>
      </c>
      <c r="I79" s="48" t="s">
        <v>60</v>
      </c>
      <c r="J79" s="49">
        <v>1</v>
      </c>
      <c r="K79" s="2" t="s">
        <v>76</v>
      </c>
    </row>
    <row r="80" spans="1:113" ht="19" customHeight="1" x14ac:dyDescent="0.35">
      <c r="A80" s="2" t="s">
        <v>137</v>
      </c>
      <c r="B80" s="209" t="s">
        <v>174</v>
      </c>
      <c r="C80" s="210"/>
      <c r="D80" s="50" t="s">
        <v>49</v>
      </c>
      <c r="E80" s="48" t="s">
        <v>60</v>
      </c>
      <c r="F80" s="48" t="s">
        <v>60</v>
      </c>
      <c r="G80" s="48" t="s">
        <v>60</v>
      </c>
      <c r="H80" s="48" t="s">
        <v>60</v>
      </c>
      <c r="I80" s="50" t="s">
        <v>49</v>
      </c>
      <c r="J80" s="49">
        <v>1</v>
      </c>
      <c r="K80" s="2" t="s">
        <v>76</v>
      </c>
    </row>
    <row r="81" spans="1:11" ht="19" customHeight="1" x14ac:dyDescent="0.35">
      <c r="A81" s="2" t="s">
        <v>139</v>
      </c>
      <c r="B81" s="209" t="s">
        <v>176</v>
      </c>
      <c r="C81" s="210"/>
      <c r="D81" s="48" t="s">
        <v>60</v>
      </c>
      <c r="E81" s="48" t="s">
        <v>60</v>
      </c>
      <c r="F81" s="48" t="s">
        <v>60</v>
      </c>
      <c r="G81" s="48" t="s">
        <v>60</v>
      </c>
      <c r="H81" s="48" t="s">
        <v>60</v>
      </c>
      <c r="I81" s="48" t="s">
        <v>60</v>
      </c>
      <c r="J81" s="49">
        <v>1</v>
      </c>
      <c r="K81" s="2" t="s">
        <v>76</v>
      </c>
    </row>
    <row r="82" spans="1:11" ht="19" customHeight="1" x14ac:dyDescent="0.35">
      <c r="A82" s="2" t="s">
        <v>140</v>
      </c>
      <c r="B82" s="209" t="s">
        <v>177</v>
      </c>
      <c r="C82" s="210"/>
      <c r="D82" s="48" t="s">
        <v>60</v>
      </c>
      <c r="E82" s="48" t="s">
        <v>60</v>
      </c>
      <c r="F82" s="48" t="s">
        <v>60</v>
      </c>
      <c r="G82" s="48" t="s">
        <v>60</v>
      </c>
      <c r="H82" s="48" t="s">
        <v>60</v>
      </c>
      <c r="I82" s="48" t="s">
        <v>60</v>
      </c>
      <c r="J82" s="49">
        <v>1</v>
      </c>
      <c r="K82" s="2" t="s">
        <v>76</v>
      </c>
    </row>
    <row r="83" spans="1:11" ht="19" customHeight="1" x14ac:dyDescent="0.35">
      <c r="A83" s="2" t="s">
        <v>141</v>
      </c>
      <c r="B83" s="209" t="s">
        <v>178</v>
      </c>
      <c r="C83" s="210"/>
      <c r="D83" s="48" t="s">
        <v>60</v>
      </c>
      <c r="E83" s="48" t="s">
        <v>60</v>
      </c>
      <c r="F83" s="48" t="s">
        <v>60</v>
      </c>
      <c r="G83" s="48" t="s">
        <v>60</v>
      </c>
      <c r="H83" s="48" t="s">
        <v>60</v>
      </c>
      <c r="I83" s="48" t="s">
        <v>60</v>
      </c>
      <c r="J83" s="49">
        <v>1</v>
      </c>
      <c r="K83" s="2" t="s">
        <v>76</v>
      </c>
    </row>
    <row r="84" spans="1:11" ht="19" customHeight="1" x14ac:dyDescent="0.35">
      <c r="A84" s="2" t="s">
        <v>142</v>
      </c>
      <c r="B84" s="209" t="s">
        <v>179</v>
      </c>
      <c r="C84" s="210"/>
      <c r="D84" s="48" t="s">
        <v>60</v>
      </c>
      <c r="E84" s="48" t="s">
        <v>60</v>
      </c>
      <c r="F84" s="48" t="s">
        <v>60</v>
      </c>
      <c r="G84" s="48" t="s">
        <v>60</v>
      </c>
      <c r="H84" s="48" t="s">
        <v>60</v>
      </c>
      <c r="I84" s="48" t="s">
        <v>60</v>
      </c>
      <c r="J84" s="49">
        <v>1</v>
      </c>
      <c r="K84" s="2" t="s">
        <v>76</v>
      </c>
    </row>
    <row r="85" spans="1:11" ht="19" customHeight="1" x14ac:dyDescent="0.35">
      <c r="A85" s="2" t="s">
        <v>143</v>
      </c>
      <c r="B85" s="209" t="s">
        <v>180</v>
      </c>
      <c r="C85" s="210"/>
      <c r="D85" s="48" t="s">
        <v>60</v>
      </c>
      <c r="E85" s="50" t="s">
        <v>49</v>
      </c>
      <c r="F85" s="50" t="s">
        <v>49</v>
      </c>
      <c r="G85" s="50" t="s">
        <v>49</v>
      </c>
      <c r="H85" s="50" t="s">
        <v>49</v>
      </c>
      <c r="I85" s="48" t="s">
        <v>60</v>
      </c>
      <c r="J85" s="49">
        <v>1</v>
      </c>
      <c r="K85" s="2" t="s">
        <v>76</v>
      </c>
    </row>
    <row r="86" spans="1:11" ht="19" customHeight="1" x14ac:dyDescent="0.35">
      <c r="A86" s="2" t="s">
        <v>144</v>
      </c>
      <c r="B86" s="209" t="s">
        <v>181</v>
      </c>
      <c r="C86" s="210"/>
      <c r="D86" s="48" t="s">
        <v>60</v>
      </c>
      <c r="E86" s="48" t="s">
        <v>60</v>
      </c>
      <c r="F86" s="48" t="s">
        <v>60</v>
      </c>
      <c r="G86" s="48" t="s">
        <v>60</v>
      </c>
      <c r="H86" s="48" t="s">
        <v>60</v>
      </c>
      <c r="I86" s="48" t="s">
        <v>60</v>
      </c>
      <c r="J86" s="49">
        <v>1</v>
      </c>
      <c r="K86" s="2" t="s">
        <v>76</v>
      </c>
    </row>
    <row r="87" spans="1:11" ht="19" customHeight="1" x14ac:dyDescent="0.35">
      <c r="A87" s="2" t="s">
        <v>145</v>
      </c>
      <c r="B87" s="209" t="s">
        <v>182</v>
      </c>
      <c r="C87" s="210"/>
      <c r="D87" s="48" t="s">
        <v>60</v>
      </c>
      <c r="E87" s="48" t="s">
        <v>60</v>
      </c>
      <c r="F87" s="48" t="s">
        <v>60</v>
      </c>
      <c r="G87" s="48" t="s">
        <v>60</v>
      </c>
      <c r="H87" s="48" t="s">
        <v>60</v>
      </c>
      <c r="I87" s="48" t="s">
        <v>60</v>
      </c>
      <c r="J87" s="49">
        <v>1</v>
      </c>
      <c r="K87" s="2" t="s">
        <v>76</v>
      </c>
    </row>
    <row r="88" spans="1:11" ht="19" customHeight="1" x14ac:dyDescent="0.35">
      <c r="A88" s="2" t="s">
        <v>146</v>
      </c>
      <c r="B88" s="209" t="s">
        <v>183</v>
      </c>
      <c r="C88" s="210"/>
      <c r="D88" s="48" t="s">
        <v>60</v>
      </c>
      <c r="E88" s="50" t="s">
        <v>49</v>
      </c>
      <c r="F88" s="50" t="s">
        <v>49</v>
      </c>
      <c r="G88" s="50" t="s">
        <v>49</v>
      </c>
      <c r="H88" s="50" t="s">
        <v>49</v>
      </c>
      <c r="I88" s="48" t="s">
        <v>60</v>
      </c>
      <c r="J88" s="49">
        <v>1</v>
      </c>
      <c r="K88" s="2" t="s">
        <v>76</v>
      </c>
    </row>
    <row r="89" spans="1:11" ht="19" customHeight="1" x14ac:dyDescent="0.35">
      <c r="A89" s="2" t="s">
        <v>147</v>
      </c>
      <c r="B89" s="209" t="s">
        <v>184</v>
      </c>
      <c r="C89" s="210"/>
      <c r="D89" s="48" t="s">
        <v>60</v>
      </c>
      <c r="E89" s="48" t="s">
        <v>60</v>
      </c>
      <c r="F89" s="48" t="s">
        <v>60</v>
      </c>
      <c r="G89" s="48" t="s">
        <v>60</v>
      </c>
      <c r="H89" s="48" t="s">
        <v>60</v>
      </c>
      <c r="I89" s="48" t="s">
        <v>60</v>
      </c>
      <c r="J89" s="49">
        <v>1</v>
      </c>
      <c r="K89" s="2" t="s">
        <v>76</v>
      </c>
    </row>
    <row r="90" spans="1:11" ht="19" customHeight="1" x14ac:dyDescent="0.35">
      <c r="A90" s="2" t="s">
        <v>148</v>
      </c>
      <c r="B90" s="209" t="s">
        <v>185</v>
      </c>
      <c r="C90" s="210"/>
      <c r="D90" s="48" t="s">
        <v>60</v>
      </c>
      <c r="E90" s="48" t="s">
        <v>60</v>
      </c>
      <c r="F90" s="48" t="s">
        <v>60</v>
      </c>
      <c r="G90" s="48" t="s">
        <v>60</v>
      </c>
      <c r="H90" s="48" t="s">
        <v>60</v>
      </c>
      <c r="I90" s="48" t="s">
        <v>60</v>
      </c>
      <c r="J90" s="49">
        <v>1</v>
      </c>
      <c r="K90" s="2" t="s">
        <v>76</v>
      </c>
    </row>
    <row r="91" spans="1:11" ht="19" customHeight="1" x14ac:dyDescent="0.35">
      <c r="A91" s="2" t="s">
        <v>149</v>
      </c>
      <c r="B91" s="209" t="s">
        <v>186</v>
      </c>
      <c r="C91" s="210"/>
      <c r="D91" s="48" t="s">
        <v>60</v>
      </c>
      <c r="E91" s="50" t="s">
        <v>49</v>
      </c>
      <c r="F91" s="50" t="s">
        <v>49</v>
      </c>
      <c r="G91" s="50" t="s">
        <v>49</v>
      </c>
      <c r="H91" s="50" t="s">
        <v>49</v>
      </c>
      <c r="I91" s="48" t="s">
        <v>60</v>
      </c>
      <c r="J91" s="49">
        <v>1</v>
      </c>
      <c r="K91" s="2" t="s">
        <v>76</v>
      </c>
    </row>
    <row r="92" spans="1:11" ht="19" customHeight="1" x14ac:dyDescent="0.35">
      <c r="A92" s="2" t="s">
        <v>150</v>
      </c>
      <c r="B92" s="209" t="s">
        <v>187</v>
      </c>
      <c r="C92" s="210"/>
      <c r="D92" s="48" t="s">
        <v>60</v>
      </c>
      <c r="E92" s="50" t="s">
        <v>49</v>
      </c>
      <c r="F92" s="50" t="s">
        <v>49</v>
      </c>
      <c r="G92" s="50" t="s">
        <v>49</v>
      </c>
      <c r="H92" s="50" t="s">
        <v>49</v>
      </c>
      <c r="I92" s="48" t="s">
        <v>60</v>
      </c>
      <c r="J92" s="49">
        <v>1</v>
      </c>
      <c r="K92" s="2" t="s">
        <v>76</v>
      </c>
    </row>
    <row r="93" spans="1:11" ht="19" customHeight="1" x14ac:dyDescent="0.35">
      <c r="A93" s="2" t="s">
        <v>153</v>
      </c>
      <c r="B93" s="209" t="s">
        <v>190</v>
      </c>
      <c r="C93" s="210"/>
      <c r="D93" s="48" t="s">
        <v>60</v>
      </c>
      <c r="E93" s="50" t="s">
        <v>49</v>
      </c>
      <c r="F93" s="50" t="s">
        <v>49</v>
      </c>
      <c r="G93" s="50" t="s">
        <v>49</v>
      </c>
      <c r="H93" s="50" t="s">
        <v>49</v>
      </c>
      <c r="I93" s="48" t="s">
        <v>60</v>
      </c>
      <c r="J93" s="49">
        <v>1</v>
      </c>
      <c r="K93" s="2" t="s">
        <v>76</v>
      </c>
    </row>
    <row r="94" spans="1:11" ht="19" customHeight="1" x14ac:dyDescent="0.35">
      <c r="A94" s="2" t="s">
        <v>154</v>
      </c>
      <c r="B94" s="209" t="s">
        <v>191</v>
      </c>
      <c r="C94" s="210"/>
      <c r="D94" s="48" t="s">
        <v>60</v>
      </c>
      <c r="E94" s="48" t="s">
        <v>60</v>
      </c>
      <c r="F94" s="48" t="s">
        <v>60</v>
      </c>
      <c r="G94" s="48" t="s">
        <v>60</v>
      </c>
      <c r="H94" s="48" t="s">
        <v>60</v>
      </c>
      <c r="I94" s="48" t="s">
        <v>60</v>
      </c>
      <c r="J94" s="49">
        <v>1</v>
      </c>
      <c r="K94" s="2" t="s">
        <v>76</v>
      </c>
    </row>
    <row r="95" spans="1:11" ht="19" customHeight="1" x14ac:dyDescent="0.35">
      <c r="A95" s="2" t="s">
        <v>156</v>
      </c>
      <c r="B95" s="209" t="s">
        <v>193</v>
      </c>
      <c r="C95" s="210"/>
      <c r="D95" s="48" t="s">
        <v>60</v>
      </c>
      <c r="E95" s="48" t="s">
        <v>60</v>
      </c>
      <c r="F95" s="48" t="s">
        <v>60</v>
      </c>
      <c r="G95" s="48" t="s">
        <v>60</v>
      </c>
      <c r="H95" s="48" t="s">
        <v>60</v>
      </c>
      <c r="I95" s="48" t="s">
        <v>60</v>
      </c>
      <c r="J95" s="49">
        <v>1</v>
      </c>
      <c r="K95" s="2" t="s">
        <v>76</v>
      </c>
    </row>
    <row r="96" spans="1:11" ht="19" customHeight="1" x14ac:dyDescent="0.35">
      <c r="A96" s="2" t="s">
        <v>160</v>
      </c>
      <c r="B96" s="209" t="s">
        <v>196</v>
      </c>
      <c r="C96" s="210"/>
      <c r="D96" s="50" t="s">
        <v>49</v>
      </c>
      <c r="E96" s="48" t="s">
        <v>60</v>
      </c>
      <c r="F96" s="48" t="s">
        <v>60</v>
      </c>
      <c r="G96" s="48" t="s">
        <v>60</v>
      </c>
      <c r="H96" s="48" t="s">
        <v>60</v>
      </c>
      <c r="I96" s="50" t="s">
        <v>49</v>
      </c>
      <c r="J96" s="49">
        <v>1</v>
      </c>
      <c r="K96" s="2" t="s">
        <v>76</v>
      </c>
    </row>
    <row r="97" spans="1:1023 1025:2047 2049:3071 3073:4095 4097:5119 5121:6143 6145:7167 7169:8191 8193:9215 9217:10239 10241:11263 11265:12287 12289:13311 13313:14335 14337:15359 15361:16383" ht="19" customHeight="1" x14ac:dyDescent="0.35">
      <c r="A97" s="2" t="s">
        <v>167</v>
      </c>
      <c r="B97" s="209" t="s">
        <v>203</v>
      </c>
      <c r="C97" s="210"/>
      <c r="D97" s="48" t="s">
        <v>60</v>
      </c>
      <c r="E97" s="48" t="s">
        <v>60</v>
      </c>
      <c r="F97" s="48" t="s">
        <v>60</v>
      </c>
      <c r="G97" s="48" t="s">
        <v>60</v>
      </c>
      <c r="H97" s="48" t="s">
        <v>60</v>
      </c>
      <c r="I97" s="48" t="s">
        <v>60</v>
      </c>
      <c r="J97" s="49">
        <v>1</v>
      </c>
      <c r="K97" s="2" t="s">
        <v>76</v>
      </c>
    </row>
    <row r="98" spans="1:1023 1025:2047 2049:3071 3073:4095 4097:5119 5121:6143 6145:7167 7169:8191 8193:9215 9217:10239 10241:11263 11265:12287 12289:13311 13313:14335 14337:15359 15361:16383" ht="19" customHeight="1" x14ac:dyDescent="0.35">
      <c r="A98" s="2" t="s">
        <v>170</v>
      </c>
      <c r="B98" s="209" t="s">
        <v>206</v>
      </c>
      <c r="C98" s="210"/>
      <c r="D98" s="48" t="s">
        <v>60</v>
      </c>
      <c r="E98" s="50" t="s">
        <v>49</v>
      </c>
      <c r="F98" s="50" t="s">
        <v>49</v>
      </c>
      <c r="G98" s="50" t="s">
        <v>49</v>
      </c>
      <c r="H98" s="50" t="s">
        <v>49</v>
      </c>
      <c r="I98" s="48" t="s">
        <v>60</v>
      </c>
      <c r="J98" s="49">
        <v>1</v>
      </c>
      <c r="K98" s="2" t="s">
        <v>76</v>
      </c>
    </row>
    <row r="99" spans="1:1023 1025:2047 2049:3071 3073:4095 4097:5119 5121:6143 6145:7167 7169:8191 8193:9215 9217:10239 10241:11263 11265:12287 12289:13311 13313:14335 14337:15359 15361:16383" ht="19" customHeight="1" x14ac:dyDescent="0.35">
      <c r="A99" s="2" t="s">
        <v>171</v>
      </c>
      <c r="B99" s="209" t="s">
        <v>207</v>
      </c>
      <c r="C99" s="210"/>
      <c r="D99" s="48" t="s">
        <v>60</v>
      </c>
      <c r="E99" s="50" t="s">
        <v>49</v>
      </c>
      <c r="F99" s="50" t="s">
        <v>49</v>
      </c>
      <c r="G99" s="50" t="s">
        <v>49</v>
      </c>
      <c r="H99" s="50" t="s">
        <v>49</v>
      </c>
      <c r="I99" s="48" t="s">
        <v>60</v>
      </c>
      <c r="J99" s="49">
        <v>1</v>
      </c>
      <c r="K99" s="2" t="s">
        <v>76</v>
      </c>
    </row>
    <row r="100" spans="1:1023 1025:2047 2049:3071 3073:4095 4097:5119 5121:6143 6145:7167 7169:8191 8193:9215 9217:10239 10241:11263 11265:12287 12289:13311 13313:14335 14337:15359 15361:16383" ht="19" customHeight="1" x14ac:dyDescent="0.35">
      <c r="A100" s="2" t="s">
        <v>208</v>
      </c>
      <c r="B100" s="209" t="s">
        <v>209</v>
      </c>
      <c r="C100" s="210"/>
      <c r="D100" s="48" t="s">
        <v>60</v>
      </c>
      <c r="E100" s="48" t="s">
        <v>60</v>
      </c>
      <c r="F100" s="48" t="s">
        <v>60</v>
      </c>
      <c r="G100" s="48" t="s">
        <v>60</v>
      </c>
      <c r="H100" s="48" t="s">
        <v>60</v>
      </c>
      <c r="I100" s="48" t="s">
        <v>60</v>
      </c>
      <c r="J100" s="49">
        <v>1</v>
      </c>
      <c r="K100" s="2" t="s">
        <v>76</v>
      </c>
    </row>
    <row r="101" spans="1:1023 1025:2047 2049:3071 3073:4095 4097:5119 5121:6143 6145:7167 7169:8191 8193:9215 9217:10239 10241:11263 11265:12287 12289:13311 13313:14335 14337:15359 15361:16383" ht="19" customHeight="1" x14ac:dyDescent="0.35">
      <c r="A101" s="2" t="s">
        <v>212</v>
      </c>
      <c r="B101" s="209" t="s">
        <v>213</v>
      </c>
      <c r="C101" s="210"/>
      <c r="D101" s="50" t="s">
        <v>49</v>
      </c>
      <c r="E101" s="48" t="s">
        <v>60</v>
      </c>
      <c r="F101" s="48" t="s">
        <v>60</v>
      </c>
      <c r="G101" s="48" t="s">
        <v>60</v>
      </c>
      <c r="H101" s="48" t="s">
        <v>60</v>
      </c>
      <c r="I101" s="50" t="s">
        <v>49</v>
      </c>
      <c r="J101" s="49">
        <v>1</v>
      </c>
      <c r="K101" s="2" t="s">
        <v>76</v>
      </c>
    </row>
    <row r="102" spans="1:1023 1025:2047 2049:3071 3073:4095 4097:5119 5121:6143 6145:7167 7169:8191 8193:9215 9217:10239 10241:11263 11265:12287 12289:13311 13313:14335 14337:15359 15361:16383" ht="19" customHeight="1" x14ac:dyDescent="0.35">
      <c r="A102" s="2" t="s">
        <v>216</v>
      </c>
      <c r="B102" s="209" t="s">
        <v>217</v>
      </c>
      <c r="C102" s="210"/>
      <c r="D102" s="48" t="s">
        <v>60</v>
      </c>
      <c r="E102" s="48" t="s">
        <v>60</v>
      </c>
      <c r="F102" s="48" t="s">
        <v>60</v>
      </c>
      <c r="G102" s="48" t="s">
        <v>60</v>
      </c>
      <c r="H102" s="48" t="s">
        <v>60</v>
      </c>
      <c r="I102" s="48" t="s">
        <v>60</v>
      </c>
      <c r="J102" s="49">
        <v>1</v>
      </c>
      <c r="K102" s="2" t="s">
        <v>76</v>
      </c>
    </row>
    <row r="103" spans="1:1023 1025:2047 2049:3071 3073:4095 4097:5119 5121:6143 6145:7167 7169:8191 8193:9215 9217:10239 10241:11263 11265:12287 12289:13311 13313:14335 14337:15359 15361:16383" ht="19" customHeight="1" x14ac:dyDescent="0.35">
      <c r="A103" s="2" t="s">
        <v>218</v>
      </c>
      <c r="B103" s="209" t="s">
        <v>219</v>
      </c>
      <c r="C103" s="210"/>
      <c r="D103" s="48" t="s">
        <v>60</v>
      </c>
      <c r="E103" s="48" t="s">
        <v>60</v>
      </c>
      <c r="F103" s="48" t="s">
        <v>60</v>
      </c>
      <c r="G103" s="48" t="s">
        <v>60</v>
      </c>
      <c r="H103" s="48" t="s">
        <v>60</v>
      </c>
      <c r="I103" s="48" t="s">
        <v>60</v>
      </c>
      <c r="J103" s="49">
        <v>1</v>
      </c>
      <c r="K103" s="2" t="s">
        <v>76</v>
      </c>
    </row>
    <row r="104" spans="1:1023 1025:2047 2049:3071 3073:4095 4097:5119 5121:6143 6145:7167 7169:8191 8193:9215 9217:10239 10241:11263 11265:12287 12289:13311 13313:14335 14337:15359 15361:16383" ht="19" customHeight="1" x14ac:dyDescent="0.35">
      <c r="A104" s="2" t="s">
        <v>220</v>
      </c>
      <c r="B104" s="209" t="s">
        <v>221</v>
      </c>
      <c r="C104" s="210"/>
      <c r="D104" s="48" t="s">
        <v>60</v>
      </c>
      <c r="E104" s="48" t="s">
        <v>60</v>
      </c>
      <c r="F104" s="48" t="s">
        <v>60</v>
      </c>
      <c r="G104" s="48" t="s">
        <v>60</v>
      </c>
      <c r="H104" s="48" t="s">
        <v>60</v>
      </c>
      <c r="I104" s="48" t="s">
        <v>60</v>
      </c>
      <c r="J104" s="49">
        <v>1</v>
      </c>
      <c r="K104" s="2" t="s">
        <v>76</v>
      </c>
    </row>
    <row r="105" spans="1:1023 1025:2047 2049:3071 3073:4095 4097:5119 5121:6143 6145:7167 7169:8191 8193:9215 9217:10239 10241:11263 11265:12287 12289:13311 13313:14335 14337:15359 15361:16383" ht="19" customHeight="1" x14ac:dyDescent="0.35">
      <c r="A105" s="2" t="s">
        <v>222</v>
      </c>
      <c r="B105" s="209" t="s">
        <v>226</v>
      </c>
      <c r="C105" s="210"/>
      <c r="D105" s="48" t="s">
        <v>60</v>
      </c>
      <c r="E105" s="50" t="s">
        <v>49</v>
      </c>
      <c r="F105" s="50" t="s">
        <v>49</v>
      </c>
      <c r="G105" s="50" t="s">
        <v>49</v>
      </c>
      <c r="H105" s="50" t="s">
        <v>49</v>
      </c>
      <c r="I105" s="48" t="s">
        <v>60</v>
      </c>
      <c r="J105" s="49">
        <v>1</v>
      </c>
      <c r="K105" s="2" t="s">
        <v>76</v>
      </c>
    </row>
    <row r="106" spans="1:1023 1025:2047 2049:3071 3073:4095 4097:5119 5121:6143 6145:7167 7169:8191 8193:9215 9217:10239 10241:11263 11265:12287 12289:13311 13313:14335 14337:15359 15361:16383" ht="19" customHeight="1" x14ac:dyDescent="0.35">
      <c r="A106" s="2" t="s">
        <v>223</v>
      </c>
      <c r="B106" s="209" t="s">
        <v>227</v>
      </c>
      <c r="C106" s="210"/>
      <c r="D106" s="48" t="s">
        <v>60</v>
      </c>
      <c r="E106" s="48" t="s">
        <v>60</v>
      </c>
      <c r="F106" s="48" t="s">
        <v>60</v>
      </c>
      <c r="G106" s="48" t="s">
        <v>60</v>
      </c>
      <c r="H106" s="48" t="s">
        <v>60</v>
      </c>
      <c r="I106" s="48" t="s">
        <v>60</v>
      </c>
      <c r="J106" s="49">
        <v>1</v>
      </c>
      <c r="K106" s="2" t="s">
        <v>76</v>
      </c>
    </row>
    <row r="107" spans="1:1023 1025:2047 2049:3071 3073:4095 4097:5119 5121:6143 6145:7167 7169:8191 8193:9215 9217:10239 10241:11263 11265:12287 12289:13311 13313:14335 14337:15359 15361:16383" s="55" customFormat="1" ht="19" customHeight="1" x14ac:dyDescent="0.35">
      <c r="A107" s="2" t="s">
        <v>225</v>
      </c>
      <c r="B107" s="209" t="s">
        <v>229</v>
      </c>
      <c r="C107" s="210"/>
      <c r="D107" s="48" t="s">
        <v>60</v>
      </c>
      <c r="E107" s="50" t="s">
        <v>49</v>
      </c>
      <c r="F107" s="50" t="s">
        <v>49</v>
      </c>
      <c r="G107" s="50" t="s">
        <v>49</v>
      </c>
      <c r="H107" s="50" t="s">
        <v>49</v>
      </c>
      <c r="I107" s="48" t="s">
        <v>60</v>
      </c>
      <c r="J107" s="49">
        <v>1</v>
      </c>
      <c r="K107" s="2" t="s">
        <v>76</v>
      </c>
      <c r="L107" s="73"/>
      <c r="M107" s="71"/>
      <c r="N107" s="73"/>
      <c r="O107" s="71"/>
      <c r="P107" s="73"/>
      <c r="Q107" s="71"/>
      <c r="R107" s="73"/>
      <c r="S107" s="71"/>
      <c r="T107" s="73"/>
      <c r="U107" s="71"/>
      <c r="V107" s="73"/>
      <c r="W107" s="71"/>
      <c r="X107" s="73"/>
      <c r="Y107" s="71"/>
      <c r="Z107" s="73"/>
      <c r="AA107" s="71"/>
      <c r="AB107" s="73"/>
      <c r="AC107" s="71"/>
      <c r="AD107" s="73"/>
      <c r="AE107" s="71"/>
      <c r="AF107" s="73"/>
      <c r="AG107" s="71"/>
      <c r="AH107" s="73"/>
      <c r="AI107" s="71"/>
      <c r="AJ107" s="73"/>
      <c r="AK107" s="71"/>
      <c r="AL107" s="73"/>
      <c r="AM107" s="71"/>
      <c r="AN107" s="73"/>
      <c r="AO107" s="71"/>
      <c r="AP107" s="73"/>
      <c r="AQ107" s="71"/>
      <c r="AR107" s="73"/>
      <c r="AS107" s="71"/>
      <c r="AT107" s="73"/>
      <c r="AU107" s="71"/>
      <c r="AV107" s="73"/>
      <c r="AW107" s="71"/>
      <c r="AX107" s="73"/>
      <c r="AY107" s="71"/>
      <c r="AZ107" s="73"/>
      <c r="BA107" s="71"/>
      <c r="BB107" s="73"/>
      <c r="BC107" s="71"/>
      <c r="BD107" s="73"/>
      <c r="BE107" s="71"/>
      <c r="BF107" s="73"/>
      <c r="BG107" s="71"/>
      <c r="BH107" s="73"/>
      <c r="BI107" s="71"/>
      <c r="BJ107" s="73"/>
      <c r="BK107" s="71"/>
      <c r="BL107" s="73"/>
      <c r="BM107" s="71"/>
      <c r="BN107" s="73"/>
      <c r="BO107" s="71"/>
      <c r="BP107" s="73"/>
      <c r="BQ107" s="71"/>
      <c r="BR107" s="73"/>
      <c r="BS107" s="71"/>
      <c r="BT107" s="73"/>
      <c r="BU107" s="71"/>
      <c r="BV107" s="73"/>
      <c r="BW107" s="71"/>
      <c r="BX107" s="73"/>
      <c r="BY107" s="71"/>
      <c r="BZ107" s="73"/>
      <c r="CA107" s="71"/>
      <c r="CB107" s="73"/>
      <c r="CC107" s="71"/>
      <c r="CD107" s="73"/>
      <c r="CE107" s="71"/>
      <c r="CF107" s="73"/>
      <c r="CG107" s="71"/>
      <c r="CH107" s="73"/>
      <c r="CI107" s="71"/>
      <c r="CJ107" s="73"/>
      <c r="CK107" s="71"/>
      <c r="CL107" s="73"/>
      <c r="CM107" s="71"/>
      <c r="CN107" s="73"/>
      <c r="CO107" s="71"/>
      <c r="CP107" s="73"/>
      <c r="CQ107" s="71"/>
      <c r="CR107" s="73"/>
      <c r="CS107" s="71"/>
      <c r="CT107" s="73"/>
      <c r="CU107" s="71"/>
      <c r="CV107" s="73"/>
      <c r="CW107" s="71"/>
      <c r="CX107" s="73"/>
      <c r="CY107" s="71"/>
      <c r="CZ107" s="73"/>
      <c r="DA107" s="71"/>
      <c r="DB107" s="73"/>
      <c r="DC107" s="71"/>
      <c r="DD107" s="73"/>
      <c r="DE107" s="71"/>
      <c r="DF107" s="73"/>
      <c r="DG107" s="71"/>
      <c r="DH107" s="73"/>
      <c r="DI107" s="71"/>
      <c r="DK107"/>
      <c r="DM107"/>
      <c r="DO107"/>
      <c r="DQ107"/>
      <c r="DS107"/>
      <c r="DU107"/>
      <c r="DW107"/>
      <c r="DY107"/>
      <c r="EA107"/>
      <c r="EC107"/>
      <c r="EE107"/>
      <c r="EG107"/>
      <c r="EI107"/>
      <c r="EK107"/>
      <c r="EM107"/>
      <c r="EO107"/>
      <c r="EQ107"/>
      <c r="ES107"/>
      <c r="EU107"/>
      <c r="EW107"/>
      <c r="EY107"/>
      <c r="FA107"/>
      <c r="FC107"/>
      <c r="FE107"/>
      <c r="FG107"/>
      <c r="FI107"/>
      <c r="FK107"/>
      <c r="FM107"/>
      <c r="FO107"/>
      <c r="FQ107"/>
      <c r="FS107"/>
      <c r="FU107"/>
      <c r="FW107"/>
      <c r="FY107"/>
      <c r="GA107"/>
      <c r="GC107"/>
      <c r="GE107"/>
      <c r="GG107"/>
      <c r="GI107"/>
      <c r="GK107"/>
      <c r="GM107"/>
      <c r="GO107"/>
      <c r="GQ107"/>
      <c r="GS107"/>
      <c r="GU107"/>
      <c r="GW107"/>
      <c r="GY107"/>
      <c r="HA107"/>
      <c r="HC107"/>
      <c r="HE107"/>
      <c r="HG107"/>
      <c r="HI107"/>
      <c r="HK107"/>
      <c r="HM107"/>
      <c r="HO107"/>
      <c r="HQ107"/>
      <c r="HS107"/>
      <c r="HU107"/>
      <c r="HW107"/>
      <c r="HY107"/>
      <c r="IA107"/>
      <c r="IC107"/>
      <c r="IE107"/>
      <c r="IG107"/>
      <c r="II107"/>
      <c r="IK107"/>
      <c r="IM107"/>
      <c r="IO107"/>
      <c r="IQ107"/>
      <c r="IS107"/>
      <c r="IU107"/>
      <c r="IW107"/>
      <c r="IY107"/>
      <c r="JA107"/>
      <c r="JC107"/>
      <c r="JE107"/>
      <c r="JG107"/>
      <c r="JI107"/>
      <c r="JK107"/>
      <c r="JM107"/>
      <c r="JO107"/>
      <c r="JQ107"/>
      <c r="JS107"/>
      <c r="JU107"/>
      <c r="JW107"/>
      <c r="JY107"/>
      <c r="KA107"/>
      <c r="KC107"/>
      <c r="KE107"/>
      <c r="KG107"/>
      <c r="KI107"/>
      <c r="KK107"/>
      <c r="KM107"/>
      <c r="KO107"/>
      <c r="KQ107"/>
      <c r="KS107"/>
      <c r="KU107"/>
      <c r="KW107"/>
      <c r="KY107"/>
      <c r="LA107"/>
      <c r="LC107"/>
      <c r="LE107"/>
      <c r="LG107"/>
      <c r="LI107"/>
      <c r="LK107"/>
      <c r="LM107"/>
      <c r="LO107"/>
      <c r="LQ107"/>
      <c r="LS107"/>
      <c r="LU107"/>
      <c r="LW107"/>
      <c r="LY107"/>
      <c r="MA107"/>
      <c r="MC107"/>
      <c r="ME107"/>
      <c r="MG107"/>
      <c r="MI107"/>
      <c r="MK107"/>
      <c r="MM107"/>
      <c r="MO107"/>
      <c r="MQ107"/>
      <c r="MS107"/>
      <c r="MU107"/>
      <c r="MW107"/>
      <c r="MY107"/>
      <c r="NA107"/>
      <c r="NC107"/>
      <c r="NE107"/>
      <c r="NG107"/>
      <c r="NI107"/>
      <c r="NK107"/>
      <c r="NM107"/>
      <c r="NO107"/>
      <c r="NQ107"/>
      <c r="NS107"/>
      <c r="NU107"/>
      <c r="NW107"/>
      <c r="NY107"/>
      <c r="OA107"/>
      <c r="OC107"/>
      <c r="OE107"/>
      <c r="OG107"/>
      <c r="OI107"/>
      <c r="OK107"/>
      <c r="OM107"/>
      <c r="OO107"/>
      <c r="OQ107"/>
      <c r="OS107"/>
      <c r="OU107"/>
      <c r="OW107"/>
      <c r="OY107"/>
      <c r="PA107"/>
      <c r="PC107"/>
      <c r="PE107"/>
      <c r="PG107"/>
      <c r="PI107"/>
      <c r="PK107"/>
      <c r="PM107"/>
      <c r="PO107"/>
      <c r="PQ107"/>
      <c r="PS107"/>
      <c r="PU107"/>
      <c r="PW107"/>
      <c r="PY107"/>
      <c r="QA107"/>
      <c r="QC107"/>
      <c r="QE107"/>
      <c r="QG107"/>
      <c r="QI107"/>
      <c r="QK107"/>
      <c r="QM107"/>
      <c r="QO107"/>
      <c r="QQ107"/>
      <c r="QS107"/>
      <c r="QU107"/>
      <c r="QW107"/>
      <c r="QY107"/>
      <c r="RA107"/>
      <c r="RC107"/>
      <c r="RE107"/>
      <c r="RG107"/>
      <c r="RI107"/>
      <c r="RK107"/>
      <c r="RM107"/>
      <c r="RO107"/>
      <c r="RQ107"/>
      <c r="RS107"/>
      <c r="RU107"/>
      <c r="RW107"/>
      <c r="RY107"/>
      <c r="SA107"/>
      <c r="SC107"/>
      <c r="SE107"/>
      <c r="SG107"/>
      <c r="SI107"/>
      <c r="SK107"/>
      <c r="SM107"/>
      <c r="SO107"/>
      <c r="SQ107"/>
      <c r="SS107"/>
      <c r="SU107"/>
      <c r="SW107"/>
      <c r="SY107"/>
      <c r="TA107"/>
      <c r="TC107"/>
      <c r="TE107"/>
      <c r="TG107"/>
      <c r="TI107"/>
      <c r="TK107"/>
      <c r="TM107"/>
      <c r="TO107"/>
      <c r="TQ107"/>
      <c r="TS107"/>
      <c r="TU107"/>
      <c r="TW107"/>
      <c r="TY107"/>
      <c r="UA107"/>
      <c r="UC107"/>
      <c r="UE107"/>
      <c r="UG107"/>
      <c r="UI107"/>
      <c r="UK107"/>
      <c r="UM107"/>
      <c r="UO107"/>
      <c r="UQ107"/>
      <c r="US107"/>
      <c r="UU107"/>
      <c r="UW107"/>
      <c r="UY107"/>
      <c r="VA107"/>
      <c r="VC107"/>
      <c r="VE107"/>
      <c r="VG107"/>
      <c r="VI107"/>
      <c r="VK107"/>
      <c r="VM107"/>
      <c r="VO107"/>
      <c r="VQ107"/>
      <c r="VS107"/>
      <c r="VU107"/>
      <c r="VW107"/>
      <c r="VY107"/>
      <c r="WA107"/>
      <c r="WC107"/>
      <c r="WE107"/>
      <c r="WG107"/>
      <c r="WI107"/>
      <c r="WK107"/>
      <c r="WM107"/>
      <c r="WO107"/>
      <c r="WQ107"/>
      <c r="WS107"/>
      <c r="WU107"/>
      <c r="WW107"/>
      <c r="WY107"/>
      <c r="XA107"/>
      <c r="XC107"/>
      <c r="XE107"/>
      <c r="XG107"/>
      <c r="XI107"/>
      <c r="XK107"/>
      <c r="XM107"/>
      <c r="XO107"/>
      <c r="XQ107"/>
      <c r="XS107"/>
      <c r="XU107"/>
      <c r="XW107"/>
      <c r="XY107"/>
      <c r="YA107"/>
      <c r="YC107"/>
      <c r="YE107"/>
      <c r="YG107"/>
      <c r="YI107"/>
      <c r="YK107"/>
      <c r="YM107"/>
      <c r="YO107"/>
      <c r="YQ107"/>
      <c r="YS107"/>
      <c r="YU107"/>
      <c r="YW107"/>
      <c r="YY107"/>
      <c r="ZA107"/>
      <c r="ZC107"/>
      <c r="ZE107"/>
      <c r="ZG107"/>
      <c r="ZI107"/>
      <c r="ZK107"/>
      <c r="ZM107"/>
      <c r="ZO107"/>
      <c r="ZQ107"/>
      <c r="ZS107"/>
      <c r="ZU107"/>
      <c r="ZW107"/>
      <c r="ZY107"/>
      <c r="AAA107"/>
      <c r="AAC107"/>
      <c r="AAE107"/>
      <c r="AAG107"/>
      <c r="AAI107"/>
      <c r="AAK107"/>
      <c r="AAM107"/>
      <c r="AAO107"/>
      <c r="AAQ107"/>
      <c r="AAS107"/>
      <c r="AAU107"/>
      <c r="AAW107"/>
      <c r="AAY107"/>
      <c r="ABA107"/>
      <c r="ABC107"/>
      <c r="ABE107"/>
      <c r="ABG107"/>
      <c r="ABI107"/>
      <c r="ABK107"/>
      <c r="ABM107"/>
      <c r="ABO107"/>
      <c r="ABQ107"/>
      <c r="ABS107"/>
      <c r="ABU107"/>
      <c r="ABW107"/>
      <c r="ABY107"/>
      <c r="ACA107"/>
      <c r="ACC107"/>
      <c r="ACE107"/>
      <c r="ACG107"/>
      <c r="ACI107"/>
      <c r="ACK107"/>
      <c r="ACM107"/>
      <c r="ACO107"/>
      <c r="ACQ107"/>
      <c r="ACS107"/>
      <c r="ACU107"/>
      <c r="ACW107"/>
      <c r="ACY107"/>
      <c r="ADA107"/>
      <c r="ADC107"/>
      <c r="ADE107"/>
      <c r="ADG107"/>
      <c r="ADI107"/>
      <c r="ADK107"/>
      <c r="ADM107"/>
      <c r="ADO107"/>
      <c r="ADQ107"/>
      <c r="ADS107"/>
      <c r="ADU107"/>
      <c r="ADW107"/>
      <c r="ADY107"/>
      <c r="AEA107"/>
      <c r="AEC107"/>
      <c r="AEE107"/>
      <c r="AEG107"/>
      <c r="AEI107"/>
      <c r="AEK107"/>
      <c r="AEM107"/>
      <c r="AEO107"/>
      <c r="AEQ107"/>
      <c r="AES107"/>
      <c r="AEU107"/>
      <c r="AEW107"/>
      <c r="AEY107"/>
      <c r="AFA107"/>
      <c r="AFC107"/>
      <c r="AFE107"/>
      <c r="AFG107"/>
      <c r="AFI107"/>
      <c r="AFK107"/>
      <c r="AFM107"/>
      <c r="AFO107"/>
      <c r="AFQ107"/>
      <c r="AFS107"/>
      <c r="AFU107"/>
      <c r="AFW107"/>
      <c r="AFY107"/>
      <c r="AGA107"/>
      <c r="AGC107"/>
      <c r="AGE107"/>
      <c r="AGG107"/>
      <c r="AGI107"/>
      <c r="AGK107"/>
      <c r="AGM107"/>
      <c r="AGO107"/>
      <c r="AGQ107"/>
      <c r="AGS107"/>
      <c r="AGU107"/>
      <c r="AGW107"/>
      <c r="AGY107"/>
      <c r="AHA107"/>
      <c r="AHC107"/>
      <c r="AHE107"/>
      <c r="AHG107"/>
      <c r="AHI107"/>
      <c r="AHK107"/>
      <c r="AHM107"/>
      <c r="AHO107"/>
      <c r="AHQ107"/>
      <c r="AHS107"/>
      <c r="AHU107"/>
      <c r="AHW107"/>
      <c r="AHY107"/>
      <c r="AIA107"/>
      <c r="AIC107"/>
      <c r="AIE107"/>
      <c r="AIG107"/>
      <c r="AII107"/>
      <c r="AIK107"/>
      <c r="AIM107"/>
      <c r="AIO107"/>
      <c r="AIQ107"/>
      <c r="AIS107"/>
      <c r="AIU107"/>
      <c r="AIW107"/>
      <c r="AIY107"/>
      <c r="AJA107"/>
      <c r="AJC107"/>
      <c r="AJE107"/>
      <c r="AJG107"/>
      <c r="AJI107"/>
      <c r="AJK107"/>
      <c r="AJM107"/>
      <c r="AJO107"/>
      <c r="AJQ107"/>
      <c r="AJS107"/>
      <c r="AJU107"/>
      <c r="AJW107"/>
      <c r="AJY107"/>
      <c r="AKA107"/>
      <c r="AKC107"/>
      <c r="AKE107"/>
      <c r="AKG107"/>
      <c r="AKI107"/>
      <c r="AKK107"/>
      <c r="AKM107"/>
      <c r="AKO107"/>
      <c r="AKQ107"/>
      <c r="AKS107"/>
      <c r="AKU107"/>
      <c r="AKW107"/>
      <c r="AKY107"/>
      <c r="ALA107"/>
      <c r="ALC107"/>
      <c r="ALE107"/>
      <c r="ALG107"/>
      <c r="ALI107"/>
      <c r="ALK107"/>
      <c r="ALM107"/>
      <c r="ALO107"/>
      <c r="ALQ107"/>
      <c r="ALS107"/>
      <c r="ALU107"/>
      <c r="ALW107"/>
      <c r="ALY107"/>
      <c r="AMA107"/>
      <c r="AMC107"/>
      <c r="AME107"/>
      <c r="AMG107"/>
      <c r="AMI107"/>
      <c r="AMK107"/>
      <c r="AMM107"/>
      <c r="AMO107"/>
      <c r="AMQ107"/>
      <c r="AMS107"/>
      <c r="AMU107"/>
      <c r="AMW107"/>
      <c r="AMY107"/>
      <c r="ANA107"/>
      <c r="ANC107"/>
      <c r="ANE107"/>
      <c r="ANG107"/>
      <c r="ANI107"/>
      <c r="ANK107"/>
      <c r="ANM107"/>
      <c r="ANO107"/>
      <c r="ANQ107"/>
      <c r="ANS107"/>
      <c r="ANU107"/>
      <c r="ANW107"/>
      <c r="ANY107"/>
      <c r="AOA107"/>
      <c r="AOC107"/>
      <c r="AOE107"/>
      <c r="AOG107"/>
      <c r="AOI107"/>
      <c r="AOK107"/>
      <c r="AOM107"/>
      <c r="AOO107"/>
      <c r="AOQ107"/>
      <c r="AOS107"/>
      <c r="AOU107"/>
      <c r="AOW107"/>
      <c r="AOY107"/>
      <c r="APA107"/>
      <c r="APC107"/>
      <c r="APE107"/>
      <c r="APG107"/>
      <c r="API107"/>
      <c r="APK107"/>
      <c r="APM107"/>
      <c r="APO107"/>
      <c r="APQ107"/>
      <c r="APS107"/>
      <c r="APU107"/>
      <c r="APW107"/>
      <c r="APY107"/>
      <c r="AQA107"/>
      <c r="AQC107"/>
      <c r="AQE107"/>
      <c r="AQG107"/>
      <c r="AQI107"/>
      <c r="AQK107"/>
      <c r="AQM107"/>
      <c r="AQO107"/>
      <c r="AQQ107"/>
      <c r="AQS107"/>
      <c r="AQU107"/>
      <c r="AQW107"/>
      <c r="AQY107"/>
      <c r="ARA107"/>
      <c r="ARC107"/>
      <c r="ARE107"/>
      <c r="ARG107"/>
      <c r="ARI107"/>
      <c r="ARK107"/>
      <c r="ARM107"/>
      <c r="ARO107"/>
      <c r="ARQ107"/>
      <c r="ARS107"/>
      <c r="ARU107"/>
      <c r="ARW107"/>
      <c r="ARY107"/>
      <c r="ASA107"/>
      <c r="ASC107"/>
      <c r="ASE107"/>
      <c r="ASG107"/>
      <c r="ASI107"/>
      <c r="ASK107"/>
      <c r="ASM107"/>
      <c r="ASO107"/>
      <c r="ASQ107"/>
      <c r="ASS107"/>
      <c r="ASU107"/>
      <c r="ASW107"/>
      <c r="ASY107"/>
      <c r="ATA107"/>
      <c r="ATC107"/>
      <c r="ATE107"/>
      <c r="ATG107"/>
      <c r="ATI107"/>
      <c r="ATK107"/>
      <c r="ATM107"/>
      <c r="ATO107"/>
      <c r="ATQ107"/>
      <c r="ATS107"/>
      <c r="ATU107"/>
      <c r="ATW107"/>
      <c r="ATY107"/>
      <c r="AUA107"/>
      <c r="AUC107"/>
      <c r="AUE107"/>
      <c r="AUG107"/>
      <c r="AUI107"/>
      <c r="AUK107"/>
      <c r="AUM107"/>
      <c r="AUO107"/>
      <c r="AUQ107"/>
      <c r="AUS107"/>
      <c r="AUU107"/>
      <c r="AUW107"/>
      <c r="AUY107"/>
      <c r="AVA107"/>
      <c r="AVC107"/>
      <c r="AVE107"/>
      <c r="AVG107"/>
      <c r="AVI107"/>
      <c r="AVK107"/>
      <c r="AVM107"/>
      <c r="AVO107"/>
      <c r="AVQ107"/>
      <c r="AVS107"/>
      <c r="AVU107"/>
      <c r="AVW107"/>
      <c r="AVY107"/>
      <c r="AWA107"/>
      <c r="AWC107"/>
      <c r="AWE107"/>
      <c r="AWG107"/>
      <c r="AWI107"/>
      <c r="AWK107"/>
      <c r="AWM107"/>
      <c r="AWO107"/>
      <c r="AWQ107"/>
      <c r="AWS107"/>
      <c r="AWU107"/>
      <c r="AWW107"/>
      <c r="AWY107"/>
      <c r="AXA107"/>
      <c r="AXC107"/>
      <c r="AXE107"/>
      <c r="AXG107"/>
      <c r="AXI107"/>
      <c r="AXK107"/>
      <c r="AXM107"/>
      <c r="AXO107"/>
      <c r="AXQ107"/>
      <c r="AXS107"/>
      <c r="AXU107"/>
      <c r="AXW107"/>
      <c r="AXY107"/>
      <c r="AYA107"/>
      <c r="AYC107"/>
      <c r="AYE107"/>
      <c r="AYG107"/>
      <c r="AYI107"/>
      <c r="AYK107"/>
      <c r="AYM107"/>
      <c r="AYO107"/>
      <c r="AYQ107"/>
      <c r="AYS107"/>
      <c r="AYU107"/>
      <c r="AYW107"/>
      <c r="AYY107"/>
      <c r="AZA107"/>
      <c r="AZC107"/>
      <c r="AZE107"/>
      <c r="AZG107"/>
      <c r="AZI107"/>
      <c r="AZK107"/>
      <c r="AZM107"/>
      <c r="AZO107"/>
      <c r="AZQ107"/>
      <c r="AZS107"/>
      <c r="AZU107"/>
      <c r="AZW107"/>
      <c r="AZY107"/>
      <c r="BAA107"/>
      <c r="BAC107"/>
      <c r="BAE107"/>
      <c r="BAG107"/>
      <c r="BAI107"/>
      <c r="BAK107"/>
      <c r="BAM107"/>
      <c r="BAO107"/>
      <c r="BAQ107"/>
      <c r="BAS107"/>
      <c r="BAU107"/>
      <c r="BAW107"/>
      <c r="BAY107"/>
      <c r="BBA107"/>
      <c r="BBC107"/>
      <c r="BBE107"/>
      <c r="BBG107"/>
      <c r="BBI107"/>
      <c r="BBK107"/>
      <c r="BBM107"/>
      <c r="BBO107"/>
      <c r="BBQ107"/>
      <c r="BBS107"/>
      <c r="BBU107"/>
      <c r="BBW107"/>
      <c r="BBY107"/>
      <c r="BCA107"/>
      <c r="BCC107"/>
      <c r="BCE107"/>
      <c r="BCG107"/>
      <c r="BCI107"/>
      <c r="BCK107"/>
      <c r="BCM107"/>
      <c r="BCO107"/>
      <c r="BCQ107"/>
      <c r="BCS107"/>
      <c r="BCU107"/>
      <c r="BCW107"/>
      <c r="BCY107"/>
      <c r="BDA107"/>
      <c r="BDC107"/>
      <c r="BDE107"/>
      <c r="BDG107"/>
      <c r="BDI107"/>
      <c r="BDK107"/>
      <c r="BDM107"/>
      <c r="BDO107"/>
      <c r="BDQ107"/>
      <c r="BDS107"/>
      <c r="BDU107"/>
      <c r="BDW107"/>
      <c r="BDY107"/>
      <c r="BEA107"/>
      <c r="BEC107"/>
      <c r="BEE107"/>
      <c r="BEG107"/>
      <c r="BEI107"/>
      <c r="BEK107"/>
      <c r="BEM107"/>
      <c r="BEO107"/>
      <c r="BEQ107"/>
      <c r="BES107"/>
      <c r="BEU107"/>
      <c r="BEW107"/>
      <c r="BEY107"/>
      <c r="BFA107"/>
      <c r="BFC107"/>
      <c r="BFE107"/>
      <c r="BFG107"/>
      <c r="BFI107"/>
      <c r="BFK107"/>
      <c r="BFM107"/>
      <c r="BFO107"/>
      <c r="BFQ107"/>
      <c r="BFS107"/>
      <c r="BFU107"/>
      <c r="BFW107"/>
      <c r="BFY107"/>
      <c r="BGA107"/>
      <c r="BGC107"/>
      <c r="BGE107"/>
      <c r="BGG107"/>
      <c r="BGI107"/>
      <c r="BGK107"/>
      <c r="BGM107"/>
      <c r="BGO107"/>
      <c r="BGQ107"/>
      <c r="BGS107"/>
      <c r="BGU107"/>
      <c r="BGW107"/>
      <c r="BGY107"/>
      <c r="BHA107"/>
      <c r="BHC107"/>
      <c r="BHE107"/>
      <c r="BHG107"/>
      <c r="BHI107"/>
      <c r="BHK107"/>
      <c r="BHM107"/>
      <c r="BHO107"/>
      <c r="BHQ107"/>
      <c r="BHS107"/>
      <c r="BHU107"/>
      <c r="BHW107"/>
      <c r="BHY107"/>
      <c r="BIA107"/>
      <c r="BIC107"/>
      <c r="BIE107"/>
      <c r="BIG107"/>
      <c r="BII107"/>
      <c r="BIK107"/>
      <c r="BIM107"/>
      <c r="BIO107"/>
      <c r="BIQ107"/>
      <c r="BIS107"/>
      <c r="BIU107"/>
      <c r="BIW107"/>
      <c r="BIY107"/>
      <c r="BJA107"/>
      <c r="BJC107"/>
      <c r="BJE107"/>
      <c r="BJG107"/>
      <c r="BJI107"/>
      <c r="BJK107"/>
      <c r="BJM107"/>
      <c r="BJO107"/>
      <c r="BJQ107"/>
      <c r="BJS107"/>
      <c r="BJU107"/>
      <c r="BJW107"/>
      <c r="BJY107"/>
      <c r="BKA107"/>
      <c r="BKC107"/>
      <c r="BKE107"/>
      <c r="BKG107"/>
      <c r="BKI107"/>
      <c r="BKK107"/>
      <c r="BKM107"/>
      <c r="BKO107"/>
      <c r="BKQ107"/>
      <c r="BKS107"/>
      <c r="BKU107"/>
      <c r="BKW107"/>
      <c r="BKY107"/>
      <c r="BLA107"/>
      <c r="BLC107"/>
      <c r="BLE107"/>
      <c r="BLG107"/>
      <c r="BLI107"/>
      <c r="BLK107"/>
      <c r="BLM107"/>
      <c r="BLO107"/>
      <c r="BLQ107"/>
      <c r="BLS107"/>
      <c r="BLU107"/>
      <c r="BLW107"/>
      <c r="BLY107"/>
      <c r="BMA107"/>
      <c r="BMC107"/>
      <c r="BME107"/>
      <c r="BMG107"/>
      <c r="BMI107"/>
      <c r="BMK107"/>
      <c r="BMM107"/>
      <c r="BMO107"/>
      <c r="BMQ107"/>
      <c r="BMS107"/>
      <c r="BMU107"/>
      <c r="BMW107"/>
      <c r="BMY107"/>
      <c r="BNA107"/>
      <c r="BNC107"/>
      <c r="BNE107"/>
      <c r="BNG107"/>
      <c r="BNI107"/>
      <c r="BNK107"/>
      <c r="BNM107"/>
      <c r="BNO107"/>
      <c r="BNQ107"/>
      <c r="BNS107"/>
      <c r="BNU107"/>
      <c r="BNW107"/>
      <c r="BNY107"/>
      <c r="BOA107"/>
      <c r="BOC107"/>
      <c r="BOE107"/>
      <c r="BOG107"/>
      <c r="BOI107"/>
      <c r="BOK107"/>
      <c r="BOM107"/>
      <c r="BOO107"/>
      <c r="BOQ107"/>
      <c r="BOS107"/>
      <c r="BOU107"/>
      <c r="BOW107"/>
      <c r="BOY107"/>
      <c r="BPA107"/>
      <c r="BPC107"/>
      <c r="BPE107"/>
      <c r="BPG107"/>
      <c r="BPI107"/>
      <c r="BPK107"/>
      <c r="BPM107"/>
      <c r="BPO107"/>
      <c r="BPQ107"/>
      <c r="BPS107"/>
      <c r="BPU107"/>
      <c r="BPW107"/>
      <c r="BPY107"/>
      <c r="BQA107"/>
      <c r="BQC107"/>
      <c r="BQE107"/>
      <c r="BQG107"/>
      <c r="BQI107"/>
      <c r="BQK107"/>
      <c r="BQM107"/>
      <c r="BQO107"/>
      <c r="BQQ107"/>
      <c r="BQS107"/>
      <c r="BQU107"/>
      <c r="BQW107"/>
      <c r="BQY107"/>
      <c r="BRA107"/>
      <c r="BRC107"/>
      <c r="BRE107"/>
      <c r="BRG107"/>
      <c r="BRI107"/>
      <c r="BRK107"/>
      <c r="BRM107"/>
      <c r="BRO107"/>
      <c r="BRQ107"/>
      <c r="BRS107"/>
      <c r="BRU107"/>
      <c r="BRW107"/>
      <c r="BRY107"/>
      <c r="BSA107"/>
      <c r="BSC107"/>
      <c r="BSE107"/>
      <c r="BSG107"/>
      <c r="BSI107"/>
      <c r="BSK107"/>
      <c r="BSM107"/>
      <c r="BSO107"/>
      <c r="BSQ107"/>
      <c r="BSS107"/>
      <c r="BSU107"/>
      <c r="BSW107"/>
      <c r="BSY107"/>
      <c r="BTA107"/>
      <c r="BTC107"/>
      <c r="BTE107"/>
      <c r="BTG107"/>
      <c r="BTI107"/>
      <c r="BTK107"/>
      <c r="BTM107"/>
      <c r="BTO107"/>
      <c r="BTQ107"/>
      <c r="BTS107"/>
      <c r="BTU107"/>
      <c r="BTW107"/>
      <c r="BTY107"/>
      <c r="BUA107"/>
      <c r="BUC107"/>
      <c r="BUE107"/>
      <c r="BUG107"/>
      <c r="BUI107"/>
      <c r="BUK107"/>
      <c r="BUM107"/>
      <c r="BUO107"/>
      <c r="BUQ107"/>
      <c r="BUS107"/>
      <c r="BUU107"/>
      <c r="BUW107"/>
      <c r="BUY107"/>
      <c r="BVA107"/>
      <c r="BVC107"/>
      <c r="BVE107"/>
      <c r="BVG107"/>
      <c r="BVI107"/>
      <c r="BVK107"/>
      <c r="BVM107"/>
      <c r="BVO107"/>
      <c r="BVQ107"/>
      <c r="BVS107"/>
      <c r="BVU107"/>
      <c r="BVW107"/>
      <c r="BVY107"/>
      <c r="BWA107"/>
      <c r="BWC107"/>
      <c r="BWE107"/>
      <c r="BWG107"/>
      <c r="BWI107"/>
      <c r="BWK107"/>
      <c r="BWM107"/>
      <c r="BWO107"/>
      <c r="BWQ107"/>
      <c r="BWS107"/>
      <c r="BWU107"/>
      <c r="BWW107"/>
      <c r="BWY107"/>
      <c r="BXA107"/>
      <c r="BXC107"/>
      <c r="BXE107"/>
      <c r="BXG107"/>
      <c r="BXI107"/>
      <c r="BXK107"/>
      <c r="BXM107"/>
      <c r="BXO107"/>
      <c r="BXQ107"/>
      <c r="BXS107"/>
      <c r="BXU107"/>
      <c r="BXW107"/>
      <c r="BXY107"/>
      <c r="BYA107"/>
      <c r="BYC107"/>
      <c r="BYE107"/>
      <c r="BYG107"/>
      <c r="BYI107"/>
      <c r="BYK107"/>
      <c r="BYM107"/>
      <c r="BYO107"/>
      <c r="BYQ107"/>
      <c r="BYS107"/>
      <c r="BYU107"/>
      <c r="BYW107"/>
      <c r="BYY107"/>
      <c r="BZA107"/>
      <c r="BZC107"/>
      <c r="BZE107"/>
      <c r="BZG107"/>
      <c r="BZI107"/>
      <c r="BZK107"/>
      <c r="BZM107"/>
      <c r="BZO107"/>
      <c r="BZQ107"/>
      <c r="BZS107"/>
      <c r="BZU107"/>
      <c r="BZW107"/>
      <c r="BZY107"/>
      <c r="CAA107"/>
      <c r="CAC107"/>
      <c r="CAE107"/>
      <c r="CAG107"/>
      <c r="CAI107"/>
      <c r="CAK107"/>
      <c r="CAM107"/>
      <c r="CAO107"/>
      <c r="CAQ107"/>
      <c r="CAS107"/>
      <c r="CAU107"/>
      <c r="CAW107"/>
      <c r="CAY107"/>
      <c r="CBA107"/>
      <c r="CBC107"/>
      <c r="CBE107"/>
      <c r="CBG107"/>
      <c r="CBI107"/>
      <c r="CBK107"/>
      <c r="CBM107"/>
      <c r="CBO107"/>
      <c r="CBQ107"/>
      <c r="CBS107"/>
      <c r="CBU107"/>
      <c r="CBW107"/>
      <c r="CBY107"/>
      <c r="CCA107"/>
      <c r="CCC107"/>
      <c r="CCE107"/>
      <c r="CCG107"/>
      <c r="CCI107"/>
      <c r="CCK107"/>
      <c r="CCM107"/>
      <c r="CCO107"/>
      <c r="CCQ107"/>
      <c r="CCS107"/>
      <c r="CCU107"/>
      <c r="CCW107"/>
      <c r="CCY107"/>
      <c r="CDA107"/>
      <c r="CDC107"/>
      <c r="CDE107"/>
      <c r="CDG107"/>
      <c r="CDI107"/>
      <c r="CDK107"/>
      <c r="CDM107"/>
      <c r="CDO107"/>
      <c r="CDQ107"/>
      <c r="CDS107"/>
      <c r="CDU107"/>
      <c r="CDW107"/>
      <c r="CDY107"/>
      <c r="CEA107"/>
      <c r="CEC107"/>
      <c r="CEE107"/>
      <c r="CEG107"/>
      <c r="CEI107"/>
      <c r="CEK107"/>
      <c r="CEM107"/>
      <c r="CEO107"/>
      <c r="CEQ107"/>
      <c r="CES107"/>
      <c r="CEU107"/>
      <c r="CEW107"/>
      <c r="CEY107"/>
      <c r="CFA107"/>
      <c r="CFC107"/>
      <c r="CFE107"/>
      <c r="CFG107"/>
      <c r="CFI107"/>
      <c r="CFK107"/>
      <c r="CFM107"/>
      <c r="CFO107"/>
      <c r="CFQ107"/>
      <c r="CFS107"/>
      <c r="CFU107"/>
      <c r="CFW107"/>
      <c r="CFY107"/>
      <c r="CGA107"/>
      <c r="CGC107"/>
      <c r="CGE107"/>
      <c r="CGG107"/>
      <c r="CGI107"/>
      <c r="CGK107"/>
      <c r="CGM107"/>
      <c r="CGO107"/>
      <c r="CGQ107"/>
      <c r="CGS107"/>
      <c r="CGU107"/>
      <c r="CGW107"/>
      <c r="CGY107"/>
      <c r="CHA107"/>
      <c r="CHC107"/>
      <c r="CHE107"/>
      <c r="CHG107"/>
      <c r="CHI107"/>
      <c r="CHK107"/>
      <c r="CHM107"/>
      <c r="CHO107"/>
      <c r="CHQ107"/>
      <c r="CHS107"/>
      <c r="CHU107"/>
      <c r="CHW107"/>
      <c r="CHY107"/>
      <c r="CIA107"/>
      <c r="CIC107"/>
      <c r="CIE107"/>
      <c r="CIG107"/>
      <c r="CII107"/>
      <c r="CIK107"/>
      <c r="CIM107"/>
      <c r="CIO107"/>
      <c r="CIQ107"/>
      <c r="CIS107"/>
      <c r="CIU107"/>
      <c r="CIW107"/>
      <c r="CIY107"/>
      <c r="CJA107"/>
      <c r="CJC107"/>
      <c r="CJE107"/>
      <c r="CJG107"/>
      <c r="CJI107"/>
      <c r="CJK107"/>
      <c r="CJM107"/>
      <c r="CJO107"/>
      <c r="CJQ107"/>
      <c r="CJS107"/>
      <c r="CJU107"/>
      <c r="CJW107"/>
      <c r="CJY107"/>
      <c r="CKA107"/>
      <c r="CKC107"/>
      <c r="CKE107"/>
      <c r="CKG107"/>
      <c r="CKI107"/>
      <c r="CKK107"/>
      <c r="CKM107"/>
      <c r="CKO107"/>
      <c r="CKQ107"/>
      <c r="CKS107"/>
      <c r="CKU107"/>
      <c r="CKW107"/>
      <c r="CKY107"/>
      <c r="CLA107"/>
      <c r="CLC107"/>
      <c r="CLE107"/>
      <c r="CLG107"/>
      <c r="CLI107"/>
      <c r="CLK107"/>
      <c r="CLM107"/>
      <c r="CLO107"/>
      <c r="CLQ107"/>
      <c r="CLS107"/>
      <c r="CLU107"/>
      <c r="CLW107"/>
      <c r="CLY107"/>
      <c r="CMA107"/>
      <c r="CMC107"/>
      <c r="CME107"/>
      <c r="CMG107"/>
      <c r="CMI107"/>
      <c r="CMK107"/>
      <c r="CMM107"/>
      <c r="CMO107"/>
      <c r="CMQ107"/>
      <c r="CMS107"/>
      <c r="CMU107"/>
      <c r="CMW107"/>
      <c r="CMY107"/>
      <c r="CNA107"/>
      <c r="CNC107"/>
      <c r="CNE107"/>
      <c r="CNG107"/>
      <c r="CNI107"/>
      <c r="CNK107"/>
      <c r="CNM107"/>
      <c r="CNO107"/>
      <c r="CNQ107"/>
      <c r="CNS107"/>
      <c r="CNU107"/>
      <c r="CNW107"/>
      <c r="CNY107"/>
      <c r="COA107"/>
      <c r="COC107"/>
      <c r="COE107"/>
      <c r="COG107"/>
      <c r="COI107"/>
      <c r="COK107"/>
      <c r="COM107"/>
      <c r="COO107"/>
      <c r="COQ107"/>
      <c r="COS107"/>
      <c r="COU107"/>
      <c r="COW107"/>
      <c r="COY107"/>
      <c r="CPA107"/>
      <c r="CPC107"/>
      <c r="CPE107"/>
      <c r="CPG107"/>
      <c r="CPI107"/>
      <c r="CPK107"/>
      <c r="CPM107"/>
      <c r="CPO107"/>
      <c r="CPQ107"/>
      <c r="CPS107"/>
      <c r="CPU107"/>
      <c r="CPW107"/>
      <c r="CPY107"/>
      <c r="CQA107"/>
      <c r="CQC107"/>
      <c r="CQE107"/>
      <c r="CQG107"/>
      <c r="CQI107"/>
      <c r="CQK107"/>
      <c r="CQM107"/>
      <c r="CQO107"/>
      <c r="CQQ107"/>
      <c r="CQS107"/>
      <c r="CQU107"/>
      <c r="CQW107"/>
      <c r="CQY107"/>
      <c r="CRA107"/>
      <c r="CRC107"/>
      <c r="CRE107"/>
      <c r="CRG107"/>
      <c r="CRI107"/>
      <c r="CRK107"/>
      <c r="CRM107"/>
      <c r="CRO107"/>
      <c r="CRQ107"/>
      <c r="CRS107"/>
      <c r="CRU107"/>
      <c r="CRW107"/>
      <c r="CRY107"/>
      <c r="CSA107"/>
      <c r="CSC107"/>
      <c r="CSE107"/>
      <c r="CSG107"/>
      <c r="CSI107"/>
      <c r="CSK107"/>
      <c r="CSM107"/>
      <c r="CSO107"/>
      <c r="CSQ107"/>
      <c r="CSS107"/>
      <c r="CSU107"/>
      <c r="CSW107"/>
      <c r="CSY107"/>
      <c r="CTA107"/>
      <c r="CTC107"/>
      <c r="CTE107"/>
      <c r="CTG107"/>
      <c r="CTI107"/>
      <c r="CTK107"/>
      <c r="CTM107"/>
      <c r="CTO107"/>
      <c r="CTQ107"/>
      <c r="CTS107"/>
      <c r="CTU107"/>
      <c r="CTW107"/>
      <c r="CTY107"/>
      <c r="CUA107"/>
      <c r="CUC107"/>
      <c r="CUE107"/>
      <c r="CUG107"/>
      <c r="CUI107"/>
      <c r="CUK107"/>
      <c r="CUM107"/>
      <c r="CUO107"/>
      <c r="CUQ107"/>
      <c r="CUS107"/>
      <c r="CUU107"/>
      <c r="CUW107"/>
      <c r="CUY107"/>
      <c r="CVA107"/>
      <c r="CVC107"/>
      <c r="CVE107"/>
      <c r="CVG107"/>
      <c r="CVI107"/>
      <c r="CVK107"/>
      <c r="CVM107"/>
      <c r="CVO107"/>
      <c r="CVQ107"/>
      <c r="CVS107"/>
      <c r="CVU107"/>
      <c r="CVW107"/>
      <c r="CVY107"/>
      <c r="CWA107"/>
      <c r="CWC107"/>
      <c r="CWE107"/>
      <c r="CWG107"/>
      <c r="CWI107"/>
      <c r="CWK107"/>
      <c r="CWM107"/>
      <c r="CWO107"/>
      <c r="CWQ107"/>
      <c r="CWS107"/>
      <c r="CWU107"/>
      <c r="CWW107"/>
      <c r="CWY107"/>
      <c r="CXA107"/>
      <c r="CXC107"/>
      <c r="CXE107"/>
      <c r="CXG107"/>
      <c r="CXI107"/>
      <c r="CXK107"/>
      <c r="CXM107"/>
      <c r="CXO107"/>
      <c r="CXQ107"/>
      <c r="CXS107"/>
      <c r="CXU107"/>
      <c r="CXW107"/>
      <c r="CXY107"/>
      <c r="CYA107"/>
      <c r="CYC107"/>
      <c r="CYE107"/>
      <c r="CYG107"/>
      <c r="CYI107"/>
      <c r="CYK107"/>
      <c r="CYM107"/>
      <c r="CYO107"/>
      <c r="CYQ107"/>
      <c r="CYS107"/>
      <c r="CYU107"/>
      <c r="CYW107"/>
      <c r="CYY107"/>
      <c r="CZA107"/>
      <c r="CZC107"/>
      <c r="CZE107"/>
      <c r="CZG107"/>
      <c r="CZI107"/>
      <c r="CZK107"/>
      <c r="CZM107"/>
      <c r="CZO107"/>
      <c r="CZQ107"/>
      <c r="CZS107"/>
      <c r="CZU107"/>
      <c r="CZW107"/>
      <c r="CZY107"/>
      <c r="DAA107"/>
      <c r="DAC107"/>
      <c r="DAE107"/>
      <c r="DAG107"/>
      <c r="DAI107"/>
      <c r="DAK107"/>
      <c r="DAM107"/>
      <c r="DAO107"/>
      <c r="DAQ107"/>
      <c r="DAS107"/>
      <c r="DAU107"/>
      <c r="DAW107"/>
      <c r="DAY107"/>
      <c r="DBA107"/>
      <c r="DBC107"/>
      <c r="DBE107"/>
      <c r="DBG107"/>
      <c r="DBI107"/>
      <c r="DBK107"/>
      <c r="DBM107"/>
      <c r="DBO107"/>
      <c r="DBQ107"/>
      <c r="DBS107"/>
      <c r="DBU107"/>
      <c r="DBW107"/>
      <c r="DBY107"/>
      <c r="DCA107"/>
      <c r="DCC107"/>
      <c r="DCE107"/>
      <c r="DCG107"/>
      <c r="DCI107"/>
      <c r="DCK107"/>
      <c r="DCM107"/>
      <c r="DCO107"/>
      <c r="DCQ107"/>
      <c r="DCS107"/>
      <c r="DCU107"/>
      <c r="DCW107"/>
      <c r="DCY107"/>
      <c r="DDA107"/>
      <c r="DDC107"/>
      <c r="DDE107"/>
      <c r="DDG107"/>
      <c r="DDI107"/>
      <c r="DDK107"/>
      <c r="DDM107"/>
      <c r="DDO107"/>
      <c r="DDQ107"/>
      <c r="DDS107"/>
      <c r="DDU107"/>
      <c r="DDW107"/>
      <c r="DDY107"/>
      <c r="DEA107"/>
      <c r="DEC107"/>
      <c r="DEE107"/>
      <c r="DEG107"/>
      <c r="DEI107"/>
      <c r="DEK107"/>
      <c r="DEM107"/>
      <c r="DEO107"/>
      <c r="DEQ107"/>
      <c r="DES107"/>
      <c r="DEU107"/>
      <c r="DEW107"/>
      <c r="DEY107"/>
      <c r="DFA107"/>
      <c r="DFC107"/>
      <c r="DFE107"/>
      <c r="DFG107"/>
      <c r="DFI107"/>
      <c r="DFK107"/>
      <c r="DFM107"/>
      <c r="DFO107"/>
      <c r="DFQ107"/>
      <c r="DFS107"/>
      <c r="DFU107"/>
      <c r="DFW107"/>
      <c r="DFY107"/>
      <c r="DGA107"/>
      <c r="DGC107"/>
      <c r="DGE107"/>
      <c r="DGG107"/>
      <c r="DGI107"/>
      <c r="DGK107"/>
      <c r="DGM107"/>
      <c r="DGO107"/>
      <c r="DGQ107"/>
      <c r="DGS107"/>
      <c r="DGU107"/>
      <c r="DGW107"/>
      <c r="DGY107"/>
      <c r="DHA107"/>
      <c r="DHC107"/>
      <c r="DHE107"/>
      <c r="DHG107"/>
      <c r="DHI107"/>
      <c r="DHK107"/>
      <c r="DHM107"/>
      <c r="DHO107"/>
      <c r="DHQ107"/>
      <c r="DHS107"/>
      <c r="DHU107"/>
      <c r="DHW107"/>
      <c r="DHY107"/>
      <c r="DIA107"/>
      <c r="DIC107"/>
      <c r="DIE107"/>
      <c r="DIG107"/>
      <c r="DII107"/>
      <c r="DIK107"/>
      <c r="DIM107"/>
      <c r="DIO107"/>
      <c r="DIQ107"/>
      <c r="DIS107"/>
      <c r="DIU107"/>
      <c r="DIW107"/>
      <c r="DIY107"/>
      <c r="DJA107"/>
      <c r="DJC107"/>
      <c r="DJE107"/>
      <c r="DJG107"/>
      <c r="DJI107"/>
      <c r="DJK107"/>
      <c r="DJM107"/>
      <c r="DJO107"/>
      <c r="DJQ107"/>
      <c r="DJS107"/>
      <c r="DJU107"/>
      <c r="DJW107"/>
      <c r="DJY107"/>
      <c r="DKA107"/>
      <c r="DKC107"/>
      <c r="DKE107"/>
      <c r="DKG107"/>
      <c r="DKI107"/>
      <c r="DKK107"/>
      <c r="DKM107"/>
      <c r="DKO107"/>
      <c r="DKQ107"/>
      <c r="DKS107"/>
      <c r="DKU107"/>
      <c r="DKW107"/>
      <c r="DKY107"/>
      <c r="DLA107"/>
      <c r="DLC107"/>
      <c r="DLE107"/>
      <c r="DLG107"/>
      <c r="DLI107"/>
      <c r="DLK107"/>
      <c r="DLM107"/>
      <c r="DLO107"/>
      <c r="DLQ107"/>
      <c r="DLS107"/>
      <c r="DLU107"/>
      <c r="DLW107"/>
      <c r="DLY107"/>
      <c r="DMA107"/>
      <c r="DMC107"/>
      <c r="DME107"/>
      <c r="DMG107"/>
      <c r="DMI107"/>
      <c r="DMK107"/>
      <c r="DMM107"/>
      <c r="DMO107"/>
      <c r="DMQ107"/>
      <c r="DMS107"/>
      <c r="DMU107"/>
      <c r="DMW107"/>
      <c r="DMY107"/>
      <c r="DNA107"/>
      <c r="DNC107"/>
      <c r="DNE107"/>
      <c r="DNG107"/>
      <c r="DNI107"/>
      <c r="DNK107"/>
      <c r="DNM107"/>
      <c r="DNO107"/>
      <c r="DNQ107"/>
      <c r="DNS107"/>
      <c r="DNU107"/>
      <c r="DNW107"/>
      <c r="DNY107"/>
      <c r="DOA107"/>
      <c r="DOC107"/>
      <c r="DOE107"/>
      <c r="DOG107"/>
      <c r="DOI107"/>
      <c r="DOK107"/>
      <c r="DOM107"/>
      <c r="DOO107"/>
      <c r="DOQ107"/>
      <c r="DOS107"/>
      <c r="DOU107"/>
      <c r="DOW107"/>
      <c r="DOY107"/>
      <c r="DPA107"/>
      <c r="DPC107"/>
      <c r="DPE107"/>
      <c r="DPG107"/>
      <c r="DPI107"/>
      <c r="DPK107"/>
      <c r="DPM107"/>
      <c r="DPO107"/>
      <c r="DPQ107"/>
      <c r="DPS107"/>
      <c r="DPU107"/>
      <c r="DPW107"/>
      <c r="DPY107"/>
      <c r="DQA107"/>
      <c r="DQC107"/>
      <c r="DQE107"/>
      <c r="DQG107"/>
      <c r="DQI107"/>
      <c r="DQK107"/>
      <c r="DQM107"/>
      <c r="DQO107"/>
      <c r="DQQ107"/>
      <c r="DQS107"/>
      <c r="DQU107"/>
      <c r="DQW107"/>
      <c r="DQY107"/>
      <c r="DRA107"/>
      <c r="DRC107"/>
      <c r="DRE107"/>
      <c r="DRG107"/>
      <c r="DRI107"/>
      <c r="DRK107"/>
      <c r="DRM107"/>
      <c r="DRO107"/>
      <c r="DRQ107"/>
      <c r="DRS107"/>
      <c r="DRU107"/>
      <c r="DRW107"/>
      <c r="DRY107"/>
      <c r="DSA107"/>
      <c r="DSC107"/>
      <c r="DSE107"/>
      <c r="DSG107"/>
      <c r="DSI107"/>
      <c r="DSK107"/>
      <c r="DSM107"/>
      <c r="DSO107"/>
      <c r="DSQ107"/>
      <c r="DSS107"/>
      <c r="DSU107"/>
      <c r="DSW107"/>
      <c r="DSY107"/>
      <c r="DTA107"/>
      <c r="DTC107"/>
      <c r="DTE107"/>
      <c r="DTG107"/>
      <c r="DTI107"/>
      <c r="DTK107"/>
      <c r="DTM107"/>
      <c r="DTO107"/>
      <c r="DTQ107"/>
      <c r="DTS107"/>
      <c r="DTU107"/>
      <c r="DTW107"/>
      <c r="DTY107"/>
      <c r="DUA107"/>
      <c r="DUC107"/>
      <c r="DUE107"/>
      <c r="DUG107"/>
      <c r="DUI107"/>
      <c r="DUK107"/>
      <c r="DUM107"/>
      <c r="DUO107"/>
      <c r="DUQ107"/>
      <c r="DUS107"/>
      <c r="DUU107"/>
      <c r="DUW107"/>
      <c r="DUY107"/>
      <c r="DVA107"/>
      <c r="DVC107"/>
      <c r="DVE107"/>
      <c r="DVG107"/>
      <c r="DVI107"/>
      <c r="DVK107"/>
      <c r="DVM107"/>
      <c r="DVO107"/>
      <c r="DVQ107"/>
      <c r="DVS107"/>
      <c r="DVU107"/>
      <c r="DVW107"/>
      <c r="DVY107"/>
      <c r="DWA107"/>
      <c r="DWC107"/>
      <c r="DWE107"/>
      <c r="DWG107"/>
      <c r="DWI107"/>
      <c r="DWK107"/>
      <c r="DWM107"/>
      <c r="DWO107"/>
      <c r="DWQ107"/>
      <c r="DWS107"/>
      <c r="DWU107"/>
      <c r="DWW107"/>
      <c r="DWY107"/>
      <c r="DXA107"/>
      <c r="DXC107"/>
      <c r="DXE107"/>
      <c r="DXG107"/>
      <c r="DXI107"/>
      <c r="DXK107"/>
      <c r="DXM107"/>
      <c r="DXO107"/>
      <c r="DXQ107"/>
      <c r="DXS107"/>
      <c r="DXU107"/>
      <c r="DXW107"/>
      <c r="DXY107"/>
      <c r="DYA107"/>
      <c r="DYC107"/>
      <c r="DYE107"/>
      <c r="DYG107"/>
      <c r="DYI107"/>
      <c r="DYK107"/>
      <c r="DYM107"/>
      <c r="DYO107"/>
      <c r="DYQ107"/>
      <c r="DYS107"/>
      <c r="DYU107"/>
      <c r="DYW107"/>
      <c r="DYY107"/>
      <c r="DZA107"/>
      <c r="DZC107"/>
      <c r="DZE107"/>
      <c r="DZG107"/>
      <c r="DZI107"/>
      <c r="DZK107"/>
      <c r="DZM107"/>
      <c r="DZO107"/>
      <c r="DZQ107"/>
      <c r="DZS107"/>
      <c r="DZU107"/>
      <c r="DZW107"/>
      <c r="DZY107"/>
      <c r="EAA107"/>
      <c r="EAC107"/>
      <c r="EAE107"/>
      <c r="EAG107"/>
      <c r="EAI107"/>
      <c r="EAK107"/>
      <c r="EAM107"/>
      <c r="EAO107"/>
      <c r="EAQ107"/>
      <c r="EAS107"/>
      <c r="EAU107"/>
      <c r="EAW107"/>
      <c r="EAY107"/>
      <c r="EBA107"/>
      <c r="EBC107"/>
      <c r="EBE107"/>
      <c r="EBG107"/>
      <c r="EBI107"/>
      <c r="EBK107"/>
      <c r="EBM107"/>
      <c r="EBO107"/>
      <c r="EBQ107"/>
      <c r="EBS107"/>
      <c r="EBU107"/>
      <c r="EBW107"/>
      <c r="EBY107"/>
      <c r="ECA107"/>
      <c r="ECC107"/>
      <c r="ECE107"/>
      <c r="ECG107"/>
      <c r="ECI107"/>
      <c r="ECK107"/>
      <c r="ECM107"/>
      <c r="ECO107"/>
      <c r="ECQ107"/>
      <c r="ECS107"/>
      <c r="ECU107"/>
      <c r="ECW107"/>
      <c r="ECY107"/>
      <c r="EDA107"/>
      <c r="EDC107"/>
      <c r="EDE107"/>
      <c r="EDG107"/>
      <c r="EDI107"/>
      <c r="EDK107"/>
      <c r="EDM107"/>
      <c r="EDO107"/>
      <c r="EDQ107"/>
      <c r="EDS107"/>
      <c r="EDU107"/>
      <c r="EDW107"/>
      <c r="EDY107"/>
      <c r="EEA107"/>
      <c r="EEC107"/>
      <c r="EEE107"/>
      <c r="EEG107"/>
      <c r="EEI107"/>
      <c r="EEK107"/>
      <c r="EEM107"/>
      <c r="EEO107"/>
      <c r="EEQ107"/>
      <c r="EES107"/>
      <c r="EEU107"/>
      <c r="EEW107"/>
      <c r="EEY107"/>
      <c r="EFA107"/>
      <c r="EFC107"/>
      <c r="EFE107"/>
      <c r="EFG107"/>
      <c r="EFI107"/>
      <c r="EFK107"/>
      <c r="EFM107"/>
      <c r="EFO107"/>
      <c r="EFQ107"/>
      <c r="EFS107"/>
      <c r="EFU107"/>
      <c r="EFW107"/>
      <c r="EFY107"/>
      <c r="EGA107"/>
      <c r="EGC107"/>
      <c r="EGE107"/>
      <c r="EGG107"/>
      <c r="EGI107"/>
      <c r="EGK107"/>
      <c r="EGM107"/>
      <c r="EGO107"/>
      <c r="EGQ107"/>
      <c r="EGS107"/>
      <c r="EGU107"/>
      <c r="EGW107"/>
      <c r="EGY107"/>
      <c r="EHA107"/>
      <c r="EHC107"/>
      <c r="EHE107"/>
      <c r="EHG107"/>
      <c r="EHI107"/>
      <c r="EHK107"/>
      <c r="EHM107"/>
      <c r="EHO107"/>
      <c r="EHQ107"/>
      <c r="EHS107"/>
      <c r="EHU107"/>
      <c r="EHW107"/>
      <c r="EHY107"/>
      <c r="EIA107"/>
      <c r="EIC107"/>
      <c r="EIE107"/>
      <c r="EIG107"/>
      <c r="EII107"/>
      <c r="EIK107"/>
      <c r="EIM107"/>
      <c r="EIO107"/>
      <c r="EIQ107"/>
      <c r="EIS107"/>
      <c r="EIU107"/>
      <c r="EIW107"/>
      <c r="EIY107"/>
      <c r="EJA107"/>
      <c r="EJC107"/>
      <c r="EJE107"/>
      <c r="EJG107"/>
      <c r="EJI107"/>
      <c r="EJK107"/>
      <c r="EJM107"/>
      <c r="EJO107"/>
      <c r="EJQ107"/>
      <c r="EJS107"/>
      <c r="EJU107"/>
      <c r="EJW107"/>
      <c r="EJY107"/>
      <c r="EKA107"/>
      <c r="EKC107"/>
      <c r="EKE107"/>
      <c r="EKG107"/>
      <c r="EKI107"/>
      <c r="EKK107"/>
      <c r="EKM107"/>
      <c r="EKO107"/>
      <c r="EKQ107"/>
      <c r="EKS107"/>
      <c r="EKU107"/>
      <c r="EKW107"/>
      <c r="EKY107"/>
      <c r="ELA107"/>
      <c r="ELC107"/>
      <c r="ELE107"/>
      <c r="ELG107"/>
      <c r="ELI107"/>
      <c r="ELK107"/>
      <c r="ELM107"/>
      <c r="ELO107"/>
      <c r="ELQ107"/>
      <c r="ELS107"/>
      <c r="ELU107"/>
      <c r="ELW107"/>
      <c r="ELY107"/>
      <c r="EMA107"/>
      <c r="EMC107"/>
      <c r="EME107"/>
      <c r="EMG107"/>
      <c r="EMI107"/>
      <c r="EMK107"/>
      <c r="EMM107"/>
      <c r="EMO107"/>
      <c r="EMQ107"/>
      <c r="EMS107"/>
      <c r="EMU107"/>
      <c r="EMW107"/>
      <c r="EMY107"/>
      <c r="ENA107"/>
      <c r="ENC107"/>
      <c r="ENE107"/>
      <c r="ENG107"/>
      <c r="ENI107"/>
      <c r="ENK107"/>
      <c r="ENM107"/>
      <c r="ENO107"/>
      <c r="ENQ107"/>
      <c r="ENS107"/>
      <c r="ENU107"/>
      <c r="ENW107"/>
      <c r="ENY107"/>
      <c r="EOA107"/>
      <c r="EOC107"/>
      <c r="EOE107"/>
      <c r="EOG107"/>
      <c r="EOI107"/>
      <c r="EOK107"/>
      <c r="EOM107"/>
      <c r="EOO107"/>
      <c r="EOQ107"/>
      <c r="EOS107"/>
      <c r="EOU107"/>
      <c r="EOW107"/>
      <c r="EOY107"/>
      <c r="EPA107"/>
      <c r="EPC107"/>
      <c r="EPE107"/>
      <c r="EPG107"/>
      <c r="EPI107"/>
      <c r="EPK107"/>
      <c r="EPM107"/>
      <c r="EPO107"/>
      <c r="EPQ107"/>
      <c r="EPS107"/>
      <c r="EPU107"/>
      <c r="EPW107"/>
      <c r="EPY107"/>
      <c r="EQA107"/>
      <c r="EQC107"/>
      <c r="EQE107"/>
      <c r="EQG107"/>
      <c r="EQI107"/>
      <c r="EQK107"/>
      <c r="EQM107"/>
      <c r="EQO107"/>
      <c r="EQQ107"/>
      <c r="EQS107"/>
      <c r="EQU107"/>
      <c r="EQW107"/>
      <c r="EQY107"/>
      <c r="ERA107"/>
      <c r="ERC107"/>
      <c r="ERE107"/>
      <c r="ERG107"/>
      <c r="ERI107"/>
      <c r="ERK107"/>
      <c r="ERM107"/>
      <c r="ERO107"/>
      <c r="ERQ107"/>
      <c r="ERS107"/>
      <c r="ERU107"/>
      <c r="ERW107"/>
      <c r="ERY107"/>
      <c r="ESA107"/>
      <c r="ESC107"/>
      <c r="ESE107"/>
      <c r="ESG107"/>
      <c r="ESI107"/>
      <c r="ESK107"/>
      <c r="ESM107"/>
      <c r="ESO107"/>
      <c r="ESQ107"/>
      <c r="ESS107"/>
      <c r="ESU107"/>
      <c r="ESW107"/>
      <c r="ESY107"/>
      <c r="ETA107"/>
      <c r="ETC107"/>
      <c r="ETE107"/>
      <c r="ETG107"/>
      <c r="ETI107"/>
      <c r="ETK107"/>
      <c r="ETM107"/>
      <c r="ETO107"/>
      <c r="ETQ107"/>
      <c r="ETS107"/>
      <c r="ETU107"/>
      <c r="ETW107"/>
      <c r="ETY107"/>
      <c r="EUA107"/>
      <c r="EUC107"/>
      <c r="EUE107"/>
      <c r="EUG107"/>
      <c r="EUI107"/>
      <c r="EUK107"/>
      <c r="EUM107"/>
      <c r="EUO107"/>
      <c r="EUQ107"/>
      <c r="EUS107"/>
      <c r="EUU107"/>
      <c r="EUW107"/>
      <c r="EUY107"/>
      <c r="EVA107"/>
      <c r="EVC107"/>
      <c r="EVE107"/>
      <c r="EVG107"/>
      <c r="EVI107"/>
      <c r="EVK107"/>
      <c r="EVM107"/>
      <c r="EVO107"/>
      <c r="EVQ107"/>
      <c r="EVS107"/>
      <c r="EVU107"/>
      <c r="EVW107"/>
      <c r="EVY107"/>
      <c r="EWA107"/>
      <c r="EWC107"/>
      <c r="EWE107"/>
      <c r="EWG107"/>
      <c r="EWI107"/>
      <c r="EWK107"/>
      <c r="EWM107"/>
      <c r="EWO107"/>
      <c r="EWQ107"/>
      <c r="EWS107"/>
      <c r="EWU107"/>
      <c r="EWW107"/>
      <c r="EWY107"/>
      <c r="EXA107"/>
      <c r="EXC107"/>
      <c r="EXE107"/>
      <c r="EXG107"/>
      <c r="EXI107"/>
      <c r="EXK107"/>
      <c r="EXM107"/>
      <c r="EXO107"/>
      <c r="EXQ107"/>
      <c r="EXS107"/>
      <c r="EXU107"/>
      <c r="EXW107"/>
      <c r="EXY107"/>
      <c r="EYA107"/>
      <c r="EYC107"/>
      <c r="EYE107"/>
      <c r="EYG107"/>
      <c r="EYI107"/>
      <c r="EYK107"/>
      <c r="EYM107"/>
      <c r="EYO107"/>
      <c r="EYQ107"/>
      <c r="EYS107"/>
      <c r="EYU107"/>
      <c r="EYW107"/>
      <c r="EYY107"/>
      <c r="EZA107"/>
      <c r="EZC107"/>
      <c r="EZE107"/>
      <c r="EZG107"/>
      <c r="EZI107"/>
      <c r="EZK107"/>
      <c r="EZM107"/>
      <c r="EZO107"/>
      <c r="EZQ107"/>
      <c r="EZS107"/>
      <c r="EZU107"/>
      <c r="EZW107"/>
      <c r="EZY107"/>
      <c r="FAA107"/>
      <c r="FAC107"/>
      <c r="FAE107"/>
      <c r="FAG107"/>
      <c r="FAI107"/>
      <c r="FAK107"/>
      <c r="FAM107"/>
      <c r="FAO107"/>
      <c r="FAQ107"/>
      <c r="FAS107"/>
      <c r="FAU107"/>
      <c r="FAW107"/>
      <c r="FAY107"/>
      <c r="FBA107"/>
      <c r="FBC107"/>
      <c r="FBE107"/>
      <c r="FBG107"/>
      <c r="FBI107"/>
      <c r="FBK107"/>
      <c r="FBM107"/>
      <c r="FBO107"/>
      <c r="FBQ107"/>
      <c r="FBS107"/>
      <c r="FBU107"/>
      <c r="FBW107"/>
      <c r="FBY107"/>
      <c r="FCA107"/>
      <c r="FCC107"/>
      <c r="FCE107"/>
      <c r="FCG107"/>
      <c r="FCI107"/>
      <c r="FCK107"/>
      <c r="FCM107"/>
      <c r="FCO107"/>
      <c r="FCQ107"/>
      <c r="FCS107"/>
      <c r="FCU107"/>
      <c r="FCW107"/>
      <c r="FCY107"/>
      <c r="FDA107"/>
      <c r="FDC107"/>
      <c r="FDE107"/>
      <c r="FDG107"/>
      <c r="FDI107"/>
      <c r="FDK107"/>
      <c r="FDM107"/>
      <c r="FDO107"/>
      <c r="FDQ107"/>
      <c r="FDS107"/>
      <c r="FDU107"/>
      <c r="FDW107"/>
      <c r="FDY107"/>
      <c r="FEA107"/>
      <c r="FEC107"/>
      <c r="FEE107"/>
      <c r="FEG107"/>
      <c r="FEI107"/>
      <c r="FEK107"/>
      <c r="FEM107"/>
      <c r="FEO107"/>
      <c r="FEQ107"/>
      <c r="FES107"/>
      <c r="FEU107"/>
      <c r="FEW107"/>
      <c r="FEY107"/>
      <c r="FFA107"/>
      <c r="FFC107"/>
      <c r="FFE107"/>
      <c r="FFG107"/>
      <c r="FFI107"/>
      <c r="FFK107"/>
      <c r="FFM107"/>
      <c r="FFO107"/>
      <c r="FFQ107"/>
      <c r="FFS107"/>
      <c r="FFU107"/>
      <c r="FFW107"/>
      <c r="FFY107"/>
      <c r="FGA107"/>
      <c r="FGC107"/>
      <c r="FGE107"/>
      <c r="FGG107"/>
      <c r="FGI107"/>
      <c r="FGK107"/>
      <c r="FGM107"/>
      <c r="FGO107"/>
      <c r="FGQ107"/>
      <c r="FGS107"/>
      <c r="FGU107"/>
      <c r="FGW107"/>
      <c r="FGY107"/>
      <c r="FHA107"/>
      <c r="FHC107"/>
      <c r="FHE107"/>
      <c r="FHG107"/>
      <c r="FHI107"/>
      <c r="FHK107"/>
      <c r="FHM107"/>
      <c r="FHO107"/>
      <c r="FHQ107"/>
      <c r="FHS107"/>
      <c r="FHU107"/>
      <c r="FHW107"/>
      <c r="FHY107"/>
      <c r="FIA107"/>
      <c r="FIC107"/>
      <c r="FIE107"/>
      <c r="FIG107"/>
      <c r="FII107"/>
      <c r="FIK107"/>
      <c r="FIM107"/>
      <c r="FIO107"/>
      <c r="FIQ107"/>
      <c r="FIS107"/>
      <c r="FIU107"/>
      <c r="FIW107"/>
      <c r="FIY107"/>
      <c r="FJA107"/>
      <c r="FJC107"/>
      <c r="FJE107"/>
      <c r="FJG107"/>
      <c r="FJI107"/>
      <c r="FJK107"/>
      <c r="FJM107"/>
      <c r="FJO107"/>
      <c r="FJQ107"/>
      <c r="FJS107"/>
      <c r="FJU107"/>
      <c r="FJW107"/>
      <c r="FJY107"/>
      <c r="FKA107"/>
      <c r="FKC107"/>
      <c r="FKE107"/>
      <c r="FKG107"/>
      <c r="FKI107"/>
      <c r="FKK107"/>
      <c r="FKM107"/>
      <c r="FKO107"/>
      <c r="FKQ107"/>
      <c r="FKS107"/>
      <c r="FKU107"/>
      <c r="FKW107"/>
      <c r="FKY107"/>
      <c r="FLA107"/>
      <c r="FLC107"/>
      <c r="FLE107"/>
      <c r="FLG107"/>
      <c r="FLI107"/>
      <c r="FLK107"/>
      <c r="FLM107"/>
      <c r="FLO107"/>
      <c r="FLQ107"/>
      <c r="FLS107"/>
      <c r="FLU107"/>
      <c r="FLW107"/>
      <c r="FLY107"/>
      <c r="FMA107"/>
      <c r="FMC107"/>
      <c r="FME107"/>
      <c r="FMG107"/>
      <c r="FMI107"/>
      <c r="FMK107"/>
      <c r="FMM107"/>
      <c r="FMO107"/>
      <c r="FMQ107"/>
      <c r="FMS107"/>
      <c r="FMU107"/>
      <c r="FMW107"/>
      <c r="FMY107"/>
      <c r="FNA107"/>
      <c r="FNC107"/>
      <c r="FNE107"/>
      <c r="FNG107"/>
      <c r="FNI107"/>
      <c r="FNK107"/>
      <c r="FNM107"/>
      <c r="FNO107"/>
      <c r="FNQ107"/>
      <c r="FNS107"/>
      <c r="FNU107"/>
      <c r="FNW107"/>
      <c r="FNY107"/>
      <c r="FOA107"/>
      <c r="FOC107"/>
      <c r="FOE107"/>
      <c r="FOG107"/>
      <c r="FOI107"/>
      <c r="FOK107"/>
      <c r="FOM107"/>
      <c r="FOO107"/>
      <c r="FOQ107"/>
      <c r="FOS107"/>
      <c r="FOU107"/>
      <c r="FOW107"/>
      <c r="FOY107"/>
      <c r="FPA107"/>
      <c r="FPC107"/>
      <c r="FPE107"/>
      <c r="FPG107"/>
      <c r="FPI107"/>
      <c r="FPK107"/>
      <c r="FPM107"/>
      <c r="FPO107"/>
      <c r="FPQ107"/>
      <c r="FPS107"/>
      <c r="FPU107"/>
      <c r="FPW107"/>
      <c r="FPY107"/>
      <c r="FQA107"/>
      <c r="FQC107"/>
      <c r="FQE107"/>
      <c r="FQG107"/>
      <c r="FQI107"/>
      <c r="FQK107"/>
      <c r="FQM107"/>
      <c r="FQO107"/>
      <c r="FQQ107"/>
      <c r="FQS107"/>
      <c r="FQU107"/>
      <c r="FQW107"/>
      <c r="FQY107"/>
      <c r="FRA107"/>
      <c r="FRC107"/>
      <c r="FRE107"/>
      <c r="FRG107"/>
      <c r="FRI107"/>
      <c r="FRK107"/>
      <c r="FRM107"/>
      <c r="FRO107"/>
      <c r="FRQ107"/>
      <c r="FRS107"/>
      <c r="FRU107"/>
      <c r="FRW107"/>
      <c r="FRY107"/>
      <c r="FSA107"/>
      <c r="FSC107"/>
      <c r="FSE107"/>
      <c r="FSG107"/>
      <c r="FSI107"/>
      <c r="FSK107"/>
      <c r="FSM107"/>
      <c r="FSO107"/>
      <c r="FSQ107"/>
      <c r="FSS107"/>
      <c r="FSU107"/>
      <c r="FSW107"/>
      <c r="FSY107"/>
      <c r="FTA107"/>
      <c r="FTC107"/>
      <c r="FTE107"/>
      <c r="FTG107"/>
      <c r="FTI107"/>
      <c r="FTK107"/>
      <c r="FTM107"/>
      <c r="FTO107"/>
      <c r="FTQ107"/>
      <c r="FTS107"/>
      <c r="FTU107"/>
      <c r="FTW107"/>
      <c r="FTY107"/>
      <c r="FUA107"/>
      <c r="FUC107"/>
      <c r="FUE107"/>
      <c r="FUG107"/>
      <c r="FUI107"/>
      <c r="FUK107"/>
      <c r="FUM107"/>
      <c r="FUO107"/>
      <c r="FUQ107"/>
      <c r="FUS107"/>
      <c r="FUU107"/>
      <c r="FUW107"/>
      <c r="FUY107"/>
      <c r="FVA107"/>
      <c r="FVC107"/>
      <c r="FVE107"/>
      <c r="FVG107"/>
      <c r="FVI107"/>
      <c r="FVK107"/>
      <c r="FVM107"/>
      <c r="FVO107"/>
      <c r="FVQ107"/>
      <c r="FVS107"/>
      <c r="FVU107"/>
      <c r="FVW107"/>
      <c r="FVY107"/>
      <c r="FWA107"/>
      <c r="FWC107"/>
      <c r="FWE107"/>
      <c r="FWG107"/>
      <c r="FWI107"/>
      <c r="FWK107"/>
      <c r="FWM107"/>
      <c r="FWO107"/>
      <c r="FWQ107"/>
      <c r="FWS107"/>
      <c r="FWU107"/>
      <c r="FWW107"/>
      <c r="FWY107"/>
      <c r="FXA107"/>
      <c r="FXC107"/>
      <c r="FXE107"/>
      <c r="FXG107"/>
      <c r="FXI107"/>
      <c r="FXK107"/>
      <c r="FXM107"/>
      <c r="FXO107"/>
      <c r="FXQ107"/>
      <c r="FXS107"/>
      <c r="FXU107"/>
      <c r="FXW107"/>
      <c r="FXY107"/>
      <c r="FYA107"/>
      <c r="FYC107"/>
      <c r="FYE107"/>
      <c r="FYG107"/>
      <c r="FYI107"/>
      <c r="FYK107"/>
      <c r="FYM107"/>
      <c r="FYO107"/>
      <c r="FYQ107"/>
      <c r="FYS107"/>
      <c r="FYU107"/>
      <c r="FYW107"/>
      <c r="FYY107"/>
      <c r="FZA107"/>
      <c r="FZC107"/>
      <c r="FZE107"/>
      <c r="FZG107"/>
      <c r="FZI107"/>
      <c r="FZK107"/>
      <c r="FZM107"/>
      <c r="FZO107"/>
      <c r="FZQ107"/>
      <c r="FZS107"/>
      <c r="FZU107"/>
      <c r="FZW107"/>
      <c r="FZY107"/>
      <c r="GAA107"/>
      <c r="GAC107"/>
      <c r="GAE107"/>
      <c r="GAG107"/>
      <c r="GAI107"/>
      <c r="GAK107"/>
      <c r="GAM107"/>
      <c r="GAO107"/>
      <c r="GAQ107"/>
      <c r="GAS107"/>
      <c r="GAU107"/>
      <c r="GAW107"/>
      <c r="GAY107"/>
      <c r="GBA107"/>
      <c r="GBC107"/>
      <c r="GBE107"/>
      <c r="GBG107"/>
      <c r="GBI107"/>
      <c r="GBK107"/>
      <c r="GBM107"/>
      <c r="GBO107"/>
      <c r="GBQ107"/>
      <c r="GBS107"/>
      <c r="GBU107"/>
      <c r="GBW107"/>
      <c r="GBY107"/>
      <c r="GCA107"/>
      <c r="GCC107"/>
      <c r="GCE107"/>
      <c r="GCG107"/>
      <c r="GCI107"/>
      <c r="GCK107"/>
      <c r="GCM107"/>
      <c r="GCO107"/>
      <c r="GCQ107"/>
      <c r="GCS107"/>
      <c r="GCU107"/>
      <c r="GCW107"/>
      <c r="GCY107"/>
      <c r="GDA107"/>
      <c r="GDC107"/>
      <c r="GDE107"/>
      <c r="GDG107"/>
      <c r="GDI107"/>
      <c r="GDK107"/>
      <c r="GDM107"/>
      <c r="GDO107"/>
      <c r="GDQ107"/>
      <c r="GDS107"/>
      <c r="GDU107"/>
      <c r="GDW107"/>
      <c r="GDY107"/>
      <c r="GEA107"/>
      <c r="GEC107"/>
      <c r="GEE107"/>
      <c r="GEG107"/>
      <c r="GEI107"/>
      <c r="GEK107"/>
      <c r="GEM107"/>
      <c r="GEO107"/>
      <c r="GEQ107"/>
      <c r="GES107"/>
      <c r="GEU107"/>
      <c r="GEW107"/>
      <c r="GEY107"/>
      <c r="GFA107"/>
      <c r="GFC107"/>
      <c r="GFE107"/>
      <c r="GFG107"/>
      <c r="GFI107"/>
      <c r="GFK107"/>
      <c r="GFM107"/>
      <c r="GFO107"/>
      <c r="GFQ107"/>
      <c r="GFS107"/>
      <c r="GFU107"/>
      <c r="GFW107"/>
      <c r="GFY107"/>
      <c r="GGA107"/>
      <c r="GGC107"/>
      <c r="GGE107"/>
      <c r="GGG107"/>
      <c r="GGI107"/>
      <c r="GGK107"/>
      <c r="GGM107"/>
      <c r="GGO107"/>
      <c r="GGQ107"/>
      <c r="GGS107"/>
      <c r="GGU107"/>
      <c r="GGW107"/>
      <c r="GGY107"/>
      <c r="GHA107"/>
      <c r="GHC107"/>
      <c r="GHE107"/>
      <c r="GHG107"/>
      <c r="GHI107"/>
      <c r="GHK107"/>
      <c r="GHM107"/>
      <c r="GHO107"/>
      <c r="GHQ107"/>
      <c r="GHS107"/>
      <c r="GHU107"/>
      <c r="GHW107"/>
      <c r="GHY107"/>
      <c r="GIA107"/>
      <c r="GIC107"/>
      <c r="GIE107"/>
      <c r="GIG107"/>
      <c r="GII107"/>
      <c r="GIK107"/>
      <c r="GIM107"/>
      <c r="GIO107"/>
      <c r="GIQ107"/>
      <c r="GIS107"/>
      <c r="GIU107"/>
      <c r="GIW107"/>
      <c r="GIY107"/>
      <c r="GJA107"/>
      <c r="GJC107"/>
      <c r="GJE107"/>
      <c r="GJG107"/>
      <c r="GJI107"/>
      <c r="GJK107"/>
      <c r="GJM107"/>
      <c r="GJO107"/>
      <c r="GJQ107"/>
      <c r="GJS107"/>
      <c r="GJU107"/>
      <c r="GJW107"/>
      <c r="GJY107"/>
      <c r="GKA107"/>
      <c r="GKC107"/>
      <c r="GKE107"/>
      <c r="GKG107"/>
      <c r="GKI107"/>
      <c r="GKK107"/>
      <c r="GKM107"/>
      <c r="GKO107"/>
      <c r="GKQ107"/>
      <c r="GKS107"/>
      <c r="GKU107"/>
      <c r="GKW107"/>
      <c r="GKY107"/>
      <c r="GLA107"/>
      <c r="GLC107"/>
      <c r="GLE107"/>
      <c r="GLG107"/>
      <c r="GLI107"/>
      <c r="GLK107"/>
      <c r="GLM107"/>
      <c r="GLO107"/>
      <c r="GLQ107"/>
      <c r="GLS107"/>
      <c r="GLU107"/>
      <c r="GLW107"/>
      <c r="GLY107"/>
      <c r="GMA107"/>
      <c r="GMC107"/>
      <c r="GME107"/>
      <c r="GMG107"/>
      <c r="GMI107"/>
      <c r="GMK107"/>
      <c r="GMM107"/>
      <c r="GMO107"/>
      <c r="GMQ107"/>
      <c r="GMS107"/>
      <c r="GMU107"/>
      <c r="GMW107"/>
      <c r="GMY107"/>
      <c r="GNA107"/>
      <c r="GNC107"/>
      <c r="GNE107"/>
      <c r="GNG107"/>
      <c r="GNI107"/>
      <c r="GNK107"/>
      <c r="GNM107"/>
      <c r="GNO107"/>
      <c r="GNQ107"/>
      <c r="GNS107"/>
      <c r="GNU107"/>
      <c r="GNW107"/>
      <c r="GNY107"/>
      <c r="GOA107"/>
      <c r="GOC107"/>
      <c r="GOE107"/>
      <c r="GOG107"/>
      <c r="GOI107"/>
      <c r="GOK107"/>
      <c r="GOM107"/>
      <c r="GOO107"/>
      <c r="GOQ107"/>
      <c r="GOS107"/>
      <c r="GOU107"/>
      <c r="GOW107"/>
      <c r="GOY107"/>
      <c r="GPA107"/>
      <c r="GPC107"/>
      <c r="GPE107"/>
      <c r="GPG107"/>
      <c r="GPI107"/>
      <c r="GPK107"/>
      <c r="GPM107"/>
      <c r="GPO107"/>
      <c r="GPQ107"/>
      <c r="GPS107"/>
      <c r="GPU107"/>
      <c r="GPW107"/>
      <c r="GPY107"/>
      <c r="GQA107"/>
      <c r="GQC107"/>
      <c r="GQE107"/>
      <c r="GQG107"/>
      <c r="GQI107"/>
      <c r="GQK107"/>
      <c r="GQM107"/>
      <c r="GQO107"/>
      <c r="GQQ107"/>
      <c r="GQS107"/>
      <c r="GQU107"/>
      <c r="GQW107"/>
      <c r="GQY107"/>
      <c r="GRA107"/>
      <c r="GRC107"/>
      <c r="GRE107"/>
      <c r="GRG107"/>
      <c r="GRI107"/>
      <c r="GRK107"/>
      <c r="GRM107"/>
      <c r="GRO107"/>
      <c r="GRQ107"/>
      <c r="GRS107"/>
      <c r="GRU107"/>
      <c r="GRW107"/>
      <c r="GRY107"/>
      <c r="GSA107"/>
      <c r="GSC107"/>
      <c r="GSE107"/>
      <c r="GSG107"/>
      <c r="GSI107"/>
      <c r="GSK107"/>
      <c r="GSM107"/>
      <c r="GSO107"/>
      <c r="GSQ107"/>
      <c r="GSS107"/>
      <c r="GSU107"/>
      <c r="GSW107"/>
      <c r="GSY107"/>
      <c r="GTA107"/>
      <c r="GTC107"/>
      <c r="GTE107"/>
      <c r="GTG107"/>
      <c r="GTI107"/>
      <c r="GTK107"/>
      <c r="GTM107"/>
      <c r="GTO107"/>
      <c r="GTQ107"/>
      <c r="GTS107"/>
      <c r="GTU107"/>
      <c r="GTW107"/>
      <c r="GTY107"/>
      <c r="GUA107"/>
      <c r="GUC107"/>
      <c r="GUE107"/>
      <c r="GUG107"/>
      <c r="GUI107"/>
      <c r="GUK107"/>
      <c r="GUM107"/>
      <c r="GUO107"/>
      <c r="GUQ107"/>
      <c r="GUS107"/>
      <c r="GUU107"/>
      <c r="GUW107"/>
      <c r="GUY107"/>
      <c r="GVA107"/>
      <c r="GVC107"/>
      <c r="GVE107"/>
      <c r="GVG107"/>
      <c r="GVI107"/>
      <c r="GVK107"/>
      <c r="GVM107"/>
      <c r="GVO107"/>
      <c r="GVQ107"/>
      <c r="GVS107"/>
      <c r="GVU107"/>
      <c r="GVW107"/>
      <c r="GVY107"/>
      <c r="GWA107"/>
      <c r="GWC107"/>
      <c r="GWE107"/>
      <c r="GWG107"/>
      <c r="GWI107"/>
      <c r="GWK107"/>
      <c r="GWM107"/>
      <c r="GWO107"/>
      <c r="GWQ107"/>
      <c r="GWS107"/>
      <c r="GWU107"/>
      <c r="GWW107"/>
      <c r="GWY107"/>
      <c r="GXA107"/>
      <c r="GXC107"/>
      <c r="GXE107"/>
      <c r="GXG107"/>
      <c r="GXI107"/>
      <c r="GXK107"/>
      <c r="GXM107"/>
      <c r="GXO107"/>
      <c r="GXQ107"/>
      <c r="GXS107"/>
      <c r="GXU107"/>
      <c r="GXW107"/>
      <c r="GXY107"/>
      <c r="GYA107"/>
      <c r="GYC107"/>
      <c r="GYE107"/>
      <c r="GYG107"/>
      <c r="GYI107"/>
      <c r="GYK107"/>
      <c r="GYM107"/>
      <c r="GYO107"/>
      <c r="GYQ107"/>
      <c r="GYS107"/>
      <c r="GYU107"/>
      <c r="GYW107"/>
      <c r="GYY107"/>
      <c r="GZA107"/>
      <c r="GZC107"/>
      <c r="GZE107"/>
      <c r="GZG107"/>
      <c r="GZI107"/>
      <c r="GZK107"/>
      <c r="GZM107"/>
      <c r="GZO107"/>
      <c r="GZQ107"/>
      <c r="GZS107"/>
      <c r="GZU107"/>
      <c r="GZW107"/>
      <c r="GZY107"/>
      <c r="HAA107"/>
      <c r="HAC107"/>
      <c r="HAE107"/>
      <c r="HAG107"/>
      <c r="HAI107"/>
      <c r="HAK107"/>
      <c r="HAM107"/>
      <c r="HAO107"/>
      <c r="HAQ107"/>
      <c r="HAS107"/>
      <c r="HAU107"/>
      <c r="HAW107"/>
      <c r="HAY107"/>
      <c r="HBA107"/>
      <c r="HBC107"/>
      <c r="HBE107"/>
      <c r="HBG107"/>
      <c r="HBI107"/>
      <c r="HBK107"/>
      <c r="HBM107"/>
      <c r="HBO107"/>
      <c r="HBQ107"/>
      <c r="HBS107"/>
      <c r="HBU107"/>
      <c r="HBW107"/>
      <c r="HBY107"/>
      <c r="HCA107"/>
      <c r="HCC107"/>
      <c r="HCE107"/>
      <c r="HCG107"/>
      <c r="HCI107"/>
      <c r="HCK107"/>
      <c r="HCM107"/>
      <c r="HCO107"/>
      <c r="HCQ107"/>
      <c r="HCS107"/>
      <c r="HCU107"/>
      <c r="HCW107"/>
      <c r="HCY107"/>
      <c r="HDA107"/>
      <c r="HDC107"/>
      <c r="HDE107"/>
      <c r="HDG107"/>
      <c r="HDI107"/>
      <c r="HDK107"/>
      <c r="HDM107"/>
      <c r="HDO107"/>
      <c r="HDQ107"/>
      <c r="HDS107"/>
      <c r="HDU107"/>
      <c r="HDW107"/>
      <c r="HDY107"/>
      <c r="HEA107"/>
      <c r="HEC107"/>
      <c r="HEE107"/>
      <c r="HEG107"/>
      <c r="HEI107"/>
      <c r="HEK107"/>
      <c r="HEM107"/>
      <c r="HEO107"/>
      <c r="HEQ107"/>
      <c r="HES107"/>
      <c r="HEU107"/>
      <c r="HEW107"/>
      <c r="HEY107"/>
      <c r="HFA107"/>
      <c r="HFC107"/>
      <c r="HFE107"/>
      <c r="HFG107"/>
      <c r="HFI107"/>
      <c r="HFK107"/>
      <c r="HFM107"/>
      <c r="HFO107"/>
      <c r="HFQ107"/>
      <c r="HFS107"/>
      <c r="HFU107"/>
      <c r="HFW107"/>
      <c r="HFY107"/>
      <c r="HGA107"/>
      <c r="HGC107"/>
      <c r="HGE107"/>
      <c r="HGG107"/>
      <c r="HGI107"/>
      <c r="HGK107"/>
      <c r="HGM107"/>
      <c r="HGO107"/>
      <c r="HGQ107"/>
      <c r="HGS107"/>
      <c r="HGU107"/>
      <c r="HGW107"/>
      <c r="HGY107"/>
      <c r="HHA107"/>
      <c r="HHC107"/>
      <c r="HHE107"/>
      <c r="HHG107"/>
      <c r="HHI107"/>
      <c r="HHK107"/>
      <c r="HHM107"/>
      <c r="HHO107"/>
      <c r="HHQ107"/>
      <c r="HHS107"/>
      <c r="HHU107"/>
      <c r="HHW107"/>
      <c r="HHY107"/>
      <c r="HIA107"/>
      <c r="HIC107"/>
      <c r="HIE107"/>
      <c r="HIG107"/>
      <c r="HII107"/>
      <c r="HIK107"/>
      <c r="HIM107"/>
      <c r="HIO107"/>
      <c r="HIQ107"/>
      <c r="HIS107"/>
      <c r="HIU107"/>
      <c r="HIW107"/>
      <c r="HIY107"/>
      <c r="HJA107"/>
      <c r="HJC107"/>
      <c r="HJE107"/>
      <c r="HJG107"/>
      <c r="HJI107"/>
      <c r="HJK107"/>
      <c r="HJM107"/>
      <c r="HJO107"/>
      <c r="HJQ107"/>
      <c r="HJS107"/>
      <c r="HJU107"/>
      <c r="HJW107"/>
      <c r="HJY107"/>
      <c r="HKA107"/>
      <c r="HKC107"/>
      <c r="HKE107"/>
      <c r="HKG107"/>
      <c r="HKI107"/>
      <c r="HKK107"/>
      <c r="HKM107"/>
      <c r="HKO107"/>
      <c r="HKQ107"/>
      <c r="HKS107"/>
      <c r="HKU107"/>
      <c r="HKW107"/>
      <c r="HKY107"/>
      <c r="HLA107"/>
      <c r="HLC107"/>
      <c r="HLE107"/>
      <c r="HLG107"/>
      <c r="HLI107"/>
      <c r="HLK107"/>
      <c r="HLM107"/>
      <c r="HLO107"/>
      <c r="HLQ107"/>
      <c r="HLS107"/>
      <c r="HLU107"/>
      <c r="HLW107"/>
      <c r="HLY107"/>
      <c r="HMA107"/>
      <c r="HMC107"/>
      <c r="HME107"/>
      <c r="HMG107"/>
      <c r="HMI107"/>
      <c r="HMK107"/>
      <c r="HMM107"/>
      <c r="HMO107"/>
      <c r="HMQ107"/>
      <c r="HMS107"/>
      <c r="HMU107"/>
      <c r="HMW107"/>
      <c r="HMY107"/>
      <c r="HNA107"/>
      <c r="HNC107"/>
      <c r="HNE107"/>
      <c r="HNG107"/>
      <c r="HNI107"/>
      <c r="HNK107"/>
      <c r="HNM107"/>
      <c r="HNO107"/>
      <c r="HNQ107"/>
      <c r="HNS107"/>
      <c r="HNU107"/>
      <c r="HNW107"/>
      <c r="HNY107"/>
      <c r="HOA107"/>
      <c r="HOC107"/>
      <c r="HOE107"/>
      <c r="HOG107"/>
      <c r="HOI107"/>
      <c r="HOK107"/>
      <c r="HOM107"/>
      <c r="HOO107"/>
      <c r="HOQ107"/>
      <c r="HOS107"/>
      <c r="HOU107"/>
      <c r="HOW107"/>
      <c r="HOY107"/>
      <c r="HPA107"/>
      <c r="HPC107"/>
      <c r="HPE107"/>
      <c r="HPG107"/>
      <c r="HPI107"/>
      <c r="HPK107"/>
      <c r="HPM107"/>
      <c r="HPO107"/>
      <c r="HPQ107"/>
      <c r="HPS107"/>
      <c r="HPU107"/>
      <c r="HPW107"/>
      <c r="HPY107"/>
      <c r="HQA107"/>
      <c r="HQC107"/>
      <c r="HQE107"/>
      <c r="HQG107"/>
      <c r="HQI107"/>
      <c r="HQK107"/>
      <c r="HQM107"/>
      <c r="HQO107"/>
      <c r="HQQ107"/>
      <c r="HQS107"/>
      <c r="HQU107"/>
      <c r="HQW107"/>
      <c r="HQY107"/>
      <c r="HRA107"/>
      <c r="HRC107"/>
      <c r="HRE107"/>
      <c r="HRG107"/>
      <c r="HRI107"/>
      <c r="HRK107"/>
      <c r="HRM107"/>
      <c r="HRO107"/>
      <c r="HRQ107"/>
      <c r="HRS107"/>
      <c r="HRU107"/>
      <c r="HRW107"/>
      <c r="HRY107"/>
      <c r="HSA107"/>
      <c r="HSC107"/>
      <c r="HSE107"/>
      <c r="HSG107"/>
      <c r="HSI107"/>
      <c r="HSK107"/>
      <c r="HSM107"/>
      <c r="HSO107"/>
      <c r="HSQ107"/>
      <c r="HSS107"/>
      <c r="HSU107"/>
      <c r="HSW107"/>
      <c r="HSY107"/>
      <c r="HTA107"/>
      <c r="HTC107"/>
      <c r="HTE107"/>
      <c r="HTG107"/>
      <c r="HTI107"/>
      <c r="HTK107"/>
      <c r="HTM107"/>
      <c r="HTO107"/>
      <c r="HTQ107"/>
      <c r="HTS107"/>
      <c r="HTU107"/>
      <c r="HTW107"/>
      <c r="HTY107"/>
      <c r="HUA107"/>
      <c r="HUC107"/>
      <c r="HUE107"/>
      <c r="HUG107"/>
      <c r="HUI107"/>
      <c r="HUK107"/>
      <c r="HUM107"/>
      <c r="HUO107"/>
      <c r="HUQ107"/>
      <c r="HUS107"/>
      <c r="HUU107"/>
      <c r="HUW107"/>
      <c r="HUY107"/>
      <c r="HVA107"/>
      <c r="HVC107"/>
      <c r="HVE107"/>
      <c r="HVG107"/>
      <c r="HVI107"/>
      <c r="HVK107"/>
      <c r="HVM107"/>
      <c r="HVO107"/>
      <c r="HVQ107"/>
      <c r="HVS107"/>
      <c r="HVU107"/>
      <c r="HVW107"/>
      <c r="HVY107"/>
      <c r="HWA107"/>
      <c r="HWC107"/>
      <c r="HWE107"/>
      <c r="HWG107"/>
      <c r="HWI107"/>
      <c r="HWK107"/>
      <c r="HWM107"/>
      <c r="HWO107"/>
      <c r="HWQ107"/>
      <c r="HWS107"/>
      <c r="HWU107"/>
      <c r="HWW107"/>
      <c r="HWY107"/>
      <c r="HXA107"/>
      <c r="HXC107"/>
      <c r="HXE107"/>
      <c r="HXG107"/>
      <c r="HXI107"/>
      <c r="HXK107"/>
      <c r="HXM107"/>
      <c r="HXO107"/>
      <c r="HXQ107"/>
      <c r="HXS107"/>
      <c r="HXU107"/>
      <c r="HXW107"/>
      <c r="HXY107"/>
      <c r="HYA107"/>
      <c r="HYC107"/>
      <c r="HYE107"/>
      <c r="HYG107"/>
      <c r="HYI107"/>
      <c r="HYK107"/>
      <c r="HYM107"/>
      <c r="HYO107"/>
      <c r="HYQ107"/>
      <c r="HYS107"/>
      <c r="HYU107"/>
      <c r="HYW107"/>
      <c r="HYY107"/>
      <c r="HZA107"/>
      <c r="HZC107"/>
      <c r="HZE107"/>
      <c r="HZG107"/>
      <c r="HZI107"/>
      <c r="HZK107"/>
      <c r="HZM107"/>
      <c r="HZO107"/>
      <c r="HZQ107"/>
      <c r="HZS107"/>
      <c r="HZU107"/>
      <c r="HZW107"/>
      <c r="HZY107"/>
      <c r="IAA107"/>
      <c r="IAC107"/>
      <c r="IAE107"/>
      <c r="IAG107"/>
      <c r="IAI107"/>
      <c r="IAK107"/>
      <c r="IAM107"/>
      <c r="IAO107"/>
      <c r="IAQ107"/>
      <c r="IAS107"/>
      <c r="IAU107"/>
      <c r="IAW107"/>
      <c r="IAY107"/>
      <c r="IBA107"/>
      <c r="IBC107"/>
      <c r="IBE107"/>
      <c r="IBG107"/>
      <c r="IBI107"/>
      <c r="IBK107"/>
      <c r="IBM107"/>
      <c r="IBO107"/>
      <c r="IBQ107"/>
      <c r="IBS107"/>
      <c r="IBU107"/>
      <c r="IBW107"/>
      <c r="IBY107"/>
      <c r="ICA107"/>
      <c r="ICC107"/>
      <c r="ICE107"/>
      <c r="ICG107"/>
      <c r="ICI107"/>
      <c r="ICK107"/>
      <c r="ICM107"/>
      <c r="ICO107"/>
      <c r="ICQ107"/>
      <c r="ICS107"/>
      <c r="ICU107"/>
      <c r="ICW107"/>
      <c r="ICY107"/>
      <c r="IDA107"/>
      <c r="IDC107"/>
      <c r="IDE107"/>
      <c r="IDG107"/>
      <c r="IDI107"/>
      <c r="IDK107"/>
      <c r="IDM107"/>
      <c r="IDO107"/>
      <c r="IDQ107"/>
      <c r="IDS107"/>
      <c r="IDU107"/>
      <c r="IDW107"/>
      <c r="IDY107"/>
      <c r="IEA107"/>
      <c r="IEC107"/>
      <c r="IEE107"/>
      <c r="IEG107"/>
      <c r="IEI107"/>
      <c r="IEK107"/>
      <c r="IEM107"/>
      <c r="IEO107"/>
      <c r="IEQ107"/>
      <c r="IES107"/>
      <c r="IEU107"/>
      <c r="IEW107"/>
      <c r="IEY107"/>
      <c r="IFA107"/>
      <c r="IFC107"/>
      <c r="IFE107"/>
      <c r="IFG107"/>
      <c r="IFI107"/>
      <c r="IFK107"/>
      <c r="IFM107"/>
      <c r="IFO107"/>
      <c r="IFQ107"/>
      <c r="IFS107"/>
      <c r="IFU107"/>
      <c r="IFW107"/>
      <c r="IFY107"/>
      <c r="IGA107"/>
      <c r="IGC107"/>
      <c r="IGE107"/>
      <c r="IGG107"/>
      <c r="IGI107"/>
      <c r="IGK107"/>
      <c r="IGM107"/>
      <c r="IGO107"/>
      <c r="IGQ107"/>
      <c r="IGS107"/>
      <c r="IGU107"/>
      <c r="IGW107"/>
      <c r="IGY107"/>
      <c r="IHA107"/>
      <c r="IHC107"/>
      <c r="IHE107"/>
      <c r="IHG107"/>
      <c r="IHI107"/>
      <c r="IHK107"/>
      <c r="IHM107"/>
      <c r="IHO107"/>
      <c r="IHQ107"/>
      <c r="IHS107"/>
      <c r="IHU107"/>
      <c r="IHW107"/>
      <c r="IHY107"/>
      <c r="IIA107"/>
      <c r="IIC107"/>
      <c r="IIE107"/>
      <c r="IIG107"/>
      <c r="III107"/>
      <c r="IIK107"/>
      <c r="IIM107"/>
      <c r="IIO107"/>
      <c r="IIQ107"/>
      <c r="IIS107"/>
      <c r="IIU107"/>
      <c r="IIW107"/>
      <c r="IIY107"/>
      <c r="IJA107"/>
      <c r="IJC107"/>
      <c r="IJE107"/>
      <c r="IJG107"/>
      <c r="IJI107"/>
      <c r="IJK107"/>
      <c r="IJM107"/>
      <c r="IJO107"/>
      <c r="IJQ107"/>
      <c r="IJS107"/>
      <c r="IJU107"/>
      <c r="IJW107"/>
      <c r="IJY107"/>
      <c r="IKA107"/>
      <c r="IKC107"/>
      <c r="IKE107"/>
      <c r="IKG107"/>
      <c r="IKI107"/>
      <c r="IKK107"/>
      <c r="IKM107"/>
      <c r="IKO107"/>
      <c r="IKQ107"/>
      <c r="IKS107"/>
      <c r="IKU107"/>
      <c r="IKW107"/>
      <c r="IKY107"/>
      <c r="ILA107"/>
      <c r="ILC107"/>
      <c r="ILE107"/>
      <c r="ILG107"/>
      <c r="ILI107"/>
      <c r="ILK107"/>
      <c r="ILM107"/>
      <c r="ILO107"/>
      <c r="ILQ107"/>
      <c r="ILS107"/>
      <c r="ILU107"/>
      <c r="ILW107"/>
      <c r="ILY107"/>
      <c r="IMA107"/>
      <c r="IMC107"/>
      <c r="IME107"/>
      <c r="IMG107"/>
      <c r="IMI107"/>
      <c r="IMK107"/>
      <c r="IMM107"/>
      <c r="IMO107"/>
      <c r="IMQ107"/>
      <c r="IMS107"/>
      <c r="IMU107"/>
      <c r="IMW107"/>
      <c r="IMY107"/>
      <c r="INA107"/>
      <c r="INC107"/>
      <c r="INE107"/>
      <c r="ING107"/>
      <c r="INI107"/>
      <c r="INK107"/>
      <c r="INM107"/>
      <c r="INO107"/>
      <c r="INQ107"/>
      <c r="INS107"/>
      <c r="INU107"/>
      <c r="INW107"/>
      <c r="INY107"/>
      <c r="IOA107"/>
      <c r="IOC107"/>
      <c r="IOE107"/>
      <c r="IOG107"/>
      <c r="IOI107"/>
      <c r="IOK107"/>
      <c r="IOM107"/>
      <c r="IOO107"/>
      <c r="IOQ107"/>
      <c r="IOS107"/>
      <c r="IOU107"/>
      <c r="IOW107"/>
      <c r="IOY107"/>
      <c r="IPA107"/>
      <c r="IPC107"/>
      <c r="IPE107"/>
      <c r="IPG107"/>
      <c r="IPI107"/>
      <c r="IPK107"/>
      <c r="IPM107"/>
      <c r="IPO107"/>
      <c r="IPQ107"/>
      <c r="IPS107"/>
      <c r="IPU107"/>
      <c r="IPW107"/>
      <c r="IPY107"/>
      <c r="IQA107"/>
      <c r="IQC107"/>
      <c r="IQE107"/>
      <c r="IQG107"/>
      <c r="IQI107"/>
      <c r="IQK107"/>
      <c r="IQM107"/>
      <c r="IQO107"/>
      <c r="IQQ107"/>
      <c r="IQS107"/>
      <c r="IQU107"/>
      <c r="IQW107"/>
      <c r="IQY107"/>
      <c r="IRA107"/>
      <c r="IRC107"/>
      <c r="IRE107"/>
      <c r="IRG107"/>
      <c r="IRI107"/>
      <c r="IRK107"/>
      <c r="IRM107"/>
      <c r="IRO107"/>
      <c r="IRQ107"/>
      <c r="IRS107"/>
      <c r="IRU107"/>
      <c r="IRW107"/>
      <c r="IRY107"/>
      <c r="ISA107"/>
      <c r="ISC107"/>
      <c r="ISE107"/>
      <c r="ISG107"/>
      <c r="ISI107"/>
      <c r="ISK107"/>
      <c r="ISM107"/>
      <c r="ISO107"/>
      <c r="ISQ107"/>
      <c r="ISS107"/>
      <c r="ISU107"/>
      <c r="ISW107"/>
      <c r="ISY107"/>
      <c r="ITA107"/>
      <c r="ITC107"/>
      <c r="ITE107"/>
      <c r="ITG107"/>
      <c r="ITI107"/>
      <c r="ITK107"/>
      <c r="ITM107"/>
      <c r="ITO107"/>
      <c r="ITQ107"/>
      <c r="ITS107"/>
      <c r="ITU107"/>
      <c r="ITW107"/>
      <c r="ITY107"/>
      <c r="IUA107"/>
      <c r="IUC107"/>
      <c r="IUE107"/>
      <c r="IUG107"/>
      <c r="IUI107"/>
      <c r="IUK107"/>
      <c r="IUM107"/>
      <c r="IUO107"/>
      <c r="IUQ107"/>
      <c r="IUS107"/>
      <c r="IUU107"/>
      <c r="IUW107"/>
      <c r="IUY107"/>
      <c r="IVA107"/>
      <c r="IVC107"/>
      <c r="IVE107"/>
      <c r="IVG107"/>
      <c r="IVI107"/>
      <c r="IVK107"/>
      <c r="IVM107"/>
      <c r="IVO107"/>
      <c r="IVQ107"/>
      <c r="IVS107"/>
      <c r="IVU107"/>
      <c r="IVW107"/>
      <c r="IVY107"/>
      <c r="IWA107"/>
      <c r="IWC107"/>
      <c r="IWE107"/>
      <c r="IWG107"/>
      <c r="IWI107"/>
      <c r="IWK107"/>
      <c r="IWM107"/>
      <c r="IWO107"/>
      <c r="IWQ107"/>
      <c r="IWS107"/>
      <c r="IWU107"/>
      <c r="IWW107"/>
      <c r="IWY107"/>
      <c r="IXA107"/>
      <c r="IXC107"/>
      <c r="IXE107"/>
      <c r="IXG107"/>
      <c r="IXI107"/>
      <c r="IXK107"/>
      <c r="IXM107"/>
      <c r="IXO107"/>
      <c r="IXQ107"/>
      <c r="IXS107"/>
      <c r="IXU107"/>
      <c r="IXW107"/>
      <c r="IXY107"/>
      <c r="IYA107"/>
      <c r="IYC107"/>
      <c r="IYE107"/>
      <c r="IYG107"/>
      <c r="IYI107"/>
      <c r="IYK107"/>
      <c r="IYM107"/>
      <c r="IYO107"/>
      <c r="IYQ107"/>
      <c r="IYS107"/>
      <c r="IYU107"/>
      <c r="IYW107"/>
      <c r="IYY107"/>
      <c r="IZA107"/>
      <c r="IZC107"/>
      <c r="IZE107"/>
      <c r="IZG107"/>
      <c r="IZI107"/>
      <c r="IZK107"/>
      <c r="IZM107"/>
      <c r="IZO107"/>
      <c r="IZQ107"/>
      <c r="IZS107"/>
      <c r="IZU107"/>
      <c r="IZW107"/>
      <c r="IZY107"/>
      <c r="JAA107"/>
      <c r="JAC107"/>
      <c r="JAE107"/>
      <c r="JAG107"/>
      <c r="JAI107"/>
      <c r="JAK107"/>
      <c r="JAM107"/>
      <c r="JAO107"/>
      <c r="JAQ107"/>
      <c r="JAS107"/>
      <c r="JAU107"/>
      <c r="JAW107"/>
      <c r="JAY107"/>
      <c r="JBA107"/>
      <c r="JBC107"/>
      <c r="JBE107"/>
      <c r="JBG107"/>
      <c r="JBI107"/>
      <c r="JBK107"/>
      <c r="JBM107"/>
      <c r="JBO107"/>
      <c r="JBQ107"/>
      <c r="JBS107"/>
      <c r="JBU107"/>
      <c r="JBW107"/>
      <c r="JBY107"/>
      <c r="JCA107"/>
      <c r="JCC107"/>
      <c r="JCE107"/>
      <c r="JCG107"/>
      <c r="JCI107"/>
      <c r="JCK107"/>
      <c r="JCM107"/>
      <c r="JCO107"/>
      <c r="JCQ107"/>
      <c r="JCS107"/>
      <c r="JCU107"/>
      <c r="JCW107"/>
      <c r="JCY107"/>
      <c r="JDA107"/>
      <c r="JDC107"/>
      <c r="JDE107"/>
      <c r="JDG107"/>
      <c r="JDI107"/>
      <c r="JDK107"/>
      <c r="JDM107"/>
      <c r="JDO107"/>
      <c r="JDQ107"/>
      <c r="JDS107"/>
      <c r="JDU107"/>
      <c r="JDW107"/>
      <c r="JDY107"/>
      <c r="JEA107"/>
      <c r="JEC107"/>
      <c r="JEE107"/>
      <c r="JEG107"/>
      <c r="JEI107"/>
      <c r="JEK107"/>
      <c r="JEM107"/>
      <c r="JEO107"/>
      <c r="JEQ107"/>
      <c r="JES107"/>
      <c r="JEU107"/>
      <c r="JEW107"/>
      <c r="JEY107"/>
      <c r="JFA107"/>
      <c r="JFC107"/>
      <c r="JFE107"/>
      <c r="JFG107"/>
      <c r="JFI107"/>
      <c r="JFK107"/>
      <c r="JFM107"/>
      <c r="JFO107"/>
      <c r="JFQ107"/>
      <c r="JFS107"/>
      <c r="JFU107"/>
      <c r="JFW107"/>
      <c r="JFY107"/>
      <c r="JGA107"/>
      <c r="JGC107"/>
      <c r="JGE107"/>
      <c r="JGG107"/>
      <c r="JGI107"/>
      <c r="JGK107"/>
      <c r="JGM107"/>
      <c r="JGO107"/>
      <c r="JGQ107"/>
      <c r="JGS107"/>
      <c r="JGU107"/>
      <c r="JGW107"/>
      <c r="JGY107"/>
      <c r="JHA107"/>
      <c r="JHC107"/>
      <c r="JHE107"/>
      <c r="JHG107"/>
      <c r="JHI107"/>
      <c r="JHK107"/>
      <c r="JHM107"/>
      <c r="JHO107"/>
      <c r="JHQ107"/>
      <c r="JHS107"/>
      <c r="JHU107"/>
      <c r="JHW107"/>
      <c r="JHY107"/>
      <c r="JIA107"/>
      <c r="JIC107"/>
      <c r="JIE107"/>
      <c r="JIG107"/>
      <c r="JII107"/>
      <c r="JIK107"/>
      <c r="JIM107"/>
      <c r="JIO107"/>
      <c r="JIQ107"/>
      <c r="JIS107"/>
      <c r="JIU107"/>
      <c r="JIW107"/>
      <c r="JIY107"/>
      <c r="JJA107"/>
      <c r="JJC107"/>
      <c r="JJE107"/>
      <c r="JJG107"/>
      <c r="JJI107"/>
      <c r="JJK107"/>
      <c r="JJM107"/>
      <c r="JJO107"/>
      <c r="JJQ107"/>
      <c r="JJS107"/>
      <c r="JJU107"/>
      <c r="JJW107"/>
      <c r="JJY107"/>
      <c r="JKA107"/>
      <c r="JKC107"/>
      <c r="JKE107"/>
      <c r="JKG107"/>
      <c r="JKI107"/>
      <c r="JKK107"/>
      <c r="JKM107"/>
      <c r="JKO107"/>
      <c r="JKQ107"/>
      <c r="JKS107"/>
      <c r="JKU107"/>
      <c r="JKW107"/>
      <c r="JKY107"/>
      <c r="JLA107"/>
      <c r="JLC107"/>
      <c r="JLE107"/>
      <c r="JLG107"/>
      <c r="JLI107"/>
      <c r="JLK107"/>
      <c r="JLM107"/>
      <c r="JLO107"/>
      <c r="JLQ107"/>
      <c r="JLS107"/>
      <c r="JLU107"/>
      <c r="JLW107"/>
      <c r="JLY107"/>
      <c r="JMA107"/>
      <c r="JMC107"/>
      <c r="JME107"/>
      <c r="JMG107"/>
      <c r="JMI107"/>
      <c r="JMK107"/>
      <c r="JMM107"/>
      <c r="JMO107"/>
      <c r="JMQ107"/>
      <c r="JMS107"/>
      <c r="JMU107"/>
      <c r="JMW107"/>
      <c r="JMY107"/>
      <c r="JNA107"/>
      <c r="JNC107"/>
      <c r="JNE107"/>
      <c r="JNG107"/>
      <c r="JNI107"/>
      <c r="JNK107"/>
      <c r="JNM107"/>
      <c r="JNO107"/>
      <c r="JNQ107"/>
      <c r="JNS107"/>
      <c r="JNU107"/>
      <c r="JNW107"/>
      <c r="JNY107"/>
      <c r="JOA107"/>
      <c r="JOC107"/>
      <c r="JOE107"/>
      <c r="JOG107"/>
      <c r="JOI107"/>
      <c r="JOK107"/>
      <c r="JOM107"/>
      <c r="JOO107"/>
      <c r="JOQ107"/>
      <c r="JOS107"/>
      <c r="JOU107"/>
      <c r="JOW107"/>
      <c r="JOY107"/>
      <c r="JPA107"/>
      <c r="JPC107"/>
      <c r="JPE107"/>
      <c r="JPG107"/>
      <c r="JPI107"/>
      <c r="JPK107"/>
      <c r="JPM107"/>
      <c r="JPO107"/>
      <c r="JPQ107"/>
      <c r="JPS107"/>
      <c r="JPU107"/>
      <c r="JPW107"/>
      <c r="JPY107"/>
      <c r="JQA107"/>
      <c r="JQC107"/>
      <c r="JQE107"/>
      <c r="JQG107"/>
      <c r="JQI107"/>
      <c r="JQK107"/>
      <c r="JQM107"/>
      <c r="JQO107"/>
      <c r="JQQ107"/>
      <c r="JQS107"/>
      <c r="JQU107"/>
      <c r="JQW107"/>
      <c r="JQY107"/>
      <c r="JRA107"/>
      <c r="JRC107"/>
      <c r="JRE107"/>
      <c r="JRG107"/>
      <c r="JRI107"/>
      <c r="JRK107"/>
      <c r="JRM107"/>
      <c r="JRO107"/>
      <c r="JRQ107"/>
      <c r="JRS107"/>
      <c r="JRU107"/>
      <c r="JRW107"/>
      <c r="JRY107"/>
      <c r="JSA107"/>
      <c r="JSC107"/>
      <c r="JSE107"/>
      <c r="JSG107"/>
      <c r="JSI107"/>
      <c r="JSK107"/>
      <c r="JSM107"/>
      <c r="JSO107"/>
      <c r="JSQ107"/>
      <c r="JSS107"/>
      <c r="JSU107"/>
      <c r="JSW107"/>
      <c r="JSY107"/>
      <c r="JTA107"/>
      <c r="JTC107"/>
      <c r="JTE107"/>
      <c r="JTG107"/>
      <c r="JTI107"/>
      <c r="JTK107"/>
      <c r="JTM107"/>
      <c r="JTO107"/>
      <c r="JTQ107"/>
      <c r="JTS107"/>
      <c r="JTU107"/>
      <c r="JTW107"/>
      <c r="JTY107"/>
      <c r="JUA107"/>
      <c r="JUC107"/>
      <c r="JUE107"/>
      <c r="JUG107"/>
      <c r="JUI107"/>
      <c r="JUK107"/>
      <c r="JUM107"/>
      <c r="JUO107"/>
      <c r="JUQ107"/>
      <c r="JUS107"/>
      <c r="JUU107"/>
      <c r="JUW107"/>
      <c r="JUY107"/>
      <c r="JVA107"/>
      <c r="JVC107"/>
      <c r="JVE107"/>
      <c r="JVG107"/>
      <c r="JVI107"/>
      <c r="JVK107"/>
      <c r="JVM107"/>
      <c r="JVO107"/>
      <c r="JVQ107"/>
      <c r="JVS107"/>
      <c r="JVU107"/>
      <c r="JVW107"/>
      <c r="JVY107"/>
      <c r="JWA107"/>
      <c r="JWC107"/>
      <c r="JWE107"/>
      <c r="JWG107"/>
      <c r="JWI107"/>
      <c r="JWK107"/>
      <c r="JWM107"/>
      <c r="JWO107"/>
      <c r="JWQ107"/>
      <c r="JWS107"/>
      <c r="JWU107"/>
      <c r="JWW107"/>
      <c r="JWY107"/>
      <c r="JXA107"/>
      <c r="JXC107"/>
      <c r="JXE107"/>
      <c r="JXG107"/>
      <c r="JXI107"/>
      <c r="JXK107"/>
      <c r="JXM107"/>
      <c r="JXO107"/>
      <c r="JXQ107"/>
      <c r="JXS107"/>
      <c r="JXU107"/>
      <c r="JXW107"/>
      <c r="JXY107"/>
      <c r="JYA107"/>
      <c r="JYC107"/>
      <c r="JYE107"/>
      <c r="JYG107"/>
      <c r="JYI107"/>
      <c r="JYK107"/>
      <c r="JYM107"/>
      <c r="JYO107"/>
      <c r="JYQ107"/>
      <c r="JYS107"/>
      <c r="JYU107"/>
      <c r="JYW107"/>
      <c r="JYY107"/>
      <c r="JZA107"/>
      <c r="JZC107"/>
      <c r="JZE107"/>
      <c r="JZG107"/>
      <c r="JZI107"/>
      <c r="JZK107"/>
      <c r="JZM107"/>
      <c r="JZO107"/>
      <c r="JZQ107"/>
      <c r="JZS107"/>
      <c r="JZU107"/>
      <c r="JZW107"/>
      <c r="JZY107"/>
      <c r="KAA107"/>
      <c r="KAC107"/>
      <c r="KAE107"/>
      <c r="KAG107"/>
      <c r="KAI107"/>
      <c r="KAK107"/>
      <c r="KAM107"/>
      <c r="KAO107"/>
      <c r="KAQ107"/>
      <c r="KAS107"/>
      <c r="KAU107"/>
      <c r="KAW107"/>
      <c r="KAY107"/>
      <c r="KBA107"/>
      <c r="KBC107"/>
      <c r="KBE107"/>
      <c r="KBG107"/>
      <c r="KBI107"/>
      <c r="KBK107"/>
      <c r="KBM107"/>
      <c r="KBO107"/>
      <c r="KBQ107"/>
      <c r="KBS107"/>
      <c r="KBU107"/>
      <c r="KBW107"/>
      <c r="KBY107"/>
      <c r="KCA107"/>
      <c r="KCC107"/>
      <c r="KCE107"/>
      <c r="KCG107"/>
      <c r="KCI107"/>
      <c r="KCK107"/>
      <c r="KCM107"/>
      <c r="KCO107"/>
      <c r="KCQ107"/>
      <c r="KCS107"/>
      <c r="KCU107"/>
      <c r="KCW107"/>
      <c r="KCY107"/>
      <c r="KDA107"/>
      <c r="KDC107"/>
      <c r="KDE107"/>
      <c r="KDG107"/>
      <c r="KDI107"/>
      <c r="KDK107"/>
      <c r="KDM107"/>
      <c r="KDO107"/>
      <c r="KDQ107"/>
      <c r="KDS107"/>
      <c r="KDU107"/>
      <c r="KDW107"/>
      <c r="KDY107"/>
      <c r="KEA107"/>
      <c r="KEC107"/>
      <c r="KEE107"/>
      <c r="KEG107"/>
      <c r="KEI107"/>
      <c r="KEK107"/>
      <c r="KEM107"/>
      <c r="KEO107"/>
      <c r="KEQ107"/>
      <c r="KES107"/>
      <c r="KEU107"/>
      <c r="KEW107"/>
      <c r="KEY107"/>
      <c r="KFA107"/>
      <c r="KFC107"/>
      <c r="KFE107"/>
      <c r="KFG107"/>
      <c r="KFI107"/>
      <c r="KFK107"/>
      <c r="KFM107"/>
      <c r="KFO107"/>
      <c r="KFQ107"/>
      <c r="KFS107"/>
      <c r="KFU107"/>
      <c r="KFW107"/>
      <c r="KFY107"/>
      <c r="KGA107"/>
      <c r="KGC107"/>
      <c r="KGE107"/>
      <c r="KGG107"/>
      <c r="KGI107"/>
      <c r="KGK107"/>
      <c r="KGM107"/>
      <c r="KGO107"/>
      <c r="KGQ107"/>
      <c r="KGS107"/>
      <c r="KGU107"/>
      <c r="KGW107"/>
      <c r="KGY107"/>
      <c r="KHA107"/>
      <c r="KHC107"/>
      <c r="KHE107"/>
      <c r="KHG107"/>
      <c r="KHI107"/>
      <c r="KHK107"/>
      <c r="KHM107"/>
      <c r="KHO107"/>
      <c r="KHQ107"/>
      <c r="KHS107"/>
      <c r="KHU107"/>
      <c r="KHW107"/>
      <c r="KHY107"/>
      <c r="KIA107"/>
      <c r="KIC107"/>
      <c r="KIE107"/>
      <c r="KIG107"/>
      <c r="KII107"/>
      <c r="KIK107"/>
      <c r="KIM107"/>
      <c r="KIO107"/>
      <c r="KIQ107"/>
      <c r="KIS107"/>
      <c r="KIU107"/>
      <c r="KIW107"/>
      <c r="KIY107"/>
      <c r="KJA107"/>
      <c r="KJC107"/>
      <c r="KJE107"/>
      <c r="KJG107"/>
      <c r="KJI107"/>
      <c r="KJK107"/>
      <c r="KJM107"/>
      <c r="KJO107"/>
      <c r="KJQ107"/>
      <c r="KJS107"/>
      <c r="KJU107"/>
      <c r="KJW107"/>
      <c r="KJY107"/>
      <c r="KKA107"/>
      <c r="KKC107"/>
      <c r="KKE107"/>
      <c r="KKG107"/>
      <c r="KKI107"/>
      <c r="KKK107"/>
      <c r="KKM107"/>
      <c r="KKO107"/>
      <c r="KKQ107"/>
      <c r="KKS107"/>
      <c r="KKU107"/>
      <c r="KKW107"/>
      <c r="KKY107"/>
      <c r="KLA107"/>
      <c r="KLC107"/>
      <c r="KLE107"/>
      <c r="KLG107"/>
      <c r="KLI107"/>
      <c r="KLK107"/>
      <c r="KLM107"/>
      <c r="KLO107"/>
      <c r="KLQ107"/>
      <c r="KLS107"/>
      <c r="KLU107"/>
      <c r="KLW107"/>
      <c r="KLY107"/>
      <c r="KMA107"/>
      <c r="KMC107"/>
      <c r="KME107"/>
      <c r="KMG107"/>
      <c r="KMI107"/>
      <c r="KMK107"/>
      <c r="KMM107"/>
      <c r="KMO107"/>
      <c r="KMQ107"/>
      <c r="KMS107"/>
      <c r="KMU107"/>
      <c r="KMW107"/>
      <c r="KMY107"/>
      <c r="KNA107"/>
      <c r="KNC107"/>
      <c r="KNE107"/>
      <c r="KNG107"/>
      <c r="KNI107"/>
      <c r="KNK107"/>
      <c r="KNM107"/>
      <c r="KNO107"/>
      <c r="KNQ107"/>
      <c r="KNS107"/>
      <c r="KNU107"/>
      <c r="KNW107"/>
      <c r="KNY107"/>
      <c r="KOA107"/>
      <c r="KOC107"/>
      <c r="KOE107"/>
      <c r="KOG107"/>
      <c r="KOI107"/>
      <c r="KOK107"/>
      <c r="KOM107"/>
      <c r="KOO107"/>
      <c r="KOQ107"/>
      <c r="KOS107"/>
      <c r="KOU107"/>
      <c r="KOW107"/>
      <c r="KOY107"/>
      <c r="KPA107"/>
      <c r="KPC107"/>
      <c r="KPE107"/>
      <c r="KPG107"/>
      <c r="KPI107"/>
      <c r="KPK107"/>
      <c r="KPM107"/>
      <c r="KPO107"/>
      <c r="KPQ107"/>
      <c r="KPS107"/>
      <c r="KPU107"/>
      <c r="KPW107"/>
      <c r="KPY107"/>
      <c r="KQA107"/>
      <c r="KQC107"/>
      <c r="KQE107"/>
      <c r="KQG107"/>
      <c r="KQI107"/>
      <c r="KQK107"/>
      <c r="KQM107"/>
      <c r="KQO107"/>
      <c r="KQQ107"/>
      <c r="KQS107"/>
      <c r="KQU107"/>
      <c r="KQW107"/>
      <c r="KQY107"/>
      <c r="KRA107"/>
      <c r="KRC107"/>
      <c r="KRE107"/>
      <c r="KRG107"/>
      <c r="KRI107"/>
      <c r="KRK107"/>
      <c r="KRM107"/>
      <c r="KRO107"/>
      <c r="KRQ107"/>
      <c r="KRS107"/>
      <c r="KRU107"/>
      <c r="KRW107"/>
      <c r="KRY107"/>
      <c r="KSA107"/>
      <c r="KSC107"/>
      <c r="KSE107"/>
      <c r="KSG107"/>
      <c r="KSI107"/>
      <c r="KSK107"/>
      <c r="KSM107"/>
      <c r="KSO107"/>
      <c r="KSQ107"/>
      <c r="KSS107"/>
      <c r="KSU107"/>
      <c r="KSW107"/>
      <c r="KSY107"/>
      <c r="KTA107"/>
      <c r="KTC107"/>
      <c r="KTE107"/>
      <c r="KTG107"/>
      <c r="KTI107"/>
      <c r="KTK107"/>
      <c r="KTM107"/>
      <c r="KTO107"/>
      <c r="KTQ107"/>
      <c r="KTS107"/>
      <c r="KTU107"/>
      <c r="KTW107"/>
      <c r="KTY107"/>
      <c r="KUA107"/>
      <c r="KUC107"/>
      <c r="KUE107"/>
      <c r="KUG107"/>
      <c r="KUI107"/>
      <c r="KUK107"/>
      <c r="KUM107"/>
      <c r="KUO107"/>
      <c r="KUQ107"/>
      <c r="KUS107"/>
      <c r="KUU107"/>
      <c r="KUW107"/>
      <c r="KUY107"/>
      <c r="KVA107"/>
      <c r="KVC107"/>
      <c r="KVE107"/>
      <c r="KVG107"/>
      <c r="KVI107"/>
      <c r="KVK107"/>
      <c r="KVM107"/>
      <c r="KVO107"/>
      <c r="KVQ107"/>
      <c r="KVS107"/>
      <c r="KVU107"/>
      <c r="KVW107"/>
      <c r="KVY107"/>
      <c r="KWA107"/>
      <c r="KWC107"/>
      <c r="KWE107"/>
      <c r="KWG107"/>
      <c r="KWI107"/>
      <c r="KWK107"/>
      <c r="KWM107"/>
      <c r="KWO107"/>
      <c r="KWQ107"/>
      <c r="KWS107"/>
      <c r="KWU107"/>
      <c r="KWW107"/>
      <c r="KWY107"/>
      <c r="KXA107"/>
      <c r="KXC107"/>
      <c r="KXE107"/>
      <c r="KXG107"/>
      <c r="KXI107"/>
      <c r="KXK107"/>
      <c r="KXM107"/>
      <c r="KXO107"/>
      <c r="KXQ107"/>
      <c r="KXS107"/>
      <c r="KXU107"/>
      <c r="KXW107"/>
      <c r="KXY107"/>
      <c r="KYA107"/>
      <c r="KYC107"/>
      <c r="KYE107"/>
      <c r="KYG107"/>
      <c r="KYI107"/>
      <c r="KYK107"/>
      <c r="KYM107"/>
      <c r="KYO107"/>
      <c r="KYQ107"/>
      <c r="KYS107"/>
      <c r="KYU107"/>
      <c r="KYW107"/>
      <c r="KYY107"/>
      <c r="KZA107"/>
      <c r="KZC107"/>
      <c r="KZE107"/>
      <c r="KZG107"/>
      <c r="KZI107"/>
      <c r="KZK107"/>
      <c r="KZM107"/>
      <c r="KZO107"/>
      <c r="KZQ107"/>
      <c r="KZS107"/>
      <c r="KZU107"/>
      <c r="KZW107"/>
      <c r="KZY107"/>
      <c r="LAA107"/>
      <c r="LAC107"/>
      <c r="LAE107"/>
      <c r="LAG107"/>
      <c r="LAI107"/>
      <c r="LAK107"/>
      <c r="LAM107"/>
      <c r="LAO107"/>
      <c r="LAQ107"/>
      <c r="LAS107"/>
      <c r="LAU107"/>
      <c r="LAW107"/>
      <c r="LAY107"/>
      <c r="LBA107"/>
      <c r="LBC107"/>
      <c r="LBE107"/>
      <c r="LBG107"/>
      <c r="LBI107"/>
      <c r="LBK107"/>
      <c r="LBM107"/>
      <c r="LBO107"/>
      <c r="LBQ107"/>
      <c r="LBS107"/>
      <c r="LBU107"/>
      <c r="LBW107"/>
      <c r="LBY107"/>
      <c r="LCA107"/>
      <c r="LCC107"/>
      <c r="LCE107"/>
      <c r="LCG107"/>
      <c r="LCI107"/>
      <c r="LCK107"/>
      <c r="LCM107"/>
      <c r="LCO107"/>
      <c r="LCQ107"/>
      <c r="LCS107"/>
      <c r="LCU107"/>
      <c r="LCW107"/>
      <c r="LCY107"/>
      <c r="LDA107"/>
      <c r="LDC107"/>
      <c r="LDE107"/>
      <c r="LDG107"/>
      <c r="LDI107"/>
      <c r="LDK107"/>
      <c r="LDM107"/>
      <c r="LDO107"/>
      <c r="LDQ107"/>
      <c r="LDS107"/>
      <c r="LDU107"/>
      <c r="LDW107"/>
      <c r="LDY107"/>
      <c r="LEA107"/>
      <c r="LEC107"/>
      <c r="LEE107"/>
      <c r="LEG107"/>
      <c r="LEI107"/>
      <c r="LEK107"/>
      <c r="LEM107"/>
      <c r="LEO107"/>
      <c r="LEQ107"/>
      <c r="LES107"/>
      <c r="LEU107"/>
      <c r="LEW107"/>
      <c r="LEY107"/>
      <c r="LFA107"/>
      <c r="LFC107"/>
      <c r="LFE107"/>
      <c r="LFG107"/>
      <c r="LFI107"/>
      <c r="LFK107"/>
      <c r="LFM107"/>
      <c r="LFO107"/>
      <c r="LFQ107"/>
      <c r="LFS107"/>
      <c r="LFU107"/>
      <c r="LFW107"/>
      <c r="LFY107"/>
      <c r="LGA107"/>
      <c r="LGC107"/>
      <c r="LGE107"/>
      <c r="LGG107"/>
      <c r="LGI107"/>
      <c r="LGK107"/>
      <c r="LGM107"/>
      <c r="LGO107"/>
      <c r="LGQ107"/>
      <c r="LGS107"/>
      <c r="LGU107"/>
      <c r="LGW107"/>
      <c r="LGY107"/>
      <c r="LHA107"/>
      <c r="LHC107"/>
      <c r="LHE107"/>
      <c r="LHG107"/>
      <c r="LHI107"/>
      <c r="LHK107"/>
      <c r="LHM107"/>
      <c r="LHO107"/>
      <c r="LHQ107"/>
      <c r="LHS107"/>
      <c r="LHU107"/>
      <c r="LHW107"/>
      <c r="LHY107"/>
      <c r="LIA107"/>
      <c r="LIC107"/>
      <c r="LIE107"/>
      <c r="LIG107"/>
      <c r="LII107"/>
      <c r="LIK107"/>
      <c r="LIM107"/>
      <c r="LIO107"/>
      <c r="LIQ107"/>
      <c r="LIS107"/>
      <c r="LIU107"/>
      <c r="LIW107"/>
      <c r="LIY107"/>
      <c r="LJA107"/>
      <c r="LJC107"/>
      <c r="LJE107"/>
      <c r="LJG107"/>
      <c r="LJI107"/>
      <c r="LJK107"/>
      <c r="LJM107"/>
      <c r="LJO107"/>
      <c r="LJQ107"/>
      <c r="LJS107"/>
      <c r="LJU107"/>
      <c r="LJW107"/>
      <c r="LJY107"/>
      <c r="LKA107"/>
      <c r="LKC107"/>
      <c r="LKE107"/>
      <c r="LKG107"/>
      <c r="LKI107"/>
      <c r="LKK107"/>
      <c r="LKM107"/>
      <c r="LKO107"/>
      <c r="LKQ107"/>
      <c r="LKS107"/>
      <c r="LKU107"/>
      <c r="LKW107"/>
      <c r="LKY107"/>
      <c r="LLA107"/>
      <c r="LLC107"/>
      <c r="LLE107"/>
      <c r="LLG107"/>
      <c r="LLI107"/>
      <c r="LLK107"/>
      <c r="LLM107"/>
      <c r="LLO107"/>
      <c r="LLQ107"/>
      <c r="LLS107"/>
      <c r="LLU107"/>
      <c r="LLW107"/>
      <c r="LLY107"/>
      <c r="LMA107"/>
      <c r="LMC107"/>
      <c r="LME107"/>
      <c r="LMG107"/>
      <c r="LMI107"/>
      <c r="LMK107"/>
      <c r="LMM107"/>
      <c r="LMO107"/>
      <c r="LMQ107"/>
      <c r="LMS107"/>
      <c r="LMU107"/>
      <c r="LMW107"/>
      <c r="LMY107"/>
      <c r="LNA107"/>
      <c r="LNC107"/>
      <c r="LNE107"/>
      <c r="LNG107"/>
      <c r="LNI107"/>
      <c r="LNK107"/>
      <c r="LNM107"/>
      <c r="LNO107"/>
      <c r="LNQ107"/>
      <c r="LNS107"/>
      <c r="LNU107"/>
      <c r="LNW107"/>
      <c r="LNY107"/>
      <c r="LOA107"/>
      <c r="LOC107"/>
      <c r="LOE107"/>
      <c r="LOG107"/>
      <c r="LOI107"/>
      <c r="LOK107"/>
      <c r="LOM107"/>
      <c r="LOO107"/>
      <c r="LOQ107"/>
      <c r="LOS107"/>
      <c r="LOU107"/>
      <c r="LOW107"/>
      <c r="LOY107"/>
      <c r="LPA107"/>
      <c r="LPC107"/>
      <c r="LPE107"/>
      <c r="LPG107"/>
      <c r="LPI107"/>
      <c r="LPK107"/>
      <c r="LPM107"/>
      <c r="LPO107"/>
      <c r="LPQ107"/>
      <c r="LPS107"/>
      <c r="LPU107"/>
      <c r="LPW107"/>
      <c r="LPY107"/>
      <c r="LQA107"/>
      <c r="LQC107"/>
      <c r="LQE107"/>
      <c r="LQG107"/>
      <c r="LQI107"/>
      <c r="LQK107"/>
      <c r="LQM107"/>
      <c r="LQO107"/>
      <c r="LQQ107"/>
      <c r="LQS107"/>
      <c r="LQU107"/>
      <c r="LQW107"/>
      <c r="LQY107"/>
      <c r="LRA107"/>
      <c r="LRC107"/>
      <c r="LRE107"/>
      <c r="LRG107"/>
      <c r="LRI107"/>
      <c r="LRK107"/>
      <c r="LRM107"/>
      <c r="LRO107"/>
      <c r="LRQ107"/>
      <c r="LRS107"/>
      <c r="LRU107"/>
      <c r="LRW107"/>
      <c r="LRY107"/>
      <c r="LSA107"/>
      <c r="LSC107"/>
      <c r="LSE107"/>
      <c r="LSG107"/>
      <c r="LSI107"/>
      <c r="LSK107"/>
      <c r="LSM107"/>
      <c r="LSO107"/>
      <c r="LSQ107"/>
      <c r="LSS107"/>
      <c r="LSU107"/>
      <c r="LSW107"/>
      <c r="LSY107"/>
      <c r="LTA107"/>
      <c r="LTC107"/>
      <c r="LTE107"/>
      <c r="LTG107"/>
      <c r="LTI107"/>
      <c r="LTK107"/>
      <c r="LTM107"/>
      <c r="LTO107"/>
      <c r="LTQ107"/>
      <c r="LTS107"/>
      <c r="LTU107"/>
      <c r="LTW107"/>
      <c r="LTY107"/>
      <c r="LUA107"/>
      <c r="LUC107"/>
      <c r="LUE107"/>
      <c r="LUG107"/>
      <c r="LUI107"/>
      <c r="LUK107"/>
      <c r="LUM107"/>
      <c r="LUO107"/>
      <c r="LUQ107"/>
      <c r="LUS107"/>
      <c r="LUU107"/>
      <c r="LUW107"/>
      <c r="LUY107"/>
      <c r="LVA107"/>
      <c r="LVC107"/>
      <c r="LVE107"/>
      <c r="LVG107"/>
      <c r="LVI107"/>
      <c r="LVK107"/>
      <c r="LVM107"/>
      <c r="LVO107"/>
      <c r="LVQ107"/>
      <c r="LVS107"/>
      <c r="LVU107"/>
      <c r="LVW107"/>
      <c r="LVY107"/>
      <c r="LWA107"/>
      <c r="LWC107"/>
      <c r="LWE107"/>
      <c r="LWG107"/>
      <c r="LWI107"/>
      <c r="LWK107"/>
      <c r="LWM107"/>
      <c r="LWO107"/>
      <c r="LWQ107"/>
      <c r="LWS107"/>
      <c r="LWU107"/>
      <c r="LWW107"/>
      <c r="LWY107"/>
      <c r="LXA107"/>
      <c r="LXC107"/>
      <c r="LXE107"/>
      <c r="LXG107"/>
      <c r="LXI107"/>
      <c r="LXK107"/>
      <c r="LXM107"/>
      <c r="LXO107"/>
      <c r="LXQ107"/>
      <c r="LXS107"/>
      <c r="LXU107"/>
      <c r="LXW107"/>
      <c r="LXY107"/>
      <c r="LYA107"/>
      <c r="LYC107"/>
      <c r="LYE107"/>
      <c r="LYG107"/>
      <c r="LYI107"/>
      <c r="LYK107"/>
      <c r="LYM107"/>
      <c r="LYO107"/>
      <c r="LYQ107"/>
      <c r="LYS107"/>
      <c r="LYU107"/>
      <c r="LYW107"/>
      <c r="LYY107"/>
      <c r="LZA107"/>
      <c r="LZC107"/>
      <c r="LZE107"/>
      <c r="LZG107"/>
      <c r="LZI107"/>
      <c r="LZK107"/>
      <c r="LZM107"/>
      <c r="LZO107"/>
      <c r="LZQ107"/>
      <c r="LZS107"/>
      <c r="LZU107"/>
      <c r="LZW107"/>
      <c r="LZY107"/>
      <c r="MAA107"/>
      <c r="MAC107"/>
      <c r="MAE107"/>
      <c r="MAG107"/>
      <c r="MAI107"/>
      <c r="MAK107"/>
      <c r="MAM107"/>
      <c r="MAO107"/>
      <c r="MAQ107"/>
      <c r="MAS107"/>
      <c r="MAU107"/>
      <c r="MAW107"/>
      <c r="MAY107"/>
      <c r="MBA107"/>
      <c r="MBC107"/>
      <c r="MBE107"/>
      <c r="MBG107"/>
      <c r="MBI107"/>
      <c r="MBK107"/>
      <c r="MBM107"/>
      <c r="MBO107"/>
      <c r="MBQ107"/>
      <c r="MBS107"/>
      <c r="MBU107"/>
      <c r="MBW107"/>
      <c r="MBY107"/>
      <c r="MCA107"/>
      <c r="MCC107"/>
      <c r="MCE107"/>
      <c r="MCG107"/>
      <c r="MCI107"/>
      <c r="MCK107"/>
      <c r="MCM107"/>
      <c r="MCO107"/>
      <c r="MCQ107"/>
      <c r="MCS107"/>
      <c r="MCU107"/>
      <c r="MCW107"/>
      <c r="MCY107"/>
      <c r="MDA107"/>
      <c r="MDC107"/>
      <c r="MDE107"/>
      <c r="MDG107"/>
      <c r="MDI107"/>
      <c r="MDK107"/>
      <c r="MDM107"/>
      <c r="MDO107"/>
      <c r="MDQ107"/>
      <c r="MDS107"/>
      <c r="MDU107"/>
      <c r="MDW107"/>
      <c r="MDY107"/>
      <c r="MEA107"/>
      <c r="MEC107"/>
      <c r="MEE107"/>
      <c r="MEG107"/>
      <c r="MEI107"/>
      <c r="MEK107"/>
      <c r="MEM107"/>
      <c r="MEO107"/>
      <c r="MEQ107"/>
      <c r="MES107"/>
      <c r="MEU107"/>
      <c r="MEW107"/>
      <c r="MEY107"/>
      <c r="MFA107"/>
      <c r="MFC107"/>
      <c r="MFE107"/>
      <c r="MFG107"/>
      <c r="MFI107"/>
      <c r="MFK107"/>
      <c r="MFM107"/>
      <c r="MFO107"/>
      <c r="MFQ107"/>
      <c r="MFS107"/>
      <c r="MFU107"/>
      <c r="MFW107"/>
      <c r="MFY107"/>
      <c r="MGA107"/>
      <c r="MGC107"/>
      <c r="MGE107"/>
      <c r="MGG107"/>
      <c r="MGI107"/>
      <c r="MGK107"/>
      <c r="MGM107"/>
      <c r="MGO107"/>
      <c r="MGQ107"/>
      <c r="MGS107"/>
      <c r="MGU107"/>
      <c r="MGW107"/>
      <c r="MGY107"/>
      <c r="MHA107"/>
      <c r="MHC107"/>
      <c r="MHE107"/>
      <c r="MHG107"/>
      <c r="MHI107"/>
      <c r="MHK107"/>
      <c r="MHM107"/>
      <c r="MHO107"/>
      <c r="MHQ107"/>
      <c r="MHS107"/>
      <c r="MHU107"/>
      <c r="MHW107"/>
      <c r="MHY107"/>
      <c r="MIA107"/>
      <c r="MIC107"/>
      <c r="MIE107"/>
      <c r="MIG107"/>
      <c r="MII107"/>
      <c r="MIK107"/>
      <c r="MIM107"/>
      <c r="MIO107"/>
      <c r="MIQ107"/>
      <c r="MIS107"/>
      <c r="MIU107"/>
      <c r="MIW107"/>
      <c r="MIY107"/>
      <c r="MJA107"/>
      <c r="MJC107"/>
      <c r="MJE107"/>
      <c r="MJG107"/>
      <c r="MJI107"/>
      <c r="MJK107"/>
      <c r="MJM107"/>
      <c r="MJO107"/>
      <c r="MJQ107"/>
      <c r="MJS107"/>
      <c r="MJU107"/>
      <c r="MJW107"/>
      <c r="MJY107"/>
      <c r="MKA107"/>
      <c r="MKC107"/>
      <c r="MKE107"/>
      <c r="MKG107"/>
      <c r="MKI107"/>
      <c r="MKK107"/>
      <c r="MKM107"/>
      <c r="MKO107"/>
      <c r="MKQ107"/>
      <c r="MKS107"/>
      <c r="MKU107"/>
      <c r="MKW107"/>
      <c r="MKY107"/>
      <c r="MLA107"/>
      <c r="MLC107"/>
      <c r="MLE107"/>
      <c r="MLG107"/>
      <c r="MLI107"/>
      <c r="MLK107"/>
      <c r="MLM107"/>
      <c r="MLO107"/>
      <c r="MLQ107"/>
      <c r="MLS107"/>
      <c r="MLU107"/>
      <c r="MLW107"/>
      <c r="MLY107"/>
      <c r="MMA107"/>
      <c r="MMC107"/>
      <c r="MME107"/>
      <c r="MMG107"/>
      <c r="MMI107"/>
      <c r="MMK107"/>
      <c r="MMM107"/>
      <c r="MMO107"/>
      <c r="MMQ107"/>
      <c r="MMS107"/>
      <c r="MMU107"/>
      <c r="MMW107"/>
      <c r="MMY107"/>
      <c r="MNA107"/>
      <c r="MNC107"/>
      <c r="MNE107"/>
      <c r="MNG107"/>
      <c r="MNI107"/>
      <c r="MNK107"/>
      <c r="MNM107"/>
      <c r="MNO107"/>
      <c r="MNQ107"/>
      <c r="MNS107"/>
      <c r="MNU107"/>
      <c r="MNW107"/>
      <c r="MNY107"/>
      <c r="MOA107"/>
      <c r="MOC107"/>
      <c r="MOE107"/>
      <c r="MOG107"/>
      <c r="MOI107"/>
      <c r="MOK107"/>
      <c r="MOM107"/>
      <c r="MOO107"/>
      <c r="MOQ107"/>
      <c r="MOS107"/>
      <c r="MOU107"/>
      <c r="MOW107"/>
      <c r="MOY107"/>
      <c r="MPA107"/>
      <c r="MPC107"/>
      <c r="MPE107"/>
      <c r="MPG107"/>
      <c r="MPI107"/>
      <c r="MPK107"/>
      <c r="MPM107"/>
      <c r="MPO107"/>
      <c r="MPQ107"/>
      <c r="MPS107"/>
      <c r="MPU107"/>
      <c r="MPW107"/>
      <c r="MPY107"/>
      <c r="MQA107"/>
      <c r="MQC107"/>
      <c r="MQE107"/>
      <c r="MQG107"/>
      <c r="MQI107"/>
      <c r="MQK107"/>
      <c r="MQM107"/>
      <c r="MQO107"/>
      <c r="MQQ107"/>
      <c r="MQS107"/>
      <c r="MQU107"/>
      <c r="MQW107"/>
      <c r="MQY107"/>
      <c r="MRA107"/>
      <c r="MRC107"/>
      <c r="MRE107"/>
      <c r="MRG107"/>
      <c r="MRI107"/>
      <c r="MRK107"/>
      <c r="MRM107"/>
      <c r="MRO107"/>
      <c r="MRQ107"/>
      <c r="MRS107"/>
      <c r="MRU107"/>
      <c r="MRW107"/>
      <c r="MRY107"/>
      <c r="MSA107"/>
      <c r="MSC107"/>
      <c r="MSE107"/>
      <c r="MSG107"/>
      <c r="MSI107"/>
      <c r="MSK107"/>
      <c r="MSM107"/>
      <c r="MSO107"/>
      <c r="MSQ107"/>
      <c r="MSS107"/>
      <c r="MSU107"/>
      <c r="MSW107"/>
      <c r="MSY107"/>
      <c r="MTA107"/>
      <c r="MTC107"/>
      <c r="MTE107"/>
      <c r="MTG107"/>
      <c r="MTI107"/>
      <c r="MTK107"/>
      <c r="MTM107"/>
      <c r="MTO107"/>
      <c r="MTQ107"/>
      <c r="MTS107"/>
      <c r="MTU107"/>
      <c r="MTW107"/>
      <c r="MTY107"/>
      <c r="MUA107"/>
      <c r="MUC107"/>
      <c r="MUE107"/>
      <c r="MUG107"/>
      <c r="MUI107"/>
      <c r="MUK107"/>
      <c r="MUM107"/>
      <c r="MUO107"/>
      <c r="MUQ107"/>
      <c r="MUS107"/>
      <c r="MUU107"/>
      <c r="MUW107"/>
      <c r="MUY107"/>
      <c r="MVA107"/>
      <c r="MVC107"/>
      <c r="MVE107"/>
      <c r="MVG107"/>
      <c r="MVI107"/>
      <c r="MVK107"/>
      <c r="MVM107"/>
      <c r="MVO107"/>
      <c r="MVQ107"/>
      <c r="MVS107"/>
      <c r="MVU107"/>
      <c r="MVW107"/>
      <c r="MVY107"/>
      <c r="MWA107"/>
      <c r="MWC107"/>
      <c r="MWE107"/>
      <c r="MWG107"/>
      <c r="MWI107"/>
      <c r="MWK107"/>
      <c r="MWM107"/>
      <c r="MWO107"/>
      <c r="MWQ107"/>
      <c r="MWS107"/>
      <c r="MWU107"/>
      <c r="MWW107"/>
      <c r="MWY107"/>
      <c r="MXA107"/>
      <c r="MXC107"/>
      <c r="MXE107"/>
      <c r="MXG107"/>
      <c r="MXI107"/>
      <c r="MXK107"/>
      <c r="MXM107"/>
      <c r="MXO107"/>
      <c r="MXQ107"/>
      <c r="MXS107"/>
      <c r="MXU107"/>
      <c r="MXW107"/>
      <c r="MXY107"/>
      <c r="MYA107"/>
      <c r="MYC107"/>
      <c r="MYE107"/>
      <c r="MYG107"/>
      <c r="MYI107"/>
      <c r="MYK107"/>
      <c r="MYM107"/>
      <c r="MYO107"/>
      <c r="MYQ107"/>
      <c r="MYS107"/>
      <c r="MYU107"/>
      <c r="MYW107"/>
      <c r="MYY107"/>
      <c r="MZA107"/>
      <c r="MZC107"/>
      <c r="MZE107"/>
      <c r="MZG107"/>
      <c r="MZI107"/>
      <c r="MZK107"/>
      <c r="MZM107"/>
      <c r="MZO107"/>
      <c r="MZQ107"/>
      <c r="MZS107"/>
      <c r="MZU107"/>
      <c r="MZW107"/>
      <c r="MZY107"/>
      <c r="NAA107"/>
      <c r="NAC107"/>
      <c r="NAE107"/>
      <c r="NAG107"/>
      <c r="NAI107"/>
      <c r="NAK107"/>
      <c r="NAM107"/>
      <c r="NAO107"/>
      <c r="NAQ107"/>
      <c r="NAS107"/>
      <c r="NAU107"/>
      <c r="NAW107"/>
      <c r="NAY107"/>
      <c r="NBA107"/>
      <c r="NBC107"/>
      <c r="NBE107"/>
      <c r="NBG107"/>
      <c r="NBI107"/>
      <c r="NBK107"/>
      <c r="NBM107"/>
      <c r="NBO107"/>
      <c r="NBQ107"/>
      <c r="NBS107"/>
      <c r="NBU107"/>
      <c r="NBW107"/>
      <c r="NBY107"/>
      <c r="NCA107"/>
      <c r="NCC107"/>
      <c r="NCE107"/>
      <c r="NCG107"/>
      <c r="NCI107"/>
      <c r="NCK107"/>
      <c r="NCM107"/>
      <c r="NCO107"/>
      <c r="NCQ107"/>
      <c r="NCS107"/>
      <c r="NCU107"/>
      <c r="NCW107"/>
      <c r="NCY107"/>
      <c r="NDA107"/>
      <c r="NDC107"/>
      <c r="NDE107"/>
      <c r="NDG107"/>
      <c r="NDI107"/>
      <c r="NDK107"/>
      <c r="NDM107"/>
      <c r="NDO107"/>
      <c r="NDQ107"/>
      <c r="NDS107"/>
      <c r="NDU107"/>
      <c r="NDW107"/>
      <c r="NDY107"/>
      <c r="NEA107"/>
      <c r="NEC107"/>
      <c r="NEE107"/>
      <c r="NEG107"/>
      <c r="NEI107"/>
      <c r="NEK107"/>
      <c r="NEM107"/>
      <c r="NEO107"/>
      <c r="NEQ107"/>
      <c r="NES107"/>
      <c r="NEU107"/>
      <c r="NEW107"/>
      <c r="NEY107"/>
      <c r="NFA107"/>
      <c r="NFC107"/>
      <c r="NFE107"/>
      <c r="NFG107"/>
      <c r="NFI107"/>
      <c r="NFK107"/>
      <c r="NFM107"/>
      <c r="NFO107"/>
      <c r="NFQ107"/>
      <c r="NFS107"/>
      <c r="NFU107"/>
      <c r="NFW107"/>
      <c r="NFY107"/>
      <c r="NGA107"/>
      <c r="NGC107"/>
      <c r="NGE107"/>
      <c r="NGG107"/>
      <c r="NGI107"/>
      <c r="NGK107"/>
      <c r="NGM107"/>
      <c r="NGO107"/>
      <c r="NGQ107"/>
      <c r="NGS107"/>
      <c r="NGU107"/>
      <c r="NGW107"/>
      <c r="NGY107"/>
      <c r="NHA107"/>
      <c r="NHC107"/>
      <c r="NHE107"/>
      <c r="NHG107"/>
      <c r="NHI107"/>
      <c r="NHK107"/>
      <c r="NHM107"/>
      <c r="NHO107"/>
      <c r="NHQ107"/>
      <c r="NHS107"/>
      <c r="NHU107"/>
      <c r="NHW107"/>
      <c r="NHY107"/>
      <c r="NIA107"/>
      <c r="NIC107"/>
      <c r="NIE107"/>
      <c r="NIG107"/>
      <c r="NII107"/>
      <c r="NIK107"/>
      <c r="NIM107"/>
      <c r="NIO107"/>
      <c r="NIQ107"/>
      <c r="NIS107"/>
      <c r="NIU107"/>
      <c r="NIW107"/>
      <c r="NIY107"/>
      <c r="NJA107"/>
      <c r="NJC107"/>
      <c r="NJE107"/>
      <c r="NJG107"/>
      <c r="NJI107"/>
      <c r="NJK107"/>
      <c r="NJM107"/>
      <c r="NJO107"/>
      <c r="NJQ107"/>
      <c r="NJS107"/>
      <c r="NJU107"/>
      <c r="NJW107"/>
      <c r="NJY107"/>
      <c r="NKA107"/>
      <c r="NKC107"/>
      <c r="NKE107"/>
      <c r="NKG107"/>
      <c r="NKI107"/>
      <c r="NKK107"/>
      <c r="NKM107"/>
      <c r="NKO107"/>
      <c r="NKQ107"/>
      <c r="NKS107"/>
      <c r="NKU107"/>
      <c r="NKW107"/>
      <c r="NKY107"/>
      <c r="NLA107"/>
      <c r="NLC107"/>
      <c r="NLE107"/>
      <c r="NLG107"/>
      <c r="NLI107"/>
      <c r="NLK107"/>
      <c r="NLM107"/>
      <c r="NLO107"/>
      <c r="NLQ107"/>
      <c r="NLS107"/>
      <c r="NLU107"/>
      <c r="NLW107"/>
      <c r="NLY107"/>
      <c r="NMA107"/>
      <c r="NMC107"/>
      <c r="NME107"/>
      <c r="NMG107"/>
      <c r="NMI107"/>
      <c r="NMK107"/>
      <c r="NMM107"/>
      <c r="NMO107"/>
      <c r="NMQ107"/>
      <c r="NMS107"/>
      <c r="NMU107"/>
      <c r="NMW107"/>
      <c r="NMY107"/>
      <c r="NNA107"/>
      <c r="NNC107"/>
      <c r="NNE107"/>
      <c r="NNG107"/>
      <c r="NNI107"/>
      <c r="NNK107"/>
      <c r="NNM107"/>
      <c r="NNO107"/>
      <c r="NNQ107"/>
      <c r="NNS107"/>
      <c r="NNU107"/>
      <c r="NNW107"/>
      <c r="NNY107"/>
      <c r="NOA107"/>
      <c r="NOC107"/>
      <c r="NOE107"/>
      <c r="NOG107"/>
      <c r="NOI107"/>
      <c r="NOK107"/>
      <c r="NOM107"/>
      <c r="NOO107"/>
      <c r="NOQ107"/>
      <c r="NOS107"/>
      <c r="NOU107"/>
      <c r="NOW107"/>
      <c r="NOY107"/>
      <c r="NPA107"/>
      <c r="NPC107"/>
      <c r="NPE107"/>
      <c r="NPG107"/>
      <c r="NPI107"/>
      <c r="NPK107"/>
      <c r="NPM107"/>
      <c r="NPO107"/>
      <c r="NPQ107"/>
      <c r="NPS107"/>
      <c r="NPU107"/>
      <c r="NPW107"/>
      <c r="NPY107"/>
      <c r="NQA107"/>
      <c r="NQC107"/>
      <c r="NQE107"/>
      <c r="NQG107"/>
      <c r="NQI107"/>
      <c r="NQK107"/>
      <c r="NQM107"/>
      <c r="NQO107"/>
      <c r="NQQ107"/>
      <c r="NQS107"/>
      <c r="NQU107"/>
      <c r="NQW107"/>
      <c r="NQY107"/>
      <c r="NRA107"/>
      <c r="NRC107"/>
      <c r="NRE107"/>
      <c r="NRG107"/>
      <c r="NRI107"/>
      <c r="NRK107"/>
      <c r="NRM107"/>
      <c r="NRO107"/>
      <c r="NRQ107"/>
      <c r="NRS107"/>
      <c r="NRU107"/>
      <c r="NRW107"/>
      <c r="NRY107"/>
      <c r="NSA107"/>
      <c r="NSC107"/>
      <c r="NSE107"/>
      <c r="NSG107"/>
      <c r="NSI107"/>
      <c r="NSK107"/>
      <c r="NSM107"/>
      <c r="NSO107"/>
      <c r="NSQ107"/>
      <c r="NSS107"/>
      <c r="NSU107"/>
      <c r="NSW107"/>
      <c r="NSY107"/>
      <c r="NTA107"/>
      <c r="NTC107"/>
      <c r="NTE107"/>
      <c r="NTG107"/>
      <c r="NTI107"/>
      <c r="NTK107"/>
      <c r="NTM107"/>
      <c r="NTO107"/>
      <c r="NTQ107"/>
      <c r="NTS107"/>
      <c r="NTU107"/>
      <c r="NTW107"/>
      <c r="NTY107"/>
      <c r="NUA107"/>
      <c r="NUC107"/>
      <c r="NUE107"/>
      <c r="NUG107"/>
      <c r="NUI107"/>
      <c r="NUK107"/>
      <c r="NUM107"/>
      <c r="NUO107"/>
      <c r="NUQ107"/>
      <c r="NUS107"/>
      <c r="NUU107"/>
      <c r="NUW107"/>
      <c r="NUY107"/>
      <c r="NVA107"/>
      <c r="NVC107"/>
      <c r="NVE107"/>
      <c r="NVG107"/>
      <c r="NVI107"/>
      <c r="NVK107"/>
      <c r="NVM107"/>
      <c r="NVO107"/>
      <c r="NVQ107"/>
      <c r="NVS107"/>
      <c r="NVU107"/>
      <c r="NVW107"/>
      <c r="NVY107"/>
      <c r="NWA107"/>
      <c r="NWC107"/>
      <c r="NWE107"/>
      <c r="NWG107"/>
      <c r="NWI107"/>
      <c r="NWK107"/>
      <c r="NWM107"/>
      <c r="NWO107"/>
      <c r="NWQ107"/>
      <c r="NWS107"/>
      <c r="NWU107"/>
      <c r="NWW107"/>
      <c r="NWY107"/>
      <c r="NXA107"/>
      <c r="NXC107"/>
      <c r="NXE107"/>
      <c r="NXG107"/>
      <c r="NXI107"/>
      <c r="NXK107"/>
      <c r="NXM107"/>
      <c r="NXO107"/>
      <c r="NXQ107"/>
      <c r="NXS107"/>
      <c r="NXU107"/>
      <c r="NXW107"/>
      <c r="NXY107"/>
      <c r="NYA107"/>
      <c r="NYC107"/>
      <c r="NYE107"/>
      <c r="NYG107"/>
      <c r="NYI107"/>
      <c r="NYK107"/>
      <c r="NYM107"/>
      <c r="NYO107"/>
      <c r="NYQ107"/>
      <c r="NYS107"/>
      <c r="NYU107"/>
      <c r="NYW107"/>
      <c r="NYY107"/>
      <c r="NZA107"/>
      <c r="NZC107"/>
      <c r="NZE107"/>
      <c r="NZG107"/>
      <c r="NZI107"/>
      <c r="NZK107"/>
      <c r="NZM107"/>
      <c r="NZO107"/>
      <c r="NZQ107"/>
      <c r="NZS107"/>
      <c r="NZU107"/>
      <c r="NZW107"/>
      <c r="NZY107"/>
      <c r="OAA107"/>
      <c r="OAC107"/>
      <c r="OAE107"/>
      <c r="OAG107"/>
      <c r="OAI107"/>
      <c r="OAK107"/>
      <c r="OAM107"/>
      <c r="OAO107"/>
      <c r="OAQ107"/>
      <c r="OAS107"/>
      <c r="OAU107"/>
      <c r="OAW107"/>
      <c r="OAY107"/>
      <c r="OBA107"/>
      <c r="OBC107"/>
      <c r="OBE107"/>
      <c r="OBG107"/>
      <c r="OBI107"/>
      <c r="OBK107"/>
      <c r="OBM107"/>
      <c r="OBO107"/>
      <c r="OBQ107"/>
      <c r="OBS107"/>
      <c r="OBU107"/>
      <c r="OBW107"/>
      <c r="OBY107"/>
      <c r="OCA107"/>
      <c r="OCC107"/>
      <c r="OCE107"/>
      <c r="OCG107"/>
      <c r="OCI107"/>
      <c r="OCK107"/>
      <c r="OCM107"/>
      <c r="OCO107"/>
      <c r="OCQ107"/>
      <c r="OCS107"/>
      <c r="OCU107"/>
      <c r="OCW107"/>
      <c r="OCY107"/>
      <c r="ODA107"/>
      <c r="ODC107"/>
      <c r="ODE107"/>
      <c r="ODG107"/>
      <c r="ODI107"/>
      <c r="ODK107"/>
      <c r="ODM107"/>
      <c r="ODO107"/>
      <c r="ODQ107"/>
      <c r="ODS107"/>
      <c r="ODU107"/>
      <c r="ODW107"/>
      <c r="ODY107"/>
      <c r="OEA107"/>
      <c r="OEC107"/>
      <c r="OEE107"/>
      <c r="OEG107"/>
      <c r="OEI107"/>
      <c r="OEK107"/>
      <c r="OEM107"/>
      <c r="OEO107"/>
      <c r="OEQ107"/>
      <c r="OES107"/>
      <c r="OEU107"/>
      <c r="OEW107"/>
      <c r="OEY107"/>
      <c r="OFA107"/>
      <c r="OFC107"/>
      <c r="OFE107"/>
      <c r="OFG107"/>
      <c r="OFI107"/>
      <c r="OFK107"/>
      <c r="OFM107"/>
      <c r="OFO107"/>
      <c r="OFQ107"/>
      <c r="OFS107"/>
      <c r="OFU107"/>
      <c r="OFW107"/>
      <c r="OFY107"/>
      <c r="OGA107"/>
      <c r="OGC107"/>
      <c r="OGE107"/>
      <c r="OGG107"/>
      <c r="OGI107"/>
      <c r="OGK107"/>
      <c r="OGM107"/>
      <c r="OGO107"/>
      <c r="OGQ107"/>
      <c r="OGS107"/>
      <c r="OGU107"/>
      <c r="OGW107"/>
      <c r="OGY107"/>
      <c r="OHA107"/>
      <c r="OHC107"/>
      <c r="OHE107"/>
      <c r="OHG107"/>
      <c r="OHI107"/>
      <c r="OHK107"/>
      <c r="OHM107"/>
      <c r="OHO107"/>
      <c r="OHQ107"/>
      <c r="OHS107"/>
      <c r="OHU107"/>
      <c r="OHW107"/>
      <c r="OHY107"/>
      <c r="OIA107"/>
      <c r="OIC107"/>
      <c r="OIE107"/>
      <c r="OIG107"/>
      <c r="OII107"/>
      <c r="OIK107"/>
      <c r="OIM107"/>
      <c r="OIO107"/>
      <c r="OIQ107"/>
      <c r="OIS107"/>
      <c r="OIU107"/>
      <c r="OIW107"/>
      <c r="OIY107"/>
      <c r="OJA107"/>
      <c r="OJC107"/>
      <c r="OJE107"/>
      <c r="OJG107"/>
      <c r="OJI107"/>
      <c r="OJK107"/>
      <c r="OJM107"/>
      <c r="OJO107"/>
      <c r="OJQ107"/>
      <c r="OJS107"/>
      <c r="OJU107"/>
      <c r="OJW107"/>
      <c r="OJY107"/>
      <c r="OKA107"/>
      <c r="OKC107"/>
      <c r="OKE107"/>
      <c r="OKG107"/>
      <c r="OKI107"/>
      <c r="OKK107"/>
      <c r="OKM107"/>
      <c r="OKO107"/>
      <c r="OKQ107"/>
      <c r="OKS107"/>
      <c r="OKU107"/>
      <c r="OKW107"/>
      <c r="OKY107"/>
      <c r="OLA107"/>
      <c r="OLC107"/>
      <c r="OLE107"/>
      <c r="OLG107"/>
      <c r="OLI107"/>
      <c r="OLK107"/>
      <c r="OLM107"/>
      <c r="OLO107"/>
      <c r="OLQ107"/>
      <c r="OLS107"/>
      <c r="OLU107"/>
      <c r="OLW107"/>
      <c r="OLY107"/>
      <c r="OMA107"/>
      <c r="OMC107"/>
      <c r="OME107"/>
      <c r="OMG107"/>
      <c r="OMI107"/>
      <c r="OMK107"/>
      <c r="OMM107"/>
      <c r="OMO107"/>
      <c r="OMQ107"/>
      <c r="OMS107"/>
      <c r="OMU107"/>
      <c r="OMW107"/>
      <c r="OMY107"/>
      <c r="ONA107"/>
      <c r="ONC107"/>
      <c r="ONE107"/>
      <c r="ONG107"/>
      <c r="ONI107"/>
      <c r="ONK107"/>
      <c r="ONM107"/>
      <c r="ONO107"/>
      <c r="ONQ107"/>
      <c r="ONS107"/>
      <c r="ONU107"/>
      <c r="ONW107"/>
      <c r="ONY107"/>
      <c r="OOA107"/>
      <c r="OOC107"/>
      <c r="OOE107"/>
      <c r="OOG107"/>
      <c r="OOI107"/>
      <c r="OOK107"/>
      <c r="OOM107"/>
      <c r="OOO107"/>
      <c r="OOQ107"/>
      <c r="OOS107"/>
      <c r="OOU107"/>
      <c r="OOW107"/>
      <c r="OOY107"/>
      <c r="OPA107"/>
      <c r="OPC107"/>
      <c r="OPE107"/>
      <c r="OPG107"/>
      <c r="OPI107"/>
      <c r="OPK107"/>
      <c r="OPM107"/>
      <c r="OPO107"/>
      <c r="OPQ107"/>
      <c r="OPS107"/>
      <c r="OPU107"/>
      <c r="OPW107"/>
      <c r="OPY107"/>
      <c r="OQA107"/>
      <c r="OQC107"/>
      <c r="OQE107"/>
      <c r="OQG107"/>
      <c r="OQI107"/>
      <c r="OQK107"/>
      <c r="OQM107"/>
      <c r="OQO107"/>
      <c r="OQQ107"/>
      <c r="OQS107"/>
      <c r="OQU107"/>
      <c r="OQW107"/>
      <c r="OQY107"/>
      <c r="ORA107"/>
      <c r="ORC107"/>
      <c r="ORE107"/>
      <c r="ORG107"/>
      <c r="ORI107"/>
      <c r="ORK107"/>
      <c r="ORM107"/>
      <c r="ORO107"/>
      <c r="ORQ107"/>
      <c r="ORS107"/>
      <c r="ORU107"/>
      <c r="ORW107"/>
      <c r="ORY107"/>
      <c r="OSA107"/>
      <c r="OSC107"/>
      <c r="OSE107"/>
      <c r="OSG107"/>
      <c r="OSI107"/>
      <c r="OSK107"/>
      <c r="OSM107"/>
      <c r="OSO107"/>
      <c r="OSQ107"/>
      <c r="OSS107"/>
      <c r="OSU107"/>
      <c r="OSW107"/>
      <c r="OSY107"/>
      <c r="OTA107"/>
      <c r="OTC107"/>
      <c r="OTE107"/>
      <c r="OTG107"/>
      <c r="OTI107"/>
      <c r="OTK107"/>
      <c r="OTM107"/>
      <c r="OTO107"/>
      <c r="OTQ107"/>
      <c r="OTS107"/>
      <c r="OTU107"/>
      <c r="OTW107"/>
      <c r="OTY107"/>
      <c r="OUA107"/>
      <c r="OUC107"/>
      <c r="OUE107"/>
      <c r="OUG107"/>
      <c r="OUI107"/>
      <c r="OUK107"/>
      <c r="OUM107"/>
      <c r="OUO107"/>
      <c r="OUQ107"/>
      <c r="OUS107"/>
      <c r="OUU107"/>
      <c r="OUW107"/>
      <c r="OUY107"/>
      <c r="OVA107"/>
      <c r="OVC107"/>
      <c r="OVE107"/>
      <c r="OVG107"/>
      <c r="OVI107"/>
      <c r="OVK107"/>
      <c r="OVM107"/>
      <c r="OVO107"/>
      <c r="OVQ107"/>
      <c r="OVS107"/>
      <c r="OVU107"/>
      <c r="OVW107"/>
      <c r="OVY107"/>
      <c r="OWA107"/>
      <c r="OWC107"/>
      <c r="OWE107"/>
      <c r="OWG107"/>
      <c r="OWI107"/>
      <c r="OWK107"/>
      <c r="OWM107"/>
      <c r="OWO107"/>
      <c r="OWQ107"/>
      <c r="OWS107"/>
      <c r="OWU107"/>
      <c r="OWW107"/>
      <c r="OWY107"/>
      <c r="OXA107"/>
      <c r="OXC107"/>
      <c r="OXE107"/>
      <c r="OXG107"/>
      <c r="OXI107"/>
      <c r="OXK107"/>
      <c r="OXM107"/>
      <c r="OXO107"/>
      <c r="OXQ107"/>
      <c r="OXS107"/>
      <c r="OXU107"/>
      <c r="OXW107"/>
      <c r="OXY107"/>
      <c r="OYA107"/>
      <c r="OYC107"/>
      <c r="OYE107"/>
      <c r="OYG107"/>
      <c r="OYI107"/>
      <c r="OYK107"/>
      <c r="OYM107"/>
      <c r="OYO107"/>
      <c r="OYQ107"/>
      <c r="OYS107"/>
      <c r="OYU107"/>
      <c r="OYW107"/>
      <c r="OYY107"/>
      <c r="OZA107"/>
      <c r="OZC107"/>
      <c r="OZE107"/>
      <c r="OZG107"/>
      <c r="OZI107"/>
      <c r="OZK107"/>
      <c r="OZM107"/>
      <c r="OZO107"/>
      <c r="OZQ107"/>
      <c r="OZS107"/>
      <c r="OZU107"/>
      <c r="OZW107"/>
      <c r="OZY107"/>
      <c r="PAA107"/>
      <c r="PAC107"/>
      <c r="PAE107"/>
      <c r="PAG107"/>
      <c r="PAI107"/>
      <c r="PAK107"/>
      <c r="PAM107"/>
      <c r="PAO107"/>
      <c r="PAQ107"/>
      <c r="PAS107"/>
      <c r="PAU107"/>
      <c r="PAW107"/>
      <c r="PAY107"/>
      <c r="PBA107"/>
      <c r="PBC107"/>
      <c r="PBE107"/>
      <c r="PBG107"/>
      <c r="PBI107"/>
      <c r="PBK107"/>
      <c r="PBM107"/>
      <c r="PBO107"/>
      <c r="PBQ107"/>
      <c r="PBS107"/>
      <c r="PBU107"/>
      <c r="PBW107"/>
      <c r="PBY107"/>
      <c r="PCA107"/>
      <c r="PCC107"/>
      <c r="PCE107"/>
      <c r="PCG107"/>
      <c r="PCI107"/>
      <c r="PCK107"/>
      <c r="PCM107"/>
      <c r="PCO107"/>
      <c r="PCQ107"/>
      <c r="PCS107"/>
      <c r="PCU107"/>
      <c r="PCW107"/>
      <c r="PCY107"/>
      <c r="PDA107"/>
      <c r="PDC107"/>
      <c r="PDE107"/>
      <c r="PDG107"/>
      <c r="PDI107"/>
      <c r="PDK107"/>
      <c r="PDM107"/>
      <c r="PDO107"/>
      <c r="PDQ107"/>
      <c r="PDS107"/>
      <c r="PDU107"/>
      <c r="PDW107"/>
      <c r="PDY107"/>
      <c r="PEA107"/>
      <c r="PEC107"/>
      <c r="PEE107"/>
      <c r="PEG107"/>
      <c r="PEI107"/>
      <c r="PEK107"/>
      <c r="PEM107"/>
      <c r="PEO107"/>
      <c r="PEQ107"/>
      <c r="PES107"/>
      <c r="PEU107"/>
      <c r="PEW107"/>
      <c r="PEY107"/>
      <c r="PFA107"/>
      <c r="PFC107"/>
      <c r="PFE107"/>
      <c r="PFG107"/>
      <c r="PFI107"/>
      <c r="PFK107"/>
      <c r="PFM107"/>
      <c r="PFO107"/>
      <c r="PFQ107"/>
      <c r="PFS107"/>
      <c r="PFU107"/>
      <c r="PFW107"/>
      <c r="PFY107"/>
      <c r="PGA107"/>
      <c r="PGC107"/>
      <c r="PGE107"/>
      <c r="PGG107"/>
      <c r="PGI107"/>
      <c r="PGK107"/>
      <c r="PGM107"/>
      <c r="PGO107"/>
      <c r="PGQ107"/>
      <c r="PGS107"/>
      <c r="PGU107"/>
      <c r="PGW107"/>
      <c r="PGY107"/>
      <c r="PHA107"/>
      <c r="PHC107"/>
      <c r="PHE107"/>
      <c r="PHG107"/>
      <c r="PHI107"/>
      <c r="PHK107"/>
      <c r="PHM107"/>
      <c r="PHO107"/>
      <c r="PHQ107"/>
      <c r="PHS107"/>
      <c r="PHU107"/>
      <c r="PHW107"/>
      <c r="PHY107"/>
      <c r="PIA107"/>
      <c r="PIC107"/>
      <c r="PIE107"/>
      <c r="PIG107"/>
      <c r="PII107"/>
      <c r="PIK107"/>
      <c r="PIM107"/>
      <c r="PIO107"/>
      <c r="PIQ107"/>
      <c r="PIS107"/>
      <c r="PIU107"/>
      <c r="PIW107"/>
      <c r="PIY107"/>
      <c r="PJA107"/>
      <c r="PJC107"/>
      <c r="PJE107"/>
      <c r="PJG107"/>
      <c r="PJI107"/>
      <c r="PJK107"/>
      <c r="PJM107"/>
      <c r="PJO107"/>
      <c r="PJQ107"/>
      <c r="PJS107"/>
      <c r="PJU107"/>
      <c r="PJW107"/>
      <c r="PJY107"/>
      <c r="PKA107"/>
      <c r="PKC107"/>
      <c r="PKE107"/>
      <c r="PKG107"/>
      <c r="PKI107"/>
      <c r="PKK107"/>
      <c r="PKM107"/>
      <c r="PKO107"/>
      <c r="PKQ107"/>
      <c r="PKS107"/>
      <c r="PKU107"/>
      <c r="PKW107"/>
      <c r="PKY107"/>
      <c r="PLA107"/>
      <c r="PLC107"/>
      <c r="PLE107"/>
      <c r="PLG107"/>
      <c r="PLI107"/>
      <c r="PLK107"/>
      <c r="PLM107"/>
      <c r="PLO107"/>
      <c r="PLQ107"/>
      <c r="PLS107"/>
      <c r="PLU107"/>
      <c r="PLW107"/>
      <c r="PLY107"/>
      <c r="PMA107"/>
      <c r="PMC107"/>
      <c r="PME107"/>
      <c r="PMG107"/>
      <c r="PMI107"/>
      <c r="PMK107"/>
      <c r="PMM107"/>
      <c r="PMO107"/>
      <c r="PMQ107"/>
      <c r="PMS107"/>
      <c r="PMU107"/>
      <c r="PMW107"/>
      <c r="PMY107"/>
      <c r="PNA107"/>
      <c r="PNC107"/>
      <c r="PNE107"/>
      <c r="PNG107"/>
      <c r="PNI107"/>
      <c r="PNK107"/>
      <c r="PNM107"/>
      <c r="PNO107"/>
      <c r="PNQ107"/>
      <c r="PNS107"/>
      <c r="PNU107"/>
      <c r="PNW107"/>
      <c r="PNY107"/>
      <c r="POA107"/>
      <c r="POC107"/>
      <c r="POE107"/>
      <c r="POG107"/>
      <c r="POI107"/>
      <c r="POK107"/>
      <c r="POM107"/>
      <c r="POO107"/>
      <c r="POQ107"/>
      <c r="POS107"/>
      <c r="POU107"/>
      <c r="POW107"/>
      <c r="POY107"/>
      <c r="PPA107"/>
      <c r="PPC107"/>
      <c r="PPE107"/>
      <c r="PPG107"/>
      <c r="PPI107"/>
      <c r="PPK107"/>
      <c r="PPM107"/>
      <c r="PPO107"/>
      <c r="PPQ107"/>
      <c r="PPS107"/>
      <c r="PPU107"/>
      <c r="PPW107"/>
      <c r="PPY107"/>
      <c r="PQA107"/>
      <c r="PQC107"/>
      <c r="PQE107"/>
      <c r="PQG107"/>
      <c r="PQI107"/>
      <c r="PQK107"/>
      <c r="PQM107"/>
      <c r="PQO107"/>
      <c r="PQQ107"/>
      <c r="PQS107"/>
      <c r="PQU107"/>
      <c r="PQW107"/>
      <c r="PQY107"/>
      <c r="PRA107"/>
      <c r="PRC107"/>
      <c r="PRE107"/>
      <c r="PRG107"/>
      <c r="PRI107"/>
      <c r="PRK107"/>
      <c r="PRM107"/>
      <c r="PRO107"/>
      <c r="PRQ107"/>
      <c r="PRS107"/>
      <c r="PRU107"/>
      <c r="PRW107"/>
      <c r="PRY107"/>
      <c r="PSA107"/>
      <c r="PSC107"/>
      <c r="PSE107"/>
      <c r="PSG107"/>
      <c r="PSI107"/>
      <c r="PSK107"/>
      <c r="PSM107"/>
      <c r="PSO107"/>
      <c r="PSQ107"/>
      <c r="PSS107"/>
      <c r="PSU107"/>
      <c r="PSW107"/>
      <c r="PSY107"/>
      <c r="PTA107"/>
      <c r="PTC107"/>
      <c r="PTE107"/>
      <c r="PTG107"/>
      <c r="PTI107"/>
      <c r="PTK107"/>
      <c r="PTM107"/>
      <c r="PTO107"/>
      <c r="PTQ107"/>
      <c r="PTS107"/>
      <c r="PTU107"/>
      <c r="PTW107"/>
      <c r="PTY107"/>
      <c r="PUA107"/>
      <c r="PUC107"/>
      <c r="PUE107"/>
      <c r="PUG107"/>
      <c r="PUI107"/>
      <c r="PUK107"/>
      <c r="PUM107"/>
      <c r="PUO107"/>
      <c r="PUQ107"/>
      <c r="PUS107"/>
      <c r="PUU107"/>
      <c r="PUW107"/>
      <c r="PUY107"/>
      <c r="PVA107"/>
      <c r="PVC107"/>
      <c r="PVE107"/>
      <c r="PVG107"/>
      <c r="PVI107"/>
      <c r="PVK107"/>
      <c r="PVM107"/>
      <c r="PVO107"/>
      <c r="PVQ107"/>
      <c r="PVS107"/>
      <c r="PVU107"/>
      <c r="PVW107"/>
      <c r="PVY107"/>
      <c r="PWA107"/>
      <c r="PWC107"/>
      <c r="PWE107"/>
      <c r="PWG107"/>
      <c r="PWI107"/>
      <c r="PWK107"/>
      <c r="PWM107"/>
      <c r="PWO107"/>
      <c r="PWQ107"/>
      <c r="PWS107"/>
      <c r="PWU107"/>
      <c r="PWW107"/>
      <c r="PWY107"/>
      <c r="PXA107"/>
      <c r="PXC107"/>
      <c r="PXE107"/>
      <c r="PXG107"/>
      <c r="PXI107"/>
      <c r="PXK107"/>
      <c r="PXM107"/>
      <c r="PXO107"/>
      <c r="PXQ107"/>
      <c r="PXS107"/>
      <c r="PXU107"/>
      <c r="PXW107"/>
      <c r="PXY107"/>
      <c r="PYA107"/>
      <c r="PYC107"/>
      <c r="PYE107"/>
      <c r="PYG107"/>
      <c r="PYI107"/>
      <c r="PYK107"/>
      <c r="PYM107"/>
      <c r="PYO107"/>
      <c r="PYQ107"/>
      <c r="PYS107"/>
      <c r="PYU107"/>
      <c r="PYW107"/>
      <c r="PYY107"/>
      <c r="PZA107"/>
      <c r="PZC107"/>
      <c r="PZE107"/>
      <c r="PZG107"/>
      <c r="PZI107"/>
      <c r="PZK107"/>
      <c r="PZM107"/>
      <c r="PZO107"/>
      <c r="PZQ107"/>
      <c r="PZS107"/>
      <c r="PZU107"/>
      <c r="PZW107"/>
      <c r="PZY107"/>
      <c r="QAA107"/>
      <c r="QAC107"/>
      <c r="QAE107"/>
      <c r="QAG107"/>
      <c r="QAI107"/>
      <c r="QAK107"/>
      <c r="QAM107"/>
      <c r="QAO107"/>
      <c r="QAQ107"/>
      <c r="QAS107"/>
      <c r="QAU107"/>
      <c r="QAW107"/>
      <c r="QAY107"/>
      <c r="QBA107"/>
      <c r="QBC107"/>
      <c r="QBE107"/>
      <c r="QBG107"/>
      <c r="QBI107"/>
      <c r="QBK107"/>
      <c r="QBM107"/>
      <c r="QBO107"/>
      <c r="QBQ107"/>
      <c r="QBS107"/>
      <c r="QBU107"/>
      <c r="QBW107"/>
      <c r="QBY107"/>
      <c r="QCA107"/>
      <c r="QCC107"/>
      <c r="QCE107"/>
      <c r="QCG107"/>
      <c r="QCI107"/>
      <c r="QCK107"/>
      <c r="QCM107"/>
      <c r="QCO107"/>
      <c r="QCQ107"/>
      <c r="QCS107"/>
      <c r="QCU107"/>
      <c r="QCW107"/>
      <c r="QCY107"/>
      <c r="QDA107"/>
      <c r="QDC107"/>
      <c r="QDE107"/>
      <c r="QDG107"/>
      <c r="QDI107"/>
      <c r="QDK107"/>
      <c r="QDM107"/>
      <c r="QDO107"/>
      <c r="QDQ107"/>
      <c r="QDS107"/>
      <c r="QDU107"/>
      <c r="QDW107"/>
      <c r="QDY107"/>
      <c r="QEA107"/>
      <c r="QEC107"/>
      <c r="QEE107"/>
      <c r="QEG107"/>
      <c r="QEI107"/>
      <c r="QEK107"/>
      <c r="QEM107"/>
      <c r="QEO107"/>
      <c r="QEQ107"/>
      <c r="QES107"/>
      <c r="QEU107"/>
      <c r="QEW107"/>
      <c r="QEY107"/>
      <c r="QFA107"/>
      <c r="QFC107"/>
      <c r="QFE107"/>
      <c r="QFG107"/>
      <c r="QFI107"/>
      <c r="QFK107"/>
      <c r="QFM107"/>
      <c r="QFO107"/>
      <c r="QFQ107"/>
      <c r="QFS107"/>
      <c r="QFU107"/>
      <c r="QFW107"/>
      <c r="QFY107"/>
      <c r="QGA107"/>
      <c r="QGC107"/>
      <c r="QGE107"/>
      <c r="QGG107"/>
      <c r="QGI107"/>
      <c r="QGK107"/>
      <c r="QGM107"/>
      <c r="QGO107"/>
      <c r="QGQ107"/>
      <c r="QGS107"/>
      <c r="QGU107"/>
      <c r="QGW107"/>
      <c r="QGY107"/>
      <c r="QHA107"/>
      <c r="QHC107"/>
      <c r="QHE107"/>
      <c r="QHG107"/>
      <c r="QHI107"/>
      <c r="QHK107"/>
      <c r="QHM107"/>
      <c r="QHO107"/>
      <c r="QHQ107"/>
      <c r="QHS107"/>
      <c r="QHU107"/>
      <c r="QHW107"/>
      <c r="QHY107"/>
      <c r="QIA107"/>
      <c r="QIC107"/>
      <c r="QIE107"/>
      <c r="QIG107"/>
      <c r="QII107"/>
      <c r="QIK107"/>
      <c r="QIM107"/>
      <c r="QIO107"/>
      <c r="QIQ107"/>
      <c r="QIS107"/>
      <c r="QIU107"/>
      <c r="QIW107"/>
      <c r="QIY107"/>
      <c r="QJA107"/>
      <c r="QJC107"/>
      <c r="QJE107"/>
      <c r="QJG107"/>
      <c r="QJI107"/>
      <c r="QJK107"/>
      <c r="QJM107"/>
      <c r="QJO107"/>
      <c r="QJQ107"/>
      <c r="QJS107"/>
      <c r="QJU107"/>
      <c r="QJW107"/>
      <c r="QJY107"/>
      <c r="QKA107"/>
      <c r="QKC107"/>
      <c r="QKE107"/>
      <c r="QKG107"/>
      <c r="QKI107"/>
      <c r="QKK107"/>
      <c r="QKM107"/>
      <c r="QKO107"/>
      <c r="QKQ107"/>
      <c r="QKS107"/>
      <c r="QKU107"/>
      <c r="QKW107"/>
      <c r="QKY107"/>
      <c r="QLA107"/>
      <c r="QLC107"/>
      <c r="QLE107"/>
      <c r="QLG107"/>
      <c r="QLI107"/>
      <c r="QLK107"/>
      <c r="QLM107"/>
      <c r="QLO107"/>
      <c r="QLQ107"/>
      <c r="QLS107"/>
      <c r="QLU107"/>
      <c r="QLW107"/>
      <c r="QLY107"/>
      <c r="QMA107"/>
      <c r="QMC107"/>
      <c r="QME107"/>
      <c r="QMG107"/>
      <c r="QMI107"/>
      <c r="QMK107"/>
      <c r="QMM107"/>
      <c r="QMO107"/>
      <c r="QMQ107"/>
      <c r="QMS107"/>
      <c r="QMU107"/>
      <c r="QMW107"/>
      <c r="QMY107"/>
      <c r="QNA107"/>
      <c r="QNC107"/>
      <c r="QNE107"/>
      <c r="QNG107"/>
      <c r="QNI107"/>
      <c r="QNK107"/>
      <c r="QNM107"/>
      <c r="QNO107"/>
      <c r="QNQ107"/>
      <c r="QNS107"/>
      <c r="QNU107"/>
      <c r="QNW107"/>
      <c r="QNY107"/>
      <c r="QOA107"/>
      <c r="QOC107"/>
      <c r="QOE107"/>
      <c r="QOG107"/>
      <c r="QOI107"/>
      <c r="QOK107"/>
      <c r="QOM107"/>
      <c r="QOO107"/>
      <c r="QOQ107"/>
      <c r="QOS107"/>
      <c r="QOU107"/>
      <c r="QOW107"/>
      <c r="QOY107"/>
      <c r="QPA107"/>
      <c r="QPC107"/>
      <c r="QPE107"/>
      <c r="QPG107"/>
      <c r="QPI107"/>
      <c r="QPK107"/>
      <c r="QPM107"/>
      <c r="QPO107"/>
      <c r="QPQ107"/>
      <c r="QPS107"/>
      <c r="QPU107"/>
      <c r="QPW107"/>
      <c r="QPY107"/>
      <c r="QQA107"/>
      <c r="QQC107"/>
      <c r="QQE107"/>
      <c r="QQG107"/>
      <c r="QQI107"/>
      <c r="QQK107"/>
      <c r="QQM107"/>
      <c r="QQO107"/>
      <c r="QQQ107"/>
      <c r="QQS107"/>
      <c r="QQU107"/>
      <c r="QQW107"/>
      <c r="QQY107"/>
      <c r="QRA107"/>
      <c r="QRC107"/>
      <c r="QRE107"/>
      <c r="QRG107"/>
      <c r="QRI107"/>
      <c r="QRK107"/>
      <c r="QRM107"/>
      <c r="QRO107"/>
      <c r="QRQ107"/>
      <c r="QRS107"/>
      <c r="QRU107"/>
      <c r="QRW107"/>
      <c r="QRY107"/>
      <c r="QSA107"/>
      <c r="QSC107"/>
      <c r="QSE107"/>
      <c r="QSG107"/>
      <c r="QSI107"/>
      <c r="QSK107"/>
      <c r="QSM107"/>
      <c r="QSO107"/>
      <c r="QSQ107"/>
      <c r="QSS107"/>
      <c r="QSU107"/>
      <c r="QSW107"/>
      <c r="QSY107"/>
      <c r="QTA107"/>
      <c r="QTC107"/>
      <c r="QTE107"/>
      <c r="QTG107"/>
      <c r="QTI107"/>
      <c r="QTK107"/>
      <c r="QTM107"/>
      <c r="QTO107"/>
      <c r="QTQ107"/>
      <c r="QTS107"/>
      <c r="QTU107"/>
      <c r="QTW107"/>
      <c r="QTY107"/>
      <c r="QUA107"/>
      <c r="QUC107"/>
      <c r="QUE107"/>
      <c r="QUG107"/>
      <c r="QUI107"/>
      <c r="QUK107"/>
      <c r="QUM107"/>
      <c r="QUO107"/>
      <c r="QUQ107"/>
      <c r="QUS107"/>
      <c r="QUU107"/>
      <c r="QUW107"/>
      <c r="QUY107"/>
      <c r="QVA107"/>
      <c r="QVC107"/>
      <c r="QVE107"/>
      <c r="QVG107"/>
      <c r="QVI107"/>
      <c r="QVK107"/>
      <c r="QVM107"/>
      <c r="QVO107"/>
      <c r="QVQ107"/>
      <c r="QVS107"/>
      <c r="QVU107"/>
      <c r="QVW107"/>
      <c r="QVY107"/>
      <c r="QWA107"/>
      <c r="QWC107"/>
      <c r="QWE107"/>
      <c r="QWG107"/>
      <c r="QWI107"/>
      <c r="QWK107"/>
      <c r="QWM107"/>
      <c r="QWO107"/>
      <c r="QWQ107"/>
      <c r="QWS107"/>
      <c r="QWU107"/>
      <c r="QWW107"/>
      <c r="QWY107"/>
      <c r="QXA107"/>
      <c r="QXC107"/>
      <c r="QXE107"/>
      <c r="QXG107"/>
      <c r="QXI107"/>
      <c r="QXK107"/>
      <c r="QXM107"/>
      <c r="QXO107"/>
      <c r="QXQ107"/>
      <c r="QXS107"/>
      <c r="QXU107"/>
      <c r="QXW107"/>
      <c r="QXY107"/>
      <c r="QYA107"/>
      <c r="QYC107"/>
      <c r="QYE107"/>
      <c r="QYG107"/>
      <c r="QYI107"/>
      <c r="QYK107"/>
      <c r="QYM107"/>
      <c r="QYO107"/>
      <c r="QYQ107"/>
      <c r="QYS107"/>
      <c r="QYU107"/>
      <c r="QYW107"/>
      <c r="QYY107"/>
      <c r="QZA107"/>
      <c r="QZC107"/>
      <c r="QZE107"/>
      <c r="QZG107"/>
      <c r="QZI107"/>
      <c r="QZK107"/>
      <c r="QZM107"/>
      <c r="QZO107"/>
      <c r="QZQ107"/>
      <c r="QZS107"/>
      <c r="QZU107"/>
      <c r="QZW107"/>
      <c r="QZY107"/>
      <c r="RAA107"/>
      <c r="RAC107"/>
      <c r="RAE107"/>
      <c r="RAG107"/>
      <c r="RAI107"/>
      <c r="RAK107"/>
      <c r="RAM107"/>
      <c r="RAO107"/>
      <c r="RAQ107"/>
      <c r="RAS107"/>
      <c r="RAU107"/>
      <c r="RAW107"/>
      <c r="RAY107"/>
      <c r="RBA107"/>
      <c r="RBC107"/>
      <c r="RBE107"/>
      <c r="RBG107"/>
      <c r="RBI107"/>
      <c r="RBK107"/>
      <c r="RBM107"/>
      <c r="RBO107"/>
      <c r="RBQ107"/>
      <c r="RBS107"/>
      <c r="RBU107"/>
      <c r="RBW107"/>
      <c r="RBY107"/>
      <c r="RCA107"/>
      <c r="RCC107"/>
      <c r="RCE107"/>
      <c r="RCG107"/>
      <c r="RCI107"/>
      <c r="RCK107"/>
      <c r="RCM107"/>
      <c r="RCO107"/>
      <c r="RCQ107"/>
      <c r="RCS107"/>
      <c r="RCU107"/>
      <c r="RCW107"/>
      <c r="RCY107"/>
      <c r="RDA107"/>
      <c r="RDC107"/>
      <c r="RDE107"/>
      <c r="RDG107"/>
      <c r="RDI107"/>
      <c r="RDK107"/>
      <c r="RDM107"/>
      <c r="RDO107"/>
      <c r="RDQ107"/>
      <c r="RDS107"/>
      <c r="RDU107"/>
      <c r="RDW107"/>
      <c r="RDY107"/>
      <c r="REA107"/>
      <c r="REC107"/>
      <c r="REE107"/>
      <c r="REG107"/>
      <c r="REI107"/>
      <c r="REK107"/>
      <c r="REM107"/>
      <c r="REO107"/>
      <c r="REQ107"/>
      <c r="RES107"/>
      <c r="REU107"/>
      <c r="REW107"/>
      <c r="REY107"/>
      <c r="RFA107"/>
      <c r="RFC107"/>
      <c r="RFE107"/>
      <c r="RFG107"/>
      <c r="RFI107"/>
      <c r="RFK107"/>
      <c r="RFM107"/>
      <c r="RFO107"/>
      <c r="RFQ107"/>
      <c r="RFS107"/>
      <c r="RFU107"/>
      <c r="RFW107"/>
      <c r="RFY107"/>
      <c r="RGA107"/>
      <c r="RGC107"/>
      <c r="RGE107"/>
      <c r="RGG107"/>
      <c r="RGI107"/>
      <c r="RGK107"/>
      <c r="RGM107"/>
      <c r="RGO107"/>
      <c r="RGQ107"/>
      <c r="RGS107"/>
      <c r="RGU107"/>
      <c r="RGW107"/>
      <c r="RGY107"/>
      <c r="RHA107"/>
      <c r="RHC107"/>
      <c r="RHE107"/>
      <c r="RHG107"/>
      <c r="RHI107"/>
      <c r="RHK107"/>
      <c r="RHM107"/>
      <c r="RHO107"/>
      <c r="RHQ107"/>
      <c r="RHS107"/>
      <c r="RHU107"/>
      <c r="RHW107"/>
      <c r="RHY107"/>
      <c r="RIA107"/>
      <c r="RIC107"/>
      <c r="RIE107"/>
      <c r="RIG107"/>
      <c r="RII107"/>
      <c r="RIK107"/>
      <c r="RIM107"/>
      <c r="RIO107"/>
      <c r="RIQ107"/>
      <c r="RIS107"/>
      <c r="RIU107"/>
      <c r="RIW107"/>
      <c r="RIY107"/>
      <c r="RJA107"/>
      <c r="RJC107"/>
      <c r="RJE107"/>
      <c r="RJG107"/>
      <c r="RJI107"/>
      <c r="RJK107"/>
      <c r="RJM107"/>
      <c r="RJO107"/>
      <c r="RJQ107"/>
      <c r="RJS107"/>
      <c r="RJU107"/>
      <c r="RJW107"/>
      <c r="RJY107"/>
      <c r="RKA107"/>
      <c r="RKC107"/>
      <c r="RKE107"/>
      <c r="RKG107"/>
      <c r="RKI107"/>
      <c r="RKK107"/>
      <c r="RKM107"/>
      <c r="RKO107"/>
      <c r="RKQ107"/>
      <c r="RKS107"/>
      <c r="RKU107"/>
      <c r="RKW107"/>
      <c r="RKY107"/>
      <c r="RLA107"/>
      <c r="RLC107"/>
      <c r="RLE107"/>
      <c r="RLG107"/>
      <c r="RLI107"/>
      <c r="RLK107"/>
      <c r="RLM107"/>
      <c r="RLO107"/>
      <c r="RLQ107"/>
      <c r="RLS107"/>
      <c r="RLU107"/>
      <c r="RLW107"/>
      <c r="RLY107"/>
      <c r="RMA107"/>
      <c r="RMC107"/>
      <c r="RME107"/>
      <c r="RMG107"/>
      <c r="RMI107"/>
      <c r="RMK107"/>
      <c r="RMM107"/>
      <c r="RMO107"/>
      <c r="RMQ107"/>
      <c r="RMS107"/>
      <c r="RMU107"/>
      <c r="RMW107"/>
      <c r="RMY107"/>
      <c r="RNA107"/>
      <c r="RNC107"/>
      <c r="RNE107"/>
      <c r="RNG107"/>
      <c r="RNI107"/>
      <c r="RNK107"/>
      <c r="RNM107"/>
      <c r="RNO107"/>
      <c r="RNQ107"/>
      <c r="RNS107"/>
      <c r="RNU107"/>
      <c r="RNW107"/>
      <c r="RNY107"/>
      <c r="ROA107"/>
      <c r="ROC107"/>
      <c r="ROE107"/>
      <c r="ROG107"/>
      <c r="ROI107"/>
      <c r="ROK107"/>
      <c r="ROM107"/>
      <c r="ROO107"/>
      <c r="ROQ107"/>
      <c r="ROS107"/>
      <c r="ROU107"/>
      <c r="ROW107"/>
      <c r="ROY107"/>
      <c r="RPA107"/>
      <c r="RPC107"/>
      <c r="RPE107"/>
      <c r="RPG107"/>
      <c r="RPI107"/>
      <c r="RPK107"/>
      <c r="RPM107"/>
      <c r="RPO107"/>
      <c r="RPQ107"/>
      <c r="RPS107"/>
      <c r="RPU107"/>
      <c r="RPW107"/>
      <c r="RPY107"/>
      <c r="RQA107"/>
      <c r="RQC107"/>
      <c r="RQE107"/>
      <c r="RQG107"/>
      <c r="RQI107"/>
      <c r="RQK107"/>
      <c r="RQM107"/>
      <c r="RQO107"/>
      <c r="RQQ107"/>
      <c r="RQS107"/>
      <c r="RQU107"/>
      <c r="RQW107"/>
      <c r="RQY107"/>
      <c r="RRA107"/>
      <c r="RRC107"/>
      <c r="RRE107"/>
      <c r="RRG107"/>
      <c r="RRI107"/>
      <c r="RRK107"/>
      <c r="RRM107"/>
      <c r="RRO107"/>
      <c r="RRQ107"/>
      <c r="RRS107"/>
      <c r="RRU107"/>
      <c r="RRW107"/>
      <c r="RRY107"/>
      <c r="RSA107"/>
      <c r="RSC107"/>
      <c r="RSE107"/>
      <c r="RSG107"/>
      <c r="RSI107"/>
      <c r="RSK107"/>
      <c r="RSM107"/>
      <c r="RSO107"/>
      <c r="RSQ107"/>
      <c r="RSS107"/>
      <c r="RSU107"/>
      <c r="RSW107"/>
      <c r="RSY107"/>
      <c r="RTA107"/>
      <c r="RTC107"/>
      <c r="RTE107"/>
      <c r="RTG107"/>
      <c r="RTI107"/>
      <c r="RTK107"/>
      <c r="RTM107"/>
      <c r="RTO107"/>
      <c r="RTQ107"/>
      <c r="RTS107"/>
      <c r="RTU107"/>
      <c r="RTW107"/>
      <c r="RTY107"/>
      <c r="RUA107"/>
      <c r="RUC107"/>
      <c r="RUE107"/>
      <c r="RUG107"/>
      <c r="RUI107"/>
      <c r="RUK107"/>
      <c r="RUM107"/>
      <c r="RUO107"/>
      <c r="RUQ107"/>
      <c r="RUS107"/>
      <c r="RUU107"/>
      <c r="RUW107"/>
      <c r="RUY107"/>
      <c r="RVA107"/>
      <c r="RVC107"/>
      <c r="RVE107"/>
      <c r="RVG107"/>
      <c r="RVI107"/>
      <c r="RVK107"/>
      <c r="RVM107"/>
      <c r="RVO107"/>
      <c r="RVQ107"/>
      <c r="RVS107"/>
      <c r="RVU107"/>
      <c r="RVW107"/>
      <c r="RVY107"/>
      <c r="RWA107"/>
      <c r="RWC107"/>
      <c r="RWE107"/>
      <c r="RWG107"/>
      <c r="RWI107"/>
      <c r="RWK107"/>
      <c r="RWM107"/>
      <c r="RWO107"/>
      <c r="RWQ107"/>
      <c r="RWS107"/>
      <c r="RWU107"/>
      <c r="RWW107"/>
      <c r="RWY107"/>
      <c r="RXA107"/>
      <c r="RXC107"/>
      <c r="RXE107"/>
      <c r="RXG107"/>
      <c r="RXI107"/>
      <c r="RXK107"/>
      <c r="RXM107"/>
      <c r="RXO107"/>
      <c r="RXQ107"/>
      <c r="RXS107"/>
      <c r="RXU107"/>
      <c r="RXW107"/>
      <c r="RXY107"/>
      <c r="RYA107"/>
      <c r="RYC107"/>
      <c r="RYE107"/>
      <c r="RYG107"/>
      <c r="RYI107"/>
      <c r="RYK107"/>
      <c r="RYM107"/>
      <c r="RYO107"/>
      <c r="RYQ107"/>
      <c r="RYS107"/>
      <c r="RYU107"/>
      <c r="RYW107"/>
      <c r="RYY107"/>
      <c r="RZA107"/>
      <c r="RZC107"/>
      <c r="RZE107"/>
      <c r="RZG107"/>
      <c r="RZI107"/>
      <c r="RZK107"/>
      <c r="RZM107"/>
      <c r="RZO107"/>
      <c r="RZQ107"/>
      <c r="RZS107"/>
      <c r="RZU107"/>
      <c r="RZW107"/>
      <c r="RZY107"/>
      <c r="SAA107"/>
      <c r="SAC107"/>
      <c r="SAE107"/>
      <c r="SAG107"/>
      <c r="SAI107"/>
      <c r="SAK107"/>
      <c r="SAM107"/>
      <c r="SAO107"/>
      <c r="SAQ107"/>
      <c r="SAS107"/>
      <c r="SAU107"/>
      <c r="SAW107"/>
      <c r="SAY107"/>
      <c r="SBA107"/>
      <c r="SBC107"/>
      <c r="SBE107"/>
      <c r="SBG107"/>
      <c r="SBI107"/>
      <c r="SBK107"/>
      <c r="SBM107"/>
      <c r="SBO107"/>
      <c r="SBQ107"/>
      <c r="SBS107"/>
      <c r="SBU107"/>
      <c r="SBW107"/>
      <c r="SBY107"/>
      <c r="SCA107"/>
      <c r="SCC107"/>
      <c r="SCE107"/>
      <c r="SCG107"/>
      <c r="SCI107"/>
      <c r="SCK107"/>
      <c r="SCM107"/>
      <c r="SCO107"/>
      <c r="SCQ107"/>
      <c r="SCS107"/>
      <c r="SCU107"/>
      <c r="SCW107"/>
      <c r="SCY107"/>
      <c r="SDA107"/>
      <c r="SDC107"/>
      <c r="SDE107"/>
      <c r="SDG107"/>
      <c r="SDI107"/>
      <c r="SDK107"/>
      <c r="SDM107"/>
      <c r="SDO107"/>
      <c r="SDQ107"/>
      <c r="SDS107"/>
      <c r="SDU107"/>
      <c r="SDW107"/>
      <c r="SDY107"/>
      <c r="SEA107"/>
      <c r="SEC107"/>
      <c r="SEE107"/>
      <c r="SEG107"/>
      <c r="SEI107"/>
      <c r="SEK107"/>
      <c r="SEM107"/>
      <c r="SEO107"/>
      <c r="SEQ107"/>
      <c r="SES107"/>
      <c r="SEU107"/>
      <c r="SEW107"/>
      <c r="SEY107"/>
      <c r="SFA107"/>
      <c r="SFC107"/>
      <c r="SFE107"/>
      <c r="SFG107"/>
      <c r="SFI107"/>
      <c r="SFK107"/>
      <c r="SFM107"/>
      <c r="SFO107"/>
      <c r="SFQ107"/>
      <c r="SFS107"/>
      <c r="SFU107"/>
      <c r="SFW107"/>
      <c r="SFY107"/>
      <c r="SGA107"/>
      <c r="SGC107"/>
      <c r="SGE107"/>
      <c r="SGG107"/>
      <c r="SGI107"/>
      <c r="SGK107"/>
      <c r="SGM107"/>
      <c r="SGO107"/>
      <c r="SGQ107"/>
      <c r="SGS107"/>
      <c r="SGU107"/>
      <c r="SGW107"/>
      <c r="SGY107"/>
      <c r="SHA107"/>
      <c r="SHC107"/>
      <c r="SHE107"/>
      <c r="SHG107"/>
      <c r="SHI107"/>
      <c r="SHK107"/>
      <c r="SHM107"/>
      <c r="SHO107"/>
      <c r="SHQ107"/>
      <c r="SHS107"/>
      <c r="SHU107"/>
      <c r="SHW107"/>
      <c r="SHY107"/>
      <c r="SIA107"/>
      <c r="SIC107"/>
      <c r="SIE107"/>
      <c r="SIG107"/>
      <c r="SII107"/>
      <c r="SIK107"/>
      <c r="SIM107"/>
      <c r="SIO107"/>
      <c r="SIQ107"/>
      <c r="SIS107"/>
      <c r="SIU107"/>
      <c r="SIW107"/>
      <c r="SIY107"/>
      <c r="SJA107"/>
      <c r="SJC107"/>
      <c r="SJE107"/>
      <c r="SJG107"/>
      <c r="SJI107"/>
      <c r="SJK107"/>
      <c r="SJM107"/>
      <c r="SJO107"/>
      <c r="SJQ107"/>
      <c r="SJS107"/>
      <c r="SJU107"/>
      <c r="SJW107"/>
      <c r="SJY107"/>
      <c r="SKA107"/>
      <c r="SKC107"/>
      <c r="SKE107"/>
      <c r="SKG107"/>
      <c r="SKI107"/>
      <c r="SKK107"/>
      <c r="SKM107"/>
      <c r="SKO107"/>
      <c r="SKQ107"/>
      <c r="SKS107"/>
      <c r="SKU107"/>
      <c r="SKW107"/>
      <c r="SKY107"/>
      <c r="SLA107"/>
      <c r="SLC107"/>
      <c r="SLE107"/>
      <c r="SLG107"/>
      <c r="SLI107"/>
      <c r="SLK107"/>
      <c r="SLM107"/>
      <c r="SLO107"/>
      <c r="SLQ107"/>
      <c r="SLS107"/>
      <c r="SLU107"/>
      <c r="SLW107"/>
      <c r="SLY107"/>
      <c r="SMA107"/>
      <c r="SMC107"/>
      <c r="SME107"/>
      <c r="SMG107"/>
      <c r="SMI107"/>
      <c r="SMK107"/>
      <c r="SMM107"/>
      <c r="SMO107"/>
      <c r="SMQ107"/>
      <c r="SMS107"/>
      <c r="SMU107"/>
      <c r="SMW107"/>
      <c r="SMY107"/>
      <c r="SNA107"/>
      <c r="SNC107"/>
      <c r="SNE107"/>
      <c r="SNG107"/>
      <c r="SNI107"/>
      <c r="SNK107"/>
      <c r="SNM107"/>
      <c r="SNO107"/>
      <c r="SNQ107"/>
      <c r="SNS107"/>
      <c r="SNU107"/>
      <c r="SNW107"/>
      <c r="SNY107"/>
      <c r="SOA107"/>
      <c r="SOC107"/>
      <c r="SOE107"/>
      <c r="SOG107"/>
      <c r="SOI107"/>
      <c r="SOK107"/>
      <c r="SOM107"/>
      <c r="SOO107"/>
      <c r="SOQ107"/>
      <c r="SOS107"/>
      <c r="SOU107"/>
      <c r="SOW107"/>
      <c r="SOY107"/>
      <c r="SPA107"/>
      <c r="SPC107"/>
      <c r="SPE107"/>
      <c r="SPG107"/>
      <c r="SPI107"/>
      <c r="SPK107"/>
      <c r="SPM107"/>
      <c r="SPO107"/>
      <c r="SPQ107"/>
      <c r="SPS107"/>
      <c r="SPU107"/>
      <c r="SPW107"/>
      <c r="SPY107"/>
      <c r="SQA107"/>
      <c r="SQC107"/>
      <c r="SQE107"/>
      <c r="SQG107"/>
      <c r="SQI107"/>
      <c r="SQK107"/>
      <c r="SQM107"/>
      <c r="SQO107"/>
      <c r="SQQ107"/>
      <c r="SQS107"/>
      <c r="SQU107"/>
      <c r="SQW107"/>
      <c r="SQY107"/>
      <c r="SRA107"/>
      <c r="SRC107"/>
      <c r="SRE107"/>
      <c r="SRG107"/>
      <c r="SRI107"/>
      <c r="SRK107"/>
      <c r="SRM107"/>
      <c r="SRO107"/>
      <c r="SRQ107"/>
      <c r="SRS107"/>
      <c r="SRU107"/>
      <c r="SRW107"/>
      <c r="SRY107"/>
      <c r="SSA107"/>
      <c r="SSC107"/>
      <c r="SSE107"/>
      <c r="SSG107"/>
      <c r="SSI107"/>
      <c r="SSK107"/>
      <c r="SSM107"/>
      <c r="SSO107"/>
      <c r="SSQ107"/>
      <c r="SSS107"/>
      <c r="SSU107"/>
      <c r="SSW107"/>
      <c r="SSY107"/>
      <c r="STA107"/>
      <c r="STC107"/>
      <c r="STE107"/>
      <c r="STG107"/>
      <c r="STI107"/>
      <c r="STK107"/>
      <c r="STM107"/>
      <c r="STO107"/>
      <c r="STQ107"/>
      <c r="STS107"/>
      <c r="STU107"/>
      <c r="STW107"/>
      <c r="STY107"/>
      <c r="SUA107"/>
      <c r="SUC107"/>
      <c r="SUE107"/>
      <c r="SUG107"/>
      <c r="SUI107"/>
      <c r="SUK107"/>
      <c r="SUM107"/>
      <c r="SUO107"/>
      <c r="SUQ107"/>
      <c r="SUS107"/>
      <c r="SUU107"/>
      <c r="SUW107"/>
      <c r="SUY107"/>
      <c r="SVA107"/>
      <c r="SVC107"/>
      <c r="SVE107"/>
      <c r="SVG107"/>
      <c r="SVI107"/>
      <c r="SVK107"/>
      <c r="SVM107"/>
      <c r="SVO107"/>
      <c r="SVQ107"/>
      <c r="SVS107"/>
      <c r="SVU107"/>
      <c r="SVW107"/>
      <c r="SVY107"/>
      <c r="SWA107"/>
      <c r="SWC107"/>
      <c r="SWE107"/>
      <c r="SWG107"/>
      <c r="SWI107"/>
      <c r="SWK107"/>
      <c r="SWM107"/>
      <c r="SWO107"/>
      <c r="SWQ107"/>
      <c r="SWS107"/>
      <c r="SWU107"/>
      <c r="SWW107"/>
      <c r="SWY107"/>
      <c r="SXA107"/>
      <c r="SXC107"/>
      <c r="SXE107"/>
      <c r="SXG107"/>
      <c r="SXI107"/>
      <c r="SXK107"/>
      <c r="SXM107"/>
      <c r="SXO107"/>
      <c r="SXQ107"/>
      <c r="SXS107"/>
      <c r="SXU107"/>
      <c r="SXW107"/>
      <c r="SXY107"/>
      <c r="SYA107"/>
      <c r="SYC107"/>
      <c r="SYE107"/>
      <c r="SYG107"/>
      <c r="SYI107"/>
      <c r="SYK107"/>
      <c r="SYM107"/>
      <c r="SYO107"/>
      <c r="SYQ107"/>
      <c r="SYS107"/>
      <c r="SYU107"/>
      <c r="SYW107"/>
      <c r="SYY107"/>
      <c r="SZA107"/>
      <c r="SZC107"/>
      <c r="SZE107"/>
      <c r="SZG107"/>
      <c r="SZI107"/>
      <c r="SZK107"/>
      <c r="SZM107"/>
      <c r="SZO107"/>
      <c r="SZQ107"/>
      <c r="SZS107"/>
      <c r="SZU107"/>
      <c r="SZW107"/>
      <c r="SZY107"/>
      <c r="TAA107"/>
      <c r="TAC107"/>
      <c r="TAE107"/>
      <c r="TAG107"/>
      <c r="TAI107"/>
      <c r="TAK107"/>
      <c r="TAM107"/>
      <c r="TAO107"/>
      <c r="TAQ107"/>
      <c r="TAS107"/>
      <c r="TAU107"/>
      <c r="TAW107"/>
      <c r="TAY107"/>
      <c r="TBA107"/>
      <c r="TBC107"/>
      <c r="TBE107"/>
      <c r="TBG107"/>
      <c r="TBI107"/>
      <c r="TBK107"/>
      <c r="TBM107"/>
      <c r="TBO107"/>
      <c r="TBQ107"/>
      <c r="TBS107"/>
      <c r="TBU107"/>
      <c r="TBW107"/>
      <c r="TBY107"/>
      <c r="TCA107"/>
      <c r="TCC107"/>
      <c r="TCE107"/>
      <c r="TCG107"/>
      <c r="TCI107"/>
      <c r="TCK107"/>
      <c r="TCM107"/>
      <c r="TCO107"/>
      <c r="TCQ107"/>
      <c r="TCS107"/>
      <c r="TCU107"/>
      <c r="TCW107"/>
      <c r="TCY107"/>
      <c r="TDA107"/>
      <c r="TDC107"/>
      <c r="TDE107"/>
      <c r="TDG107"/>
      <c r="TDI107"/>
      <c r="TDK107"/>
      <c r="TDM107"/>
      <c r="TDO107"/>
      <c r="TDQ107"/>
      <c r="TDS107"/>
      <c r="TDU107"/>
      <c r="TDW107"/>
      <c r="TDY107"/>
      <c r="TEA107"/>
      <c r="TEC107"/>
      <c r="TEE107"/>
      <c r="TEG107"/>
      <c r="TEI107"/>
      <c r="TEK107"/>
      <c r="TEM107"/>
      <c r="TEO107"/>
      <c r="TEQ107"/>
      <c r="TES107"/>
      <c r="TEU107"/>
      <c r="TEW107"/>
      <c r="TEY107"/>
      <c r="TFA107"/>
      <c r="TFC107"/>
      <c r="TFE107"/>
      <c r="TFG107"/>
      <c r="TFI107"/>
      <c r="TFK107"/>
      <c r="TFM107"/>
      <c r="TFO107"/>
      <c r="TFQ107"/>
      <c r="TFS107"/>
      <c r="TFU107"/>
      <c r="TFW107"/>
      <c r="TFY107"/>
      <c r="TGA107"/>
      <c r="TGC107"/>
      <c r="TGE107"/>
      <c r="TGG107"/>
      <c r="TGI107"/>
      <c r="TGK107"/>
      <c r="TGM107"/>
      <c r="TGO107"/>
      <c r="TGQ107"/>
      <c r="TGS107"/>
      <c r="TGU107"/>
      <c r="TGW107"/>
      <c r="TGY107"/>
      <c r="THA107"/>
      <c r="THC107"/>
      <c r="THE107"/>
      <c r="THG107"/>
      <c r="THI107"/>
      <c r="THK107"/>
      <c r="THM107"/>
      <c r="THO107"/>
      <c r="THQ107"/>
      <c r="THS107"/>
      <c r="THU107"/>
      <c r="THW107"/>
      <c r="THY107"/>
      <c r="TIA107"/>
      <c r="TIC107"/>
      <c r="TIE107"/>
      <c r="TIG107"/>
      <c r="TII107"/>
      <c r="TIK107"/>
      <c r="TIM107"/>
      <c r="TIO107"/>
      <c r="TIQ107"/>
      <c r="TIS107"/>
      <c r="TIU107"/>
      <c r="TIW107"/>
      <c r="TIY107"/>
      <c r="TJA107"/>
      <c r="TJC107"/>
      <c r="TJE107"/>
      <c r="TJG107"/>
      <c r="TJI107"/>
      <c r="TJK107"/>
      <c r="TJM107"/>
      <c r="TJO107"/>
      <c r="TJQ107"/>
      <c r="TJS107"/>
      <c r="TJU107"/>
      <c r="TJW107"/>
      <c r="TJY107"/>
      <c r="TKA107"/>
      <c r="TKC107"/>
      <c r="TKE107"/>
      <c r="TKG107"/>
      <c r="TKI107"/>
      <c r="TKK107"/>
      <c r="TKM107"/>
      <c r="TKO107"/>
      <c r="TKQ107"/>
      <c r="TKS107"/>
      <c r="TKU107"/>
      <c r="TKW107"/>
      <c r="TKY107"/>
      <c r="TLA107"/>
      <c r="TLC107"/>
      <c r="TLE107"/>
      <c r="TLG107"/>
      <c r="TLI107"/>
      <c r="TLK107"/>
      <c r="TLM107"/>
      <c r="TLO107"/>
      <c r="TLQ107"/>
      <c r="TLS107"/>
      <c r="TLU107"/>
      <c r="TLW107"/>
      <c r="TLY107"/>
      <c r="TMA107"/>
      <c r="TMC107"/>
      <c r="TME107"/>
      <c r="TMG107"/>
      <c r="TMI107"/>
      <c r="TMK107"/>
      <c r="TMM107"/>
      <c r="TMO107"/>
      <c r="TMQ107"/>
      <c r="TMS107"/>
      <c r="TMU107"/>
      <c r="TMW107"/>
      <c r="TMY107"/>
      <c r="TNA107"/>
      <c r="TNC107"/>
      <c r="TNE107"/>
      <c r="TNG107"/>
      <c r="TNI107"/>
      <c r="TNK107"/>
      <c r="TNM107"/>
      <c r="TNO107"/>
      <c r="TNQ107"/>
      <c r="TNS107"/>
      <c r="TNU107"/>
      <c r="TNW107"/>
      <c r="TNY107"/>
      <c r="TOA107"/>
      <c r="TOC107"/>
      <c r="TOE107"/>
      <c r="TOG107"/>
      <c r="TOI107"/>
      <c r="TOK107"/>
      <c r="TOM107"/>
      <c r="TOO107"/>
      <c r="TOQ107"/>
      <c r="TOS107"/>
      <c r="TOU107"/>
      <c r="TOW107"/>
      <c r="TOY107"/>
      <c r="TPA107"/>
      <c r="TPC107"/>
      <c r="TPE107"/>
      <c r="TPG107"/>
      <c r="TPI107"/>
      <c r="TPK107"/>
      <c r="TPM107"/>
      <c r="TPO107"/>
      <c r="TPQ107"/>
      <c r="TPS107"/>
      <c r="TPU107"/>
      <c r="TPW107"/>
      <c r="TPY107"/>
      <c r="TQA107"/>
      <c r="TQC107"/>
      <c r="TQE107"/>
      <c r="TQG107"/>
      <c r="TQI107"/>
      <c r="TQK107"/>
      <c r="TQM107"/>
      <c r="TQO107"/>
      <c r="TQQ107"/>
      <c r="TQS107"/>
      <c r="TQU107"/>
      <c r="TQW107"/>
      <c r="TQY107"/>
      <c r="TRA107"/>
      <c r="TRC107"/>
      <c r="TRE107"/>
      <c r="TRG107"/>
      <c r="TRI107"/>
      <c r="TRK107"/>
      <c r="TRM107"/>
      <c r="TRO107"/>
      <c r="TRQ107"/>
      <c r="TRS107"/>
      <c r="TRU107"/>
      <c r="TRW107"/>
      <c r="TRY107"/>
      <c r="TSA107"/>
      <c r="TSC107"/>
      <c r="TSE107"/>
      <c r="TSG107"/>
      <c r="TSI107"/>
      <c r="TSK107"/>
      <c r="TSM107"/>
      <c r="TSO107"/>
      <c r="TSQ107"/>
      <c r="TSS107"/>
      <c r="TSU107"/>
      <c r="TSW107"/>
      <c r="TSY107"/>
      <c r="TTA107"/>
      <c r="TTC107"/>
      <c r="TTE107"/>
      <c r="TTG107"/>
      <c r="TTI107"/>
      <c r="TTK107"/>
      <c r="TTM107"/>
      <c r="TTO107"/>
      <c r="TTQ107"/>
      <c r="TTS107"/>
      <c r="TTU107"/>
      <c r="TTW107"/>
      <c r="TTY107"/>
      <c r="TUA107"/>
      <c r="TUC107"/>
      <c r="TUE107"/>
      <c r="TUG107"/>
      <c r="TUI107"/>
      <c r="TUK107"/>
      <c r="TUM107"/>
      <c r="TUO107"/>
      <c r="TUQ107"/>
      <c r="TUS107"/>
      <c r="TUU107"/>
      <c r="TUW107"/>
      <c r="TUY107"/>
      <c r="TVA107"/>
      <c r="TVC107"/>
      <c r="TVE107"/>
      <c r="TVG107"/>
      <c r="TVI107"/>
      <c r="TVK107"/>
      <c r="TVM107"/>
      <c r="TVO107"/>
      <c r="TVQ107"/>
      <c r="TVS107"/>
      <c r="TVU107"/>
      <c r="TVW107"/>
      <c r="TVY107"/>
      <c r="TWA107"/>
      <c r="TWC107"/>
      <c r="TWE107"/>
      <c r="TWG107"/>
      <c r="TWI107"/>
      <c r="TWK107"/>
      <c r="TWM107"/>
      <c r="TWO107"/>
      <c r="TWQ107"/>
      <c r="TWS107"/>
      <c r="TWU107"/>
      <c r="TWW107"/>
      <c r="TWY107"/>
      <c r="TXA107"/>
      <c r="TXC107"/>
      <c r="TXE107"/>
      <c r="TXG107"/>
      <c r="TXI107"/>
      <c r="TXK107"/>
      <c r="TXM107"/>
      <c r="TXO107"/>
      <c r="TXQ107"/>
      <c r="TXS107"/>
      <c r="TXU107"/>
      <c r="TXW107"/>
      <c r="TXY107"/>
      <c r="TYA107"/>
      <c r="TYC107"/>
      <c r="TYE107"/>
      <c r="TYG107"/>
      <c r="TYI107"/>
      <c r="TYK107"/>
      <c r="TYM107"/>
      <c r="TYO107"/>
      <c r="TYQ107"/>
      <c r="TYS107"/>
      <c r="TYU107"/>
      <c r="TYW107"/>
      <c r="TYY107"/>
      <c r="TZA107"/>
      <c r="TZC107"/>
      <c r="TZE107"/>
      <c r="TZG107"/>
      <c r="TZI107"/>
      <c r="TZK107"/>
      <c r="TZM107"/>
      <c r="TZO107"/>
      <c r="TZQ107"/>
      <c r="TZS107"/>
      <c r="TZU107"/>
      <c r="TZW107"/>
      <c r="TZY107"/>
      <c r="UAA107"/>
      <c r="UAC107"/>
      <c r="UAE107"/>
      <c r="UAG107"/>
      <c r="UAI107"/>
      <c r="UAK107"/>
      <c r="UAM107"/>
      <c r="UAO107"/>
      <c r="UAQ107"/>
      <c r="UAS107"/>
      <c r="UAU107"/>
      <c r="UAW107"/>
      <c r="UAY107"/>
      <c r="UBA107"/>
      <c r="UBC107"/>
      <c r="UBE107"/>
      <c r="UBG107"/>
      <c r="UBI107"/>
      <c r="UBK107"/>
      <c r="UBM107"/>
      <c r="UBO107"/>
      <c r="UBQ107"/>
      <c r="UBS107"/>
      <c r="UBU107"/>
      <c r="UBW107"/>
      <c r="UBY107"/>
      <c r="UCA107"/>
      <c r="UCC107"/>
      <c r="UCE107"/>
      <c r="UCG107"/>
      <c r="UCI107"/>
      <c r="UCK107"/>
      <c r="UCM107"/>
      <c r="UCO107"/>
      <c r="UCQ107"/>
      <c r="UCS107"/>
      <c r="UCU107"/>
      <c r="UCW107"/>
      <c r="UCY107"/>
      <c r="UDA107"/>
      <c r="UDC107"/>
      <c r="UDE107"/>
      <c r="UDG107"/>
      <c r="UDI107"/>
      <c r="UDK107"/>
      <c r="UDM107"/>
      <c r="UDO107"/>
      <c r="UDQ107"/>
      <c r="UDS107"/>
      <c r="UDU107"/>
      <c r="UDW107"/>
      <c r="UDY107"/>
      <c r="UEA107"/>
      <c r="UEC107"/>
      <c r="UEE107"/>
      <c r="UEG107"/>
      <c r="UEI107"/>
      <c r="UEK107"/>
      <c r="UEM107"/>
      <c r="UEO107"/>
      <c r="UEQ107"/>
      <c r="UES107"/>
      <c r="UEU107"/>
      <c r="UEW107"/>
      <c r="UEY107"/>
      <c r="UFA107"/>
      <c r="UFC107"/>
      <c r="UFE107"/>
      <c r="UFG107"/>
      <c r="UFI107"/>
      <c r="UFK107"/>
      <c r="UFM107"/>
      <c r="UFO107"/>
      <c r="UFQ107"/>
      <c r="UFS107"/>
      <c r="UFU107"/>
      <c r="UFW107"/>
      <c r="UFY107"/>
      <c r="UGA107"/>
      <c r="UGC107"/>
      <c r="UGE107"/>
      <c r="UGG107"/>
      <c r="UGI107"/>
      <c r="UGK107"/>
      <c r="UGM107"/>
      <c r="UGO107"/>
      <c r="UGQ107"/>
      <c r="UGS107"/>
      <c r="UGU107"/>
      <c r="UGW107"/>
      <c r="UGY107"/>
      <c r="UHA107"/>
      <c r="UHC107"/>
      <c r="UHE107"/>
      <c r="UHG107"/>
      <c r="UHI107"/>
      <c r="UHK107"/>
      <c r="UHM107"/>
      <c r="UHO107"/>
      <c r="UHQ107"/>
      <c r="UHS107"/>
      <c r="UHU107"/>
      <c r="UHW107"/>
      <c r="UHY107"/>
      <c r="UIA107"/>
      <c r="UIC107"/>
      <c r="UIE107"/>
      <c r="UIG107"/>
      <c r="UII107"/>
      <c r="UIK107"/>
      <c r="UIM107"/>
      <c r="UIO107"/>
      <c r="UIQ107"/>
      <c r="UIS107"/>
      <c r="UIU107"/>
      <c r="UIW107"/>
      <c r="UIY107"/>
      <c r="UJA107"/>
      <c r="UJC107"/>
      <c r="UJE107"/>
      <c r="UJG107"/>
      <c r="UJI107"/>
      <c r="UJK107"/>
      <c r="UJM107"/>
      <c r="UJO107"/>
      <c r="UJQ107"/>
      <c r="UJS107"/>
      <c r="UJU107"/>
      <c r="UJW107"/>
      <c r="UJY107"/>
      <c r="UKA107"/>
      <c r="UKC107"/>
      <c r="UKE107"/>
      <c r="UKG107"/>
      <c r="UKI107"/>
      <c r="UKK107"/>
      <c r="UKM107"/>
      <c r="UKO107"/>
      <c r="UKQ107"/>
      <c r="UKS107"/>
      <c r="UKU107"/>
      <c r="UKW107"/>
      <c r="UKY107"/>
      <c r="ULA107"/>
      <c r="ULC107"/>
      <c r="ULE107"/>
      <c r="ULG107"/>
      <c r="ULI107"/>
      <c r="ULK107"/>
      <c r="ULM107"/>
      <c r="ULO107"/>
      <c r="ULQ107"/>
      <c r="ULS107"/>
      <c r="ULU107"/>
      <c r="ULW107"/>
      <c r="ULY107"/>
      <c r="UMA107"/>
      <c r="UMC107"/>
      <c r="UME107"/>
      <c r="UMG107"/>
      <c r="UMI107"/>
      <c r="UMK107"/>
      <c r="UMM107"/>
      <c r="UMO107"/>
      <c r="UMQ107"/>
      <c r="UMS107"/>
      <c r="UMU107"/>
      <c r="UMW107"/>
      <c r="UMY107"/>
      <c r="UNA107"/>
      <c r="UNC107"/>
      <c r="UNE107"/>
      <c r="UNG107"/>
      <c r="UNI107"/>
      <c r="UNK107"/>
      <c r="UNM107"/>
      <c r="UNO107"/>
      <c r="UNQ107"/>
      <c r="UNS107"/>
      <c r="UNU107"/>
      <c r="UNW107"/>
      <c r="UNY107"/>
      <c r="UOA107"/>
      <c r="UOC107"/>
      <c r="UOE107"/>
      <c r="UOG107"/>
      <c r="UOI107"/>
      <c r="UOK107"/>
      <c r="UOM107"/>
      <c r="UOO107"/>
      <c r="UOQ107"/>
      <c r="UOS107"/>
      <c r="UOU107"/>
      <c r="UOW107"/>
      <c r="UOY107"/>
      <c r="UPA107"/>
      <c r="UPC107"/>
      <c r="UPE107"/>
      <c r="UPG107"/>
      <c r="UPI107"/>
      <c r="UPK107"/>
      <c r="UPM107"/>
      <c r="UPO107"/>
      <c r="UPQ107"/>
      <c r="UPS107"/>
      <c r="UPU107"/>
      <c r="UPW107"/>
      <c r="UPY107"/>
      <c r="UQA107"/>
      <c r="UQC107"/>
      <c r="UQE107"/>
      <c r="UQG107"/>
      <c r="UQI107"/>
      <c r="UQK107"/>
      <c r="UQM107"/>
      <c r="UQO107"/>
      <c r="UQQ107"/>
      <c r="UQS107"/>
      <c r="UQU107"/>
      <c r="UQW107"/>
      <c r="UQY107"/>
      <c r="URA107"/>
      <c r="URC107"/>
      <c r="URE107"/>
      <c r="URG107"/>
      <c r="URI107"/>
      <c r="URK107"/>
      <c r="URM107"/>
      <c r="URO107"/>
      <c r="URQ107"/>
      <c r="URS107"/>
      <c r="URU107"/>
      <c r="URW107"/>
      <c r="URY107"/>
      <c r="USA107"/>
      <c r="USC107"/>
      <c r="USE107"/>
      <c r="USG107"/>
      <c r="USI107"/>
      <c r="USK107"/>
      <c r="USM107"/>
      <c r="USO107"/>
      <c r="USQ107"/>
      <c r="USS107"/>
      <c r="USU107"/>
      <c r="USW107"/>
      <c r="USY107"/>
      <c r="UTA107"/>
      <c r="UTC107"/>
      <c r="UTE107"/>
      <c r="UTG107"/>
      <c r="UTI107"/>
      <c r="UTK107"/>
      <c r="UTM107"/>
      <c r="UTO107"/>
      <c r="UTQ107"/>
      <c r="UTS107"/>
      <c r="UTU107"/>
      <c r="UTW107"/>
      <c r="UTY107"/>
      <c r="UUA107"/>
      <c r="UUC107"/>
      <c r="UUE107"/>
      <c r="UUG107"/>
      <c r="UUI107"/>
      <c r="UUK107"/>
      <c r="UUM107"/>
      <c r="UUO107"/>
      <c r="UUQ107"/>
      <c r="UUS107"/>
      <c r="UUU107"/>
      <c r="UUW107"/>
      <c r="UUY107"/>
      <c r="UVA107"/>
      <c r="UVC107"/>
      <c r="UVE107"/>
      <c r="UVG107"/>
      <c r="UVI107"/>
      <c r="UVK107"/>
      <c r="UVM107"/>
      <c r="UVO107"/>
      <c r="UVQ107"/>
      <c r="UVS107"/>
      <c r="UVU107"/>
      <c r="UVW107"/>
      <c r="UVY107"/>
      <c r="UWA107"/>
      <c r="UWC107"/>
      <c r="UWE107"/>
      <c r="UWG107"/>
      <c r="UWI107"/>
      <c r="UWK107"/>
      <c r="UWM107"/>
      <c r="UWO107"/>
      <c r="UWQ107"/>
      <c r="UWS107"/>
      <c r="UWU107"/>
      <c r="UWW107"/>
      <c r="UWY107"/>
      <c r="UXA107"/>
      <c r="UXC107"/>
      <c r="UXE107"/>
      <c r="UXG107"/>
      <c r="UXI107"/>
      <c r="UXK107"/>
      <c r="UXM107"/>
      <c r="UXO107"/>
      <c r="UXQ107"/>
      <c r="UXS107"/>
      <c r="UXU107"/>
      <c r="UXW107"/>
      <c r="UXY107"/>
      <c r="UYA107"/>
      <c r="UYC107"/>
      <c r="UYE107"/>
      <c r="UYG107"/>
      <c r="UYI107"/>
      <c r="UYK107"/>
      <c r="UYM107"/>
      <c r="UYO107"/>
      <c r="UYQ107"/>
      <c r="UYS107"/>
      <c r="UYU107"/>
      <c r="UYW107"/>
      <c r="UYY107"/>
      <c r="UZA107"/>
      <c r="UZC107"/>
      <c r="UZE107"/>
      <c r="UZG107"/>
      <c r="UZI107"/>
      <c r="UZK107"/>
      <c r="UZM107"/>
      <c r="UZO107"/>
      <c r="UZQ107"/>
      <c r="UZS107"/>
      <c r="UZU107"/>
      <c r="UZW107"/>
      <c r="UZY107"/>
      <c r="VAA107"/>
      <c r="VAC107"/>
      <c r="VAE107"/>
      <c r="VAG107"/>
      <c r="VAI107"/>
      <c r="VAK107"/>
      <c r="VAM107"/>
      <c r="VAO107"/>
      <c r="VAQ107"/>
      <c r="VAS107"/>
      <c r="VAU107"/>
      <c r="VAW107"/>
      <c r="VAY107"/>
      <c r="VBA107"/>
      <c r="VBC107"/>
      <c r="VBE107"/>
      <c r="VBG107"/>
      <c r="VBI107"/>
      <c r="VBK107"/>
      <c r="VBM107"/>
      <c r="VBO107"/>
      <c r="VBQ107"/>
      <c r="VBS107"/>
      <c r="VBU107"/>
      <c r="VBW107"/>
      <c r="VBY107"/>
      <c r="VCA107"/>
      <c r="VCC107"/>
      <c r="VCE107"/>
      <c r="VCG107"/>
      <c r="VCI107"/>
      <c r="VCK107"/>
      <c r="VCM107"/>
      <c r="VCO107"/>
      <c r="VCQ107"/>
      <c r="VCS107"/>
      <c r="VCU107"/>
      <c r="VCW107"/>
      <c r="VCY107"/>
      <c r="VDA107"/>
      <c r="VDC107"/>
      <c r="VDE107"/>
      <c r="VDG107"/>
      <c r="VDI107"/>
      <c r="VDK107"/>
      <c r="VDM107"/>
      <c r="VDO107"/>
      <c r="VDQ107"/>
      <c r="VDS107"/>
      <c r="VDU107"/>
      <c r="VDW107"/>
      <c r="VDY107"/>
      <c r="VEA107"/>
      <c r="VEC107"/>
      <c r="VEE107"/>
      <c r="VEG107"/>
      <c r="VEI107"/>
      <c r="VEK107"/>
      <c r="VEM107"/>
      <c r="VEO107"/>
      <c r="VEQ107"/>
      <c r="VES107"/>
      <c r="VEU107"/>
      <c r="VEW107"/>
      <c r="VEY107"/>
      <c r="VFA107"/>
      <c r="VFC107"/>
      <c r="VFE107"/>
      <c r="VFG107"/>
      <c r="VFI107"/>
      <c r="VFK107"/>
      <c r="VFM107"/>
      <c r="VFO107"/>
      <c r="VFQ107"/>
      <c r="VFS107"/>
      <c r="VFU107"/>
      <c r="VFW107"/>
      <c r="VFY107"/>
      <c r="VGA107"/>
      <c r="VGC107"/>
      <c r="VGE107"/>
      <c r="VGG107"/>
      <c r="VGI107"/>
      <c r="VGK107"/>
      <c r="VGM107"/>
      <c r="VGO107"/>
      <c r="VGQ107"/>
      <c r="VGS107"/>
      <c r="VGU107"/>
      <c r="VGW107"/>
      <c r="VGY107"/>
      <c r="VHA107"/>
      <c r="VHC107"/>
      <c r="VHE107"/>
      <c r="VHG107"/>
      <c r="VHI107"/>
      <c r="VHK107"/>
      <c r="VHM107"/>
      <c r="VHO107"/>
      <c r="VHQ107"/>
      <c r="VHS107"/>
      <c r="VHU107"/>
      <c r="VHW107"/>
      <c r="VHY107"/>
      <c r="VIA107"/>
      <c r="VIC107"/>
      <c r="VIE107"/>
      <c r="VIG107"/>
      <c r="VII107"/>
      <c r="VIK107"/>
      <c r="VIM107"/>
      <c r="VIO107"/>
      <c r="VIQ107"/>
      <c r="VIS107"/>
      <c r="VIU107"/>
      <c r="VIW107"/>
      <c r="VIY107"/>
      <c r="VJA107"/>
      <c r="VJC107"/>
      <c r="VJE107"/>
      <c r="VJG107"/>
      <c r="VJI107"/>
      <c r="VJK107"/>
      <c r="VJM107"/>
      <c r="VJO107"/>
      <c r="VJQ107"/>
      <c r="VJS107"/>
      <c r="VJU107"/>
      <c r="VJW107"/>
      <c r="VJY107"/>
      <c r="VKA107"/>
      <c r="VKC107"/>
      <c r="VKE107"/>
      <c r="VKG107"/>
      <c r="VKI107"/>
      <c r="VKK107"/>
      <c r="VKM107"/>
      <c r="VKO107"/>
      <c r="VKQ107"/>
      <c r="VKS107"/>
      <c r="VKU107"/>
      <c r="VKW107"/>
      <c r="VKY107"/>
      <c r="VLA107"/>
      <c r="VLC107"/>
      <c r="VLE107"/>
      <c r="VLG107"/>
      <c r="VLI107"/>
      <c r="VLK107"/>
      <c r="VLM107"/>
      <c r="VLO107"/>
      <c r="VLQ107"/>
      <c r="VLS107"/>
      <c r="VLU107"/>
      <c r="VLW107"/>
      <c r="VLY107"/>
      <c r="VMA107"/>
      <c r="VMC107"/>
      <c r="VME107"/>
      <c r="VMG107"/>
      <c r="VMI107"/>
      <c r="VMK107"/>
      <c r="VMM107"/>
      <c r="VMO107"/>
      <c r="VMQ107"/>
      <c r="VMS107"/>
      <c r="VMU107"/>
      <c r="VMW107"/>
      <c r="VMY107"/>
      <c r="VNA107"/>
      <c r="VNC107"/>
      <c r="VNE107"/>
      <c r="VNG107"/>
      <c r="VNI107"/>
      <c r="VNK107"/>
      <c r="VNM107"/>
      <c r="VNO107"/>
      <c r="VNQ107"/>
      <c r="VNS107"/>
      <c r="VNU107"/>
      <c r="VNW107"/>
      <c r="VNY107"/>
      <c r="VOA107"/>
      <c r="VOC107"/>
      <c r="VOE107"/>
      <c r="VOG107"/>
      <c r="VOI107"/>
      <c r="VOK107"/>
      <c r="VOM107"/>
      <c r="VOO107"/>
      <c r="VOQ107"/>
      <c r="VOS107"/>
      <c r="VOU107"/>
      <c r="VOW107"/>
      <c r="VOY107"/>
      <c r="VPA107"/>
      <c r="VPC107"/>
      <c r="VPE107"/>
      <c r="VPG107"/>
      <c r="VPI107"/>
      <c r="VPK107"/>
      <c r="VPM107"/>
      <c r="VPO107"/>
      <c r="VPQ107"/>
      <c r="VPS107"/>
      <c r="VPU107"/>
      <c r="VPW107"/>
      <c r="VPY107"/>
      <c r="VQA107"/>
      <c r="VQC107"/>
      <c r="VQE107"/>
      <c r="VQG107"/>
      <c r="VQI107"/>
      <c r="VQK107"/>
      <c r="VQM107"/>
      <c r="VQO107"/>
      <c r="VQQ107"/>
      <c r="VQS107"/>
      <c r="VQU107"/>
      <c r="VQW107"/>
      <c r="VQY107"/>
      <c r="VRA107"/>
      <c r="VRC107"/>
      <c r="VRE107"/>
      <c r="VRG107"/>
      <c r="VRI107"/>
      <c r="VRK107"/>
      <c r="VRM107"/>
      <c r="VRO107"/>
      <c r="VRQ107"/>
      <c r="VRS107"/>
      <c r="VRU107"/>
      <c r="VRW107"/>
      <c r="VRY107"/>
      <c r="VSA107"/>
      <c r="VSC107"/>
      <c r="VSE107"/>
      <c r="VSG107"/>
      <c r="VSI107"/>
      <c r="VSK107"/>
      <c r="VSM107"/>
      <c r="VSO107"/>
      <c r="VSQ107"/>
      <c r="VSS107"/>
      <c r="VSU107"/>
      <c r="VSW107"/>
      <c r="VSY107"/>
      <c r="VTA107"/>
      <c r="VTC107"/>
      <c r="VTE107"/>
      <c r="VTG107"/>
      <c r="VTI107"/>
      <c r="VTK107"/>
      <c r="VTM107"/>
      <c r="VTO107"/>
      <c r="VTQ107"/>
      <c r="VTS107"/>
      <c r="VTU107"/>
      <c r="VTW107"/>
      <c r="VTY107"/>
      <c r="VUA107"/>
      <c r="VUC107"/>
      <c r="VUE107"/>
      <c r="VUG107"/>
      <c r="VUI107"/>
      <c r="VUK107"/>
      <c r="VUM107"/>
      <c r="VUO107"/>
      <c r="VUQ107"/>
      <c r="VUS107"/>
      <c r="VUU107"/>
      <c r="VUW107"/>
      <c r="VUY107"/>
      <c r="VVA107"/>
      <c r="VVC107"/>
      <c r="VVE107"/>
      <c r="VVG107"/>
      <c r="VVI107"/>
      <c r="VVK107"/>
      <c r="VVM107"/>
      <c r="VVO107"/>
      <c r="VVQ107"/>
      <c r="VVS107"/>
      <c r="VVU107"/>
      <c r="VVW107"/>
      <c r="VVY107"/>
      <c r="VWA107"/>
      <c r="VWC107"/>
      <c r="VWE107"/>
      <c r="VWG107"/>
      <c r="VWI107"/>
      <c r="VWK107"/>
      <c r="VWM107"/>
      <c r="VWO107"/>
      <c r="VWQ107"/>
      <c r="VWS107"/>
      <c r="VWU107"/>
      <c r="VWW107"/>
      <c r="VWY107"/>
      <c r="VXA107"/>
      <c r="VXC107"/>
      <c r="VXE107"/>
      <c r="VXG107"/>
      <c r="VXI107"/>
      <c r="VXK107"/>
      <c r="VXM107"/>
      <c r="VXO107"/>
      <c r="VXQ107"/>
      <c r="VXS107"/>
      <c r="VXU107"/>
      <c r="VXW107"/>
      <c r="VXY107"/>
      <c r="VYA107"/>
      <c r="VYC107"/>
      <c r="VYE107"/>
      <c r="VYG107"/>
      <c r="VYI107"/>
      <c r="VYK107"/>
      <c r="VYM107"/>
      <c r="VYO107"/>
      <c r="VYQ107"/>
      <c r="VYS107"/>
      <c r="VYU107"/>
      <c r="VYW107"/>
      <c r="VYY107"/>
      <c r="VZA107"/>
      <c r="VZC107"/>
      <c r="VZE107"/>
      <c r="VZG107"/>
      <c r="VZI107"/>
      <c r="VZK107"/>
      <c r="VZM107"/>
      <c r="VZO107"/>
      <c r="VZQ107"/>
      <c r="VZS107"/>
      <c r="VZU107"/>
      <c r="VZW107"/>
      <c r="VZY107"/>
      <c r="WAA107"/>
      <c r="WAC107"/>
      <c r="WAE107"/>
      <c r="WAG107"/>
      <c r="WAI107"/>
      <c r="WAK107"/>
      <c r="WAM107"/>
      <c r="WAO107"/>
      <c r="WAQ107"/>
      <c r="WAS107"/>
      <c r="WAU107"/>
      <c r="WAW107"/>
      <c r="WAY107"/>
      <c r="WBA107"/>
      <c r="WBC107"/>
      <c r="WBE107"/>
      <c r="WBG107"/>
      <c r="WBI107"/>
      <c r="WBK107"/>
      <c r="WBM107"/>
      <c r="WBO107"/>
      <c r="WBQ107"/>
      <c r="WBS107"/>
      <c r="WBU107"/>
      <c r="WBW107"/>
      <c r="WBY107"/>
      <c r="WCA107"/>
      <c r="WCC107"/>
      <c r="WCE107"/>
      <c r="WCG107"/>
      <c r="WCI107"/>
      <c r="WCK107"/>
      <c r="WCM107"/>
      <c r="WCO107"/>
      <c r="WCQ107"/>
      <c r="WCS107"/>
      <c r="WCU107"/>
      <c r="WCW107"/>
      <c r="WCY107"/>
      <c r="WDA107"/>
      <c r="WDC107"/>
      <c r="WDE107"/>
      <c r="WDG107"/>
      <c r="WDI107"/>
      <c r="WDK107"/>
      <c r="WDM107"/>
      <c r="WDO107"/>
      <c r="WDQ107"/>
      <c r="WDS107"/>
      <c r="WDU107"/>
      <c r="WDW107"/>
      <c r="WDY107"/>
      <c r="WEA107"/>
      <c r="WEC107"/>
      <c r="WEE107"/>
      <c r="WEG107"/>
      <c r="WEI107"/>
      <c r="WEK107"/>
      <c r="WEM107"/>
      <c r="WEO107"/>
      <c r="WEQ107"/>
      <c r="WES107"/>
      <c r="WEU107"/>
      <c r="WEW107"/>
      <c r="WEY107"/>
      <c r="WFA107"/>
      <c r="WFC107"/>
      <c r="WFE107"/>
      <c r="WFG107"/>
      <c r="WFI107"/>
      <c r="WFK107"/>
      <c r="WFM107"/>
      <c r="WFO107"/>
      <c r="WFQ107"/>
      <c r="WFS107"/>
      <c r="WFU107"/>
      <c r="WFW107"/>
      <c r="WFY107"/>
      <c r="WGA107"/>
      <c r="WGC107"/>
      <c r="WGE107"/>
      <c r="WGG107"/>
      <c r="WGI107"/>
      <c r="WGK107"/>
      <c r="WGM107"/>
      <c r="WGO107"/>
      <c r="WGQ107"/>
      <c r="WGS107"/>
      <c r="WGU107"/>
      <c r="WGW107"/>
      <c r="WGY107"/>
      <c r="WHA107"/>
      <c r="WHC107"/>
      <c r="WHE107"/>
      <c r="WHG107"/>
      <c r="WHI107"/>
      <c r="WHK107"/>
      <c r="WHM107"/>
      <c r="WHO107"/>
      <c r="WHQ107"/>
      <c r="WHS107"/>
      <c r="WHU107"/>
      <c r="WHW107"/>
      <c r="WHY107"/>
      <c r="WIA107"/>
      <c r="WIC107"/>
      <c r="WIE107"/>
      <c r="WIG107"/>
      <c r="WII107"/>
      <c r="WIK107"/>
      <c r="WIM107"/>
      <c r="WIO107"/>
      <c r="WIQ107"/>
      <c r="WIS107"/>
      <c r="WIU107"/>
      <c r="WIW107"/>
      <c r="WIY107"/>
      <c r="WJA107"/>
      <c r="WJC107"/>
      <c r="WJE107"/>
      <c r="WJG107"/>
      <c r="WJI107"/>
      <c r="WJK107"/>
      <c r="WJM107"/>
      <c r="WJO107"/>
      <c r="WJQ107"/>
      <c r="WJS107"/>
      <c r="WJU107"/>
      <c r="WJW107"/>
      <c r="WJY107"/>
      <c r="WKA107"/>
      <c r="WKC107"/>
      <c r="WKE107"/>
      <c r="WKG107"/>
      <c r="WKI107"/>
      <c r="WKK107"/>
      <c r="WKM107"/>
      <c r="WKO107"/>
      <c r="WKQ107"/>
      <c r="WKS107"/>
      <c r="WKU107"/>
      <c r="WKW107"/>
      <c r="WKY107"/>
      <c r="WLA107"/>
      <c r="WLC107"/>
      <c r="WLE107"/>
      <c r="WLG107"/>
      <c r="WLI107"/>
      <c r="WLK107"/>
      <c r="WLM107"/>
      <c r="WLO107"/>
      <c r="WLQ107"/>
      <c r="WLS107"/>
      <c r="WLU107"/>
      <c r="WLW107"/>
      <c r="WLY107"/>
      <c r="WMA107"/>
      <c r="WMC107"/>
      <c r="WME107"/>
      <c r="WMG107"/>
      <c r="WMI107"/>
      <c r="WMK107"/>
      <c r="WMM107"/>
      <c r="WMO107"/>
      <c r="WMQ107"/>
      <c r="WMS107"/>
      <c r="WMU107"/>
      <c r="WMW107"/>
      <c r="WMY107"/>
      <c r="WNA107"/>
      <c r="WNC107"/>
      <c r="WNE107"/>
      <c r="WNG107"/>
      <c r="WNI107"/>
      <c r="WNK107"/>
      <c r="WNM107"/>
      <c r="WNO107"/>
      <c r="WNQ107"/>
      <c r="WNS107"/>
      <c r="WNU107"/>
      <c r="WNW107"/>
      <c r="WNY107"/>
      <c r="WOA107"/>
      <c r="WOC107"/>
      <c r="WOE107"/>
      <c r="WOG107"/>
      <c r="WOI107"/>
      <c r="WOK107"/>
      <c r="WOM107"/>
      <c r="WOO107"/>
      <c r="WOQ107"/>
      <c r="WOS107"/>
      <c r="WOU107"/>
      <c r="WOW107"/>
      <c r="WOY107"/>
      <c r="WPA107"/>
      <c r="WPC107"/>
      <c r="WPE107"/>
      <c r="WPG107"/>
      <c r="WPI107"/>
      <c r="WPK107"/>
      <c r="WPM107"/>
      <c r="WPO107"/>
      <c r="WPQ107"/>
      <c r="WPS107"/>
      <c r="WPU107"/>
      <c r="WPW107"/>
      <c r="WPY107"/>
      <c r="WQA107"/>
      <c r="WQC107"/>
      <c r="WQE107"/>
      <c r="WQG107"/>
      <c r="WQI107"/>
      <c r="WQK107"/>
      <c r="WQM107"/>
      <c r="WQO107"/>
      <c r="WQQ107"/>
      <c r="WQS107"/>
      <c r="WQU107"/>
      <c r="WQW107"/>
      <c r="WQY107"/>
      <c r="WRA107"/>
      <c r="WRC107"/>
      <c r="WRE107"/>
      <c r="WRG107"/>
      <c r="WRI107"/>
      <c r="WRK107"/>
      <c r="WRM107"/>
      <c r="WRO107"/>
      <c r="WRQ107"/>
      <c r="WRS107"/>
      <c r="WRU107"/>
      <c r="WRW107"/>
      <c r="WRY107"/>
      <c r="WSA107"/>
      <c r="WSC107"/>
      <c r="WSE107"/>
      <c r="WSG107"/>
      <c r="WSI107"/>
      <c r="WSK107"/>
      <c r="WSM107"/>
      <c r="WSO107"/>
      <c r="WSQ107"/>
      <c r="WSS107"/>
      <c r="WSU107"/>
      <c r="WSW107"/>
      <c r="WSY107"/>
      <c r="WTA107"/>
      <c r="WTC107"/>
      <c r="WTE107"/>
      <c r="WTG107"/>
      <c r="WTI107"/>
      <c r="WTK107"/>
      <c r="WTM107"/>
      <c r="WTO107"/>
      <c r="WTQ107"/>
      <c r="WTS107"/>
      <c r="WTU107"/>
      <c r="WTW107"/>
      <c r="WTY107"/>
      <c r="WUA107"/>
      <c r="WUC107"/>
      <c r="WUE107"/>
      <c r="WUG107"/>
      <c r="WUI107"/>
      <c r="WUK107"/>
      <c r="WUM107"/>
      <c r="WUO107"/>
      <c r="WUQ107"/>
      <c r="WUS107"/>
      <c r="WUU107"/>
      <c r="WUW107"/>
      <c r="WUY107"/>
      <c r="WVA107"/>
      <c r="WVC107"/>
      <c r="WVE107"/>
      <c r="WVG107"/>
      <c r="WVI107"/>
      <c r="WVK107"/>
      <c r="WVM107"/>
      <c r="WVO107"/>
      <c r="WVQ107"/>
      <c r="WVS107"/>
      <c r="WVU107"/>
      <c r="WVW107"/>
      <c r="WVY107"/>
      <c r="WWA107"/>
      <c r="WWC107"/>
      <c r="WWE107"/>
      <c r="WWG107"/>
      <c r="WWI107"/>
      <c r="WWK107"/>
      <c r="WWM107"/>
      <c r="WWO107"/>
      <c r="WWQ107"/>
      <c r="WWS107"/>
      <c r="WWU107"/>
      <c r="WWW107"/>
      <c r="WWY107"/>
      <c r="WXA107"/>
      <c r="WXC107"/>
      <c r="WXE107"/>
      <c r="WXG107"/>
      <c r="WXI107"/>
      <c r="WXK107"/>
      <c r="WXM107"/>
      <c r="WXO107"/>
      <c r="WXQ107"/>
      <c r="WXS107"/>
      <c r="WXU107"/>
      <c r="WXW107"/>
      <c r="WXY107"/>
      <c r="WYA107"/>
      <c r="WYC107"/>
      <c r="WYE107"/>
      <c r="WYG107"/>
      <c r="WYI107"/>
      <c r="WYK107"/>
      <c r="WYM107"/>
      <c r="WYO107"/>
      <c r="WYQ107"/>
      <c r="WYS107"/>
      <c r="WYU107"/>
      <c r="WYW107"/>
      <c r="WYY107"/>
      <c r="WZA107"/>
      <c r="WZC107"/>
      <c r="WZE107"/>
      <c r="WZG107"/>
      <c r="WZI107"/>
      <c r="WZK107"/>
      <c r="WZM107"/>
      <c r="WZO107"/>
      <c r="WZQ107"/>
      <c r="WZS107"/>
      <c r="WZU107"/>
      <c r="WZW107"/>
      <c r="WZY107"/>
      <c r="XAA107"/>
      <c r="XAC107"/>
      <c r="XAE107"/>
      <c r="XAG107"/>
      <c r="XAI107"/>
      <c r="XAK107"/>
      <c r="XAM107"/>
      <c r="XAO107"/>
      <c r="XAQ107"/>
      <c r="XAS107"/>
      <c r="XAU107"/>
      <c r="XAW107"/>
      <c r="XAY107"/>
      <c r="XBA107"/>
      <c r="XBC107"/>
      <c r="XBE107"/>
      <c r="XBG107"/>
      <c r="XBI107"/>
      <c r="XBK107"/>
      <c r="XBM107"/>
      <c r="XBO107"/>
      <c r="XBQ107"/>
      <c r="XBS107"/>
      <c r="XBU107"/>
      <c r="XBW107"/>
      <c r="XBY107"/>
      <c r="XCA107"/>
      <c r="XCC107"/>
      <c r="XCE107"/>
      <c r="XCG107"/>
      <c r="XCI107"/>
      <c r="XCK107"/>
      <c r="XCM107"/>
      <c r="XCO107"/>
      <c r="XCQ107"/>
      <c r="XCS107"/>
      <c r="XCU107"/>
      <c r="XCW107"/>
      <c r="XCY107"/>
      <c r="XDA107"/>
      <c r="XDC107"/>
      <c r="XDE107"/>
      <c r="XDG107"/>
      <c r="XDI107"/>
      <c r="XDK107"/>
      <c r="XDM107"/>
      <c r="XDO107"/>
      <c r="XDQ107"/>
      <c r="XDS107"/>
      <c r="XDU107"/>
      <c r="XDW107"/>
      <c r="XDY107"/>
      <c r="XEA107"/>
      <c r="XEC107"/>
      <c r="XEE107"/>
      <c r="XEG107"/>
      <c r="XEI107"/>
      <c r="XEK107"/>
      <c r="XEM107"/>
      <c r="XEO107"/>
      <c r="XEQ107"/>
      <c r="XES107"/>
      <c r="XEU107"/>
      <c r="XEW107"/>
      <c r="XEY107"/>
      <c r="XFA107"/>
      <c r="XFC107"/>
    </row>
    <row r="108" spans="1:1023 1025:2047 2049:3071 3073:4095 4097:5119 5121:6143 6145:7167 7169:8191 8193:9215 9217:10239 10241:11263 11265:12287 12289:13311 13313:14335 14337:15359 15361:16383" s="55" customFormat="1" ht="19" customHeight="1" x14ac:dyDescent="0.35">
      <c r="A108" s="2" t="s">
        <v>239</v>
      </c>
      <c r="B108" s="209" t="s">
        <v>249</v>
      </c>
      <c r="C108" s="210"/>
      <c r="D108" s="48" t="s">
        <v>60</v>
      </c>
      <c r="E108" s="50" t="s">
        <v>49</v>
      </c>
      <c r="F108" s="50" t="s">
        <v>49</v>
      </c>
      <c r="G108" s="50" t="s">
        <v>49</v>
      </c>
      <c r="H108" s="50" t="s">
        <v>49</v>
      </c>
      <c r="I108" s="48" t="s">
        <v>60</v>
      </c>
      <c r="J108" s="49">
        <v>1</v>
      </c>
      <c r="K108" s="2" t="s">
        <v>76</v>
      </c>
      <c r="L108" s="73"/>
      <c r="M108" s="71"/>
      <c r="N108" s="73"/>
      <c r="O108" s="71"/>
      <c r="P108" s="73"/>
      <c r="Q108" s="71"/>
      <c r="R108" s="73"/>
      <c r="S108" s="71"/>
      <c r="T108" s="73"/>
      <c r="U108" s="71"/>
      <c r="V108" s="73"/>
      <c r="W108" s="71"/>
      <c r="X108" s="73"/>
      <c r="Y108" s="71"/>
      <c r="Z108" s="73"/>
      <c r="AA108" s="71"/>
      <c r="AB108" s="73"/>
      <c r="AC108" s="71"/>
      <c r="AD108" s="73"/>
      <c r="AE108" s="71"/>
      <c r="AF108" s="73"/>
      <c r="AG108" s="71"/>
      <c r="AH108" s="73"/>
      <c r="AI108" s="71"/>
      <c r="AJ108" s="73"/>
      <c r="AK108" s="71"/>
      <c r="AL108" s="73"/>
      <c r="AM108" s="71"/>
      <c r="AN108" s="73"/>
      <c r="AO108" s="71"/>
      <c r="AP108" s="73"/>
      <c r="AQ108" s="71"/>
      <c r="AR108" s="73"/>
      <c r="AS108" s="71"/>
      <c r="AT108" s="73"/>
      <c r="AU108" s="71"/>
      <c r="AV108" s="73"/>
      <c r="AW108" s="71"/>
      <c r="AX108" s="73"/>
      <c r="AY108" s="71"/>
      <c r="AZ108" s="73"/>
      <c r="BA108" s="71"/>
      <c r="BB108" s="73"/>
      <c r="BC108" s="71"/>
      <c r="BD108" s="73"/>
      <c r="BE108" s="71"/>
      <c r="BF108" s="73"/>
      <c r="BG108" s="71"/>
      <c r="BH108" s="73"/>
      <c r="BI108" s="71"/>
      <c r="BJ108" s="73"/>
      <c r="BK108" s="71"/>
      <c r="BL108" s="73"/>
      <c r="BM108" s="71"/>
      <c r="BN108" s="73"/>
      <c r="BO108" s="71"/>
      <c r="BP108" s="73"/>
      <c r="BQ108" s="71"/>
      <c r="BR108" s="73"/>
      <c r="BS108" s="71"/>
      <c r="BT108" s="73"/>
      <c r="BU108" s="71"/>
      <c r="BV108" s="73"/>
      <c r="BW108" s="71"/>
      <c r="BX108" s="73"/>
      <c r="BY108" s="71"/>
      <c r="BZ108" s="73"/>
      <c r="CA108" s="71"/>
      <c r="CB108" s="73"/>
      <c r="CC108" s="71"/>
      <c r="CD108" s="73"/>
      <c r="CE108" s="71"/>
      <c r="CF108" s="73"/>
      <c r="CG108" s="71"/>
      <c r="CH108" s="73"/>
      <c r="CI108" s="71"/>
      <c r="CJ108" s="73"/>
      <c r="CK108" s="71"/>
      <c r="CL108" s="73"/>
      <c r="CM108" s="71"/>
      <c r="CN108" s="73"/>
      <c r="CO108" s="71"/>
      <c r="CP108" s="73"/>
      <c r="CQ108" s="71"/>
      <c r="CR108" s="73"/>
      <c r="CS108" s="71"/>
      <c r="CT108" s="73"/>
      <c r="CU108" s="71"/>
      <c r="CV108" s="73"/>
      <c r="CW108" s="71"/>
      <c r="CX108" s="73"/>
      <c r="CY108" s="71"/>
      <c r="CZ108" s="73"/>
      <c r="DA108" s="71"/>
      <c r="DB108" s="73"/>
      <c r="DC108" s="71"/>
      <c r="DD108" s="73"/>
      <c r="DE108" s="71"/>
      <c r="DF108" s="73"/>
      <c r="DG108" s="71"/>
      <c r="DH108" s="73"/>
      <c r="DI108" s="71"/>
      <c r="DK108"/>
      <c r="DM108"/>
      <c r="DO108"/>
      <c r="DQ108"/>
      <c r="DS108"/>
      <c r="DU108"/>
      <c r="DW108"/>
      <c r="DY108"/>
      <c r="EA108"/>
      <c r="EC108"/>
      <c r="EE108"/>
      <c r="EG108"/>
      <c r="EI108"/>
      <c r="EK108"/>
      <c r="EM108"/>
      <c r="EO108"/>
      <c r="EQ108"/>
      <c r="ES108"/>
      <c r="EU108"/>
      <c r="EW108"/>
      <c r="EY108"/>
      <c r="FA108"/>
      <c r="FC108"/>
      <c r="FE108"/>
      <c r="FG108"/>
      <c r="FI108"/>
      <c r="FK108"/>
      <c r="FM108"/>
      <c r="FO108"/>
      <c r="FQ108"/>
      <c r="FS108"/>
      <c r="FU108"/>
      <c r="FW108"/>
      <c r="FY108"/>
      <c r="GA108"/>
      <c r="GC108"/>
      <c r="GE108"/>
      <c r="GG108"/>
      <c r="GI108"/>
      <c r="GK108"/>
      <c r="GM108"/>
      <c r="GO108"/>
      <c r="GQ108"/>
      <c r="GS108"/>
      <c r="GU108"/>
      <c r="GW108"/>
      <c r="GY108"/>
      <c r="HA108"/>
      <c r="HC108"/>
      <c r="HE108"/>
      <c r="HG108"/>
      <c r="HI108"/>
      <c r="HK108"/>
      <c r="HM108"/>
      <c r="HO108"/>
      <c r="HQ108"/>
      <c r="HS108"/>
      <c r="HU108"/>
      <c r="HW108"/>
      <c r="HY108"/>
      <c r="IA108"/>
      <c r="IC108"/>
      <c r="IE108"/>
      <c r="IG108"/>
      <c r="II108"/>
      <c r="IK108"/>
      <c r="IM108"/>
      <c r="IO108"/>
      <c r="IQ108"/>
      <c r="IS108"/>
      <c r="IU108"/>
      <c r="IW108"/>
      <c r="IY108"/>
      <c r="JA108"/>
      <c r="JC108"/>
      <c r="JE108"/>
      <c r="JG108"/>
      <c r="JI108"/>
      <c r="JK108"/>
      <c r="JM108"/>
      <c r="JO108"/>
      <c r="JQ108"/>
      <c r="JS108"/>
      <c r="JU108"/>
      <c r="JW108"/>
      <c r="JY108"/>
      <c r="KA108"/>
      <c r="KC108"/>
      <c r="KE108"/>
      <c r="KG108"/>
      <c r="KI108"/>
      <c r="KK108"/>
      <c r="KM108"/>
      <c r="KO108"/>
      <c r="KQ108"/>
      <c r="KS108"/>
      <c r="KU108"/>
      <c r="KW108"/>
      <c r="KY108"/>
      <c r="LA108"/>
      <c r="LC108"/>
      <c r="LE108"/>
      <c r="LG108"/>
      <c r="LI108"/>
      <c r="LK108"/>
      <c r="LM108"/>
      <c r="LO108"/>
      <c r="LQ108"/>
      <c r="LS108"/>
      <c r="LU108"/>
      <c r="LW108"/>
      <c r="LY108"/>
      <c r="MA108"/>
      <c r="MC108"/>
      <c r="ME108"/>
      <c r="MG108"/>
      <c r="MI108"/>
      <c r="MK108"/>
      <c r="MM108"/>
      <c r="MO108"/>
      <c r="MQ108"/>
      <c r="MS108"/>
      <c r="MU108"/>
      <c r="MW108"/>
      <c r="MY108"/>
      <c r="NA108"/>
      <c r="NC108"/>
      <c r="NE108"/>
      <c r="NG108"/>
      <c r="NI108"/>
      <c r="NK108"/>
      <c r="NM108"/>
      <c r="NO108"/>
      <c r="NQ108"/>
      <c r="NS108"/>
      <c r="NU108"/>
      <c r="NW108"/>
      <c r="NY108"/>
      <c r="OA108"/>
      <c r="OC108"/>
      <c r="OE108"/>
      <c r="OG108"/>
      <c r="OI108"/>
      <c r="OK108"/>
      <c r="OM108"/>
      <c r="OO108"/>
      <c r="OQ108"/>
      <c r="OS108"/>
      <c r="OU108"/>
      <c r="OW108"/>
      <c r="OY108"/>
      <c r="PA108"/>
      <c r="PC108"/>
      <c r="PE108"/>
      <c r="PG108"/>
      <c r="PI108"/>
      <c r="PK108"/>
      <c r="PM108"/>
      <c r="PO108"/>
      <c r="PQ108"/>
      <c r="PS108"/>
      <c r="PU108"/>
      <c r="PW108"/>
      <c r="PY108"/>
      <c r="QA108"/>
      <c r="QC108"/>
      <c r="QE108"/>
      <c r="QG108"/>
      <c r="QI108"/>
      <c r="QK108"/>
      <c r="QM108"/>
      <c r="QO108"/>
      <c r="QQ108"/>
      <c r="QS108"/>
      <c r="QU108"/>
      <c r="QW108"/>
      <c r="QY108"/>
      <c r="RA108"/>
      <c r="RC108"/>
      <c r="RE108"/>
      <c r="RG108"/>
      <c r="RI108"/>
      <c r="RK108"/>
      <c r="RM108"/>
      <c r="RO108"/>
      <c r="RQ108"/>
      <c r="RS108"/>
      <c r="RU108"/>
      <c r="RW108"/>
      <c r="RY108"/>
      <c r="SA108"/>
      <c r="SC108"/>
      <c r="SE108"/>
      <c r="SG108"/>
      <c r="SI108"/>
      <c r="SK108"/>
      <c r="SM108"/>
      <c r="SO108"/>
      <c r="SQ108"/>
      <c r="SS108"/>
      <c r="SU108"/>
      <c r="SW108"/>
      <c r="SY108"/>
      <c r="TA108"/>
      <c r="TC108"/>
      <c r="TE108"/>
      <c r="TG108"/>
      <c r="TI108"/>
      <c r="TK108"/>
      <c r="TM108"/>
      <c r="TO108"/>
      <c r="TQ108"/>
      <c r="TS108"/>
      <c r="TU108"/>
      <c r="TW108"/>
      <c r="TY108"/>
      <c r="UA108"/>
      <c r="UC108"/>
      <c r="UE108"/>
      <c r="UG108"/>
      <c r="UI108"/>
      <c r="UK108"/>
      <c r="UM108"/>
      <c r="UO108"/>
      <c r="UQ108"/>
      <c r="US108"/>
      <c r="UU108"/>
      <c r="UW108"/>
      <c r="UY108"/>
      <c r="VA108"/>
      <c r="VC108"/>
      <c r="VE108"/>
      <c r="VG108"/>
      <c r="VI108"/>
      <c r="VK108"/>
      <c r="VM108"/>
      <c r="VO108"/>
      <c r="VQ108"/>
      <c r="VS108"/>
      <c r="VU108"/>
      <c r="VW108"/>
      <c r="VY108"/>
      <c r="WA108"/>
      <c r="WC108"/>
      <c r="WE108"/>
      <c r="WG108"/>
      <c r="WI108"/>
      <c r="WK108"/>
      <c r="WM108"/>
      <c r="WO108"/>
      <c r="WQ108"/>
      <c r="WS108"/>
      <c r="WU108"/>
      <c r="WW108"/>
      <c r="WY108"/>
      <c r="XA108"/>
      <c r="XC108"/>
      <c r="XE108"/>
      <c r="XG108"/>
      <c r="XI108"/>
      <c r="XK108"/>
      <c r="XM108"/>
      <c r="XO108"/>
      <c r="XQ108"/>
      <c r="XS108"/>
      <c r="XU108"/>
      <c r="XW108"/>
      <c r="XY108"/>
      <c r="YA108"/>
      <c r="YC108"/>
      <c r="YE108"/>
      <c r="YG108"/>
      <c r="YI108"/>
      <c r="YK108"/>
      <c r="YM108"/>
      <c r="YO108"/>
      <c r="YQ108"/>
      <c r="YS108"/>
      <c r="YU108"/>
      <c r="YW108"/>
      <c r="YY108"/>
      <c r="ZA108"/>
      <c r="ZC108"/>
      <c r="ZE108"/>
      <c r="ZG108"/>
      <c r="ZI108"/>
      <c r="ZK108"/>
      <c r="ZM108"/>
      <c r="ZO108"/>
      <c r="ZQ108"/>
      <c r="ZS108"/>
      <c r="ZU108"/>
      <c r="ZW108"/>
      <c r="ZY108"/>
      <c r="AAA108"/>
      <c r="AAC108"/>
      <c r="AAE108"/>
      <c r="AAG108"/>
      <c r="AAI108"/>
      <c r="AAK108"/>
      <c r="AAM108"/>
      <c r="AAO108"/>
      <c r="AAQ108"/>
      <c r="AAS108"/>
      <c r="AAU108"/>
      <c r="AAW108"/>
      <c r="AAY108"/>
      <c r="ABA108"/>
      <c r="ABC108"/>
      <c r="ABE108"/>
      <c r="ABG108"/>
      <c r="ABI108"/>
      <c r="ABK108"/>
      <c r="ABM108"/>
      <c r="ABO108"/>
      <c r="ABQ108"/>
      <c r="ABS108"/>
      <c r="ABU108"/>
      <c r="ABW108"/>
      <c r="ABY108"/>
      <c r="ACA108"/>
      <c r="ACC108"/>
      <c r="ACE108"/>
      <c r="ACG108"/>
      <c r="ACI108"/>
      <c r="ACK108"/>
      <c r="ACM108"/>
      <c r="ACO108"/>
      <c r="ACQ108"/>
      <c r="ACS108"/>
      <c r="ACU108"/>
      <c r="ACW108"/>
      <c r="ACY108"/>
      <c r="ADA108"/>
      <c r="ADC108"/>
      <c r="ADE108"/>
      <c r="ADG108"/>
      <c r="ADI108"/>
      <c r="ADK108"/>
      <c r="ADM108"/>
      <c r="ADO108"/>
      <c r="ADQ108"/>
      <c r="ADS108"/>
      <c r="ADU108"/>
      <c r="ADW108"/>
      <c r="ADY108"/>
      <c r="AEA108"/>
      <c r="AEC108"/>
      <c r="AEE108"/>
      <c r="AEG108"/>
      <c r="AEI108"/>
      <c r="AEK108"/>
      <c r="AEM108"/>
      <c r="AEO108"/>
      <c r="AEQ108"/>
      <c r="AES108"/>
      <c r="AEU108"/>
      <c r="AEW108"/>
      <c r="AEY108"/>
      <c r="AFA108"/>
      <c r="AFC108"/>
      <c r="AFE108"/>
      <c r="AFG108"/>
      <c r="AFI108"/>
      <c r="AFK108"/>
      <c r="AFM108"/>
      <c r="AFO108"/>
      <c r="AFQ108"/>
      <c r="AFS108"/>
      <c r="AFU108"/>
      <c r="AFW108"/>
      <c r="AFY108"/>
      <c r="AGA108"/>
      <c r="AGC108"/>
      <c r="AGE108"/>
      <c r="AGG108"/>
      <c r="AGI108"/>
      <c r="AGK108"/>
      <c r="AGM108"/>
      <c r="AGO108"/>
      <c r="AGQ108"/>
      <c r="AGS108"/>
      <c r="AGU108"/>
      <c r="AGW108"/>
      <c r="AGY108"/>
      <c r="AHA108"/>
      <c r="AHC108"/>
      <c r="AHE108"/>
      <c r="AHG108"/>
      <c r="AHI108"/>
      <c r="AHK108"/>
      <c r="AHM108"/>
      <c r="AHO108"/>
      <c r="AHQ108"/>
      <c r="AHS108"/>
      <c r="AHU108"/>
      <c r="AHW108"/>
      <c r="AHY108"/>
      <c r="AIA108"/>
      <c r="AIC108"/>
      <c r="AIE108"/>
      <c r="AIG108"/>
      <c r="AII108"/>
      <c r="AIK108"/>
      <c r="AIM108"/>
      <c r="AIO108"/>
      <c r="AIQ108"/>
      <c r="AIS108"/>
      <c r="AIU108"/>
      <c r="AIW108"/>
      <c r="AIY108"/>
      <c r="AJA108"/>
      <c r="AJC108"/>
      <c r="AJE108"/>
      <c r="AJG108"/>
      <c r="AJI108"/>
      <c r="AJK108"/>
      <c r="AJM108"/>
      <c r="AJO108"/>
      <c r="AJQ108"/>
      <c r="AJS108"/>
      <c r="AJU108"/>
      <c r="AJW108"/>
      <c r="AJY108"/>
      <c r="AKA108"/>
      <c r="AKC108"/>
      <c r="AKE108"/>
      <c r="AKG108"/>
      <c r="AKI108"/>
      <c r="AKK108"/>
      <c r="AKM108"/>
      <c r="AKO108"/>
      <c r="AKQ108"/>
      <c r="AKS108"/>
      <c r="AKU108"/>
      <c r="AKW108"/>
      <c r="AKY108"/>
      <c r="ALA108"/>
      <c r="ALC108"/>
      <c r="ALE108"/>
      <c r="ALG108"/>
      <c r="ALI108"/>
      <c r="ALK108"/>
      <c r="ALM108"/>
      <c r="ALO108"/>
      <c r="ALQ108"/>
      <c r="ALS108"/>
      <c r="ALU108"/>
      <c r="ALW108"/>
      <c r="ALY108"/>
      <c r="AMA108"/>
      <c r="AMC108"/>
      <c r="AME108"/>
      <c r="AMG108"/>
      <c r="AMI108"/>
      <c r="AMK108"/>
      <c r="AMM108"/>
      <c r="AMO108"/>
      <c r="AMQ108"/>
      <c r="AMS108"/>
      <c r="AMU108"/>
      <c r="AMW108"/>
      <c r="AMY108"/>
      <c r="ANA108"/>
      <c r="ANC108"/>
      <c r="ANE108"/>
      <c r="ANG108"/>
      <c r="ANI108"/>
      <c r="ANK108"/>
      <c r="ANM108"/>
      <c r="ANO108"/>
      <c r="ANQ108"/>
      <c r="ANS108"/>
      <c r="ANU108"/>
      <c r="ANW108"/>
      <c r="ANY108"/>
      <c r="AOA108"/>
      <c r="AOC108"/>
      <c r="AOE108"/>
      <c r="AOG108"/>
      <c r="AOI108"/>
      <c r="AOK108"/>
      <c r="AOM108"/>
      <c r="AOO108"/>
      <c r="AOQ108"/>
      <c r="AOS108"/>
      <c r="AOU108"/>
      <c r="AOW108"/>
      <c r="AOY108"/>
      <c r="APA108"/>
      <c r="APC108"/>
      <c r="APE108"/>
      <c r="APG108"/>
      <c r="API108"/>
      <c r="APK108"/>
      <c r="APM108"/>
      <c r="APO108"/>
      <c r="APQ108"/>
      <c r="APS108"/>
      <c r="APU108"/>
      <c r="APW108"/>
      <c r="APY108"/>
      <c r="AQA108"/>
      <c r="AQC108"/>
      <c r="AQE108"/>
      <c r="AQG108"/>
      <c r="AQI108"/>
      <c r="AQK108"/>
      <c r="AQM108"/>
      <c r="AQO108"/>
      <c r="AQQ108"/>
      <c r="AQS108"/>
      <c r="AQU108"/>
      <c r="AQW108"/>
      <c r="AQY108"/>
      <c r="ARA108"/>
      <c r="ARC108"/>
      <c r="ARE108"/>
      <c r="ARG108"/>
      <c r="ARI108"/>
      <c r="ARK108"/>
      <c r="ARM108"/>
      <c r="ARO108"/>
      <c r="ARQ108"/>
      <c r="ARS108"/>
      <c r="ARU108"/>
      <c r="ARW108"/>
      <c r="ARY108"/>
      <c r="ASA108"/>
      <c r="ASC108"/>
      <c r="ASE108"/>
      <c r="ASG108"/>
      <c r="ASI108"/>
      <c r="ASK108"/>
      <c r="ASM108"/>
      <c r="ASO108"/>
      <c r="ASQ108"/>
      <c r="ASS108"/>
      <c r="ASU108"/>
      <c r="ASW108"/>
      <c r="ASY108"/>
      <c r="ATA108"/>
      <c r="ATC108"/>
      <c r="ATE108"/>
      <c r="ATG108"/>
      <c r="ATI108"/>
      <c r="ATK108"/>
      <c r="ATM108"/>
      <c r="ATO108"/>
      <c r="ATQ108"/>
      <c r="ATS108"/>
      <c r="ATU108"/>
      <c r="ATW108"/>
      <c r="ATY108"/>
      <c r="AUA108"/>
      <c r="AUC108"/>
      <c r="AUE108"/>
      <c r="AUG108"/>
      <c r="AUI108"/>
      <c r="AUK108"/>
      <c r="AUM108"/>
      <c r="AUO108"/>
      <c r="AUQ108"/>
      <c r="AUS108"/>
      <c r="AUU108"/>
      <c r="AUW108"/>
      <c r="AUY108"/>
      <c r="AVA108"/>
      <c r="AVC108"/>
      <c r="AVE108"/>
      <c r="AVG108"/>
      <c r="AVI108"/>
      <c r="AVK108"/>
      <c r="AVM108"/>
      <c r="AVO108"/>
      <c r="AVQ108"/>
      <c r="AVS108"/>
      <c r="AVU108"/>
      <c r="AVW108"/>
      <c r="AVY108"/>
      <c r="AWA108"/>
      <c r="AWC108"/>
      <c r="AWE108"/>
      <c r="AWG108"/>
      <c r="AWI108"/>
      <c r="AWK108"/>
      <c r="AWM108"/>
      <c r="AWO108"/>
      <c r="AWQ108"/>
      <c r="AWS108"/>
      <c r="AWU108"/>
      <c r="AWW108"/>
      <c r="AWY108"/>
      <c r="AXA108"/>
      <c r="AXC108"/>
      <c r="AXE108"/>
      <c r="AXG108"/>
      <c r="AXI108"/>
      <c r="AXK108"/>
      <c r="AXM108"/>
      <c r="AXO108"/>
      <c r="AXQ108"/>
      <c r="AXS108"/>
      <c r="AXU108"/>
      <c r="AXW108"/>
      <c r="AXY108"/>
      <c r="AYA108"/>
      <c r="AYC108"/>
      <c r="AYE108"/>
      <c r="AYG108"/>
      <c r="AYI108"/>
      <c r="AYK108"/>
      <c r="AYM108"/>
      <c r="AYO108"/>
      <c r="AYQ108"/>
      <c r="AYS108"/>
      <c r="AYU108"/>
      <c r="AYW108"/>
      <c r="AYY108"/>
      <c r="AZA108"/>
      <c r="AZC108"/>
      <c r="AZE108"/>
      <c r="AZG108"/>
      <c r="AZI108"/>
      <c r="AZK108"/>
      <c r="AZM108"/>
      <c r="AZO108"/>
      <c r="AZQ108"/>
      <c r="AZS108"/>
      <c r="AZU108"/>
      <c r="AZW108"/>
      <c r="AZY108"/>
      <c r="BAA108"/>
      <c r="BAC108"/>
      <c r="BAE108"/>
      <c r="BAG108"/>
      <c r="BAI108"/>
      <c r="BAK108"/>
      <c r="BAM108"/>
      <c r="BAO108"/>
      <c r="BAQ108"/>
      <c r="BAS108"/>
      <c r="BAU108"/>
      <c r="BAW108"/>
      <c r="BAY108"/>
      <c r="BBA108"/>
      <c r="BBC108"/>
      <c r="BBE108"/>
      <c r="BBG108"/>
      <c r="BBI108"/>
      <c r="BBK108"/>
      <c r="BBM108"/>
      <c r="BBO108"/>
      <c r="BBQ108"/>
      <c r="BBS108"/>
      <c r="BBU108"/>
      <c r="BBW108"/>
      <c r="BBY108"/>
      <c r="BCA108"/>
      <c r="BCC108"/>
      <c r="BCE108"/>
      <c r="BCG108"/>
      <c r="BCI108"/>
      <c r="BCK108"/>
      <c r="BCM108"/>
      <c r="BCO108"/>
      <c r="BCQ108"/>
      <c r="BCS108"/>
      <c r="BCU108"/>
      <c r="BCW108"/>
      <c r="BCY108"/>
      <c r="BDA108"/>
      <c r="BDC108"/>
      <c r="BDE108"/>
      <c r="BDG108"/>
      <c r="BDI108"/>
      <c r="BDK108"/>
      <c r="BDM108"/>
      <c r="BDO108"/>
      <c r="BDQ108"/>
      <c r="BDS108"/>
      <c r="BDU108"/>
      <c r="BDW108"/>
      <c r="BDY108"/>
      <c r="BEA108"/>
      <c r="BEC108"/>
      <c r="BEE108"/>
      <c r="BEG108"/>
      <c r="BEI108"/>
      <c r="BEK108"/>
      <c r="BEM108"/>
      <c r="BEO108"/>
      <c r="BEQ108"/>
      <c r="BES108"/>
      <c r="BEU108"/>
      <c r="BEW108"/>
      <c r="BEY108"/>
      <c r="BFA108"/>
      <c r="BFC108"/>
      <c r="BFE108"/>
      <c r="BFG108"/>
      <c r="BFI108"/>
      <c r="BFK108"/>
      <c r="BFM108"/>
      <c r="BFO108"/>
      <c r="BFQ108"/>
      <c r="BFS108"/>
      <c r="BFU108"/>
      <c r="BFW108"/>
      <c r="BFY108"/>
      <c r="BGA108"/>
      <c r="BGC108"/>
      <c r="BGE108"/>
      <c r="BGG108"/>
      <c r="BGI108"/>
      <c r="BGK108"/>
      <c r="BGM108"/>
      <c r="BGO108"/>
      <c r="BGQ108"/>
      <c r="BGS108"/>
      <c r="BGU108"/>
      <c r="BGW108"/>
      <c r="BGY108"/>
      <c r="BHA108"/>
      <c r="BHC108"/>
      <c r="BHE108"/>
      <c r="BHG108"/>
      <c r="BHI108"/>
      <c r="BHK108"/>
      <c r="BHM108"/>
      <c r="BHO108"/>
      <c r="BHQ108"/>
      <c r="BHS108"/>
      <c r="BHU108"/>
      <c r="BHW108"/>
      <c r="BHY108"/>
      <c r="BIA108"/>
      <c r="BIC108"/>
      <c r="BIE108"/>
      <c r="BIG108"/>
      <c r="BII108"/>
      <c r="BIK108"/>
      <c r="BIM108"/>
      <c r="BIO108"/>
      <c r="BIQ108"/>
      <c r="BIS108"/>
      <c r="BIU108"/>
      <c r="BIW108"/>
      <c r="BIY108"/>
      <c r="BJA108"/>
      <c r="BJC108"/>
      <c r="BJE108"/>
      <c r="BJG108"/>
      <c r="BJI108"/>
      <c r="BJK108"/>
      <c r="BJM108"/>
      <c r="BJO108"/>
      <c r="BJQ108"/>
      <c r="BJS108"/>
      <c r="BJU108"/>
      <c r="BJW108"/>
      <c r="BJY108"/>
      <c r="BKA108"/>
      <c r="BKC108"/>
      <c r="BKE108"/>
      <c r="BKG108"/>
      <c r="BKI108"/>
      <c r="BKK108"/>
      <c r="BKM108"/>
      <c r="BKO108"/>
      <c r="BKQ108"/>
      <c r="BKS108"/>
      <c r="BKU108"/>
      <c r="BKW108"/>
      <c r="BKY108"/>
      <c r="BLA108"/>
      <c r="BLC108"/>
      <c r="BLE108"/>
      <c r="BLG108"/>
      <c r="BLI108"/>
      <c r="BLK108"/>
      <c r="BLM108"/>
      <c r="BLO108"/>
      <c r="BLQ108"/>
      <c r="BLS108"/>
      <c r="BLU108"/>
      <c r="BLW108"/>
      <c r="BLY108"/>
      <c r="BMA108"/>
      <c r="BMC108"/>
      <c r="BME108"/>
      <c r="BMG108"/>
      <c r="BMI108"/>
      <c r="BMK108"/>
      <c r="BMM108"/>
      <c r="BMO108"/>
      <c r="BMQ108"/>
      <c r="BMS108"/>
      <c r="BMU108"/>
      <c r="BMW108"/>
      <c r="BMY108"/>
      <c r="BNA108"/>
      <c r="BNC108"/>
      <c r="BNE108"/>
      <c r="BNG108"/>
      <c r="BNI108"/>
      <c r="BNK108"/>
      <c r="BNM108"/>
      <c r="BNO108"/>
      <c r="BNQ108"/>
      <c r="BNS108"/>
      <c r="BNU108"/>
      <c r="BNW108"/>
      <c r="BNY108"/>
      <c r="BOA108"/>
      <c r="BOC108"/>
      <c r="BOE108"/>
      <c r="BOG108"/>
      <c r="BOI108"/>
      <c r="BOK108"/>
      <c r="BOM108"/>
      <c r="BOO108"/>
      <c r="BOQ108"/>
      <c r="BOS108"/>
      <c r="BOU108"/>
      <c r="BOW108"/>
      <c r="BOY108"/>
      <c r="BPA108"/>
      <c r="BPC108"/>
      <c r="BPE108"/>
      <c r="BPG108"/>
      <c r="BPI108"/>
      <c r="BPK108"/>
      <c r="BPM108"/>
      <c r="BPO108"/>
      <c r="BPQ108"/>
      <c r="BPS108"/>
      <c r="BPU108"/>
      <c r="BPW108"/>
      <c r="BPY108"/>
      <c r="BQA108"/>
      <c r="BQC108"/>
      <c r="BQE108"/>
      <c r="BQG108"/>
      <c r="BQI108"/>
      <c r="BQK108"/>
      <c r="BQM108"/>
      <c r="BQO108"/>
      <c r="BQQ108"/>
      <c r="BQS108"/>
      <c r="BQU108"/>
      <c r="BQW108"/>
      <c r="BQY108"/>
      <c r="BRA108"/>
      <c r="BRC108"/>
      <c r="BRE108"/>
      <c r="BRG108"/>
      <c r="BRI108"/>
      <c r="BRK108"/>
      <c r="BRM108"/>
      <c r="BRO108"/>
      <c r="BRQ108"/>
      <c r="BRS108"/>
      <c r="BRU108"/>
      <c r="BRW108"/>
      <c r="BRY108"/>
      <c r="BSA108"/>
      <c r="BSC108"/>
      <c r="BSE108"/>
      <c r="BSG108"/>
      <c r="BSI108"/>
      <c r="BSK108"/>
      <c r="BSM108"/>
      <c r="BSO108"/>
      <c r="BSQ108"/>
      <c r="BSS108"/>
      <c r="BSU108"/>
      <c r="BSW108"/>
      <c r="BSY108"/>
      <c r="BTA108"/>
      <c r="BTC108"/>
      <c r="BTE108"/>
      <c r="BTG108"/>
      <c r="BTI108"/>
      <c r="BTK108"/>
      <c r="BTM108"/>
      <c r="BTO108"/>
      <c r="BTQ108"/>
      <c r="BTS108"/>
      <c r="BTU108"/>
      <c r="BTW108"/>
      <c r="BTY108"/>
      <c r="BUA108"/>
      <c r="BUC108"/>
      <c r="BUE108"/>
      <c r="BUG108"/>
      <c r="BUI108"/>
      <c r="BUK108"/>
      <c r="BUM108"/>
      <c r="BUO108"/>
      <c r="BUQ108"/>
      <c r="BUS108"/>
      <c r="BUU108"/>
      <c r="BUW108"/>
      <c r="BUY108"/>
      <c r="BVA108"/>
      <c r="BVC108"/>
      <c r="BVE108"/>
      <c r="BVG108"/>
      <c r="BVI108"/>
      <c r="BVK108"/>
      <c r="BVM108"/>
      <c r="BVO108"/>
      <c r="BVQ108"/>
      <c r="BVS108"/>
      <c r="BVU108"/>
      <c r="BVW108"/>
      <c r="BVY108"/>
      <c r="BWA108"/>
      <c r="BWC108"/>
      <c r="BWE108"/>
      <c r="BWG108"/>
      <c r="BWI108"/>
      <c r="BWK108"/>
      <c r="BWM108"/>
      <c r="BWO108"/>
      <c r="BWQ108"/>
      <c r="BWS108"/>
      <c r="BWU108"/>
      <c r="BWW108"/>
      <c r="BWY108"/>
      <c r="BXA108"/>
      <c r="BXC108"/>
      <c r="BXE108"/>
      <c r="BXG108"/>
      <c r="BXI108"/>
      <c r="BXK108"/>
      <c r="BXM108"/>
      <c r="BXO108"/>
      <c r="BXQ108"/>
      <c r="BXS108"/>
      <c r="BXU108"/>
      <c r="BXW108"/>
      <c r="BXY108"/>
      <c r="BYA108"/>
      <c r="BYC108"/>
      <c r="BYE108"/>
      <c r="BYG108"/>
      <c r="BYI108"/>
      <c r="BYK108"/>
      <c r="BYM108"/>
      <c r="BYO108"/>
      <c r="BYQ108"/>
      <c r="BYS108"/>
      <c r="BYU108"/>
      <c r="BYW108"/>
      <c r="BYY108"/>
      <c r="BZA108"/>
      <c r="BZC108"/>
      <c r="BZE108"/>
      <c r="BZG108"/>
      <c r="BZI108"/>
      <c r="BZK108"/>
      <c r="BZM108"/>
      <c r="BZO108"/>
      <c r="BZQ108"/>
      <c r="BZS108"/>
      <c r="BZU108"/>
      <c r="BZW108"/>
      <c r="BZY108"/>
      <c r="CAA108"/>
      <c r="CAC108"/>
      <c r="CAE108"/>
      <c r="CAG108"/>
      <c r="CAI108"/>
      <c r="CAK108"/>
      <c r="CAM108"/>
      <c r="CAO108"/>
      <c r="CAQ108"/>
      <c r="CAS108"/>
      <c r="CAU108"/>
      <c r="CAW108"/>
      <c r="CAY108"/>
      <c r="CBA108"/>
      <c r="CBC108"/>
      <c r="CBE108"/>
      <c r="CBG108"/>
      <c r="CBI108"/>
      <c r="CBK108"/>
      <c r="CBM108"/>
      <c r="CBO108"/>
      <c r="CBQ108"/>
      <c r="CBS108"/>
      <c r="CBU108"/>
      <c r="CBW108"/>
      <c r="CBY108"/>
      <c r="CCA108"/>
      <c r="CCC108"/>
      <c r="CCE108"/>
      <c r="CCG108"/>
      <c r="CCI108"/>
      <c r="CCK108"/>
      <c r="CCM108"/>
      <c r="CCO108"/>
      <c r="CCQ108"/>
      <c r="CCS108"/>
      <c r="CCU108"/>
      <c r="CCW108"/>
      <c r="CCY108"/>
      <c r="CDA108"/>
      <c r="CDC108"/>
      <c r="CDE108"/>
      <c r="CDG108"/>
      <c r="CDI108"/>
      <c r="CDK108"/>
      <c r="CDM108"/>
      <c r="CDO108"/>
      <c r="CDQ108"/>
      <c r="CDS108"/>
      <c r="CDU108"/>
      <c r="CDW108"/>
      <c r="CDY108"/>
      <c r="CEA108"/>
      <c r="CEC108"/>
      <c r="CEE108"/>
      <c r="CEG108"/>
      <c r="CEI108"/>
      <c r="CEK108"/>
      <c r="CEM108"/>
      <c r="CEO108"/>
      <c r="CEQ108"/>
      <c r="CES108"/>
      <c r="CEU108"/>
      <c r="CEW108"/>
      <c r="CEY108"/>
      <c r="CFA108"/>
      <c r="CFC108"/>
      <c r="CFE108"/>
      <c r="CFG108"/>
      <c r="CFI108"/>
      <c r="CFK108"/>
      <c r="CFM108"/>
      <c r="CFO108"/>
      <c r="CFQ108"/>
      <c r="CFS108"/>
      <c r="CFU108"/>
      <c r="CFW108"/>
      <c r="CFY108"/>
      <c r="CGA108"/>
      <c r="CGC108"/>
      <c r="CGE108"/>
      <c r="CGG108"/>
      <c r="CGI108"/>
      <c r="CGK108"/>
      <c r="CGM108"/>
      <c r="CGO108"/>
      <c r="CGQ108"/>
      <c r="CGS108"/>
      <c r="CGU108"/>
      <c r="CGW108"/>
      <c r="CGY108"/>
      <c r="CHA108"/>
      <c r="CHC108"/>
      <c r="CHE108"/>
      <c r="CHG108"/>
      <c r="CHI108"/>
      <c r="CHK108"/>
      <c r="CHM108"/>
      <c r="CHO108"/>
      <c r="CHQ108"/>
      <c r="CHS108"/>
      <c r="CHU108"/>
      <c r="CHW108"/>
      <c r="CHY108"/>
      <c r="CIA108"/>
      <c r="CIC108"/>
      <c r="CIE108"/>
      <c r="CIG108"/>
      <c r="CII108"/>
      <c r="CIK108"/>
      <c r="CIM108"/>
      <c r="CIO108"/>
      <c r="CIQ108"/>
      <c r="CIS108"/>
      <c r="CIU108"/>
      <c r="CIW108"/>
      <c r="CIY108"/>
      <c r="CJA108"/>
      <c r="CJC108"/>
      <c r="CJE108"/>
      <c r="CJG108"/>
      <c r="CJI108"/>
      <c r="CJK108"/>
      <c r="CJM108"/>
      <c r="CJO108"/>
      <c r="CJQ108"/>
      <c r="CJS108"/>
      <c r="CJU108"/>
      <c r="CJW108"/>
      <c r="CJY108"/>
      <c r="CKA108"/>
      <c r="CKC108"/>
      <c r="CKE108"/>
      <c r="CKG108"/>
      <c r="CKI108"/>
      <c r="CKK108"/>
      <c r="CKM108"/>
      <c r="CKO108"/>
      <c r="CKQ108"/>
      <c r="CKS108"/>
      <c r="CKU108"/>
      <c r="CKW108"/>
      <c r="CKY108"/>
      <c r="CLA108"/>
      <c r="CLC108"/>
      <c r="CLE108"/>
      <c r="CLG108"/>
      <c r="CLI108"/>
      <c r="CLK108"/>
      <c r="CLM108"/>
      <c r="CLO108"/>
      <c r="CLQ108"/>
      <c r="CLS108"/>
      <c r="CLU108"/>
      <c r="CLW108"/>
      <c r="CLY108"/>
      <c r="CMA108"/>
      <c r="CMC108"/>
      <c r="CME108"/>
      <c r="CMG108"/>
      <c r="CMI108"/>
      <c r="CMK108"/>
      <c r="CMM108"/>
      <c r="CMO108"/>
      <c r="CMQ108"/>
      <c r="CMS108"/>
      <c r="CMU108"/>
      <c r="CMW108"/>
      <c r="CMY108"/>
      <c r="CNA108"/>
      <c r="CNC108"/>
      <c r="CNE108"/>
      <c r="CNG108"/>
      <c r="CNI108"/>
      <c r="CNK108"/>
      <c r="CNM108"/>
      <c r="CNO108"/>
      <c r="CNQ108"/>
      <c r="CNS108"/>
      <c r="CNU108"/>
      <c r="CNW108"/>
      <c r="CNY108"/>
      <c r="COA108"/>
      <c r="COC108"/>
      <c r="COE108"/>
      <c r="COG108"/>
      <c r="COI108"/>
      <c r="COK108"/>
      <c r="COM108"/>
      <c r="COO108"/>
      <c r="COQ108"/>
      <c r="COS108"/>
      <c r="COU108"/>
      <c r="COW108"/>
      <c r="COY108"/>
      <c r="CPA108"/>
      <c r="CPC108"/>
      <c r="CPE108"/>
      <c r="CPG108"/>
      <c r="CPI108"/>
      <c r="CPK108"/>
      <c r="CPM108"/>
      <c r="CPO108"/>
      <c r="CPQ108"/>
      <c r="CPS108"/>
      <c r="CPU108"/>
      <c r="CPW108"/>
      <c r="CPY108"/>
      <c r="CQA108"/>
      <c r="CQC108"/>
      <c r="CQE108"/>
      <c r="CQG108"/>
      <c r="CQI108"/>
      <c r="CQK108"/>
      <c r="CQM108"/>
      <c r="CQO108"/>
      <c r="CQQ108"/>
      <c r="CQS108"/>
      <c r="CQU108"/>
      <c r="CQW108"/>
      <c r="CQY108"/>
      <c r="CRA108"/>
      <c r="CRC108"/>
      <c r="CRE108"/>
      <c r="CRG108"/>
      <c r="CRI108"/>
      <c r="CRK108"/>
      <c r="CRM108"/>
      <c r="CRO108"/>
      <c r="CRQ108"/>
      <c r="CRS108"/>
      <c r="CRU108"/>
      <c r="CRW108"/>
      <c r="CRY108"/>
      <c r="CSA108"/>
      <c r="CSC108"/>
      <c r="CSE108"/>
      <c r="CSG108"/>
      <c r="CSI108"/>
      <c r="CSK108"/>
      <c r="CSM108"/>
      <c r="CSO108"/>
      <c r="CSQ108"/>
      <c r="CSS108"/>
      <c r="CSU108"/>
      <c r="CSW108"/>
      <c r="CSY108"/>
      <c r="CTA108"/>
      <c r="CTC108"/>
      <c r="CTE108"/>
      <c r="CTG108"/>
      <c r="CTI108"/>
      <c r="CTK108"/>
      <c r="CTM108"/>
      <c r="CTO108"/>
      <c r="CTQ108"/>
      <c r="CTS108"/>
      <c r="CTU108"/>
      <c r="CTW108"/>
      <c r="CTY108"/>
      <c r="CUA108"/>
      <c r="CUC108"/>
      <c r="CUE108"/>
      <c r="CUG108"/>
      <c r="CUI108"/>
      <c r="CUK108"/>
      <c r="CUM108"/>
      <c r="CUO108"/>
      <c r="CUQ108"/>
      <c r="CUS108"/>
      <c r="CUU108"/>
      <c r="CUW108"/>
      <c r="CUY108"/>
      <c r="CVA108"/>
      <c r="CVC108"/>
      <c r="CVE108"/>
      <c r="CVG108"/>
      <c r="CVI108"/>
      <c r="CVK108"/>
      <c r="CVM108"/>
      <c r="CVO108"/>
      <c r="CVQ108"/>
      <c r="CVS108"/>
      <c r="CVU108"/>
      <c r="CVW108"/>
      <c r="CVY108"/>
      <c r="CWA108"/>
      <c r="CWC108"/>
      <c r="CWE108"/>
      <c r="CWG108"/>
      <c r="CWI108"/>
      <c r="CWK108"/>
      <c r="CWM108"/>
      <c r="CWO108"/>
      <c r="CWQ108"/>
      <c r="CWS108"/>
      <c r="CWU108"/>
      <c r="CWW108"/>
      <c r="CWY108"/>
      <c r="CXA108"/>
      <c r="CXC108"/>
      <c r="CXE108"/>
      <c r="CXG108"/>
      <c r="CXI108"/>
      <c r="CXK108"/>
      <c r="CXM108"/>
      <c r="CXO108"/>
      <c r="CXQ108"/>
      <c r="CXS108"/>
      <c r="CXU108"/>
      <c r="CXW108"/>
      <c r="CXY108"/>
      <c r="CYA108"/>
      <c r="CYC108"/>
      <c r="CYE108"/>
      <c r="CYG108"/>
      <c r="CYI108"/>
      <c r="CYK108"/>
      <c r="CYM108"/>
      <c r="CYO108"/>
      <c r="CYQ108"/>
      <c r="CYS108"/>
      <c r="CYU108"/>
      <c r="CYW108"/>
      <c r="CYY108"/>
      <c r="CZA108"/>
      <c r="CZC108"/>
      <c r="CZE108"/>
      <c r="CZG108"/>
      <c r="CZI108"/>
      <c r="CZK108"/>
      <c r="CZM108"/>
      <c r="CZO108"/>
      <c r="CZQ108"/>
      <c r="CZS108"/>
      <c r="CZU108"/>
      <c r="CZW108"/>
      <c r="CZY108"/>
      <c r="DAA108"/>
      <c r="DAC108"/>
      <c r="DAE108"/>
      <c r="DAG108"/>
      <c r="DAI108"/>
      <c r="DAK108"/>
      <c r="DAM108"/>
      <c r="DAO108"/>
      <c r="DAQ108"/>
      <c r="DAS108"/>
      <c r="DAU108"/>
      <c r="DAW108"/>
      <c r="DAY108"/>
      <c r="DBA108"/>
      <c r="DBC108"/>
      <c r="DBE108"/>
      <c r="DBG108"/>
      <c r="DBI108"/>
      <c r="DBK108"/>
      <c r="DBM108"/>
      <c r="DBO108"/>
      <c r="DBQ108"/>
      <c r="DBS108"/>
      <c r="DBU108"/>
      <c r="DBW108"/>
      <c r="DBY108"/>
      <c r="DCA108"/>
      <c r="DCC108"/>
      <c r="DCE108"/>
      <c r="DCG108"/>
      <c r="DCI108"/>
      <c r="DCK108"/>
      <c r="DCM108"/>
      <c r="DCO108"/>
      <c r="DCQ108"/>
      <c r="DCS108"/>
      <c r="DCU108"/>
      <c r="DCW108"/>
      <c r="DCY108"/>
      <c r="DDA108"/>
      <c r="DDC108"/>
      <c r="DDE108"/>
      <c r="DDG108"/>
      <c r="DDI108"/>
      <c r="DDK108"/>
      <c r="DDM108"/>
      <c r="DDO108"/>
      <c r="DDQ108"/>
      <c r="DDS108"/>
      <c r="DDU108"/>
      <c r="DDW108"/>
      <c r="DDY108"/>
      <c r="DEA108"/>
      <c r="DEC108"/>
      <c r="DEE108"/>
      <c r="DEG108"/>
      <c r="DEI108"/>
      <c r="DEK108"/>
      <c r="DEM108"/>
      <c r="DEO108"/>
      <c r="DEQ108"/>
      <c r="DES108"/>
      <c r="DEU108"/>
      <c r="DEW108"/>
      <c r="DEY108"/>
      <c r="DFA108"/>
      <c r="DFC108"/>
      <c r="DFE108"/>
      <c r="DFG108"/>
      <c r="DFI108"/>
      <c r="DFK108"/>
      <c r="DFM108"/>
      <c r="DFO108"/>
      <c r="DFQ108"/>
      <c r="DFS108"/>
      <c r="DFU108"/>
      <c r="DFW108"/>
      <c r="DFY108"/>
      <c r="DGA108"/>
      <c r="DGC108"/>
      <c r="DGE108"/>
      <c r="DGG108"/>
      <c r="DGI108"/>
      <c r="DGK108"/>
      <c r="DGM108"/>
      <c r="DGO108"/>
      <c r="DGQ108"/>
      <c r="DGS108"/>
      <c r="DGU108"/>
      <c r="DGW108"/>
      <c r="DGY108"/>
      <c r="DHA108"/>
      <c r="DHC108"/>
      <c r="DHE108"/>
      <c r="DHG108"/>
      <c r="DHI108"/>
      <c r="DHK108"/>
      <c r="DHM108"/>
      <c r="DHO108"/>
      <c r="DHQ108"/>
      <c r="DHS108"/>
      <c r="DHU108"/>
      <c r="DHW108"/>
      <c r="DHY108"/>
      <c r="DIA108"/>
      <c r="DIC108"/>
      <c r="DIE108"/>
      <c r="DIG108"/>
      <c r="DII108"/>
      <c r="DIK108"/>
      <c r="DIM108"/>
      <c r="DIO108"/>
      <c r="DIQ108"/>
      <c r="DIS108"/>
      <c r="DIU108"/>
      <c r="DIW108"/>
      <c r="DIY108"/>
      <c r="DJA108"/>
      <c r="DJC108"/>
      <c r="DJE108"/>
      <c r="DJG108"/>
      <c r="DJI108"/>
      <c r="DJK108"/>
      <c r="DJM108"/>
      <c r="DJO108"/>
      <c r="DJQ108"/>
      <c r="DJS108"/>
      <c r="DJU108"/>
      <c r="DJW108"/>
      <c r="DJY108"/>
      <c r="DKA108"/>
      <c r="DKC108"/>
      <c r="DKE108"/>
      <c r="DKG108"/>
      <c r="DKI108"/>
      <c r="DKK108"/>
      <c r="DKM108"/>
      <c r="DKO108"/>
      <c r="DKQ108"/>
      <c r="DKS108"/>
      <c r="DKU108"/>
      <c r="DKW108"/>
      <c r="DKY108"/>
      <c r="DLA108"/>
      <c r="DLC108"/>
      <c r="DLE108"/>
      <c r="DLG108"/>
      <c r="DLI108"/>
      <c r="DLK108"/>
      <c r="DLM108"/>
      <c r="DLO108"/>
      <c r="DLQ108"/>
      <c r="DLS108"/>
      <c r="DLU108"/>
      <c r="DLW108"/>
      <c r="DLY108"/>
      <c r="DMA108"/>
      <c r="DMC108"/>
      <c r="DME108"/>
      <c r="DMG108"/>
      <c r="DMI108"/>
      <c r="DMK108"/>
      <c r="DMM108"/>
      <c r="DMO108"/>
      <c r="DMQ108"/>
      <c r="DMS108"/>
      <c r="DMU108"/>
      <c r="DMW108"/>
      <c r="DMY108"/>
      <c r="DNA108"/>
      <c r="DNC108"/>
      <c r="DNE108"/>
      <c r="DNG108"/>
      <c r="DNI108"/>
      <c r="DNK108"/>
      <c r="DNM108"/>
      <c r="DNO108"/>
      <c r="DNQ108"/>
      <c r="DNS108"/>
      <c r="DNU108"/>
      <c r="DNW108"/>
      <c r="DNY108"/>
      <c r="DOA108"/>
      <c r="DOC108"/>
      <c r="DOE108"/>
      <c r="DOG108"/>
      <c r="DOI108"/>
      <c r="DOK108"/>
      <c r="DOM108"/>
      <c r="DOO108"/>
      <c r="DOQ108"/>
      <c r="DOS108"/>
      <c r="DOU108"/>
      <c r="DOW108"/>
      <c r="DOY108"/>
      <c r="DPA108"/>
      <c r="DPC108"/>
      <c r="DPE108"/>
      <c r="DPG108"/>
      <c r="DPI108"/>
      <c r="DPK108"/>
      <c r="DPM108"/>
      <c r="DPO108"/>
      <c r="DPQ108"/>
      <c r="DPS108"/>
      <c r="DPU108"/>
      <c r="DPW108"/>
      <c r="DPY108"/>
      <c r="DQA108"/>
      <c r="DQC108"/>
      <c r="DQE108"/>
      <c r="DQG108"/>
      <c r="DQI108"/>
      <c r="DQK108"/>
      <c r="DQM108"/>
      <c r="DQO108"/>
      <c r="DQQ108"/>
      <c r="DQS108"/>
      <c r="DQU108"/>
      <c r="DQW108"/>
      <c r="DQY108"/>
      <c r="DRA108"/>
      <c r="DRC108"/>
      <c r="DRE108"/>
      <c r="DRG108"/>
      <c r="DRI108"/>
      <c r="DRK108"/>
      <c r="DRM108"/>
      <c r="DRO108"/>
      <c r="DRQ108"/>
      <c r="DRS108"/>
      <c r="DRU108"/>
      <c r="DRW108"/>
      <c r="DRY108"/>
      <c r="DSA108"/>
      <c r="DSC108"/>
      <c r="DSE108"/>
      <c r="DSG108"/>
      <c r="DSI108"/>
      <c r="DSK108"/>
      <c r="DSM108"/>
      <c r="DSO108"/>
      <c r="DSQ108"/>
      <c r="DSS108"/>
      <c r="DSU108"/>
      <c r="DSW108"/>
      <c r="DSY108"/>
      <c r="DTA108"/>
      <c r="DTC108"/>
      <c r="DTE108"/>
      <c r="DTG108"/>
      <c r="DTI108"/>
      <c r="DTK108"/>
      <c r="DTM108"/>
      <c r="DTO108"/>
      <c r="DTQ108"/>
      <c r="DTS108"/>
      <c r="DTU108"/>
      <c r="DTW108"/>
      <c r="DTY108"/>
      <c r="DUA108"/>
      <c r="DUC108"/>
      <c r="DUE108"/>
      <c r="DUG108"/>
      <c r="DUI108"/>
      <c r="DUK108"/>
      <c r="DUM108"/>
      <c r="DUO108"/>
      <c r="DUQ108"/>
      <c r="DUS108"/>
      <c r="DUU108"/>
      <c r="DUW108"/>
      <c r="DUY108"/>
      <c r="DVA108"/>
      <c r="DVC108"/>
      <c r="DVE108"/>
      <c r="DVG108"/>
      <c r="DVI108"/>
      <c r="DVK108"/>
      <c r="DVM108"/>
      <c r="DVO108"/>
      <c r="DVQ108"/>
      <c r="DVS108"/>
      <c r="DVU108"/>
      <c r="DVW108"/>
      <c r="DVY108"/>
      <c r="DWA108"/>
      <c r="DWC108"/>
      <c r="DWE108"/>
      <c r="DWG108"/>
      <c r="DWI108"/>
      <c r="DWK108"/>
      <c r="DWM108"/>
      <c r="DWO108"/>
      <c r="DWQ108"/>
      <c r="DWS108"/>
      <c r="DWU108"/>
      <c r="DWW108"/>
      <c r="DWY108"/>
      <c r="DXA108"/>
      <c r="DXC108"/>
      <c r="DXE108"/>
      <c r="DXG108"/>
      <c r="DXI108"/>
      <c r="DXK108"/>
      <c r="DXM108"/>
      <c r="DXO108"/>
      <c r="DXQ108"/>
      <c r="DXS108"/>
      <c r="DXU108"/>
      <c r="DXW108"/>
      <c r="DXY108"/>
      <c r="DYA108"/>
      <c r="DYC108"/>
      <c r="DYE108"/>
      <c r="DYG108"/>
      <c r="DYI108"/>
      <c r="DYK108"/>
      <c r="DYM108"/>
      <c r="DYO108"/>
      <c r="DYQ108"/>
      <c r="DYS108"/>
      <c r="DYU108"/>
      <c r="DYW108"/>
      <c r="DYY108"/>
      <c r="DZA108"/>
      <c r="DZC108"/>
      <c r="DZE108"/>
      <c r="DZG108"/>
      <c r="DZI108"/>
      <c r="DZK108"/>
      <c r="DZM108"/>
      <c r="DZO108"/>
      <c r="DZQ108"/>
      <c r="DZS108"/>
      <c r="DZU108"/>
      <c r="DZW108"/>
      <c r="DZY108"/>
      <c r="EAA108"/>
      <c r="EAC108"/>
      <c r="EAE108"/>
      <c r="EAG108"/>
      <c r="EAI108"/>
      <c r="EAK108"/>
      <c r="EAM108"/>
      <c r="EAO108"/>
      <c r="EAQ108"/>
      <c r="EAS108"/>
      <c r="EAU108"/>
      <c r="EAW108"/>
      <c r="EAY108"/>
      <c r="EBA108"/>
      <c r="EBC108"/>
      <c r="EBE108"/>
      <c r="EBG108"/>
      <c r="EBI108"/>
      <c r="EBK108"/>
      <c r="EBM108"/>
      <c r="EBO108"/>
      <c r="EBQ108"/>
      <c r="EBS108"/>
      <c r="EBU108"/>
      <c r="EBW108"/>
      <c r="EBY108"/>
      <c r="ECA108"/>
      <c r="ECC108"/>
      <c r="ECE108"/>
      <c r="ECG108"/>
      <c r="ECI108"/>
      <c r="ECK108"/>
      <c r="ECM108"/>
      <c r="ECO108"/>
      <c r="ECQ108"/>
      <c r="ECS108"/>
      <c r="ECU108"/>
      <c r="ECW108"/>
      <c r="ECY108"/>
      <c r="EDA108"/>
      <c r="EDC108"/>
      <c r="EDE108"/>
      <c r="EDG108"/>
      <c r="EDI108"/>
      <c r="EDK108"/>
      <c r="EDM108"/>
      <c r="EDO108"/>
      <c r="EDQ108"/>
      <c r="EDS108"/>
      <c r="EDU108"/>
      <c r="EDW108"/>
      <c r="EDY108"/>
      <c r="EEA108"/>
      <c r="EEC108"/>
      <c r="EEE108"/>
      <c r="EEG108"/>
      <c r="EEI108"/>
      <c r="EEK108"/>
      <c r="EEM108"/>
      <c r="EEO108"/>
      <c r="EEQ108"/>
      <c r="EES108"/>
      <c r="EEU108"/>
      <c r="EEW108"/>
      <c r="EEY108"/>
      <c r="EFA108"/>
      <c r="EFC108"/>
      <c r="EFE108"/>
      <c r="EFG108"/>
      <c r="EFI108"/>
      <c r="EFK108"/>
      <c r="EFM108"/>
      <c r="EFO108"/>
      <c r="EFQ108"/>
      <c r="EFS108"/>
      <c r="EFU108"/>
      <c r="EFW108"/>
      <c r="EFY108"/>
      <c r="EGA108"/>
      <c r="EGC108"/>
      <c r="EGE108"/>
      <c r="EGG108"/>
      <c r="EGI108"/>
      <c r="EGK108"/>
      <c r="EGM108"/>
      <c r="EGO108"/>
      <c r="EGQ108"/>
      <c r="EGS108"/>
      <c r="EGU108"/>
      <c r="EGW108"/>
      <c r="EGY108"/>
      <c r="EHA108"/>
      <c r="EHC108"/>
      <c r="EHE108"/>
      <c r="EHG108"/>
      <c r="EHI108"/>
      <c r="EHK108"/>
      <c r="EHM108"/>
      <c r="EHO108"/>
      <c r="EHQ108"/>
      <c r="EHS108"/>
      <c r="EHU108"/>
      <c r="EHW108"/>
      <c r="EHY108"/>
      <c r="EIA108"/>
      <c r="EIC108"/>
      <c r="EIE108"/>
      <c r="EIG108"/>
      <c r="EII108"/>
      <c r="EIK108"/>
      <c r="EIM108"/>
      <c r="EIO108"/>
      <c r="EIQ108"/>
      <c r="EIS108"/>
      <c r="EIU108"/>
      <c r="EIW108"/>
      <c r="EIY108"/>
      <c r="EJA108"/>
      <c r="EJC108"/>
      <c r="EJE108"/>
      <c r="EJG108"/>
      <c r="EJI108"/>
      <c r="EJK108"/>
      <c r="EJM108"/>
      <c r="EJO108"/>
      <c r="EJQ108"/>
      <c r="EJS108"/>
      <c r="EJU108"/>
      <c r="EJW108"/>
      <c r="EJY108"/>
      <c r="EKA108"/>
      <c r="EKC108"/>
      <c r="EKE108"/>
      <c r="EKG108"/>
      <c r="EKI108"/>
      <c r="EKK108"/>
      <c r="EKM108"/>
      <c r="EKO108"/>
      <c r="EKQ108"/>
      <c r="EKS108"/>
      <c r="EKU108"/>
      <c r="EKW108"/>
      <c r="EKY108"/>
      <c r="ELA108"/>
      <c r="ELC108"/>
      <c r="ELE108"/>
      <c r="ELG108"/>
      <c r="ELI108"/>
      <c r="ELK108"/>
      <c r="ELM108"/>
      <c r="ELO108"/>
      <c r="ELQ108"/>
      <c r="ELS108"/>
      <c r="ELU108"/>
      <c r="ELW108"/>
      <c r="ELY108"/>
      <c r="EMA108"/>
      <c r="EMC108"/>
      <c r="EME108"/>
      <c r="EMG108"/>
      <c r="EMI108"/>
      <c r="EMK108"/>
      <c r="EMM108"/>
      <c r="EMO108"/>
      <c r="EMQ108"/>
      <c r="EMS108"/>
      <c r="EMU108"/>
      <c r="EMW108"/>
      <c r="EMY108"/>
      <c r="ENA108"/>
      <c r="ENC108"/>
      <c r="ENE108"/>
      <c r="ENG108"/>
      <c r="ENI108"/>
      <c r="ENK108"/>
      <c r="ENM108"/>
      <c r="ENO108"/>
      <c r="ENQ108"/>
      <c r="ENS108"/>
      <c r="ENU108"/>
      <c r="ENW108"/>
      <c r="ENY108"/>
      <c r="EOA108"/>
      <c r="EOC108"/>
      <c r="EOE108"/>
      <c r="EOG108"/>
      <c r="EOI108"/>
      <c r="EOK108"/>
      <c r="EOM108"/>
      <c r="EOO108"/>
      <c r="EOQ108"/>
      <c r="EOS108"/>
      <c r="EOU108"/>
      <c r="EOW108"/>
      <c r="EOY108"/>
      <c r="EPA108"/>
      <c r="EPC108"/>
      <c r="EPE108"/>
      <c r="EPG108"/>
      <c r="EPI108"/>
      <c r="EPK108"/>
      <c r="EPM108"/>
      <c r="EPO108"/>
      <c r="EPQ108"/>
      <c r="EPS108"/>
      <c r="EPU108"/>
      <c r="EPW108"/>
      <c r="EPY108"/>
      <c r="EQA108"/>
      <c r="EQC108"/>
      <c r="EQE108"/>
      <c r="EQG108"/>
      <c r="EQI108"/>
      <c r="EQK108"/>
      <c r="EQM108"/>
      <c r="EQO108"/>
      <c r="EQQ108"/>
      <c r="EQS108"/>
      <c r="EQU108"/>
      <c r="EQW108"/>
      <c r="EQY108"/>
      <c r="ERA108"/>
      <c r="ERC108"/>
      <c r="ERE108"/>
      <c r="ERG108"/>
      <c r="ERI108"/>
      <c r="ERK108"/>
      <c r="ERM108"/>
      <c r="ERO108"/>
      <c r="ERQ108"/>
      <c r="ERS108"/>
      <c r="ERU108"/>
      <c r="ERW108"/>
      <c r="ERY108"/>
      <c r="ESA108"/>
      <c r="ESC108"/>
      <c r="ESE108"/>
      <c r="ESG108"/>
      <c r="ESI108"/>
      <c r="ESK108"/>
      <c r="ESM108"/>
      <c r="ESO108"/>
      <c r="ESQ108"/>
      <c r="ESS108"/>
      <c r="ESU108"/>
      <c r="ESW108"/>
      <c r="ESY108"/>
      <c r="ETA108"/>
      <c r="ETC108"/>
      <c r="ETE108"/>
      <c r="ETG108"/>
      <c r="ETI108"/>
      <c r="ETK108"/>
      <c r="ETM108"/>
      <c r="ETO108"/>
      <c r="ETQ108"/>
      <c r="ETS108"/>
      <c r="ETU108"/>
      <c r="ETW108"/>
      <c r="ETY108"/>
      <c r="EUA108"/>
      <c r="EUC108"/>
      <c r="EUE108"/>
      <c r="EUG108"/>
      <c r="EUI108"/>
      <c r="EUK108"/>
      <c r="EUM108"/>
      <c r="EUO108"/>
      <c r="EUQ108"/>
      <c r="EUS108"/>
      <c r="EUU108"/>
      <c r="EUW108"/>
      <c r="EUY108"/>
      <c r="EVA108"/>
      <c r="EVC108"/>
      <c r="EVE108"/>
      <c r="EVG108"/>
      <c r="EVI108"/>
      <c r="EVK108"/>
      <c r="EVM108"/>
      <c r="EVO108"/>
      <c r="EVQ108"/>
      <c r="EVS108"/>
      <c r="EVU108"/>
      <c r="EVW108"/>
      <c r="EVY108"/>
      <c r="EWA108"/>
      <c r="EWC108"/>
      <c r="EWE108"/>
      <c r="EWG108"/>
      <c r="EWI108"/>
      <c r="EWK108"/>
      <c r="EWM108"/>
      <c r="EWO108"/>
      <c r="EWQ108"/>
      <c r="EWS108"/>
      <c r="EWU108"/>
      <c r="EWW108"/>
      <c r="EWY108"/>
      <c r="EXA108"/>
      <c r="EXC108"/>
      <c r="EXE108"/>
      <c r="EXG108"/>
      <c r="EXI108"/>
      <c r="EXK108"/>
      <c r="EXM108"/>
      <c r="EXO108"/>
      <c r="EXQ108"/>
      <c r="EXS108"/>
      <c r="EXU108"/>
      <c r="EXW108"/>
      <c r="EXY108"/>
      <c r="EYA108"/>
      <c r="EYC108"/>
      <c r="EYE108"/>
      <c r="EYG108"/>
      <c r="EYI108"/>
      <c r="EYK108"/>
      <c r="EYM108"/>
      <c r="EYO108"/>
      <c r="EYQ108"/>
      <c r="EYS108"/>
      <c r="EYU108"/>
      <c r="EYW108"/>
      <c r="EYY108"/>
      <c r="EZA108"/>
      <c r="EZC108"/>
      <c r="EZE108"/>
      <c r="EZG108"/>
      <c r="EZI108"/>
      <c r="EZK108"/>
      <c r="EZM108"/>
      <c r="EZO108"/>
      <c r="EZQ108"/>
      <c r="EZS108"/>
      <c r="EZU108"/>
      <c r="EZW108"/>
      <c r="EZY108"/>
      <c r="FAA108"/>
      <c r="FAC108"/>
      <c r="FAE108"/>
      <c r="FAG108"/>
      <c r="FAI108"/>
      <c r="FAK108"/>
      <c r="FAM108"/>
      <c r="FAO108"/>
      <c r="FAQ108"/>
      <c r="FAS108"/>
      <c r="FAU108"/>
      <c r="FAW108"/>
      <c r="FAY108"/>
      <c r="FBA108"/>
      <c r="FBC108"/>
      <c r="FBE108"/>
      <c r="FBG108"/>
      <c r="FBI108"/>
      <c r="FBK108"/>
      <c r="FBM108"/>
      <c r="FBO108"/>
      <c r="FBQ108"/>
      <c r="FBS108"/>
      <c r="FBU108"/>
      <c r="FBW108"/>
      <c r="FBY108"/>
      <c r="FCA108"/>
      <c r="FCC108"/>
      <c r="FCE108"/>
      <c r="FCG108"/>
      <c r="FCI108"/>
      <c r="FCK108"/>
      <c r="FCM108"/>
      <c r="FCO108"/>
      <c r="FCQ108"/>
      <c r="FCS108"/>
      <c r="FCU108"/>
      <c r="FCW108"/>
      <c r="FCY108"/>
      <c r="FDA108"/>
      <c r="FDC108"/>
      <c r="FDE108"/>
      <c r="FDG108"/>
      <c r="FDI108"/>
      <c r="FDK108"/>
      <c r="FDM108"/>
      <c r="FDO108"/>
      <c r="FDQ108"/>
      <c r="FDS108"/>
      <c r="FDU108"/>
      <c r="FDW108"/>
      <c r="FDY108"/>
      <c r="FEA108"/>
      <c r="FEC108"/>
      <c r="FEE108"/>
      <c r="FEG108"/>
      <c r="FEI108"/>
      <c r="FEK108"/>
      <c r="FEM108"/>
      <c r="FEO108"/>
      <c r="FEQ108"/>
      <c r="FES108"/>
      <c r="FEU108"/>
      <c r="FEW108"/>
      <c r="FEY108"/>
      <c r="FFA108"/>
      <c r="FFC108"/>
      <c r="FFE108"/>
      <c r="FFG108"/>
      <c r="FFI108"/>
      <c r="FFK108"/>
      <c r="FFM108"/>
      <c r="FFO108"/>
      <c r="FFQ108"/>
      <c r="FFS108"/>
      <c r="FFU108"/>
      <c r="FFW108"/>
      <c r="FFY108"/>
      <c r="FGA108"/>
      <c r="FGC108"/>
      <c r="FGE108"/>
      <c r="FGG108"/>
      <c r="FGI108"/>
      <c r="FGK108"/>
      <c r="FGM108"/>
      <c r="FGO108"/>
      <c r="FGQ108"/>
      <c r="FGS108"/>
      <c r="FGU108"/>
      <c r="FGW108"/>
      <c r="FGY108"/>
      <c r="FHA108"/>
      <c r="FHC108"/>
      <c r="FHE108"/>
      <c r="FHG108"/>
      <c r="FHI108"/>
      <c r="FHK108"/>
      <c r="FHM108"/>
      <c r="FHO108"/>
      <c r="FHQ108"/>
      <c r="FHS108"/>
      <c r="FHU108"/>
      <c r="FHW108"/>
      <c r="FHY108"/>
      <c r="FIA108"/>
      <c r="FIC108"/>
      <c r="FIE108"/>
      <c r="FIG108"/>
      <c r="FII108"/>
      <c r="FIK108"/>
      <c r="FIM108"/>
      <c r="FIO108"/>
      <c r="FIQ108"/>
      <c r="FIS108"/>
      <c r="FIU108"/>
      <c r="FIW108"/>
      <c r="FIY108"/>
      <c r="FJA108"/>
      <c r="FJC108"/>
      <c r="FJE108"/>
      <c r="FJG108"/>
      <c r="FJI108"/>
      <c r="FJK108"/>
      <c r="FJM108"/>
      <c r="FJO108"/>
      <c r="FJQ108"/>
      <c r="FJS108"/>
      <c r="FJU108"/>
      <c r="FJW108"/>
      <c r="FJY108"/>
      <c r="FKA108"/>
      <c r="FKC108"/>
      <c r="FKE108"/>
      <c r="FKG108"/>
      <c r="FKI108"/>
      <c r="FKK108"/>
      <c r="FKM108"/>
      <c r="FKO108"/>
      <c r="FKQ108"/>
      <c r="FKS108"/>
      <c r="FKU108"/>
      <c r="FKW108"/>
      <c r="FKY108"/>
      <c r="FLA108"/>
      <c r="FLC108"/>
      <c r="FLE108"/>
      <c r="FLG108"/>
      <c r="FLI108"/>
      <c r="FLK108"/>
      <c r="FLM108"/>
      <c r="FLO108"/>
      <c r="FLQ108"/>
      <c r="FLS108"/>
      <c r="FLU108"/>
      <c r="FLW108"/>
      <c r="FLY108"/>
      <c r="FMA108"/>
      <c r="FMC108"/>
      <c r="FME108"/>
      <c r="FMG108"/>
      <c r="FMI108"/>
      <c r="FMK108"/>
      <c r="FMM108"/>
      <c r="FMO108"/>
      <c r="FMQ108"/>
      <c r="FMS108"/>
      <c r="FMU108"/>
      <c r="FMW108"/>
      <c r="FMY108"/>
      <c r="FNA108"/>
      <c r="FNC108"/>
      <c r="FNE108"/>
      <c r="FNG108"/>
      <c r="FNI108"/>
      <c r="FNK108"/>
      <c r="FNM108"/>
      <c r="FNO108"/>
      <c r="FNQ108"/>
      <c r="FNS108"/>
      <c r="FNU108"/>
      <c r="FNW108"/>
      <c r="FNY108"/>
      <c r="FOA108"/>
      <c r="FOC108"/>
      <c r="FOE108"/>
      <c r="FOG108"/>
      <c r="FOI108"/>
      <c r="FOK108"/>
      <c r="FOM108"/>
      <c r="FOO108"/>
      <c r="FOQ108"/>
      <c r="FOS108"/>
      <c r="FOU108"/>
      <c r="FOW108"/>
      <c r="FOY108"/>
      <c r="FPA108"/>
      <c r="FPC108"/>
      <c r="FPE108"/>
      <c r="FPG108"/>
      <c r="FPI108"/>
      <c r="FPK108"/>
      <c r="FPM108"/>
      <c r="FPO108"/>
      <c r="FPQ108"/>
      <c r="FPS108"/>
      <c r="FPU108"/>
      <c r="FPW108"/>
      <c r="FPY108"/>
      <c r="FQA108"/>
      <c r="FQC108"/>
      <c r="FQE108"/>
      <c r="FQG108"/>
      <c r="FQI108"/>
      <c r="FQK108"/>
      <c r="FQM108"/>
      <c r="FQO108"/>
      <c r="FQQ108"/>
      <c r="FQS108"/>
      <c r="FQU108"/>
      <c r="FQW108"/>
      <c r="FQY108"/>
      <c r="FRA108"/>
      <c r="FRC108"/>
      <c r="FRE108"/>
      <c r="FRG108"/>
      <c r="FRI108"/>
      <c r="FRK108"/>
      <c r="FRM108"/>
      <c r="FRO108"/>
      <c r="FRQ108"/>
      <c r="FRS108"/>
      <c r="FRU108"/>
      <c r="FRW108"/>
      <c r="FRY108"/>
      <c r="FSA108"/>
      <c r="FSC108"/>
      <c r="FSE108"/>
      <c r="FSG108"/>
      <c r="FSI108"/>
      <c r="FSK108"/>
      <c r="FSM108"/>
      <c r="FSO108"/>
      <c r="FSQ108"/>
      <c r="FSS108"/>
      <c r="FSU108"/>
      <c r="FSW108"/>
      <c r="FSY108"/>
      <c r="FTA108"/>
      <c r="FTC108"/>
      <c r="FTE108"/>
      <c r="FTG108"/>
      <c r="FTI108"/>
      <c r="FTK108"/>
      <c r="FTM108"/>
      <c r="FTO108"/>
      <c r="FTQ108"/>
      <c r="FTS108"/>
      <c r="FTU108"/>
      <c r="FTW108"/>
      <c r="FTY108"/>
      <c r="FUA108"/>
      <c r="FUC108"/>
      <c r="FUE108"/>
      <c r="FUG108"/>
      <c r="FUI108"/>
      <c r="FUK108"/>
      <c r="FUM108"/>
      <c r="FUO108"/>
      <c r="FUQ108"/>
      <c r="FUS108"/>
      <c r="FUU108"/>
      <c r="FUW108"/>
      <c r="FUY108"/>
      <c r="FVA108"/>
      <c r="FVC108"/>
      <c r="FVE108"/>
      <c r="FVG108"/>
      <c r="FVI108"/>
      <c r="FVK108"/>
      <c r="FVM108"/>
      <c r="FVO108"/>
      <c r="FVQ108"/>
      <c r="FVS108"/>
      <c r="FVU108"/>
      <c r="FVW108"/>
      <c r="FVY108"/>
      <c r="FWA108"/>
      <c r="FWC108"/>
      <c r="FWE108"/>
      <c r="FWG108"/>
      <c r="FWI108"/>
      <c r="FWK108"/>
      <c r="FWM108"/>
      <c r="FWO108"/>
      <c r="FWQ108"/>
      <c r="FWS108"/>
      <c r="FWU108"/>
      <c r="FWW108"/>
      <c r="FWY108"/>
      <c r="FXA108"/>
      <c r="FXC108"/>
      <c r="FXE108"/>
      <c r="FXG108"/>
      <c r="FXI108"/>
      <c r="FXK108"/>
      <c r="FXM108"/>
      <c r="FXO108"/>
      <c r="FXQ108"/>
      <c r="FXS108"/>
      <c r="FXU108"/>
      <c r="FXW108"/>
      <c r="FXY108"/>
      <c r="FYA108"/>
      <c r="FYC108"/>
      <c r="FYE108"/>
      <c r="FYG108"/>
      <c r="FYI108"/>
      <c r="FYK108"/>
      <c r="FYM108"/>
      <c r="FYO108"/>
      <c r="FYQ108"/>
      <c r="FYS108"/>
      <c r="FYU108"/>
      <c r="FYW108"/>
      <c r="FYY108"/>
      <c r="FZA108"/>
      <c r="FZC108"/>
      <c r="FZE108"/>
      <c r="FZG108"/>
      <c r="FZI108"/>
      <c r="FZK108"/>
      <c r="FZM108"/>
      <c r="FZO108"/>
      <c r="FZQ108"/>
      <c r="FZS108"/>
      <c r="FZU108"/>
      <c r="FZW108"/>
      <c r="FZY108"/>
      <c r="GAA108"/>
      <c r="GAC108"/>
      <c r="GAE108"/>
      <c r="GAG108"/>
      <c r="GAI108"/>
      <c r="GAK108"/>
      <c r="GAM108"/>
      <c r="GAO108"/>
      <c r="GAQ108"/>
      <c r="GAS108"/>
      <c r="GAU108"/>
      <c r="GAW108"/>
      <c r="GAY108"/>
      <c r="GBA108"/>
      <c r="GBC108"/>
      <c r="GBE108"/>
      <c r="GBG108"/>
      <c r="GBI108"/>
      <c r="GBK108"/>
      <c r="GBM108"/>
      <c r="GBO108"/>
      <c r="GBQ108"/>
      <c r="GBS108"/>
      <c r="GBU108"/>
      <c r="GBW108"/>
      <c r="GBY108"/>
      <c r="GCA108"/>
      <c r="GCC108"/>
      <c r="GCE108"/>
      <c r="GCG108"/>
      <c r="GCI108"/>
      <c r="GCK108"/>
      <c r="GCM108"/>
      <c r="GCO108"/>
      <c r="GCQ108"/>
      <c r="GCS108"/>
      <c r="GCU108"/>
      <c r="GCW108"/>
      <c r="GCY108"/>
      <c r="GDA108"/>
      <c r="GDC108"/>
      <c r="GDE108"/>
      <c r="GDG108"/>
      <c r="GDI108"/>
      <c r="GDK108"/>
      <c r="GDM108"/>
      <c r="GDO108"/>
      <c r="GDQ108"/>
      <c r="GDS108"/>
      <c r="GDU108"/>
      <c r="GDW108"/>
      <c r="GDY108"/>
      <c r="GEA108"/>
      <c r="GEC108"/>
      <c r="GEE108"/>
      <c r="GEG108"/>
      <c r="GEI108"/>
      <c r="GEK108"/>
      <c r="GEM108"/>
      <c r="GEO108"/>
      <c r="GEQ108"/>
      <c r="GES108"/>
      <c r="GEU108"/>
      <c r="GEW108"/>
      <c r="GEY108"/>
      <c r="GFA108"/>
      <c r="GFC108"/>
      <c r="GFE108"/>
      <c r="GFG108"/>
      <c r="GFI108"/>
      <c r="GFK108"/>
      <c r="GFM108"/>
      <c r="GFO108"/>
      <c r="GFQ108"/>
      <c r="GFS108"/>
      <c r="GFU108"/>
      <c r="GFW108"/>
      <c r="GFY108"/>
      <c r="GGA108"/>
      <c r="GGC108"/>
      <c r="GGE108"/>
      <c r="GGG108"/>
      <c r="GGI108"/>
      <c r="GGK108"/>
      <c r="GGM108"/>
      <c r="GGO108"/>
      <c r="GGQ108"/>
      <c r="GGS108"/>
      <c r="GGU108"/>
      <c r="GGW108"/>
      <c r="GGY108"/>
      <c r="GHA108"/>
      <c r="GHC108"/>
      <c r="GHE108"/>
      <c r="GHG108"/>
      <c r="GHI108"/>
      <c r="GHK108"/>
      <c r="GHM108"/>
      <c r="GHO108"/>
      <c r="GHQ108"/>
      <c r="GHS108"/>
      <c r="GHU108"/>
      <c r="GHW108"/>
      <c r="GHY108"/>
      <c r="GIA108"/>
      <c r="GIC108"/>
      <c r="GIE108"/>
      <c r="GIG108"/>
      <c r="GII108"/>
      <c r="GIK108"/>
      <c r="GIM108"/>
      <c r="GIO108"/>
      <c r="GIQ108"/>
      <c r="GIS108"/>
      <c r="GIU108"/>
      <c r="GIW108"/>
      <c r="GIY108"/>
      <c r="GJA108"/>
      <c r="GJC108"/>
      <c r="GJE108"/>
      <c r="GJG108"/>
      <c r="GJI108"/>
      <c r="GJK108"/>
      <c r="GJM108"/>
      <c r="GJO108"/>
      <c r="GJQ108"/>
      <c r="GJS108"/>
      <c r="GJU108"/>
      <c r="GJW108"/>
      <c r="GJY108"/>
      <c r="GKA108"/>
      <c r="GKC108"/>
      <c r="GKE108"/>
      <c r="GKG108"/>
      <c r="GKI108"/>
      <c r="GKK108"/>
      <c r="GKM108"/>
      <c r="GKO108"/>
      <c r="GKQ108"/>
      <c r="GKS108"/>
      <c r="GKU108"/>
      <c r="GKW108"/>
      <c r="GKY108"/>
      <c r="GLA108"/>
      <c r="GLC108"/>
      <c r="GLE108"/>
      <c r="GLG108"/>
      <c r="GLI108"/>
      <c r="GLK108"/>
      <c r="GLM108"/>
      <c r="GLO108"/>
      <c r="GLQ108"/>
      <c r="GLS108"/>
      <c r="GLU108"/>
      <c r="GLW108"/>
      <c r="GLY108"/>
      <c r="GMA108"/>
      <c r="GMC108"/>
      <c r="GME108"/>
      <c r="GMG108"/>
      <c r="GMI108"/>
      <c r="GMK108"/>
      <c r="GMM108"/>
      <c r="GMO108"/>
      <c r="GMQ108"/>
      <c r="GMS108"/>
      <c r="GMU108"/>
      <c r="GMW108"/>
      <c r="GMY108"/>
      <c r="GNA108"/>
      <c r="GNC108"/>
      <c r="GNE108"/>
      <c r="GNG108"/>
      <c r="GNI108"/>
      <c r="GNK108"/>
      <c r="GNM108"/>
      <c r="GNO108"/>
      <c r="GNQ108"/>
      <c r="GNS108"/>
      <c r="GNU108"/>
      <c r="GNW108"/>
      <c r="GNY108"/>
      <c r="GOA108"/>
      <c r="GOC108"/>
      <c r="GOE108"/>
      <c r="GOG108"/>
      <c r="GOI108"/>
      <c r="GOK108"/>
      <c r="GOM108"/>
      <c r="GOO108"/>
      <c r="GOQ108"/>
      <c r="GOS108"/>
      <c r="GOU108"/>
      <c r="GOW108"/>
      <c r="GOY108"/>
      <c r="GPA108"/>
      <c r="GPC108"/>
      <c r="GPE108"/>
      <c r="GPG108"/>
      <c r="GPI108"/>
      <c r="GPK108"/>
      <c r="GPM108"/>
      <c r="GPO108"/>
      <c r="GPQ108"/>
      <c r="GPS108"/>
      <c r="GPU108"/>
      <c r="GPW108"/>
      <c r="GPY108"/>
      <c r="GQA108"/>
      <c r="GQC108"/>
      <c r="GQE108"/>
      <c r="GQG108"/>
      <c r="GQI108"/>
      <c r="GQK108"/>
      <c r="GQM108"/>
      <c r="GQO108"/>
      <c r="GQQ108"/>
      <c r="GQS108"/>
      <c r="GQU108"/>
      <c r="GQW108"/>
      <c r="GQY108"/>
      <c r="GRA108"/>
      <c r="GRC108"/>
      <c r="GRE108"/>
      <c r="GRG108"/>
      <c r="GRI108"/>
      <c r="GRK108"/>
      <c r="GRM108"/>
      <c r="GRO108"/>
      <c r="GRQ108"/>
      <c r="GRS108"/>
      <c r="GRU108"/>
      <c r="GRW108"/>
      <c r="GRY108"/>
      <c r="GSA108"/>
      <c r="GSC108"/>
      <c r="GSE108"/>
      <c r="GSG108"/>
      <c r="GSI108"/>
      <c r="GSK108"/>
      <c r="GSM108"/>
      <c r="GSO108"/>
      <c r="GSQ108"/>
      <c r="GSS108"/>
      <c r="GSU108"/>
      <c r="GSW108"/>
      <c r="GSY108"/>
      <c r="GTA108"/>
      <c r="GTC108"/>
      <c r="GTE108"/>
      <c r="GTG108"/>
      <c r="GTI108"/>
      <c r="GTK108"/>
      <c r="GTM108"/>
      <c r="GTO108"/>
      <c r="GTQ108"/>
      <c r="GTS108"/>
      <c r="GTU108"/>
      <c r="GTW108"/>
      <c r="GTY108"/>
      <c r="GUA108"/>
      <c r="GUC108"/>
      <c r="GUE108"/>
      <c r="GUG108"/>
      <c r="GUI108"/>
      <c r="GUK108"/>
      <c r="GUM108"/>
      <c r="GUO108"/>
      <c r="GUQ108"/>
      <c r="GUS108"/>
      <c r="GUU108"/>
      <c r="GUW108"/>
      <c r="GUY108"/>
      <c r="GVA108"/>
      <c r="GVC108"/>
      <c r="GVE108"/>
      <c r="GVG108"/>
      <c r="GVI108"/>
      <c r="GVK108"/>
      <c r="GVM108"/>
      <c r="GVO108"/>
      <c r="GVQ108"/>
      <c r="GVS108"/>
      <c r="GVU108"/>
      <c r="GVW108"/>
      <c r="GVY108"/>
      <c r="GWA108"/>
      <c r="GWC108"/>
      <c r="GWE108"/>
      <c r="GWG108"/>
      <c r="GWI108"/>
      <c r="GWK108"/>
      <c r="GWM108"/>
      <c r="GWO108"/>
      <c r="GWQ108"/>
      <c r="GWS108"/>
      <c r="GWU108"/>
      <c r="GWW108"/>
      <c r="GWY108"/>
      <c r="GXA108"/>
      <c r="GXC108"/>
      <c r="GXE108"/>
      <c r="GXG108"/>
      <c r="GXI108"/>
      <c r="GXK108"/>
      <c r="GXM108"/>
      <c r="GXO108"/>
      <c r="GXQ108"/>
      <c r="GXS108"/>
      <c r="GXU108"/>
      <c r="GXW108"/>
      <c r="GXY108"/>
      <c r="GYA108"/>
      <c r="GYC108"/>
      <c r="GYE108"/>
      <c r="GYG108"/>
      <c r="GYI108"/>
      <c r="GYK108"/>
      <c r="GYM108"/>
      <c r="GYO108"/>
      <c r="GYQ108"/>
      <c r="GYS108"/>
      <c r="GYU108"/>
      <c r="GYW108"/>
      <c r="GYY108"/>
      <c r="GZA108"/>
      <c r="GZC108"/>
      <c r="GZE108"/>
      <c r="GZG108"/>
      <c r="GZI108"/>
      <c r="GZK108"/>
      <c r="GZM108"/>
      <c r="GZO108"/>
      <c r="GZQ108"/>
      <c r="GZS108"/>
      <c r="GZU108"/>
      <c r="GZW108"/>
      <c r="GZY108"/>
      <c r="HAA108"/>
      <c r="HAC108"/>
      <c r="HAE108"/>
      <c r="HAG108"/>
      <c r="HAI108"/>
      <c r="HAK108"/>
      <c r="HAM108"/>
      <c r="HAO108"/>
      <c r="HAQ108"/>
      <c r="HAS108"/>
      <c r="HAU108"/>
      <c r="HAW108"/>
      <c r="HAY108"/>
      <c r="HBA108"/>
      <c r="HBC108"/>
      <c r="HBE108"/>
      <c r="HBG108"/>
      <c r="HBI108"/>
      <c r="HBK108"/>
      <c r="HBM108"/>
      <c r="HBO108"/>
      <c r="HBQ108"/>
      <c r="HBS108"/>
      <c r="HBU108"/>
      <c r="HBW108"/>
      <c r="HBY108"/>
      <c r="HCA108"/>
      <c r="HCC108"/>
      <c r="HCE108"/>
      <c r="HCG108"/>
      <c r="HCI108"/>
      <c r="HCK108"/>
      <c r="HCM108"/>
      <c r="HCO108"/>
      <c r="HCQ108"/>
      <c r="HCS108"/>
      <c r="HCU108"/>
      <c r="HCW108"/>
      <c r="HCY108"/>
      <c r="HDA108"/>
      <c r="HDC108"/>
      <c r="HDE108"/>
      <c r="HDG108"/>
      <c r="HDI108"/>
      <c r="HDK108"/>
      <c r="HDM108"/>
      <c r="HDO108"/>
      <c r="HDQ108"/>
      <c r="HDS108"/>
      <c r="HDU108"/>
      <c r="HDW108"/>
      <c r="HDY108"/>
      <c r="HEA108"/>
      <c r="HEC108"/>
      <c r="HEE108"/>
      <c r="HEG108"/>
      <c r="HEI108"/>
      <c r="HEK108"/>
      <c r="HEM108"/>
      <c r="HEO108"/>
      <c r="HEQ108"/>
      <c r="HES108"/>
      <c r="HEU108"/>
      <c r="HEW108"/>
      <c r="HEY108"/>
      <c r="HFA108"/>
      <c r="HFC108"/>
      <c r="HFE108"/>
      <c r="HFG108"/>
      <c r="HFI108"/>
      <c r="HFK108"/>
      <c r="HFM108"/>
      <c r="HFO108"/>
      <c r="HFQ108"/>
      <c r="HFS108"/>
      <c r="HFU108"/>
      <c r="HFW108"/>
      <c r="HFY108"/>
      <c r="HGA108"/>
      <c r="HGC108"/>
      <c r="HGE108"/>
      <c r="HGG108"/>
      <c r="HGI108"/>
      <c r="HGK108"/>
      <c r="HGM108"/>
      <c r="HGO108"/>
      <c r="HGQ108"/>
      <c r="HGS108"/>
      <c r="HGU108"/>
      <c r="HGW108"/>
      <c r="HGY108"/>
      <c r="HHA108"/>
      <c r="HHC108"/>
      <c r="HHE108"/>
      <c r="HHG108"/>
      <c r="HHI108"/>
      <c r="HHK108"/>
      <c r="HHM108"/>
      <c r="HHO108"/>
      <c r="HHQ108"/>
      <c r="HHS108"/>
      <c r="HHU108"/>
      <c r="HHW108"/>
      <c r="HHY108"/>
      <c r="HIA108"/>
      <c r="HIC108"/>
      <c r="HIE108"/>
      <c r="HIG108"/>
      <c r="HII108"/>
      <c r="HIK108"/>
      <c r="HIM108"/>
      <c r="HIO108"/>
      <c r="HIQ108"/>
      <c r="HIS108"/>
      <c r="HIU108"/>
      <c r="HIW108"/>
      <c r="HIY108"/>
      <c r="HJA108"/>
      <c r="HJC108"/>
      <c r="HJE108"/>
      <c r="HJG108"/>
      <c r="HJI108"/>
      <c r="HJK108"/>
      <c r="HJM108"/>
      <c r="HJO108"/>
      <c r="HJQ108"/>
      <c r="HJS108"/>
      <c r="HJU108"/>
      <c r="HJW108"/>
      <c r="HJY108"/>
      <c r="HKA108"/>
      <c r="HKC108"/>
      <c r="HKE108"/>
      <c r="HKG108"/>
      <c r="HKI108"/>
      <c r="HKK108"/>
      <c r="HKM108"/>
      <c r="HKO108"/>
      <c r="HKQ108"/>
      <c r="HKS108"/>
      <c r="HKU108"/>
      <c r="HKW108"/>
      <c r="HKY108"/>
      <c r="HLA108"/>
      <c r="HLC108"/>
      <c r="HLE108"/>
      <c r="HLG108"/>
      <c r="HLI108"/>
      <c r="HLK108"/>
      <c r="HLM108"/>
      <c r="HLO108"/>
      <c r="HLQ108"/>
      <c r="HLS108"/>
      <c r="HLU108"/>
      <c r="HLW108"/>
      <c r="HLY108"/>
      <c r="HMA108"/>
      <c r="HMC108"/>
      <c r="HME108"/>
      <c r="HMG108"/>
      <c r="HMI108"/>
      <c r="HMK108"/>
      <c r="HMM108"/>
      <c r="HMO108"/>
      <c r="HMQ108"/>
      <c r="HMS108"/>
      <c r="HMU108"/>
      <c r="HMW108"/>
      <c r="HMY108"/>
      <c r="HNA108"/>
      <c r="HNC108"/>
      <c r="HNE108"/>
      <c r="HNG108"/>
      <c r="HNI108"/>
      <c r="HNK108"/>
      <c r="HNM108"/>
      <c r="HNO108"/>
      <c r="HNQ108"/>
      <c r="HNS108"/>
      <c r="HNU108"/>
      <c r="HNW108"/>
      <c r="HNY108"/>
      <c r="HOA108"/>
      <c r="HOC108"/>
      <c r="HOE108"/>
      <c r="HOG108"/>
      <c r="HOI108"/>
      <c r="HOK108"/>
      <c r="HOM108"/>
      <c r="HOO108"/>
      <c r="HOQ108"/>
      <c r="HOS108"/>
      <c r="HOU108"/>
      <c r="HOW108"/>
      <c r="HOY108"/>
      <c r="HPA108"/>
      <c r="HPC108"/>
      <c r="HPE108"/>
      <c r="HPG108"/>
      <c r="HPI108"/>
      <c r="HPK108"/>
      <c r="HPM108"/>
      <c r="HPO108"/>
      <c r="HPQ108"/>
      <c r="HPS108"/>
      <c r="HPU108"/>
      <c r="HPW108"/>
      <c r="HPY108"/>
      <c r="HQA108"/>
      <c r="HQC108"/>
      <c r="HQE108"/>
      <c r="HQG108"/>
      <c r="HQI108"/>
      <c r="HQK108"/>
      <c r="HQM108"/>
      <c r="HQO108"/>
      <c r="HQQ108"/>
      <c r="HQS108"/>
      <c r="HQU108"/>
      <c r="HQW108"/>
      <c r="HQY108"/>
      <c r="HRA108"/>
      <c r="HRC108"/>
      <c r="HRE108"/>
      <c r="HRG108"/>
      <c r="HRI108"/>
      <c r="HRK108"/>
      <c r="HRM108"/>
      <c r="HRO108"/>
      <c r="HRQ108"/>
      <c r="HRS108"/>
      <c r="HRU108"/>
      <c r="HRW108"/>
      <c r="HRY108"/>
      <c r="HSA108"/>
      <c r="HSC108"/>
      <c r="HSE108"/>
      <c r="HSG108"/>
      <c r="HSI108"/>
      <c r="HSK108"/>
      <c r="HSM108"/>
      <c r="HSO108"/>
      <c r="HSQ108"/>
      <c r="HSS108"/>
      <c r="HSU108"/>
      <c r="HSW108"/>
      <c r="HSY108"/>
      <c r="HTA108"/>
      <c r="HTC108"/>
      <c r="HTE108"/>
      <c r="HTG108"/>
      <c r="HTI108"/>
      <c r="HTK108"/>
      <c r="HTM108"/>
      <c r="HTO108"/>
      <c r="HTQ108"/>
      <c r="HTS108"/>
      <c r="HTU108"/>
      <c r="HTW108"/>
      <c r="HTY108"/>
      <c r="HUA108"/>
      <c r="HUC108"/>
      <c r="HUE108"/>
      <c r="HUG108"/>
      <c r="HUI108"/>
      <c r="HUK108"/>
      <c r="HUM108"/>
      <c r="HUO108"/>
      <c r="HUQ108"/>
      <c r="HUS108"/>
      <c r="HUU108"/>
      <c r="HUW108"/>
      <c r="HUY108"/>
      <c r="HVA108"/>
      <c r="HVC108"/>
      <c r="HVE108"/>
      <c r="HVG108"/>
      <c r="HVI108"/>
      <c r="HVK108"/>
      <c r="HVM108"/>
      <c r="HVO108"/>
      <c r="HVQ108"/>
      <c r="HVS108"/>
      <c r="HVU108"/>
      <c r="HVW108"/>
      <c r="HVY108"/>
      <c r="HWA108"/>
      <c r="HWC108"/>
      <c r="HWE108"/>
      <c r="HWG108"/>
      <c r="HWI108"/>
      <c r="HWK108"/>
      <c r="HWM108"/>
      <c r="HWO108"/>
      <c r="HWQ108"/>
      <c r="HWS108"/>
      <c r="HWU108"/>
      <c r="HWW108"/>
      <c r="HWY108"/>
      <c r="HXA108"/>
      <c r="HXC108"/>
      <c r="HXE108"/>
      <c r="HXG108"/>
      <c r="HXI108"/>
      <c r="HXK108"/>
      <c r="HXM108"/>
      <c r="HXO108"/>
      <c r="HXQ108"/>
      <c r="HXS108"/>
      <c r="HXU108"/>
      <c r="HXW108"/>
      <c r="HXY108"/>
      <c r="HYA108"/>
      <c r="HYC108"/>
      <c r="HYE108"/>
      <c r="HYG108"/>
      <c r="HYI108"/>
      <c r="HYK108"/>
      <c r="HYM108"/>
      <c r="HYO108"/>
      <c r="HYQ108"/>
      <c r="HYS108"/>
      <c r="HYU108"/>
      <c r="HYW108"/>
      <c r="HYY108"/>
      <c r="HZA108"/>
      <c r="HZC108"/>
      <c r="HZE108"/>
      <c r="HZG108"/>
      <c r="HZI108"/>
      <c r="HZK108"/>
      <c r="HZM108"/>
      <c r="HZO108"/>
      <c r="HZQ108"/>
      <c r="HZS108"/>
      <c r="HZU108"/>
      <c r="HZW108"/>
      <c r="HZY108"/>
      <c r="IAA108"/>
      <c r="IAC108"/>
      <c r="IAE108"/>
      <c r="IAG108"/>
      <c r="IAI108"/>
      <c r="IAK108"/>
      <c r="IAM108"/>
      <c r="IAO108"/>
      <c r="IAQ108"/>
      <c r="IAS108"/>
      <c r="IAU108"/>
      <c r="IAW108"/>
      <c r="IAY108"/>
      <c r="IBA108"/>
      <c r="IBC108"/>
      <c r="IBE108"/>
      <c r="IBG108"/>
      <c r="IBI108"/>
      <c r="IBK108"/>
      <c r="IBM108"/>
      <c r="IBO108"/>
      <c r="IBQ108"/>
      <c r="IBS108"/>
      <c r="IBU108"/>
      <c r="IBW108"/>
      <c r="IBY108"/>
      <c r="ICA108"/>
      <c r="ICC108"/>
      <c r="ICE108"/>
      <c r="ICG108"/>
      <c r="ICI108"/>
      <c r="ICK108"/>
      <c r="ICM108"/>
      <c r="ICO108"/>
      <c r="ICQ108"/>
      <c r="ICS108"/>
      <c r="ICU108"/>
      <c r="ICW108"/>
      <c r="ICY108"/>
      <c r="IDA108"/>
      <c r="IDC108"/>
      <c r="IDE108"/>
      <c r="IDG108"/>
      <c r="IDI108"/>
      <c r="IDK108"/>
      <c r="IDM108"/>
      <c r="IDO108"/>
      <c r="IDQ108"/>
      <c r="IDS108"/>
      <c r="IDU108"/>
      <c r="IDW108"/>
      <c r="IDY108"/>
      <c r="IEA108"/>
      <c r="IEC108"/>
      <c r="IEE108"/>
      <c r="IEG108"/>
      <c r="IEI108"/>
      <c r="IEK108"/>
      <c r="IEM108"/>
      <c r="IEO108"/>
      <c r="IEQ108"/>
      <c r="IES108"/>
      <c r="IEU108"/>
      <c r="IEW108"/>
      <c r="IEY108"/>
      <c r="IFA108"/>
      <c r="IFC108"/>
      <c r="IFE108"/>
      <c r="IFG108"/>
      <c r="IFI108"/>
      <c r="IFK108"/>
      <c r="IFM108"/>
      <c r="IFO108"/>
      <c r="IFQ108"/>
      <c r="IFS108"/>
      <c r="IFU108"/>
      <c r="IFW108"/>
      <c r="IFY108"/>
      <c r="IGA108"/>
      <c r="IGC108"/>
      <c r="IGE108"/>
      <c r="IGG108"/>
      <c r="IGI108"/>
      <c r="IGK108"/>
      <c r="IGM108"/>
      <c r="IGO108"/>
      <c r="IGQ108"/>
      <c r="IGS108"/>
      <c r="IGU108"/>
      <c r="IGW108"/>
      <c r="IGY108"/>
      <c r="IHA108"/>
      <c r="IHC108"/>
      <c r="IHE108"/>
      <c r="IHG108"/>
      <c r="IHI108"/>
      <c r="IHK108"/>
      <c r="IHM108"/>
      <c r="IHO108"/>
      <c r="IHQ108"/>
      <c r="IHS108"/>
      <c r="IHU108"/>
      <c r="IHW108"/>
      <c r="IHY108"/>
      <c r="IIA108"/>
      <c r="IIC108"/>
      <c r="IIE108"/>
      <c r="IIG108"/>
      <c r="III108"/>
      <c r="IIK108"/>
      <c r="IIM108"/>
      <c r="IIO108"/>
      <c r="IIQ108"/>
      <c r="IIS108"/>
      <c r="IIU108"/>
      <c r="IIW108"/>
      <c r="IIY108"/>
      <c r="IJA108"/>
      <c r="IJC108"/>
      <c r="IJE108"/>
      <c r="IJG108"/>
      <c r="IJI108"/>
      <c r="IJK108"/>
      <c r="IJM108"/>
      <c r="IJO108"/>
      <c r="IJQ108"/>
      <c r="IJS108"/>
      <c r="IJU108"/>
      <c r="IJW108"/>
      <c r="IJY108"/>
      <c r="IKA108"/>
      <c r="IKC108"/>
      <c r="IKE108"/>
      <c r="IKG108"/>
      <c r="IKI108"/>
      <c r="IKK108"/>
      <c r="IKM108"/>
      <c r="IKO108"/>
      <c r="IKQ108"/>
      <c r="IKS108"/>
      <c r="IKU108"/>
      <c r="IKW108"/>
      <c r="IKY108"/>
      <c r="ILA108"/>
      <c r="ILC108"/>
      <c r="ILE108"/>
      <c r="ILG108"/>
      <c r="ILI108"/>
      <c r="ILK108"/>
      <c r="ILM108"/>
      <c r="ILO108"/>
      <c r="ILQ108"/>
      <c r="ILS108"/>
      <c r="ILU108"/>
      <c r="ILW108"/>
      <c r="ILY108"/>
      <c r="IMA108"/>
      <c r="IMC108"/>
      <c r="IME108"/>
      <c r="IMG108"/>
      <c r="IMI108"/>
      <c r="IMK108"/>
      <c r="IMM108"/>
      <c r="IMO108"/>
      <c r="IMQ108"/>
      <c r="IMS108"/>
      <c r="IMU108"/>
      <c r="IMW108"/>
      <c r="IMY108"/>
      <c r="INA108"/>
      <c r="INC108"/>
      <c r="INE108"/>
      <c r="ING108"/>
      <c r="INI108"/>
      <c r="INK108"/>
      <c r="INM108"/>
      <c r="INO108"/>
      <c r="INQ108"/>
      <c r="INS108"/>
      <c r="INU108"/>
      <c r="INW108"/>
      <c r="INY108"/>
      <c r="IOA108"/>
      <c r="IOC108"/>
      <c r="IOE108"/>
      <c r="IOG108"/>
      <c r="IOI108"/>
      <c r="IOK108"/>
      <c r="IOM108"/>
      <c r="IOO108"/>
      <c r="IOQ108"/>
      <c r="IOS108"/>
      <c r="IOU108"/>
      <c r="IOW108"/>
      <c r="IOY108"/>
      <c r="IPA108"/>
      <c r="IPC108"/>
      <c r="IPE108"/>
      <c r="IPG108"/>
      <c r="IPI108"/>
      <c r="IPK108"/>
      <c r="IPM108"/>
      <c r="IPO108"/>
      <c r="IPQ108"/>
      <c r="IPS108"/>
      <c r="IPU108"/>
      <c r="IPW108"/>
      <c r="IPY108"/>
      <c r="IQA108"/>
      <c r="IQC108"/>
      <c r="IQE108"/>
      <c r="IQG108"/>
      <c r="IQI108"/>
      <c r="IQK108"/>
      <c r="IQM108"/>
      <c r="IQO108"/>
      <c r="IQQ108"/>
      <c r="IQS108"/>
      <c r="IQU108"/>
      <c r="IQW108"/>
      <c r="IQY108"/>
      <c r="IRA108"/>
      <c r="IRC108"/>
      <c r="IRE108"/>
      <c r="IRG108"/>
      <c r="IRI108"/>
      <c r="IRK108"/>
      <c r="IRM108"/>
      <c r="IRO108"/>
      <c r="IRQ108"/>
      <c r="IRS108"/>
      <c r="IRU108"/>
      <c r="IRW108"/>
      <c r="IRY108"/>
      <c r="ISA108"/>
      <c r="ISC108"/>
      <c r="ISE108"/>
      <c r="ISG108"/>
      <c r="ISI108"/>
      <c r="ISK108"/>
      <c r="ISM108"/>
      <c r="ISO108"/>
      <c r="ISQ108"/>
      <c r="ISS108"/>
      <c r="ISU108"/>
      <c r="ISW108"/>
      <c r="ISY108"/>
      <c r="ITA108"/>
      <c r="ITC108"/>
      <c r="ITE108"/>
      <c r="ITG108"/>
      <c r="ITI108"/>
      <c r="ITK108"/>
      <c r="ITM108"/>
      <c r="ITO108"/>
      <c r="ITQ108"/>
      <c r="ITS108"/>
      <c r="ITU108"/>
      <c r="ITW108"/>
      <c r="ITY108"/>
      <c r="IUA108"/>
      <c r="IUC108"/>
      <c r="IUE108"/>
      <c r="IUG108"/>
      <c r="IUI108"/>
      <c r="IUK108"/>
      <c r="IUM108"/>
      <c r="IUO108"/>
      <c r="IUQ108"/>
      <c r="IUS108"/>
      <c r="IUU108"/>
      <c r="IUW108"/>
      <c r="IUY108"/>
      <c r="IVA108"/>
      <c r="IVC108"/>
      <c r="IVE108"/>
      <c r="IVG108"/>
      <c r="IVI108"/>
      <c r="IVK108"/>
      <c r="IVM108"/>
      <c r="IVO108"/>
      <c r="IVQ108"/>
      <c r="IVS108"/>
      <c r="IVU108"/>
      <c r="IVW108"/>
      <c r="IVY108"/>
      <c r="IWA108"/>
      <c r="IWC108"/>
      <c r="IWE108"/>
      <c r="IWG108"/>
      <c r="IWI108"/>
      <c r="IWK108"/>
      <c r="IWM108"/>
      <c r="IWO108"/>
      <c r="IWQ108"/>
      <c r="IWS108"/>
      <c r="IWU108"/>
      <c r="IWW108"/>
      <c r="IWY108"/>
      <c r="IXA108"/>
      <c r="IXC108"/>
      <c r="IXE108"/>
      <c r="IXG108"/>
      <c r="IXI108"/>
      <c r="IXK108"/>
      <c r="IXM108"/>
      <c r="IXO108"/>
      <c r="IXQ108"/>
      <c r="IXS108"/>
      <c r="IXU108"/>
      <c r="IXW108"/>
      <c r="IXY108"/>
      <c r="IYA108"/>
      <c r="IYC108"/>
      <c r="IYE108"/>
      <c r="IYG108"/>
      <c r="IYI108"/>
      <c r="IYK108"/>
      <c r="IYM108"/>
      <c r="IYO108"/>
      <c r="IYQ108"/>
      <c r="IYS108"/>
      <c r="IYU108"/>
      <c r="IYW108"/>
      <c r="IYY108"/>
      <c r="IZA108"/>
      <c r="IZC108"/>
      <c r="IZE108"/>
      <c r="IZG108"/>
      <c r="IZI108"/>
      <c r="IZK108"/>
      <c r="IZM108"/>
      <c r="IZO108"/>
      <c r="IZQ108"/>
      <c r="IZS108"/>
      <c r="IZU108"/>
      <c r="IZW108"/>
      <c r="IZY108"/>
      <c r="JAA108"/>
      <c r="JAC108"/>
      <c r="JAE108"/>
      <c r="JAG108"/>
      <c r="JAI108"/>
      <c r="JAK108"/>
      <c r="JAM108"/>
      <c r="JAO108"/>
      <c r="JAQ108"/>
      <c r="JAS108"/>
      <c r="JAU108"/>
      <c r="JAW108"/>
      <c r="JAY108"/>
      <c r="JBA108"/>
      <c r="JBC108"/>
      <c r="JBE108"/>
      <c r="JBG108"/>
      <c r="JBI108"/>
      <c r="JBK108"/>
      <c r="JBM108"/>
      <c r="JBO108"/>
      <c r="JBQ108"/>
      <c r="JBS108"/>
      <c r="JBU108"/>
      <c r="JBW108"/>
      <c r="JBY108"/>
      <c r="JCA108"/>
      <c r="JCC108"/>
      <c r="JCE108"/>
      <c r="JCG108"/>
      <c r="JCI108"/>
      <c r="JCK108"/>
      <c r="JCM108"/>
      <c r="JCO108"/>
      <c r="JCQ108"/>
      <c r="JCS108"/>
      <c r="JCU108"/>
      <c r="JCW108"/>
      <c r="JCY108"/>
      <c r="JDA108"/>
      <c r="JDC108"/>
      <c r="JDE108"/>
      <c r="JDG108"/>
      <c r="JDI108"/>
      <c r="JDK108"/>
      <c r="JDM108"/>
      <c r="JDO108"/>
      <c r="JDQ108"/>
      <c r="JDS108"/>
      <c r="JDU108"/>
      <c r="JDW108"/>
      <c r="JDY108"/>
      <c r="JEA108"/>
      <c r="JEC108"/>
      <c r="JEE108"/>
      <c r="JEG108"/>
      <c r="JEI108"/>
      <c r="JEK108"/>
      <c r="JEM108"/>
      <c r="JEO108"/>
      <c r="JEQ108"/>
      <c r="JES108"/>
      <c r="JEU108"/>
      <c r="JEW108"/>
      <c r="JEY108"/>
      <c r="JFA108"/>
      <c r="JFC108"/>
      <c r="JFE108"/>
      <c r="JFG108"/>
      <c r="JFI108"/>
      <c r="JFK108"/>
      <c r="JFM108"/>
      <c r="JFO108"/>
      <c r="JFQ108"/>
      <c r="JFS108"/>
      <c r="JFU108"/>
      <c r="JFW108"/>
      <c r="JFY108"/>
      <c r="JGA108"/>
      <c r="JGC108"/>
      <c r="JGE108"/>
      <c r="JGG108"/>
      <c r="JGI108"/>
      <c r="JGK108"/>
      <c r="JGM108"/>
      <c r="JGO108"/>
      <c r="JGQ108"/>
      <c r="JGS108"/>
      <c r="JGU108"/>
      <c r="JGW108"/>
      <c r="JGY108"/>
      <c r="JHA108"/>
      <c r="JHC108"/>
      <c r="JHE108"/>
      <c r="JHG108"/>
      <c r="JHI108"/>
      <c r="JHK108"/>
      <c r="JHM108"/>
      <c r="JHO108"/>
      <c r="JHQ108"/>
      <c r="JHS108"/>
      <c r="JHU108"/>
      <c r="JHW108"/>
      <c r="JHY108"/>
      <c r="JIA108"/>
      <c r="JIC108"/>
      <c r="JIE108"/>
      <c r="JIG108"/>
      <c r="JII108"/>
      <c r="JIK108"/>
      <c r="JIM108"/>
      <c r="JIO108"/>
      <c r="JIQ108"/>
      <c r="JIS108"/>
      <c r="JIU108"/>
      <c r="JIW108"/>
      <c r="JIY108"/>
      <c r="JJA108"/>
      <c r="JJC108"/>
      <c r="JJE108"/>
      <c r="JJG108"/>
      <c r="JJI108"/>
      <c r="JJK108"/>
      <c r="JJM108"/>
      <c r="JJO108"/>
      <c r="JJQ108"/>
      <c r="JJS108"/>
      <c r="JJU108"/>
      <c r="JJW108"/>
      <c r="JJY108"/>
      <c r="JKA108"/>
      <c r="JKC108"/>
      <c r="JKE108"/>
      <c r="JKG108"/>
      <c r="JKI108"/>
      <c r="JKK108"/>
      <c r="JKM108"/>
      <c r="JKO108"/>
      <c r="JKQ108"/>
      <c r="JKS108"/>
      <c r="JKU108"/>
      <c r="JKW108"/>
      <c r="JKY108"/>
      <c r="JLA108"/>
      <c r="JLC108"/>
      <c r="JLE108"/>
      <c r="JLG108"/>
      <c r="JLI108"/>
      <c r="JLK108"/>
      <c r="JLM108"/>
      <c r="JLO108"/>
      <c r="JLQ108"/>
      <c r="JLS108"/>
      <c r="JLU108"/>
      <c r="JLW108"/>
      <c r="JLY108"/>
      <c r="JMA108"/>
      <c r="JMC108"/>
      <c r="JME108"/>
      <c r="JMG108"/>
      <c r="JMI108"/>
      <c r="JMK108"/>
      <c r="JMM108"/>
      <c r="JMO108"/>
      <c r="JMQ108"/>
      <c r="JMS108"/>
      <c r="JMU108"/>
      <c r="JMW108"/>
      <c r="JMY108"/>
      <c r="JNA108"/>
      <c r="JNC108"/>
      <c r="JNE108"/>
      <c r="JNG108"/>
      <c r="JNI108"/>
      <c r="JNK108"/>
      <c r="JNM108"/>
      <c r="JNO108"/>
      <c r="JNQ108"/>
      <c r="JNS108"/>
      <c r="JNU108"/>
      <c r="JNW108"/>
      <c r="JNY108"/>
      <c r="JOA108"/>
      <c r="JOC108"/>
      <c r="JOE108"/>
      <c r="JOG108"/>
      <c r="JOI108"/>
      <c r="JOK108"/>
      <c r="JOM108"/>
      <c r="JOO108"/>
      <c r="JOQ108"/>
      <c r="JOS108"/>
      <c r="JOU108"/>
      <c r="JOW108"/>
      <c r="JOY108"/>
      <c r="JPA108"/>
      <c r="JPC108"/>
      <c r="JPE108"/>
      <c r="JPG108"/>
      <c r="JPI108"/>
      <c r="JPK108"/>
      <c r="JPM108"/>
      <c r="JPO108"/>
      <c r="JPQ108"/>
      <c r="JPS108"/>
      <c r="JPU108"/>
      <c r="JPW108"/>
      <c r="JPY108"/>
      <c r="JQA108"/>
      <c r="JQC108"/>
      <c r="JQE108"/>
      <c r="JQG108"/>
      <c r="JQI108"/>
      <c r="JQK108"/>
      <c r="JQM108"/>
      <c r="JQO108"/>
      <c r="JQQ108"/>
      <c r="JQS108"/>
      <c r="JQU108"/>
      <c r="JQW108"/>
      <c r="JQY108"/>
      <c r="JRA108"/>
      <c r="JRC108"/>
      <c r="JRE108"/>
      <c r="JRG108"/>
      <c r="JRI108"/>
      <c r="JRK108"/>
      <c r="JRM108"/>
      <c r="JRO108"/>
      <c r="JRQ108"/>
      <c r="JRS108"/>
      <c r="JRU108"/>
      <c r="JRW108"/>
      <c r="JRY108"/>
      <c r="JSA108"/>
      <c r="JSC108"/>
      <c r="JSE108"/>
      <c r="JSG108"/>
      <c r="JSI108"/>
      <c r="JSK108"/>
      <c r="JSM108"/>
      <c r="JSO108"/>
      <c r="JSQ108"/>
      <c r="JSS108"/>
      <c r="JSU108"/>
      <c r="JSW108"/>
      <c r="JSY108"/>
      <c r="JTA108"/>
      <c r="JTC108"/>
      <c r="JTE108"/>
      <c r="JTG108"/>
      <c r="JTI108"/>
      <c r="JTK108"/>
      <c r="JTM108"/>
      <c r="JTO108"/>
      <c r="JTQ108"/>
      <c r="JTS108"/>
      <c r="JTU108"/>
      <c r="JTW108"/>
      <c r="JTY108"/>
      <c r="JUA108"/>
      <c r="JUC108"/>
      <c r="JUE108"/>
      <c r="JUG108"/>
      <c r="JUI108"/>
      <c r="JUK108"/>
      <c r="JUM108"/>
      <c r="JUO108"/>
      <c r="JUQ108"/>
      <c r="JUS108"/>
      <c r="JUU108"/>
      <c r="JUW108"/>
      <c r="JUY108"/>
      <c r="JVA108"/>
      <c r="JVC108"/>
      <c r="JVE108"/>
      <c r="JVG108"/>
      <c r="JVI108"/>
      <c r="JVK108"/>
      <c r="JVM108"/>
      <c r="JVO108"/>
      <c r="JVQ108"/>
      <c r="JVS108"/>
      <c r="JVU108"/>
      <c r="JVW108"/>
      <c r="JVY108"/>
      <c r="JWA108"/>
      <c r="JWC108"/>
      <c r="JWE108"/>
      <c r="JWG108"/>
      <c r="JWI108"/>
      <c r="JWK108"/>
      <c r="JWM108"/>
      <c r="JWO108"/>
      <c r="JWQ108"/>
      <c r="JWS108"/>
      <c r="JWU108"/>
      <c r="JWW108"/>
      <c r="JWY108"/>
      <c r="JXA108"/>
      <c r="JXC108"/>
      <c r="JXE108"/>
      <c r="JXG108"/>
      <c r="JXI108"/>
      <c r="JXK108"/>
      <c r="JXM108"/>
      <c r="JXO108"/>
      <c r="JXQ108"/>
      <c r="JXS108"/>
      <c r="JXU108"/>
      <c r="JXW108"/>
      <c r="JXY108"/>
      <c r="JYA108"/>
      <c r="JYC108"/>
      <c r="JYE108"/>
      <c r="JYG108"/>
      <c r="JYI108"/>
      <c r="JYK108"/>
      <c r="JYM108"/>
      <c r="JYO108"/>
      <c r="JYQ108"/>
      <c r="JYS108"/>
      <c r="JYU108"/>
      <c r="JYW108"/>
      <c r="JYY108"/>
      <c r="JZA108"/>
      <c r="JZC108"/>
      <c r="JZE108"/>
      <c r="JZG108"/>
      <c r="JZI108"/>
      <c r="JZK108"/>
      <c r="JZM108"/>
      <c r="JZO108"/>
      <c r="JZQ108"/>
      <c r="JZS108"/>
      <c r="JZU108"/>
      <c r="JZW108"/>
      <c r="JZY108"/>
      <c r="KAA108"/>
      <c r="KAC108"/>
      <c r="KAE108"/>
      <c r="KAG108"/>
      <c r="KAI108"/>
      <c r="KAK108"/>
      <c r="KAM108"/>
      <c r="KAO108"/>
      <c r="KAQ108"/>
      <c r="KAS108"/>
      <c r="KAU108"/>
      <c r="KAW108"/>
      <c r="KAY108"/>
      <c r="KBA108"/>
      <c r="KBC108"/>
      <c r="KBE108"/>
      <c r="KBG108"/>
      <c r="KBI108"/>
      <c r="KBK108"/>
      <c r="KBM108"/>
      <c r="KBO108"/>
      <c r="KBQ108"/>
      <c r="KBS108"/>
      <c r="KBU108"/>
      <c r="KBW108"/>
      <c r="KBY108"/>
      <c r="KCA108"/>
      <c r="KCC108"/>
      <c r="KCE108"/>
      <c r="KCG108"/>
      <c r="KCI108"/>
      <c r="KCK108"/>
      <c r="KCM108"/>
      <c r="KCO108"/>
      <c r="KCQ108"/>
      <c r="KCS108"/>
      <c r="KCU108"/>
      <c r="KCW108"/>
      <c r="KCY108"/>
      <c r="KDA108"/>
      <c r="KDC108"/>
      <c r="KDE108"/>
      <c r="KDG108"/>
      <c r="KDI108"/>
      <c r="KDK108"/>
      <c r="KDM108"/>
      <c r="KDO108"/>
      <c r="KDQ108"/>
      <c r="KDS108"/>
      <c r="KDU108"/>
      <c r="KDW108"/>
      <c r="KDY108"/>
      <c r="KEA108"/>
      <c r="KEC108"/>
      <c r="KEE108"/>
      <c r="KEG108"/>
      <c r="KEI108"/>
      <c r="KEK108"/>
      <c r="KEM108"/>
      <c r="KEO108"/>
      <c r="KEQ108"/>
      <c r="KES108"/>
      <c r="KEU108"/>
      <c r="KEW108"/>
      <c r="KEY108"/>
      <c r="KFA108"/>
      <c r="KFC108"/>
      <c r="KFE108"/>
      <c r="KFG108"/>
      <c r="KFI108"/>
      <c r="KFK108"/>
      <c r="KFM108"/>
      <c r="KFO108"/>
      <c r="KFQ108"/>
      <c r="KFS108"/>
      <c r="KFU108"/>
      <c r="KFW108"/>
      <c r="KFY108"/>
      <c r="KGA108"/>
      <c r="KGC108"/>
      <c r="KGE108"/>
      <c r="KGG108"/>
      <c r="KGI108"/>
      <c r="KGK108"/>
      <c r="KGM108"/>
      <c r="KGO108"/>
      <c r="KGQ108"/>
      <c r="KGS108"/>
      <c r="KGU108"/>
      <c r="KGW108"/>
      <c r="KGY108"/>
      <c r="KHA108"/>
      <c r="KHC108"/>
      <c r="KHE108"/>
      <c r="KHG108"/>
      <c r="KHI108"/>
      <c r="KHK108"/>
      <c r="KHM108"/>
      <c r="KHO108"/>
      <c r="KHQ108"/>
      <c r="KHS108"/>
      <c r="KHU108"/>
      <c r="KHW108"/>
      <c r="KHY108"/>
      <c r="KIA108"/>
      <c r="KIC108"/>
      <c r="KIE108"/>
      <c r="KIG108"/>
      <c r="KII108"/>
      <c r="KIK108"/>
      <c r="KIM108"/>
      <c r="KIO108"/>
      <c r="KIQ108"/>
      <c r="KIS108"/>
      <c r="KIU108"/>
      <c r="KIW108"/>
      <c r="KIY108"/>
      <c r="KJA108"/>
      <c r="KJC108"/>
      <c r="KJE108"/>
      <c r="KJG108"/>
      <c r="KJI108"/>
      <c r="KJK108"/>
      <c r="KJM108"/>
      <c r="KJO108"/>
      <c r="KJQ108"/>
      <c r="KJS108"/>
      <c r="KJU108"/>
      <c r="KJW108"/>
      <c r="KJY108"/>
      <c r="KKA108"/>
      <c r="KKC108"/>
      <c r="KKE108"/>
      <c r="KKG108"/>
      <c r="KKI108"/>
      <c r="KKK108"/>
      <c r="KKM108"/>
      <c r="KKO108"/>
      <c r="KKQ108"/>
      <c r="KKS108"/>
      <c r="KKU108"/>
      <c r="KKW108"/>
      <c r="KKY108"/>
      <c r="KLA108"/>
      <c r="KLC108"/>
      <c r="KLE108"/>
      <c r="KLG108"/>
      <c r="KLI108"/>
      <c r="KLK108"/>
      <c r="KLM108"/>
      <c r="KLO108"/>
      <c r="KLQ108"/>
      <c r="KLS108"/>
      <c r="KLU108"/>
      <c r="KLW108"/>
      <c r="KLY108"/>
      <c r="KMA108"/>
      <c r="KMC108"/>
      <c r="KME108"/>
      <c r="KMG108"/>
      <c r="KMI108"/>
      <c r="KMK108"/>
      <c r="KMM108"/>
      <c r="KMO108"/>
      <c r="KMQ108"/>
      <c r="KMS108"/>
      <c r="KMU108"/>
      <c r="KMW108"/>
      <c r="KMY108"/>
      <c r="KNA108"/>
      <c r="KNC108"/>
      <c r="KNE108"/>
      <c r="KNG108"/>
      <c r="KNI108"/>
      <c r="KNK108"/>
      <c r="KNM108"/>
      <c r="KNO108"/>
      <c r="KNQ108"/>
      <c r="KNS108"/>
      <c r="KNU108"/>
      <c r="KNW108"/>
      <c r="KNY108"/>
      <c r="KOA108"/>
      <c r="KOC108"/>
      <c r="KOE108"/>
      <c r="KOG108"/>
      <c r="KOI108"/>
      <c r="KOK108"/>
      <c r="KOM108"/>
      <c r="KOO108"/>
      <c r="KOQ108"/>
      <c r="KOS108"/>
      <c r="KOU108"/>
      <c r="KOW108"/>
      <c r="KOY108"/>
      <c r="KPA108"/>
      <c r="KPC108"/>
      <c r="KPE108"/>
      <c r="KPG108"/>
      <c r="KPI108"/>
      <c r="KPK108"/>
      <c r="KPM108"/>
      <c r="KPO108"/>
      <c r="KPQ108"/>
      <c r="KPS108"/>
      <c r="KPU108"/>
      <c r="KPW108"/>
      <c r="KPY108"/>
      <c r="KQA108"/>
      <c r="KQC108"/>
      <c r="KQE108"/>
      <c r="KQG108"/>
      <c r="KQI108"/>
      <c r="KQK108"/>
      <c r="KQM108"/>
      <c r="KQO108"/>
      <c r="KQQ108"/>
      <c r="KQS108"/>
      <c r="KQU108"/>
      <c r="KQW108"/>
      <c r="KQY108"/>
      <c r="KRA108"/>
      <c r="KRC108"/>
      <c r="KRE108"/>
      <c r="KRG108"/>
      <c r="KRI108"/>
      <c r="KRK108"/>
      <c r="KRM108"/>
      <c r="KRO108"/>
      <c r="KRQ108"/>
      <c r="KRS108"/>
      <c r="KRU108"/>
      <c r="KRW108"/>
      <c r="KRY108"/>
      <c r="KSA108"/>
      <c r="KSC108"/>
      <c r="KSE108"/>
      <c r="KSG108"/>
      <c r="KSI108"/>
      <c r="KSK108"/>
      <c r="KSM108"/>
      <c r="KSO108"/>
      <c r="KSQ108"/>
      <c r="KSS108"/>
      <c r="KSU108"/>
      <c r="KSW108"/>
      <c r="KSY108"/>
      <c r="KTA108"/>
      <c r="KTC108"/>
      <c r="KTE108"/>
      <c r="KTG108"/>
      <c r="KTI108"/>
      <c r="KTK108"/>
      <c r="KTM108"/>
      <c r="KTO108"/>
      <c r="KTQ108"/>
      <c r="KTS108"/>
      <c r="KTU108"/>
      <c r="KTW108"/>
      <c r="KTY108"/>
      <c r="KUA108"/>
      <c r="KUC108"/>
      <c r="KUE108"/>
      <c r="KUG108"/>
      <c r="KUI108"/>
      <c r="KUK108"/>
      <c r="KUM108"/>
      <c r="KUO108"/>
      <c r="KUQ108"/>
      <c r="KUS108"/>
      <c r="KUU108"/>
      <c r="KUW108"/>
      <c r="KUY108"/>
      <c r="KVA108"/>
      <c r="KVC108"/>
      <c r="KVE108"/>
      <c r="KVG108"/>
      <c r="KVI108"/>
      <c r="KVK108"/>
      <c r="KVM108"/>
      <c r="KVO108"/>
      <c r="KVQ108"/>
      <c r="KVS108"/>
      <c r="KVU108"/>
      <c r="KVW108"/>
      <c r="KVY108"/>
      <c r="KWA108"/>
      <c r="KWC108"/>
      <c r="KWE108"/>
      <c r="KWG108"/>
      <c r="KWI108"/>
      <c r="KWK108"/>
      <c r="KWM108"/>
      <c r="KWO108"/>
      <c r="KWQ108"/>
      <c r="KWS108"/>
      <c r="KWU108"/>
      <c r="KWW108"/>
      <c r="KWY108"/>
      <c r="KXA108"/>
      <c r="KXC108"/>
      <c r="KXE108"/>
      <c r="KXG108"/>
      <c r="KXI108"/>
      <c r="KXK108"/>
      <c r="KXM108"/>
      <c r="KXO108"/>
      <c r="KXQ108"/>
      <c r="KXS108"/>
      <c r="KXU108"/>
      <c r="KXW108"/>
      <c r="KXY108"/>
      <c r="KYA108"/>
      <c r="KYC108"/>
      <c r="KYE108"/>
      <c r="KYG108"/>
      <c r="KYI108"/>
      <c r="KYK108"/>
      <c r="KYM108"/>
      <c r="KYO108"/>
      <c r="KYQ108"/>
      <c r="KYS108"/>
      <c r="KYU108"/>
      <c r="KYW108"/>
      <c r="KYY108"/>
      <c r="KZA108"/>
      <c r="KZC108"/>
      <c r="KZE108"/>
      <c r="KZG108"/>
      <c r="KZI108"/>
      <c r="KZK108"/>
      <c r="KZM108"/>
      <c r="KZO108"/>
      <c r="KZQ108"/>
      <c r="KZS108"/>
      <c r="KZU108"/>
      <c r="KZW108"/>
      <c r="KZY108"/>
      <c r="LAA108"/>
      <c r="LAC108"/>
      <c r="LAE108"/>
      <c r="LAG108"/>
      <c r="LAI108"/>
      <c r="LAK108"/>
      <c r="LAM108"/>
      <c r="LAO108"/>
      <c r="LAQ108"/>
      <c r="LAS108"/>
      <c r="LAU108"/>
      <c r="LAW108"/>
      <c r="LAY108"/>
      <c r="LBA108"/>
      <c r="LBC108"/>
      <c r="LBE108"/>
      <c r="LBG108"/>
      <c r="LBI108"/>
      <c r="LBK108"/>
      <c r="LBM108"/>
      <c r="LBO108"/>
      <c r="LBQ108"/>
      <c r="LBS108"/>
      <c r="LBU108"/>
      <c r="LBW108"/>
      <c r="LBY108"/>
      <c r="LCA108"/>
      <c r="LCC108"/>
      <c r="LCE108"/>
      <c r="LCG108"/>
      <c r="LCI108"/>
      <c r="LCK108"/>
      <c r="LCM108"/>
      <c r="LCO108"/>
      <c r="LCQ108"/>
      <c r="LCS108"/>
      <c r="LCU108"/>
      <c r="LCW108"/>
      <c r="LCY108"/>
      <c r="LDA108"/>
      <c r="LDC108"/>
      <c r="LDE108"/>
      <c r="LDG108"/>
      <c r="LDI108"/>
      <c r="LDK108"/>
      <c r="LDM108"/>
      <c r="LDO108"/>
      <c r="LDQ108"/>
      <c r="LDS108"/>
      <c r="LDU108"/>
      <c r="LDW108"/>
      <c r="LDY108"/>
      <c r="LEA108"/>
      <c r="LEC108"/>
      <c r="LEE108"/>
      <c r="LEG108"/>
      <c r="LEI108"/>
      <c r="LEK108"/>
      <c r="LEM108"/>
      <c r="LEO108"/>
      <c r="LEQ108"/>
      <c r="LES108"/>
      <c r="LEU108"/>
      <c r="LEW108"/>
      <c r="LEY108"/>
      <c r="LFA108"/>
      <c r="LFC108"/>
      <c r="LFE108"/>
      <c r="LFG108"/>
      <c r="LFI108"/>
      <c r="LFK108"/>
      <c r="LFM108"/>
      <c r="LFO108"/>
      <c r="LFQ108"/>
      <c r="LFS108"/>
      <c r="LFU108"/>
      <c r="LFW108"/>
      <c r="LFY108"/>
      <c r="LGA108"/>
      <c r="LGC108"/>
      <c r="LGE108"/>
      <c r="LGG108"/>
      <c r="LGI108"/>
      <c r="LGK108"/>
      <c r="LGM108"/>
      <c r="LGO108"/>
      <c r="LGQ108"/>
      <c r="LGS108"/>
      <c r="LGU108"/>
      <c r="LGW108"/>
      <c r="LGY108"/>
      <c r="LHA108"/>
      <c r="LHC108"/>
      <c r="LHE108"/>
      <c r="LHG108"/>
      <c r="LHI108"/>
      <c r="LHK108"/>
      <c r="LHM108"/>
      <c r="LHO108"/>
      <c r="LHQ108"/>
      <c r="LHS108"/>
      <c r="LHU108"/>
      <c r="LHW108"/>
      <c r="LHY108"/>
      <c r="LIA108"/>
      <c r="LIC108"/>
      <c r="LIE108"/>
      <c r="LIG108"/>
      <c r="LII108"/>
      <c r="LIK108"/>
      <c r="LIM108"/>
      <c r="LIO108"/>
      <c r="LIQ108"/>
      <c r="LIS108"/>
      <c r="LIU108"/>
      <c r="LIW108"/>
      <c r="LIY108"/>
      <c r="LJA108"/>
      <c r="LJC108"/>
      <c r="LJE108"/>
      <c r="LJG108"/>
      <c r="LJI108"/>
      <c r="LJK108"/>
      <c r="LJM108"/>
      <c r="LJO108"/>
      <c r="LJQ108"/>
      <c r="LJS108"/>
      <c r="LJU108"/>
      <c r="LJW108"/>
      <c r="LJY108"/>
      <c r="LKA108"/>
      <c r="LKC108"/>
      <c r="LKE108"/>
      <c r="LKG108"/>
      <c r="LKI108"/>
      <c r="LKK108"/>
      <c r="LKM108"/>
      <c r="LKO108"/>
      <c r="LKQ108"/>
      <c r="LKS108"/>
      <c r="LKU108"/>
      <c r="LKW108"/>
      <c r="LKY108"/>
      <c r="LLA108"/>
      <c r="LLC108"/>
      <c r="LLE108"/>
      <c r="LLG108"/>
      <c r="LLI108"/>
      <c r="LLK108"/>
      <c r="LLM108"/>
      <c r="LLO108"/>
      <c r="LLQ108"/>
      <c r="LLS108"/>
      <c r="LLU108"/>
      <c r="LLW108"/>
      <c r="LLY108"/>
      <c r="LMA108"/>
      <c r="LMC108"/>
      <c r="LME108"/>
      <c r="LMG108"/>
      <c r="LMI108"/>
      <c r="LMK108"/>
      <c r="LMM108"/>
      <c r="LMO108"/>
      <c r="LMQ108"/>
      <c r="LMS108"/>
      <c r="LMU108"/>
      <c r="LMW108"/>
      <c r="LMY108"/>
      <c r="LNA108"/>
      <c r="LNC108"/>
      <c r="LNE108"/>
      <c r="LNG108"/>
      <c r="LNI108"/>
      <c r="LNK108"/>
      <c r="LNM108"/>
      <c r="LNO108"/>
      <c r="LNQ108"/>
      <c r="LNS108"/>
      <c r="LNU108"/>
      <c r="LNW108"/>
      <c r="LNY108"/>
      <c r="LOA108"/>
      <c r="LOC108"/>
      <c r="LOE108"/>
      <c r="LOG108"/>
      <c r="LOI108"/>
      <c r="LOK108"/>
      <c r="LOM108"/>
      <c r="LOO108"/>
      <c r="LOQ108"/>
      <c r="LOS108"/>
      <c r="LOU108"/>
      <c r="LOW108"/>
      <c r="LOY108"/>
      <c r="LPA108"/>
      <c r="LPC108"/>
      <c r="LPE108"/>
      <c r="LPG108"/>
      <c r="LPI108"/>
      <c r="LPK108"/>
      <c r="LPM108"/>
      <c r="LPO108"/>
      <c r="LPQ108"/>
      <c r="LPS108"/>
      <c r="LPU108"/>
      <c r="LPW108"/>
      <c r="LPY108"/>
      <c r="LQA108"/>
      <c r="LQC108"/>
      <c r="LQE108"/>
      <c r="LQG108"/>
      <c r="LQI108"/>
      <c r="LQK108"/>
      <c r="LQM108"/>
      <c r="LQO108"/>
      <c r="LQQ108"/>
      <c r="LQS108"/>
      <c r="LQU108"/>
      <c r="LQW108"/>
      <c r="LQY108"/>
      <c r="LRA108"/>
      <c r="LRC108"/>
      <c r="LRE108"/>
      <c r="LRG108"/>
      <c r="LRI108"/>
      <c r="LRK108"/>
      <c r="LRM108"/>
      <c r="LRO108"/>
      <c r="LRQ108"/>
      <c r="LRS108"/>
      <c r="LRU108"/>
      <c r="LRW108"/>
      <c r="LRY108"/>
      <c r="LSA108"/>
      <c r="LSC108"/>
      <c r="LSE108"/>
      <c r="LSG108"/>
      <c r="LSI108"/>
      <c r="LSK108"/>
      <c r="LSM108"/>
      <c r="LSO108"/>
      <c r="LSQ108"/>
      <c r="LSS108"/>
      <c r="LSU108"/>
      <c r="LSW108"/>
      <c r="LSY108"/>
      <c r="LTA108"/>
      <c r="LTC108"/>
      <c r="LTE108"/>
      <c r="LTG108"/>
      <c r="LTI108"/>
      <c r="LTK108"/>
      <c r="LTM108"/>
      <c r="LTO108"/>
      <c r="LTQ108"/>
      <c r="LTS108"/>
      <c r="LTU108"/>
      <c r="LTW108"/>
      <c r="LTY108"/>
      <c r="LUA108"/>
      <c r="LUC108"/>
      <c r="LUE108"/>
      <c r="LUG108"/>
      <c r="LUI108"/>
      <c r="LUK108"/>
      <c r="LUM108"/>
      <c r="LUO108"/>
      <c r="LUQ108"/>
      <c r="LUS108"/>
      <c r="LUU108"/>
      <c r="LUW108"/>
      <c r="LUY108"/>
      <c r="LVA108"/>
      <c r="LVC108"/>
      <c r="LVE108"/>
      <c r="LVG108"/>
      <c r="LVI108"/>
      <c r="LVK108"/>
      <c r="LVM108"/>
      <c r="LVO108"/>
      <c r="LVQ108"/>
      <c r="LVS108"/>
      <c r="LVU108"/>
      <c r="LVW108"/>
      <c r="LVY108"/>
      <c r="LWA108"/>
      <c r="LWC108"/>
      <c r="LWE108"/>
      <c r="LWG108"/>
      <c r="LWI108"/>
      <c r="LWK108"/>
      <c r="LWM108"/>
      <c r="LWO108"/>
      <c r="LWQ108"/>
      <c r="LWS108"/>
      <c r="LWU108"/>
      <c r="LWW108"/>
      <c r="LWY108"/>
      <c r="LXA108"/>
      <c r="LXC108"/>
      <c r="LXE108"/>
      <c r="LXG108"/>
      <c r="LXI108"/>
      <c r="LXK108"/>
      <c r="LXM108"/>
      <c r="LXO108"/>
      <c r="LXQ108"/>
      <c r="LXS108"/>
      <c r="LXU108"/>
      <c r="LXW108"/>
      <c r="LXY108"/>
      <c r="LYA108"/>
      <c r="LYC108"/>
      <c r="LYE108"/>
      <c r="LYG108"/>
      <c r="LYI108"/>
      <c r="LYK108"/>
      <c r="LYM108"/>
      <c r="LYO108"/>
      <c r="LYQ108"/>
      <c r="LYS108"/>
      <c r="LYU108"/>
      <c r="LYW108"/>
      <c r="LYY108"/>
      <c r="LZA108"/>
      <c r="LZC108"/>
      <c r="LZE108"/>
      <c r="LZG108"/>
      <c r="LZI108"/>
      <c r="LZK108"/>
      <c r="LZM108"/>
      <c r="LZO108"/>
      <c r="LZQ108"/>
      <c r="LZS108"/>
      <c r="LZU108"/>
      <c r="LZW108"/>
      <c r="LZY108"/>
      <c r="MAA108"/>
      <c r="MAC108"/>
      <c r="MAE108"/>
      <c r="MAG108"/>
      <c r="MAI108"/>
      <c r="MAK108"/>
      <c r="MAM108"/>
      <c r="MAO108"/>
      <c r="MAQ108"/>
      <c r="MAS108"/>
      <c r="MAU108"/>
      <c r="MAW108"/>
      <c r="MAY108"/>
      <c r="MBA108"/>
      <c r="MBC108"/>
      <c r="MBE108"/>
      <c r="MBG108"/>
      <c r="MBI108"/>
      <c r="MBK108"/>
      <c r="MBM108"/>
      <c r="MBO108"/>
      <c r="MBQ108"/>
      <c r="MBS108"/>
      <c r="MBU108"/>
      <c r="MBW108"/>
      <c r="MBY108"/>
      <c r="MCA108"/>
      <c r="MCC108"/>
      <c r="MCE108"/>
      <c r="MCG108"/>
      <c r="MCI108"/>
      <c r="MCK108"/>
      <c r="MCM108"/>
      <c r="MCO108"/>
      <c r="MCQ108"/>
      <c r="MCS108"/>
      <c r="MCU108"/>
      <c r="MCW108"/>
      <c r="MCY108"/>
      <c r="MDA108"/>
      <c r="MDC108"/>
      <c r="MDE108"/>
      <c r="MDG108"/>
      <c r="MDI108"/>
      <c r="MDK108"/>
      <c r="MDM108"/>
      <c r="MDO108"/>
      <c r="MDQ108"/>
      <c r="MDS108"/>
      <c r="MDU108"/>
      <c r="MDW108"/>
      <c r="MDY108"/>
      <c r="MEA108"/>
      <c r="MEC108"/>
      <c r="MEE108"/>
      <c r="MEG108"/>
      <c r="MEI108"/>
      <c r="MEK108"/>
      <c r="MEM108"/>
      <c r="MEO108"/>
      <c r="MEQ108"/>
      <c r="MES108"/>
      <c r="MEU108"/>
      <c r="MEW108"/>
      <c r="MEY108"/>
      <c r="MFA108"/>
      <c r="MFC108"/>
      <c r="MFE108"/>
      <c r="MFG108"/>
      <c r="MFI108"/>
      <c r="MFK108"/>
      <c r="MFM108"/>
      <c r="MFO108"/>
      <c r="MFQ108"/>
      <c r="MFS108"/>
      <c r="MFU108"/>
      <c r="MFW108"/>
      <c r="MFY108"/>
      <c r="MGA108"/>
      <c r="MGC108"/>
      <c r="MGE108"/>
      <c r="MGG108"/>
      <c r="MGI108"/>
      <c r="MGK108"/>
      <c r="MGM108"/>
      <c r="MGO108"/>
      <c r="MGQ108"/>
      <c r="MGS108"/>
      <c r="MGU108"/>
      <c r="MGW108"/>
      <c r="MGY108"/>
      <c r="MHA108"/>
      <c r="MHC108"/>
      <c r="MHE108"/>
      <c r="MHG108"/>
      <c r="MHI108"/>
      <c r="MHK108"/>
      <c r="MHM108"/>
      <c r="MHO108"/>
      <c r="MHQ108"/>
      <c r="MHS108"/>
      <c r="MHU108"/>
      <c r="MHW108"/>
      <c r="MHY108"/>
      <c r="MIA108"/>
      <c r="MIC108"/>
      <c r="MIE108"/>
      <c r="MIG108"/>
      <c r="MII108"/>
      <c r="MIK108"/>
      <c r="MIM108"/>
      <c r="MIO108"/>
      <c r="MIQ108"/>
      <c r="MIS108"/>
      <c r="MIU108"/>
      <c r="MIW108"/>
      <c r="MIY108"/>
      <c r="MJA108"/>
      <c r="MJC108"/>
      <c r="MJE108"/>
      <c r="MJG108"/>
      <c r="MJI108"/>
      <c r="MJK108"/>
      <c r="MJM108"/>
      <c r="MJO108"/>
      <c r="MJQ108"/>
      <c r="MJS108"/>
      <c r="MJU108"/>
      <c r="MJW108"/>
      <c r="MJY108"/>
      <c r="MKA108"/>
      <c r="MKC108"/>
      <c r="MKE108"/>
      <c r="MKG108"/>
      <c r="MKI108"/>
      <c r="MKK108"/>
      <c r="MKM108"/>
      <c r="MKO108"/>
      <c r="MKQ108"/>
      <c r="MKS108"/>
      <c r="MKU108"/>
      <c r="MKW108"/>
      <c r="MKY108"/>
      <c r="MLA108"/>
      <c r="MLC108"/>
      <c r="MLE108"/>
      <c r="MLG108"/>
      <c r="MLI108"/>
      <c r="MLK108"/>
      <c r="MLM108"/>
      <c r="MLO108"/>
      <c r="MLQ108"/>
      <c r="MLS108"/>
      <c r="MLU108"/>
      <c r="MLW108"/>
      <c r="MLY108"/>
      <c r="MMA108"/>
      <c r="MMC108"/>
      <c r="MME108"/>
      <c r="MMG108"/>
      <c r="MMI108"/>
      <c r="MMK108"/>
      <c r="MMM108"/>
      <c r="MMO108"/>
      <c r="MMQ108"/>
      <c r="MMS108"/>
      <c r="MMU108"/>
      <c r="MMW108"/>
      <c r="MMY108"/>
      <c r="MNA108"/>
      <c r="MNC108"/>
      <c r="MNE108"/>
      <c r="MNG108"/>
      <c r="MNI108"/>
      <c r="MNK108"/>
      <c r="MNM108"/>
      <c r="MNO108"/>
      <c r="MNQ108"/>
      <c r="MNS108"/>
      <c r="MNU108"/>
      <c r="MNW108"/>
      <c r="MNY108"/>
      <c r="MOA108"/>
      <c r="MOC108"/>
      <c r="MOE108"/>
      <c r="MOG108"/>
      <c r="MOI108"/>
      <c r="MOK108"/>
      <c r="MOM108"/>
      <c r="MOO108"/>
      <c r="MOQ108"/>
      <c r="MOS108"/>
      <c r="MOU108"/>
      <c r="MOW108"/>
      <c r="MOY108"/>
      <c r="MPA108"/>
      <c r="MPC108"/>
      <c r="MPE108"/>
      <c r="MPG108"/>
      <c r="MPI108"/>
      <c r="MPK108"/>
      <c r="MPM108"/>
      <c r="MPO108"/>
      <c r="MPQ108"/>
      <c r="MPS108"/>
      <c r="MPU108"/>
      <c r="MPW108"/>
      <c r="MPY108"/>
      <c r="MQA108"/>
      <c r="MQC108"/>
      <c r="MQE108"/>
      <c r="MQG108"/>
      <c r="MQI108"/>
      <c r="MQK108"/>
      <c r="MQM108"/>
      <c r="MQO108"/>
      <c r="MQQ108"/>
      <c r="MQS108"/>
      <c r="MQU108"/>
      <c r="MQW108"/>
      <c r="MQY108"/>
      <c r="MRA108"/>
      <c r="MRC108"/>
      <c r="MRE108"/>
      <c r="MRG108"/>
      <c r="MRI108"/>
      <c r="MRK108"/>
      <c r="MRM108"/>
      <c r="MRO108"/>
      <c r="MRQ108"/>
      <c r="MRS108"/>
      <c r="MRU108"/>
      <c r="MRW108"/>
      <c r="MRY108"/>
      <c r="MSA108"/>
      <c r="MSC108"/>
      <c r="MSE108"/>
      <c r="MSG108"/>
      <c r="MSI108"/>
      <c r="MSK108"/>
      <c r="MSM108"/>
      <c r="MSO108"/>
      <c r="MSQ108"/>
      <c r="MSS108"/>
      <c r="MSU108"/>
      <c r="MSW108"/>
      <c r="MSY108"/>
      <c r="MTA108"/>
      <c r="MTC108"/>
      <c r="MTE108"/>
      <c r="MTG108"/>
      <c r="MTI108"/>
      <c r="MTK108"/>
      <c r="MTM108"/>
      <c r="MTO108"/>
      <c r="MTQ108"/>
      <c r="MTS108"/>
      <c r="MTU108"/>
      <c r="MTW108"/>
      <c r="MTY108"/>
      <c r="MUA108"/>
      <c r="MUC108"/>
      <c r="MUE108"/>
      <c r="MUG108"/>
      <c r="MUI108"/>
      <c r="MUK108"/>
      <c r="MUM108"/>
      <c r="MUO108"/>
      <c r="MUQ108"/>
      <c r="MUS108"/>
      <c r="MUU108"/>
      <c r="MUW108"/>
      <c r="MUY108"/>
      <c r="MVA108"/>
      <c r="MVC108"/>
      <c r="MVE108"/>
      <c r="MVG108"/>
      <c r="MVI108"/>
      <c r="MVK108"/>
      <c r="MVM108"/>
      <c r="MVO108"/>
      <c r="MVQ108"/>
      <c r="MVS108"/>
      <c r="MVU108"/>
      <c r="MVW108"/>
      <c r="MVY108"/>
      <c r="MWA108"/>
      <c r="MWC108"/>
      <c r="MWE108"/>
      <c r="MWG108"/>
      <c r="MWI108"/>
      <c r="MWK108"/>
      <c r="MWM108"/>
      <c r="MWO108"/>
      <c r="MWQ108"/>
      <c r="MWS108"/>
      <c r="MWU108"/>
      <c r="MWW108"/>
      <c r="MWY108"/>
      <c r="MXA108"/>
      <c r="MXC108"/>
      <c r="MXE108"/>
      <c r="MXG108"/>
      <c r="MXI108"/>
      <c r="MXK108"/>
      <c r="MXM108"/>
      <c r="MXO108"/>
      <c r="MXQ108"/>
      <c r="MXS108"/>
      <c r="MXU108"/>
      <c r="MXW108"/>
      <c r="MXY108"/>
      <c r="MYA108"/>
      <c r="MYC108"/>
      <c r="MYE108"/>
      <c r="MYG108"/>
      <c r="MYI108"/>
      <c r="MYK108"/>
      <c r="MYM108"/>
      <c r="MYO108"/>
      <c r="MYQ108"/>
      <c r="MYS108"/>
      <c r="MYU108"/>
      <c r="MYW108"/>
      <c r="MYY108"/>
      <c r="MZA108"/>
      <c r="MZC108"/>
      <c r="MZE108"/>
      <c r="MZG108"/>
      <c r="MZI108"/>
      <c r="MZK108"/>
      <c r="MZM108"/>
      <c r="MZO108"/>
      <c r="MZQ108"/>
      <c r="MZS108"/>
      <c r="MZU108"/>
      <c r="MZW108"/>
      <c r="MZY108"/>
      <c r="NAA108"/>
      <c r="NAC108"/>
      <c r="NAE108"/>
      <c r="NAG108"/>
      <c r="NAI108"/>
      <c r="NAK108"/>
      <c r="NAM108"/>
      <c r="NAO108"/>
      <c r="NAQ108"/>
      <c r="NAS108"/>
      <c r="NAU108"/>
      <c r="NAW108"/>
      <c r="NAY108"/>
      <c r="NBA108"/>
      <c r="NBC108"/>
      <c r="NBE108"/>
      <c r="NBG108"/>
      <c r="NBI108"/>
      <c r="NBK108"/>
      <c r="NBM108"/>
      <c r="NBO108"/>
      <c r="NBQ108"/>
      <c r="NBS108"/>
      <c r="NBU108"/>
      <c r="NBW108"/>
      <c r="NBY108"/>
      <c r="NCA108"/>
      <c r="NCC108"/>
      <c r="NCE108"/>
      <c r="NCG108"/>
      <c r="NCI108"/>
      <c r="NCK108"/>
      <c r="NCM108"/>
      <c r="NCO108"/>
      <c r="NCQ108"/>
      <c r="NCS108"/>
      <c r="NCU108"/>
      <c r="NCW108"/>
      <c r="NCY108"/>
      <c r="NDA108"/>
      <c r="NDC108"/>
      <c r="NDE108"/>
      <c r="NDG108"/>
      <c r="NDI108"/>
      <c r="NDK108"/>
      <c r="NDM108"/>
      <c r="NDO108"/>
      <c r="NDQ108"/>
      <c r="NDS108"/>
      <c r="NDU108"/>
      <c r="NDW108"/>
      <c r="NDY108"/>
      <c r="NEA108"/>
      <c r="NEC108"/>
      <c r="NEE108"/>
      <c r="NEG108"/>
      <c r="NEI108"/>
      <c r="NEK108"/>
      <c r="NEM108"/>
      <c r="NEO108"/>
      <c r="NEQ108"/>
      <c r="NES108"/>
      <c r="NEU108"/>
      <c r="NEW108"/>
      <c r="NEY108"/>
      <c r="NFA108"/>
      <c r="NFC108"/>
      <c r="NFE108"/>
      <c r="NFG108"/>
      <c r="NFI108"/>
      <c r="NFK108"/>
      <c r="NFM108"/>
      <c r="NFO108"/>
      <c r="NFQ108"/>
      <c r="NFS108"/>
      <c r="NFU108"/>
      <c r="NFW108"/>
      <c r="NFY108"/>
      <c r="NGA108"/>
      <c r="NGC108"/>
      <c r="NGE108"/>
      <c r="NGG108"/>
      <c r="NGI108"/>
      <c r="NGK108"/>
      <c r="NGM108"/>
      <c r="NGO108"/>
      <c r="NGQ108"/>
      <c r="NGS108"/>
      <c r="NGU108"/>
      <c r="NGW108"/>
      <c r="NGY108"/>
      <c r="NHA108"/>
      <c r="NHC108"/>
      <c r="NHE108"/>
      <c r="NHG108"/>
      <c r="NHI108"/>
      <c r="NHK108"/>
      <c r="NHM108"/>
      <c r="NHO108"/>
      <c r="NHQ108"/>
      <c r="NHS108"/>
      <c r="NHU108"/>
      <c r="NHW108"/>
      <c r="NHY108"/>
      <c r="NIA108"/>
      <c r="NIC108"/>
      <c r="NIE108"/>
      <c r="NIG108"/>
      <c r="NII108"/>
      <c r="NIK108"/>
      <c r="NIM108"/>
      <c r="NIO108"/>
      <c r="NIQ108"/>
      <c r="NIS108"/>
      <c r="NIU108"/>
      <c r="NIW108"/>
      <c r="NIY108"/>
      <c r="NJA108"/>
      <c r="NJC108"/>
      <c r="NJE108"/>
      <c r="NJG108"/>
      <c r="NJI108"/>
      <c r="NJK108"/>
      <c r="NJM108"/>
      <c r="NJO108"/>
      <c r="NJQ108"/>
      <c r="NJS108"/>
      <c r="NJU108"/>
      <c r="NJW108"/>
      <c r="NJY108"/>
      <c r="NKA108"/>
      <c r="NKC108"/>
      <c r="NKE108"/>
      <c r="NKG108"/>
      <c r="NKI108"/>
      <c r="NKK108"/>
      <c r="NKM108"/>
      <c r="NKO108"/>
      <c r="NKQ108"/>
      <c r="NKS108"/>
      <c r="NKU108"/>
      <c r="NKW108"/>
      <c r="NKY108"/>
      <c r="NLA108"/>
      <c r="NLC108"/>
      <c r="NLE108"/>
      <c r="NLG108"/>
      <c r="NLI108"/>
      <c r="NLK108"/>
      <c r="NLM108"/>
      <c r="NLO108"/>
      <c r="NLQ108"/>
      <c r="NLS108"/>
      <c r="NLU108"/>
      <c r="NLW108"/>
      <c r="NLY108"/>
      <c r="NMA108"/>
      <c r="NMC108"/>
      <c r="NME108"/>
      <c r="NMG108"/>
      <c r="NMI108"/>
      <c r="NMK108"/>
      <c r="NMM108"/>
      <c r="NMO108"/>
      <c r="NMQ108"/>
      <c r="NMS108"/>
      <c r="NMU108"/>
      <c r="NMW108"/>
      <c r="NMY108"/>
      <c r="NNA108"/>
      <c r="NNC108"/>
      <c r="NNE108"/>
      <c r="NNG108"/>
      <c r="NNI108"/>
      <c r="NNK108"/>
      <c r="NNM108"/>
      <c r="NNO108"/>
      <c r="NNQ108"/>
      <c r="NNS108"/>
      <c r="NNU108"/>
      <c r="NNW108"/>
      <c r="NNY108"/>
      <c r="NOA108"/>
      <c r="NOC108"/>
      <c r="NOE108"/>
      <c r="NOG108"/>
      <c r="NOI108"/>
      <c r="NOK108"/>
      <c r="NOM108"/>
      <c r="NOO108"/>
      <c r="NOQ108"/>
      <c r="NOS108"/>
      <c r="NOU108"/>
      <c r="NOW108"/>
      <c r="NOY108"/>
      <c r="NPA108"/>
      <c r="NPC108"/>
      <c r="NPE108"/>
      <c r="NPG108"/>
      <c r="NPI108"/>
      <c r="NPK108"/>
      <c r="NPM108"/>
      <c r="NPO108"/>
      <c r="NPQ108"/>
      <c r="NPS108"/>
      <c r="NPU108"/>
      <c r="NPW108"/>
      <c r="NPY108"/>
      <c r="NQA108"/>
      <c r="NQC108"/>
      <c r="NQE108"/>
      <c r="NQG108"/>
      <c r="NQI108"/>
      <c r="NQK108"/>
      <c r="NQM108"/>
      <c r="NQO108"/>
      <c r="NQQ108"/>
      <c r="NQS108"/>
      <c r="NQU108"/>
      <c r="NQW108"/>
      <c r="NQY108"/>
      <c r="NRA108"/>
      <c r="NRC108"/>
      <c r="NRE108"/>
      <c r="NRG108"/>
      <c r="NRI108"/>
      <c r="NRK108"/>
      <c r="NRM108"/>
      <c r="NRO108"/>
      <c r="NRQ108"/>
      <c r="NRS108"/>
      <c r="NRU108"/>
      <c r="NRW108"/>
      <c r="NRY108"/>
      <c r="NSA108"/>
      <c r="NSC108"/>
      <c r="NSE108"/>
      <c r="NSG108"/>
      <c r="NSI108"/>
      <c r="NSK108"/>
      <c r="NSM108"/>
      <c r="NSO108"/>
      <c r="NSQ108"/>
      <c r="NSS108"/>
      <c r="NSU108"/>
      <c r="NSW108"/>
      <c r="NSY108"/>
      <c r="NTA108"/>
      <c r="NTC108"/>
      <c r="NTE108"/>
      <c r="NTG108"/>
      <c r="NTI108"/>
      <c r="NTK108"/>
      <c r="NTM108"/>
      <c r="NTO108"/>
      <c r="NTQ108"/>
      <c r="NTS108"/>
      <c r="NTU108"/>
      <c r="NTW108"/>
      <c r="NTY108"/>
      <c r="NUA108"/>
      <c r="NUC108"/>
      <c r="NUE108"/>
      <c r="NUG108"/>
      <c r="NUI108"/>
      <c r="NUK108"/>
      <c r="NUM108"/>
      <c r="NUO108"/>
      <c r="NUQ108"/>
      <c r="NUS108"/>
      <c r="NUU108"/>
      <c r="NUW108"/>
      <c r="NUY108"/>
      <c r="NVA108"/>
      <c r="NVC108"/>
      <c r="NVE108"/>
      <c r="NVG108"/>
      <c r="NVI108"/>
      <c r="NVK108"/>
      <c r="NVM108"/>
      <c r="NVO108"/>
      <c r="NVQ108"/>
      <c r="NVS108"/>
      <c r="NVU108"/>
      <c r="NVW108"/>
      <c r="NVY108"/>
      <c r="NWA108"/>
      <c r="NWC108"/>
      <c r="NWE108"/>
      <c r="NWG108"/>
      <c r="NWI108"/>
      <c r="NWK108"/>
      <c r="NWM108"/>
      <c r="NWO108"/>
      <c r="NWQ108"/>
      <c r="NWS108"/>
      <c r="NWU108"/>
      <c r="NWW108"/>
      <c r="NWY108"/>
      <c r="NXA108"/>
      <c r="NXC108"/>
      <c r="NXE108"/>
      <c r="NXG108"/>
      <c r="NXI108"/>
      <c r="NXK108"/>
      <c r="NXM108"/>
      <c r="NXO108"/>
      <c r="NXQ108"/>
      <c r="NXS108"/>
      <c r="NXU108"/>
      <c r="NXW108"/>
      <c r="NXY108"/>
      <c r="NYA108"/>
      <c r="NYC108"/>
      <c r="NYE108"/>
      <c r="NYG108"/>
      <c r="NYI108"/>
      <c r="NYK108"/>
      <c r="NYM108"/>
      <c r="NYO108"/>
      <c r="NYQ108"/>
      <c r="NYS108"/>
      <c r="NYU108"/>
      <c r="NYW108"/>
      <c r="NYY108"/>
      <c r="NZA108"/>
      <c r="NZC108"/>
      <c r="NZE108"/>
      <c r="NZG108"/>
      <c r="NZI108"/>
      <c r="NZK108"/>
      <c r="NZM108"/>
      <c r="NZO108"/>
      <c r="NZQ108"/>
      <c r="NZS108"/>
      <c r="NZU108"/>
      <c r="NZW108"/>
      <c r="NZY108"/>
      <c r="OAA108"/>
      <c r="OAC108"/>
      <c r="OAE108"/>
      <c r="OAG108"/>
      <c r="OAI108"/>
      <c r="OAK108"/>
      <c r="OAM108"/>
      <c r="OAO108"/>
      <c r="OAQ108"/>
      <c r="OAS108"/>
      <c r="OAU108"/>
      <c r="OAW108"/>
      <c r="OAY108"/>
      <c r="OBA108"/>
      <c r="OBC108"/>
      <c r="OBE108"/>
      <c r="OBG108"/>
      <c r="OBI108"/>
      <c r="OBK108"/>
      <c r="OBM108"/>
      <c r="OBO108"/>
      <c r="OBQ108"/>
      <c r="OBS108"/>
      <c r="OBU108"/>
      <c r="OBW108"/>
      <c r="OBY108"/>
      <c r="OCA108"/>
      <c r="OCC108"/>
      <c r="OCE108"/>
      <c r="OCG108"/>
      <c r="OCI108"/>
      <c r="OCK108"/>
      <c r="OCM108"/>
      <c r="OCO108"/>
      <c r="OCQ108"/>
      <c r="OCS108"/>
      <c r="OCU108"/>
      <c r="OCW108"/>
      <c r="OCY108"/>
      <c r="ODA108"/>
      <c r="ODC108"/>
      <c r="ODE108"/>
      <c r="ODG108"/>
      <c r="ODI108"/>
      <c r="ODK108"/>
      <c r="ODM108"/>
      <c r="ODO108"/>
      <c r="ODQ108"/>
      <c r="ODS108"/>
      <c r="ODU108"/>
      <c r="ODW108"/>
      <c r="ODY108"/>
      <c r="OEA108"/>
      <c r="OEC108"/>
      <c r="OEE108"/>
      <c r="OEG108"/>
      <c r="OEI108"/>
      <c r="OEK108"/>
      <c r="OEM108"/>
      <c r="OEO108"/>
      <c r="OEQ108"/>
      <c r="OES108"/>
      <c r="OEU108"/>
      <c r="OEW108"/>
      <c r="OEY108"/>
      <c r="OFA108"/>
      <c r="OFC108"/>
      <c r="OFE108"/>
      <c r="OFG108"/>
      <c r="OFI108"/>
      <c r="OFK108"/>
      <c r="OFM108"/>
      <c r="OFO108"/>
      <c r="OFQ108"/>
      <c r="OFS108"/>
      <c r="OFU108"/>
      <c r="OFW108"/>
      <c r="OFY108"/>
      <c r="OGA108"/>
      <c r="OGC108"/>
      <c r="OGE108"/>
      <c r="OGG108"/>
      <c r="OGI108"/>
      <c r="OGK108"/>
      <c r="OGM108"/>
      <c r="OGO108"/>
      <c r="OGQ108"/>
      <c r="OGS108"/>
      <c r="OGU108"/>
      <c r="OGW108"/>
      <c r="OGY108"/>
      <c r="OHA108"/>
      <c r="OHC108"/>
      <c r="OHE108"/>
      <c r="OHG108"/>
      <c r="OHI108"/>
      <c r="OHK108"/>
      <c r="OHM108"/>
      <c r="OHO108"/>
      <c r="OHQ108"/>
      <c r="OHS108"/>
      <c r="OHU108"/>
      <c r="OHW108"/>
      <c r="OHY108"/>
      <c r="OIA108"/>
      <c r="OIC108"/>
      <c r="OIE108"/>
      <c r="OIG108"/>
      <c r="OII108"/>
      <c r="OIK108"/>
      <c r="OIM108"/>
      <c r="OIO108"/>
      <c r="OIQ108"/>
      <c r="OIS108"/>
      <c r="OIU108"/>
      <c r="OIW108"/>
      <c r="OIY108"/>
      <c r="OJA108"/>
      <c r="OJC108"/>
      <c r="OJE108"/>
      <c r="OJG108"/>
      <c r="OJI108"/>
      <c r="OJK108"/>
      <c r="OJM108"/>
      <c r="OJO108"/>
      <c r="OJQ108"/>
      <c r="OJS108"/>
      <c r="OJU108"/>
      <c r="OJW108"/>
      <c r="OJY108"/>
      <c r="OKA108"/>
      <c r="OKC108"/>
      <c r="OKE108"/>
      <c r="OKG108"/>
      <c r="OKI108"/>
      <c r="OKK108"/>
      <c r="OKM108"/>
      <c r="OKO108"/>
      <c r="OKQ108"/>
      <c r="OKS108"/>
      <c r="OKU108"/>
      <c r="OKW108"/>
      <c r="OKY108"/>
      <c r="OLA108"/>
      <c r="OLC108"/>
      <c r="OLE108"/>
      <c r="OLG108"/>
      <c r="OLI108"/>
      <c r="OLK108"/>
      <c r="OLM108"/>
      <c r="OLO108"/>
      <c r="OLQ108"/>
      <c r="OLS108"/>
      <c r="OLU108"/>
      <c r="OLW108"/>
      <c r="OLY108"/>
      <c r="OMA108"/>
      <c r="OMC108"/>
      <c r="OME108"/>
      <c r="OMG108"/>
      <c r="OMI108"/>
      <c r="OMK108"/>
      <c r="OMM108"/>
      <c r="OMO108"/>
      <c r="OMQ108"/>
      <c r="OMS108"/>
      <c r="OMU108"/>
      <c r="OMW108"/>
      <c r="OMY108"/>
      <c r="ONA108"/>
      <c r="ONC108"/>
      <c r="ONE108"/>
      <c r="ONG108"/>
      <c r="ONI108"/>
      <c r="ONK108"/>
      <c r="ONM108"/>
      <c r="ONO108"/>
      <c r="ONQ108"/>
      <c r="ONS108"/>
      <c r="ONU108"/>
      <c r="ONW108"/>
      <c r="ONY108"/>
      <c r="OOA108"/>
      <c r="OOC108"/>
      <c r="OOE108"/>
      <c r="OOG108"/>
      <c r="OOI108"/>
      <c r="OOK108"/>
      <c r="OOM108"/>
      <c r="OOO108"/>
      <c r="OOQ108"/>
      <c r="OOS108"/>
      <c r="OOU108"/>
      <c r="OOW108"/>
      <c r="OOY108"/>
      <c r="OPA108"/>
      <c r="OPC108"/>
      <c r="OPE108"/>
      <c r="OPG108"/>
      <c r="OPI108"/>
      <c r="OPK108"/>
      <c r="OPM108"/>
      <c r="OPO108"/>
      <c r="OPQ108"/>
      <c r="OPS108"/>
      <c r="OPU108"/>
      <c r="OPW108"/>
      <c r="OPY108"/>
      <c r="OQA108"/>
      <c r="OQC108"/>
      <c r="OQE108"/>
      <c r="OQG108"/>
      <c r="OQI108"/>
      <c r="OQK108"/>
      <c r="OQM108"/>
      <c r="OQO108"/>
      <c r="OQQ108"/>
      <c r="OQS108"/>
      <c r="OQU108"/>
      <c r="OQW108"/>
      <c r="OQY108"/>
      <c r="ORA108"/>
      <c r="ORC108"/>
      <c r="ORE108"/>
      <c r="ORG108"/>
      <c r="ORI108"/>
      <c r="ORK108"/>
      <c r="ORM108"/>
      <c r="ORO108"/>
      <c r="ORQ108"/>
      <c r="ORS108"/>
      <c r="ORU108"/>
      <c r="ORW108"/>
      <c r="ORY108"/>
      <c r="OSA108"/>
      <c r="OSC108"/>
      <c r="OSE108"/>
      <c r="OSG108"/>
      <c r="OSI108"/>
      <c r="OSK108"/>
      <c r="OSM108"/>
      <c r="OSO108"/>
      <c r="OSQ108"/>
      <c r="OSS108"/>
      <c r="OSU108"/>
      <c r="OSW108"/>
      <c r="OSY108"/>
      <c r="OTA108"/>
      <c r="OTC108"/>
      <c r="OTE108"/>
      <c r="OTG108"/>
      <c r="OTI108"/>
      <c r="OTK108"/>
      <c r="OTM108"/>
      <c r="OTO108"/>
      <c r="OTQ108"/>
      <c r="OTS108"/>
      <c r="OTU108"/>
      <c r="OTW108"/>
      <c r="OTY108"/>
      <c r="OUA108"/>
      <c r="OUC108"/>
      <c r="OUE108"/>
      <c r="OUG108"/>
      <c r="OUI108"/>
      <c r="OUK108"/>
      <c r="OUM108"/>
      <c r="OUO108"/>
      <c r="OUQ108"/>
      <c r="OUS108"/>
      <c r="OUU108"/>
      <c r="OUW108"/>
      <c r="OUY108"/>
      <c r="OVA108"/>
      <c r="OVC108"/>
      <c r="OVE108"/>
      <c r="OVG108"/>
      <c r="OVI108"/>
      <c r="OVK108"/>
      <c r="OVM108"/>
      <c r="OVO108"/>
      <c r="OVQ108"/>
      <c r="OVS108"/>
      <c r="OVU108"/>
      <c r="OVW108"/>
      <c r="OVY108"/>
      <c r="OWA108"/>
      <c r="OWC108"/>
      <c r="OWE108"/>
      <c r="OWG108"/>
      <c r="OWI108"/>
      <c r="OWK108"/>
      <c r="OWM108"/>
      <c r="OWO108"/>
      <c r="OWQ108"/>
      <c r="OWS108"/>
      <c r="OWU108"/>
      <c r="OWW108"/>
      <c r="OWY108"/>
      <c r="OXA108"/>
      <c r="OXC108"/>
      <c r="OXE108"/>
      <c r="OXG108"/>
      <c r="OXI108"/>
      <c r="OXK108"/>
      <c r="OXM108"/>
      <c r="OXO108"/>
      <c r="OXQ108"/>
      <c r="OXS108"/>
      <c r="OXU108"/>
      <c r="OXW108"/>
      <c r="OXY108"/>
      <c r="OYA108"/>
      <c r="OYC108"/>
      <c r="OYE108"/>
      <c r="OYG108"/>
      <c r="OYI108"/>
      <c r="OYK108"/>
      <c r="OYM108"/>
      <c r="OYO108"/>
      <c r="OYQ108"/>
      <c r="OYS108"/>
      <c r="OYU108"/>
      <c r="OYW108"/>
      <c r="OYY108"/>
      <c r="OZA108"/>
      <c r="OZC108"/>
      <c r="OZE108"/>
      <c r="OZG108"/>
      <c r="OZI108"/>
      <c r="OZK108"/>
      <c r="OZM108"/>
      <c r="OZO108"/>
      <c r="OZQ108"/>
      <c r="OZS108"/>
      <c r="OZU108"/>
      <c r="OZW108"/>
      <c r="OZY108"/>
      <c r="PAA108"/>
      <c r="PAC108"/>
      <c r="PAE108"/>
      <c r="PAG108"/>
      <c r="PAI108"/>
      <c r="PAK108"/>
      <c r="PAM108"/>
      <c r="PAO108"/>
      <c r="PAQ108"/>
      <c r="PAS108"/>
      <c r="PAU108"/>
      <c r="PAW108"/>
      <c r="PAY108"/>
      <c r="PBA108"/>
      <c r="PBC108"/>
      <c r="PBE108"/>
      <c r="PBG108"/>
      <c r="PBI108"/>
      <c r="PBK108"/>
      <c r="PBM108"/>
      <c r="PBO108"/>
      <c r="PBQ108"/>
      <c r="PBS108"/>
      <c r="PBU108"/>
      <c r="PBW108"/>
      <c r="PBY108"/>
      <c r="PCA108"/>
      <c r="PCC108"/>
      <c r="PCE108"/>
      <c r="PCG108"/>
      <c r="PCI108"/>
      <c r="PCK108"/>
      <c r="PCM108"/>
      <c r="PCO108"/>
      <c r="PCQ108"/>
      <c r="PCS108"/>
      <c r="PCU108"/>
      <c r="PCW108"/>
      <c r="PCY108"/>
      <c r="PDA108"/>
      <c r="PDC108"/>
      <c r="PDE108"/>
      <c r="PDG108"/>
      <c r="PDI108"/>
      <c r="PDK108"/>
      <c r="PDM108"/>
      <c r="PDO108"/>
      <c r="PDQ108"/>
      <c r="PDS108"/>
      <c r="PDU108"/>
      <c r="PDW108"/>
      <c r="PDY108"/>
      <c r="PEA108"/>
      <c r="PEC108"/>
      <c r="PEE108"/>
      <c r="PEG108"/>
      <c r="PEI108"/>
      <c r="PEK108"/>
      <c r="PEM108"/>
      <c r="PEO108"/>
      <c r="PEQ108"/>
      <c r="PES108"/>
      <c r="PEU108"/>
      <c r="PEW108"/>
      <c r="PEY108"/>
      <c r="PFA108"/>
      <c r="PFC108"/>
      <c r="PFE108"/>
      <c r="PFG108"/>
      <c r="PFI108"/>
      <c r="PFK108"/>
      <c r="PFM108"/>
      <c r="PFO108"/>
      <c r="PFQ108"/>
      <c r="PFS108"/>
      <c r="PFU108"/>
      <c r="PFW108"/>
      <c r="PFY108"/>
      <c r="PGA108"/>
      <c r="PGC108"/>
      <c r="PGE108"/>
      <c r="PGG108"/>
      <c r="PGI108"/>
      <c r="PGK108"/>
      <c r="PGM108"/>
      <c r="PGO108"/>
      <c r="PGQ108"/>
      <c r="PGS108"/>
      <c r="PGU108"/>
      <c r="PGW108"/>
      <c r="PGY108"/>
      <c r="PHA108"/>
      <c r="PHC108"/>
      <c r="PHE108"/>
      <c r="PHG108"/>
      <c r="PHI108"/>
      <c r="PHK108"/>
      <c r="PHM108"/>
      <c r="PHO108"/>
      <c r="PHQ108"/>
      <c r="PHS108"/>
      <c r="PHU108"/>
      <c r="PHW108"/>
      <c r="PHY108"/>
      <c r="PIA108"/>
      <c r="PIC108"/>
      <c r="PIE108"/>
      <c r="PIG108"/>
      <c r="PII108"/>
      <c r="PIK108"/>
      <c r="PIM108"/>
      <c r="PIO108"/>
      <c r="PIQ108"/>
      <c r="PIS108"/>
      <c r="PIU108"/>
      <c r="PIW108"/>
      <c r="PIY108"/>
      <c r="PJA108"/>
      <c r="PJC108"/>
      <c r="PJE108"/>
      <c r="PJG108"/>
      <c r="PJI108"/>
      <c r="PJK108"/>
      <c r="PJM108"/>
      <c r="PJO108"/>
      <c r="PJQ108"/>
      <c r="PJS108"/>
      <c r="PJU108"/>
      <c r="PJW108"/>
      <c r="PJY108"/>
      <c r="PKA108"/>
      <c r="PKC108"/>
      <c r="PKE108"/>
      <c r="PKG108"/>
      <c r="PKI108"/>
      <c r="PKK108"/>
      <c r="PKM108"/>
      <c r="PKO108"/>
      <c r="PKQ108"/>
      <c r="PKS108"/>
      <c r="PKU108"/>
      <c r="PKW108"/>
      <c r="PKY108"/>
      <c r="PLA108"/>
      <c r="PLC108"/>
      <c r="PLE108"/>
      <c r="PLG108"/>
      <c r="PLI108"/>
      <c r="PLK108"/>
      <c r="PLM108"/>
      <c r="PLO108"/>
      <c r="PLQ108"/>
      <c r="PLS108"/>
      <c r="PLU108"/>
      <c r="PLW108"/>
      <c r="PLY108"/>
      <c r="PMA108"/>
      <c r="PMC108"/>
      <c r="PME108"/>
      <c r="PMG108"/>
      <c r="PMI108"/>
      <c r="PMK108"/>
      <c r="PMM108"/>
      <c r="PMO108"/>
      <c r="PMQ108"/>
      <c r="PMS108"/>
      <c r="PMU108"/>
      <c r="PMW108"/>
      <c r="PMY108"/>
      <c r="PNA108"/>
      <c r="PNC108"/>
      <c r="PNE108"/>
      <c r="PNG108"/>
      <c r="PNI108"/>
      <c r="PNK108"/>
      <c r="PNM108"/>
      <c r="PNO108"/>
      <c r="PNQ108"/>
      <c r="PNS108"/>
      <c r="PNU108"/>
      <c r="PNW108"/>
      <c r="PNY108"/>
      <c r="POA108"/>
      <c r="POC108"/>
      <c r="POE108"/>
      <c r="POG108"/>
      <c r="POI108"/>
      <c r="POK108"/>
      <c r="POM108"/>
      <c r="POO108"/>
      <c r="POQ108"/>
      <c r="POS108"/>
      <c r="POU108"/>
      <c r="POW108"/>
      <c r="POY108"/>
      <c r="PPA108"/>
      <c r="PPC108"/>
      <c r="PPE108"/>
      <c r="PPG108"/>
      <c r="PPI108"/>
      <c r="PPK108"/>
      <c r="PPM108"/>
      <c r="PPO108"/>
      <c r="PPQ108"/>
      <c r="PPS108"/>
      <c r="PPU108"/>
      <c r="PPW108"/>
      <c r="PPY108"/>
      <c r="PQA108"/>
      <c r="PQC108"/>
      <c r="PQE108"/>
      <c r="PQG108"/>
      <c r="PQI108"/>
      <c r="PQK108"/>
      <c r="PQM108"/>
      <c r="PQO108"/>
      <c r="PQQ108"/>
      <c r="PQS108"/>
      <c r="PQU108"/>
      <c r="PQW108"/>
      <c r="PQY108"/>
      <c r="PRA108"/>
      <c r="PRC108"/>
      <c r="PRE108"/>
      <c r="PRG108"/>
      <c r="PRI108"/>
      <c r="PRK108"/>
      <c r="PRM108"/>
      <c r="PRO108"/>
      <c r="PRQ108"/>
      <c r="PRS108"/>
      <c r="PRU108"/>
      <c r="PRW108"/>
      <c r="PRY108"/>
      <c r="PSA108"/>
      <c r="PSC108"/>
      <c r="PSE108"/>
      <c r="PSG108"/>
      <c r="PSI108"/>
      <c r="PSK108"/>
      <c r="PSM108"/>
      <c r="PSO108"/>
      <c r="PSQ108"/>
      <c r="PSS108"/>
      <c r="PSU108"/>
      <c r="PSW108"/>
      <c r="PSY108"/>
      <c r="PTA108"/>
      <c r="PTC108"/>
      <c r="PTE108"/>
      <c r="PTG108"/>
      <c r="PTI108"/>
      <c r="PTK108"/>
      <c r="PTM108"/>
      <c r="PTO108"/>
      <c r="PTQ108"/>
      <c r="PTS108"/>
      <c r="PTU108"/>
      <c r="PTW108"/>
      <c r="PTY108"/>
      <c r="PUA108"/>
      <c r="PUC108"/>
      <c r="PUE108"/>
      <c r="PUG108"/>
      <c r="PUI108"/>
      <c r="PUK108"/>
      <c r="PUM108"/>
      <c r="PUO108"/>
      <c r="PUQ108"/>
      <c r="PUS108"/>
      <c r="PUU108"/>
      <c r="PUW108"/>
      <c r="PUY108"/>
      <c r="PVA108"/>
      <c r="PVC108"/>
      <c r="PVE108"/>
      <c r="PVG108"/>
      <c r="PVI108"/>
      <c r="PVK108"/>
      <c r="PVM108"/>
      <c r="PVO108"/>
      <c r="PVQ108"/>
      <c r="PVS108"/>
      <c r="PVU108"/>
      <c r="PVW108"/>
      <c r="PVY108"/>
      <c r="PWA108"/>
      <c r="PWC108"/>
      <c r="PWE108"/>
      <c r="PWG108"/>
      <c r="PWI108"/>
      <c r="PWK108"/>
      <c r="PWM108"/>
      <c r="PWO108"/>
      <c r="PWQ108"/>
      <c r="PWS108"/>
      <c r="PWU108"/>
      <c r="PWW108"/>
      <c r="PWY108"/>
      <c r="PXA108"/>
      <c r="PXC108"/>
      <c r="PXE108"/>
      <c r="PXG108"/>
      <c r="PXI108"/>
      <c r="PXK108"/>
      <c r="PXM108"/>
      <c r="PXO108"/>
      <c r="PXQ108"/>
      <c r="PXS108"/>
      <c r="PXU108"/>
      <c r="PXW108"/>
      <c r="PXY108"/>
      <c r="PYA108"/>
      <c r="PYC108"/>
      <c r="PYE108"/>
      <c r="PYG108"/>
      <c r="PYI108"/>
      <c r="PYK108"/>
      <c r="PYM108"/>
      <c r="PYO108"/>
      <c r="PYQ108"/>
      <c r="PYS108"/>
      <c r="PYU108"/>
      <c r="PYW108"/>
      <c r="PYY108"/>
      <c r="PZA108"/>
      <c r="PZC108"/>
      <c r="PZE108"/>
      <c r="PZG108"/>
      <c r="PZI108"/>
      <c r="PZK108"/>
      <c r="PZM108"/>
      <c r="PZO108"/>
      <c r="PZQ108"/>
      <c r="PZS108"/>
      <c r="PZU108"/>
      <c r="PZW108"/>
      <c r="PZY108"/>
      <c r="QAA108"/>
      <c r="QAC108"/>
      <c r="QAE108"/>
      <c r="QAG108"/>
      <c r="QAI108"/>
      <c r="QAK108"/>
      <c r="QAM108"/>
      <c r="QAO108"/>
      <c r="QAQ108"/>
      <c r="QAS108"/>
      <c r="QAU108"/>
      <c r="QAW108"/>
      <c r="QAY108"/>
      <c r="QBA108"/>
      <c r="QBC108"/>
      <c r="QBE108"/>
      <c r="QBG108"/>
      <c r="QBI108"/>
      <c r="QBK108"/>
      <c r="QBM108"/>
      <c r="QBO108"/>
      <c r="QBQ108"/>
      <c r="QBS108"/>
      <c r="QBU108"/>
      <c r="QBW108"/>
      <c r="QBY108"/>
      <c r="QCA108"/>
      <c r="QCC108"/>
      <c r="QCE108"/>
      <c r="QCG108"/>
      <c r="QCI108"/>
      <c r="QCK108"/>
      <c r="QCM108"/>
      <c r="QCO108"/>
      <c r="QCQ108"/>
      <c r="QCS108"/>
      <c r="QCU108"/>
      <c r="QCW108"/>
      <c r="QCY108"/>
      <c r="QDA108"/>
      <c r="QDC108"/>
      <c r="QDE108"/>
      <c r="QDG108"/>
      <c r="QDI108"/>
      <c r="QDK108"/>
      <c r="QDM108"/>
      <c r="QDO108"/>
      <c r="QDQ108"/>
      <c r="QDS108"/>
      <c r="QDU108"/>
      <c r="QDW108"/>
      <c r="QDY108"/>
      <c r="QEA108"/>
      <c r="QEC108"/>
      <c r="QEE108"/>
      <c r="QEG108"/>
      <c r="QEI108"/>
      <c r="QEK108"/>
      <c r="QEM108"/>
      <c r="QEO108"/>
      <c r="QEQ108"/>
      <c r="QES108"/>
      <c r="QEU108"/>
      <c r="QEW108"/>
      <c r="QEY108"/>
      <c r="QFA108"/>
      <c r="QFC108"/>
      <c r="QFE108"/>
      <c r="QFG108"/>
      <c r="QFI108"/>
      <c r="QFK108"/>
      <c r="QFM108"/>
      <c r="QFO108"/>
      <c r="QFQ108"/>
      <c r="QFS108"/>
      <c r="QFU108"/>
      <c r="QFW108"/>
      <c r="QFY108"/>
      <c r="QGA108"/>
      <c r="QGC108"/>
      <c r="QGE108"/>
      <c r="QGG108"/>
      <c r="QGI108"/>
      <c r="QGK108"/>
      <c r="QGM108"/>
      <c r="QGO108"/>
      <c r="QGQ108"/>
      <c r="QGS108"/>
      <c r="QGU108"/>
      <c r="QGW108"/>
      <c r="QGY108"/>
      <c r="QHA108"/>
      <c r="QHC108"/>
      <c r="QHE108"/>
      <c r="QHG108"/>
      <c r="QHI108"/>
      <c r="QHK108"/>
      <c r="QHM108"/>
      <c r="QHO108"/>
      <c r="QHQ108"/>
      <c r="QHS108"/>
      <c r="QHU108"/>
      <c r="QHW108"/>
      <c r="QHY108"/>
      <c r="QIA108"/>
      <c r="QIC108"/>
      <c r="QIE108"/>
      <c r="QIG108"/>
      <c r="QII108"/>
      <c r="QIK108"/>
      <c r="QIM108"/>
      <c r="QIO108"/>
      <c r="QIQ108"/>
      <c r="QIS108"/>
      <c r="QIU108"/>
      <c r="QIW108"/>
      <c r="QIY108"/>
      <c r="QJA108"/>
      <c r="QJC108"/>
      <c r="QJE108"/>
      <c r="QJG108"/>
      <c r="QJI108"/>
      <c r="QJK108"/>
      <c r="QJM108"/>
      <c r="QJO108"/>
      <c r="QJQ108"/>
      <c r="QJS108"/>
      <c r="QJU108"/>
      <c r="QJW108"/>
      <c r="QJY108"/>
      <c r="QKA108"/>
      <c r="QKC108"/>
      <c r="QKE108"/>
      <c r="QKG108"/>
      <c r="QKI108"/>
      <c r="QKK108"/>
      <c r="QKM108"/>
      <c r="QKO108"/>
      <c r="QKQ108"/>
      <c r="QKS108"/>
      <c r="QKU108"/>
      <c r="QKW108"/>
      <c r="QKY108"/>
      <c r="QLA108"/>
      <c r="QLC108"/>
      <c r="QLE108"/>
      <c r="QLG108"/>
      <c r="QLI108"/>
      <c r="QLK108"/>
      <c r="QLM108"/>
      <c r="QLO108"/>
      <c r="QLQ108"/>
      <c r="QLS108"/>
      <c r="QLU108"/>
      <c r="QLW108"/>
      <c r="QLY108"/>
      <c r="QMA108"/>
      <c r="QMC108"/>
      <c r="QME108"/>
      <c r="QMG108"/>
      <c r="QMI108"/>
      <c r="QMK108"/>
      <c r="QMM108"/>
      <c r="QMO108"/>
      <c r="QMQ108"/>
      <c r="QMS108"/>
      <c r="QMU108"/>
      <c r="QMW108"/>
      <c r="QMY108"/>
      <c r="QNA108"/>
      <c r="QNC108"/>
      <c r="QNE108"/>
      <c r="QNG108"/>
      <c r="QNI108"/>
      <c r="QNK108"/>
      <c r="QNM108"/>
      <c r="QNO108"/>
      <c r="QNQ108"/>
      <c r="QNS108"/>
      <c r="QNU108"/>
      <c r="QNW108"/>
      <c r="QNY108"/>
      <c r="QOA108"/>
      <c r="QOC108"/>
      <c r="QOE108"/>
      <c r="QOG108"/>
      <c r="QOI108"/>
      <c r="QOK108"/>
      <c r="QOM108"/>
      <c r="QOO108"/>
      <c r="QOQ108"/>
      <c r="QOS108"/>
      <c r="QOU108"/>
      <c r="QOW108"/>
      <c r="QOY108"/>
      <c r="QPA108"/>
      <c r="QPC108"/>
      <c r="QPE108"/>
      <c r="QPG108"/>
      <c r="QPI108"/>
      <c r="QPK108"/>
      <c r="QPM108"/>
      <c r="QPO108"/>
      <c r="QPQ108"/>
      <c r="QPS108"/>
      <c r="QPU108"/>
      <c r="QPW108"/>
      <c r="QPY108"/>
      <c r="QQA108"/>
      <c r="QQC108"/>
      <c r="QQE108"/>
      <c r="QQG108"/>
      <c r="QQI108"/>
      <c r="QQK108"/>
      <c r="QQM108"/>
      <c r="QQO108"/>
      <c r="QQQ108"/>
      <c r="QQS108"/>
      <c r="QQU108"/>
      <c r="QQW108"/>
      <c r="QQY108"/>
      <c r="QRA108"/>
      <c r="QRC108"/>
      <c r="QRE108"/>
      <c r="QRG108"/>
      <c r="QRI108"/>
      <c r="QRK108"/>
      <c r="QRM108"/>
      <c r="QRO108"/>
      <c r="QRQ108"/>
      <c r="QRS108"/>
      <c r="QRU108"/>
      <c r="QRW108"/>
      <c r="QRY108"/>
      <c r="QSA108"/>
      <c r="QSC108"/>
      <c r="QSE108"/>
      <c r="QSG108"/>
      <c r="QSI108"/>
      <c r="QSK108"/>
      <c r="QSM108"/>
      <c r="QSO108"/>
      <c r="QSQ108"/>
      <c r="QSS108"/>
      <c r="QSU108"/>
      <c r="QSW108"/>
      <c r="QSY108"/>
      <c r="QTA108"/>
      <c r="QTC108"/>
      <c r="QTE108"/>
      <c r="QTG108"/>
      <c r="QTI108"/>
      <c r="QTK108"/>
      <c r="QTM108"/>
      <c r="QTO108"/>
      <c r="QTQ108"/>
      <c r="QTS108"/>
      <c r="QTU108"/>
      <c r="QTW108"/>
      <c r="QTY108"/>
      <c r="QUA108"/>
      <c r="QUC108"/>
      <c r="QUE108"/>
      <c r="QUG108"/>
      <c r="QUI108"/>
      <c r="QUK108"/>
      <c r="QUM108"/>
      <c r="QUO108"/>
      <c r="QUQ108"/>
      <c r="QUS108"/>
      <c r="QUU108"/>
      <c r="QUW108"/>
      <c r="QUY108"/>
      <c r="QVA108"/>
      <c r="QVC108"/>
      <c r="QVE108"/>
      <c r="QVG108"/>
      <c r="QVI108"/>
      <c r="QVK108"/>
      <c r="QVM108"/>
      <c r="QVO108"/>
      <c r="QVQ108"/>
      <c r="QVS108"/>
      <c r="QVU108"/>
      <c r="QVW108"/>
      <c r="QVY108"/>
      <c r="QWA108"/>
      <c r="QWC108"/>
      <c r="QWE108"/>
      <c r="QWG108"/>
      <c r="QWI108"/>
      <c r="QWK108"/>
      <c r="QWM108"/>
      <c r="QWO108"/>
      <c r="QWQ108"/>
      <c r="QWS108"/>
      <c r="QWU108"/>
      <c r="QWW108"/>
      <c r="QWY108"/>
      <c r="QXA108"/>
      <c r="QXC108"/>
      <c r="QXE108"/>
      <c r="QXG108"/>
      <c r="QXI108"/>
      <c r="QXK108"/>
      <c r="QXM108"/>
      <c r="QXO108"/>
      <c r="QXQ108"/>
      <c r="QXS108"/>
      <c r="QXU108"/>
      <c r="QXW108"/>
      <c r="QXY108"/>
      <c r="QYA108"/>
      <c r="QYC108"/>
      <c r="QYE108"/>
      <c r="QYG108"/>
      <c r="QYI108"/>
      <c r="QYK108"/>
      <c r="QYM108"/>
      <c r="QYO108"/>
      <c r="QYQ108"/>
      <c r="QYS108"/>
      <c r="QYU108"/>
      <c r="QYW108"/>
      <c r="QYY108"/>
      <c r="QZA108"/>
      <c r="QZC108"/>
      <c r="QZE108"/>
      <c r="QZG108"/>
      <c r="QZI108"/>
      <c r="QZK108"/>
      <c r="QZM108"/>
      <c r="QZO108"/>
      <c r="QZQ108"/>
      <c r="QZS108"/>
      <c r="QZU108"/>
      <c r="QZW108"/>
      <c r="QZY108"/>
      <c r="RAA108"/>
      <c r="RAC108"/>
      <c r="RAE108"/>
      <c r="RAG108"/>
      <c r="RAI108"/>
      <c r="RAK108"/>
      <c r="RAM108"/>
      <c r="RAO108"/>
      <c r="RAQ108"/>
      <c r="RAS108"/>
      <c r="RAU108"/>
      <c r="RAW108"/>
      <c r="RAY108"/>
      <c r="RBA108"/>
      <c r="RBC108"/>
      <c r="RBE108"/>
      <c r="RBG108"/>
      <c r="RBI108"/>
      <c r="RBK108"/>
      <c r="RBM108"/>
      <c r="RBO108"/>
      <c r="RBQ108"/>
      <c r="RBS108"/>
      <c r="RBU108"/>
      <c r="RBW108"/>
      <c r="RBY108"/>
      <c r="RCA108"/>
      <c r="RCC108"/>
      <c r="RCE108"/>
      <c r="RCG108"/>
      <c r="RCI108"/>
      <c r="RCK108"/>
      <c r="RCM108"/>
      <c r="RCO108"/>
      <c r="RCQ108"/>
      <c r="RCS108"/>
      <c r="RCU108"/>
      <c r="RCW108"/>
      <c r="RCY108"/>
      <c r="RDA108"/>
      <c r="RDC108"/>
      <c r="RDE108"/>
      <c r="RDG108"/>
      <c r="RDI108"/>
      <c r="RDK108"/>
      <c r="RDM108"/>
      <c r="RDO108"/>
      <c r="RDQ108"/>
      <c r="RDS108"/>
      <c r="RDU108"/>
      <c r="RDW108"/>
      <c r="RDY108"/>
      <c r="REA108"/>
      <c r="REC108"/>
      <c r="REE108"/>
      <c r="REG108"/>
      <c r="REI108"/>
      <c r="REK108"/>
      <c r="REM108"/>
      <c r="REO108"/>
      <c r="REQ108"/>
      <c r="RES108"/>
      <c r="REU108"/>
      <c r="REW108"/>
      <c r="REY108"/>
      <c r="RFA108"/>
      <c r="RFC108"/>
      <c r="RFE108"/>
      <c r="RFG108"/>
      <c r="RFI108"/>
      <c r="RFK108"/>
      <c r="RFM108"/>
      <c r="RFO108"/>
      <c r="RFQ108"/>
      <c r="RFS108"/>
      <c r="RFU108"/>
      <c r="RFW108"/>
      <c r="RFY108"/>
      <c r="RGA108"/>
      <c r="RGC108"/>
      <c r="RGE108"/>
      <c r="RGG108"/>
      <c r="RGI108"/>
      <c r="RGK108"/>
      <c r="RGM108"/>
      <c r="RGO108"/>
      <c r="RGQ108"/>
      <c r="RGS108"/>
      <c r="RGU108"/>
      <c r="RGW108"/>
      <c r="RGY108"/>
      <c r="RHA108"/>
      <c r="RHC108"/>
      <c r="RHE108"/>
      <c r="RHG108"/>
      <c r="RHI108"/>
      <c r="RHK108"/>
      <c r="RHM108"/>
      <c r="RHO108"/>
      <c r="RHQ108"/>
      <c r="RHS108"/>
      <c r="RHU108"/>
      <c r="RHW108"/>
      <c r="RHY108"/>
      <c r="RIA108"/>
      <c r="RIC108"/>
      <c r="RIE108"/>
      <c r="RIG108"/>
      <c r="RII108"/>
      <c r="RIK108"/>
      <c r="RIM108"/>
      <c r="RIO108"/>
      <c r="RIQ108"/>
      <c r="RIS108"/>
      <c r="RIU108"/>
      <c r="RIW108"/>
      <c r="RIY108"/>
      <c r="RJA108"/>
      <c r="RJC108"/>
      <c r="RJE108"/>
      <c r="RJG108"/>
      <c r="RJI108"/>
      <c r="RJK108"/>
      <c r="RJM108"/>
      <c r="RJO108"/>
      <c r="RJQ108"/>
      <c r="RJS108"/>
      <c r="RJU108"/>
      <c r="RJW108"/>
      <c r="RJY108"/>
      <c r="RKA108"/>
      <c r="RKC108"/>
      <c r="RKE108"/>
      <c r="RKG108"/>
      <c r="RKI108"/>
      <c r="RKK108"/>
      <c r="RKM108"/>
      <c r="RKO108"/>
      <c r="RKQ108"/>
      <c r="RKS108"/>
      <c r="RKU108"/>
      <c r="RKW108"/>
      <c r="RKY108"/>
      <c r="RLA108"/>
      <c r="RLC108"/>
      <c r="RLE108"/>
      <c r="RLG108"/>
      <c r="RLI108"/>
      <c r="RLK108"/>
      <c r="RLM108"/>
      <c r="RLO108"/>
      <c r="RLQ108"/>
      <c r="RLS108"/>
      <c r="RLU108"/>
      <c r="RLW108"/>
      <c r="RLY108"/>
      <c r="RMA108"/>
      <c r="RMC108"/>
      <c r="RME108"/>
      <c r="RMG108"/>
      <c r="RMI108"/>
      <c r="RMK108"/>
      <c r="RMM108"/>
      <c r="RMO108"/>
      <c r="RMQ108"/>
      <c r="RMS108"/>
      <c r="RMU108"/>
      <c r="RMW108"/>
      <c r="RMY108"/>
      <c r="RNA108"/>
      <c r="RNC108"/>
      <c r="RNE108"/>
      <c r="RNG108"/>
      <c r="RNI108"/>
      <c r="RNK108"/>
      <c r="RNM108"/>
      <c r="RNO108"/>
      <c r="RNQ108"/>
      <c r="RNS108"/>
      <c r="RNU108"/>
      <c r="RNW108"/>
      <c r="RNY108"/>
      <c r="ROA108"/>
      <c r="ROC108"/>
      <c r="ROE108"/>
      <c r="ROG108"/>
      <c r="ROI108"/>
      <c r="ROK108"/>
      <c r="ROM108"/>
      <c r="ROO108"/>
      <c r="ROQ108"/>
      <c r="ROS108"/>
      <c r="ROU108"/>
      <c r="ROW108"/>
      <c r="ROY108"/>
      <c r="RPA108"/>
      <c r="RPC108"/>
      <c r="RPE108"/>
      <c r="RPG108"/>
      <c r="RPI108"/>
      <c r="RPK108"/>
      <c r="RPM108"/>
      <c r="RPO108"/>
      <c r="RPQ108"/>
      <c r="RPS108"/>
      <c r="RPU108"/>
      <c r="RPW108"/>
      <c r="RPY108"/>
      <c r="RQA108"/>
      <c r="RQC108"/>
      <c r="RQE108"/>
      <c r="RQG108"/>
      <c r="RQI108"/>
      <c r="RQK108"/>
      <c r="RQM108"/>
      <c r="RQO108"/>
      <c r="RQQ108"/>
      <c r="RQS108"/>
      <c r="RQU108"/>
      <c r="RQW108"/>
      <c r="RQY108"/>
      <c r="RRA108"/>
      <c r="RRC108"/>
      <c r="RRE108"/>
      <c r="RRG108"/>
      <c r="RRI108"/>
      <c r="RRK108"/>
      <c r="RRM108"/>
      <c r="RRO108"/>
      <c r="RRQ108"/>
      <c r="RRS108"/>
      <c r="RRU108"/>
      <c r="RRW108"/>
      <c r="RRY108"/>
      <c r="RSA108"/>
      <c r="RSC108"/>
      <c r="RSE108"/>
      <c r="RSG108"/>
      <c r="RSI108"/>
      <c r="RSK108"/>
      <c r="RSM108"/>
      <c r="RSO108"/>
      <c r="RSQ108"/>
      <c r="RSS108"/>
      <c r="RSU108"/>
      <c r="RSW108"/>
      <c r="RSY108"/>
      <c r="RTA108"/>
      <c r="RTC108"/>
      <c r="RTE108"/>
      <c r="RTG108"/>
      <c r="RTI108"/>
      <c r="RTK108"/>
      <c r="RTM108"/>
      <c r="RTO108"/>
      <c r="RTQ108"/>
      <c r="RTS108"/>
      <c r="RTU108"/>
      <c r="RTW108"/>
      <c r="RTY108"/>
      <c r="RUA108"/>
      <c r="RUC108"/>
      <c r="RUE108"/>
      <c r="RUG108"/>
      <c r="RUI108"/>
      <c r="RUK108"/>
      <c r="RUM108"/>
      <c r="RUO108"/>
      <c r="RUQ108"/>
      <c r="RUS108"/>
      <c r="RUU108"/>
      <c r="RUW108"/>
      <c r="RUY108"/>
      <c r="RVA108"/>
      <c r="RVC108"/>
      <c r="RVE108"/>
      <c r="RVG108"/>
      <c r="RVI108"/>
      <c r="RVK108"/>
      <c r="RVM108"/>
      <c r="RVO108"/>
      <c r="RVQ108"/>
      <c r="RVS108"/>
      <c r="RVU108"/>
      <c r="RVW108"/>
      <c r="RVY108"/>
      <c r="RWA108"/>
      <c r="RWC108"/>
      <c r="RWE108"/>
      <c r="RWG108"/>
      <c r="RWI108"/>
      <c r="RWK108"/>
      <c r="RWM108"/>
      <c r="RWO108"/>
      <c r="RWQ108"/>
      <c r="RWS108"/>
      <c r="RWU108"/>
      <c r="RWW108"/>
      <c r="RWY108"/>
      <c r="RXA108"/>
      <c r="RXC108"/>
      <c r="RXE108"/>
      <c r="RXG108"/>
      <c r="RXI108"/>
      <c r="RXK108"/>
      <c r="RXM108"/>
      <c r="RXO108"/>
      <c r="RXQ108"/>
      <c r="RXS108"/>
      <c r="RXU108"/>
      <c r="RXW108"/>
      <c r="RXY108"/>
      <c r="RYA108"/>
      <c r="RYC108"/>
      <c r="RYE108"/>
      <c r="RYG108"/>
      <c r="RYI108"/>
      <c r="RYK108"/>
      <c r="RYM108"/>
      <c r="RYO108"/>
      <c r="RYQ108"/>
      <c r="RYS108"/>
      <c r="RYU108"/>
      <c r="RYW108"/>
      <c r="RYY108"/>
      <c r="RZA108"/>
      <c r="RZC108"/>
      <c r="RZE108"/>
      <c r="RZG108"/>
      <c r="RZI108"/>
      <c r="RZK108"/>
      <c r="RZM108"/>
      <c r="RZO108"/>
      <c r="RZQ108"/>
      <c r="RZS108"/>
      <c r="RZU108"/>
      <c r="RZW108"/>
      <c r="RZY108"/>
      <c r="SAA108"/>
      <c r="SAC108"/>
      <c r="SAE108"/>
      <c r="SAG108"/>
      <c r="SAI108"/>
      <c r="SAK108"/>
      <c r="SAM108"/>
      <c r="SAO108"/>
      <c r="SAQ108"/>
      <c r="SAS108"/>
      <c r="SAU108"/>
      <c r="SAW108"/>
      <c r="SAY108"/>
      <c r="SBA108"/>
      <c r="SBC108"/>
      <c r="SBE108"/>
      <c r="SBG108"/>
      <c r="SBI108"/>
      <c r="SBK108"/>
      <c r="SBM108"/>
      <c r="SBO108"/>
      <c r="SBQ108"/>
      <c r="SBS108"/>
      <c r="SBU108"/>
      <c r="SBW108"/>
      <c r="SBY108"/>
      <c r="SCA108"/>
      <c r="SCC108"/>
      <c r="SCE108"/>
      <c r="SCG108"/>
      <c r="SCI108"/>
      <c r="SCK108"/>
      <c r="SCM108"/>
      <c r="SCO108"/>
      <c r="SCQ108"/>
      <c r="SCS108"/>
      <c r="SCU108"/>
      <c r="SCW108"/>
      <c r="SCY108"/>
      <c r="SDA108"/>
      <c r="SDC108"/>
      <c r="SDE108"/>
      <c r="SDG108"/>
      <c r="SDI108"/>
      <c r="SDK108"/>
      <c r="SDM108"/>
      <c r="SDO108"/>
      <c r="SDQ108"/>
      <c r="SDS108"/>
      <c r="SDU108"/>
      <c r="SDW108"/>
      <c r="SDY108"/>
      <c r="SEA108"/>
      <c r="SEC108"/>
      <c r="SEE108"/>
      <c r="SEG108"/>
      <c r="SEI108"/>
      <c r="SEK108"/>
      <c r="SEM108"/>
      <c r="SEO108"/>
      <c r="SEQ108"/>
      <c r="SES108"/>
      <c r="SEU108"/>
      <c r="SEW108"/>
      <c r="SEY108"/>
      <c r="SFA108"/>
      <c r="SFC108"/>
      <c r="SFE108"/>
      <c r="SFG108"/>
      <c r="SFI108"/>
      <c r="SFK108"/>
      <c r="SFM108"/>
      <c r="SFO108"/>
      <c r="SFQ108"/>
      <c r="SFS108"/>
      <c r="SFU108"/>
      <c r="SFW108"/>
      <c r="SFY108"/>
      <c r="SGA108"/>
      <c r="SGC108"/>
      <c r="SGE108"/>
      <c r="SGG108"/>
      <c r="SGI108"/>
      <c r="SGK108"/>
      <c r="SGM108"/>
      <c r="SGO108"/>
      <c r="SGQ108"/>
      <c r="SGS108"/>
      <c r="SGU108"/>
      <c r="SGW108"/>
      <c r="SGY108"/>
      <c r="SHA108"/>
      <c r="SHC108"/>
      <c r="SHE108"/>
      <c r="SHG108"/>
      <c r="SHI108"/>
      <c r="SHK108"/>
      <c r="SHM108"/>
      <c r="SHO108"/>
      <c r="SHQ108"/>
      <c r="SHS108"/>
      <c r="SHU108"/>
      <c r="SHW108"/>
      <c r="SHY108"/>
      <c r="SIA108"/>
      <c r="SIC108"/>
      <c r="SIE108"/>
      <c r="SIG108"/>
      <c r="SII108"/>
      <c r="SIK108"/>
      <c r="SIM108"/>
      <c r="SIO108"/>
      <c r="SIQ108"/>
      <c r="SIS108"/>
      <c r="SIU108"/>
      <c r="SIW108"/>
      <c r="SIY108"/>
      <c r="SJA108"/>
      <c r="SJC108"/>
      <c r="SJE108"/>
      <c r="SJG108"/>
      <c r="SJI108"/>
      <c r="SJK108"/>
      <c r="SJM108"/>
      <c r="SJO108"/>
      <c r="SJQ108"/>
      <c r="SJS108"/>
      <c r="SJU108"/>
      <c r="SJW108"/>
      <c r="SJY108"/>
      <c r="SKA108"/>
      <c r="SKC108"/>
      <c r="SKE108"/>
      <c r="SKG108"/>
      <c r="SKI108"/>
      <c r="SKK108"/>
      <c r="SKM108"/>
      <c r="SKO108"/>
      <c r="SKQ108"/>
      <c r="SKS108"/>
      <c r="SKU108"/>
      <c r="SKW108"/>
      <c r="SKY108"/>
      <c r="SLA108"/>
      <c r="SLC108"/>
      <c r="SLE108"/>
      <c r="SLG108"/>
      <c r="SLI108"/>
      <c r="SLK108"/>
      <c r="SLM108"/>
      <c r="SLO108"/>
      <c r="SLQ108"/>
      <c r="SLS108"/>
      <c r="SLU108"/>
      <c r="SLW108"/>
      <c r="SLY108"/>
      <c r="SMA108"/>
      <c r="SMC108"/>
      <c r="SME108"/>
      <c r="SMG108"/>
      <c r="SMI108"/>
      <c r="SMK108"/>
      <c r="SMM108"/>
      <c r="SMO108"/>
      <c r="SMQ108"/>
      <c r="SMS108"/>
      <c r="SMU108"/>
      <c r="SMW108"/>
      <c r="SMY108"/>
      <c r="SNA108"/>
      <c r="SNC108"/>
      <c r="SNE108"/>
      <c r="SNG108"/>
      <c r="SNI108"/>
      <c r="SNK108"/>
      <c r="SNM108"/>
      <c r="SNO108"/>
      <c r="SNQ108"/>
      <c r="SNS108"/>
      <c r="SNU108"/>
      <c r="SNW108"/>
      <c r="SNY108"/>
      <c r="SOA108"/>
      <c r="SOC108"/>
      <c r="SOE108"/>
      <c r="SOG108"/>
      <c r="SOI108"/>
      <c r="SOK108"/>
      <c r="SOM108"/>
      <c r="SOO108"/>
      <c r="SOQ108"/>
      <c r="SOS108"/>
      <c r="SOU108"/>
      <c r="SOW108"/>
      <c r="SOY108"/>
      <c r="SPA108"/>
      <c r="SPC108"/>
      <c r="SPE108"/>
      <c r="SPG108"/>
      <c r="SPI108"/>
      <c r="SPK108"/>
      <c r="SPM108"/>
      <c r="SPO108"/>
      <c r="SPQ108"/>
      <c r="SPS108"/>
      <c r="SPU108"/>
      <c r="SPW108"/>
      <c r="SPY108"/>
      <c r="SQA108"/>
      <c r="SQC108"/>
      <c r="SQE108"/>
      <c r="SQG108"/>
      <c r="SQI108"/>
      <c r="SQK108"/>
      <c r="SQM108"/>
      <c r="SQO108"/>
      <c r="SQQ108"/>
      <c r="SQS108"/>
      <c r="SQU108"/>
      <c r="SQW108"/>
      <c r="SQY108"/>
      <c r="SRA108"/>
      <c r="SRC108"/>
      <c r="SRE108"/>
      <c r="SRG108"/>
      <c r="SRI108"/>
      <c r="SRK108"/>
      <c r="SRM108"/>
      <c r="SRO108"/>
      <c r="SRQ108"/>
      <c r="SRS108"/>
      <c r="SRU108"/>
      <c r="SRW108"/>
      <c r="SRY108"/>
      <c r="SSA108"/>
      <c r="SSC108"/>
      <c r="SSE108"/>
      <c r="SSG108"/>
      <c r="SSI108"/>
      <c r="SSK108"/>
      <c r="SSM108"/>
      <c r="SSO108"/>
      <c r="SSQ108"/>
      <c r="SSS108"/>
      <c r="SSU108"/>
      <c r="SSW108"/>
      <c r="SSY108"/>
      <c r="STA108"/>
      <c r="STC108"/>
      <c r="STE108"/>
      <c r="STG108"/>
      <c r="STI108"/>
      <c r="STK108"/>
      <c r="STM108"/>
      <c r="STO108"/>
      <c r="STQ108"/>
      <c r="STS108"/>
      <c r="STU108"/>
      <c r="STW108"/>
      <c r="STY108"/>
      <c r="SUA108"/>
      <c r="SUC108"/>
      <c r="SUE108"/>
      <c r="SUG108"/>
      <c r="SUI108"/>
      <c r="SUK108"/>
      <c r="SUM108"/>
      <c r="SUO108"/>
      <c r="SUQ108"/>
      <c r="SUS108"/>
      <c r="SUU108"/>
      <c r="SUW108"/>
      <c r="SUY108"/>
      <c r="SVA108"/>
      <c r="SVC108"/>
      <c r="SVE108"/>
      <c r="SVG108"/>
      <c r="SVI108"/>
      <c r="SVK108"/>
      <c r="SVM108"/>
      <c r="SVO108"/>
      <c r="SVQ108"/>
      <c r="SVS108"/>
      <c r="SVU108"/>
      <c r="SVW108"/>
      <c r="SVY108"/>
      <c r="SWA108"/>
      <c r="SWC108"/>
      <c r="SWE108"/>
      <c r="SWG108"/>
      <c r="SWI108"/>
      <c r="SWK108"/>
      <c r="SWM108"/>
      <c r="SWO108"/>
      <c r="SWQ108"/>
      <c r="SWS108"/>
      <c r="SWU108"/>
      <c r="SWW108"/>
      <c r="SWY108"/>
      <c r="SXA108"/>
      <c r="SXC108"/>
      <c r="SXE108"/>
      <c r="SXG108"/>
      <c r="SXI108"/>
      <c r="SXK108"/>
      <c r="SXM108"/>
      <c r="SXO108"/>
      <c r="SXQ108"/>
      <c r="SXS108"/>
      <c r="SXU108"/>
      <c r="SXW108"/>
      <c r="SXY108"/>
      <c r="SYA108"/>
      <c r="SYC108"/>
      <c r="SYE108"/>
      <c r="SYG108"/>
      <c r="SYI108"/>
      <c r="SYK108"/>
      <c r="SYM108"/>
      <c r="SYO108"/>
      <c r="SYQ108"/>
      <c r="SYS108"/>
      <c r="SYU108"/>
      <c r="SYW108"/>
      <c r="SYY108"/>
      <c r="SZA108"/>
      <c r="SZC108"/>
      <c r="SZE108"/>
      <c r="SZG108"/>
      <c r="SZI108"/>
      <c r="SZK108"/>
      <c r="SZM108"/>
      <c r="SZO108"/>
      <c r="SZQ108"/>
      <c r="SZS108"/>
      <c r="SZU108"/>
      <c r="SZW108"/>
      <c r="SZY108"/>
      <c r="TAA108"/>
      <c r="TAC108"/>
      <c r="TAE108"/>
      <c r="TAG108"/>
      <c r="TAI108"/>
      <c r="TAK108"/>
      <c r="TAM108"/>
      <c r="TAO108"/>
      <c r="TAQ108"/>
      <c r="TAS108"/>
      <c r="TAU108"/>
      <c r="TAW108"/>
      <c r="TAY108"/>
      <c r="TBA108"/>
      <c r="TBC108"/>
      <c r="TBE108"/>
      <c r="TBG108"/>
      <c r="TBI108"/>
      <c r="TBK108"/>
      <c r="TBM108"/>
      <c r="TBO108"/>
      <c r="TBQ108"/>
      <c r="TBS108"/>
      <c r="TBU108"/>
      <c r="TBW108"/>
      <c r="TBY108"/>
      <c r="TCA108"/>
      <c r="TCC108"/>
      <c r="TCE108"/>
      <c r="TCG108"/>
      <c r="TCI108"/>
      <c r="TCK108"/>
      <c r="TCM108"/>
      <c r="TCO108"/>
      <c r="TCQ108"/>
      <c r="TCS108"/>
      <c r="TCU108"/>
      <c r="TCW108"/>
      <c r="TCY108"/>
      <c r="TDA108"/>
      <c r="TDC108"/>
      <c r="TDE108"/>
      <c r="TDG108"/>
      <c r="TDI108"/>
      <c r="TDK108"/>
      <c r="TDM108"/>
      <c r="TDO108"/>
      <c r="TDQ108"/>
      <c r="TDS108"/>
      <c r="TDU108"/>
      <c r="TDW108"/>
      <c r="TDY108"/>
      <c r="TEA108"/>
      <c r="TEC108"/>
      <c r="TEE108"/>
      <c r="TEG108"/>
      <c r="TEI108"/>
      <c r="TEK108"/>
      <c r="TEM108"/>
      <c r="TEO108"/>
      <c r="TEQ108"/>
      <c r="TES108"/>
      <c r="TEU108"/>
      <c r="TEW108"/>
      <c r="TEY108"/>
      <c r="TFA108"/>
      <c r="TFC108"/>
      <c r="TFE108"/>
      <c r="TFG108"/>
      <c r="TFI108"/>
      <c r="TFK108"/>
      <c r="TFM108"/>
      <c r="TFO108"/>
      <c r="TFQ108"/>
      <c r="TFS108"/>
      <c r="TFU108"/>
      <c r="TFW108"/>
      <c r="TFY108"/>
      <c r="TGA108"/>
      <c r="TGC108"/>
      <c r="TGE108"/>
      <c r="TGG108"/>
      <c r="TGI108"/>
      <c r="TGK108"/>
      <c r="TGM108"/>
      <c r="TGO108"/>
      <c r="TGQ108"/>
      <c r="TGS108"/>
      <c r="TGU108"/>
      <c r="TGW108"/>
      <c r="TGY108"/>
      <c r="THA108"/>
      <c r="THC108"/>
      <c r="THE108"/>
      <c r="THG108"/>
      <c r="THI108"/>
      <c r="THK108"/>
      <c r="THM108"/>
      <c r="THO108"/>
      <c r="THQ108"/>
      <c r="THS108"/>
      <c r="THU108"/>
      <c r="THW108"/>
      <c r="THY108"/>
      <c r="TIA108"/>
      <c r="TIC108"/>
      <c r="TIE108"/>
      <c r="TIG108"/>
      <c r="TII108"/>
      <c r="TIK108"/>
      <c r="TIM108"/>
      <c r="TIO108"/>
      <c r="TIQ108"/>
      <c r="TIS108"/>
      <c r="TIU108"/>
      <c r="TIW108"/>
      <c r="TIY108"/>
      <c r="TJA108"/>
      <c r="TJC108"/>
      <c r="TJE108"/>
      <c r="TJG108"/>
      <c r="TJI108"/>
      <c r="TJK108"/>
      <c r="TJM108"/>
      <c r="TJO108"/>
      <c r="TJQ108"/>
      <c r="TJS108"/>
      <c r="TJU108"/>
      <c r="TJW108"/>
      <c r="TJY108"/>
      <c r="TKA108"/>
      <c r="TKC108"/>
      <c r="TKE108"/>
      <c r="TKG108"/>
      <c r="TKI108"/>
      <c r="TKK108"/>
      <c r="TKM108"/>
      <c r="TKO108"/>
      <c r="TKQ108"/>
      <c r="TKS108"/>
      <c r="TKU108"/>
      <c r="TKW108"/>
      <c r="TKY108"/>
      <c r="TLA108"/>
      <c r="TLC108"/>
      <c r="TLE108"/>
      <c r="TLG108"/>
      <c r="TLI108"/>
      <c r="TLK108"/>
      <c r="TLM108"/>
      <c r="TLO108"/>
      <c r="TLQ108"/>
      <c r="TLS108"/>
      <c r="TLU108"/>
      <c r="TLW108"/>
      <c r="TLY108"/>
      <c r="TMA108"/>
      <c r="TMC108"/>
      <c r="TME108"/>
      <c r="TMG108"/>
      <c r="TMI108"/>
      <c r="TMK108"/>
      <c r="TMM108"/>
      <c r="TMO108"/>
      <c r="TMQ108"/>
      <c r="TMS108"/>
      <c r="TMU108"/>
      <c r="TMW108"/>
      <c r="TMY108"/>
      <c r="TNA108"/>
      <c r="TNC108"/>
      <c r="TNE108"/>
      <c r="TNG108"/>
      <c r="TNI108"/>
      <c r="TNK108"/>
      <c r="TNM108"/>
      <c r="TNO108"/>
      <c r="TNQ108"/>
      <c r="TNS108"/>
      <c r="TNU108"/>
      <c r="TNW108"/>
      <c r="TNY108"/>
      <c r="TOA108"/>
      <c r="TOC108"/>
      <c r="TOE108"/>
      <c r="TOG108"/>
      <c r="TOI108"/>
      <c r="TOK108"/>
      <c r="TOM108"/>
      <c r="TOO108"/>
      <c r="TOQ108"/>
      <c r="TOS108"/>
      <c r="TOU108"/>
      <c r="TOW108"/>
      <c r="TOY108"/>
      <c r="TPA108"/>
      <c r="TPC108"/>
      <c r="TPE108"/>
      <c r="TPG108"/>
      <c r="TPI108"/>
      <c r="TPK108"/>
      <c r="TPM108"/>
      <c r="TPO108"/>
      <c r="TPQ108"/>
      <c r="TPS108"/>
      <c r="TPU108"/>
      <c r="TPW108"/>
      <c r="TPY108"/>
      <c r="TQA108"/>
      <c r="TQC108"/>
      <c r="TQE108"/>
      <c r="TQG108"/>
      <c r="TQI108"/>
      <c r="TQK108"/>
      <c r="TQM108"/>
      <c r="TQO108"/>
      <c r="TQQ108"/>
      <c r="TQS108"/>
      <c r="TQU108"/>
      <c r="TQW108"/>
      <c r="TQY108"/>
      <c r="TRA108"/>
      <c r="TRC108"/>
      <c r="TRE108"/>
      <c r="TRG108"/>
      <c r="TRI108"/>
      <c r="TRK108"/>
      <c r="TRM108"/>
      <c r="TRO108"/>
      <c r="TRQ108"/>
      <c r="TRS108"/>
      <c r="TRU108"/>
      <c r="TRW108"/>
      <c r="TRY108"/>
      <c r="TSA108"/>
      <c r="TSC108"/>
      <c r="TSE108"/>
      <c r="TSG108"/>
      <c r="TSI108"/>
      <c r="TSK108"/>
      <c r="TSM108"/>
      <c r="TSO108"/>
      <c r="TSQ108"/>
      <c r="TSS108"/>
      <c r="TSU108"/>
      <c r="TSW108"/>
      <c r="TSY108"/>
      <c r="TTA108"/>
      <c r="TTC108"/>
      <c r="TTE108"/>
      <c r="TTG108"/>
      <c r="TTI108"/>
      <c r="TTK108"/>
      <c r="TTM108"/>
      <c r="TTO108"/>
      <c r="TTQ108"/>
      <c r="TTS108"/>
      <c r="TTU108"/>
      <c r="TTW108"/>
      <c r="TTY108"/>
      <c r="TUA108"/>
      <c r="TUC108"/>
      <c r="TUE108"/>
      <c r="TUG108"/>
      <c r="TUI108"/>
      <c r="TUK108"/>
      <c r="TUM108"/>
      <c r="TUO108"/>
      <c r="TUQ108"/>
      <c r="TUS108"/>
      <c r="TUU108"/>
      <c r="TUW108"/>
      <c r="TUY108"/>
      <c r="TVA108"/>
      <c r="TVC108"/>
      <c r="TVE108"/>
      <c r="TVG108"/>
      <c r="TVI108"/>
      <c r="TVK108"/>
      <c r="TVM108"/>
      <c r="TVO108"/>
      <c r="TVQ108"/>
      <c r="TVS108"/>
      <c r="TVU108"/>
      <c r="TVW108"/>
      <c r="TVY108"/>
      <c r="TWA108"/>
      <c r="TWC108"/>
      <c r="TWE108"/>
      <c r="TWG108"/>
      <c r="TWI108"/>
      <c r="TWK108"/>
      <c r="TWM108"/>
      <c r="TWO108"/>
      <c r="TWQ108"/>
      <c r="TWS108"/>
      <c r="TWU108"/>
      <c r="TWW108"/>
      <c r="TWY108"/>
      <c r="TXA108"/>
      <c r="TXC108"/>
      <c r="TXE108"/>
      <c r="TXG108"/>
      <c r="TXI108"/>
      <c r="TXK108"/>
      <c r="TXM108"/>
      <c r="TXO108"/>
      <c r="TXQ108"/>
      <c r="TXS108"/>
      <c r="TXU108"/>
      <c r="TXW108"/>
      <c r="TXY108"/>
      <c r="TYA108"/>
      <c r="TYC108"/>
      <c r="TYE108"/>
      <c r="TYG108"/>
      <c r="TYI108"/>
      <c r="TYK108"/>
      <c r="TYM108"/>
      <c r="TYO108"/>
      <c r="TYQ108"/>
      <c r="TYS108"/>
      <c r="TYU108"/>
      <c r="TYW108"/>
      <c r="TYY108"/>
      <c r="TZA108"/>
      <c r="TZC108"/>
      <c r="TZE108"/>
      <c r="TZG108"/>
      <c r="TZI108"/>
      <c r="TZK108"/>
      <c r="TZM108"/>
      <c r="TZO108"/>
      <c r="TZQ108"/>
      <c r="TZS108"/>
      <c r="TZU108"/>
      <c r="TZW108"/>
      <c r="TZY108"/>
      <c r="UAA108"/>
      <c r="UAC108"/>
      <c r="UAE108"/>
      <c r="UAG108"/>
      <c r="UAI108"/>
      <c r="UAK108"/>
      <c r="UAM108"/>
      <c r="UAO108"/>
      <c r="UAQ108"/>
      <c r="UAS108"/>
      <c r="UAU108"/>
      <c r="UAW108"/>
      <c r="UAY108"/>
      <c r="UBA108"/>
      <c r="UBC108"/>
      <c r="UBE108"/>
      <c r="UBG108"/>
      <c r="UBI108"/>
      <c r="UBK108"/>
      <c r="UBM108"/>
      <c r="UBO108"/>
      <c r="UBQ108"/>
      <c r="UBS108"/>
      <c r="UBU108"/>
      <c r="UBW108"/>
      <c r="UBY108"/>
      <c r="UCA108"/>
      <c r="UCC108"/>
      <c r="UCE108"/>
      <c r="UCG108"/>
      <c r="UCI108"/>
      <c r="UCK108"/>
      <c r="UCM108"/>
      <c r="UCO108"/>
      <c r="UCQ108"/>
      <c r="UCS108"/>
      <c r="UCU108"/>
      <c r="UCW108"/>
      <c r="UCY108"/>
      <c r="UDA108"/>
      <c r="UDC108"/>
      <c r="UDE108"/>
      <c r="UDG108"/>
      <c r="UDI108"/>
      <c r="UDK108"/>
      <c r="UDM108"/>
      <c r="UDO108"/>
      <c r="UDQ108"/>
      <c r="UDS108"/>
      <c r="UDU108"/>
      <c r="UDW108"/>
      <c r="UDY108"/>
      <c r="UEA108"/>
      <c r="UEC108"/>
      <c r="UEE108"/>
      <c r="UEG108"/>
      <c r="UEI108"/>
      <c r="UEK108"/>
      <c r="UEM108"/>
      <c r="UEO108"/>
      <c r="UEQ108"/>
      <c r="UES108"/>
      <c r="UEU108"/>
      <c r="UEW108"/>
      <c r="UEY108"/>
      <c r="UFA108"/>
      <c r="UFC108"/>
      <c r="UFE108"/>
      <c r="UFG108"/>
      <c r="UFI108"/>
      <c r="UFK108"/>
      <c r="UFM108"/>
      <c r="UFO108"/>
      <c r="UFQ108"/>
      <c r="UFS108"/>
      <c r="UFU108"/>
      <c r="UFW108"/>
      <c r="UFY108"/>
      <c r="UGA108"/>
      <c r="UGC108"/>
      <c r="UGE108"/>
      <c r="UGG108"/>
      <c r="UGI108"/>
      <c r="UGK108"/>
      <c r="UGM108"/>
      <c r="UGO108"/>
      <c r="UGQ108"/>
      <c r="UGS108"/>
      <c r="UGU108"/>
      <c r="UGW108"/>
      <c r="UGY108"/>
      <c r="UHA108"/>
      <c r="UHC108"/>
      <c r="UHE108"/>
      <c r="UHG108"/>
      <c r="UHI108"/>
      <c r="UHK108"/>
      <c r="UHM108"/>
      <c r="UHO108"/>
      <c r="UHQ108"/>
      <c r="UHS108"/>
      <c r="UHU108"/>
      <c r="UHW108"/>
      <c r="UHY108"/>
      <c r="UIA108"/>
      <c r="UIC108"/>
      <c r="UIE108"/>
      <c r="UIG108"/>
      <c r="UII108"/>
      <c r="UIK108"/>
      <c r="UIM108"/>
      <c r="UIO108"/>
      <c r="UIQ108"/>
      <c r="UIS108"/>
      <c r="UIU108"/>
      <c r="UIW108"/>
      <c r="UIY108"/>
      <c r="UJA108"/>
      <c r="UJC108"/>
      <c r="UJE108"/>
      <c r="UJG108"/>
      <c r="UJI108"/>
      <c r="UJK108"/>
      <c r="UJM108"/>
      <c r="UJO108"/>
      <c r="UJQ108"/>
      <c r="UJS108"/>
      <c r="UJU108"/>
      <c r="UJW108"/>
      <c r="UJY108"/>
      <c r="UKA108"/>
      <c r="UKC108"/>
      <c r="UKE108"/>
      <c r="UKG108"/>
      <c r="UKI108"/>
      <c r="UKK108"/>
      <c r="UKM108"/>
      <c r="UKO108"/>
      <c r="UKQ108"/>
      <c r="UKS108"/>
      <c r="UKU108"/>
      <c r="UKW108"/>
      <c r="UKY108"/>
      <c r="ULA108"/>
      <c r="ULC108"/>
      <c r="ULE108"/>
      <c r="ULG108"/>
      <c r="ULI108"/>
      <c r="ULK108"/>
      <c r="ULM108"/>
      <c r="ULO108"/>
      <c r="ULQ108"/>
      <c r="ULS108"/>
      <c r="ULU108"/>
      <c r="ULW108"/>
      <c r="ULY108"/>
      <c r="UMA108"/>
      <c r="UMC108"/>
      <c r="UME108"/>
      <c r="UMG108"/>
      <c r="UMI108"/>
      <c r="UMK108"/>
      <c r="UMM108"/>
      <c r="UMO108"/>
      <c r="UMQ108"/>
      <c r="UMS108"/>
      <c r="UMU108"/>
      <c r="UMW108"/>
      <c r="UMY108"/>
      <c r="UNA108"/>
      <c r="UNC108"/>
      <c r="UNE108"/>
      <c r="UNG108"/>
      <c r="UNI108"/>
      <c r="UNK108"/>
      <c r="UNM108"/>
      <c r="UNO108"/>
      <c r="UNQ108"/>
      <c r="UNS108"/>
      <c r="UNU108"/>
      <c r="UNW108"/>
      <c r="UNY108"/>
      <c r="UOA108"/>
      <c r="UOC108"/>
      <c r="UOE108"/>
      <c r="UOG108"/>
      <c r="UOI108"/>
      <c r="UOK108"/>
      <c r="UOM108"/>
      <c r="UOO108"/>
      <c r="UOQ108"/>
      <c r="UOS108"/>
      <c r="UOU108"/>
      <c r="UOW108"/>
      <c r="UOY108"/>
      <c r="UPA108"/>
      <c r="UPC108"/>
      <c r="UPE108"/>
      <c r="UPG108"/>
      <c r="UPI108"/>
      <c r="UPK108"/>
      <c r="UPM108"/>
      <c r="UPO108"/>
      <c r="UPQ108"/>
      <c r="UPS108"/>
      <c r="UPU108"/>
      <c r="UPW108"/>
      <c r="UPY108"/>
      <c r="UQA108"/>
      <c r="UQC108"/>
      <c r="UQE108"/>
      <c r="UQG108"/>
      <c r="UQI108"/>
      <c r="UQK108"/>
      <c r="UQM108"/>
      <c r="UQO108"/>
      <c r="UQQ108"/>
      <c r="UQS108"/>
      <c r="UQU108"/>
      <c r="UQW108"/>
      <c r="UQY108"/>
      <c r="URA108"/>
      <c r="URC108"/>
      <c r="URE108"/>
      <c r="URG108"/>
      <c r="URI108"/>
      <c r="URK108"/>
      <c r="URM108"/>
      <c r="URO108"/>
      <c r="URQ108"/>
      <c r="URS108"/>
      <c r="URU108"/>
      <c r="URW108"/>
      <c r="URY108"/>
      <c r="USA108"/>
      <c r="USC108"/>
      <c r="USE108"/>
      <c r="USG108"/>
      <c r="USI108"/>
      <c r="USK108"/>
      <c r="USM108"/>
      <c r="USO108"/>
      <c r="USQ108"/>
      <c r="USS108"/>
      <c r="USU108"/>
      <c r="USW108"/>
      <c r="USY108"/>
      <c r="UTA108"/>
      <c r="UTC108"/>
      <c r="UTE108"/>
      <c r="UTG108"/>
      <c r="UTI108"/>
      <c r="UTK108"/>
      <c r="UTM108"/>
      <c r="UTO108"/>
      <c r="UTQ108"/>
      <c r="UTS108"/>
      <c r="UTU108"/>
      <c r="UTW108"/>
      <c r="UTY108"/>
      <c r="UUA108"/>
      <c r="UUC108"/>
      <c r="UUE108"/>
      <c r="UUG108"/>
      <c r="UUI108"/>
      <c r="UUK108"/>
      <c r="UUM108"/>
      <c r="UUO108"/>
      <c r="UUQ108"/>
      <c r="UUS108"/>
      <c r="UUU108"/>
      <c r="UUW108"/>
      <c r="UUY108"/>
      <c r="UVA108"/>
      <c r="UVC108"/>
      <c r="UVE108"/>
      <c r="UVG108"/>
      <c r="UVI108"/>
      <c r="UVK108"/>
      <c r="UVM108"/>
      <c r="UVO108"/>
      <c r="UVQ108"/>
      <c r="UVS108"/>
      <c r="UVU108"/>
      <c r="UVW108"/>
      <c r="UVY108"/>
      <c r="UWA108"/>
      <c r="UWC108"/>
      <c r="UWE108"/>
      <c r="UWG108"/>
      <c r="UWI108"/>
      <c r="UWK108"/>
      <c r="UWM108"/>
      <c r="UWO108"/>
      <c r="UWQ108"/>
      <c r="UWS108"/>
      <c r="UWU108"/>
      <c r="UWW108"/>
      <c r="UWY108"/>
      <c r="UXA108"/>
      <c r="UXC108"/>
      <c r="UXE108"/>
      <c r="UXG108"/>
      <c r="UXI108"/>
      <c r="UXK108"/>
      <c r="UXM108"/>
      <c r="UXO108"/>
      <c r="UXQ108"/>
      <c r="UXS108"/>
      <c r="UXU108"/>
      <c r="UXW108"/>
      <c r="UXY108"/>
      <c r="UYA108"/>
      <c r="UYC108"/>
      <c r="UYE108"/>
      <c r="UYG108"/>
      <c r="UYI108"/>
      <c r="UYK108"/>
      <c r="UYM108"/>
      <c r="UYO108"/>
      <c r="UYQ108"/>
      <c r="UYS108"/>
      <c r="UYU108"/>
      <c r="UYW108"/>
      <c r="UYY108"/>
      <c r="UZA108"/>
      <c r="UZC108"/>
      <c r="UZE108"/>
      <c r="UZG108"/>
      <c r="UZI108"/>
      <c r="UZK108"/>
      <c r="UZM108"/>
      <c r="UZO108"/>
      <c r="UZQ108"/>
      <c r="UZS108"/>
      <c r="UZU108"/>
      <c r="UZW108"/>
      <c r="UZY108"/>
      <c r="VAA108"/>
      <c r="VAC108"/>
      <c r="VAE108"/>
      <c r="VAG108"/>
      <c r="VAI108"/>
      <c r="VAK108"/>
      <c r="VAM108"/>
      <c r="VAO108"/>
      <c r="VAQ108"/>
      <c r="VAS108"/>
      <c r="VAU108"/>
      <c r="VAW108"/>
      <c r="VAY108"/>
      <c r="VBA108"/>
      <c r="VBC108"/>
      <c r="VBE108"/>
      <c r="VBG108"/>
      <c r="VBI108"/>
      <c r="VBK108"/>
      <c r="VBM108"/>
      <c r="VBO108"/>
      <c r="VBQ108"/>
      <c r="VBS108"/>
      <c r="VBU108"/>
      <c r="VBW108"/>
      <c r="VBY108"/>
      <c r="VCA108"/>
      <c r="VCC108"/>
      <c r="VCE108"/>
      <c r="VCG108"/>
      <c r="VCI108"/>
      <c r="VCK108"/>
      <c r="VCM108"/>
      <c r="VCO108"/>
      <c r="VCQ108"/>
      <c r="VCS108"/>
      <c r="VCU108"/>
      <c r="VCW108"/>
      <c r="VCY108"/>
      <c r="VDA108"/>
      <c r="VDC108"/>
      <c r="VDE108"/>
      <c r="VDG108"/>
      <c r="VDI108"/>
      <c r="VDK108"/>
      <c r="VDM108"/>
      <c r="VDO108"/>
      <c r="VDQ108"/>
      <c r="VDS108"/>
      <c r="VDU108"/>
      <c r="VDW108"/>
      <c r="VDY108"/>
      <c r="VEA108"/>
      <c r="VEC108"/>
      <c r="VEE108"/>
      <c r="VEG108"/>
      <c r="VEI108"/>
      <c r="VEK108"/>
      <c r="VEM108"/>
      <c r="VEO108"/>
      <c r="VEQ108"/>
      <c r="VES108"/>
      <c r="VEU108"/>
      <c r="VEW108"/>
      <c r="VEY108"/>
      <c r="VFA108"/>
      <c r="VFC108"/>
      <c r="VFE108"/>
      <c r="VFG108"/>
      <c r="VFI108"/>
      <c r="VFK108"/>
      <c r="VFM108"/>
      <c r="VFO108"/>
      <c r="VFQ108"/>
      <c r="VFS108"/>
      <c r="VFU108"/>
      <c r="VFW108"/>
      <c r="VFY108"/>
      <c r="VGA108"/>
      <c r="VGC108"/>
      <c r="VGE108"/>
      <c r="VGG108"/>
      <c r="VGI108"/>
      <c r="VGK108"/>
      <c r="VGM108"/>
      <c r="VGO108"/>
      <c r="VGQ108"/>
      <c r="VGS108"/>
      <c r="VGU108"/>
      <c r="VGW108"/>
      <c r="VGY108"/>
      <c r="VHA108"/>
      <c r="VHC108"/>
      <c r="VHE108"/>
      <c r="VHG108"/>
      <c r="VHI108"/>
      <c r="VHK108"/>
      <c r="VHM108"/>
      <c r="VHO108"/>
      <c r="VHQ108"/>
      <c r="VHS108"/>
      <c r="VHU108"/>
      <c r="VHW108"/>
      <c r="VHY108"/>
      <c r="VIA108"/>
      <c r="VIC108"/>
      <c r="VIE108"/>
      <c r="VIG108"/>
      <c r="VII108"/>
      <c r="VIK108"/>
      <c r="VIM108"/>
      <c r="VIO108"/>
      <c r="VIQ108"/>
      <c r="VIS108"/>
      <c r="VIU108"/>
      <c r="VIW108"/>
      <c r="VIY108"/>
      <c r="VJA108"/>
      <c r="VJC108"/>
      <c r="VJE108"/>
      <c r="VJG108"/>
      <c r="VJI108"/>
      <c r="VJK108"/>
      <c r="VJM108"/>
      <c r="VJO108"/>
      <c r="VJQ108"/>
      <c r="VJS108"/>
      <c r="VJU108"/>
      <c r="VJW108"/>
      <c r="VJY108"/>
      <c r="VKA108"/>
      <c r="VKC108"/>
      <c r="VKE108"/>
      <c r="VKG108"/>
      <c r="VKI108"/>
      <c r="VKK108"/>
      <c r="VKM108"/>
      <c r="VKO108"/>
      <c r="VKQ108"/>
      <c r="VKS108"/>
      <c r="VKU108"/>
      <c r="VKW108"/>
      <c r="VKY108"/>
      <c r="VLA108"/>
      <c r="VLC108"/>
      <c r="VLE108"/>
      <c r="VLG108"/>
      <c r="VLI108"/>
      <c r="VLK108"/>
      <c r="VLM108"/>
      <c r="VLO108"/>
      <c r="VLQ108"/>
      <c r="VLS108"/>
      <c r="VLU108"/>
      <c r="VLW108"/>
      <c r="VLY108"/>
      <c r="VMA108"/>
      <c r="VMC108"/>
      <c r="VME108"/>
      <c r="VMG108"/>
      <c r="VMI108"/>
      <c r="VMK108"/>
      <c r="VMM108"/>
      <c r="VMO108"/>
      <c r="VMQ108"/>
      <c r="VMS108"/>
      <c r="VMU108"/>
      <c r="VMW108"/>
      <c r="VMY108"/>
      <c r="VNA108"/>
      <c r="VNC108"/>
      <c r="VNE108"/>
      <c r="VNG108"/>
      <c r="VNI108"/>
      <c r="VNK108"/>
      <c r="VNM108"/>
      <c r="VNO108"/>
      <c r="VNQ108"/>
      <c r="VNS108"/>
      <c r="VNU108"/>
      <c r="VNW108"/>
      <c r="VNY108"/>
      <c r="VOA108"/>
      <c r="VOC108"/>
      <c r="VOE108"/>
      <c r="VOG108"/>
      <c r="VOI108"/>
      <c r="VOK108"/>
      <c r="VOM108"/>
      <c r="VOO108"/>
      <c r="VOQ108"/>
      <c r="VOS108"/>
      <c r="VOU108"/>
      <c r="VOW108"/>
      <c r="VOY108"/>
      <c r="VPA108"/>
      <c r="VPC108"/>
      <c r="VPE108"/>
      <c r="VPG108"/>
      <c r="VPI108"/>
      <c r="VPK108"/>
      <c r="VPM108"/>
      <c r="VPO108"/>
      <c r="VPQ108"/>
      <c r="VPS108"/>
      <c r="VPU108"/>
      <c r="VPW108"/>
      <c r="VPY108"/>
      <c r="VQA108"/>
      <c r="VQC108"/>
      <c r="VQE108"/>
      <c r="VQG108"/>
      <c r="VQI108"/>
      <c r="VQK108"/>
      <c r="VQM108"/>
      <c r="VQO108"/>
      <c r="VQQ108"/>
      <c r="VQS108"/>
      <c r="VQU108"/>
      <c r="VQW108"/>
      <c r="VQY108"/>
      <c r="VRA108"/>
      <c r="VRC108"/>
      <c r="VRE108"/>
      <c r="VRG108"/>
      <c r="VRI108"/>
      <c r="VRK108"/>
      <c r="VRM108"/>
      <c r="VRO108"/>
      <c r="VRQ108"/>
      <c r="VRS108"/>
      <c r="VRU108"/>
      <c r="VRW108"/>
      <c r="VRY108"/>
      <c r="VSA108"/>
      <c r="VSC108"/>
      <c r="VSE108"/>
      <c r="VSG108"/>
      <c r="VSI108"/>
      <c r="VSK108"/>
      <c r="VSM108"/>
      <c r="VSO108"/>
      <c r="VSQ108"/>
      <c r="VSS108"/>
      <c r="VSU108"/>
      <c r="VSW108"/>
      <c r="VSY108"/>
      <c r="VTA108"/>
      <c r="VTC108"/>
      <c r="VTE108"/>
      <c r="VTG108"/>
      <c r="VTI108"/>
      <c r="VTK108"/>
      <c r="VTM108"/>
      <c r="VTO108"/>
      <c r="VTQ108"/>
      <c r="VTS108"/>
      <c r="VTU108"/>
      <c r="VTW108"/>
      <c r="VTY108"/>
      <c r="VUA108"/>
      <c r="VUC108"/>
      <c r="VUE108"/>
      <c r="VUG108"/>
      <c r="VUI108"/>
      <c r="VUK108"/>
      <c r="VUM108"/>
      <c r="VUO108"/>
      <c r="VUQ108"/>
      <c r="VUS108"/>
      <c r="VUU108"/>
      <c r="VUW108"/>
      <c r="VUY108"/>
      <c r="VVA108"/>
      <c r="VVC108"/>
      <c r="VVE108"/>
      <c r="VVG108"/>
      <c r="VVI108"/>
      <c r="VVK108"/>
      <c r="VVM108"/>
      <c r="VVO108"/>
      <c r="VVQ108"/>
      <c r="VVS108"/>
      <c r="VVU108"/>
      <c r="VVW108"/>
      <c r="VVY108"/>
      <c r="VWA108"/>
      <c r="VWC108"/>
      <c r="VWE108"/>
      <c r="VWG108"/>
      <c r="VWI108"/>
      <c r="VWK108"/>
      <c r="VWM108"/>
      <c r="VWO108"/>
      <c r="VWQ108"/>
      <c r="VWS108"/>
      <c r="VWU108"/>
      <c r="VWW108"/>
      <c r="VWY108"/>
      <c r="VXA108"/>
      <c r="VXC108"/>
      <c r="VXE108"/>
      <c r="VXG108"/>
      <c r="VXI108"/>
      <c r="VXK108"/>
      <c r="VXM108"/>
      <c r="VXO108"/>
      <c r="VXQ108"/>
      <c r="VXS108"/>
      <c r="VXU108"/>
      <c r="VXW108"/>
      <c r="VXY108"/>
      <c r="VYA108"/>
      <c r="VYC108"/>
      <c r="VYE108"/>
      <c r="VYG108"/>
      <c r="VYI108"/>
      <c r="VYK108"/>
      <c r="VYM108"/>
      <c r="VYO108"/>
      <c r="VYQ108"/>
      <c r="VYS108"/>
      <c r="VYU108"/>
      <c r="VYW108"/>
      <c r="VYY108"/>
      <c r="VZA108"/>
      <c r="VZC108"/>
      <c r="VZE108"/>
      <c r="VZG108"/>
      <c r="VZI108"/>
      <c r="VZK108"/>
      <c r="VZM108"/>
      <c r="VZO108"/>
      <c r="VZQ108"/>
      <c r="VZS108"/>
      <c r="VZU108"/>
      <c r="VZW108"/>
      <c r="VZY108"/>
      <c r="WAA108"/>
      <c r="WAC108"/>
      <c r="WAE108"/>
      <c r="WAG108"/>
      <c r="WAI108"/>
      <c r="WAK108"/>
      <c r="WAM108"/>
      <c r="WAO108"/>
      <c r="WAQ108"/>
      <c r="WAS108"/>
      <c r="WAU108"/>
      <c r="WAW108"/>
      <c r="WAY108"/>
      <c r="WBA108"/>
      <c r="WBC108"/>
      <c r="WBE108"/>
      <c r="WBG108"/>
      <c r="WBI108"/>
      <c r="WBK108"/>
      <c r="WBM108"/>
      <c r="WBO108"/>
      <c r="WBQ108"/>
      <c r="WBS108"/>
      <c r="WBU108"/>
      <c r="WBW108"/>
      <c r="WBY108"/>
      <c r="WCA108"/>
      <c r="WCC108"/>
      <c r="WCE108"/>
      <c r="WCG108"/>
      <c r="WCI108"/>
      <c r="WCK108"/>
      <c r="WCM108"/>
      <c r="WCO108"/>
      <c r="WCQ108"/>
      <c r="WCS108"/>
      <c r="WCU108"/>
      <c r="WCW108"/>
      <c r="WCY108"/>
      <c r="WDA108"/>
      <c r="WDC108"/>
      <c r="WDE108"/>
      <c r="WDG108"/>
      <c r="WDI108"/>
      <c r="WDK108"/>
      <c r="WDM108"/>
      <c r="WDO108"/>
      <c r="WDQ108"/>
      <c r="WDS108"/>
      <c r="WDU108"/>
      <c r="WDW108"/>
      <c r="WDY108"/>
      <c r="WEA108"/>
      <c r="WEC108"/>
      <c r="WEE108"/>
      <c r="WEG108"/>
      <c r="WEI108"/>
      <c r="WEK108"/>
      <c r="WEM108"/>
      <c r="WEO108"/>
      <c r="WEQ108"/>
      <c r="WES108"/>
      <c r="WEU108"/>
      <c r="WEW108"/>
      <c r="WEY108"/>
      <c r="WFA108"/>
      <c r="WFC108"/>
      <c r="WFE108"/>
      <c r="WFG108"/>
      <c r="WFI108"/>
      <c r="WFK108"/>
      <c r="WFM108"/>
      <c r="WFO108"/>
      <c r="WFQ108"/>
      <c r="WFS108"/>
      <c r="WFU108"/>
      <c r="WFW108"/>
      <c r="WFY108"/>
      <c r="WGA108"/>
      <c r="WGC108"/>
      <c r="WGE108"/>
      <c r="WGG108"/>
      <c r="WGI108"/>
      <c r="WGK108"/>
      <c r="WGM108"/>
      <c r="WGO108"/>
      <c r="WGQ108"/>
      <c r="WGS108"/>
      <c r="WGU108"/>
      <c r="WGW108"/>
      <c r="WGY108"/>
      <c r="WHA108"/>
      <c r="WHC108"/>
      <c r="WHE108"/>
      <c r="WHG108"/>
      <c r="WHI108"/>
      <c r="WHK108"/>
      <c r="WHM108"/>
      <c r="WHO108"/>
      <c r="WHQ108"/>
      <c r="WHS108"/>
      <c r="WHU108"/>
      <c r="WHW108"/>
      <c r="WHY108"/>
      <c r="WIA108"/>
      <c r="WIC108"/>
      <c r="WIE108"/>
      <c r="WIG108"/>
      <c r="WII108"/>
      <c r="WIK108"/>
      <c r="WIM108"/>
      <c r="WIO108"/>
      <c r="WIQ108"/>
      <c r="WIS108"/>
      <c r="WIU108"/>
      <c r="WIW108"/>
      <c r="WIY108"/>
      <c r="WJA108"/>
      <c r="WJC108"/>
      <c r="WJE108"/>
      <c r="WJG108"/>
      <c r="WJI108"/>
      <c r="WJK108"/>
      <c r="WJM108"/>
      <c r="WJO108"/>
      <c r="WJQ108"/>
      <c r="WJS108"/>
      <c r="WJU108"/>
      <c r="WJW108"/>
      <c r="WJY108"/>
      <c r="WKA108"/>
      <c r="WKC108"/>
      <c r="WKE108"/>
      <c r="WKG108"/>
      <c r="WKI108"/>
      <c r="WKK108"/>
      <c r="WKM108"/>
      <c r="WKO108"/>
      <c r="WKQ108"/>
      <c r="WKS108"/>
      <c r="WKU108"/>
      <c r="WKW108"/>
      <c r="WKY108"/>
      <c r="WLA108"/>
      <c r="WLC108"/>
      <c r="WLE108"/>
      <c r="WLG108"/>
      <c r="WLI108"/>
      <c r="WLK108"/>
      <c r="WLM108"/>
      <c r="WLO108"/>
      <c r="WLQ108"/>
      <c r="WLS108"/>
      <c r="WLU108"/>
      <c r="WLW108"/>
      <c r="WLY108"/>
      <c r="WMA108"/>
      <c r="WMC108"/>
      <c r="WME108"/>
      <c r="WMG108"/>
      <c r="WMI108"/>
      <c r="WMK108"/>
      <c r="WMM108"/>
      <c r="WMO108"/>
      <c r="WMQ108"/>
      <c r="WMS108"/>
      <c r="WMU108"/>
      <c r="WMW108"/>
      <c r="WMY108"/>
      <c r="WNA108"/>
      <c r="WNC108"/>
      <c r="WNE108"/>
      <c r="WNG108"/>
      <c r="WNI108"/>
      <c r="WNK108"/>
      <c r="WNM108"/>
      <c r="WNO108"/>
      <c r="WNQ108"/>
      <c r="WNS108"/>
      <c r="WNU108"/>
      <c r="WNW108"/>
      <c r="WNY108"/>
      <c r="WOA108"/>
      <c r="WOC108"/>
      <c r="WOE108"/>
      <c r="WOG108"/>
      <c r="WOI108"/>
      <c r="WOK108"/>
      <c r="WOM108"/>
      <c r="WOO108"/>
      <c r="WOQ108"/>
      <c r="WOS108"/>
      <c r="WOU108"/>
      <c r="WOW108"/>
      <c r="WOY108"/>
      <c r="WPA108"/>
      <c r="WPC108"/>
      <c r="WPE108"/>
      <c r="WPG108"/>
      <c r="WPI108"/>
      <c r="WPK108"/>
      <c r="WPM108"/>
      <c r="WPO108"/>
      <c r="WPQ108"/>
      <c r="WPS108"/>
      <c r="WPU108"/>
      <c r="WPW108"/>
      <c r="WPY108"/>
      <c r="WQA108"/>
      <c r="WQC108"/>
      <c r="WQE108"/>
      <c r="WQG108"/>
      <c r="WQI108"/>
      <c r="WQK108"/>
      <c r="WQM108"/>
      <c r="WQO108"/>
      <c r="WQQ108"/>
      <c r="WQS108"/>
      <c r="WQU108"/>
      <c r="WQW108"/>
      <c r="WQY108"/>
      <c r="WRA108"/>
      <c r="WRC108"/>
      <c r="WRE108"/>
      <c r="WRG108"/>
      <c r="WRI108"/>
      <c r="WRK108"/>
      <c r="WRM108"/>
      <c r="WRO108"/>
      <c r="WRQ108"/>
      <c r="WRS108"/>
      <c r="WRU108"/>
      <c r="WRW108"/>
      <c r="WRY108"/>
      <c r="WSA108"/>
      <c r="WSC108"/>
      <c r="WSE108"/>
      <c r="WSG108"/>
      <c r="WSI108"/>
      <c r="WSK108"/>
      <c r="WSM108"/>
      <c r="WSO108"/>
      <c r="WSQ108"/>
      <c r="WSS108"/>
      <c r="WSU108"/>
      <c r="WSW108"/>
      <c r="WSY108"/>
      <c r="WTA108"/>
      <c r="WTC108"/>
      <c r="WTE108"/>
      <c r="WTG108"/>
      <c r="WTI108"/>
      <c r="WTK108"/>
      <c r="WTM108"/>
      <c r="WTO108"/>
      <c r="WTQ108"/>
      <c r="WTS108"/>
      <c r="WTU108"/>
      <c r="WTW108"/>
      <c r="WTY108"/>
      <c r="WUA108"/>
      <c r="WUC108"/>
      <c r="WUE108"/>
      <c r="WUG108"/>
      <c r="WUI108"/>
      <c r="WUK108"/>
      <c r="WUM108"/>
      <c r="WUO108"/>
      <c r="WUQ108"/>
      <c r="WUS108"/>
      <c r="WUU108"/>
      <c r="WUW108"/>
      <c r="WUY108"/>
      <c r="WVA108"/>
      <c r="WVC108"/>
      <c r="WVE108"/>
      <c r="WVG108"/>
      <c r="WVI108"/>
      <c r="WVK108"/>
      <c r="WVM108"/>
      <c r="WVO108"/>
      <c r="WVQ108"/>
      <c r="WVS108"/>
      <c r="WVU108"/>
      <c r="WVW108"/>
      <c r="WVY108"/>
      <c r="WWA108"/>
      <c r="WWC108"/>
      <c r="WWE108"/>
      <c r="WWG108"/>
      <c r="WWI108"/>
      <c r="WWK108"/>
      <c r="WWM108"/>
      <c r="WWO108"/>
      <c r="WWQ108"/>
      <c r="WWS108"/>
      <c r="WWU108"/>
      <c r="WWW108"/>
      <c r="WWY108"/>
      <c r="WXA108"/>
      <c r="WXC108"/>
      <c r="WXE108"/>
      <c r="WXG108"/>
      <c r="WXI108"/>
      <c r="WXK108"/>
      <c r="WXM108"/>
      <c r="WXO108"/>
      <c r="WXQ108"/>
      <c r="WXS108"/>
      <c r="WXU108"/>
      <c r="WXW108"/>
      <c r="WXY108"/>
      <c r="WYA108"/>
      <c r="WYC108"/>
      <c r="WYE108"/>
      <c r="WYG108"/>
      <c r="WYI108"/>
      <c r="WYK108"/>
      <c r="WYM108"/>
      <c r="WYO108"/>
      <c r="WYQ108"/>
      <c r="WYS108"/>
      <c r="WYU108"/>
      <c r="WYW108"/>
      <c r="WYY108"/>
      <c r="WZA108"/>
      <c r="WZC108"/>
      <c r="WZE108"/>
      <c r="WZG108"/>
      <c r="WZI108"/>
      <c r="WZK108"/>
      <c r="WZM108"/>
      <c r="WZO108"/>
      <c r="WZQ108"/>
      <c r="WZS108"/>
      <c r="WZU108"/>
      <c r="WZW108"/>
      <c r="WZY108"/>
      <c r="XAA108"/>
      <c r="XAC108"/>
      <c r="XAE108"/>
      <c r="XAG108"/>
      <c r="XAI108"/>
      <c r="XAK108"/>
      <c r="XAM108"/>
      <c r="XAO108"/>
      <c r="XAQ108"/>
      <c r="XAS108"/>
      <c r="XAU108"/>
      <c r="XAW108"/>
      <c r="XAY108"/>
      <c r="XBA108"/>
      <c r="XBC108"/>
      <c r="XBE108"/>
      <c r="XBG108"/>
      <c r="XBI108"/>
      <c r="XBK108"/>
      <c r="XBM108"/>
      <c r="XBO108"/>
      <c r="XBQ108"/>
      <c r="XBS108"/>
      <c r="XBU108"/>
      <c r="XBW108"/>
      <c r="XBY108"/>
      <c r="XCA108"/>
      <c r="XCC108"/>
      <c r="XCE108"/>
      <c r="XCG108"/>
      <c r="XCI108"/>
      <c r="XCK108"/>
      <c r="XCM108"/>
      <c r="XCO108"/>
      <c r="XCQ108"/>
      <c r="XCS108"/>
      <c r="XCU108"/>
      <c r="XCW108"/>
      <c r="XCY108"/>
      <c r="XDA108"/>
      <c r="XDC108"/>
      <c r="XDE108"/>
      <c r="XDG108"/>
      <c r="XDI108"/>
      <c r="XDK108"/>
      <c r="XDM108"/>
      <c r="XDO108"/>
      <c r="XDQ108"/>
      <c r="XDS108"/>
      <c r="XDU108"/>
      <c r="XDW108"/>
      <c r="XDY108"/>
      <c r="XEA108"/>
      <c r="XEC108"/>
      <c r="XEE108"/>
      <c r="XEG108"/>
      <c r="XEI108"/>
      <c r="XEK108"/>
      <c r="XEM108"/>
      <c r="XEO108"/>
      <c r="XEQ108"/>
      <c r="XES108"/>
      <c r="XEU108"/>
      <c r="XEW108"/>
      <c r="XEY108"/>
      <c r="XFA108"/>
      <c r="XFC108"/>
    </row>
    <row r="109" spans="1:1023 1025:2047 2049:3071 3073:4095 4097:5119 5121:6143 6145:7167 7169:8191 8193:9215 9217:10239 10241:11263 11265:12287 12289:13311 13313:14335 14337:15359 15361:16383" s="55" customFormat="1" ht="19" customHeight="1" x14ac:dyDescent="0.35">
      <c r="A109" s="2" t="s">
        <v>256</v>
      </c>
      <c r="B109" s="209" t="s">
        <v>257</v>
      </c>
      <c r="C109" s="210"/>
      <c r="D109" s="48" t="s">
        <v>60</v>
      </c>
      <c r="E109" s="48" t="s">
        <v>60</v>
      </c>
      <c r="F109" s="48" t="s">
        <v>60</v>
      </c>
      <c r="G109" s="48" t="s">
        <v>60</v>
      </c>
      <c r="H109" s="48" t="s">
        <v>60</v>
      </c>
      <c r="I109" s="48" t="s">
        <v>60</v>
      </c>
      <c r="J109" s="56">
        <v>1</v>
      </c>
      <c r="K109" s="57" t="s">
        <v>260</v>
      </c>
      <c r="L109" s="73"/>
      <c r="M109" s="71"/>
      <c r="N109" s="73"/>
      <c r="O109" s="71"/>
      <c r="P109" s="73"/>
      <c r="Q109" s="71"/>
      <c r="R109" s="73"/>
      <c r="S109" s="71"/>
      <c r="T109" s="73"/>
      <c r="U109" s="71"/>
      <c r="V109" s="73"/>
      <c r="W109" s="71"/>
      <c r="X109" s="73"/>
      <c r="Y109" s="71"/>
      <c r="Z109" s="73"/>
      <c r="AA109" s="71"/>
      <c r="AB109" s="73"/>
      <c r="AC109" s="71"/>
      <c r="AD109" s="73"/>
      <c r="AE109" s="71"/>
      <c r="AF109" s="73"/>
      <c r="AG109" s="71"/>
      <c r="AH109" s="73"/>
      <c r="AI109" s="71"/>
      <c r="AJ109" s="73"/>
      <c r="AK109" s="71"/>
      <c r="AL109" s="73"/>
      <c r="AM109" s="71"/>
      <c r="AN109" s="73"/>
      <c r="AO109" s="71"/>
      <c r="AP109" s="73"/>
      <c r="AQ109" s="71"/>
      <c r="AR109" s="73"/>
      <c r="AS109" s="71"/>
      <c r="AT109" s="73"/>
      <c r="AU109" s="71"/>
      <c r="AV109" s="73"/>
      <c r="AW109" s="71"/>
      <c r="AX109" s="73"/>
      <c r="AY109" s="71"/>
      <c r="AZ109" s="73"/>
      <c r="BA109" s="71"/>
      <c r="BB109" s="73"/>
      <c r="BC109" s="71"/>
      <c r="BD109" s="73"/>
      <c r="BE109" s="71"/>
      <c r="BF109" s="73"/>
      <c r="BG109" s="71"/>
      <c r="BH109" s="73"/>
      <c r="BI109" s="71"/>
      <c r="BJ109" s="73"/>
      <c r="BK109" s="71"/>
      <c r="BL109" s="73"/>
      <c r="BM109" s="71"/>
      <c r="BN109" s="73"/>
      <c r="BO109" s="71"/>
      <c r="BP109" s="73"/>
      <c r="BQ109" s="71"/>
      <c r="BR109" s="73"/>
      <c r="BS109" s="71"/>
      <c r="BT109" s="73"/>
      <c r="BU109" s="71"/>
      <c r="BV109" s="73"/>
      <c r="BW109" s="71"/>
      <c r="BX109" s="73"/>
      <c r="BY109" s="71"/>
      <c r="BZ109" s="73"/>
      <c r="CA109" s="71"/>
      <c r="CB109" s="73"/>
      <c r="CC109" s="71"/>
      <c r="CD109" s="73"/>
      <c r="CE109" s="71"/>
      <c r="CF109" s="73"/>
      <c r="CG109" s="71"/>
      <c r="CH109" s="73"/>
      <c r="CI109" s="71"/>
      <c r="CJ109" s="73"/>
      <c r="CK109" s="71"/>
      <c r="CL109" s="73"/>
      <c r="CM109" s="71"/>
      <c r="CN109" s="73"/>
      <c r="CO109" s="71"/>
      <c r="CP109" s="73"/>
      <c r="CQ109" s="71"/>
      <c r="CR109" s="73"/>
      <c r="CS109" s="71"/>
      <c r="CT109" s="73"/>
      <c r="CU109" s="71"/>
      <c r="CV109" s="73"/>
      <c r="CW109" s="71"/>
      <c r="CX109" s="73"/>
      <c r="CY109" s="71"/>
      <c r="CZ109" s="73"/>
      <c r="DA109" s="71"/>
      <c r="DB109" s="73"/>
      <c r="DC109" s="71"/>
      <c r="DD109" s="73"/>
      <c r="DE109" s="71"/>
      <c r="DF109" s="73"/>
      <c r="DG109" s="71"/>
      <c r="DH109" s="73"/>
      <c r="DI109" s="71"/>
      <c r="DK109"/>
      <c r="DM109"/>
      <c r="DO109"/>
      <c r="DQ109"/>
      <c r="DS109"/>
      <c r="DU109"/>
      <c r="DW109"/>
      <c r="DY109"/>
      <c r="EA109"/>
      <c r="EC109"/>
      <c r="EE109"/>
      <c r="EG109"/>
      <c r="EI109"/>
      <c r="EK109"/>
      <c r="EM109"/>
      <c r="EO109"/>
      <c r="EQ109"/>
      <c r="ES109"/>
      <c r="EU109"/>
      <c r="EW109"/>
      <c r="EY109"/>
      <c r="FA109"/>
      <c r="FC109"/>
      <c r="FE109"/>
      <c r="FG109"/>
      <c r="FI109"/>
      <c r="FK109"/>
      <c r="FM109"/>
      <c r="FO109"/>
      <c r="FQ109"/>
      <c r="FS109"/>
      <c r="FU109"/>
      <c r="FW109"/>
      <c r="FY109"/>
      <c r="GA109"/>
      <c r="GC109"/>
      <c r="GE109"/>
      <c r="GG109"/>
      <c r="GI109"/>
      <c r="GK109"/>
      <c r="GM109"/>
      <c r="GO109"/>
      <c r="GQ109"/>
      <c r="GS109"/>
      <c r="GU109"/>
      <c r="GW109"/>
      <c r="GY109"/>
      <c r="HA109"/>
      <c r="HC109"/>
      <c r="HE109"/>
      <c r="HG109"/>
      <c r="HI109"/>
      <c r="HK109"/>
      <c r="HM109"/>
      <c r="HO109"/>
      <c r="HQ109"/>
      <c r="HS109"/>
      <c r="HU109"/>
      <c r="HW109"/>
      <c r="HY109"/>
      <c r="IA109"/>
      <c r="IC109"/>
      <c r="IE109"/>
      <c r="IG109"/>
      <c r="II109"/>
      <c r="IK109"/>
      <c r="IM109"/>
      <c r="IO109"/>
      <c r="IQ109"/>
      <c r="IS109"/>
      <c r="IU109"/>
      <c r="IW109"/>
      <c r="IY109"/>
      <c r="JA109"/>
      <c r="JC109"/>
      <c r="JE109"/>
      <c r="JG109"/>
      <c r="JI109"/>
      <c r="JK109"/>
      <c r="JM109"/>
      <c r="JO109"/>
      <c r="JQ109"/>
      <c r="JS109"/>
      <c r="JU109"/>
      <c r="JW109"/>
      <c r="JY109"/>
      <c r="KA109"/>
      <c r="KC109"/>
      <c r="KE109"/>
      <c r="KG109"/>
      <c r="KI109"/>
      <c r="KK109"/>
      <c r="KM109"/>
      <c r="KO109"/>
      <c r="KQ109"/>
      <c r="KS109"/>
      <c r="KU109"/>
      <c r="KW109"/>
      <c r="KY109"/>
      <c r="LA109"/>
      <c r="LC109"/>
      <c r="LE109"/>
      <c r="LG109"/>
      <c r="LI109"/>
      <c r="LK109"/>
      <c r="LM109"/>
      <c r="LO109"/>
      <c r="LQ109"/>
      <c r="LS109"/>
      <c r="LU109"/>
      <c r="LW109"/>
      <c r="LY109"/>
      <c r="MA109"/>
      <c r="MC109"/>
      <c r="ME109"/>
      <c r="MG109"/>
      <c r="MI109"/>
      <c r="MK109"/>
      <c r="MM109"/>
      <c r="MO109"/>
      <c r="MQ109"/>
      <c r="MS109"/>
      <c r="MU109"/>
      <c r="MW109"/>
      <c r="MY109"/>
      <c r="NA109"/>
      <c r="NC109"/>
      <c r="NE109"/>
      <c r="NG109"/>
      <c r="NI109"/>
      <c r="NK109"/>
      <c r="NM109"/>
      <c r="NO109"/>
      <c r="NQ109"/>
      <c r="NS109"/>
      <c r="NU109"/>
      <c r="NW109"/>
      <c r="NY109"/>
      <c r="OA109"/>
      <c r="OC109"/>
      <c r="OE109"/>
      <c r="OG109"/>
      <c r="OI109"/>
      <c r="OK109"/>
      <c r="OM109"/>
      <c r="OO109"/>
      <c r="OQ109"/>
      <c r="OS109"/>
      <c r="OU109"/>
      <c r="OW109"/>
      <c r="OY109"/>
      <c r="PA109"/>
      <c r="PC109"/>
      <c r="PE109"/>
      <c r="PG109"/>
      <c r="PI109"/>
      <c r="PK109"/>
      <c r="PM109"/>
      <c r="PO109"/>
      <c r="PQ109"/>
      <c r="PS109"/>
      <c r="PU109"/>
      <c r="PW109"/>
      <c r="PY109"/>
      <c r="QA109"/>
      <c r="QC109"/>
      <c r="QE109"/>
      <c r="QG109"/>
      <c r="QI109"/>
      <c r="QK109"/>
      <c r="QM109"/>
      <c r="QO109"/>
      <c r="QQ109"/>
      <c r="QS109"/>
      <c r="QU109"/>
      <c r="QW109"/>
      <c r="QY109"/>
      <c r="RA109"/>
      <c r="RC109"/>
      <c r="RE109"/>
      <c r="RG109"/>
      <c r="RI109"/>
      <c r="RK109"/>
      <c r="RM109"/>
      <c r="RO109"/>
      <c r="RQ109"/>
      <c r="RS109"/>
      <c r="RU109"/>
      <c r="RW109"/>
      <c r="RY109"/>
      <c r="SA109"/>
      <c r="SC109"/>
      <c r="SE109"/>
      <c r="SG109"/>
      <c r="SI109"/>
      <c r="SK109"/>
      <c r="SM109"/>
      <c r="SO109"/>
      <c r="SQ109"/>
      <c r="SS109"/>
      <c r="SU109"/>
      <c r="SW109"/>
      <c r="SY109"/>
      <c r="TA109"/>
      <c r="TC109"/>
      <c r="TE109"/>
      <c r="TG109"/>
      <c r="TI109"/>
      <c r="TK109"/>
      <c r="TM109"/>
      <c r="TO109"/>
      <c r="TQ109"/>
      <c r="TS109"/>
      <c r="TU109"/>
      <c r="TW109"/>
      <c r="TY109"/>
      <c r="UA109"/>
      <c r="UC109"/>
      <c r="UE109"/>
      <c r="UG109"/>
      <c r="UI109"/>
      <c r="UK109"/>
      <c r="UM109"/>
      <c r="UO109"/>
      <c r="UQ109"/>
      <c r="US109"/>
      <c r="UU109"/>
      <c r="UW109"/>
      <c r="UY109"/>
      <c r="VA109"/>
      <c r="VC109"/>
      <c r="VE109"/>
      <c r="VG109"/>
      <c r="VI109"/>
      <c r="VK109"/>
      <c r="VM109"/>
      <c r="VO109"/>
      <c r="VQ109"/>
      <c r="VS109"/>
      <c r="VU109"/>
      <c r="VW109"/>
      <c r="VY109"/>
      <c r="WA109"/>
      <c r="WC109"/>
      <c r="WE109"/>
      <c r="WG109"/>
      <c r="WI109"/>
      <c r="WK109"/>
      <c r="WM109"/>
      <c r="WO109"/>
      <c r="WQ109"/>
      <c r="WS109"/>
      <c r="WU109"/>
      <c r="WW109"/>
      <c r="WY109"/>
      <c r="XA109"/>
      <c r="XC109"/>
      <c r="XE109"/>
      <c r="XG109"/>
      <c r="XI109"/>
      <c r="XK109"/>
      <c r="XM109"/>
      <c r="XO109"/>
      <c r="XQ109"/>
      <c r="XS109"/>
      <c r="XU109"/>
      <c r="XW109"/>
      <c r="XY109"/>
      <c r="YA109"/>
      <c r="YC109"/>
      <c r="YE109"/>
      <c r="YG109"/>
      <c r="YI109"/>
      <c r="YK109"/>
      <c r="YM109"/>
      <c r="YO109"/>
      <c r="YQ109"/>
      <c r="YS109"/>
      <c r="YU109"/>
      <c r="YW109"/>
      <c r="YY109"/>
      <c r="ZA109"/>
      <c r="ZC109"/>
      <c r="ZE109"/>
      <c r="ZG109"/>
      <c r="ZI109"/>
      <c r="ZK109"/>
      <c r="ZM109"/>
      <c r="ZO109"/>
      <c r="ZQ109"/>
      <c r="ZS109"/>
      <c r="ZU109"/>
      <c r="ZW109"/>
      <c r="ZY109"/>
      <c r="AAA109"/>
      <c r="AAC109"/>
      <c r="AAE109"/>
      <c r="AAG109"/>
      <c r="AAI109"/>
      <c r="AAK109"/>
      <c r="AAM109"/>
      <c r="AAO109"/>
      <c r="AAQ109"/>
      <c r="AAS109"/>
      <c r="AAU109"/>
      <c r="AAW109"/>
      <c r="AAY109"/>
      <c r="ABA109"/>
      <c r="ABC109"/>
      <c r="ABE109"/>
      <c r="ABG109"/>
      <c r="ABI109"/>
      <c r="ABK109"/>
      <c r="ABM109"/>
      <c r="ABO109"/>
      <c r="ABQ109"/>
      <c r="ABS109"/>
      <c r="ABU109"/>
      <c r="ABW109"/>
      <c r="ABY109"/>
      <c r="ACA109"/>
      <c r="ACC109"/>
      <c r="ACE109"/>
      <c r="ACG109"/>
      <c r="ACI109"/>
      <c r="ACK109"/>
      <c r="ACM109"/>
      <c r="ACO109"/>
      <c r="ACQ109"/>
      <c r="ACS109"/>
      <c r="ACU109"/>
      <c r="ACW109"/>
      <c r="ACY109"/>
      <c r="ADA109"/>
      <c r="ADC109"/>
      <c r="ADE109"/>
      <c r="ADG109"/>
      <c r="ADI109"/>
      <c r="ADK109"/>
      <c r="ADM109"/>
      <c r="ADO109"/>
      <c r="ADQ109"/>
      <c r="ADS109"/>
      <c r="ADU109"/>
      <c r="ADW109"/>
      <c r="ADY109"/>
      <c r="AEA109"/>
      <c r="AEC109"/>
      <c r="AEE109"/>
      <c r="AEG109"/>
      <c r="AEI109"/>
      <c r="AEK109"/>
      <c r="AEM109"/>
      <c r="AEO109"/>
      <c r="AEQ109"/>
      <c r="AES109"/>
      <c r="AEU109"/>
      <c r="AEW109"/>
      <c r="AEY109"/>
      <c r="AFA109"/>
      <c r="AFC109"/>
      <c r="AFE109"/>
      <c r="AFG109"/>
      <c r="AFI109"/>
      <c r="AFK109"/>
      <c r="AFM109"/>
      <c r="AFO109"/>
      <c r="AFQ109"/>
      <c r="AFS109"/>
      <c r="AFU109"/>
      <c r="AFW109"/>
      <c r="AFY109"/>
      <c r="AGA109"/>
      <c r="AGC109"/>
      <c r="AGE109"/>
      <c r="AGG109"/>
      <c r="AGI109"/>
      <c r="AGK109"/>
      <c r="AGM109"/>
      <c r="AGO109"/>
      <c r="AGQ109"/>
      <c r="AGS109"/>
      <c r="AGU109"/>
      <c r="AGW109"/>
      <c r="AGY109"/>
      <c r="AHA109"/>
      <c r="AHC109"/>
      <c r="AHE109"/>
      <c r="AHG109"/>
      <c r="AHI109"/>
      <c r="AHK109"/>
      <c r="AHM109"/>
      <c r="AHO109"/>
      <c r="AHQ109"/>
      <c r="AHS109"/>
      <c r="AHU109"/>
      <c r="AHW109"/>
      <c r="AHY109"/>
      <c r="AIA109"/>
      <c r="AIC109"/>
      <c r="AIE109"/>
      <c r="AIG109"/>
      <c r="AII109"/>
      <c r="AIK109"/>
      <c r="AIM109"/>
      <c r="AIO109"/>
      <c r="AIQ109"/>
      <c r="AIS109"/>
      <c r="AIU109"/>
      <c r="AIW109"/>
      <c r="AIY109"/>
      <c r="AJA109"/>
      <c r="AJC109"/>
      <c r="AJE109"/>
      <c r="AJG109"/>
      <c r="AJI109"/>
      <c r="AJK109"/>
      <c r="AJM109"/>
      <c r="AJO109"/>
      <c r="AJQ109"/>
      <c r="AJS109"/>
      <c r="AJU109"/>
      <c r="AJW109"/>
      <c r="AJY109"/>
      <c r="AKA109"/>
      <c r="AKC109"/>
      <c r="AKE109"/>
      <c r="AKG109"/>
      <c r="AKI109"/>
      <c r="AKK109"/>
      <c r="AKM109"/>
      <c r="AKO109"/>
      <c r="AKQ109"/>
      <c r="AKS109"/>
      <c r="AKU109"/>
      <c r="AKW109"/>
      <c r="AKY109"/>
      <c r="ALA109"/>
      <c r="ALC109"/>
      <c r="ALE109"/>
      <c r="ALG109"/>
      <c r="ALI109"/>
      <c r="ALK109"/>
      <c r="ALM109"/>
      <c r="ALO109"/>
      <c r="ALQ109"/>
      <c r="ALS109"/>
      <c r="ALU109"/>
      <c r="ALW109"/>
      <c r="ALY109"/>
      <c r="AMA109"/>
      <c r="AMC109"/>
      <c r="AME109"/>
      <c r="AMG109"/>
      <c r="AMI109"/>
      <c r="AMK109"/>
      <c r="AMM109"/>
      <c r="AMO109"/>
      <c r="AMQ109"/>
      <c r="AMS109"/>
      <c r="AMU109"/>
      <c r="AMW109"/>
      <c r="AMY109"/>
      <c r="ANA109"/>
      <c r="ANC109"/>
      <c r="ANE109"/>
      <c r="ANG109"/>
      <c r="ANI109"/>
      <c r="ANK109"/>
      <c r="ANM109"/>
      <c r="ANO109"/>
      <c r="ANQ109"/>
      <c r="ANS109"/>
      <c r="ANU109"/>
      <c r="ANW109"/>
      <c r="ANY109"/>
      <c r="AOA109"/>
      <c r="AOC109"/>
      <c r="AOE109"/>
      <c r="AOG109"/>
      <c r="AOI109"/>
      <c r="AOK109"/>
      <c r="AOM109"/>
      <c r="AOO109"/>
      <c r="AOQ109"/>
      <c r="AOS109"/>
      <c r="AOU109"/>
      <c r="AOW109"/>
      <c r="AOY109"/>
      <c r="APA109"/>
      <c r="APC109"/>
      <c r="APE109"/>
      <c r="APG109"/>
      <c r="API109"/>
      <c r="APK109"/>
      <c r="APM109"/>
      <c r="APO109"/>
      <c r="APQ109"/>
      <c r="APS109"/>
      <c r="APU109"/>
      <c r="APW109"/>
      <c r="APY109"/>
      <c r="AQA109"/>
      <c r="AQC109"/>
      <c r="AQE109"/>
      <c r="AQG109"/>
      <c r="AQI109"/>
      <c r="AQK109"/>
      <c r="AQM109"/>
      <c r="AQO109"/>
      <c r="AQQ109"/>
      <c r="AQS109"/>
      <c r="AQU109"/>
      <c r="AQW109"/>
      <c r="AQY109"/>
      <c r="ARA109"/>
      <c r="ARC109"/>
      <c r="ARE109"/>
      <c r="ARG109"/>
      <c r="ARI109"/>
      <c r="ARK109"/>
      <c r="ARM109"/>
      <c r="ARO109"/>
      <c r="ARQ109"/>
      <c r="ARS109"/>
      <c r="ARU109"/>
      <c r="ARW109"/>
      <c r="ARY109"/>
      <c r="ASA109"/>
      <c r="ASC109"/>
      <c r="ASE109"/>
      <c r="ASG109"/>
      <c r="ASI109"/>
      <c r="ASK109"/>
      <c r="ASM109"/>
      <c r="ASO109"/>
      <c r="ASQ109"/>
      <c r="ASS109"/>
      <c r="ASU109"/>
      <c r="ASW109"/>
      <c r="ASY109"/>
      <c r="ATA109"/>
      <c r="ATC109"/>
      <c r="ATE109"/>
      <c r="ATG109"/>
      <c r="ATI109"/>
      <c r="ATK109"/>
      <c r="ATM109"/>
      <c r="ATO109"/>
      <c r="ATQ109"/>
      <c r="ATS109"/>
      <c r="ATU109"/>
      <c r="ATW109"/>
      <c r="ATY109"/>
      <c r="AUA109"/>
      <c r="AUC109"/>
      <c r="AUE109"/>
      <c r="AUG109"/>
      <c r="AUI109"/>
      <c r="AUK109"/>
      <c r="AUM109"/>
      <c r="AUO109"/>
      <c r="AUQ109"/>
      <c r="AUS109"/>
      <c r="AUU109"/>
      <c r="AUW109"/>
      <c r="AUY109"/>
      <c r="AVA109"/>
      <c r="AVC109"/>
      <c r="AVE109"/>
      <c r="AVG109"/>
      <c r="AVI109"/>
      <c r="AVK109"/>
      <c r="AVM109"/>
      <c r="AVO109"/>
      <c r="AVQ109"/>
      <c r="AVS109"/>
      <c r="AVU109"/>
      <c r="AVW109"/>
      <c r="AVY109"/>
      <c r="AWA109"/>
      <c r="AWC109"/>
      <c r="AWE109"/>
      <c r="AWG109"/>
      <c r="AWI109"/>
      <c r="AWK109"/>
      <c r="AWM109"/>
      <c r="AWO109"/>
      <c r="AWQ109"/>
      <c r="AWS109"/>
      <c r="AWU109"/>
      <c r="AWW109"/>
      <c r="AWY109"/>
      <c r="AXA109"/>
      <c r="AXC109"/>
      <c r="AXE109"/>
      <c r="AXG109"/>
      <c r="AXI109"/>
      <c r="AXK109"/>
      <c r="AXM109"/>
      <c r="AXO109"/>
      <c r="AXQ109"/>
      <c r="AXS109"/>
      <c r="AXU109"/>
      <c r="AXW109"/>
      <c r="AXY109"/>
      <c r="AYA109"/>
      <c r="AYC109"/>
      <c r="AYE109"/>
      <c r="AYG109"/>
      <c r="AYI109"/>
      <c r="AYK109"/>
      <c r="AYM109"/>
      <c r="AYO109"/>
      <c r="AYQ109"/>
      <c r="AYS109"/>
      <c r="AYU109"/>
      <c r="AYW109"/>
      <c r="AYY109"/>
      <c r="AZA109"/>
      <c r="AZC109"/>
      <c r="AZE109"/>
      <c r="AZG109"/>
      <c r="AZI109"/>
      <c r="AZK109"/>
      <c r="AZM109"/>
      <c r="AZO109"/>
      <c r="AZQ109"/>
      <c r="AZS109"/>
      <c r="AZU109"/>
      <c r="AZW109"/>
      <c r="AZY109"/>
      <c r="BAA109"/>
      <c r="BAC109"/>
      <c r="BAE109"/>
      <c r="BAG109"/>
      <c r="BAI109"/>
      <c r="BAK109"/>
      <c r="BAM109"/>
      <c r="BAO109"/>
      <c r="BAQ109"/>
      <c r="BAS109"/>
      <c r="BAU109"/>
      <c r="BAW109"/>
      <c r="BAY109"/>
      <c r="BBA109"/>
      <c r="BBC109"/>
      <c r="BBE109"/>
      <c r="BBG109"/>
      <c r="BBI109"/>
      <c r="BBK109"/>
      <c r="BBM109"/>
      <c r="BBO109"/>
      <c r="BBQ109"/>
      <c r="BBS109"/>
      <c r="BBU109"/>
      <c r="BBW109"/>
      <c r="BBY109"/>
      <c r="BCA109"/>
      <c r="BCC109"/>
      <c r="BCE109"/>
      <c r="BCG109"/>
      <c r="BCI109"/>
      <c r="BCK109"/>
      <c r="BCM109"/>
      <c r="BCO109"/>
      <c r="BCQ109"/>
      <c r="BCS109"/>
      <c r="BCU109"/>
      <c r="BCW109"/>
      <c r="BCY109"/>
      <c r="BDA109"/>
      <c r="BDC109"/>
      <c r="BDE109"/>
      <c r="BDG109"/>
      <c r="BDI109"/>
      <c r="BDK109"/>
      <c r="BDM109"/>
      <c r="BDO109"/>
      <c r="BDQ109"/>
      <c r="BDS109"/>
      <c r="BDU109"/>
      <c r="BDW109"/>
      <c r="BDY109"/>
      <c r="BEA109"/>
      <c r="BEC109"/>
      <c r="BEE109"/>
      <c r="BEG109"/>
      <c r="BEI109"/>
      <c r="BEK109"/>
      <c r="BEM109"/>
      <c r="BEO109"/>
      <c r="BEQ109"/>
      <c r="BES109"/>
      <c r="BEU109"/>
      <c r="BEW109"/>
      <c r="BEY109"/>
      <c r="BFA109"/>
      <c r="BFC109"/>
      <c r="BFE109"/>
      <c r="BFG109"/>
      <c r="BFI109"/>
      <c r="BFK109"/>
      <c r="BFM109"/>
      <c r="BFO109"/>
      <c r="BFQ109"/>
      <c r="BFS109"/>
      <c r="BFU109"/>
      <c r="BFW109"/>
      <c r="BFY109"/>
      <c r="BGA109"/>
      <c r="BGC109"/>
      <c r="BGE109"/>
      <c r="BGG109"/>
      <c r="BGI109"/>
      <c r="BGK109"/>
      <c r="BGM109"/>
      <c r="BGO109"/>
      <c r="BGQ109"/>
      <c r="BGS109"/>
      <c r="BGU109"/>
      <c r="BGW109"/>
      <c r="BGY109"/>
      <c r="BHA109"/>
      <c r="BHC109"/>
      <c r="BHE109"/>
      <c r="BHG109"/>
      <c r="BHI109"/>
      <c r="BHK109"/>
      <c r="BHM109"/>
      <c r="BHO109"/>
      <c r="BHQ109"/>
      <c r="BHS109"/>
      <c r="BHU109"/>
      <c r="BHW109"/>
      <c r="BHY109"/>
      <c r="BIA109"/>
      <c r="BIC109"/>
      <c r="BIE109"/>
      <c r="BIG109"/>
      <c r="BII109"/>
      <c r="BIK109"/>
      <c r="BIM109"/>
      <c r="BIO109"/>
      <c r="BIQ109"/>
      <c r="BIS109"/>
      <c r="BIU109"/>
      <c r="BIW109"/>
      <c r="BIY109"/>
      <c r="BJA109"/>
      <c r="BJC109"/>
      <c r="BJE109"/>
      <c r="BJG109"/>
      <c r="BJI109"/>
      <c r="BJK109"/>
      <c r="BJM109"/>
      <c r="BJO109"/>
      <c r="BJQ109"/>
      <c r="BJS109"/>
      <c r="BJU109"/>
      <c r="BJW109"/>
      <c r="BJY109"/>
      <c r="BKA109"/>
      <c r="BKC109"/>
      <c r="BKE109"/>
      <c r="BKG109"/>
      <c r="BKI109"/>
      <c r="BKK109"/>
      <c r="BKM109"/>
      <c r="BKO109"/>
      <c r="BKQ109"/>
      <c r="BKS109"/>
      <c r="BKU109"/>
      <c r="BKW109"/>
      <c r="BKY109"/>
      <c r="BLA109"/>
      <c r="BLC109"/>
      <c r="BLE109"/>
      <c r="BLG109"/>
      <c r="BLI109"/>
      <c r="BLK109"/>
      <c r="BLM109"/>
      <c r="BLO109"/>
      <c r="BLQ109"/>
      <c r="BLS109"/>
      <c r="BLU109"/>
      <c r="BLW109"/>
      <c r="BLY109"/>
      <c r="BMA109"/>
      <c r="BMC109"/>
      <c r="BME109"/>
      <c r="BMG109"/>
      <c r="BMI109"/>
      <c r="BMK109"/>
      <c r="BMM109"/>
      <c r="BMO109"/>
      <c r="BMQ109"/>
      <c r="BMS109"/>
      <c r="BMU109"/>
      <c r="BMW109"/>
      <c r="BMY109"/>
      <c r="BNA109"/>
      <c r="BNC109"/>
      <c r="BNE109"/>
      <c r="BNG109"/>
      <c r="BNI109"/>
      <c r="BNK109"/>
      <c r="BNM109"/>
      <c r="BNO109"/>
      <c r="BNQ109"/>
      <c r="BNS109"/>
      <c r="BNU109"/>
      <c r="BNW109"/>
      <c r="BNY109"/>
      <c r="BOA109"/>
      <c r="BOC109"/>
      <c r="BOE109"/>
      <c r="BOG109"/>
      <c r="BOI109"/>
      <c r="BOK109"/>
      <c r="BOM109"/>
      <c r="BOO109"/>
      <c r="BOQ109"/>
      <c r="BOS109"/>
      <c r="BOU109"/>
      <c r="BOW109"/>
      <c r="BOY109"/>
      <c r="BPA109"/>
      <c r="BPC109"/>
      <c r="BPE109"/>
      <c r="BPG109"/>
      <c r="BPI109"/>
      <c r="BPK109"/>
      <c r="BPM109"/>
      <c r="BPO109"/>
      <c r="BPQ109"/>
      <c r="BPS109"/>
      <c r="BPU109"/>
      <c r="BPW109"/>
      <c r="BPY109"/>
      <c r="BQA109"/>
      <c r="BQC109"/>
      <c r="BQE109"/>
      <c r="BQG109"/>
      <c r="BQI109"/>
      <c r="BQK109"/>
      <c r="BQM109"/>
      <c r="BQO109"/>
      <c r="BQQ109"/>
      <c r="BQS109"/>
      <c r="BQU109"/>
      <c r="BQW109"/>
      <c r="BQY109"/>
      <c r="BRA109"/>
      <c r="BRC109"/>
      <c r="BRE109"/>
      <c r="BRG109"/>
      <c r="BRI109"/>
      <c r="BRK109"/>
      <c r="BRM109"/>
      <c r="BRO109"/>
      <c r="BRQ109"/>
      <c r="BRS109"/>
      <c r="BRU109"/>
      <c r="BRW109"/>
      <c r="BRY109"/>
      <c r="BSA109"/>
      <c r="BSC109"/>
      <c r="BSE109"/>
      <c r="BSG109"/>
      <c r="BSI109"/>
      <c r="BSK109"/>
      <c r="BSM109"/>
      <c r="BSO109"/>
      <c r="BSQ109"/>
      <c r="BSS109"/>
      <c r="BSU109"/>
      <c r="BSW109"/>
      <c r="BSY109"/>
      <c r="BTA109"/>
      <c r="BTC109"/>
      <c r="BTE109"/>
      <c r="BTG109"/>
      <c r="BTI109"/>
      <c r="BTK109"/>
      <c r="BTM109"/>
      <c r="BTO109"/>
      <c r="BTQ109"/>
      <c r="BTS109"/>
      <c r="BTU109"/>
      <c r="BTW109"/>
      <c r="BTY109"/>
      <c r="BUA109"/>
      <c r="BUC109"/>
      <c r="BUE109"/>
      <c r="BUG109"/>
      <c r="BUI109"/>
      <c r="BUK109"/>
      <c r="BUM109"/>
      <c r="BUO109"/>
      <c r="BUQ109"/>
      <c r="BUS109"/>
      <c r="BUU109"/>
      <c r="BUW109"/>
      <c r="BUY109"/>
      <c r="BVA109"/>
      <c r="BVC109"/>
      <c r="BVE109"/>
      <c r="BVG109"/>
      <c r="BVI109"/>
      <c r="BVK109"/>
      <c r="BVM109"/>
      <c r="BVO109"/>
      <c r="BVQ109"/>
      <c r="BVS109"/>
      <c r="BVU109"/>
      <c r="BVW109"/>
      <c r="BVY109"/>
      <c r="BWA109"/>
      <c r="BWC109"/>
      <c r="BWE109"/>
      <c r="BWG109"/>
      <c r="BWI109"/>
      <c r="BWK109"/>
      <c r="BWM109"/>
      <c r="BWO109"/>
      <c r="BWQ109"/>
      <c r="BWS109"/>
      <c r="BWU109"/>
      <c r="BWW109"/>
      <c r="BWY109"/>
      <c r="BXA109"/>
      <c r="BXC109"/>
      <c r="BXE109"/>
      <c r="BXG109"/>
      <c r="BXI109"/>
      <c r="BXK109"/>
      <c r="BXM109"/>
      <c r="BXO109"/>
      <c r="BXQ109"/>
      <c r="BXS109"/>
      <c r="BXU109"/>
      <c r="BXW109"/>
      <c r="BXY109"/>
      <c r="BYA109"/>
      <c r="BYC109"/>
      <c r="BYE109"/>
      <c r="BYG109"/>
      <c r="BYI109"/>
      <c r="BYK109"/>
      <c r="BYM109"/>
      <c r="BYO109"/>
      <c r="BYQ109"/>
      <c r="BYS109"/>
      <c r="BYU109"/>
      <c r="BYW109"/>
      <c r="BYY109"/>
      <c r="BZA109"/>
      <c r="BZC109"/>
      <c r="BZE109"/>
      <c r="BZG109"/>
      <c r="BZI109"/>
      <c r="BZK109"/>
      <c r="BZM109"/>
      <c r="BZO109"/>
      <c r="BZQ109"/>
      <c r="BZS109"/>
      <c r="BZU109"/>
      <c r="BZW109"/>
      <c r="BZY109"/>
      <c r="CAA109"/>
      <c r="CAC109"/>
      <c r="CAE109"/>
      <c r="CAG109"/>
      <c r="CAI109"/>
      <c r="CAK109"/>
      <c r="CAM109"/>
      <c r="CAO109"/>
      <c r="CAQ109"/>
      <c r="CAS109"/>
      <c r="CAU109"/>
      <c r="CAW109"/>
      <c r="CAY109"/>
      <c r="CBA109"/>
      <c r="CBC109"/>
      <c r="CBE109"/>
      <c r="CBG109"/>
      <c r="CBI109"/>
      <c r="CBK109"/>
      <c r="CBM109"/>
      <c r="CBO109"/>
      <c r="CBQ109"/>
      <c r="CBS109"/>
      <c r="CBU109"/>
      <c r="CBW109"/>
      <c r="CBY109"/>
      <c r="CCA109"/>
      <c r="CCC109"/>
      <c r="CCE109"/>
      <c r="CCG109"/>
      <c r="CCI109"/>
      <c r="CCK109"/>
      <c r="CCM109"/>
      <c r="CCO109"/>
      <c r="CCQ109"/>
      <c r="CCS109"/>
      <c r="CCU109"/>
      <c r="CCW109"/>
      <c r="CCY109"/>
      <c r="CDA109"/>
      <c r="CDC109"/>
      <c r="CDE109"/>
      <c r="CDG109"/>
      <c r="CDI109"/>
      <c r="CDK109"/>
      <c r="CDM109"/>
      <c r="CDO109"/>
      <c r="CDQ109"/>
      <c r="CDS109"/>
      <c r="CDU109"/>
      <c r="CDW109"/>
      <c r="CDY109"/>
      <c r="CEA109"/>
      <c r="CEC109"/>
      <c r="CEE109"/>
      <c r="CEG109"/>
      <c r="CEI109"/>
      <c r="CEK109"/>
      <c r="CEM109"/>
      <c r="CEO109"/>
      <c r="CEQ109"/>
      <c r="CES109"/>
      <c r="CEU109"/>
      <c r="CEW109"/>
      <c r="CEY109"/>
      <c r="CFA109"/>
      <c r="CFC109"/>
      <c r="CFE109"/>
      <c r="CFG109"/>
      <c r="CFI109"/>
      <c r="CFK109"/>
      <c r="CFM109"/>
      <c r="CFO109"/>
      <c r="CFQ109"/>
      <c r="CFS109"/>
      <c r="CFU109"/>
      <c r="CFW109"/>
      <c r="CFY109"/>
      <c r="CGA109"/>
      <c r="CGC109"/>
      <c r="CGE109"/>
      <c r="CGG109"/>
      <c r="CGI109"/>
      <c r="CGK109"/>
      <c r="CGM109"/>
      <c r="CGO109"/>
      <c r="CGQ109"/>
      <c r="CGS109"/>
      <c r="CGU109"/>
      <c r="CGW109"/>
      <c r="CGY109"/>
      <c r="CHA109"/>
      <c r="CHC109"/>
      <c r="CHE109"/>
      <c r="CHG109"/>
      <c r="CHI109"/>
      <c r="CHK109"/>
      <c r="CHM109"/>
      <c r="CHO109"/>
      <c r="CHQ109"/>
      <c r="CHS109"/>
      <c r="CHU109"/>
      <c r="CHW109"/>
      <c r="CHY109"/>
      <c r="CIA109"/>
      <c r="CIC109"/>
      <c r="CIE109"/>
      <c r="CIG109"/>
      <c r="CII109"/>
      <c r="CIK109"/>
      <c r="CIM109"/>
      <c r="CIO109"/>
      <c r="CIQ109"/>
      <c r="CIS109"/>
      <c r="CIU109"/>
      <c r="CIW109"/>
      <c r="CIY109"/>
      <c r="CJA109"/>
      <c r="CJC109"/>
      <c r="CJE109"/>
      <c r="CJG109"/>
      <c r="CJI109"/>
      <c r="CJK109"/>
      <c r="CJM109"/>
      <c r="CJO109"/>
      <c r="CJQ109"/>
      <c r="CJS109"/>
      <c r="CJU109"/>
      <c r="CJW109"/>
      <c r="CJY109"/>
      <c r="CKA109"/>
      <c r="CKC109"/>
      <c r="CKE109"/>
      <c r="CKG109"/>
      <c r="CKI109"/>
      <c r="CKK109"/>
      <c r="CKM109"/>
      <c r="CKO109"/>
      <c r="CKQ109"/>
      <c r="CKS109"/>
      <c r="CKU109"/>
      <c r="CKW109"/>
      <c r="CKY109"/>
      <c r="CLA109"/>
      <c r="CLC109"/>
      <c r="CLE109"/>
      <c r="CLG109"/>
      <c r="CLI109"/>
      <c r="CLK109"/>
      <c r="CLM109"/>
      <c r="CLO109"/>
      <c r="CLQ109"/>
      <c r="CLS109"/>
      <c r="CLU109"/>
      <c r="CLW109"/>
      <c r="CLY109"/>
      <c r="CMA109"/>
      <c r="CMC109"/>
      <c r="CME109"/>
      <c r="CMG109"/>
      <c r="CMI109"/>
      <c r="CMK109"/>
      <c r="CMM109"/>
      <c r="CMO109"/>
      <c r="CMQ109"/>
      <c r="CMS109"/>
      <c r="CMU109"/>
      <c r="CMW109"/>
      <c r="CMY109"/>
      <c r="CNA109"/>
      <c r="CNC109"/>
      <c r="CNE109"/>
      <c r="CNG109"/>
      <c r="CNI109"/>
      <c r="CNK109"/>
      <c r="CNM109"/>
      <c r="CNO109"/>
      <c r="CNQ109"/>
      <c r="CNS109"/>
      <c r="CNU109"/>
      <c r="CNW109"/>
      <c r="CNY109"/>
      <c r="COA109"/>
      <c r="COC109"/>
      <c r="COE109"/>
      <c r="COG109"/>
      <c r="COI109"/>
      <c r="COK109"/>
      <c r="COM109"/>
      <c r="COO109"/>
      <c r="COQ109"/>
      <c r="COS109"/>
      <c r="COU109"/>
      <c r="COW109"/>
      <c r="COY109"/>
      <c r="CPA109"/>
      <c r="CPC109"/>
      <c r="CPE109"/>
      <c r="CPG109"/>
      <c r="CPI109"/>
      <c r="CPK109"/>
      <c r="CPM109"/>
      <c r="CPO109"/>
      <c r="CPQ109"/>
      <c r="CPS109"/>
      <c r="CPU109"/>
      <c r="CPW109"/>
      <c r="CPY109"/>
      <c r="CQA109"/>
      <c r="CQC109"/>
      <c r="CQE109"/>
      <c r="CQG109"/>
      <c r="CQI109"/>
      <c r="CQK109"/>
      <c r="CQM109"/>
      <c r="CQO109"/>
      <c r="CQQ109"/>
      <c r="CQS109"/>
      <c r="CQU109"/>
      <c r="CQW109"/>
      <c r="CQY109"/>
      <c r="CRA109"/>
      <c r="CRC109"/>
      <c r="CRE109"/>
      <c r="CRG109"/>
      <c r="CRI109"/>
      <c r="CRK109"/>
      <c r="CRM109"/>
      <c r="CRO109"/>
      <c r="CRQ109"/>
      <c r="CRS109"/>
      <c r="CRU109"/>
      <c r="CRW109"/>
      <c r="CRY109"/>
      <c r="CSA109"/>
      <c r="CSC109"/>
      <c r="CSE109"/>
      <c r="CSG109"/>
      <c r="CSI109"/>
      <c r="CSK109"/>
      <c r="CSM109"/>
      <c r="CSO109"/>
      <c r="CSQ109"/>
      <c r="CSS109"/>
      <c r="CSU109"/>
      <c r="CSW109"/>
      <c r="CSY109"/>
      <c r="CTA109"/>
      <c r="CTC109"/>
      <c r="CTE109"/>
      <c r="CTG109"/>
      <c r="CTI109"/>
      <c r="CTK109"/>
      <c r="CTM109"/>
      <c r="CTO109"/>
      <c r="CTQ109"/>
      <c r="CTS109"/>
      <c r="CTU109"/>
      <c r="CTW109"/>
      <c r="CTY109"/>
      <c r="CUA109"/>
      <c r="CUC109"/>
      <c r="CUE109"/>
      <c r="CUG109"/>
      <c r="CUI109"/>
      <c r="CUK109"/>
      <c r="CUM109"/>
      <c r="CUO109"/>
      <c r="CUQ109"/>
      <c r="CUS109"/>
      <c r="CUU109"/>
      <c r="CUW109"/>
      <c r="CUY109"/>
      <c r="CVA109"/>
      <c r="CVC109"/>
      <c r="CVE109"/>
      <c r="CVG109"/>
      <c r="CVI109"/>
      <c r="CVK109"/>
      <c r="CVM109"/>
      <c r="CVO109"/>
      <c r="CVQ109"/>
      <c r="CVS109"/>
      <c r="CVU109"/>
      <c r="CVW109"/>
      <c r="CVY109"/>
      <c r="CWA109"/>
      <c r="CWC109"/>
      <c r="CWE109"/>
      <c r="CWG109"/>
      <c r="CWI109"/>
      <c r="CWK109"/>
      <c r="CWM109"/>
      <c r="CWO109"/>
      <c r="CWQ109"/>
      <c r="CWS109"/>
      <c r="CWU109"/>
      <c r="CWW109"/>
      <c r="CWY109"/>
      <c r="CXA109"/>
      <c r="CXC109"/>
      <c r="CXE109"/>
      <c r="CXG109"/>
      <c r="CXI109"/>
      <c r="CXK109"/>
      <c r="CXM109"/>
      <c r="CXO109"/>
      <c r="CXQ109"/>
      <c r="CXS109"/>
      <c r="CXU109"/>
      <c r="CXW109"/>
      <c r="CXY109"/>
      <c r="CYA109"/>
      <c r="CYC109"/>
      <c r="CYE109"/>
      <c r="CYG109"/>
      <c r="CYI109"/>
      <c r="CYK109"/>
      <c r="CYM109"/>
      <c r="CYO109"/>
      <c r="CYQ109"/>
      <c r="CYS109"/>
      <c r="CYU109"/>
      <c r="CYW109"/>
      <c r="CYY109"/>
      <c r="CZA109"/>
      <c r="CZC109"/>
      <c r="CZE109"/>
      <c r="CZG109"/>
      <c r="CZI109"/>
      <c r="CZK109"/>
      <c r="CZM109"/>
      <c r="CZO109"/>
      <c r="CZQ109"/>
      <c r="CZS109"/>
      <c r="CZU109"/>
      <c r="CZW109"/>
      <c r="CZY109"/>
      <c r="DAA109"/>
      <c r="DAC109"/>
      <c r="DAE109"/>
      <c r="DAG109"/>
      <c r="DAI109"/>
      <c r="DAK109"/>
      <c r="DAM109"/>
      <c r="DAO109"/>
      <c r="DAQ109"/>
      <c r="DAS109"/>
      <c r="DAU109"/>
      <c r="DAW109"/>
      <c r="DAY109"/>
      <c r="DBA109"/>
      <c r="DBC109"/>
      <c r="DBE109"/>
      <c r="DBG109"/>
      <c r="DBI109"/>
      <c r="DBK109"/>
      <c r="DBM109"/>
      <c r="DBO109"/>
      <c r="DBQ109"/>
      <c r="DBS109"/>
      <c r="DBU109"/>
      <c r="DBW109"/>
      <c r="DBY109"/>
      <c r="DCA109"/>
      <c r="DCC109"/>
      <c r="DCE109"/>
      <c r="DCG109"/>
      <c r="DCI109"/>
      <c r="DCK109"/>
      <c r="DCM109"/>
      <c r="DCO109"/>
      <c r="DCQ109"/>
      <c r="DCS109"/>
      <c r="DCU109"/>
      <c r="DCW109"/>
      <c r="DCY109"/>
      <c r="DDA109"/>
      <c r="DDC109"/>
      <c r="DDE109"/>
      <c r="DDG109"/>
      <c r="DDI109"/>
      <c r="DDK109"/>
      <c r="DDM109"/>
      <c r="DDO109"/>
      <c r="DDQ109"/>
      <c r="DDS109"/>
      <c r="DDU109"/>
      <c r="DDW109"/>
      <c r="DDY109"/>
      <c r="DEA109"/>
      <c r="DEC109"/>
      <c r="DEE109"/>
      <c r="DEG109"/>
      <c r="DEI109"/>
      <c r="DEK109"/>
      <c r="DEM109"/>
      <c r="DEO109"/>
      <c r="DEQ109"/>
      <c r="DES109"/>
      <c r="DEU109"/>
      <c r="DEW109"/>
      <c r="DEY109"/>
      <c r="DFA109"/>
      <c r="DFC109"/>
      <c r="DFE109"/>
      <c r="DFG109"/>
      <c r="DFI109"/>
      <c r="DFK109"/>
      <c r="DFM109"/>
      <c r="DFO109"/>
      <c r="DFQ109"/>
      <c r="DFS109"/>
      <c r="DFU109"/>
      <c r="DFW109"/>
      <c r="DFY109"/>
      <c r="DGA109"/>
      <c r="DGC109"/>
      <c r="DGE109"/>
      <c r="DGG109"/>
      <c r="DGI109"/>
      <c r="DGK109"/>
      <c r="DGM109"/>
      <c r="DGO109"/>
      <c r="DGQ109"/>
      <c r="DGS109"/>
      <c r="DGU109"/>
      <c r="DGW109"/>
      <c r="DGY109"/>
      <c r="DHA109"/>
      <c r="DHC109"/>
      <c r="DHE109"/>
      <c r="DHG109"/>
      <c r="DHI109"/>
      <c r="DHK109"/>
      <c r="DHM109"/>
      <c r="DHO109"/>
      <c r="DHQ109"/>
      <c r="DHS109"/>
      <c r="DHU109"/>
      <c r="DHW109"/>
      <c r="DHY109"/>
      <c r="DIA109"/>
      <c r="DIC109"/>
      <c r="DIE109"/>
      <c r="DIG109"/>
      <c r="DII109"/>
      <c r="DIK109"/>
      <c r="DIM109"/>
      <c r="DIO109"/>
      <c r="DIQ109"/>
      <c r="DIS109"/>
      <c r="DIU109"/>
      <c r="DIW109"/>
      <c r="DIY109"/>
      <c r="DJA109"/>
      <c r="DJC109"/>
      <c r="DJE109"/>
      <c r="DJG109"/>
      <c r="DJI109"/>
      <c r="DJK109"/>
      <c r="DJM109"/>
      <c r="DJO109"/>
      <c r="DJQ109"/>
      <c r="DJS109"/>
      <c r="DJU109"/>
      <c r="DJW109"/>
      <c r="DJY109"/>
      <c r="DKA109"/>
      <c r="DKC109"/>
      <c r="DKE109"/>
      <c r="DKG109"/>
      <c r="DKI109"/>
      <c r="DKK109"/>
      <c r="DKM109"/>
      <c r="DKO109"/>
      <c r="DKQ109"/>
      <c r="DKS109"/>
      <c r="DKU109"/>
      <c r="DKW109"/>
      <c r="DKY109"/>
      <c r="DLA109"/>
      <c r="DLC109"/>
      <c r="DLE109"/>
      <c r="DLG109"/>
      <c r="DLI109"/>
      <c r="DLK109"/>
      <c r="DLM109"/>
      <c r="DLO109"/>
      <c r="DLQ109"/>
      <c r="DLS109"/>
      <c r="DLU109"/>
      <c r="DLW109"/>
      <c r="DLY109"/>
      <c r="DMA109"/>
      <c r="DMC109"/>
      <c r="DME109"/>
      <c r="DMG109"/>
      <c r="DMI109"/>
      <c r="DMK109"/>
      <c r="DMM109"/>
      <c r="DMO109"/>
      <c r="DMQ109"/>
      <c r="DMS109"/>
      <c r="DMU109"/>
      <c r="DMW109"/>
      <c r="DMY109"/>
      <c r="DNA109"/>
      <c r="DNC109"/>
      <c r="DNE109"/>
      <c r="DNG109"/>
      <c r="DNI109"/>
      <c r="DNK109"/>
      <c r="DNM109"/>
      <c r="DNO109"/>
      <c r="DNQ109"/>
      <c r="DNS109"/>
      <c r="DNU109"/>
      <c r="DNW109"/>
      <c r="DNY109"/>
      <c r="DOA109"/>
      <c r="DOC109"/>
      <c r="DOE109"/>
      <c r="DOG109"/>
      <c r="DOI109"/>
      <c r="DOK109"/>
      <c r="DOM109"/>
      <c r="DOO109"/>
      <c r="DOQ109"/>
      <c r="DOS109"/>
      <c r="DOU109"/>
      <c r="DOW109"/>
      <c r="DOY109"/>
      <c r="DPA109"/>
      <c r="DPC109"/>
      <c r="DPE109"/>
      <c r="DPG109"/>
      <c r="DPI109"/>
      <c r="DPK109"/>
      <c r="DPM109"/>
      <c r="DPO109"/>
      <c r="DPQ109"/>
      <c r="DPS109"/>
      <c r="DPU109"/>
      <c r="DPW109"/>
      <c r="DPY109"/>
      <c r="DQA109"/>
      <c r="DQC109"/>
      <c r="DQE109"/>
      <c r="DQG109"/>
      <c r="DQI109"/>
      <c r="DQK109"/>
      <c r="DQM109"/>
      <c r="DQO109"/>
      <c r="DQQ109"/>
      <c r="DQS109"/>
      <c r="DQU109"/>
      <c r="DQW109"/>
      <c r="DQY109"/>
      <c r="DRA109"/>
      <c r="DRC109"/>
      <c r="DRE109"/>
      <c r="DRG109"/>
      <c r="DRI109"/>
      <c r="DRK109"/>
      <c r="DRM109"/>
      <c r="DRO109"/>
      <c r="DRQ109"/>
      <c r="DRS109"/>
      <c r="DRU109"/>
      <c r="DRW109"/>
      <c r="DRY109"/>
      <c r="DSA109"/>
      <c r="DSC109"/>
      <c r="DSE109"/>
      <c r="DSG109"/>
      <c r="DSI109"/>
      <c r="DSK109"/>
      <c r="DSM109"/>
      <c r="DSO109"/>
      <c r="DSQ109"/>
      <c r="DSS109"/>
      <c r="DSU109"/>
      <c r="DSW109"/>
      <c r="DSY109"/>
      <c r="DTA109"/>
      <c r="DTC109"/>
      <c r="DTE109"/>
      <c r="DTG109"/>
      <c r="DTI109"/>
      <c r="DTK109"/>
      <c r="DTM109"/>
      <c r="DTO109"/>
      <c r="DTQ109"/>
      <c r="DTS109"/>
      <c r="DTU109"/>
      <c r="DTW109"/>
      <c r="DTY109"/>
      <c r="DUA109"/>
      <c r="DUC109"/>
      <c r="DUE109"/>
      <c r="DUG109"/>
      <c r="DUI109"/>
      <c r="DUK109"/>
      <c r="DUM109"/>
      <c r="DUO109"/>
      <c r="DUQ109"/>
      <c r="DUS109"/>
      <c r="DUU109"/>
      <c r="DUW109"/>
      <c r="DUY109"/>
      <c r="DVA109"/>
      <c r="DVC109"/>
      <c r="DVE109"/>
      <c r="DVG109"/>
      <c r="DVI109"/>
      <c r="DVK109"/>
      <c r="DVM109"/>
      <c r="DVO109"/>
      <c r="DVQ109"/>
      <c r="DVS109"/>
      <c r="DVU109"/>
      <c r="DVW109"/>
      <c r="DVY109"/>
      <c r="DWA109"/>
      <c r="DWC109"/>
      <c r="DWE109"/>
      <c r="DWG109"/>
      <c r="DWI109"/>
      <c r="DWK109"/>
      <c r="DWM109"/>
      <c r="DWO109"/>
      <c r="DWQ109"/>
      <c r="DWS109"/>
      <c r="DWU109"/>
      <c r="DWW109"/>
      <c r="DWY109"/>
      <c r="DXA109"/>
      <c r="DXC109"/>
      <c r="DXE109"/>
      <c r="DXG109"/>
      <c r="DXI109"/>
      <c r="DXK109"/>
      <c r="DXM109"/>
      <c r="DXO109"/>
      <c r="DXQ109"/>
      <c r="DXS109"/>
      <c r="DXU109"/>
      <c r="DXW109"/>
      <c r="DXY109"/>
      <c r="DYA109"/>
      <c r="DYC109"/>
      <c r="DYE109"/>
      <c r="DYG109"/>
      <c r="DYI109"/>
      <c r="DYK109"/>
      <c r="DYM109"/>
      <c r="DYO109"/>
      <c r="DYQ109"/>
      <c r="DYS109"/>
      <c r="DYU109"/>
      <c r="DYW109"/>
      <c r="DYY109"/>
      <c r="DZA109"/>
      <c r="DZC109"/>
      <c r="DZE109"/>
      <c r="DZG109"/>
      <c r="DZI109"/>
      <c r="DZK109"/>
      <c r="DZM109"/>
      <c r="DZO109"/>
      <c r="DZQ109"/>
      <c r="DZS109"/>
      <c r="DZU109"/>
      <c r="DZW109"/>
      <c r="DZY109"/>
      <c r="EAA109"/>
      <c r="EAC109"/>
      <c r="EAE109"/>
      <c r="EAG109"/>
      <c r="EAI109"/>
      <c r="EAK109"/>
      <c r="EAM109"/>
      <c r="EAO109"/>
      <c r="EAQ109"/>
      <c r="EAS109"/>
      <c r="EAU109"/>
      <c r="EAW109"/>
      <c r="EAY109"/>
      <c r="EBA109"/>
      <c r="EBC109"/>
      <c r="EBE109"/>
      <c r="EBG109"/>
      <c r="EBI109"/>
      <c r="EBK109"/>
      <c r="EBM109"/>
      <c r="EBO109"/>
      <c r="EBQ109"/>
      <c r="EBS109"/>
      <c r="EBU109"/>
      <c r="EBW109"/>
      <c r="EBY109"/>
      <c r="ECA109"/>
      <c r="ECC109"/>
      <c r="ECE109"/>
      <c r="ECG109"/>
      <c r="ECI109"/>
      <c r="ECK109"/>
      <c r="ECM109"/>
      <c r="ECO109"/>
      <c r="ECQ109"/>
      <c r="ECS109"/>
      <c r="ECU109"/>
      <c r="ECW109"/>
      <c r="ECY109"/>
      <c r="EDA109"/>
      <c r="EDC109"/>
      <c r="EDE109"/>
      <c r="EDG109"/>
      <c r="EDI109"/>
      <c r="EDK109"/>
      <c r="EDM109"/>
      <c r="EDO109"/>
      <c r="EDQ109"/>
      <c r="EDS109"/>
      <c r="EDU109"/>
      <c r="EDW109"/>
      <c r="EDY109"/>
      <c r="EEA109"/>
      <c r="EEC109"/>
      <c r="EEE109"/>
      <c r="EEG109"/>
      <c r="EEI109"/>
      <c r="EEK109"/>
      <c r="EEM109"/>
      <c r="EEO109"/>
      <c r="EEQ109"/>
      <c r="EES109"/>
      <c r="EEU109"/>
      <c r="EEW109"/>
      <c r="EEY109"/>
      <c r="EFA109"/>
      <c r="EFC109"/>
      <c r="EFE109"/>
      <c r="EFG109"/>
      <c r="EFI109"/>
      <c r="EFK109"/>
      <c r="EFM109"/>
      <c r="EFO109"/>
      <c r="EFQ109"/>
      <c r="EFS109"/>
      <c r="EFU109"/>
      <c r="EFW109"/>
      <c r="EFY109"/>
      <c r="EGA109"/>
      <c r="EGC109"/>
      <c r="EGE109"/>
      <c r="EGG109"/>
      <c r="EGI109"/>
      <c r="EGK109"/>
      <c r="EGM109"/>
      <c r="EGO109"/>
      <c r="EGQ109"/>
      <c r="EGS109"/>
      <c r="EGU109"/>
      <c r="EGW109"/>
      <c r="EGY109"/>
      <c r="EHA109"/>
      <c r="EHC109"/>
      <c r="EHE109"/>
      <c r="EHG109"/>
      <c r="EHI109"/>
      <c r="EHK109"/>
      <c r="EHM109"/>
      <c r="EHO109"/>
      <c r="EHQ109"/>
      <c r="EHS109"/>
      <c r="EHU109"/>
      <c r="EHW109"/>
      <c r="EHY109"/>
      <c r="EIA109"/>
      <c r="EIC109"/>
      <c r="EIE109"/>
      <c r="EIG109"/>
      <c r="EII109"/>
      <c r="EIK109"/>
      <c r="EIM109"/>
      <c r="EIO109"/>
      <c r="EIQ109"/>
      <c r="EIS109"/>
      <c r="EIU109"/>
      <c r="EIW109"/>
      <c r="EIY109"/>
      <c r="EJA109"/>
      <c r="EJC109"/>
      <c r="EJE109"/>
      <c r="EJG109"/>
      <c r="EJI109"/>
      <c r="EJK109"/>
      <c r="EJM109"/>
      <c r="EJO109"/>
      <c r="EJQ109"/>
      <c r="EJS109"/>
      <c r="EJU109"/>
      <c r="EJW109"/>
      <c r="EJY109"/>
      <c r="EKA109"/>
      <c r="EKC109"/>
      <c r="EKE109"/>
      <c r="EKG109"/>
      <c r="EKI109"/>
      <c r="EKK109"/>
      <c r="EKM109"/>
      <c r="EKO109"/>
      <c r="EKQ109"/>
      <c r="EKS109"/>
      <c r="EKU109"/>
      <c r="EKW109"/>
      <c r="EKY109"/>
      <c r="ELA109"/>
      <c r="ELC109"/>
      <c r="ELE109"/>
      <c r="ELG109"/>
      <c r="ELI109"/>
      <c r="ELK109"/>
      <c r="ELM109"/>
      <c r="ELO109"/>
      <c r="ELQ109"/>
      <c r="ELS109"/>
      <c r="ELU109"/>
      <c r="ELW109"/>
      <c r="ELY109"/>
      <c r="EMA109"/>
      <c r="EMC109"/>
      <c r="EME109"/>
      <c r="EMG109"/>
      <c r="EMI109"/>
      <c r="EMK109"/>
      <c r="EMM109"/>
      <c r="EMO109"/>
      <c r="EMQ109"/>
      <c r="EMS109"/>
      <c r="EMU109"/>
      <c r="EMW109"/>
      <c r="EMY109"/>
      <c r="ENA109"/>
      <c r="ENC109"/>
      <c r="ENE109"/>
      <c r="ENG109"/>
      <c r="ENI109"/>
      <c r="ENK109"/>
      <c r="ENM109"/>
      <c r="ENO109"/>
      <c r="ENQ109"/>
      <c r="ENS109"/>
      <c r="ENU109"/>
      <c r="ENW109"/>
      <c r="ENY109"/>
      <c r="EOA109"/>
      <c r="EOC109"/>
      <c r="EOE109"/>
      <c r="EOG109"/>
      <c r="EOI109"/>
      <c r="EOK109"/>
      <c r="EOM109"/>
      <c r="EOO109"/>
      <c r="EOQ109"/>
      <c r="EOS109"/>
      <c r="EOU109"/>
      <c r="EOW109"/>
      <c r="EOY109"/>
      <c r="EPA109"/>
      <c r="EPC109"/>
      <c r="EPE109"/>
      <c r="EPG109"/>
      <c r="EPI109"/>
      <c r="EPK109"/>
      <c r="EPM109"/>
      <c r="EPO109"/>
      <c r="EPQ109"/>
      <c r="EPS109"/>
      <c r="EPU109"/>
      <c r="EPW109"/>
      <c r="EPY109"/>
      <c r="EQA109"/>
      <c r="EQC109"/>
      <c r="EQE109"/>
      <c r="EQG109"/>
      <c r="EQI109"/>
      <c r="EQK109"/>
      <c r="EQM109"/>
      <c r="EQO109"/>
      <c r="EQQ109"/>
      <c r="EQS109"/>
      <c r="EQU109"/>
      <c r="EQW109"/>
      <c r="EQY109"/>
      <c r="ERA109"/>
      <c r="ERC109"/>
      <c r="ERE109"/>
      <c r="ERG109"/>
      <c r="ERI109"/>
      <c r="ERK109"/>
      <c r="ERM109"/>
      <c r="ERO109"/>
      <c r="ERQ109"/>
      <c r="ERS109"/>
      <c r="ERU109"/>
      <c r="ERW109"/>
      <c r="ERY109"/>
      <c r="ESA109"/>
      <c r="ESC109"/>
      <c r="ESE109"/>
      <c r="ESG109"/>
      <c r="ESI109"/>
      <c r="ESK109"/>
      <c r="ESM109"/>
      <c r="ESO109"/>
      <c r="ESQ109"/>
      <c r="ESS109"/>
      <c r="ESU109"/>
      <c r="ESW109"/>
      <c r="ESY109"/>
      <c r="ETA109"/>
      <c r="ETC109"/>
      <c r="ETE109"/>
      <c r="ETG109"/>
      <c r="ETI109"/>
      <c r="ETK109"/>
      <c r="ETM109"/>
      <c r="ETO109"/>
      <c r="ETQ109"/>
      <c r="ETS109"/>
      <c r="ETU109"/>
      <c r="ETW109"/>
      <c r="ETY109"/>
      <c r="EUA109"/>
      <c r="EUC109"/>
      <c r="EUE109"/>
      <c r="EUG109"/>
      <c r="EUI109"/>
      <c r="EUK109"/>
      <c r="EUM109"/>
      <c r="EUO109"/>
      <c r="EUQ109"/>
      <c r="EUS109"/>
      <c r="EUU109"/>
      <c r="EUW109"/>
      <c r="EUY109"/>
      <c r="EVA109"/>
      <c r="EVC109"/>
      <c r="EVE109"/>
      <c r="EVG109"/>
      <c r="EVI109"/>
      <c r="EVK109"/>
      <c r="EVM109"/>
      <c r="EVO109"/>
      <c r="EVQ109"/>
      <c r="EVS109"/>
      <c r="EVU109"/>
      <c r="EVW109"/>
      <c r="EVY109"/>
      <c r="EWA109"/>
      <c r="EWC109"/>
      <c r="EWE109"/>
      <c r="EWG109"/>
      <c r="EWI109"/>
      <c r="EWK109"/>
      <c r="EWM109"/>
      <c r="EWO109"/>
      <c r="EWQ109"/>
      <c r="EWS109"/>
      <c r="EWU109"/>
      <c r="EWW109"/>
      <c r="EWY109"/>
      <c r="EXA109"/>
      <c r="EXC109"/>
      <c r="EXE109"/>
      <c r="EXG109"/>
      <c r="EXI109"/>
      <c r="EXK109"/>
      <c r="EXM109"/>
      <c r="EXO109"/>
      <c r="EXQ109"/>
      <c r="EXS109"/>
      <c r="EXU109"/>
      <c r="EXW109"/>
      <c r="EXY109"/>
      <c r="EYA109"/>
      <c r="EYC109"/>
      <c r="EYE109"/>
      <c r="EYG109"/>
      <c r="EYI109"/>
      <c r="EYK109"/>
      <c r="EYM109"/>
      <c r="EYO109"/>
      <c r="EYQ109"/>
      <c r="EYS109"/>
      <c r="EYU109"/>
      <c r="EYW109"/>
      <c r="EYY109"/>
      <c r="EZA109"/>
      <c r="EZC109"/>
      <c r="EZE109"/>
      <c r="EZG109"/>
      <c r="EZI109"/>
      <c r="EZK109"/>
      <c r="EZM109"/>
      <c r="EZO109"/>
      <c r="EZQ109"/>
      <c r="EZS109"/>
      <c r="EZU109"/>
      <c r="EZW109"/>
      <c r="EZY109"/>
      <c r="FAA109"/>
      <c r="FAC109"/>
      <c r="FAE109"/>
      <c r="FAG109"/>
      <c r="FAI109"/>
      <c r="FAK109"/>
      <c r="FAM109"/>
      <c r="FAO109"/>
      <c r="FAQ109"/>
      <c r="FAS109"/>
      <c r="FAU109"/>
      <c r="FAW109"/>
      <c r="FAY109"/>
      <c r="FBA109"/>
      <c r="FBC109"/>
      <c r="FBE109"/>
      <c r="FBG109"/>
      <c r="FBI109"/>
      <c r="FBK109"/>
      <c r="FBM109"/>
      <c r="FBO109"/>
      <c r="FBQ109"/>
      <c r="FBS109"/>
      <c r="FBU109"/>
      <c r="FBW109"/>
      <c r="FBY109"/>
      <c r="FCA109"/>
      <c r="FCC109"/>
      <c r="FCE109"/>
      <c r="FCG109"/>
      <c r="FCI109"/>
      <c r="FCK109"/>
      <c r="FCM109"/>
      <c r="FCO109"/>
      <c r="FCQ109"/>
      <c r="FCS109"/>
      <c r="FCU109"/>
      <c r="FCW109"/>
      <c r="FCY109"/>
      <c r="FDA109"/>
      <c r="FDC109"/>
      <c r="FDE109"/>
      <c r="FDG109"/>
      <c r="FDI109"/>
      <c r="FDK109"/>
      <c r="FDM109"/>
      <c r="FDO109"/>
      <c r="FDQ109"/>
      <c r="FDS109"/>
      <c r="FDU109"/>
      <c r="FDW109"/>
      <c r="FDY109"/>
      <c r="FEA109"/>
      <c r="FEC109"/>
      <c r="FEE109"/>
      <c r="FEG109"/>
      <c r="FEI109"/>
      <c r="FEK109"/>
      <c r="FEM109"/>
      <c r="FEO109"/>
      <c r="FEQ109"/>
      <c r="FES109"/>
      <c r="FEU109"/>
      <c r="FEW109"/>
      <c r="FEY109"/>
      <c r="FFA109"/>
      <c r="FFC109"/>
      <c r="FFE109"/>
      <c r="FFG109"/>
      <c r="FFI109"/>
      <c r="FFK109"/>
      <c r="FFM109"/>
      <c r="FFO109"/>
      <c r="FFQ109"/>
      <c r="FFS109"/>
      <c r="FFU109"/>
      <c r="FFW109"/>
      <c r="FFY109"/>
      <c r="FGA109"/>
      <c r="FGC109"/>
      <c r="FGE109"/>
      <c r="FGG109"/>
      <c r="FGI109"/>
      <c r="FGK109"/>
      <c r="FGM109"/>
      <c r="FGO109"/>
      <c r="FGQ109"/>
      <c r="FGS109"/>
      <c r="FGU109"/>
      <c r="FGW109"/>
      <c r="FGY109"/>
      <c r="FHA109"/>
      <c r="FHC109"/>
      <c r="FHE109"/>
      <c r="FHG109"/>
      <c r="FHI109"/>
      <c r="FHK109"/>
      <c r="FHM109"/>
      <c r="FHO109"/>
      <c r="FHQ109"/>
      <c r="FHS109"/>
      <c r="FHU109"/>
      <c r="FHW109"/>
      <c r="FHY109"/>
      <c r="FIA109"/>
      <c r="FIC109"/>
      <c r="FIE109"/>
      <c r="FIG109"/>
      <c r="FII109"/>
      <c r="FIK109"/>
      <c r="FIM109"/>
      <c r="FIO109"/>
      <c r="FIQ109"/>
      <c r="FIS109"/>
      <c r="FIU109"/>
      <c r="FIW109"/>
      <c r="FIY109"/>
      <c r="FJA109"/>
      <c r="FJC109"/>
      <c r="FJE109"/>
      <c r="FJG109"/>
      <c r="FJI109"/>
      <c r="FJK109"/>
      <c r="FJM109"/>
      <c r="FJO109"/>
      <c r="FJQ109"/>
      <c r="FJS109"/>
      <c r="FJU109"/>
      <c r="FJW109"/>
      <c r="FJY109"/>
      <c r="FKA109"/>
      <c r="FKC109"/>
      <c r="FKE109"/>
      <c r="FKG109"/>
      <c r="FKI109"/>
      <c r="FKK109"/>
      <c r="FKM109"/>
      <c r="FKO109"/>
      <c r="FKQ109"/>
      <c r="FKS109"/>
      <c r="FKU109"/>
      <c r="FKW109"/>
      <c r="FKY109"/>
      <c r="FLA109"/>
      <c r="FLC109"/>
      <c r="FLE109"/>
      <c r="FLG109"/>
      <c r="FLI109"/>
      <c r="FLK109"/>
      <c r="FLM109"/>
      <c r="FLO109"/>
      <c r="FLQ109"/>
      <c r="FLS109"/>
      <c r="FLU109"/>
      <c r="FLW109"/>
      <c r="FLY109"/>
      <c r="FMA109"/>
      <c r="FMC109"/>
      <c r="FME109"/>
      <c r="FMG109"/>
      <c r="FMI109"/>
      <c r="FMK109"/>
      <c r="FMM109"/>
      <c r="FMO109"/>
      <c r="FMQ109"/>
      <c r="FMS109"/>
      <c r="FMU109"/>
      <c r="FMW109"/>
      <c r="FMY109"/>
      <c r="FNA109"/>
      <c r="FNC109"/>
      <c r="FNE109"/>
      <c r="FNG109"/>
      <c r="FNI109"/>
      <c r="FNK109"/>
      <c r="FNM109"/>
      <c r="FNO109"/>
      <c r="FNQ109"/>
      <c r="FNS109"/>
      <c r="FNU109"/>
      <c r="FNW109"/>
      <c r="FNY109"/>
      <c r="FOA109"/>
      <c r="FOC109"/>
      <c r="FOE109"/>
      <c r="FOG109"/>
      <c r="FOI109"/>
      <c r="FOK109"/>
      <c r="FOM109"/>
      <c r="FOO109"/>
      <c r="FOQ109"/>
      <c r="FOS109"/>
      <c r="FOU109"/>
      <c r="FOW109"/>
      <c r="FOY109"/>
      <c r="FPA109"/>
      <c r="FPC109"/>
      <c r="FPE109"/>
      <c r="FPG109"/>
      <c r="FPI109"/>
      <c r="FPK109"/>
      <c r="FPM109"/>
      <c r="FPO109"/>
      <c r="FPQ109"/>
      <c r="FPS109"/>
      <c r="FPU109"/>
      <c r="FPW109"/>
      <c r="FPY109"/>
      <c r="FQA109"/>
      <c r="FQC109"/>
      <c r="FQE109"/>
      <c r="FQG109"/>
      <c r="FQI109"/>
      <c r="FQK109"/>
      <c r="FQM109"/>
      <c r="FQO109"/>
      <c r="FQQ109"/>
      <c r="FQS109"/>
      <c r="FQU109"/>
      <c r="FQW109"/>
      <c r="FQY109"/>
      <c r="FRA109"/>
      <c r="FRC109"/>
      <c r="FRE109"/>
      <c r="FRG109"/>
      <c r="FRI109"/>
      <c r="FRK109"/>
      <c r="FRM109"/>
      <c r="FRO109"/>
      <c r="FRQ109"/>
      <c r="FRS109"/>
      <c r="FRU109"/>
      <c r="FRW109"/>
      <c r="FRY109"/>
      <c r="FSA109"/>
      <c r="FSC109"/>
      <c r="FSE109"/>
      <c r="FSG109"/>
      <c r="FSI109"/>
      <c r="FSK109"/>
      <c r="FSM109"/>
      <c r="FSO109"/>
      <c r="FSQ109"/>
      <c r="FSS109"/>
      <c r="FSU109"/>
      <c r="FSW109"/>
      <c r="FSY109"/>
      <c r="FTA109"/>
      <c r="FTC109"/>
      <c r="FTE109"/>
      <c r="FTG109"/>
      <c r="FTI109"/>
      <c r="FTK109"/>
      <c r="FTM109"/>
      <c r="FTO109"/>
      <c r="FTQ109"/>
      <c r="FTS109"/>
      <c r="FTU109"/>
      <c r="FTW109"/>
      <c r="FTY109"/>
      <c r="FUA109"/>
      <c r="FUC109"/>
      <c r="FUE109"/>
      <c r="FUG109"/>
      <c r="FUI109"/>
      <c r="FUK109"/>
      <c r="FUM109"/>
      <c r="FUO109"/>
      <c r="FUQ109"/>
      <c r="FUS109"/>
      <c r="FUU109"/>
      <c r="FUW109"/>
      <c r="FUY109"/>
      <c r="FVA109"/>
      <c r="FVC109"/>
      <c r="FVE109"/>
      <c r="FVG109"/>
      <c r="FVI109"/>
      <c r="FVK109"/>
      <c r="FVM109"/>
      <c r="FVO109"/>
      <c r="FVQ109"/>
      <c r="FVS109"/>
      <c r="FVU109"/>
      <c r="FVW109"/>
      <c r="FVY109"/>
      <c r="FWA109"/>
      <c r="FWC109"/>
      <c r="FWE109"/>
      <c r="FWG109"/>
      <c r="FWI109"/>
      <c r="FWK109"/>
      <c r="FWM109"/>
      <c r="FWO109"/>
      <c r="FWQ109"/>
      <c r="FWS109"/>
      <c r="FWU109"/>
      <c r="FWW109"/>
      <c r="FWY109"/>
      <c r="FXA109"/>
      <c r="FXC109"/>
      <c r="FXE109"/>
      <c r="FXG109"/>
      <c r="FXI109"/>
      <c r="FXK109"/>
      <c r="FXM109"/>
      <c r="FXO109"/>
      <c r="FXQ109"/>
      <c r="FXS109"/>
      <c r="FXU109"/>
      <c r="FXW109"/>
      <c r="FXY109"/>
      <c r="FYA109"/>
      <c r="FYC109"/>
      <c r="FYE109"/>
      <c r="FYG109"/>
      <c r="FYI109"/>
      <c r="FYK109"/>
      <c r="FYM109"/>
      <c r="FYO109"/>
      <c r="FYQ109"/>
      <c r="FYS109"/>
      <c r="FYU109"/>
      <c r="FYW109"/>
      <c r="FYY109"/>
      <c r="FZA109"/>
      <c r="FZC109"/>
      <c r="FZE109"/>
      <c r="FZG109"/>
      <c r="FZI109"/>
      <c r="FZK109"/>
      <c r="FZM109"/>
      <c r="FZO109"/>
      <c r="FZQ109"/>
      <c r="FZS109"/>
      <c r="FZU109"/>
      <c r="FZW109"/>
      <c r="FZY109"/>
      <c r="GAA109"/>
      <c r="GAC109"/>
      <c r="GAE109"/>
      <c r="GAG109"/>
      <c r="GAI109"/>
      <c r="GAK109"/>
      <c r="GAM109"/>
      <c r="GAO109"/>
      <c r="GAQ109"/>
      <c r="GAS109"/>
      <c r="GAU109"/>
      <c r="GAW109"/>
      <c r="GAY109"/>
      <c r="GBA109"/>
      <c r="GBC109"/>
      <c r="GBE109"/>
      <c r="GBG109"/>
      <c r="GBI109"/>
      <c r="GBK109"/>
      <c r="GBM109"/>
      <c r="GBO109"/>
      <c r="GBQ109"/>
      <c r="GBS109"/>
      <c r="GBU109"/>
      <c r="GBW109"/>
      <c r="GBY109"/>
      <c r="GCA109"/>
      <c r="GCC109"/>
      <c r="GCE109"/>
      <c r="GCG109"/>
      <c r="GCI109"/>
      <c r="GCK109"/>
      <c r="GCM109"/>
      <c r="GCO109"/>
      <c r="GCQ109"/>
      <c r="GCS109"/>
      <c r="GCU109"/>
      <c r="GCW109"/>
      <c r="GCY109"/>
      <c r="GDA109"/>
      <c r="GDC109"/>
      <c r="GDE109"/>
      <c r="GDG109"/>
      <c r="GDI109"/>
      <c r="GDK109"/>
      <c r="GDM109"/>
      <c r="GDO109"/>
      <c r="GDQ109"/>
      <c r="GDS109"/>
      <c r="GDU109"/>
      <c r="GDW109"/>
      <c r="GDY109"/>
      <c r="GEA109"/>
      <c r="GEC109"/>
      <c r="GEE109"/>
      <c r="GEG109"/>
      <c r="GEI109"/>
      <c r="GEK109"/>
      <c r="GEM109"/>
      <c r="GEO109"/>
      <c r="GEQ109"/>
      <c r="GES109"/>
      <c r="GEU109"/>
      <c r="GEW109"/>
      <c r="GEY109"/>
      <c r="GFA109"/>
      <c r="GFC109"/>
      <c r="GFE109"/>
      <c r="GFG109"/>
      <c r="GFI109"/>
      <c r="GFK109"/>
      <c r="GFM109"/>
      <c r="GFO109"/>
      <c r="GFQ109"/>
      <c r="GFS109"/>
      <c r="GFU109"/>
      <c r="GFW109"/>
      <c r="GFY109"/>
      <c r="GGA109"/>
      <c r="GGC109"/>
      <c r="GGE109"/>
      <c r="GGG109"/>
      <c r="GGI109"/>
      <c r="GGK109"/>
      <c r="GGM109"/>
      <c r="GGO109"/>
      <c r="GGQ109"/>
      <c r="GGS109"/>
      <c r="GGU109"/>
      <c r="GGW109"/>
      <c r="GGY109"/>
      <c r="GHA109"/>
      <c r="GHC109"/>
      <c r="GHE109"/>
      <c r="GHG109"/>
      <c r="GHI109"/>
      <c r="GHK109"/>
      <c r="GHM109"/>
      <c r="GHO109"/>
      <c r="GHQ109"/>
      <c r="GHS109"/>
      <c r="GHU109"/>
      <c r="GHW109"/>
      <c r="GHY109"/>
      <c r="GIA109"/>
      <c r="GIC109"/>
      <c r="GIE109"/>
      <c r="GIG109"/>
      <c r="GII109"/>
      <c r="GIK109"/>
      <c r="GIM109"/>
      <c r="GIO109"/>
      <c r="GIQ109"/>
      <c r="GIS109"/>
      <c r="GIU109"/>
      <c r="GIW109"/>
      <c r="GIY109"/>
      <c r="GJA109"/>
      <c r="GJC109"/>
      <c r="GJE109"/>
      <c r="GJG109"/>
      <c r="GJI109"/>
      <c r="GJK109"/>
      <c r="GJM109"/>
      <c r="GJO109"/>
      <c r="GJQ109"/>
      <c r="GJS109"/>
      <c r="GJU109"/>
      <c r="GJW109"/>
      <c r="GJY109"/>
      <c r="GKA109"/>
      <c r="GKC109"/>
      <c r="GKE109"/>
      <c r="GKG109"/>
      <c r="GKI109"/>
      <c r="GKK109"/>
      <c r="GKM109"/>
      <c r="GKO109"/>
      <c r="GKQ109"/>
      <c r="GKS109"/>
      <c r="GKU109"/>
      <c r="GKW109"/>
      <c r="GKY109"/>
      <c r="GLA109"/>
      <c r="GLC109"/>
      <c r="GLE109"/>
      <c r="GLG109"/>
      <c r="GLI109"/>
      <c r="GLK109"/>
      <c r="GLM109"/>
      <c r="GLO109"/>
      <c r="GLQ109"/>
      <c r="GLS109"/>
      <c r="GLU109"/>
      <c r="GLW109"/>
      <c r="GLY109"/>
      <c r="GMA109"/>
      <c r="GMC109"/>
      <c r="GME109"/>
      <c r="GMG109"/>
      <c r="GMI109"/>
      <c r="GMK109"/>
      <c r="GMM109"/>
      <c r="GMO109"/>
      <c r="GMQ109"/>
      <c r="GMS109"/>
      <c r="GMU109"/>
      <c r="GMW109"/>
      <c r="GMY109"/>
      <c r="GNA109"/>
      <c r="GNC109"/>
      <c r="GNE109"/>
      <c r="GNG109"/>
      <c r="GNI109"/>
      <c r="GNK109"/>
      <c r="GNM109"/>
      <c r="GNO109"/>
      <c r="GNQ109"/>
      <c r="GNS109"/>
      <c r="GNU109"/>
      <c r="GNW109"/>
      <c r="GNY109"/>
      <c r="GOA109"/>
      <c r="GOC109"/>
      <c r="GOE109"/>
      <c r="GOG109"/>
      <c r="GOI109"/>
      <c r="GOK109"/>
      <c r="GOM109"/>
      <c r="GOO109"/>
      <c r="GOQ109"/>
      <c r="GOS109"/>
      <c r="GOU109"/>
      <c r="GOW109"/>
      <c r="GOY109"/>
      <c r="GPA109"/>
      <c r="GPC109"/>
      <c r="GPE109"/>
      <c r="GPG109"/>
      <c r="GPI109"/>
      <c r="GPK109"/>
      <c r="GPM109"/>
      <c r="GPO109"/>
      <c r="GPQ109"/>
      <c r="GPS109"/>
      <c r="GPU109"/>
      <c r="GPW109"/>
      <c r="GPY109"/>
      <c r="GQA109"/>
      <c r="GQC109"/>
      <c r="GQE109"/>
      <c r="GQG109"/>
      <c r="GQI109"/>
      <c r="GQK109"/>
      <c r="GQM109"/>
      <c r="GQO109"/>
      <c r="GQQ109"/>
      <c r="GQS109"/>
      <c r="GQU109"/>
      <c r="GQW109"/>
      <c r="GQY109"/>
      <c r="GRA109"/>
      <c r="GRC109"/>
      <c r="GRE109"/>
      <c r="GRG109"/>
      <c r="GRI109"/>
      <c r="GRK109"/>
      <c r="GRM109"/>
      <c r="GRO109"/>
      <c r="GRQ109"/>
      <c r="GRS109"/>
      <c r="GRU109"/>
      <c r="GRW109"/>
      <c r="GRY109"/>
      <c r="GSA109"/>
      <c r="GSC109"/>
      <c r="GSE109"/>
      <c r="GSG109"/>
      <c r="GSI109"/>
      <c r="GSK109"/>
      <c r="GSM109"/>
      <c r="GSO109"/>
      <c r="GSQ109"/>
      <c r="GSS109"/>
      <c r="GSU109"/>
      <c r="GSW109"/>
      <c r="GSY109"/>
      <c r="GTA109"/>
      <c r="GTC109"/>
      <c r="GTE109"/>
      <c r="GTG109"/>
      <c r="GTI109"/>
      <c r="GTK109"/>
      <c r="GTM109"/>
      <c r="GTO109"/>
      <c r="GTQ109"/>
      <c r="GTS109"/>
      <c r="GTU109"/>
      <c r="GTW109"/>
      <c r="GTY109"/>
      <c r="GUA109"/>
      <c r="GUC109"/>
      <c r="GUE109"/>
      <c r="GUG109"/>
      <c r="GUI109"/>
      <c r="GUK109"/>
      <c r="GUM109"/>
      <c r="GUO109"/>
      <c r="GUQ109"/>
      <c r="GUS109"/>
      <c r="GUU109"/>
      <c r="GUW109"/>
      <c r="GUY109"/>
      <c r="GVA109"/>
      <c r="GVC109"/>
      <c r="GVE109"/>
      <c r="GVG109"/>
      <c r="GVI109"/>
      <c r="GVK109"/>
      <c r="GVM109"/>
      <c r="GVO109"/>
      <c r="GVQ109"/>
      <c r="GVS109"/>
      <c r="GVU109"/>
      <c r="GVW109"/>
      <c r="GVY109"/>
      <c r="GWA109"/>
      <c r="GWC109"/>
      <c r="GWE109"/>
      <c r="GWG109"/>
      <c r="GWI109"/>
      <c r="GWK109"/>
      <c r="GWM109"/>
      <c r="GWO109"/>
      <c r="GWQ109"/>
      <c r="GWS109"/>
      <c r="GWU109"/>
      <c r="GWW109"/>
      <c r="GWY109"/>
      <c r="GXA109"/>
      <c r="GXC109"/>
      <c r="GXE109"/>
      <c r="GXG109"/>
      <c r="GXI109"/>
      <c r="GXK109"/>
      <c r="GXM109"/>
      <c r="GXO109"/>
      <c r="GXQ109"/>
      <c r="GXS109"/>
      <c r="GXU109"/>
      <c r="GXW109"/>
      <c r="GXY109"/>
      <c r="GYA109"/>
      <c r="GYC109"/>
      <c r="GYE109"/>
      <c r="GYG109"/>
      <c r="GYI109"/>
      <c r="GYK109"/>
      <c r="GYM109"/>
      <c r="GYO109"/>
      <c r="GYQ109"/>
      <c r="GYS109"/>
      <c r="GYU109"/>
      <c r="GYW109"/>
      <c r="GYY109"/>
      <c r="GZA109"/>
      <c r="GZC109"/>
      <c r="GZE109"/>
      <c r="GZG109"/>
      <c r="GZI109"/>
      <c r="GZK109"/>
      <c r="GZM109"/>
      <c r="GZO109"/>
      <c r="GZQ109"/>
      <c r="GZS109"/>
      <c r="GZU109"/>
      <c r="GZW109"/>
      <c r="GZY109"/>
      <c r="HAA109"/>
      <c r="HAC109"/>
      <c r="HAE109"/>
      <c r="HAG109"/>
      <c r="HAI109"/>
      <c r="HAK109"/>
      <c r="HAM109"/>
      <c r="HAO109"/>
      <c r="HAQ109"/>
      <c r="HAS109"/>
      <c r="HAU109"/>
      <c r="HAW109"/>
      <c r="HAY109"/>
      <c r="HBA109"/>
      <c r="HBC109"/>
      <c r="HBE109"/>
      <c r="HBG109"/>
      <c r="HBI109"/>
      <c r="HBK109"/>
      <c r="HBM109"/>
      <c r="HBO109"/>
      <c r="HBQ109"/>
      <c r="HBS109"/>
      <c r="HBU109"/>
      <c r="HBW109"/>
      <c r="HBY109"/>
      <c r="HCA109"/>
      <c r="HCC109"/>
      <c r="HCE109"/>
      <c r="HCG109"/>
      <c r="HCI109"/>
      <c r="HCK109"/>
      <c r="HCM109"/>
      <c r="HCO109"/>
      <c r="HCQ109"/>
      <c r="HCS109"/>
      <c r="HCU109"/>
      <c r="HCW109"/>
      <c r="HCY109"/>
      <c r="HDA109"/>
      <c r="HDC109"/>
      <c r="HDE109"/>
      <c r="HDG109"/>
      <c r="HDI109"/>
      <c r="HDK109"/>
      <c r="HDM109"/>
      <c r="HDO109"/>
      <c r="HDQ109"/>
      <c r="HDS109"/>
      <c r="HDU109"/>
      <c r="HDW109"/>
      <c r="HDY109"/>
      <c r="HEA109"/>
      <c r="HEC109"/>
      <c r="HEE109"/>
      <c r="HEG109"/>
      <c r="HEI109"/>
      <c r="HEK109"/>
      <c r="HEM109"/>
      <c r="HEO109"/>
      <c r="HEQ109"/>
      <c r="HES109"/>
      <c r="HEU109"/>
      <c r="HEW109"/>
      <c r="HEY109"/>
      <c r="HFA109"/>
      <c r="HFC109"/>
      <c r="HFE109"/>
      <c r="HFG109"/>
      <c r="HFI109"/>
      <c r="HFK109"/>
      <c r="HFM109"/>
      <c r="HFO109"/>
      <c r="HFQ109"/>
      <c r="HFS109"/>
      <c r="HFU109"/>
      <c r="HFW109"/>
      <c r="HFY109"/>
      <c r="HGA109"/>
      <c r="HGC109"/>
      <c r="HGE109"/>
      <c r="HGG109"/>
      <c r="HGI109"/>
      <c r="HGK109"/>
      <c r="HGM109"/>
      <c r="HGO109"/>
      <c r="HGQ109"/>
      <c r="HGS109"/>
      <c r="HGU109"/>
      <c r="HGW109"/>
      <c r="HGY109"/>
      <c r="HHA109"/>
      <c r="HHC109"/>
      <c r="HHE109"/>
      <c r="HHG109"/>
      <c r="HHI109"/>
      <c r="HHK109"/>
      <c r="HHM109"/>
      <c r="HHO109"/>
      <c r="HHQ109"/>
      <c r="HHS109"/>
      <c r="HHU109"/>
      <c r="HHW109"/>
      <c r="HHY109"/>
      <c r="HIA109"/>
      <c r="HIC109"/>
      <c r="HIE109"/>
      <c r="HIG109"/>
      <c r="HII109"/>
      <c r="HIK109"/>
      <c r="HIM109"/>
      <c r="HIO109"/>
      <c r="HIQ109"/>
      <c r="HIS109"/>
      <c r="HIU109"/>
      <c r="HIW109"/>
      <c r="HIY109"/>
      <c r="HJA109"/>
      <c r="HJC109"/>
      <c r="HJE109"/>
      <c r="HJG109"/>
      <c r="HJI109"/>
      <c r="HJK109"/>
      <c r="HJM109"/>
      <c r="HJO109"/>
      <c r="HJQ109"/>
      <c r="HJS109"/>
      <c r="HJU109"/>
      <c r="HJW109"/>
      <c r="HJY109"/>
      <c r="HKA109"/>
      <c r="HKC109"/>
      <c r="HKE109"/>
      <c r="HKG109"/>
      <c r="HKI109"/>
      <c r="HKK109"/>
      <c r="HKM109"/>
      <c r="HKO109"/>
      <c r="HKQ109"/>
      <c r="HKS109"/>
      <c r="HKU109"/>
      <c r="HKW109"/>
      <c r="HKY109"/>
      <c r="HLA109"/>
      <c r="HLC109"/>
      <c r="HLE109"/>
      <c r="HLG109"/>
      <c r="HLI109"/>
      <c r="HLK109"/>
      <c r="HLM109"/>
      <c r="HLO109"/>
      <c r="HLQ109"/>
      <c r="HLS109"/>
      <c r="HLU109"/>
      <c r="HLW109"/>
      <c r="HLY109"/>
      <c r="HMA109"/>
      <c r="HMC109"/>
      <c r="HME109"/>
      <c r="HMG109"/>
      <c r="HMI109"/>
      <c r="HMK109"/>
      <c r="HMM109"/>
      <c r="HMO109"/>
      <c r="HMQ109"/>
      <c r="HMS109"/>
      <c r="HMU109"/>
      <c r="HMW109"/>
      <c r="HMY109"/>
      <c r="HNA109"/>
      <c r="HNC109"/>
      <c r="HNE109"/>
      <c r="HNG109"/>
      <c r="HNI109"/>
      <c r="HNK109"/>
      <c r="HNM109"/>
      <c r="HNO109"/>
      <c r="HNQ109"/>
      <c r="HNS109"/>
      <c r="HNU109"/>
      <c r="HNW109"/>
      <c r="HNY109"/>
      <c r="HOA109"/>
      <c r="HOC109"/>
      <c r="HOE109"/>
      <c r="HOG109"/>
      <c r="HOI109"/>
      <c r="HOK109"/>
      <c r="HOM109"/>
      <c r="HOO109"/>
      <c r="HOQ109"/>
      <c r="HOS109"/>
      <c r="HOU109"/>
      <c r="HOW109"/>
      <c r="HOY109"/>
      <c r="HPA109"/>
      <c r="HPC109"/>
      <c r="HPE109"/>
      <c r="HPG109"/>
      <c r="HPI109"/>
      <c r="HPK109"/>
      <c r="HPM109"/>
      <c r="HPO109"/>
      <c r="HPQ109"/>
      <c r="HPS109"/>
      <c r="HPU109"/>
      <c r="HPW109"/>
      <c r="HPY109"/>
      <c r="HQA109"/>
      <c r="HQC109"/>
      <c r="HQE109"/>
      <c r="HQG109"/>
      <c r="HQI109"/>
      <c r="HQK109"/>
      <c r="HQM109"/>
      <c r="HQO109"/>
      <c r="HQQ109"/>
      <c r="HQS109"/>
      <c r="HQU109"/>
      <c r="HQW109"/>
      <c r="HQY109"/>
      <c r="HRA109"/>
      <c r="HRC109"/>
      <c r="HRE109"/>
      <c r="HRG109"/>
      <c r="HRI109"/>
      <c r="HRK109"/>
      <c r="HRM109"/>
      <c r="HRO109"/>
      <c r="HRQ109"/>
      <c r="HRS109"/>
      <c r="HRU109"/>
      <c r="HRW109"/>
      <c r="HRY109"/>
      <c r="HSA109"/>
      <c r="HSC109"/>
      <c r="HSE109"/>
      <c r="HSG109"/>
      <c r="HSI109"/>
      <c r="HSK109"/>
      <c r="HSM109"/>
      <c r="HSO109"/>
      <c r="HSQ109"/>
      <c r="HSS109"/>
      <c r="HSU109"/>
      <c r="HSW109"/>
      <c r="HSY109"/>
      <c r="HTA109"/>
      <c r="HTC109"/>
      <c r="HTE109"/>
      <c r="HTG109"/>
      <c r="HTI109"/>
      <c r="HTK109"/>
      <c r="HTM109"/>
      <c r="HTO109"/>
      <c r="HTQ109"/>
      <c r="HTS109"/>
      <c r="HTU109"/>
      <c r="HTW109"/>
      <c r="HTY109"/>
      <c r="HUA109"/>
      <c r="HUC109"/>
      <c r="HUE109"/>
      <c r="HUG109"/>
      <c r="HUI109"/>
      <c r="HUK109"/>
      <c r="HUM109"/>
      <c r="HUO109"/>
      <c r="HUQ109"/>
      <c r="HUS109"/>
      <c r="HUU109"/>
      <c r="HUW109"/>
      <c r="HUY109"/>
      <c r="HVA109"/>
      <c r="HVC109"/>
      <c r="HVE109"/>
      <c r="HVG109"/>
      <c r="HVI109"/>
      <c r="HVK109"/>
      <c r="HVM109"/>
      <c r="HVO109"/>
      <c r="HVQ109"/>
      <c r="HVS109"/>
      <c r="HVU109"/>
      <c r="HVW109"/>
      <c r="HVY109"/>
      <c r="HWA109"/>
      <c r="HWC109"/>
      <c r="HWE109"/>
      <c r="HWG109"/>
      <c r="HWI109"/>
      <c r="HWK109"/>
      <c r="HWM109"/>
      <c r="HWO109"/>
      <c r="HWQ109"/>
      <c r="HWS109"/>
      <c r="HWU109"/>
      <c r="HWW109"/>
      <c r="HWY109"/>
      <c r="HXA109"/>
      <c r="HXC109"/>
      <c r="HXE109"/>
      <c r="HXG109"/>
      <c r="HXI109"/>
      <c r="HXK109"/>
      <c r="HXM109"/>
      <c r="HXO109"/>
      <c r="HXQ109"/>
      <c r="HXS109"/>
      <c r="HXU109"/>
      <c r="HXW109"/>
      <c r="HXY109"/>
      <c r="HYA109"/>
      <c r="HYC109"/>
      <c r="HYE109"/>
      <c r="HYG109"/>
      <c r="HYI109"/>
      <c r="HYK109"/>
      <c r="HYM109"/>
      <c r="HYO109"/>
      <c r="HYQ109"/>
      <c r="HYS109"/>
      <c r="HYU109"/>
      <c r="HYW109"/>
      <c r="HYY109"/>
      <c r="HZA109"/>
      <c r="HZC109"/>
      <c r="HZE109"/>
      <c r="HZG109"/>
      <c r="HZI109"/>
      <c r="HZK109"/>
      <c r="HZM109"/>
      <c r="HZO109"/>
      <c r="HZQ109"/>
      <c r="HZS109"/>
      <c r="HZU109"/>
      <c r="HZW109"/>
      <c r="HZY109"/>
      <c r="IAA109"/>
      <c r="IAC109"/>
      <c r="IAE109"/>
      <c r="IAG109"/>
      <c r="IAI109"/>
      <c r="IAK109"/>
      <c r="IAM109"/>
      <c r="IAO109"/>
      <c r="IAQ109"/>
      <c r="IAS109"/>
      <c r="IAU109"/>
      <c r="IAW109"/>
      <c r="IAY109"/>
      <c r="IBA109"/>
      <c r="IBC109"/>
      <c r="IBE109"/>
      <c r="IBG109"/>
      <c r="IBI109"/>
      <c r="IBK109"/>
      <c r="IBM109"/>
      <c r="IBO109"/>
      <c r="IBQ109"/>
      <c r="IBS109"/>
      <c r="IBU109"/>
      <c r="IBW109"/>
      <c r="IBY109"/>
      <c r="ICA109"/>
      <c r="ICC109"/>
      <c r="ICE109"/>
      <c r="ICG109"/>
      <c r="ICI109"/>
      <c r="ICK109"/>
      <c r="ICM109"/>
      <c r="ICO109"/>
      <c r="ICQ109"/>
      <c r="ICS109"/>
      <c r="ICU109"/>
      <c r="ICW109"/>
      <c r="ICY109"/>
      <c r="IDA109"/>
      <c r="IDC109"/>
      <c r="IDE109"/>
      <c r="IDG109"/>
      <c r="IDI109"/>
      <c r="IDK109"/>
      <c r="IDM109"/>
      <c r="IDO109"/>
      <c r="IDQ109"/>
      <c r="IDS109"/>
      <c r="IDU109"/>
      <c r="IDW109"/>
      <c r="IDY109"/>
      <c r="IEA109"/>
      <c r="IEC109"/>
      <c r="IEE109"/>
      <c r="IEG109"/>
      <c r="IEI109"/>
      <c r="IEK109"/>
      <c r="IEM109"/>
      <c r="IEO109"/>
      <c r="IEQ109"/>
      <c r="IES109"/>
      <c r="IEU109"/>
      <c r="IEW109"/>
      <c r="IEY109"/>
      <c r="IFA109"/>
      <c r="IFC109"/>
      <c r="IFE109"/>
      <c r="IFG109"/>
      <c r="IFI109"/>
      <c r="IFK109"/>
      <c r="IFM109"/>
      <c r="IFO109"/>
      <c r="IFQ109"/>
      <c r="IFS109"/>
      <c r="IFU109"/>
      <c r="IFW109"/>
      <c r="IFY109"/>
      <c r="IGA109"/>
      <c r="IGC109"/>
      <c r="IGE109"/>
      <c r="IGG109"/>
      <c r="IGI109"/>
      <c r="IGK109"/>
      <c r="IGM109"/>
      <c r="IGO109"/>
      <c r="IGQ109"/>
      <c r="IGS109"/>
      <c r="IGU109"/>
      <c r="IGW109"/>
      <c r="IGY109"/>
      <c r="IHA109"/>
      <c r="IHC109"/>
      <c r="IHE109"/>
      <c r="IHG109"/>
      <c r="IHI109"/>
      <c r="IHK109"/>
      <c r="IHM109"/>
      <c r="IHO109"/>
      <c r="IHQ109"/>
      <c r="IHS109"/>
      <c r="IHU109"/>
      <c r="IHW109"/>
      <c r="IHY109"/>
      <c r="IIA109"/>
      <c r="IIC109"/>
      <c r="IIE109"/>
      <c r="IIG109"/>
      <c r="III109"/>
      <c r="IIK109"/>
      <c r="IIM109"/>
      <c r="IIO109"/>
      <c r="IIQ109"/>
      <c r="IIS109"/>
      <c r="IIU109"/>
      <c r="IIW109"/>
      <c r="IIY109"/>
      <c r="IJA109"/>
      <c r="IJC109"/>
      <c r="IJE109"/>
      <c r="IJG109"/>
      <c r="IJI109"/>
      <c r="IJK109"/>
      <c r="IJM109"/>
      <c r="IJO109"/>
      <c r="IJQ109"/>
      <c r="IJS109"/>
      <c r="IJU109"/>
      <c r="IJW109"/>
      <c r="IJY109"/>
      <c r="IKA109"/>
      <c r="IKC109"/>
      <c r="IKE109"/>
      <c r="IKG109"/>
      <c r="IKI109"/>
      <c r="IKK109"/>
      <c r="IKM109"/>
      <c r="IKO109"/>
      <c r="IKQ109"/>
      <c r="IKS109"/>
      <c r="IKU109"/>
      <c r="IKW109"/>
      <c r="IKY109"/>
      <c r="ILA109"/>
      <c r="ILC109"/>
      <c r="ILE109"/>
      <c r="ILG109"/>
      <c r="ILI109"/>
      <c r="ILK109"/>
      <c r="ILM109"/>
      <c r="ILO109"/>
      <c r="ILQ109"/>
      <c r="ILS109"/>
      <c r="ILU109"/>
      <c r="ILW109"/>
      <c r="ILY109"/>
      <c r="IMA109"/>
      <c r="IMC109"/>
      <c r="IME109"/>
      <c r="IMG109"/>
      <c r="IMI109"/>
      <c r="IMK109"/>
      <c r="IMM109"/>
      <c r="IMO109"/>
      <c r="IMQ109"/>
      <c r="IMS109"/>
      <c r="IMU109"/>
      <c r="IMW109"/>
      <c r="IMY109"/>
      <c r="INA109"/>
      <c r="INC109"/>
      <c r="INE109"/>
      <c r="ING109"/>
      <c r="INI109"/>
      <c r="INK109"/>
      <c r="INM109"/>
      <c r="INO109"/>
      <c r="INQ109"/>
      <c r="INS109"/>
      <c r="INU109"/>
      <c r="INW109"/>
      <c r="INY109"/>
      <c r="IOA109"/>
      <c r="IOC109"/>
      <c r="IOE109"/>
      <c r="IOG109"/>
      <c r="IOI109"/>
      <c r="IOK109"/>
      <c r="IOM109"/>
      <c r="IOO109"/>
      <c r="IOQ109"/>
      <c r="IOS109"/>
      <c r="IOU109"/>
      <c r="IOW109"/>
      <c r="IOY109"/>
      <c r="IPA109"/>
      <c r="IPC109"/>
      <c r="IPE109"/>
      <c r="IPG109"/>
      <c r="IPI109"/>
      <c r="IPK109"/>
      <c r="IPM109"/>
      <c r="IPO109"/>
      <c r="IPQ109"/>
      <c r="IPS109"/>
      <c r="IPU109"/>
      <c r="IPW109"/>
      <c r="IPY109"/>
      <c r="IQA109"/>
      <c r="IQC109"/>
      <c r="IQE109"/>
      <c r="IQG109"/>
      <c r="IQI109"/>
      <c r="IQK109"/>
      <c r="IQM109"/>
      <c r="IQO109"/>
      <c r="IQQ109"/>
      <c r="IQS109"/>
      <c r="IQU109"/>
      <c r="IQW109"/>
      <c r="IQY109"/>
      <c r="IRA109"/>
      <c r="IRC109"/>
      <c r="IRE109"/>
      <c r="IRG109"/>
      <c r="IRI109"/>
      <c r="IRK109"/>
      <c r="IRM109"/>
      <c r="IRO109"/>
      <c r="IRQ109"/>
      <c r="IRS109"/>
      <c r="IRU109"/>
      <c r="IRW109"/>
      <c r="IRY109"/>
      <c r="ISA109"/>
      <c r="ISC109"/>
      <c r="ISE109"/>
      <c r="ISG109"/>
      <c r="ISI109"/>
      <c r="ISK109"/>
      <c r="ISM109"/>
      <c r="ISO109"/>
      <c r="ISQ109"/>
      <c r="ISS109"/>
      <c r="ISU109"/>
      <c r="ISW109"/>
      <c r="ISY109"/>
      <c r="ITA109"/>
      <c r="ITC109"/>
      <c r="ITE109"/>
      <c r="ITG109"/>
      <c r="ITI109"/>
      <c r="ITK109"/>
      <c r="ITM109"/>
      <c r="ITO109"/>
      <c r="ITQ109"/>
      <c r="ITS109"/>
      <c r="ITU109"/>
      <c r="ITW109"/>
      <c r="ITY109"/>
      <c r="IUA109"/>
      <c r="IUC109"/>
      <c r="IUE109"/>
      <c r="IUG109"/>
      <c r="IUI109"/>
      <c r="IUK109"/>
      <c r="IUM109"/>
      <c r="IUO109"/>
      <c r="IUQ109"/>
      <c r="IUS109"/>
      <c r="IUU109"/>
      <c r="IUW109"/>
      <c r="IUY109"/>
      <c r="IVA109"/>
      <c r="IVC109"/>
      <c r="IVE109"/>
      <c r="IVG109"/>
      <c r="IVI109"/>
      <c r="IVK109"/>
      <c r="IVM109"/>
      <c r="IVO109"/>
      <c r="IVQ109"/>
      <c r="IVS109"/>
      <c r="IVU109"/>
      <c r="IVW109"/>
      <c r="IVY109"/>
      <c r="IWA109"/>
      <c r="IWC109"/>
      <c r="IWE109"/>
      <c r="IWG109"/>
      <c r="IWI109"/>
      <c r="IWK109"/>
      <c r="IWM109"/>
      <c r="IWO109"/>
      <c r="IWQ109"/>
      <c r="IWS109"/>
      <c r="IWU109"/>
      <c r="IWW109"/>
      <c r="IWY109"/>
      <c r="IXA109"/>
      <c r="IXC109"/>
      <c r="IXE109"/>
      <c r="IXG109"/>
      <c r="IXI109"/>
      <c r="IXK109"/>
      <c r="IXM109"/>
      <c r="IXO109"/>
      <c r="IXQ109"/>
      <c r="IXS109"/>
      <c r="IXU109"/>
      <c r="IXW109"/>
      <c r="IXY109"/>
      <c r="IYA109"/>
      <c r="IYC109"/>
      <c r="IYE109"/>
      <c r="IYG109"/>
      <c r="IYI109"/>
      <c r="IYK109"/>
      <c r="IYM109"/>
      <c r="IYO109"/>
      <c r="IYQ109"/>
      <c r="IYS109"/>
      <c r="IYU109"/>
      <c r="IYW109"/>
      <c r="IYY109"/>
      <c r="IZA109"/>
      <c r="IZC109"/>
      <c r="IZE109"/>
      <c r="IZG109"/>
      <c r="IZI109"/>
      <c r="IZK109"/>
      <c r="IZM109"/>
      <c r="IZO109"/>
      <c r="IZQ109"/>
      <c r="IZS109"/>
      <c r="IZU109"/>
      <c r="IZW109"/>
      <c r="IZY109"/>
      <c r="JAA109"/>
      <c r="JAC109"/>
      <c r="JAE109"/>
      <c r="JAG109"/>
      <c r="JAI109"/>
      <c r="JAK109"/>
      <c r="JAM109"/>
      <c r="JAO109"/>
      <c r="JAQ109"/>
      <c r="JAS109"/>
      <c r="JAU109"/>
      <c r="JAW109"/>
      <c r="JAY109"/>
      <c r="JBA109"/>
      <c r="JBC109"/>
      <c r="JBE109"/>
      <c r="JBG109"/>
      <c r="JBI109"/>
      <c r="JBK109"/>
      <c r="JBM109"/>
      <c r="JBO109"/>
      <c r="JBQ109"/>
      <c r="JBS109"/>
      <c r="JBU109"/>
      <c r="JBW109"/>
      <c r="JBY109"/>
      <c r="JCA109"/>
      <c r="JCC109"/>
      <c r="JCE109"/>
      <c r="JCG109"/>
      <c r="JCI109"/>
      <c r="JCK109"/>
      <c r="JCM109"/>
      <c r="JCO109"/>
      <c r="JCQ109"/>
      <c r="JCS109"/>
      <c r="JCU109"/>
      <c r="JCW109"/>
      <c r="JCY109"/>
      <c r="JDA109"/>
      <c r="JDC109"/>
      <c r="JDE109"/>
      <c r="JDG109"/>
      <c r="JDI109"/>
      <c r="JDK109"/>
      <c r="JDM109"/>
      <c r="JDO109"/>
      <c r="JDQ109"/>
      <c r="JDS109"/>
      <c r="JDU109"/>
      <c r="JDW109"/>
      <c r="JDY109"/>
      <c r="JEA109"/>
      <c r="JEC109"/>
      <c r="JEE109"/>
      <c r="JEG109"/>
      <c r="JEI109"/>
      <c r="JEK109"/>
      <c r="JEM109"/>
      <c r="JEO109"/>
      <c r="JEQ109"/>
      <c r="JES109"/>
      <c r="JEU109"/>
      <c r="JEW109"/>
      <c r="JEY109"/>
      <c r="JFA109"/>
      <c r="JFC109"/>
      <c r="JFE109"/>
      <c r="JFG109"/>
      <c r="JFI109"/>
      <c r="JFK109"/>
      <c r="JFM109"/>
      <c r="JFO109"/>
      <c r="JFQ109"/>
      <c r="JFS109"/>
      <c r="JFU109"/>
      <c r="JFW109"/>
      <c r="JFY109"/>
      <c r="JGA109"/>
      <c r="JGC109"/>
      <c r="JGE109"/>
      <c r="JGG109"/>
      <c r="JGI109"/>
      <c r="JGK109"/>
      <c r="JGM109"/>
      <c r="JGO109"/>
      <c r="JGQ109"/>
      <c r="JGS109"/>
      <c r="JGU109"/>
      <c r="JGW109"/>
      <c r="JGY109"/>
      <c r="JHA109"/>
      <c r="JHC109"/>
      <c r="JHE109"/>
      <c r="JHG109"/>
      <c r="JHI109"/>
      <c r="JHK109"/>
      <c r="JHM109"/>
      <c r="JHO109"/>
      <c r="JHQ109"/>
      <c r="JHS109"/>
      <c r="JHU109"/>
      <c r="JHW109"/>
      <c r="JHY109"/>
      <c r="JIA109"/>
      <c r="JIC109"/>
      <c r="JIE109"/>
      <c r="JIG109"/>
      <c r="JII109"/>
      <c r="JIK109"/>
      <c r="JIM109"/>
      <c r="JIO109"/>
      <c r="JIQ109"/>
      <c r="JIS109"/>
      <c r="JIU109"/>
      <c r="JIW109"/>
      <c r="JIY109"/>
      <c r="JJA109"/>
      <c r="JJC109"/>
      <c r="JJE109"/>
      <c r="JJG109"/>
      <c r="JJI109"/>
      <c r="JJK109"/>
      <c r="JJM109"/>
      <c r="JJO109"/>
      <c r="JJQ109"/>
      <c r="JJS109"/>
      <c r="JJU109"/>
      <c r="JJW109"/>
      <c r="JJY109"/>
      <c r="JKA109"/>
      <c r="JKC109"/>
      <c r="JKE109"/>
      <c r="JKG109"/>
      <c r="JKI109"/>
      <c r="JKK109"/>
      <c r="JKM109"/>
      <c r="JKO109"/>
      <c r="JKQ109"/>
      <c r="JKS109"/>
      <c r="JKU109"/>
      <c r="JKW109"/>
      <c r="JKY109"/>
      <c r="JLA109"/>
      <c r="JLC109"/>
      <c r="JLE109"/>
      <c r="JLG109"/>
      <c r="JLI109"/>
      <c r="JLK109"/>
      <c r="JLM109"/>
      <c r="JLO109"/>
      <c r="JLQ109"/>
      <c r="JLS109"/>
      <c r="JLU109"/>
      <c r="JLW109"/>
      <c r="JLY109"/>
      <c r="JMA109"/>
      <c r="JMC109"/>
      <c r="JME109"/>
      <c r="JMG109"/>
      <c r="JMI109"/>
      <c r="JMK109"/>
      <c r="JMM109"/>
      <c r="JMO109"/>
      <c r="JMQ109"/>
      <c r="JMS109"/>
      <c r="JMU109"/>
      <c r="JMW109"/>
      <c r="JMY109"/>
      <c r="JNA109"/>
      <c r="JNC109"/>
      <c r="JNE109"/>
      <c r="JNG109"/>
      <c r="JNI109"/>
      <c r="JNK109"/>
      <c r="JNM109"/>
      <c r="JNO109"/>
      <c r="JNQ109"/>
      <c r="JNS109"/>
      <c r="JNU109"/>
      <c r="JNW109"/>
      <c r="JNY109"/>
      <c r="JOA109"/>
      <c r="JOC109"/>
      <c r="JOE109"/>
      <c r="JOG109"/>
      <c r="JOI109"/>
      <c r="JOK109"/>
      <c r="JOM109"/>
      <c r="JOO109"/>
      <c r="JOQ109"/>
      <c r="JOS109"/>
      <c r="JOU109"/>
      <c r="JOW109"/>
      <c r="JOY109"/>
      <c r="JPA109"/>
      <c r="JPC109"/>
      <c r="JPE109"/>
      <c r="JPG109"/>
      <c r="JPI109"/>
      <c r="JPK109"/>
      <c r="JPM109"/>
      <c r="JPO109"/>
      <c r="JPQ109"/>
      <c r="JPS109"/>
      <c r="JPU109"/>
      <c r="JPW109"/>
      <c r="JPY109"/>
      <c r="JQA109"/>
      <c r="JQC109"/>
      <c r="JQE109"/>
      <c r="JQG109"/>
      <c r="JQI109"/>
      <c r="JQK109"/>
      <c r="JQM109"/>
      <c r="JQO109"/>
      <c r="JQQ109"/>
      <c r="JQS109"/>
      <c r="JQU109"/>
      <c r="JQW109"/>
      <c r="JQY109"/>
      <c r="JRA109"/>
      <c r="JRC109"/>
      <c r="JRE109"/>
      <c r="JRG109"/>
      <c r="JRI109"/>
      <c r="JRK109"/>
      <c r="JRM109"/>
      <c r="JRO109"/>
      <c r="JRQ109"/>
      <c r="JRS109"/>
      <c r="JRU109"/>
      <c r="JRW109"/>
      <c r="JRY109"/>
      <c r="JSA109"/>
      <c r="JSC109"/>
      <c r="JSE109"/>
      <c r="JSG109"/>
      <c r="JSI109"/>
      <c r="JSK109"/>
      <c r="JSM109"/>
      <c r="JSO109"/>
      <c r="JSQ109"/>
      <c r="JSS109"/>
      <c r="JSU109"/>
      <c r="JSW109"/>
      <c r="JSY109"/>
      <c r="JTA109"/>
      <c r="JTC109"/>
      <c r="JTE109"/>
      <c r="JTG109"/>
      <c r="JTI109"/>
      <c r="JTK109"/>
      <c r="JTM109"/>
      <c r="JTO109"/>
      <c r="JTQ109"/>
      <c r="JTS109"/>
      <c r="JTU109"/>
      <c r="JTW109"/>
      <c r="JTY109"/>
      <c r="JUA109"/>
      <c r="JUC109"/>
      <c r="JUE109"/>
      <c r="JUG109"/>
      <c r="JUI109"/>
      <c r="JUK109"/>
      <c r="JUM109"/>
      <c r="JUO109"/>
      <c r="JUQ109"/>
      <c r="JUS109"/>
      <c r="JUU109"/>
      <c r="JUW109"/>
      <c r="JUY109"/>
      <c r="JVA109"/>
      <c r="JVC109"/>
      <c r="JVE109"/>
      <c r="JVG109"/>
      <c r="JVI109"/>
      <c r="JVK109"/>
      <c r="JVM109"/>
      <c r="JVO109"/>
      <c r="JVQ109"/>
      <c r="JVS109"/>
      <c r="JVU109"/>
      <c r="JVW109"/>
      <c r="JVY109"/>
      <c r="JWA109"/>
      <c r="JWC109"/>
      <c r="JWE109"/>
      <c r="JWG109"/>
      <c r="JWI109"/>
      <c r="JWK109"/>
      <c r="JWM109"/>
      <c r="JWO109"/>
      <c r="JWQ109"/>
      <c r="JWS109"/>
      <c r="JWU109"/>
      <c r="JWW109"/>
      <c r="JWY109"/>
      <c r="JXA109"/>
      <c r="JXC109"/>
      <c r="JXE109"/>
      <c r="JXG109"/>
      <c r="JXI109"/>
      <c r="JXK109"/>
      <c r="JXM109"/>
      <c r="JXO109"/>
      <c r="JXQ109"/>
      <c r="JXS109"/>
      <c r="JXU109"/>
      <c r="JXW109"/>
      <c r="JXY109"/>
      <c r="JYA109"/>
      <c r="JYC109"/>
      <c r="JYE109"/>
      <c r="JYG109"/>
      <c r="JYI109"/>
      <c r="JYK109"/>
      <c r="JYM109"/>
      <c r="JYO109"/>
      <c r="JYQ109"/>
      <c r="JYS109"/>
      <c r="JYU109"/>
      <c r="JYW109"/>
      <c r="JYY109"/>
      <c r="JZA109"/>
      <c r="JZC109"/>
      <c r="JZE109"/>
      <c r="JZG109"/>
      <c r="JZI109"/>
      <c r="JZK109"/>
      <c r="JZM109"/>
      <c r="JZO109"/>
      <c r="JZQ109"/>
      <c r="JZS109"/>
      <c r="JZU109"/>
      <c r="JZW109"/>
      <c r="JZY109"/>
      <c r="KAA109"/>
      <c r="KAC109"/>
      <c r="KAE109"/>
      <c r="KAG109"/>
      <c r="KAI109"/>
      <c r="KAK109"/>
      <c r="KAM109"/>
      <c r="KAO109"/>
      <c r="KAQ109"/>
      <c r="KAS109"/>
      <c r="KAU109"/>
      <c r="KAW109"/>
      <c r="KAY109"/>
      <c r="KBA109"/>
      <c r="KBC109"/>
      <c r="KBE109"/>
      <c r="KBG109"/>
      <c r="KBI109"/>
      <c r="KBK109"/>
      <c r="KBM109"/>
      <c r="KBO109"/>
      <c r="KBQ109"/>
      <c r="KBS109"/>
      <c r="KBU109"/>
      <c r="KBW109"/>
      <c r="KBY109"/>
      <c r="KCA109"/>
      <c r="KCC109"/>
      <c r="KCE109"/>
      <c r="KCG109"/>
      <c r="KCI109"/>
      <c r="KCK109"/>
      <c r="KCM109"/>
      <c r="KCO109"/>
      <c r="KCQ109"/>
      <c r="KCS109"/>
      <c r="KCU109"/>
      <c r="KCW109"/>
      <c r="KCY109"/>
      <c r="KDA109"/>
      <c r="KDC109"/>
      <c r="KDE109"/>
      <c r="KDG109"/>
      <c r="KDI109"/>
      <c r="KDK109"/>
      <c r="KDM109"/>
      <c r="KDO109"/>
      <c r="KDQ109"/>
      <c r="KDS109"/>
      <c r="KDU109"/>
      <c r="KDW109"/>
      <c r="KDY109"/>
      <c r="KEA109"/>
      <c r="KEC109"/>
      <c r="KEE109"/>
      <c r="KEG109"/>
      <c r="KEI109"/>
      <c r="KEK109"/>
      <c r="KEM109"/>
      <c r="KEO109"/>
      <c r="KEQ109"/>
      <c r="KES109"/>
      <c r="KEU109"/>
      <c r="KEW109"/>
      <c r="KEY109"/>
      <c r="KFA109"/>
      <c r="KFC109"/>
      <c r="KFE109"/>
      <c r="KFG109"/>
      <c r="KFI109"/>
      <c r="KFK109"/>
      <c r="KFM109"/>
      <c r="KFO109"/>
      <c r="KFQ109"/>
      <c r="KFS109"/>
      <c r="KFU109"/>
      <c r="KFW109"/>
      <c r="KFY109"/>
      <c r="KGA109"/>
      <c r="KGC109"/>
      <c r="KGE109"/>
      <c r="KGG109"/>
      <c r="KGI109"/>
      <c r="KGK109"/>
      <c r="KGM109"/>
      <c r="KGO109"/>
      <c r="KGQ109"/>
      <c r="KGS109"/>
      <c r="KGU109"/>
      <c r="KGW109"/>
      <c r="KGY109"/>
      <c r="KHA109"/>
      <c r="KHC109"/>
      <c r="KHE109"/>
      <c r="KHG109"/>
      <c r="KHI109"/>
      <c r="KHK109"/>
      <c r="KHM109"/>
      <c r="KHO109"/>
      <c r="KHQ109"/>
      <c r="KHS109"/>
      <c r="KHU109"/>
      <c r="KHW109"/>
      <c r="KHY109"/>
      <c r="KIA109"/>
      <c r="KIC109"/>
      <c r="KIE109"/>
      <c r="KIG109"/>
      <c r="KII109"/>
      <c r="KIK109"/>
      <c r="KIM109"/>
      <c r="KIO109"/>
      <c r="KIQ109"/>
      <c r="KIS109"/>
      <c r="KIU109"/>
      <c r="KIW109"/>
      <c r="KIY109"/>
      <c r="KJA109"/>
      <c r="KJC109"/>
      <c r="KJE109"/>
      <c r="KJG109"/>
      <c r="KJI109"/>
      <c r="KJK109"/>
      <c r="KJM109"/>
      <c r="KJO109"/>
      <c r="KJQ109"/>
      <c r="KJS109"/>
      <c r="KJU109"/>
      <c r="KJW109"/>
      <c r="KJY109"/>
      <c r="KKA109"/>
      <c r="KKC109"/>
      <c r="KKE109"/>
      <c r="KKG109"/>
      <c r="KKI109"/>
      <c r="KKK109"/>
      <c r="KKM109"/>
      <c r="KKO109"/>
      <c r="KKQ109"/>
      <c r="KKS109"/>
      <c r="KKU109"/>
      <c r="KKW109"/>
      <c r="KKY109"/>
      <c r="KLA109"/>
      <c r="KLC109"/>
      <c r="KLE109"/>
      <c r="KLG109"/>
      <c r="KLI109"/>
      <c r="KLK109"/>
      <c r="KLM109"/>
      <c r="KLO109"/>
      <c r="KLQ109"/>
      <c r="KLS109"/>
      <c r="KLU109"/>
      <c r="KLW109"/>
      <c r="KLY109"/>
      <c r="KMA109"/>
      <c r="KMC109"/>
      <c r="KME109"/>
      <c r="KMG109"/>
      <c r="KMI109"/>
      <c r="KMK109"/>
      <c r="KMM109"/>
      <c r="KMO109"/>
      <c r="KMQ109"/>
      <c r="KMS109"/>
      <c r="KMU109"/>
      <c r="KMW109"/>
      <c r="KMY109"/>
      <c r="KNA109"/>
      <c r="KNC109"/>
      <c r="KNE109"/>
      <c r="KNG109"/>
      <c r="KNI109"/>
      <c r="KNK109"/>
      <c r="KNM109"/>
      <c r="KNO109"/>
      <c r="KNQ109"/>
      <c r="KNS109"/>
      <c r="KNU109"/>
      <c r="KNW109"/>
      <c r="KNY109"/>
      <c r="KOA109"/>
      <c r="KOC109"/>
      <c r="KOE109"/>
      <c r="KOG109"/>
      <c r="KOI109"/>
      <c r="KOK109"/>
      <c r="KOM109"/>
      <c r="KOO109"/>
      <c r="KOQ109"/>
      <c r="KOS109"/>
      <c r="KOU109"/>
      <c r="KOW109"/>
      <c r="KOY109"/>
      <c r="KPA109"/>
      <c r="KPC109"/>
      <c r="KPE109"/>
      <c r="KPG109"/>
      <c r="KPI109"/>
      <c r="KPK109"/>
      <c r="KPM109"/>
      <c r="KPO109"/>
      <c r="KPQ109"/>
      <c r="KPS109"/>
      <c r="KPU109"/>
      <c r="KPW109"/>
      <c r="KPY109"/>
      <c r="KQA109"/>
      <c r="KQC109"/>
      <c r="KQE109"/>
      <c r="KQG109"/>
      <c r="KQI109"/>
      <c r="KQK109"/>
      <c r="KQM109"/>
      <c r="KQO109"/>
      <c r="KQQ109"/>
      <c r="KQS109"/>
      <c r="KQU109"/>
      <c r="KQW109"/>
      <c r="KQY109"/>
      <c r="KRA109"/>
      <c r="KRC109"/>
      <c r="KRE109"/>
      <c r="KRG109"/>
      <c r="KRI109"/>
      <c r="KRK109"/>
      <c r="KRM109"/>
      <c r="KRO109"/>
      <c r="KRQ109"/>
      <c r="KRS109"/>
      <c r="KRU109"/>
      <c r="KRW109"/>
      <c r="KRY109"/>
      <c r="KSA109"/>
      <c r="KSC109"/>
      <c r="KSE109"/>
      <c r="KSG109"/>
      <c r="KSI109"/>
      <c r="KSK109"/>
      <c r="KSM109"/>
      <c r="KSO109"/>
      <c r="KSQ109"/>
      <c r="KSS109"/>
      <c r="KSU109"/>
      <c r="KSW109"/>
      <c r="KSY109"/>
      <c r="KTA109"/>
      <c r="KTC109"/>
      <c r="KTE109"/>
      <c r="KTG109"/>
      <c r="KTI109"/>
      <c r="KTK109"/>
      <c r="KTM109"/>
      <c r="KTO109"/>
      <c r="KTQ109"/>
      <c r="KTS109"/>
      <c r="KTU109"/>
      <c r="KTW109"/>
      <c r="KTY109"/>
      <c r="KUA109"/>
      <c r="KUC109"/>
      <c r="KUE109"/>
      <c r="KUG109"/>
      <c r="KUI109"/>
      <c r="KUK109"/>
      <c r="KUM109"/>
      <c r="KUO109"/>
      <c r="KUQ109"/>
      <c r="KUS109"/>
      <c r="KUU109"/>
      <c r="KUW109"/>
      <c r="KUY109"/>
      <c r="KVA109"/>
      <c r="KVC109"/>
      <c r="KVE109"/>
      <c r="KVG109"/>
      <c r="KVI109"/>
      <c r="KVK109"/>
      <c r="KVM109"/>
      <c r="KVO109"/>
      <c r="KVQ109"/>
      <c r="KVS109"/>
      <c r="KVU109"/>
      <c r="KVW109"/>
      <c r="KVY109"/>
      <c r="KWA109"/>
      <c r="KWC109"/>
      <c r="KWE109"/>
      <c r="KWG109"/>
      <c r="KWI109"/>
      <c r="KWK109"/>
      <c r="KWM109"/>
      <c r="KWO109"/>
      <c r="KWQ109"/>
      <c r="KWS109"/>
      <c r="KWU109"/>
      <c r="KWW109"/>
      <c r="KWY109"/>
      <c r="KXA109"/>
      <c r="KXC109"/>
      <c r="KXE109"/>
      <c r="KXG109"/>
      <c r="KXI109"/>
      <c r="KXK109"/>
      <c r="KXM109"/>
      <c r="KXO109"/>
      <c r="KXQ109"/>
      <c r="KXS109"/>
      <c r="KXU109"/>
      <c r="KXW109"/>
      <c r="KXY109"/>
      <c r="KYA109"/>
      <c r="KYC109"/>
      <c r="KYE109"/>
      <c r="KYG109"/>
      <c r="KYI109"/>
      <c r="KYK109"/>
      <c r="KYM109"/>
      <c r="KYO109"/>
      <c r="KYQ109"/>
      <c r="KYS109"/>
      <c r="KYU109"/>
      <c r="KYW109"/>
      <c r="KYY109"/>
      <c r="KZA109"/>
      <c r="KZC109"/>
      <c r="KZE109"/>
      <c r="KZG109"/>
      <c r="KZI109"/>
      <c r="KZK109"/>
      <c r="KZM109"/>
      <c r="KZO109"/>
      <c r="KZQ109"/>
      <c r="KZS109"/>
      <c r="KZU109"/>
      <c r="KZW109"/>
      <c r="KZY109"/>
      <c r="LAA109"/>
      <c r="LAC109"/>
      <c r="LAE109"/>
      <c r="LAG109"/>
      <c r="LAI109"/>
      <c r="LAK109"/>
      <c r="LAM109"/>
      <c r="LAO109"/>
      <c r="LAQ109"/>
      <c r="LAS109"/>
      <c r="LAU109"/>
      <c r="LAW109"/>
      <c r="LAY109"/>
      <c r="LBA109"/>
      <c r="LBC109"/>
      <c r="LBE109"/>
      <c r="LBG109"/>
      <c r="LBI109"/>
      <c r="LBK109"/>
      <c r="LBM109"/>
      <c r="LBO109"/>
      <c r="LBQ109"/>
      <c r="LBS109"/>
      <c r="LBU109"/>
      <c r="LBW109"/>
      <c r="LBY109"/>
      <c r="LCA109"/>
      <c r="LCC109"/>
      <c r="LCE109"/>
      <c r="LCG109"/>
      <c r="LCI109"/>
      <c r="LCK109"/>
      <c r="LCM109"/>
      <c r="LCO109"/>
      <c r="LCQ109"/>
      <c r="LCS109"/>
      <c r="LCU109"/>
      <c r="LCW109"/>
      <c r="LCY109"/>
      <c r="LDA109"/>
      <c r="LDC109"/>
      <c r="LDE109"/>
      <c r="LDG109"/>
      <c r="LDI109"/>
      <c r="LDK109"/>
      <c r="LDM109"/>
      <c r="LDO109"/>
      <c r="LDQ109"/>
      <c r="LDS109"/>
      <c r="LDU109"/>
      <c r="LDW109"/>
      <c r="LDY109"/>
      <c r="LEA109"/>
      <c r="LEC109"/>
      <c r="LEE109"/>
      <c r="LEG109"/>
      <c r="LEI109"/>
      <c r="LEK109"/>
      <c r="LEM109"/>
      <c r="LEO109"/>
      <c r="LEQ109"/>
      <c r="LES109"/>
      <c r="LEU109"/>
      <c r="LEW109"/>
      <c r="LEY109"/>
      <c r="LFA109"/>
      <c r="LFC109"/>
      <c r="LFE109"/>
      <c r="LFG109"/>
      <c r="LFI109"/>
      <c r="LFK109"/>
      <c r="LFM109"/>
      <c r="LFO109"/>
      <c r="LFQ109"/>
      <c r="LFS109"/>
      <c r="LFU109"/>
      <c r="LFW109"/>
      <c r="LFY109"/>
      <c r="LGA109"/>
      <c r="LGC109"/>
      <c r="LGE109"/>
      <c r="LGG109"/>
      <c r="LGI109"/>
      <c r="LGK109"/>
      <c r="LGM109"/>
      <c r="LGO109"/>
      <c r="LGQ109"/>
      <c r="LGS109"/>
      <c r="LGU109"/>
      <c r="LGW109"/>
      <c r="LGY109"/>
      <c r="LHA109"/>
      <c r="LHC109"/>
      <c r="LHE109"/>
      <c r="LHG109"/>
      <c r="LHI109"/>
      <c r="LHK109"/>
      <c r="LHM109"/>
      <c r="LHO109"/>
      <c r="LHQ109"/>
      <c r="LHS109"/>
      <c r="LHU109"/>
      <c r="LHW109"/>
      <c r="LHY109"/>
      <c r="LIA109"/>
      <c r="LIC109"/>
      <c r="LIE109"/>
      <c r="LIG109"/>
      <c r="LII109"/>
      <c r="LIK109"/>
      <c r="LIM109"/>
      <c r="LIO109"/>
      <c r="LIQ109"/>
      <c r="LIS109"/>
      <c r="LIU109"/>
      <c r="LIW109"/>
      <c r="LIY109"/>
      <c r="LJA109"/>
      <c r="LJC109"/>
      <c r="LJE109"/>
      <c r="LJG109"/>
      <c r="LJI109"/>
      <c r="LJK109"/>
      <c r="LJM109"/>
      <c r="LJO109"/>
      <c r="LJQ109"/>
      <c r="LJS109"/>
      <c r="LJU109"/>
      <c r="LJW109"/>
      <c r="LJY109"/>
      <c r="LKA109"/>
      <c r="LKC109"/>
      <c r="LKE109"/>
      <c r="LKG109"/>
      <c r="LKI109"/>
      <c r="LKK109"/>
      <c r="LKM109"/>
      <c r="LKO109"/>
      <c r="LKQ109"/>
      <c r="LKS109"/>
      <c r="LKU109"/>
      <c r="LKW109"/>
      <c r="LKY109"/>
      <c r="LLA109"/>
      <c r="LLC109"/>
      <c r="LLE109"/>
      <c r="LLG109"/>
      <c r="LLI109"/>
      <c r="LLK109"/>
      <c r="LLM109"/>
      <c r="LLO109"/>
      <c r="LLQ109"/>
      <c r="LLS109"/>
      <c r="LLU109"/>
      <c r="LLW109"/>
      <c r="LLY109"/>
      <c r="LMA109"/>
      <c r="LMC109"/>
      <c r="LME109"/>
      <c r="LMG109"/>
      <c r="LMI109"/>
      <c r="LMK109"/>
      <c r="LMM109"/>
      <c r="LMO109"/>
      <c r="LMQ109"/>
      <c r="LMS109"/>
      <c r="LMU109"/>
      <c r="LMW109"/>
      <c r="LMY109"/>
      <c r="LNA109"/>
      <c r="LNC109"/>
      <c r="LNE109"/>
      <c r="LNG109"/>
      <c r="LNI109"/>
      <c r="LNK109"/>
      <c r="LNM109"/>
      <c r="LNO109"/>
      <c r="LNQ109"/>
      <c r="LNS109"/>
      <c r="LNU109"/>
      <c r="LNW109"/>
      <c r="LNY109"/>
      <c r="LOA109"/>
      <c r="LOC109"/>
      <c r="LOE109"/>
      <c r="LOG109"/>
      <c r="LOI109"/>
      <c r="LOK109"/>
      <c r="LOM109"/>
      <c r="LOO109"/>
      <c r="LOQ109"/>
      <c r="LOS109"/>
      <c r="LOU109"/>
      <c r="LOW109"/>
      <c r="LOY109"/>
      <c r="LPA109"/>
      <c r="LPC109"/>
      <c r="LPE109"/>
      <c r="LPG109"/>
      <c r="LPI109"/>
      <c r="LPK109"/>
      <c r="LPM109"/>
      <c r="LPO109"/>
      <c r="LPQ109"/>
      <c r="LPS109"/>
      <c r="LPU109"/>
      <c r="LPW109"/>
      <c r="LPY109"/>
      <c r="LQA109"/>
      <c r="LQC109"/>
      <c r="LQE109"/>
      <c r="LQG109"/>
      <c r="LQI109"/>
      <c r="LQK109"/>
      <c r="LQM109"/>
      <c r="LQO109"/>
      <c r="LQQ109"/>
      <c r="LQS109"/>
      <c r="LQU109"/>
      <c r="LQW109"/>
      <c r="LQY109"/>
      <c r="LRA109"/>
      <c r="LRC109"/>
      <c r="LRE109"/>
      <c r="LRG109"/>
      <c r="LRI109"/>
      <c r="LRK109"/>
      <c r="LRM109"/>
      <c r="LRO109"/>
      <c r="LRQ109"/>
      <c r="LRS109"/>
      <c r="LRU109"/>
      <c r="LRW109"/>
      <c r="LRY109"/>
      <c r="LSA109"/>
      <c r="LSC109"/>
      <c r="LSE109"/>
      <c r="LSG109"/>
      <c r="LSI109"/>
      <c r="LSK109"/>
      <c r="LSM109"/>
      <c r="LSO109"/>
      <c r="LSQ109"/>
      <c r="LSS109"/>
      <c r="LSU109"/>
      <c r="LSW109"/>
      <c r="LSY109"/>
      <c r="LTA109"/>
      <c r="LTC109"/>
      <c r="LTE109"/>
      <c r="LTG109"/>
      <c r="LTI109"/>
      <c r="LTK109"/>
      <c r="LTM109"/>
      <c r="LTO109"/>
      <c r="LTQ109"/>
      <c r="LTS109"/>
      <c r="LTU109"/>
      <c r="LTW109"/>
      <c r="LTY109"/>
      <c r="LUA109"/>
      <c r="LUC109"/>
      <c r="LUE109"/>
      <c r="LUG109"/>
      <c r="LUI109"/>
      <c r="LUK109"/>
      <c r="LUM109"/>
      <c r="LUO109"/>
      <c r="LUQ109"/>
      <c r="LUS109"/>
      <c r="LUU109"/>
      <c r="LUW109"/>
      <c r="LUY109"/>
      <c r="LVA109"/>
      <c r="LVC109"/>
      <c r="LVE109"/>
      <c r="LVG109"/>
      <c r="LVI109"/>
      <c r="LVK109"/>
      <c r="LVM109"/>
      <c r="LVO109"/>
      <c r="LVQ109"/>
      <c r="LVS109"/>
      <c r="LVU109"/>
      <c r="LVW109"/>
      <c r="LVY109"/>
      <c r="LWA109"/>
      <c r="LWC109"/>
      <c r="LWE109"/>
      <c r="LWG109"/>
      <c r="LWI109"/>
      <c r="LWK109"/>
      <c r="LWM109"/>
      <c r="LWO109"/>
      <c r="LWQ109"/>
      <c r="LWS109"/>
      <c r="LWU109"/>
      <c r="LWW109"/>
      <c r="LWY109"/>
      <c r="LXA109"/>
      <c r="LXC109"/>
      <c r="LXE109"/>
      <c r="LXG109"/>
      <c r="LXI109"/>
      <c r="LXK109"/>
      <c r="LXM109"/>
      <c r="LXO109"/>
      <c r="LXQ109"/>
      <c r="LXS109"/>
      <c r="LXU109"/>
      <c r="LXW109"/>
      <c r="LXY109"/>
      <c r="LYA109"/>
      <c r="LYC109"/>
      <c r="LYE109"/>
      <c r="LYG109"/>
      <c r="LYI109"/>
      <c r="LYK109"/>
      <c r="LYM109"/>
      <c r="LYO109"/>
      <c r="LYQ109"/>
      <c r="LYS109"/>
      <c r="LYU109"/>
      <c r="LYW109"/>
      <c r="LYY109"/>
      <c r="LZA109"/>
      <c r="LZC109"/>
      <c r="LZE109"/>
      <c r="LZG109"/>
      <c r="LZI109"/>
      <c r="LZK109"/>
      <c r="LZM109"/>
      <c r="LZO109"/>
      <c r="LZQ109"/>
      <c r="LZS109"/>
      <c r="LZU109"/>
      <c r="LZW109"/>
      <c r="LZY109"/>
      <c r="MAA109"/>
      <c r="MAC109"/>
      <c r="MAE109"/>
      <c r="MAG109"/>
      <c r="MAI109"/>
      <c r="MAK109"/>
      <c r="MAM109"/>
      <c r="MAO109"/>
      <c r="MAQ109"/>
      <c r="MAS109"/>
      <c r="MAU109"/>
      <c r="MAW109"/>
      <c r="MAY109"/>
      <c r="MBA109"/>
      <c r="MBC109"/>
      <c r="MBE109"/>
      <c r="MBG109"/>
      <c r="MBI109"/>
      <c r="MBK109"/>
      <c r="MBM109"/>
      <c r="MBO109"/>
      <c r="MBQ109"/>
      <c r="MBS109"/>
      <c r="MBU109"/>
      <c r="MBW109"/>
      <c r="MBY109"/>
      <c r="MCA109"/>
      <c r="MCC109"/>
      <c r="MCE109"/>
      <c r="MCG109"/>
      <c r="MCI109"/>
      <c r="MCK109"/>
      <c r="MCM109"/>
      <c r="MCO109"/>
      <c r="MCQ109"/>
      <c r="MCS109"/>
      <c r="MCU109"/>
      <c r="MCW109"/>
      <c r="MCY109"/>
      <c r="MDA109"/>
      <c r="MDC109"/>
      <c r="MDE109"/>
      <c r="MDG109"/>
      <c r="MDI109"/>
      <c r="MDK109"/>
      <c r="MDM109"/>
      <c r="MDO109"/>
      <c r="MDQ109"/>
      <c r="MDS109"/>
      <c r="MDU109"/>
      <c r="MDW109"/>
      <c r="MDY109"/>
      <c r="MEA109"/>
      <c r="MEC109"/>
      <c r="MEE109"/>
      <c r="MEG109"/>
      <c r="MEI109"/>
      <c r="MEK109"/>
      <c r="MEM109"/>
      <c r="MEO109"/>
      <c r="MEQ109"/>
      <c r="MES109"/>
      <c r="MEU109"/>
      <c r="MEW109"/>
      <c r="MEY109"/>
      <c r="MFA109"/>
      <c r="MFC109"/>
      <c r="MFE109"/>
      <c r="MFG109"/>
      <c r="MFI109"/>
      <c r="MFK109"/>
      <c r="MFM109"/>
      <c r="MFO109"/>
      <c r="MFQ109"/>
      <c r="MFS109"/>
      <c r="MFU109"/>
      <c r="MFW109"/>
      <c r="MFY109"/>
      <c r="MGA109"/>
      <c r="MGC109"/>
      <c r="MGE109"/>
      <c r="MGG109"/>
      <c r="MGI109"/>
      <c r="MGK109"/>
      <c r="MGM109"/>
      <c r="MGO109"/>
      <c r="MGQ109"/>
      <c r="MGS109"/>
      <c r="MGU109"/>
      <c r="MGW109"/>
      <c r="MGY109"/>
      <c r="MHA109"/>
      <c r="MHC109"/>
      <c r="MHE109"/>
      <c r="MHG109"/>
      <c r="MHI109"/>
      <c r="MHK109"/>
      <c r="MHM109"/>
      <c r="MHO109"/>
      <c r="MHQ109"/>
      <c r="MHS109"/>
      <c r="MHU109"/>
      <c r="MHW109"/>
      <c r="MHY109"/>
      <c r="MIA109"/>
      <c r="MIC109"/>
      <c r="MIE109"/>
      <c r="MIG109"/>
      <c r="MII109"/>
      <c r="MIK109"/>
      <c r="MIM109"/>
      <c r="MIO109"/>
      <c r="MIQ109"/>
      <c r="MIS109"/>
      <c r="MIU109"/>
      <c r="MIW109"/>
      <c r="MIY109"/>
      <c r="MJA109"/>
      <c r="MJC109"/>
      <c r="MJE109"/>
      <c r="MJG109"/>
      <c r="MJI109"/>
      <c r="MJK109"/>
      <c r="MJM109"/>
      <c r="MJO109"/>
      <c r="MJQ109"/>
      <c r="MJS109"/>
      <c r="MJU109"/>
      <c r="MJW109"/>
      <c r="MJY109"/>
      <c r="MKA109"/>
      <c r="MKC109"/>
      <c r="MKE109"/>
      <c r="MKG109"/>
      <c r="MKI109"/>
      <c r="MKK109"/>
      <c r="MKM109"/>
      <c r="MKO109"/>
      <c r="MKQ109"/>
      <c r="MKS109"/>
      <c r="MKU109"/>
      <c r="MKW109"/>
      <c r="MKY109"/>
      <c r="MLA109"/>
      <c r="MLC109"/>
      <c r="MLE109"/>
      <c r="MLG109"/>
      <c r="MLI109"/>
      <c r="MLK109"/>
      <c r="MLM109"/>
      <c r="MLO109"/>
      <c r="MLQ109"/>
      <c r="MLS109"/>
      <c r="MLU109"/>
      <c r="MLW109"/>
      <c r="MLY109"/>
      <c r="MMA109"/>
      <c r="MMC109"/>
      <c r="MME109"/>
      <c r="MMG109"/>
      <c r="MMI109"/>
      <c r="MMK109"/>
      <c r="MMM109"/>
      <c r="MMO109"/>
      <c r="MMQ109"/>
      <c r="MMS109"/>
      <c r="MMU109"/>
      <c r="MMW109"/>
      <c r="MMY109"/>
      <c r="MNA109"/>
      <c r="MNC109"/>
      <c r="MNE109"/>
      <c r="MNG109"/>
      <c r="MNI109"/>
      <c r="MNK109"/>
      <c r="MNM109"/>
      <c r="MNO109"/>
      <c r="MNQ109"/>
      <c r="MNS109"/>
      <c r="MNU109"/>
      <c r="MNW109"/>
      <c r="MNY109"/>
      <c r="MOA109"/>
      <c r="MOC109"/>
      <c r="MOE109"/>
      <c r="MOG109"/>
      <c r="MOI109"/>
      <c r="MOK109"/>
      <c r="MOM109"/>
      <c r="MOO109"/>
      <c r="MOQ109"/>
      <c r="MOS109"/>
      <c r="MOU109"/>
      <c r="MOW109"/>
      <c r="MOY109"/>
      <c r="MPA109"/>
      <c r="MPC109"/>
      <c r="MPE109"/>
      <c r="MPG109"/>
      <c r="MPI109"/>
      <c r="MPK109"/>
      <c r="MPM109"/>
      <c r="MPO109"/>
      <c r="MPQ109"/>
      <c r="MPS109"/>
      <c r="MPU109"/>
      <c r="MPW109"/>
      <c r="MPY109"/>
      <c r="MQA109"/>
      <c r="MQC109"/>
      <c r="MQE109"/>
      <c r="MQG109"/>
      <c r="MQI109"/>
      <c r="MQK109"/>
      <c r="MQM109"/>
      <c r="MQO109"/>
      <c r="MQQ109"/>
      <c r="MQS109"/>
      <c r="MQU109"/>
      <c r="MQW109"/>
      <c r="MQY109"/>
      <c r="MRA109"/>
      <c r="MRC109"/>
      <c r="MRE109"/>
      <c r="MRG109"/>
      <c r="MRI109"/>
      <c r="MRK109"/>
      <c r="MRM109"/>
      <c r="MRO109"/>
      <c r="MRQ109"/>
      <c r="MRS109"/>
      <c r="MRU109"/>
      <c r="MRW109"/>
      <c r="MRY109"/>
      <c r="MSA109"/>
      <c r="MSC109"/>
      <c r="MSE109"/>
      <c r="MSG109"/>
      <c r="MSI109"/>
      <c r="MSK109"/>
      <c r="MSM109"/>
      <c r="MSO109"/>
      <c r="MSQ109"/>
      <c r="MSS109"/>
      <c r="MSU109"/>
      <c r="MSW109"/>
      <c r="MSY109"/>
      <c r="MTA109"/>
      <c r="MTC109"/>
      <c r="MTE109"/>
      <c r="MTG109"/>
      <c r="MTI109"/>
      <c r="MTK109"/>
      <c r="MTM109"/>
      <c r="MTO109"/>
      <c r="MTQ109"/>
      <c r="MTS109"/>
      <c r="MTU109"/>
      <c r="MTW109"/>
      <c r="MTY109"/>
      <c r="MUA109"/>
      <c r="MUC109"/>
      <c r="MUE109"/>
      <c r="MUG109"/>
      <c r="MUI109"/>
      <c r="MUK109"/>
      <c r="MUM109"/>
      <c r="MUO109"/>
      <c r="MUQ109"/>
      <c r="MUS109"/>
      <c r="MUU109"/>
      <c r="MUW109"/>
      <c r="MUY109"/>
      <c r="MVA109"/>
      <c r="MVC109"/>
      <c r="MVE109"/>
      <c r="MVG109"/>
      <c r="MVI109"/>
      <c r="MVK109"/>
      <c r="MVM109"/>
      <c r="MVO109"/>
      <c r="MVQ109"/>
      <c r="MVS109"/>
      <c r="MVU109"/>
      <c r="MVW109"/>
      <c r="MVY109"/>
      <c r="MWA109"/>
      <c r="MWC109"/>
      <c r="MWE109"/>
      <c r="MWG109"/>
      <c r="MWI109"/>
      <c r="MWK109"/>
      <c r="MWM109"/>
      <c r="MWO109"/>
      <c r="MWQ109"/>
      <c r="MWS109"/>
      <c r="MWU109"/>
      <c r="MWW109"/>
      <c r="MWY109"/>
      <c r="MXA109"/>
      <c r="MXC109"/>
      <c r="MXE109"/>
      <c r="MXG109"/>
      <c r="MXI109"/>
      <c r="MXK109"/>
      <c r="MXM109"/>
      <c r="MXO109"/>
      <c r="MXQ109"/>
      <c r="MXS109"/>
      <c r="MXU109"/>
      <c r="MXW109"/>
      <c r="MXY109"/>
      <c r="MYA109"/>
      <c r="MYC109"/>
      <c r="MYE109"/>
      <c r="MYG109"/>
      <c r="MYI109"/>
      <c r="MYK109"/>
      <c r="MYM109"/>
      <c r="MYO109"/>
      <c r="MYQ109"/>
      <c r="MYS109"/>
      <c r="MYU109"/>
      <c r="MYW109"/>
      <c r="MYY109"/>
      <c r="MZA109"/>
      <c r="MZC109"/>
      <c r="MZE109"/>
      <c r="MZG109"/>
      <c r="MZI109"/>
      <c r="MZK109"/>
      <c r="MZM109"/>
      <c r="MZO109"/>
      <c r="MZQ109"/>
      <c r="MZS109"/>
      <c r="MZU109"/>
      <c r="MZW109"/>
      <c r="MZY109"/>
      <c r="NAA109"/>
      <c r="NAC109"/>
      <c r="NAE109"/>
      <c r="NAG109"/>
      <c r="NAI109"/>
      <c r="NAK109"/>
      <c r="NAM109"/>
      <c r="NAO109"/>
      <c r="NAQ109"/>
      <c r="NAS109"/>
      <c r="NAU109"/>
      <c r="NAW109"/>
      <c r="NAY109"/>
      <c r="NBA109"/>
      <c r="NBC109"/>
      <c r="NBE109"/>
      <c r="NBG109"/>
      <c r="NBI109"/>
      <c r="NBK109"/>
      <c r="NBM109"/>
      <c r="NBO109"/>
      <c r="NBQ109"/>
      <c r="NBS109"/>
      <c r="NBU109"/>
      <c r="NBW109"/>
      <c r="NBY109"/>
      <c r="NCA109"/>
      <c r="NCC109"/>
      <c r="NCE109"/>
      <c r="NCG109"/>
      <c r="NCI109"/>
      <c r="NCK109"/>
      <c r="NCM109"/>
      <c r="NCO109"/>
      <c r="NCQ109"/>
      <c r="NCS109"/>
      <c r="NCU109"/>
      <c r="NCW109"/>
      <c r="NCY109"/>
      <c r="NDA109"/>
      <c r="NDC109"/>
      <c r="NDE109"/>
      <c r="NDG109"/>
      <c r="NDI109"/>
      <c r="NDK109"/>
      <c r="NDM109"/>
      <c r="NDO109"/>
      <c r="NDQ109"/>
      <c r="NDS109"/>
      <c r="NDU109"/>
      <c r="NDW109"/>
      <c r="NDY109"/>
      <c r="NEA109"/>
      <c r="NEC109"/>
      <c r="NEE109"/>
      <c r="NEG109"/>
      <c r="NEI109"/>
      <c r="NEK109"/>
      <c r="NEM109"/>
      <c r="NEO109"/>
      <c r="NEQ109"/>
      <c r="NES109"/>
      <c r="NEU109"/>
      <c r="NEW109"/>
      <c r="NEY109"/>
      <c r="NFA109"/>
      <c r="NFC109"/>
      <c r="NFE109"/>
      <c r="NFG109"/>
      <c r="NFI109"/>
      <c r="NFK109"/>
      <c r="NFM109"/>
      <c r="NFO109"/>
      <c r="NFQ109"/>
      <c r="NFS109"/>
      <c r="NFU109"/>
      <c r="NFW109"/>
      <c r="NFY109"/>
      <c r="NGA109"/>
      <c r="NGC109"/>
      <c r="NGE109"/>
      <c r="NGG109"/>
      <c r="NGI109"/>
      <c r="NGK109"/>
      <c r="NGM109"/>
      <c r="NGO109"/>
      <c r="NGQ109"/>
      <c r="NGS109"/>
      <c r="NGU109"/>
      <c r="NGW109"/>
      <c r="NGY109"/>
      <c r="NHA109"/>
      <c r="NHC109"/>
      <c r="NHE109"/>
      <c r="NHG109"/>
      <c r="NHI109"/>
      <c r="NHK109"/>
      <c r="NHM109"/>
      <c r="NHO109"/>
      <c r="NHQ109"/>
      <c r="NHS109"/>
      <c r="NHU109"/>
      <c r="NHW109"/>
      <c r="NHY109"/>
      <c r="NIA109"/>
      <c r="NIC109"/>
      <c r="NIE109"/>
      <c r="NIG109"/>
      <c r="NII109"/>
      <c r="NIK109"/>
      <c r="NIM109"/>
      <c r="NIO109"/>
      <c r="NIQ109"/>
      <c r="NIS109"/>
      <c r="NIU109"/>
      <c r="NIW109"/>
      <c r="NIY109"/>
      <c r="NJA109"/>
      <c r="NJC109"/>
      <c r="NJE109"/>
      <c r="NJG109"/>
      <c r="NJI109"/>
      <c r="NJK109"/>
      <c r="NJM109"/>
      <c r="NJO109"/>
      <c r="NJQ109"/>
      <c r="NJS109"/>
      <c r="NJU109"/>
      <c r="NJW109"/>
      <c r="NJY109"/>
      <c r="NKA109"/>
      <c r="NKC109"/>
      <c r="NKE109"/>
      <c r="NKG109"/>
      <c r="NKI109"/>
      <c r="NKK109"/>
      <c r="NKM109"/>
      <c r="NKO109"/>
      <c r="NKQ109"/>
      <c r="NKS109"/>
      <c r="NKU109"/>
      <c r="NKW109"/>
      <c r="NKY109"/>
      <c r="NLA109"/>
      <c r="NLC109"/>
      <c r="NLE109"/>
      <c r="NLG109"/>
      <c r="NLI109"/>
      <c r="NLK109"/>
      <c r="NLM109"/>
      <c r="NLO109"/>
      <c r="NLQ109"/>
      <c r="NLS109"/>
      <c r="NLU109"/>
      <c r="NLW109"/>
      <c r="NLY109"/>
      <c r="NMA109"/>
      <c r="NMC109"/>
      <c r="NME109"/>
      <c r="NMG109"/>
      <c r="NMI109"/>
      <c r="NMK109"/>
      <c r="NMM109"/>
      <c r="NMO109"/>
      <c r="NMQ109"/>
      <c r="NMS109"/>
      <c r="NMU109"/>
      <c r="NMW109"/>
      <c r="NMY109"/>
      <c r="NNA109"/>
      <c r="NNC109"/>
      <c r="NNE109"/>
      <c r="NNG109"/>
      <c r="NNI109"/>
      <c r="NNK109"/>
      <c r="NNM109"/>
      <c r="NNO109"/>
      <c r="NNQ109"/>
      <c r="NNS109"/>
      <c r="NNU109"/>
      <c r="NNW109"/>
      <c r="NNY109"/>
      <c r="NOA109"/>
      <c r="NOC109"/>
      <c r="NOE109"/>
      <c r="NOG109"/>
      <c r="NOI109"/>
      <c r="NOK109"/>
      <c r="NOM109"/>
      <c r="NOO109"/>
      <c r="NOQ109"/>
      <c r="NOS109"/>
      <c r="NOU109"/>
      <c r="NOW109"/>
      <c r="NOY109"/>
      <c r="NPA109"/>
      <c r="NPC109"/>
      <c r="NPE109"/>
      <c r="NPG109"/>
      <c r="NPI109"/>
      <c r="NPK109"/>
      <c r="NPM109"/>
      <c r="NPO109"/>
      <c r="NPQ109"/>
      <c r="NPS109"/>
      <c r="NPU109"/>
      <c r="NPW109"/>
      <c r="NPY109"/>
      <c r="NQA109"/>
      <c r="NQC109"/>
      <c r="NQE109"/>
      <c r="NQG109"/>
      <c r="NQI109"/>
      <c r="NQK109"/>
      <c r="NQM109"/>
      <c r="NQO109"/>
      <c r="NQQ109"/>
      <c r="NQS109"/>
      <c r="NQU109"/>
      <c r="NQW109"/>
      <c r="NQY109"/>
      <c r="NRA109"/>
      <c r="NRC109"/>
      <c r="NRE109"/>
      <c r="NRG109"/>
      <c r="NRI109"/>
      <c r="NRK109"/>
      <c r="NRM109"/>
      <c r="NRO109"/>
      <c r="NRQ109"/>
      <c r="NRS109"/>
      <c r="NRU109"/>
      <c r="NRW109"/>
      <c r="NRY109"/>
      <c r="NSA109"/>
      <c r="NSC109"/>
      <c r="NSE109"/>
      <c r="NSG109"/>
      <c r="NSI109"/>
      <c r="NSK109"/>
      <c r="NSM109"/>
      <c r="NSO109"/>
      <c r="NSQ109"/>
      <c r="NSS109"/>
      <c r="NSU109"/>
      <c r="NSW109"/>
      <c r="NSY109"/>
      <c r="NTA109"/>
      <c r="NTC109"/>
      <c r="NTE109"/>
      <c r="NTG109"/>
      <c r="NTI109"/>
      <c r="NTK109"/>
      <c r="NTM109"/>
      <c r="NTO109"/>
      <c r="NTQ109"/>
      <c r="NTS109"/>
      <c r="NTU109"/>
      <c r="NTW109"/>
      <c r="NTY109"/>
      <c r="NUA109"/>
      <c r="NUC109"/>
      <c r="NUE109"/>
      <c r="NUG109"/>
      <c r="NUI109"/>
      <c r="NUK109"/>
      <c r="NUM109"/>
      <c r="NUO109"/>
      <c r="NUQ109"/>
      <c r="NUS109"/>
      <c r="NUU109"/>
      <c r="NUW109"/>
      <c r="NUY109"/>
      <c r="NVA109"/>
      <c r="NVC109"/>
      <c r="NVE109"/>
      <c r="NVG109"/>
      <c r="NVI109"/>
      <c r="NVK109"/>
      <c r="NVM109"/>
      <c r="NVO109"/>
      <c r="NVQ109"/>
      <c r="NVS109"/>
      <c r="NVU109"/>
      <c r="NVW109"/>
      <c r="NVY109"/>
      <c r="NWA109"/>
      <c r="NWC109"/>
      <c r="NWE109"/>
      <c r="NWG109"/>
      <c r="NWI109"/>
      <c r="NWK109"/>
      <c r="NWM109"/>
      <c r="NWO109"/>
      <c r="NWQ109"/>
      <c r="NWS109"/>
      <c r="NWU109"/>
      <c r="NWW109"/>
      <c r="NWY109"/>
      <c r="NXA109"/>
      <c r="NXC109"/>
      <c r="NXE109"/>
      <c r="NXG109"/>
      <c r="NXI109"/>
      <c r="NXK109"/>
      <c r="NXM109"/>
      <c r="NXO109"/>
      <c r="NXQ109"/>
      <c r="NXS109"/>
      <c r="NXU109"/>
      <c r="NXW109"/>
      <c r="NXY109"/>
      <c r="NYA109"/>
      <c r="NYC109"/>
      <c r="NYE109"/>
      <c r="NYG109"/>
      <c r="NYI109"/>
      <c r="NYK109"/>
      <c r="NYM109"/>
      <c r="NYO109"/>
      <c r="NYQ109"/>
      <c r="NYS109"/>
      <c r="NYU109"/>
      <c r="NYW109"/>
      <c r="NYY109"/>
      <c r="NZA109"/>
      <c r="NZC109"/>
      <c r="NZE109"/>
      <c r="NZG109"/>
      <c r="NZI109"/>
      <c r="NZK109"/>
      <c r="NZM109"/>
      <c r="NZO109"/>
      <c r="NZQ109"/>
      <c r="NZS109"/>
      <c r="NZU109"/>
      <c r="NZW109"/>
      <c r="NZY109"/>
      <c r="OAA109"/>
      <c r="OAC109"/>
      <c r="OAE109"/>
      <c r="OAG109"/>
      <c r="OAI109"/>
      <c r="OAK109"/>
      <c r="OAM109"/>
      <c r="OAO109"/>
      <c r="OAQ109"/>
      <c r="OAS109"/>
      <c r="OAU109"/>
      <c r="OAW109"/>
      <c r="OAY109"/>
      <c r="OBA109"/>
      <c r="OBC109"/>
      <c r="OBE109"/>
      <c r="OBG109"/>
      <c r="OBI109"/>
      <c r="OBK109"/>
      <c r="OBM109"/>
      <c r="OBO109"/>
      <c r="OBQ109"/>
      <c r="OBS109"/>
      <c r="OBU109"/>
      <c r="OBW109"/>
      <c r="OBY109"/>
      <c r="OCA109"/>
      <c r="OCC109"/>
      <c r="OCE109"/>
      <c r="OCG109"/>
      <c r="OCI109"/>
      <c r="OCK109"/>
      <c r="OCM109"/>
      <c r="OCO109"/>
      <c r="OCQ109"/>
      <c r="OCS109"/>
      <c r="OCU109"/>
      <c r="OCW109"/>
      <c r="OCY109"/>
      <c r="ODA109"/>
      <c r="ODC109"/>
      <c r="ODE109"/>
      <c r="ODG109"/>
      <c r="ODI109"/>
      <c r="ODK109"/>
      <c r="ODM109"/>
      <c r="ODO109"/>
      <c r="ODQ109"/>
      <c r="ODS109"/>
      <c r="ODU109"/>
      <c r="ODW109"/>
      <c r="ODY109"/>
      <c r="OEA109"/>
      <c r="OEC109"/>
      <c r="OEE109"/>
      <c r="OEG109"/>
      <c r="OEI109"/>
      <c r="OEK109"/>
      <c r="OEM109"/>
      <c r="OEO109"/>
      <c r="OEQ109"/>
      <c r="OES109"/>
      <c r="OEU109"/>
      <c r="OEW109"/>
      <c r="OEY109"/>
      <c r="OFA109"/>
      <c r="OFC109"/>
      <c r="OFE109"/>
      <c r="OFG109"/>
      <c r="OFI109"/>
      <c r="OFK109"/>
      <c r="OFM109"/>
      <c r="OFO109"/>
      <c r="OFQ109"/>
      <c r="OFS109"/>
      <c r="OFU109"/>
      <c r="OFW109"/>
      <c r="OFY109"/>
      <c r="OGA109"/>
      <c r="OGC109"/>
      <c r="OGE109"/>
      <c r="OGG109"/>
      <c r="OGI109"/>
      <c r="OGK109"/>
      <c r="OGM109"/>
      <c r="OGO109"/>
      <c r="OGQ109"/>
      <c r="OGS109"/>
      <c r="OGU109"/>
      <c r="OGW109"/>
      <c r="OGY109"/>
      <c r="OHA109"/>
      <c r="OHC109"/>
      <c r="OHE109"/>
      <c r="OHG109"/>
      <c r="OHI109"/>
      <c r="OHK109"/>
      <c r="OHM109"/>
      <c r="OHO109"/>
      <c r="OHQ109"/>
      <c r="OHS109"/>
      <c r="OHU109"/>
      <c r="OHW109"/>
      <c r="OHY109"/>
      <c r="OIA109"/>
      <c r="OIC109"/>
      <c r="OIE109"/>
      <c r="OIG109"/>
      <c r="OII109"/>
      <c r="OIK109"/>
      <c r="OIM109"/>
      <c r="OIO109"/>
      <c r="OIQ109"/>
      <c r="OIS109"/>
      <c r="OIU109"/>
      <c r="OIW109"/>
      <c r="OIY109"/>
      <c r="OJA109"/>
      <c r="OJC109"/>
      <c r="OJE109"/>
      <c r="OJG109"/>
      <c r="OJI109"/>
      <c r="OJK109"/>
      <c r="OJM109"/>
      <c r="OJO109"/>
      <c r="OJQ109"/>
      <c r="OJS109"/>
      <c r="OJU109"/>
      <c r="OJW109"/>
      <c r="OJY109"/>
      <c r="OKA109"/>
      <c r="OKC109"/>
      <c r="OKE109"/>
      <c r="OKG109"/>
      <c r="OKI109"/>
      <c r="OKK109"/>
      <c r="OKM109"/>
      <c r="OKO109"/>
      <c r="OKQ109"/>
      <c r="OKS109"/>
      <c r="OKU109"/>
      <c r="OKW109"/>
      <c r="OKY109"/>
      <c r="OLA109"/>
      <c r="OLC109"/>
      <c r="OLE109"/>
      <c r="OLG109"/>
      <c r="OLI109"/>
      <c r="OLK109"/>
      <c r="OLM109"/>
      <c r="OLO109"/>
      <c r="OLQ109"/>
      <c r="OLS109"/>
      <c r="OLU109"/>
      <c r="OLW109"/>
      <c r="OLY109"/>
      <c r="OMA109"/>
      <c r="OMC109"/>
      <c r="OME109"/>
      <c r="OMG109"/>
      <c r="OMI109"/>
      <c r="OMK109"/>
      <c r="OMM109"/>
      <c r="OMO109"/>
      <c r="OMQ109"/>
      <c r="OMS109"/>
      <c r="OMU109"/>
      <c r="OMW109"/>
      <c r="OMY109"/>
      <c r="ONA109"/>
      <c r="ONC109"/>
      <c r="ONE109"/>
      <c r="ONG109"/>
      <c r="ONI109"/>
      <c r="ONK109"/>
      <c r="ONM109"/>
      <c r="ONO109"/>
      <c r="ONQ109"/>
      <c r="ONS109"/>
      <c r="ONU109"/>
      <c r="ONW109"/>
      <c r="ONY109"/>
      <c r="OOA109"/>
      <c r="OOC109"/>
      <c r="OOE109"/>
      <c r="OOG109"/>
      <c r="OOI109"/>
      <c r="OOK109"/>
      <c r="OOM109"/>
      <c r="OOO109"/>
      <c r="OOQ109"/>
      <c r="OOS109"/>
      <c r="OOU109"/>
      <c r="OOW109"/>
      <c r="OOY109"/>
      <c r="OPA109"/>
      <c r="OPC109"/>
      <c r="OPE109"/>
      <c r="OPG109"/>
      <c r="OPI109"/>
      <c r="OPK109"/>
      <c r="OPM109"/>
      <c r="OPO109"/>
      <c r="OPQ109"/>
      <c r="OPS109"/>
      <c r="OPU109"/>
      <c r="OPW109"/>
      <c r="OPY109"/>
      <c r="OQA109"/>
      <c r="OQC109"/>
      <c r="OQE109"/>
      <c r="OQG109"/>
      <c r="OQI109"/>
      <c r="OQK109"/>
      <c r="OQM109"/>
      <c r="OQO109"/>
      <c r="OQQ109"/>
      <c r="OQS109"/>
      <c r="OQU109"/>
      <c r="OQW109"/>
      <c r="OQY109"/>
      <c r="ORA109"/>
      <c r="ORC109"/>
      <c r="ORE109"/>
      <c r="ORG109"/>
      <c r="ORI109"/>
      <c r="ORK109"/>
      <c r="ORM109"/>
      <c r="ORO109"/>
      <c r="ORQ109"/>
      <c r="ORS109"/>
      <c r="ORU109"/>
      <c r="ORW109"/>
      <c r="ORY109"/>
      <c r="OSA109"/>
      <c r="OSC109"/>
      <c r="OSE109"/>
      <c r="OSG109"/>
      <c r="OSI109"/>
      <c r="OSK109"/>
      <c r="OSM109"/>
      <c r="OSO109"/>
      <c r="OSQ109"/>
      <c r="OSS109"/>
      <c r="OSU109"/>
      <c r="OSW109"/>
      <c r="OSY109"/>
      <c r="OTA109"/>
      <c r="OTC109"/>
      <c r="OTE109"/>
      <c r="OTG109"/>
      <c r="OTI109"/>
      <c r="OTK109"/>
      <c r="OTM109"/>
      <c r="OTO109"/>
      <c r="OTQ109"/>
      <c r="OTS109"/>
      <c r="OTU109"/>
      <c r="OTW109"/>
      <c r="OTY109"/>
      <c r="OUA109"/>
      <c r="OUC109"/>
      <c r="OUE109"/>
      <c r="OUG109"/>
      <c r="OUI109"/>
      <c r="OUK109"/>
      <c r="OUM109"/>
      <c r="OUO109"/>
      <c r="OUQ109"/>
      <c r="OUS109"/>
      <c r="OUU109"/>
      <c r="OUW109"/>
      <c r="OUY109"/>
      <c r="OVA109"/>
      <c r="OVC109"/>
      <c r="OVE109"/>
      <c r="OVG109"/>
      <c r="OVI109"/>
      <c r="OVK109"/>
      <c r="OVM109"/>
      <c r="OVO109"/>
      <c r="OVQ109"/>
      <c r="OVS109"/>
      <c r="OVU109"/>
      <c r="OVW109"/>
      <c r="OVY109"/>
      <c r="OWA109"/>
      <c r="OWC109"/>
      <c r="OWE109"/>
      <c r="OWG109"/>
      <c r="OWI109"/>
      <c r="OWK109"/>
      <c r="OWM109"/>
      <c r="OWO109"/>
      <c r="OWQ109"/>
      <c r="OWS109"/>
      <c r="OWU109"/>
      <c r="OWW109"/>
      <c r="OWY109"/>
      <c r="OXA109"/>
      <c r="OXC109"/>
      <c r="OXE109"/>
      <c r="OXG109"/>
      <c r="OXI109"/>
      <c r="OXK109"/>
      <c r="OXM109"/>
      <c r="OXO109"/>
      <c r="OXQ109"/>
      <c r="OXS109"/>
      <c r="OXU109"/>
      <c r="OXW109"/>
      <c r="OXY109"/>
      <c r="OYA109"/>
      <c r="OYC109"/>
      <c r="OYE109"/>
      <c r="OYG109"/>
      <c r="OYI109"/>
      <c r="OYK109"/>
      <c r="OYM109"/>
      <c r="OYO109"/>
      <c r="OYQ109"/>
      <c r="OYS109"/>
      <c r="OYU109"/>
      <c r="OYW109"/>
      <c r="OYY109"/>
      <c r="OZA109"/>
      <c r="OZC109"/>
      <c r="OZE109"/>
      <c r="OZG109"/>
      <c r="OZI109"/>
      <c r="OZK109"/>
      <c r="OZM109"/>
      <c r="OZO109"/>
      <c r="OZQ109"/>
      <c r="OZS109"/>
      <c r="OZU109"/>
      <c r="OZW109"/>
      <c r="OZY109"/>
      <c r="PAA109"/>
      <c r="PAC109"/>
      <c r="PAE109"/>
      <c r="PAG109"/>
      <c r="PAI109"/>
      <c r="PAK109"/>
      <c r="PAM109"/>
      <c r="PAO109"/>
      <c r="PAQ109"/>
      <c r="PAS109"/>
      <c r="PAU109"/>
      <c r="PAW109"/>
      <c r="PAY109"/>
      <c r="PBA109"/>
      <c r="PBC109"/>
      <c r="PBE109"/>
      <c r="PBG109"/>
      <c r="PBI109"/>
      <c r="PBK109"/>
      <c r="PBM109"/>
      <c r="PBO109"/>
      <c r="PBQ109"/>
      <c r="PBS109"/>
      <c r="PBU109"/>
      <c r="PBW109"/>
      <c r="PBY109"/>
      <c r="PCA109"/>
      <c r="PCC109"/>
      <c r="PCE109"/>
      <c r="PCG109"/>
      <c r="PCI109"/>
      <c r="PCK109"/>
      <c r="PCM109"/>
      <c r="PCO109"/>
      <c r="PCQ109"/>
      <c r="PCS109"/>
      <c r="PCU109"/>
      <c r="PCW109"/>
      <c r="PCY109"/>
      <c r="PDA109"/>
      <c r="PDC109"/>
      <c r="PDE109"/>
      <c r="PDG109"/>
      <c r="PDI109"/>
      <c r="PDK109"/>
      <c r="PDM109"/>
      <c r="PDO109"/>
      <c r="PDQ109"/>
      <c r="PDS109"/>
      <c r="PDU109"/>
      <c r="PDW109"/>
      <c r="PDY109"/>
      <c r="PEA109"/>
      <c r="PEC109"/>
      <c r="PEE109"/>
      <c r="PEG109"/>
      <c r="PEI109"/>
      <c r="PEK109"/>
      <c r="PEM109"/>
      <c r="PEO109"/>
      <c r="PEQ109"/>
      <c r="PES109"/>
      <c r="PEU109"/>
      <c r="PEW109"/>
      <c r="PEY109"/>
      <c r="PFA109"/>
      <c r="PFC109"/>
      <c r="PFE109"/>
      <c r="PFG109"/>
      <c r="PFI109"/>
      <c r="PFK109"/>
      <c r="PFM109"/>
      <c r="PFO109"/>
      <c r="PFQ109"/>
      <c r="PFS109"/>
      <c r="PFU109"/>
      <c r="PFW109"/>
      <c r="PFY109"/>
      <c r="PGA109"/>
      <c r="PGC109"/>
      <c r="PGE109"/>
      <c r="PGG109"/>
      <c r="PGI109"/>
      <c r="PGK109"/>
      <c r="PGM109"/>
      <c r="PGO109"/>
      <c r="PGQ109"/>
      <c r="PGS109"/>
      <c r="PGU109"/>
      <c r="PGW109"/>
      <c r="PGY109"/>
      <c r="PHA109"/>
      <c r="PHC109"/>
      <c r="PHE109"/>
      <c r="PHG109"/>
      <c r="PHI109"/>
      <c r="PHK109"/>
      <c r="PHM109"/>
      <c r="PHO109"/>
      <c r="PHQ109"/>
      <c r="PHS109"/>
      <c r="PHU109"/>
      <c r="PHW109"/>
      <c r="PHY109"/>
      <c r="PIA109"/>
      <c r="PIC109"/>
      <c r="PIE109"/>
      <c r="PIG109"/>
      <c r="PII109"/>
      <c r="PIK109"/>
      <c r="PIM109"/>
      <c r="PIO109"/>
      <c r="PIQ109"/>
      <c r="PIS109"/>
      <c r="PIU109"/>
      <c r="PIW109"/>
      <c r="PIY109"/>
      <c r="PJA109"/>
      <c r="PJC109"/>
      <c r="PJE109"/>
      <c r="PJG109"/>
      <c r="PJI109"/>
      <c r="PJK109"/>
      <c r="PJM109"/>
      <c r="PJO109"/>
      <c r="PJQ109"/>
      <c r="PJS109"/>
      <c r="PJU109"/>
      <c r="PJW109"/>
      <c r="PJY109"/>
      <c r="PKA109"/>
      <c r="PKC109"/>
      <c r="PKE109"/>
      <c r="PKG109"/>
      <c r="PKI109"/>
      <c r="PKK109"/>
      <c r="PKM109"/>
      <c r="PKO109"/>
      <c r="PKQ109"/>
      <c r="PKS109"/>
      <c r="PKU109"/>
      <c r="PKW109"/>
      <c r="PKY109"/>
      <c r="PLA109"/>
      <c r="PLC109"/>
      <c r="PLE109"/>
      <c r="PLG109"/>
      <c r="PLI109"/>
      <c r="PLK109"/>
      <c r="PLM109"/>
      <c r="PLO109"/>
      <c r="PLQ109"/>
      <c r="PLS109"/>
      <c r="PLU109"/>
      <c r="PLW109"/>
      <c r="PLY109"/>
      <c r="PMA109"/>
      <c r="PMC109"/>
      <c r="PME109"/>
      <c r="PMG109"/>
      <c r="PMI109"/>
      <c r="PMK109"/>
      <c r="PMM109"/>
      <c r="PMO109"/>
      <c r="PMQ109"/>
      <c r="PMS109"/>
      <c r="PMU109"/>
      <c r="PMW109"/>
      <c r="PMY109"/>
      <c r="PNA109"/>
      <c r="PNC109"/>
      <c r="PNE109"/>
      <c r="PNG109"/>
      <c r="PNI109"/>
      <c r="PNK109"/>
      <c r="PNM109"/>
      <c r="PNO109"/>
      <c r="PNQ109"/>
      <c r="PNS109"/>
      <c r="PNU109"/>
      <c r="PNW109"/>
      <c r="PNY109"/>
      <c r="POA109"/>
      <c r="POC109"/>
      <c r="POE109"/>
      <c r="POG109"/>
      <c r="POI109"/>
      <c r="POK109"/>
      <c r="POM109"/>
      <c r="POO109"/>
      <c r="POQ109"/>
      <c r="POS109"/>
      <c r="POU109"/>
      <c r="POW109"/>
      <c r="POY109"/>
      <c r="PPA109"/>
      <c r="PPC109"/>
      <c r="PPE109"/>
      <c r="PPG109"/>
      <c r="PPI109"/>
      <c r="PPK109"/>
      <c r="PPM109"/>
      <c r="PPO109"/>
      <c r="PPQ109"/>
      <c r="PPS109"/>
      <c r="PPU109"/>
      <c r="PPW109"/>
      <c r="PPY109"/>
      <c r="PQA109"/>
      <c r="PQC109"/>
      <c r="PQE109"/>
      <c r="PQG109"/>
      <c r="PQI109"/>
      <c r="PQK109"/>
      <c r="PQM109"/>
      <c r="PQO109"/>
      <c r="PQQ109"/>
      <c r="PQS109"/>
      <c r="PQU109"/>
      <c r="PQW109"/>
      <c r="PQY109"/>
      <c r="PRA109"/>
      <c r="PRC109"/>
      <c r="PRE109"/>
      <c r="PRG109"/>
      <c r="PRI109"/>
      <c r="PRK109"/>
      <c r="PRM109"/>
      <c r="PRO109"/>
      <c r="PRQ109"/>
      <c r="PRS109"/>
      <c r="PRU109"/>
      <c r="PRW109"/>
      <c r="PRY109"/>
      <c r="PSA109"/>
      <c r="PSC109"/>
      <c r="PSE109"/>
      <c r="PSG109"/>
      <c r="PSI109"/>
      <c r="PSK109"/>
      <c r="PSM109"/>
      <c r="PSO109"/>
      <c r="PSQ109"/>
      <c r="PSS109"/>
      <c r="PSU109"/>
      <c r="PSW109"/>
      <c r="PSY109"/>
      <c r="PTA109"/>
      <c r="PTC109"/>
      <c r="PTE109"/>
      <c r="PTG109"/>
      <c r="PTI109"/>
      <c r="PTK109"/>
      <c r="PTM109"/>
      <c r="PTO109"/>
      <c r="PTQ109"/>
      <c r="PTS109"/>
      <c r="PTU109"/>
      <c r="PTW109"/>
      <c r="PTY109"/>
      <c r="PUA109"/>
      <c r="PUC109"/>
      <c r="PUE109"/>
      <c r="PUG109"/>
      <c r="PUI109"/>
      <c r="PUK109"/>
      <c r="PUM109"/>
      <c r="PUO109"/>
      <c r="PUQ109"/>
      <c r="PUS109"/>
      <c r="PUU109"/>
      <c r="PUW109"/>
      <c r="PUY109"/>
      <c r="PVA109"/>
      <c r="PVC109"/>
      <c r="PVE109"/>
      <c r="PVG109"/>
      <c r="PVI109"/>
      <c r="PVK109"/>
      <c r="PVM109"/>
      <c r="PVO109"/>
      <c r="PVQ109"/>
      <c r="PVS109"/>
      <c r="PVU109"/>
      <c r="PVW109"/>
      <c r="PVY109"/>
      <c r="PWA109"/>
      <c r="PWC109"/>
      <c r="PWE109"/>
      <c r="PWG109"/>
      <c r="PWI109"/>
      <c r="PWK109"/>
      <c r="PWM109"/>
      <c r="PWO109"/>
      <c r="PWQ109"/>
      <c r="PWS109"/>
      <c r="PWU109"/>
      <c r="PWW109"/>
      <c r="PWY109"/>
      <c r="PXA109"/>
      <c r="PXC109"/>
      <c r="PXE109"/>
      <c r="PXG109"/>
      <c r="PXI109"/>
      <c r="PXK109"/>
      <c r="PXM109"/>
      <c r="PXO109"/>
      <c r="PXQ109"/>
      <c r="PXS109"/>
      <c r="PXU109"/>
      <c r="PXW109"/>
      <c r="PXY109"/>
      <c r="PYA109"/>
      <c r="PYC109"/>
      <c r="PYE109"/>
      <c r="PYG109"/>
      <c r="PYI109"/>
      <c r="PYK109"/>
      <c r="PYM109"/>
      <c r="PYO109"/>
      <c r="PYQ109"/>
      <c r="PYS109"/>
      <c r="PYU109"/>
      <c r="PYW109"/>
      <c r="PYY109"/>
      <c r="PZA109"/>
      <c r="PZC109"/>
      <c r="PZE109"/>
      <c r="PZG109"/>
      <c r="PZI109"/>
      <c r="PZK109"/>
      <c r="PZM109"/>
      <c r="PZO109"/>
      <c r="PZQ109"/>
      <c r="PZS109"/>
      <c r="PZU109"/>
      <c r="PZW109"/>
      <c r="PZY109"/>
      <c r="QAA109"/>
      <c r="QAC109"/>
      <c r="QAE109"/>
      <c r="QAG109"/>
      <c r="QAI109"/>
      <c r="QAK109"/>
      <c r="QAM109"/>
      <c r="QAO109"/>
      <c r="QAQ109"/>
      <c r="QAS109"/>
      <c r="QAU109"/>
      <c r="QAW109"/>
      <c r="QAY109"/>
      <c r="QBA109"/>
      <c r="QBC109"/>
      <c r="QBE109"/>
      <c r="QBG109"/>
      <c r="QBI109"/>
      <c r="QBK109"/>
      <c r="QBM109"/>
      <c r="QBO109"/>
      <c r="QBQ109"/>
      <c r="QBS109"/>
      <c r="QBU109"/>
      <c r="QBW109"/>
      <c r="QBY109"/>
      <c r="QCA109"/>
      <c r="QCC109"/>
      <c r="QCE109"/>
      <c r="QCG109"/>
      <c r="QCI109"/>
      <c r="QCK109"/>
      <c r="QCM109"/>
      <c r="QCO109"/>
      <c r="QCQ109"/>
      <c r="QCS109"/>
      <c r="QCU109"/>
      <c r="QCW109"/>
      <c r="QCY109"/>
      <c r="QDA109"/>
      <c r="QDC109"/>
      <c r="QDE109"/>
      <c r="QDG109"/>
      <c r="QDI109"/>
      <c r="QDK109"/>
      <c r="QDM109"/>
      <c r="QDO109"/>
      <c r="QDQ109"/>
      <c r="QDS109"/>
      <c r="QDU109"/>
      <c r="QDW109"/>
      <c r="QDY109"/>
      <c r="QEA109"/>
      <c r="QEC109"/>
      <c r="QEE109"/>
      <c r="QEG109"/>
      <c r="QEI109"/>
      <c r="QEK109"/>
      <c r="QEM109"/>
      <c r="QEO109"/>
      <c r="QEQ109"/>
      <c r="QES109"/>
      <c r="QEU109"/>
      <c r="QEW109"/>
      <c r="QEY109"/>
      <c r="QFA109"/>
      <c r="QFC109"/>
      <c r="QFE109"/>
      <c r="QFG109"/>
      <c r="QFI109"/>
      <c r="QFK109"/>
      <c r="QFM109"/>
      <c r="QFO109"/>
      <c r="QFQ109"/>
      <c r="QFS109"/>
      <c r="QFU109"/>
      <c r="QFW109"/>
      <c r="QFY109"/>
      <c r="QGA109"/>
      <c r="QGC109"/>
      <c r="QGE109"/>
      <c r="QGG109"/>
      <c r="QGI109"/>
      <c r="QGK109"/>
      <c r="QGM109"/>
      <c r="QGO109"/>
      <c r="QGQ109"/>
      <c r="QGS109"/>
      <c r="QGU109"/>
      <c r="QGW109"/>
      <c r="QGY109"/>
      <c r="QHA109"/>
      <c r="QHC109"/>
      <c r="QHE109"/>
      <c r="QHG109"/>
      <c r="QHI109"/>
      <c r="QHK109"/>
      <c r="QHM109"/>
      <c r="QHO109"/>
      <c r="QHQ109"/>
      <c r="QHS109"/>
      <c r="QHU109"/>
      <c r="QHW109"/>
      <c r="QHY109"/>
      <c r="QIA109"/>
      <c r="QIC109"/>
      <c r="QIE109"/>
      <c r="QIG109"/>
      <c r="QII109"/>
      <c r="QIK109"/>
      <c r="QIM109"/>
      <c r="QIO109"/>
      <c r="QIQ109"/>
      <c r="QIS109"/>
      <c r="QIU109"/>
      <c r="QIW109"/>
      <c r="QIY109"/>
      <c r="QJA109"/>
      <c r="QJC109"/>
      <c r="QJE109"/>
      <c r="QJG109"/>
      <c r="QJI109"/>
      <c r="QJK109"/>
      <c r="QJM109"/>
      <c r="QJO109"/>
      <c r="QJQ109"/>
      <c r="QJS109"/>
      <c r="QJU109"/>
      <c r="QJW109"/>
      <c r="QJY109"/>
      <c r="QKA109"/>
      <c r="QKC109"/>
      <c r="QKE109"/>
      <c r="QKG109"/>
      <c r="QKI109"/>
      <c r="QKK109"/>
      <c r="QKM109"/>
      <c r="QKO109"/>
      <c r="QKQ109"/>
      <c r="QKS109"/>
      <c r="QKU109"/>
      <c r="QKW109"/>
      <c r="QKY109"/>
      <c r="QLA109"/>
      <c r="QLC109"/>
      <c r="QLE109"/>
      <c r="QLG109"/>
      <c r="QLI109"/>
      <c r="QLK109"/>
      <c r="QLM109"/>
      <c r="QLO109"/>
      <c r="QLQ109"/>
      <c r="QLS109"/>
      <c r="QLU109"/>
      <c r="QLW109"/>
      <c r="QLY109"/>
      <c r="QMA109"/>
      <c r="QMC109"/>
      <c r="QME109"/>
      <c r="QMG109"/>
      <c r="QMI109"/>
      <c r="QMK109"/>
      <c r="QMM109"/>
      <c r="QMO109"/>
      <c r="QMQ109"/>
      <c r="QMS109"/>
      <c r="QMU109"/>
      <c r="QMW109"/>
      <c r="QMY109"/>
      <c r="QNA109"/>
      <c r="QNC109"/>
      <c r="QNE109"/>
      <c r="QNG109"/>
      <c r="QNI109"/>
      <c r="QNK109"/>
      <c r="QNM109"/>
      <c r="QNO109"/>
      <c r="QNQ109"/>
      <c r="QNS109"/>
      <c r="QNU109"/>
      <c r="QNW109"/>
      <c r="QNY109"/>
      <c r="QOA109"/>
      <c r="QOC109"/>
      <c r="QOE109"/>
      <c r="QOG109"/>
      <c r="QOI109"/>
      <c r="QOK109"/>
      <c r="QOM109"/>
      <c r="QOO109"/>
      <c r="QOQ109"/>
      <c r="QOS109"/>
      <c r="QOU109"/>
      <c r="QOW109"/>
      <c r="QOY109"/>
      <c r="QPA109"/>
      <c r="QPC109"/>
      <c r="QPE109"/>
      <c r="QPG109"/>
      <c r="QPI109"/>
      <c r="QPK109"/>
      <c r="QPM109"/>
      <c r="QPO109"/>
      <c r="QPQ109"/>
      <c r="QPS109"/>
      <c r="QPU109"/>
      <c r="QPW109"/>
      <c r="QPY109"/>
      <c r="QQA109"/>
      <c r="QQC109"/>
      <c r="QQE109"/>
      <c r="QQG109"/>
      <c r="QQI109"/>
      <c r="QQK109"/>
      <c r="QQM109"/>
      <c r="QQO109"/>
      <c r="QQQ109"/>
      <c r="QQS109"/>
      <c r="QQU109"/>
      <c r="QQW109"/>
      <c r="QQY109"/>
      <c r="QRA109"/>
      <c r="QRC109"/>
      <c r="QRE109"/>
      <c r="QRG109"/>
      <c r="QRI109"/>
      <c r="QRK109"/>
      <c r="QRM109"/>
      <c r="QRO109"/>
      <c r="QRQ109"/>
      <c r="QRS109"/>
      <c r="QRU109"/>
      <c r="QRW109"/>
      <c r="QRY109"/>
      <c r="QSA109"/>
      <c r="QSC109"/>
      <c r="QSE109"/>
      <c r="QSG109"/>
      <c r="QSI109"/>
      <c r="QSK109"/>
      <c r="QSM109"/>
      <c r="QSO109"/>
      <c r="QSQ109"/>
      <c r="QSS109"/>
      <c r="QSU109"/>
      <c r="QSW109"/>
      <c r="QSY109"/>
      <c r="QTA109"/>
      <c r="QTC109"/>
      <c r="QTE109"/>
      <c r="QTG109"/>
      <c r="QTI109"/>
      <c r="QTK109"/>
      <c r="QTM109"/>
      <c r="QTO109"/>
      <c r="QTQ109"/>
      <c r="QTS109"/>
      <c r="QTU109"/>
      <c r="QTW109"/>
      <c r="QTY109"/>
      <c r="QUA109"/>
      <c r="QUC109"/>
      <c r="QUE109"/>
      <c r="QUG109"/>
      <c r="QUI109"/>
      <c r="QUK109"/>
      <c r="QUM109"/>
      <c r="QUO109"/>
      <c r="QUQ109"/>
      <c r="QUS109"/>
      <c r="QUU109"/>
      <c r="QUW109"/>
      <c r="QUY109"/>
      <c r="QVA109"/>
      <c r="QVC109"/>
      <c r="QVE109"/>
      <c r="QVG109"/>
      <c r="QVI109"/>
      <c r="QVK109"/>
      <c r="QVM109"/>
      <c r="QVO109"/>
      <c r="QVQ109"/>
      <c r="QVS109"/>
      <c r="QVU109"/>
      <c r="QVW109"/>
      <c r="QVY109"/>
      <c r="QWA109"/>
      <c r="QWC109"/>
      <c r="QWE109"/>
      <c r="QWG109"/>
      <c r="QWI109"/>
      <c r="QWK109"/>
      <c r="QWM109"/>
      <c r="QWO109"/>
      <c r="QWQ109"/>
      <c r="QWS109"/>
      <c r="QWU109"/>
      <c r="QWW109"/>
      <c r="QWY109"/>
      <c r="QXA109"/>
      <c r="QXC109"/>
      <c r="QXE109"/>
      <c r="QXG109"/>
      <c r="QXI109"/>
      <c r="QXK109"/>
      <c r="QXM109"/>
      <c r="QXO109"/>
      <c r="QXQ109"/>
      <c r="QXS109"/>
      <c r="QXU109"/>
      <c r="QXW109"/>
      <c r="QXY109"/>
      <c r="QYA109"/>
      <c r="QYC109"/>
      <c r="QYE109"/>
      <c r="QYG109"/>
      <c r="QYI109"/>
      <c r="QYK109"/>
      <c r="QYM109"/>
      <c r="QYO109"/>
      <c r="QYQ109"/>
      <c r="QYS109"/>
      <c r="QYU109"/>
      <c r="QYW109"/>
      <c r="QYY109"/>
      <c r="QZA109"/>
      <c r="QZC109"/>
      <c r="QZE109"/>
      <c r="QZG109"/>
      <c r="QZI109"/>
      <c r="QZK109"/>
      <c r="QZM109"/>
      <c r="QZO109"/>
      <c r="QZQ109"/>
      <c r="QZS109"/>
      <c r="QZU109"/>
      <c r="QZW109"/>
      <c r="QZY109"/>
      <c r="RAA109"/>
      <c r="RAC109"/>
      <c r="RAE109"/>
      <c r="RAG109"/>
      <c r="RAI109"/>
      <c r="RAK109"/>
      <c r="RAM109"/>
      <c r="RAO109"/>
      <c r="RAQ109"/>
      <c r="RAS109"/>
      <c r="RAU109"/>
      <c r="RAW109"/>
      <c r="RAY109"/>
      <c r="RBA109"/>
      <c r="RBC109"/>
      <c r="RBE109"/>
      <c r="RBG109"/>
      <c r="RBI109"/>
      <c r="RBK109"/>
      <c r="RBM109"/>
      <c r="RBO109"/>
      <c r="RBQ109"/>
      <c r="RBS109"/>
      <c r="RBU109"/>
      <c r="RBW109"/>
      <c r="RBY109"/>
      <c r="RCA109"/>
      <c r="RCC109"/>
      <c r="RCE109"/>
      <c r="RCG109"/>
      <c r="RCI109"/>
      <c r="RCK109"/>
      <c r="RCM109"/>
      <c r="RCO109"/>
      <c r="RCQ109"/>
      <c r="RCS109"/>
      <c r="RCU109"/>
      <c r="RCW109"/>
      <c r="RCY109"/>
      <c r="RDA109"/>
      <c r="RDC109"/>
      <c r="RDE109"/>
      <c r="RDG109"/>
      <c r="RDI109"/>
      <c r="RDK109"/>
      <c r="RDM109"/>
      <c r="RDO109"/>
      <c r="RDQ109"/>
      <c r="RDS109"/>
      <c r="RDU109"/>
      <c r="RDW109"/>
      <c r="RDY109"/>
      <c r="REA109"/>
      <c r="REC109"/>
      <c r="REE109"/>
      <c r="REG109"/>
      <c r="REI109"/>
      <c r="REK109"/>
      <c r="REM109"/>
      <c r="REO109"/>
      <c r="REQ109"/>
      <c r="RES109"/>
      <c r="REU109"/>
      <c r="REW109"/>
      <c r="REY109"/>
      <c r="RFA109"/>
      <c r="RFC109"/>
      <c r="RFE109"/>
      <c r="RFG109"/>
      <c r="RFI109"/>
      <c r="RFK109"/>
      <c r="RFM109"/>
      <c r="RFO109"/>
      <c r="RFQ109"/>
      <c r="RFS109"/>
      <c r="RFU109"/>
      <c r="RFW109"/>
      <c r="RFY109"/>
      <c r="RGA109"/>
      <c r="RGC109"/>
      <c r="RGE109"/>
      <c r="RGG109"/>
      <c r="RGI109"/>
      <c r="RGK109"/>
      <c r="RGM109"/>
      <c r="RGO109"/>
      <c r="RGQ109"/>
      <c r="RGS109"/>
      <c r="RGU109"/>
      <c r="RGW109"/>
      <c r="RGY109"/>
      <c r="RHA109"/>
      <c r="RHC109"/>
      <c r="RHE109"/>
      <c r="RHG109"/>
      <c r="RHI109"/>
      <c r="RHK109"/>
      <c r="RHM109"/>
      <c r="RHO109"/>
      <c r="RHQ109"/>
      <c r="RHS109"/>
      <c r="RHU109"/>
      <c r="RHW109"/>
      <c r="RHY109"/>
      <c r="RIA109"/>
      <c r="RIC109"/>
      <c r="RIE109"/>
      <c r="RIG109"/>
      <c r="RII109"/>
      <c r="RIK109"/>
      <c r="RIM109"/>
      <c r="RIO109"/>
      <c r="RIQ109"/>
      <c r="RIS109"/>
      <c r="RIU109"/>
      <c r="RIW109"/>
      <c r="RIY109"/>
      <c r="RJA109"/>
      <c r="RJC109"/>
      <c r="RJE109"/>
      <c r="RJG109"/>
      <c r="RJI109"/>
      <c r="RJK109"/>
      <c r="RJM109"/>
      <c r="RJO109"/>
      <c r="RJQ109"/>
      <c r="RJS109"/>
      <c r="RJU109"/>
      <c r="RJW109"/>
      <c r="RJY109"/>
      <c r="RKA109"/>
      <c r="RKC109"/>
      <c r="RKE109"/>
      <c r="RKG109"/>
      <c r="RKI109"/>
      <c r="RKK109"/>
      <c r="RKM109"/>
      <c r="RKO109"/>
      <c r="RKQ109"/>
      <c r="RKS109"/>
      <c r="RKU109"/>
      <c r="RKW109"/>
      <c r="RKY109"/>
      <c r="RLA109"/>
      <c r="RLC109"/>
      <c r="RLE109"/>
      <c r="RLG109"/>
      <c r="RLI109"/>
      <c r="RLK109"/>
      <c r="RLM109"/>
      <c r="RLO109"/>
      <c r="RLQ109"/>
      <c r="RLS109"/>
      <c r="RLU109"/>
      <c r="RLW109"/>
      <c r="RLY109"/>
      <c r="RMA109"/>
      <c r="RMC109"/>
      <c r="RME109"/>
      <c r="RMG109"/>
      <c r="RMI109"/>
      <c r="RMK109"/>
      <c r="RMM109"/>
      <c r="RMO109"/>
      <c r="RMQ109"/>
      <c r="RMS109"/>
      <c r="RMU109"/>
      <c r="RMW109"/>
      <c r="RMY109"/>
      <c r="RNA109"/>
      <c r="RNC109"/>
      <c r="RNE109"/>
      <c r="RNG109"/>
      <c r="RNI109"/>
      <c r="RNK109"/>
      <c r="RNM109"/>
      <c r="RNO109"/>
      <c r="RNQ109"/>
      <c r="RNS109"/>
      <c r="RNU109"/>
      <c r="RNW109"/>
      <c r="RNY109"/>
      <c r="ROA109"/>
      <c r="ROC109"/>
      <c r="ROE109"/>
      <c r="ROG109"/>
      <c r="ROI109"/>
      <c r="ROK109"/>
      <c r="ROM109"/>
      <c r="ROO109"/>
      <c r="ROQ109"/>
      <c r="ROS109"/>
      <c r="ROU109"/>
      <c r="ROW109"/>
      <c r="ROY109"/>
      <c r="RPA109"/>
      <c r="RPC109"/>
      <c r="RPE109"/>
      <c r="RPG109"/>
      <c r="RPI109"/>
      <c r="RPK109"/>
      <c r="RPM109"/>
      <c r="RPO109"/>
      <c r="RPQ109"/>
      <c r="RPS109"/>
      <c r="RPU109"/>
      <c r="RPW109"/>
      <c r="RPY109"/>
      <c r="RQA109"/>
      <c r="RQC109"/>
      <c r="RQE109"/>
      <c r="RQG109"/>
      <c r="RQI109"/>
      <c r="RQK109"/>
      <c r="RQM109"/>
      <c r="RQO109"/>
      <c r="RQQ109"/>
      <c r="RQS109"/>
      <c r="RQU109"/>
      <c r="RQW109"/>
      <c r="RQY109"/>
      <c r="RRA109"/>
      <c r="RRC109"/>
      <c r="RRE109"/>
      <c r="RRG109"/>
      <c r="RRI109"/>
      <c r="RRK109"/>
      <c r="RRM109"/>
      <c r="RRO109"/>
      <c r="RRQ109"/>
      <c r="RRS109"/>
      <c r="RRU109"/>
      <c r="RRW109"/>
      <c r="RRY109"/>
      <c r="RSA109"/>
      <c r="RSC109"/>
      <c r="RSE109"/>
      <c r="RSG109"/>
      <c r="RSI109"/>
      <c r="RSK109"/>
      <c r="RSM109"/>
      <c r="RSO109"/>
      <c r="RSQ109"/>
      <c r="RSS109"/>
      <c r="RSU109"/>
      <c r="RSW109"/>
      <c r="RSY109"/>
      <c r="RTA109"/>
      <c r="RTC109"/>
      <c r="RTE109"/>
      <c r="RTG109"/>
      <c r="RTI109"/>
      <c r="RTK109"/>
      <c r="RTM109"/>
      <c r="RTO109"/>
      <c r="RTQ109"/>
      <c r="RTS109"/>
      <c r="RTU109"/>
      <c r="RTW109"/>
      <c r="RTY109"/>
      <c r="RUA109"/>
      <c r="RUC109"/>
      <c r="RUE109"/>
      <c r="RUG109"/>
      <c r="RUI109"/>
      <c r="RUK109"/>
      <c r="RUM109"/>
      <c r="RUO109"/>
      <c r="RUQ109"/>
      <c r="RUS109"/>
      <c r="RUU109"/>
      <c r="RUW109"/>
      <c r="RUY109"/>
      <c r="RVA109"/>
      <c r="RVC109"/>
      <c r="RVE109"/>
      <c r="RVG109"/>
      <c r="RVI109"/>
      <c r="RVK109"/>
      <c r="RVM109"/>
      <c r="RVO109"/>
      <c r="RVQ109"/>
      <c r="RVS109"/>
      <c r="RVU109"/>
      <c r="RVW109"/>
      <c r="RVY109"/>
      <c r="RWA109"/>
      <c r="RWC109"/>
      <c r="RWE109"/>
      <c r="RWG109"/>
      <c r="RWI109"/>
      <c r="RWK109"/>
      <c r="RWM109"/>
      <c r="RWO109"/>
      <c r="RWQ109"/>
      <c r="RWS109"/>
      <c r="RWU109"/>
      <c r="RWW109"/>
      <c r="RWY109"/>
      <c r="RXA109"/>
      <c r="RXC109"/>
      <c r="RXE109"/>
      <c r="RXG109"/>
      <c r="RXI109"/>
      <c r="RXK109"/>
      <c r="RXM109"/>
      <c r="RXO109"/>
      <c r="RXQ109"/>
      <c r="RXS109"/>
      <c r="RXU109"/>
      <c r="RXW109"/>
      <c r="RXY109"/>
      <c r="RYA109"/>
      <c r="RYC109"/>
      <c r="RYE109"/>
      <c r="RYG109"/>
      <c r="RYI109"/>
      <c r="RYK109"/>
      <c r="RYM109"/>
      <c r="RYO109"/>
      <c r="RYQ109"/>
      <c r="RYS109"/>
      <c r="RYU109"/>
      <c r="RYW109"/>
      <c r="RYY109"/>
      <c r="RZA109"/>
      <c r="RZC109"/>
      <c r="RZE109"/>
      <c r="RZG109"/>
      <c r="RZI109"/>
      <c r="RZK109"/>
      <c r="RZM109"/>
      <c r="RZO109"/>
      <c r="RZQ109"/>
      <c r="RZS109"/>
      <c r="RZU109"/>
      <c r="RZW109"/>
      <c r="RZY109"/>
      <c r="SAA109"/>
      <c r="SAC109"/>
      <c r="SAE109"/>
      <c r="SAG109"/>
      <c r="SAI109"/>
      <c r="SAK109"/>
      <c r="SAM109"/>
      <c r="SAO109"/>
      <c r="SAQ109"/>
      <c r="SAS109"/>
      <c r="SAU109"/>
      <c r="SAW109"/>
      <c r="SAY109"/>
      <c r="SBA109"/>
      <c r="SBC109"/>
      <c r="SBE109"/>
      <c r="SBG109"/>
      <c r="SBI109"/>
      <c r="SBK109"/>
      <c r="SBM109"/>
      <c r="SBO109"/>
      <c r="SBQ109"/>
      <c r="SBS109"/>
      <c r="SBU109"/>
      <c r="SBW109"/>
      <c r="SBY109"/>
      <c r="SCA109"/>
      <c r="SCC109"/>
      <c r="SCE109"/>
      <c r="SCG109"/>
      <c r="SCI109"/>
      <c r="SCK109"/>
      <c r="SCM109"/>
      <c r="SCO109"/>
      <c r="SCQ109"/>
      <c r="SCS109"/>
      <c r="SCU109"/>
      <c r="SCW109"/>
      <c r="SCY109"/>
      <c r="SDA109"/>
      <c r="SDC109"/>
      <c r="SDE109"/>
      <c r="SDG109"/>
      <c r="SDI109"/>
      <c r="SDK109"/>
      <c r="SDM109"/>
      <c r="SDO109"/>
      <c r="SDQ109"/>
      <c r="SDS109"/>
      <c r="SDU109"/>
      <c r="SDW109"/>
      <c r="SDY109"/>
      <c r="SEA109"/>
      <c r="SEC109"/>
      <c r="SEE109"/>
      <c r="SEG109"/>
      <c r="SEI109"/>
      <c r="SEK109"/>
      <c r="SEM109"/>
      <c r="SEO109"/>
      <c r="SEQ109"/>
      <c r="SES109"/>
      <c r="SEU109"/>
      <c r="SEW109"/>
      <c r="SEY109"/>
      <c r="SFA109"/>
      <c r="SFC109"/>
      <c r="SFE109"/>
      <c r="SFG109"/>
      <c r="SFI109"/>
      <c r="SFK109"/>
      <c r="SFM109"/>
      <c r="SFO109"/>
      <c r="SFQ109"/>
      <c r="SFS109"/>
      <c r="SFU109"/>
      <c r="SFW109"/>
      <c r="SFY109"/>
      <c r="SGA109"/>
      <c r="SGC109"/>
      <c r="SGE109"/>
      <c r="SGG109"/>
      <c r="SGI109"/>
      <c r="SGK109"/>
      <c r="SGM109"/>
      <c r="SGO109"/>
      <c r="SGQ109"/>
      <c r="SGS109"/>
      <c r="SGU109"/>
      <c r="SGW109"/>
      <c r="SGY109"/>
      <c r="SHA109"/>
      <c r="SHC109"/>
      <c r="SHE109"/>
      <c r="SHG109"/>
      <c r="SHI109"/>
      <c r="SHK109"/>
      <c r="SHM109"/>
      <c r="SHO109"/>
      <c r="SHQ109"/>
      <c r="SHS109"/>
      <c r="SHU109"/>
      <c r="SHW109"/>
      <c r="SHY109"/>
      <c r="SIA109"/>
      <c r="SIC109"/>
      <c r="SIE109"/>
      <c r="SIG109"/>
      <c r="SII109"/>
      <c r="SIK109"/>
      <c r="SIM109"/>
      <c r="SIO109"/>
      <c r="SIQ109"/>
      <c r="SIS109"/>
      <c r="SIU109"/>
      <c r="SIW109"/>
      <c r="SIY109"/>
      <c r="SJA109"/>
      <c r="SJC109"/>
      <c r="SJE109"/>
      <c r="SJG109"/>
      <c r="SJI109"/>
      <c r="SJK109"/>
      <c r="SJM109"/>
      <c r="SJO109"/>
      <c r="SJQ109"/>
      <c r="SJS109"/>
      <c r="SJU109"/>
      <c r="SJW109"/>
      <c r="SJY109"/>
      <c r="SKA109"/>
      <c r="SKC109"/>
      <c r="SKE109"/>
      <c r="SKG109"/>
      <c r="SKI109"/>
      <c r="SKK109"/>
      <c r="SKM109"/>
      <c r="SKO109"/>
      <c r="SKQ109"/>
      <c r="SKS109"/>
      <c r="SKU109"/>
      <c r="SKW109"/>
      <c r="SKY109"/>
      <c r="SLA109"/>
      <c r="SLC109"/>
      <c r="SLE109"/>
      <c r="SLG109"/>
      <c r="SLI109"/>
      <c r="SLK109"/>
      <c r="SLM109"/>
      <c r="SLO109"/>
      <c r="SLQ109"/>
      <c r="SLS109"/>
      <c r="SLU109"/>
      <c r="SLW109"/>
      <c r="SLY109"/>
      <c r="SMA109"/>
      <c r="SMC109"/>
      <c r="SME109"/>
      <c r="SMG109"/>
      <c r="SMI109"/>
      <c r="SMK109"/>
      <c r="SMM109"/>
      <c r="SMO109"/>
      <c r="SMQ109"/>
      <c r="SMS109"/>
      <c r="SMU109"/>
      <c r="SMW109"/>
      <c r="SMY109"/>
      <c r="SNA109"/>
      <c r="SNC109"/>
      <c r="SNE109"/>
      <c r="SNG109"/>
      <c r="SNI109"/>
      <c r="SNK109"/>
      <c r="SNM109"/>
      <c r="SNO109"/>
      <c r="SNQ109"/>
      <c r="SNS109"/>
      <c r="SNU109"/>
      <c r="SNW109"/>
      <c r="SNY109"/>
      <c r="SOA109"/>
      <c r="SOC109"/>
      <c r="SOE109"/>
      <c r="SOG109"/>
      <c r="SOI109"/>
      <c r="SOK109"/>
      <c r="SOM109"/>
      <c r="SOO109"/>
      <c r="SOQ109"/>
      <c r="SOS109"/>
      <c r="SOU109"/>
      <c r="SOW109"/>
      <c r="SOY109"/>
      <c r="SPA109"/>
      <c r="SPC109"/>
      <c r="SPE109"/>
      <c r="SPG109"/>
      <c r="SPI109"/>
      <c r="SPK109"/>
      <c r="SPM109"/>
      <c r="SPO109"/>
      <c r="SPQ109"/>
      <c r="SPS109"/>
      <c r="SPU109"/>
      <c r="SPW109"/>
      <c r="SPY109"/>
      <c r="SQA109"/>
      <c r="SQC109"/>
      <c r="SQE109"/>
      <c r="SQG109"/>
      <c r="SQI109"/>
      <c r="SQK109"/>
      <c r="SQM109"/>
      <c r="SQO109"/>
      <c r="SQQ109"/>
      <c r="SQS109"/>
      <c r="SQU109"/>
      <c r="SQW109"/>
      <c r="SQY109"/>
      <c r="SRA109"/>
      <c r="SRC109"/>
      <c r="SRE109"/>
      <c r="SRG109"/>
      <c r="SRI109"/>
      <c r="SRK109"/>
      <c r="SRM109"/>
      <c r="SRO109"/>
      <c r="SRQ109"/>
      <c r="SRS109"/>
      <c r="SRU109"/>
      <c r="SRW109"/>
      <c r="SRY109"/>
      <c r="SSA109"/>
      <c r="SSC109"/>
      <c r="SSE109"/>
      <c r="SSG109"/>
      <c r="SSI109"/>
      <c r="SSK109"/>
      <c r="SSM109"/>
      <c r="SSO109"/>
      <c r="SSQ109"/>
      <c r="SSS109"/>
      <c r="SSU109"/>
      <c r="SSW109"/>
      <c r="SSY109"/>
      <c r="STA109"/>
      <c r="STC109"/>
      <c r="STE109"/>
      <c r="STG109"/>
      <c r="STI109"/>
      <c r="STK109"/>
      <c r="STM109"/>
      <c r="STO109"/>
      <c r="STQ109"/>
      <c r="STS109"/>
      <c r="STU109"/>
      <c r="STW109"/>
      <c r="STY109"/>
      <c r="SUA109"/>
      <c r="SUC109"/>
      <c r="SUE109"/>
      <c r="SUG109"/>
      <c r="SUI109"/>
      <c r="SUK109"/>
      <c r="SUM109"/>
      <c r="SUO109"/>
      <c r="SUQ109"/>
      <c r="SUS109"/>
      <c r="SUU109"/>
      <c r="SUW109"/>
      <c r="SUY109"/>
      <c r="SVA109"/>
      <c r="SVC109"/>
      <c r="SVE109"/>
      <c r="SVG109"/>
      <c r="SVI109"/>
      <c r="SVK109"/>
      <c r="SVM109"/>
      <c r="SVO109"/>
      <c r="SVQ109"/>
      <c r="SVS109"/>
      <c r="SVU109"/>
      <c r="SVW109"/>
      <c r="SVY109"/>
      <c r="SWA109"/>
      <c r="SWC109"/>
      <c r="SWE109"/>
      <c r="SWG109"/>
      <c r="SWI109"/>
      <c r="SWK109"/>
      <c r="SWM109"/>
      <c r="SWO109"/>
      <c r="SWQ109"/>
      <c r="SWS109"/>
      <c r="SWU109"/>
      <c r="SWW109"/>
      <c r="SWY109"/>
      <c r="SXA109"/>
      <c r="SXC109"/>
      <c r="SXE109"/>
      <c r="SXG109"/>
      <c r="SXI109"/>
      <c r="SXK109"/>
      <c r="SXM109"/>
      <c r="SXO109"/>
      <c r="SXQ109"/>
      <c r="SXS109"/>
      <c r="SXU109"/>
      <c r="SXW109"/>
      <c r="SXY109"/>
      <c r="SYA109"/>
      <c r="SYC109"/>
      <c r="SYE109"/>
      <c r="SYG109"/>
      <c r="SYI109"/>
      <c r="SYK109"/>
      <c r="SYM109"/>
      <c r="SYO109"/>
      <c r="SYQ109"/>
      <c r="SYS109"/>
      <c r="SYU109"/>
      <c r="SYW109"/>
      <c r="SYY109"/>
      <c r="SZA109"/>
      <c r="SZC109"/>
      <c r="SZE109"/>
      <c r="SZG109"/>
      <c r="SZI109"/>
      <c r="SZK109"/>
      <c r="SZM109"/>
      <c r="SZO109"/>
      <c r="SZQ109"/>
      <c r="SZS109"/>
      <c r="SZU109"/>
      <c r="SZW109"/>
      <c r="SZY109"/>
      <c r="TAA109"/>
      <c r="TAC109"/>
      <c r="TAE109"/>
      <c r="TAG109"/>
      <c r="TAI109"/>
      <c r="TAK109"/>
      <c r="TAM109"/>
      <c r="TAO109"/>
      <c r="TAQ109"/>
      <c r="TAS109"/>
      <c r="TAU109"/>
      <c r="TAW109"/>
      <c r="TAY109"/>
      <c r="TBA109"/>
      <c r="TBC109"/>
      <c r="TBE109"/>
      <c r="TBG109"/>
      <c r="TBI109"/>
      <c r="TBK109"/>
      <c r="TBM109"/>
      <c r="TBO109"/>
      <c r="TBQ109"/>
      <c r="TBS109"/>
      <c r="TBU109"/>
      <c r="TBW109"/>
      <c r="TBY109"/>
      <c r="TCA109"/>
      <c r="TCC109"/>
      <c r="TCE109"/>
      <c r="TCG109"/>
      <c r="TCI109"/>
      <c r="TCK109"/>
      <c r="TCM109"/>
      <c r="TCO109"/>
      <c r="TCQ109"/>
      <c r="TCS109"/>
      <c r="TCU109"/>
      <c r="TCW109"/>
      <c r="TCY109"/>
      <c r="TDA109"/>
      <c r="TDC109"/>
      <c r="TDE109"/>
      <c r="TDG109"/>
      <c r="TDI109"/>
      <c r="TDK109"/>
      <c r="TDM109"/>
      <c r="TDO109"/>
      <c r="TDQ109"/>
      <c r="TDS109"/>
      <c r="TDU109"/>
      <c r="TDW109"/>
      <c r="TDY109"/>
      <c r="TEA109"/>
      <c r="TEC109"/>
      <c r="TEE109"/>
      <c r="TEG109"/>
      <c r="TEI109"/>
      <c r="TEK109"/>
      <c r="TEM109"/>
      <c r="TEO109"/>
      <c r="TEQ109"/>
      <c r="TES109"/>
      <c r="TEU109"/>
      <c r="TEW109"/>
      <c r="TEY109"/>
      <c r="TFA109"/>
      <c r="TFC109"/>
      <c r="TFE109"/>
      <c r="TFG109"/>
      <c r="TFI109"/>
      <c r="TFK109"/>
      <c r="TFM109"/>
      <c r="TFO109"/>
      <c r="TFQ109"/>
      <c r="TFS109"/>
      <c r="TFU109"/>
      <c r="TFW109"/>
      <c r="TFY109"/>
      <c r="TGA109"/>
      <c r="TGC109"/>
      <c r="TGE109"/>
      <c r="TGG109"/>
      <c r="TGI109"/>
      <c r="TGK109"/>
      <c r="TGM109"/>
      <c r="TGO109"/>
      <c r="TGQ109"/>
      <c r="TGS109"/>
      <c r="TGU109"/>
      <c r="TGW109"/>
      <c r="TGY109"/>
      <c r="THA109"/>
      <c r="THC109"/>
      <c r="THE109"/>
      <c r="THG109"/>
      <c r="THI109"/>
      <c r="THK109"/>
      <c r="THM109"/>
      <c r="THO109"/>
      <c r="THQ109"/>
      <c r="THS109"/>
      <c r="THU109"/>
      <c r="THW109"/>
      <c r="THY109"/>
      <c r="TIA109"/>
      <c r="TIC109"/>
      <c r="TIE109"/>
      <c r="TIG109"/>
      <c r="TII109"/>
      <c r="TIK109"/>
      <c r="TIM109"/>
      <c r="TIO109"/>
      <c r="TIQ109"/>
      <c r="TIS109"/>
      <c r="TIU109"/>
      <c r="TIW109"/>
      <c r="TIY109"/>
      <c r="TJA109"/>
      <c r="TJC109"/>
      <c r="TJE109"/>
      <c r="TJG109"/>
      <c r="TJI109"/>
      <c r="TJK109"/>
      <c r="TJM109"/>
      <c r="TJO109"/>
      <c r="TJQ109"/>
      <c r="TJS109"/>
      <c r="TJU109"/>
      <c r="TJW109"/>
      <c r="TJY109"/>
      <c r="TKA109"/>
      <c r="TKC109"/>
      <c r="TKE109"/>
      <c r="TKG109"/>
      <c r="TKI109"/>
      <c r="TKK109"/>
      <c r="TKM109"/>
      <c r="TKO109"/>
      <c r="TKQ109"/>
      <c r="TKS109"/>
      <c r="TKU109"/>
      <c r="TKW109"/>
      <c r="TKY109"/>
      <c r="TLA109"/>
      <c r="TLC109"/>
      <c r="TLE109"/>
      <c r="TLG109"/>
      <c r="TLI109"/>
      <c r="TLK109"/>
      <c r="TLM109"/>
      <c r="TLO109"/>
      <c r="TLQ109"/>
      <c r="TLS109"/>
      <c r="TLU109"/>
      <c r="TLW109"/>
      <c r="TLY109"/>
      <c r="TMA109"/>
      <c r="TMC109"/>
      <c r="TME109"/>
      <c r="TMG109"/>
      <c r="TMI109"/>
      <c r="TMK109"/>
      <c r="TMM109"/>
      <c r="TMO109"/>
      <c r="TMQ109"/>
      <c r="TMS109"/>
      <c r="TMU109"/>
      <c r="TMW109"/>
      <c r="TMY109"/>
      <c r="TNA109"/>
      <c r="TNC109"/>
      <c r="TNE109"/>
      <c r="TNG109"/>
      <c r="TNI109"/>
      <c r="TNK109"/>
      <c r="TNM109"/>
      <c r="TNO109"/>
      <c r="TNQ109"/>
      <c r="TNS109"/>
      <c r="TNU109"/>
      <c r="TNW109"/>
      <c r="TNY109"/>
      <c r="TOA109"/>
      <c r="TOC109"/>
      <c r="TOE109"/>
      <c r="TOG109"/>
      <c r="TOI109"/>
      <c r="TOK109"/>
      <c r="TOM109"/>
      <c r="TOO109"/>
      <c r="TOQ109"/>
      <c r="TOS109"/>
      <c r="TOU109"/>
      <c r="TOW109"/>
      <c r="TOY109"/>
      <c r="TPA109"/>
      <c r="TPC109"/>
      <c r="TPE109"/>
      <c r="TPG109"/>
      <c r="TPI109"/>
      <c r="TPK109"/>
      <c r="TPM109"/>
      <c r="TPO109"/>
      <c r="TPQ109"/>
      <c r="TPS109"/>
      <c r="TPU109"/>
      <c r="TPW109"/>
      <c r="TPY109"/>
      <c r="TQA109"/>
      <c r="TQC109"/>
      <c r="TQE109"/>
      <c r="TQG109"/>
      <c r="TQI109"/>
      <c r="TQK109"/>
      <c r="TQM109"/>
      <c r="TQO109"/>
      <c r="TQQ109"/>
      <c r="TQS109"/>
      <c r="TQU109"/>
      <c r="TQW109"/>
      <c r="TQY109"/>
      <c r="TRA109"/>
      <c r="TRC109"/>
      <c r="TRE109"/>
      <c r="TRG109"/>
      <c r="TRI109"/>
      <c r="TRK109"/>
      <c r="TRM109"/>
      <c r="TRO109"/>
      <c r="TRQ109"/>
      <c r="TRS109"/>
      <c r="TRU109"/>
      <c r="TRW109"/>
      <c r="TRY109"/>
      <c r="TSA109"/>
      <c r="TSC109"/>
      <c r="TSE109"/>
      <c r="TSG109"/>
      <c r="TSI109"/>
      <c r="TSK109"/>
      <c r="TSM109"/>
      <c r="TSO109"/>
      <c r="TSQ109"/>
      <c r="TSS109"/>
      <c r="TSU109"/>
      <c r="TSW109"/>
      <c r="TSY109"/>
      <c r="TTA109"/>
      <c r="TTC109"/>
      <c r="TTE109"/>
      <c r="TTG109"/>
      <c r="TTI109"/>
      <c r="TTK109"/>
      <c r="TTM109"/>
      <c r="TTO109"/>
      <c r="TTQ109"/>
      <c r="TTS109"/>
      <c r="TTU109"/>
      <c r="TTW109"/>
      <c r="TTY109"/>
      <c r="TUA109"/>
      <c r="TUC109"/>
      <c r="TUE109"/>
      <c r="TUG109"/>
      <c r="TUI109"/>
      <c r="TUK109"/>
      <c r="TUM109"/>
      <c r="TUO109"/>
      <c r="TUQ109"/>
      <c r="TUS109"/>
      <c r="TUU109"/>
      <c r="TUW109"/>
      <c r="TUY109"/>
      <c r="TVA109"/>
      <c r="TVC109"/>
      <c r="TVE109"/>
      <c r="TVG109"/>
      <c r="TVI109"/>
      <c r="TVK109"/>
      <c r="TVM109"/>
      <c r="TVO109"/>
      <c r="TVQ109"/>
      <c r="TVS109"/>
      <c r="TVU109"/>
      <c r="TVW109"/>
      <c r="TVY109"/>
      <c r="TWA109"/>
      <c r="TWC109"/>
      <c r="TWE109"/>
      <c r="TWG109"/>
      <c r="TWI109"/>
      <c r="TWK109"/>
      <c r="TWM109"/>
      <c r="TWO109"/>
      <c r="TWQ109"/>
      <c r="TWS109"/>
      <c r="TWU109"/>
      <c r="TWW109"/>
      <c r="TWY109"/>
      <c r="TXA109"/>
      <c r="TXC109"/>
      <c r="TXE109"/>
      <c r="TXG109"/>
      <c r="TXI109"/>
      <c r="TXK109"/>
      <c r="TXM109"/>
      <c r="TXO109"/>
      <c r="TXQ109"/>
      <c r="TXS109"/>
      <c r="TXU109"/>
      <c r="TXW109"/>
      <c r="TXY109"/>
      <c r="TYA109"/>
      <c r="TYC109"/>
      <c r="TYE109"/>
      <c r="TYG109"/>
      <c r="TYI109"/>
      <c r="TYK109"/>
      <c r="TYM109"/>
      <c r="TYO109"/>
      <c r="TYQ109"/>
      <c r="TYS109"/>
      <c r="TYU109"/>
      <c r="TYW109"/>
      <c r="TYY109"/>
      <c r="TZA109"/>
      <c r="TZC109"/>
      <c r="TZE109"/>
      <c r="TZG109"/>
      <c r="TZI109"/>
      <c r="TZK109"/>
      <c r="TZM109"/>
      <c r="TZO109"/>
      <c r="TZQ109"/>
      <c r="TZS109"/>
      <c r="TZU109"/>
      <c r="TZW109"/>
      <c r="TZY109"/>
      <c r="UAA109"/>
      <c r="UAC109"/>
      <c r="UAE109"/>
      <c r="UAG109"/>
      <c r="UAI109"/>
      <c r="UAK109"/>
      <c r="UAM109"/>
      <c r="UAO109"/>
      <c r="UAQ109"/>
      <c r="UAS109"/>
      <c r="UAU109"/>
      <c r="UAW109"/>
      <c r="UAY109"/>
      <c r="UBA109"/>
      <c r="UBC109"/>
      <c r="UBE109"/>
      <c r="UBG109"/>
      <c r="UBI109"/>
      <c r="UBK109"/>
      <c r="UBM109"/>
      <c r="UBO109"/>
      <c r="UBQ109"/>
      <c r="UBS109"/>
      <c r="UBU109"/>
      <c r="UBW109"/>
      <c r="UBY109"/>
      <c r="UCA109"/>
      <c r="UCC109"/>
      <c r="UCE109"/>
      <c r="UCG109"/>
      <c r="UCI109"/>
      <c r="UCK109"/>
      <c r="UCM109"/>
      <c r="UCO109"/>
      <c r="UCQ109"/>
      <c r="UCS109"/>
      <c r="UCU109"/>
      <c r="UCW109"/>
      <c r="UCY109"/>
      <c r="UDA109"/>
      <c r="UDC109"/>
      <c r="UDE109"/>
      <c r="UDG109"/>
      <c r="UDI109"/>
      <c r="UDK109"/>
      <c r="UDM109"/>
      <c r="UDO109"/>
      <c r="UDQ109"/>
      <c r="UDS109"/>
      <c r="UDU109"/>
      <c r="UDW109"/>
      <c r="UDY109"/>
      <c r="UEA109"/>
      <c r="UEC109"/>
      <c r="UEE109"/>
      <c r="UEG109"/>
      <c r="UEI109"/>
      <c r="UEK109"/>
      <c r="UEM109"/>
      <c r="UEO109"/>
      <c r="UEQ109"/>
      <c r="UES109"/>
      <c r="UEU109"/>
      <c r="UEW109"/>
      <c r="UEY109"/>
      <c r="UFA109"/>
      <c r="UFC109"/>
      <c r="UFE109"/>
      <c r="UFG109"/>
      <c r="UFI109"/>
      <c r="UFK109"/>
      <c r="UFM109"/>
      <c r="UFO109"/>
      <c r="UFQ109"/>
      <c r="UFS109"/>
      <c r="UFU109"/>
      <c r="UFW109"/>
      <c r="UFY109"/>
      <c r="UGA109"/>
      <c r="UGC109"/>
      <c r="UGE109"/>
      <c r="UGG109"/>
      <c r="UGI109"/>
      <c r="UGK109"/>
      <c r="UGM109"/>
      <c r="UGO109"/>
      <c r="UGQ109"/>
      <c r="UGS109"/>
      <c r="UGU109"/>
      <c r="UGW109"/>
      <c r="UGY109"/>
      <c r="UHA109"/>
      <c r="UHC109"/>
      <c r="UHE109"/>
      <c r="UHG109"/>
      <c r="UHI109"/>
      <c r="UHK109"/>
      <c r="UHM109"/>
      <c r="UHO109"/>
      <c r="UHQ109"/>
      <c r="UHS109"/>
      <c r="UHU109"/>
      <c r="UHW109"/>
      <c r="UHY109"/>
      <c r="UIA109"/>
      <c r="UIC109"/>
      <c r="UIE109"/>
      <c r="UIG109"/>
      <c r="UII109"/>
      <c r="UIK109"/>
      <c r="UIM109"/>
      <c r="UIO109"/>
      <c r="UIQ109"/>
      <c r="UIS109"/>
      <c r="UIU109"/>
      <c r="UIW109"/>
      <c r="UIY109"/>
      <c r="UJA109"/>
      <c r="UJC109"/>
      <c r="UJE109"/>
      <c r="UJG109"/>
      <c r="UJI109"/>
      <c r="UJK109"/>
      <c r="UJM109"/>
      <c r="UJO109"/>
      <c r="UJQ109"/>
      <c r="UJS109"/>
      <c r="UJU109"/>
      <c r="UJW109"/>
      <c r="UJY109"/>
      <c r="UKA109"/>
      <c r="UKC109"/>
      <c r="UKE109"/>
      <c r="UKG109"/>
      <c r="UKI109"/>
      <c r="UKK109"/>
      <c r="UKM109"/>
      <c r="UKO109"/>
      <c r="UKQ109"/>
      <c r="UKS109"/>
      <c r="UKU109"/>
      <c r="UKW109"/>
      <c r="UKY109"/>
      <c r="ULA109"/>
      <c r="ULC109"/>
      <c r="ULE109"/>
      <c r="ULG109"/>
      <c r="ULI109"/>
      <c r="ULK109"/>
      <c r="ULM109"/>
      <c r="ULO109"/>
      <c r="ULQ109"/>
      <c r="ULS109"/>
      <c r="ULU109"/>
      <c r="ULW109"/>
      <c r="ULY109"/>
      <c r="UMA109"/>
      <c r="UMC109"/>
      <c r="UME109"/>
      <c r="UMG109"/>
      <c r="UMI109"/>
      <c r="UMK109"/>
      <c r="UMM109"/>
      <c r="UMO109"/>
      <c r="UMQ109"/>
      <c r="UMS109"/>
      <c r="UMU109"/>
      <c r="UMW109"/>
      <c r="UMY109"/>
      <c r="UNA109"/>
      <c r="UNC109"/>
      <c r="UNE109"/>
      <c r="UNG109"/>
      <c r="UNI109"/>
      <c r="UNK109"/>
      <c r="UNM109"/>
      <c r="UNO109"/>
      <c r="UNQ109"/>
      <c r="UNS109"/>
      <c r="UNU109"/>
      <c r="UNW109"/>
      <c r="UNY109"/>
      <c r="UOA109"/>
      <c r="UOC109"/>
      <c r="UOE109"/>
      <c r="UOG109"/>
      <c r="UOI109"/>
      <c r="UOK109"/>
      <c r="UOM109"/>
      <c r="UOO109"/>
      <c r="UOQ109"/>
      <c r="UOS109"/>
      <c r="UOU109"/>
      <c r="UOW109"/>
      <c r="UOY109"/>
      <c r="UPA109"/>
      <c r="UPC109"/>
      <c r="UPE109"/>
      <c r="UPG109"/>
      <c r="UPI109"/>
      <c r="UPK109"/>
      <c r="UPM109"/>
      <c r="UPO109"/>
      <c r="UPQ109"/>
      <c r="UPS109"/>
      <c r="UPU109"/>
      <c r="UPW109"/>
      <c r="UPY109"/>
      <c r="UQA109"/>
      <c r="UQC109"/>
      <c r="UQE109"/>
      <c r="UQG109"/>
      <c r="UQI109"/>
      <c r="UQK109"/>
      <c r="UQM109"/>
      <c r="UQO109"/>
      <c r="UQQ109"/>
      <c r="UQS109"/>
      <c r="UQU109"/>
      <c r="UQW109"/>
      <c r="UQY109"/>
      <c r="URA109"/>
      <c r="URC109"/>
      <c r="URE109"/>
      <c r="URG109"/>
      <c r="URI109"/>
      <c r="URK109"/>
      <c r="URM109"/>
      <c r="URO109"/>
      <c r="URQ109"/>
      <c r="URS109"/>
      <c r="URU109"/>
      <c r="URW109"/>
      <c r="URY109"/>
      <c r="USA109"/>
      <c r="USC109"/>
      <c r="USE109"/>
      <c r="USG109"/>
      <c r="USI109"/>
      <c r="USK109"/>
      <c r="USM109"/>
      <c r="USO109"/>
      <c r="USQ109"/>
      <c r="USS109"/>
      <c r="USU109"/>
      <c r="USW109"/>
      <c r="USY109"/>
      <c r="UTA109"/>
      <c r="UTC109"/>
      <c r="UTE109"/>
      <c r="UTG109"/>
      <c r="UTI109"/>
      <c r="UTK109"/>
      <c r="UTM109"/>
      <c r="UTO109"/>
      <c r="UTQ109"/>
      <c r="UTS109"/>
      <c r="UTU109"/>
      <c r="UTW109"/>
      <c r="UTY109"/>
      <c r="UUA109"/>
      <c r="UUC109"/>
      <c r="UUE109"/>
      <c r="UUG109"/>
      <c r="UUI109"/>
      <c r="UUK109"/>
      <c r="UUM109"/>
      <c r="UUO109"/>
      <c r="UUQ109"/>
      <c r="UUS109"/>
      <c r="UUU109"/>
      <c r="UUW109"/>
      <c r="UUY109"/>
      <c r="UVA109"/>
      <c r="UVC109"/>
      <c r="UVE109"/>
      <c r="UVG109"/>
      <c r="UVI109"/>
      <c r="UVK109"/>
      <c r="UVM109"/>
      <c r="UVO109"/>
      <c r="UVQ109"/>
      <c r="UVS109"/>
      <c r="UVU109"/>
      <c r="UVW109"/>
      <c r="UVY109"/>
      <c r="UWA109"/>
      <c r="UWC109"/>
      <c r="UWE109"/>
      <c r="UWG109"/>
      <c r="UWI109"/>
      <c r="UWK109"/>
      <c r="UWM109"/>
      <c r="UWO109"/>
      <c r="UWQ109"/>
      <c r="UWS109"/>
      <c r="UWU109"/>
      <c r="UWW109"/>
      <c r="UWY109"/>
      <c r="UXA109"/>
      <c r="UXC109"/>
      <c r="UXE109"/>
      <c r="UXG109"/>
      <c r="UXI109"/>
      <c r="UXK109"/>
      <c r="UXM109"/>
      <c r="UXO109"/>
      <c r="UXQ109"/>
      <c r="UXS109"/>
      <c r="UXU109"/>
      <c r="UXW109"/>
      <c r="UXY109"/>
      <c r="UYA109"/>
      <c r="UYC109"/>
      <c r="UYE109"/>
      <c r="UYG109"/>
      <c r="UYI109"/>
      <c r="UYK109"/>
      <c r="UYM109"/>
      <c r="UYO109"/>
      <c r="UYQ109"/>
      <c r="UYS109"/>
      <c r="UYU109"/>
      <c r="UYW109"/>
      <c r="UYY109"/>
      <c r="UZA109"/>
      <c r="UZC109"/>
      <c r="UZE109"/>
      <c r="UZG109"/>
      <c r="UZI109"/>
      <c r="UZK109"/>
      <c r="UZM109"/>
      <c r="UZO109"/>
      <c r="UZQ109"/>
      <c r="UZS109"/>
      <c r="UZU109"/>
      <c r="UZW109"/>
      <c r="UZY109"/>
      <c r="VAA109"/>
      <c r="VAC109"/>
      <c r="VAE109"/>
      <c r="VAG109"/>
      <c r="VAI109"/>
      <c r="VAK109"/>
      <c r="VAM109"/>
      <c r="VAO109"/>
      <c r="VAQ109"/>
      <c r="VAS109"/>
      <c r="VAU109"/>
      <c r="VAW109"/>
      <c r="VAY109"/>
      <c r="VBA109"/>
      <c r="VBC109"/>
      <c r="VBE109"/>
      <c r="VBG109"/>
      <c r="VBI109"/>
      <c r="VBK109"/>
      <c r="VBM109"/>
      <c r="VBO109"/>
      <c r="VBQ109"/>
      <c r="VBS109"/>
      <c r="VBU109"/>
      <c r="VBW109"/>
      <c r="VBY109"/>
      <c r="VCA109"/>
      <c r="VCC109"/>
      <c r="VCE109"/>
      <c r="VCG109"/>
      <c r="VCI109"/>
      <c r="VCK109"/>
      <c r="VCM109"/>
      <c r="VCO109"/>
      <c r="VCQ109"/>
      <c r="VCS109"/>
      <c r="VCU109"/>
      <c r="VCW109"/>
      <c r="VCY109"/>
      <c r="VDA109"/>
      <c r="VDC109"/>
      <c r="VDE109"/>
      <c r="VDG109"/>
      <c r="VDI109"/>
      <c r="VDK109"/>
      <c r="VDM109"/>
      <c r="VDO109"/>
      <c r="VDQ109"/>
      <c r="VDS109"/>
      <c r="VDU109"/>
      <c r="VDW109"/>
      <c r="VDY109"/>
      <c r="VEA109"/>
      <c r="VEC109"/>
      <c r="VEE109"/>
      <c r="VEG109"/>
      <c r="VEI109"/>
      <c r="VEK109"/>
      <c r="VEM109"/>
      <c r="VEO109"/>
      <c r="VEQ109"/>
      <c r="VES109"/>
      <c r="VEU109"/>
      <c r="VEW109"/>
      <c r="VEY109"/>
      <c r="VFA109"/>
      <c r="VFC109"/>
      <c r="VFE109"/>
      <c r="VFG109"/>
      <c r="VFI109"/>
      <c r="VFK109"/>
      <c r="VFM109"/>
      <c r="VFO109"/>
      <c r="VFQ109"/>
      <c r="VFS109"/>
      <c r="VFU109"/>
      <c r="VFW109"/>
      <c r="VFY109"/>
      <c r="VGA109"/>
      <c r="VGC109"/>
      <c r="VGE109"/>
      <c r="VGG109"/>
      <c r="VGI109"/>
      <c r="VGK109"/>
      <c r="VGM109"/>
      <c r="VGO109"/>
      <c r="VGQ109"/>
      <c r="VGS109"/>
      <c r="VGU109"/>
      <c r="VGW109"/>
      <c r="VGY109"/>
      <c r="VHA109"/>
      <c r="VHC109"/>
      <c r="VHE109"/>
      <c r="VHG109"/>
      <c r="VHI109"/>
      <c r="VHK109"/>
      <c r="VHM109"/>
      <c r="VHO109"/>
      <c r="VHQ109"/>
      <c r="VHS109"/>
      <c r="VHU109"/>
      <c r="VHW109"/>
      <c r="VHY109"/>
      <c r="VIA109"/>
      <c r="VIC109"/>
      <c r="VIE109"/>
      <c r="VIG109"/>
      <c r="VII109"/>
      <c r="VIK109"/>
      <c r="VIM109"/>
      <c r="VIO109"/>
      <c r="VIQ109"/>
      <c r="VIS109"/>
      <c r="VIU109"/>
      <c r="VIW109"/>
      <c r="VIY109"/>
      <c r="VJA109"/>
      <c r="VJC109"/>
      <c r="VJE109"/>
      <c r="VJG109"/>
      <c r="VJI109"/>
      <c r="VJK109"/>
      <c r="VJM109"/>
      <c r="VJO109"/>
      <c r="VJQ109"/>
      <c r="VJS109"/>
      <c r="VJU109"/>
      <c r="VJW109"/>
      <c r="VJY109"/>
      <c r="VKA109"/>
      <c r="VKC109"/>
      <c r="VKE109"/>
      <c r="VKG109"/>
      <c r="VKI109"/>
      <c r="VKK109"/>
      <c r="VKM109"/>
      <c r="VKO109"/>
      <c r="VKQ109"/>
      <c r="VKS109"/>
      <c r="VKU109"/>
      <c r="VKW109"/>
      <c r="VKY109"/>
      <c r="VLA109"/>
      <c r="VLC109"/>
      <c r="VLE109"/>
      <c r="VLG109"/>
      <c r="VLI109"/>
      <c r="VLK109"/>
      <c r="VLM109"/>
      <c r="VLO109"/>
      <c r="VLQ109"/>
      <c r="VLS109"/>
      <c r="VLU109"/>
      <c r="VLW109"/>
      <c r="VLY109"/>
      <c r="VMA109"/>
      <c r="VMC109"/>
      <c r="VME109"/>
      <c r="VMG109"/>
      <c r="VMI109"/>
      <c r="VMK109"/>
      <c r="VMM109"/>
      <c r="VMO109"/>
      <c r="VMQ109"/>
      <c r="VMS109"/>
      <c r="VMU109"/>
      <c r="VMW109"/>
      <c r="VMY109"/>
      <c r="VNA109"/>
      <c r="VNC109"/>
      <c r="VNE109"/>
      <c r="VNG109"/>
      <c r="VNI109"/>
      <c r="VNK109"/>
      <c r="VNM109"/>
      <c r="VNO109"/>
      <c r="VNQ109"/>
      <c r="VNS109"/>
      <c r="VNU109"/>
      <c r="VNW109"/>
      <c r="VNY109"/>
      <c r="VOA109"/>
      <c r="VOC109"/>
      <c r="VOE109"/>
      <c r="VOG109"/>
      <c r="VOI109"/>
      <c r="VOK109"/>
      <c r="VOM109"/>
      <c r="VOO109"/>
      <c r="VOQ109"/>
      <c r="VOS109"/>
      <c r="VOU109"/>
      <c r="VOW109"/>
      <c r="VOY109"/>
      <c r="VPA109"/>
      <c r="VPC109"/>
      <c r="VPE109"/>
      <c r="VPG109"/>
      <c r="VPI109"/>
      <c r="VPK109"/>
      <c r="VPM109"/>
      <c r="VPO109"/>
      <c r="VPQ109"/>
      <c r="VPS109"/>
      <c r="VPU109"/>
      <c r="VPW109"/>
      <c r="VPY109"/>
      <c r="VQA109"/>
      <c r="VQC109"/>
      <c r="VQE109"/>
      <c r="VQG109"/>
      <c r="VQI109"/>
      <c r="VQK109"/>
      <c r="VQM109"/>
      <c r="VQO109"/>
      <c r="VQQ109"/>
      <c r="VQS109"/>
      <c r="VQU109"/>
      <c r="VQW109"/>
      <c r="VQY109"/>
      <c r="VRA109"/>
      <c r="VRC109"/>
      <c r="VRE109"/>
      <c r="VRG109"/>
      <c r="VRI109"/>
      <c r="VRK109"/>
      <c r="VRM109"/>
      <c r="VRO109"/>
      <c r="VRQ109"/>
      <c r="VRS109"/>
      <c r="VRU109"/>
      <c r="VRW109"/>
      <c r="VRY109"/>
      <c r="VSA109"/>
      <c r="VSC109"/>
      <c r="VSE109"/>
      <c r="VSG109"/>
      <c r="VSI109"/>
      <c r="VSK109"/>
      <c r="VSM109"/>
      <c r="VSO109"/>
      <c r="VSQ109"/>
      <c r="VSS109"/>
      <c r="VSU109"/>
      <c r="VSW109"/>
      <c r="VSY109"/>
      <c r="VTA109"/>
      <c r="VTC109"/>
      <c r="VTE109"/>
      <c r="VTG109"/>
      <c r="VTI109"/>
      <c r="VTK109"/>
      <c r="VTM109"/>
      <c r="VTO109"/>
      <c r="VTQ109"/>
      <c r="VTS109"/>
      <c r="VTU109"/>
      <c r="VTW109"/>
      <c r="VTY109"/>
      <c r="VUA109"/>
      <c r="VUC109"/>
      <c r="VUE109"/>
      <c r="VUG109"/>
      <c r="VUI109"/>
      <c r="VUK109"/>
      <c r="VUM109"/>
      <c r="VUO109"/>
      <c r="VUQ109"/>
      <c r="VUS109"/>
      <c r="VUU109"/>
      <c r="VUW109"/>
      <c r="VUY109"/>
      <c r="VVA109"/>
      <c r="VVC109"/>
      <c r="VVE109"/>
      <c r="VVG109"/>
      <c r="VVI109"/>
      <c r="VVK109"/>
      <c r="VVM109"/>
      <c r="VVO109"/>
      <c r="VVQ109"/>
      <c r="VVS109"/>
      <c r="VVU109"/>
      <c r="VVW109"/>
      <c r="VVY109"/>
      <c r="VWA109"/>
      <c r="VWC109"/>
      <c r="VWE109"/>
      <c r="VWG109"/>
      <c r="VWI109"/>
      <c r="VWK109"/>
      <c r="VWM109"/>
      <c r="VWO109"/>
      <c r="VWQ109"/>
      <c r="VWS109"/>
      <c r="VWU109"/>
      <c r="VWW109"/>
      <c r="VWY109"/>
      <c r="VXA109"/>
      <c r="VXC109"/>
      <c r="VXE109"/>
      <c r="VXG109"/>
      <c r="VXI109"/>
      <c r="VXK109"/>
      <c r="VXM109"/>
      <c r="VXO109"/>
      <c r="VXQ109"/>
      <c r="VXS109"/>
      <c r="VXU109"/>
      <c r="VXW109"/>
      <c r="VXY109"/>
      <c r="VYA109"/>
      <c r="VYC109"/>
      <c r="VYE109"/>
      <c r="VYG109"/>
      <c r="VYI109"/>
      <c r="VYK109"/>
      <c r="VYM109"/>
      <c r="VYO109"/>
      <c r="VYQ109"/>
      <c r="VYS109"/>
      <c r="VYU109"/>
      <c r="VYW109"/>
      <c r="VYY109"/>
      <c r="VZA109"/>
      <c r="VZC109"/>
      <c r="VZE109"/>
      <c r="VZG109"/>
      <c r="VZI109"/>
      <c r="VZK109"/>
      <c r="VZM109"/>
      <c r="VZO109"/>
      <c r="VZQ109"/>
      <c r="VZS109"/>
      <c r="VZU109"/>
      <c r="VZW109"/>
      <c r="VZY109"/>
      <c r="WAA109"/>
      <c r="WAC109"/>
      <c r="WAE109"/>
      <c r="WAG109"/>
      <c r="WAI109"/>
      <c r="WAK109"/>
      <c r="WAM109"/>
      <c r="WAO109"/>
      <c r="WAQ109"/>
      <c r="WAS109"/>
      <c r="WAU109"/>
      <c r="WAW109"/>
      <c r="WAY109"/>
      <c r="WBA109"/>
      <c r="WBC109"/>
      <c r="WBE109"/>
      <c r="WBG109"/>
      <c r="WBI109"/>
      <c r="WBK109"/>
      <c r="WBM109"/>
      <c r="WBO109"/>
      <c r="WBQ109"/>
      <c r="WBS109"/>
      <c r="WBU109"/>
      <c r="WBW109"/>
      <c r="WBY109"/>
      <c r="WCA109"/>
      <c r="WCC109"/>
      <c r="WCE109"/>
      <c r="WCG109"/>
      <c r="WCI109"/>
      <c r="WCK109"/>
      <c r="WCM109"/>
      <c r="WCO109"/>
      <c r="WCQ109"/>
      <c r="WCS109"/>
      <c r="WCU109"/>
      <c r="WCW109"/>
      <c r="WCY109"/>
      <c r="WDA109"/>
      <c r="WDC109"/>
      <c r="WDE109"/>
      <c r="WDG109"/>
      <c r="WDI109"/>
      <c r="WDK109"/>
      <c r="WDM109"/>
      <c r="WDO109"/>
      <c r="WDQ109"/>
      <c r="WDS109"/>
      <c r="WDU109"/>
      <c r="WDW109"/>
      <c r="WDY109"/>
      <c r="WEA109"/>
      <c r="WEC109"/>
      <c r="WEE109"/>
      <c r="WEG109"/>
      <c r="WEI109"/>
      <c r="WEK109"/>
      <c r="WEM109"/>
      <c r="WEO109"/>
      <c r="WEQ109"/>
      <c r="WES109"/>
      <c r="WEU109"/>
      <c r="WEW109"/>
      <c r="WEY109"/>
      <c r="WFA109"/>
      <c r="WFC109"/>
      <c r="WFE109"/>
      <c r="WFG109"/>
      <c r="WFI109"/>
      <c r="WFK109"/>
      <c r="WFM109"/>
      <c r="WFO109"/>
      <c r="WFQ109"/>
      <c r="WFS109"/>
      <c r="WFU109"/>
      <c r="WFW109"/>
      <c r="WFY109"/>
      <c r="WGA109"/>
      <c r="WGC109"/>
      <c r="WGE109"/>
      <c r="WGG109"/>
      <c r="WGI109"/>
      <c r="WGK109"/>
      <c r="WGM109"/>
      <c r="WGO109"/>
      <c r="WGQ109"/>
      <c r="WGS109"/>
      <c r="WGU109"/>
      <c r="WGW109"/>
      <c r="WGY109"/>
      <c r="WHA109"/>
      <c r="WHC109"/>
      <c r="WHE109"/>
      <c r="WHG109"/>
      <c r="WHI109"/>
      <c r="WHK109"/>
      <c r="WHM109"/>
      <c r="WHO109"/>
      <c r="WHQ109"/>
      <c r="WHS109"/>
      <c r="WHU109"/>
      <c r="WHW109"/>
      <c r="WHY109"/>
      <c r="WIA109"/>
      <c r="WIC109"/>
      <c r="WIE109"/>
      <c r="WIG109"/>
      <c r="WII109"/>
      <c r="WIK109"/>
      <c r="WIM109"/>
      <c r="WIO109"/>
      <c r="WIQ109"/>
      <c r="WIS109"/>
      <c r="WIU109"/>
      <c r="WIW109"/>
      <c r="WIY109"/>
      <c r="WJA109"/>
      <c r="WJC109"/>
      <c r="WJE109"/>
      <c r="WJG109"/>
      <c r="WJI109"/>
      <c r="WJK109"/>
      <c r="WJM109"/>
      <c r="WJO109"/>
      <c r="WJQ109"/>
      <c r="WJS109"/>
      <c r="WJU109"/>
      <c r="WJW109"/>
      <c r="WJY109"/>
      <c r="WKA109"/>
      <c r="WKC109"/>
      <c r="WKE109"/>
      <c r="WKG109"/>
      <c r="WKI109"/>
      <c r="WKK109"/>
      <c r="WKM109"/>
      <c r="WKO109"/>
      <c r="WKQ109"/>
      <c r="WKS109"/>
      <c r="WKU109"/>
      <c r="WKW109"/>
      <c r="WKY109"/>
      <c r="WLA109"/>
      <c r="WLC109"/>
      <c r="WLE109"/>
      <c r="WLG109"/>
      <c r="WLI109"/>
      <c r="WLK109"/>
      <c r="WLM109"/>
      <c r="WLO109"/>
      <c r="WLQ109"/>
      <c r="WLS109"/>
      <c r="WLU109"/>
      <c r="WLW109"/>
      <c r="WLY109"/>
      <c r="WMA109"/>
      <c r="WMC109"/>
      <c r="WME109"/>
      <c r="WMG109"/>
      <c r="WMI109"/>
      <c r="WMK109"/>
      <c r="WMM109"/>
      <c r="WMO109"/>
      <c r="WMQ109"/>
      <c r="WMS109"/>
      <c r="WMU109"/>
      <c r="WMW109"/>
      <c r="WMY109"/>
      <c r="WNA109"/>
      <c r="WNC109"/>
      <c r="WNE109"/>
      <c r="WNG109"/>
      <c r="WNI109"/>
      <c r="WNK109"/>
      <c r="WNM109"/>
      <c r="WNO109"/>
      <c r="WNQ109"/>
      <c r="WNS109"/>
      <c r="WNU109"/>
      <c r="WNW109"/>
      <c r="WNY109"/>
      <c r="WOA109"/>
      <c r="WOC109"/>
      <c r="WOE109"/>
      <c r="WOG109"/>
      <c r="WOI109"/>
      <c r="WOK109"/>
      <c r="WOM109"/>
      <c r="WOO109"/>
      <c r="WOQ109"/>
      <c r="WOS109"/>
      <c r="WOU109"/>
      <c r="WOW109"/>
      <c r="WOY109"/>
      <c r="WPA109"/>
      <c r="WPC109"/>
      <c r="WPE109"/>
      <c r="WPG109"/>
      <c r="WPI109"/>
      <c r="WPK109"/>
      <c r="WPM109"/>
      <c r="WPO109"/>
      <c r="WPQ109"/>
      <c r="WPS109"/>
      <c r="WPU109"/>
      <c r="WPW109"/>
      <c r="WPY109"/>
      <c r="WQA109"/>
      <c r="WQC109"/>
      <c r="WQE109"/>
      <c r="WQG109"/>
      <c r="WQI109"/>
      <c r="WQK109"/>
      <c r="WQM109"/>
      <c r="WQO109"/>
      <c r="WQQ109"/>
      <c r="WQS109"/>
      <c r="WQU109"/>
      <c r="WQW109"/>
      <c r="WQY109"/>
      <c r="WRA109"/>
      <c r="WRC109"/>
      <c r="WRE109"/>
      <c r="WRG109"/>
      <c r="WRI109"/>
      <c r="WRK109"/>
      <c r="WRM109"/>
      <c r="WRO109"/>
      <c r="WRQ109"/>
      <c r="WRS109"/>
      <c r="WRU109"/>
      <c r="WRW109"/>
      <c r="WRY109"/>
      <c r="WSA109"/>
      <c r="WSC109"/>
      <c r="WSE109"/>
      <c r="WSG109"/>
      <c r="WSI109"/>
      <c r="WSK109"/>
      <c r="WSM109"/>
      <c r="WSO109"/>
      <c r="WSQ109"/>
      <c r="WSS109"/>
      <c r="WSU109"/>
      <c r="WSW109"/>
      <c r="WSY109"/>
      <c r="WTA109"/>
      <c r="WTC109"/>
      <c r="WTE109"/>
      <c r="WTG109"/>
      <c r="WTI109"/>
      <c r="WTK109"/>
      <c r="WTM109"/>
      <c r="WTO109"/>
      <c r="WTQ109"/>
      <c r="WTS109"/>
      <c r="WTU109"/>
      <c r="WTW109"/>
      <c r="WTY109"/>
      <c r="WUA109"/>
      <c r="WUC109"/>
      <c r="WUE109"/>
      <c r="WUG109"/>
      <c r="WUI109"/>
      <c r="WUK109"/>
      <c r="WUM109"/>
      <c r="WUO109"/>
      <c r="WUQ109"/>
      <c r="WUS109"/>
      <c r="WUU109"/>
      <c r="WUW109"/>
      <c r="WUY109"/>
      <c r="WVA109"/>
      <c r="WVC109"/>
      <c r="WVE109"/>
      <c r="WVG109"/>
      <c r="WVI109"/>
      <c r="WVK109"/>
      <c r="WVM109"/>
      <c r="WVO109"/>
      <c r="WVQ109"/>
      <c r="WVS109"/>
      <c r="WVU109"/>
      <c r="WVW109"/>
      <c r="WVY109"/>
      <c r="WWA109"/>
      <c r="WWC109"/>
      <c r="WWE109"/>
      <c r="WWG109"/>
      <c r="WWI109"/>
      <c r="WWK109"/>
      <c r="WWM109"/>
      <c r="WWO109"/>
      <c r="WWQ109"/>
      <c r="WWS109"/>
      <c r="WWU109"/>
      <c r="WWW109"/>
      <c r="WWY109"/>
      <c r="WXA109"/>
      <c r="WXC109"/>
      <c r="WXE109"/>
      <c r="WXG109"/>
      <c r="WXI109"/>
      <c r="WXK109"/>
      <c r="WXM109"/>
      <c r="WXO109"/>
      <c r="WXQ109"/>
      <c r="WXS109"/>
      <c r="WXU109"/>
      <c r="WXW109"/>
      <c r="WXY109"/>
      <c r="WYA109"/>
      <c r="WYC109"/>
      <c r="WYE109"/>
      <c r="WYG109"/>
      <c r="WYI109"/>
      <c r="WYK109"/>
      <c r="WYM109"/>
      <c r="WYO109"/>
      <c r="WYQ109"/>
      <c r="WYS109"/>
      <c r="WYU109"/>
      <c r="WYW109"/>
      <c r="WYY109"/>
      <c r="WZA109"/>
      <c r="WZC109"/>
      <c r="WZE109"/>
      <c r="WZG109"/>
      <c r="WZI109"/>
      <c r="WZK109"/>
      <c r="WZM109"/>
      <c r="WZO109"/>
      <c r="WZQ109"/>
      <c r="WZS109"/>
      <c r="WZU109"/>
      <c r="WZW109"/>
      <c r="WZY109"/>
      <c r="XAA109"/>
      <c r="XAC109"/>
      <c r="XAE109"/>
      <c r="XAG109"/>
      <c r="XAI109"/>
      <c r="XAK109"/>
      <c r="XAM109"/>
      <c r="XAO109"/>
      <c r="XAQ109"/>
      <c r="XAS109"/>
      <c r="XAU109"/>
      <c r="XAW109"/>
      <c r="XAY109"/>
      <c r="XBA109"/>
      <c r="XBC109"/>
      <c r="XBE109"/>
      <c r="XBG109"/>
      <c r="XBI109"/>
      <c r="XBK109"/>
      <c r="XBM109"/>
      <c r="XBO109"/>
      <c r="XBQ109"/>
      <c r="XBS109"/>
      <c r="XBU109"/>
      <c r="XBW109"/>
      <c r="XBY109"/>
      <c r="XCA109"/>
      <c r="XCC109"/>
      <c r="XCE109"/>
      <c r="XCG109"/>
      <c r="XCI109"/>
      <c r="XCK109"/>
      <c r="XCM109"/>
      <c r="XCO109"/>
      <c r="XCQ109"/>
      <c r="XCS109"/>
      <c r="XCU109"/>
      <c r="XCW109"/>
      <c r="XCY109"/>
      <c r="XDA109"/>
      <c r="XDC109"/>
      <c r="XDE109"/>
      <c r="XDG109"/>
      <c r="XDI109"/>
      <c r="XDK109"/>
      <c r="XDM109"/>
      <c r="XDO109"/>
      <c r="XDQ109"/>
      <c r="XDS109"/>
      <c r="XDU109"/>
      <c r="XDW109"/>
      <c r="XDY109"/>
      <c r="XEA109"/>
      <c r="XEC109"/>
      <c r="XEE109"/>
      <c r="XEG109"/>
      <c r="XEI109"/>
      <c r="XEK109"/>
      <c r="XEM109"/>
      <c r="XEO109"/>
      <c r="XEQ109"/>
      <c r="XES109"/>
      <c r="XEU109"/>
      <c r="XEW109"/>
      <c r="XEY109"/>
      <c r="XFA109"/>
      <c r="XFC109"/>
    </row>
    <row r="110" spans="1:1023 1025:2047 2049:3071 3073:4095 4097:5119 5121:6143 6145:7167 7169:8191 8193:9215 9217:10239 10241:11263 11265:12287 12289:13311 13313:14335 14337:15359 15361:16383" s="55" customFormat="1" ht="19" customHeight="1" x14ac:dyDescent="0.35">
      <c r="A110" s="2" t="s">
        <v>258</v>
      </c>
      <c r="B110" s="209" t="s">
        <v>259</v>
      </c>
      <c r="C110" s="210"/>
      <c r="D110" s="48" t="s">
        <v>60</v>
      </c>
      <c r="E110" s="48" t="s">
        <v>60</v>
      </c>
      <c r="F110" s="48" t="s">
        <v>60</v>
      </c>
      <c r="G110" s="48" t="s">
        <v>60</v>
      </c>
      <c r="H110" s="48" t="s">
        <v>60</v>
      </c>
      <c r="I110" s="48" t="s">
        <v>60</v>
      </c>
      <c r="J110" s="56">
        <v>1</v>
      </c>
      <c r="K110" s="57" t="s">
        <v>255</v>
      </c>
      <c r="L110" s="73"/>
      <c r="M110" s="71"/>
      <c r="N110" s="73"/>
      <c r="O110" s="71"/>
      <c r="P110" s="73"/>
      <c r="Q110" s="71"/>
      <c r="R110" s="73"/>
      <c r="S110" s="71"/>
      <c r="T110" s="73"/>
      <c r="U110" s="71"/>
      <c r="V110" s="73"/>
      <c r="W110" s="71"/>
      <c r="X110" s="73"/>
      <c r="Y110" s="71"/>
      <c r="Z110" s="73"/>
      <c r="AA110" s="71"/>
      <c r="AB110" s="73"/>
      <c r="AC110" s="71"/>
      <c r="AD110" s="73"/>
      <c r="AE110" s="71"/>
      <c r="AF110" s="73"/>
      <c r="AG110" s="71"/>
      <c r="AH110" s="73"/>
      <c r="AI110" s="71"/>
      <c r="AJ110" s="73"/>
      <c r="AK110" s="71"/>
      <c r="AL110" s="73"/>
      <c r="AM110" s="71"/>
      <c r="AN110" s="73"/>
      <c r="AO110" s="71"/>
      <c r="AP110" s="73"/>
      <c r="AQ110" s="71"/>
      <c r="AR110" s="73"/>
      <c r="AS110" s="71"/>
      <c r="AT110" s="73"/>
      <c r="AU110" s="71"/>
      <c r="AV110" s="73"/>
      <c r="AW110" s="71"/>
      <c r="AX110" s="73"/>
      <c r="AY110" s="71"/>
      <c r="AZ110" s="73"/>
      <c r="BA110" s="71"/>
      <c r="BB110" s="73"/>
      <c r="BC110" s="71"/>
      <c r="BD110" s="73"/>
      <c r="BE110" s="71"/>
      <c r="BF110" s="73"/>
      <c r="BG110" s="71"/>
      <c r="BH110" s="73"/>
      <c r="BI110" s="71"/>
      <c r="BJ110" s="73"/>
      <c r="BK110" s="71"/>
      <c r="BL110" s="73"/>
      <c r="BM110" s="71"/>
      <c r="BN110" s="73"/>
      <c r="BO110" s="71"/>
      <c r="BP110" s="73"/>
      <c r="BQ110" s="71"/>
      <c r="BR110" s="73"/>
      <c r="BS110" s="71"/>
      <c r="BT110" s="73"/>
      <c r="BU110" s="71"/>
      <c r="BV110" s="73"/>
      <c r="BW110" s="71"/>
      <c r="BX110" s="73"/>
      <c r="BY110" s="71"/>
      <c r="BZ110" s="73"/>
      <c r="CA110" s="71"/>
      <c r="CB110" s="73"/>
      <c r="CC110" s="71"/>
      <c r="CD110" s="73"/>
      <c r="CE110" s="71"/>
      <c r="CF110" s="73"/>
      <c r="CG110" s="71"/>
      <c r="CH110" s="73"/>
      <c r="CI110" s="71"/>
      <c r="CJ110" s="73"/>
      <c r="CK110" s="71"/>
      <c r="CL110" s="73"/>
      <c r="CM110" s="71"/>
      <c r="CN110" s="73"/>
      <c r="CO110" s="71"/>
      <c r="CP110" s="73"/>
      <c r="CQ110" s="71"/>
      <c r="CR110" s="73"/>
      <c r="CS110" s="71"/>
      <c r="CT110" s="73"/>
      <c r="CU110" s="71"/>
      <c r="CV110" s="73"/>
      <c r="CW110" s="71"/>
      <c r="CX110" s="73"/>
      <c r="CY110" s="71"/>
      <c r="CZ110" s="73"/>
      <c r="DA110" s="71"/>
      <c r="DB110" s="73"/>
      <c r="DC110" s="71"/>
      <c r="DD110" s="73"/>
      <c r="DE110" s="71"/>
      <c r="DF110" s="73"/>
      <c r="DG110" s="71"/>
      <c r="DH110" s="73"/>
      <c r="DI110" s="71"/>
      <c r="DK110"/>
      <c r="DM110"/>
      <c r="DO110"/>
      <c r="DQ110"/>
      <c r="DS110"/>
      <c r="DU110"/>
      <c r="DW110"/>
      <c r="DY110"/>
      <c r="EA110"/>
      <c r="EC110"/>
      <c r="EE110"/>
      <c r="EG110"/>
      <c r="EI110"/>
      <c r="EK110"/>
      <c r="EM110"/>
      <c r="EO110"/>
      <c r="EQ110"/>
      <c r="ES110"/>
      <c r="EU110"/>
      <c r="EW110"/>
      <c r="EY110"/>
      <c r="FA110"/>
      <c r="FC110"/>
      <c r="FE110"/>
      <c r="FG110"/>
      <c r="FI110"/>
      <c r="FK110"/>
      <c r="FM110"/>
      <c r="FO110"/>
      <c r="FQ110"/>
      <c r="FS110"/>
      <c r="FU110"/>
      <c r="FW110"/>
      <c r="FY110"/>
      <c r="GA110"/>
      <c r="GC110"/>
      <c r="GE110"/>
      <c r="GG110"/>
      <c r="GI110"/>
      <c r="GK110"/>
      <c r="GM110"/>
      <c r="GO110"/>
      <c r="GQ110"/>
      <c r="GS110"/>
      <c r="GU110"/>
      <c r="GW110"/>
      <c r="GY110"/>
      <c r="HA110"/>
      <c r="HC110"/>
      <c r="HE110"/>
      <c r="HG110"/>
      <c r="HI110"/>
      <c r="HK110"/>
      <c r="HM110"/>
      <c r="HO110"/>
      <c r="HQ110"/>
      <c r="HS110"/>
      <c r="HU110"/>
      <c r="HW110"/>
      <c r="HY110"/>
      <c r="IA110"/>
      <c r="IC110"/>
      <c r="IE110"/>
      <c r="IG110"/>
      <c r="II110"/>
      <c r="IK110"/>
      <c r="IM110"/>
      <c r="IO110"/>
      <c r="IQ110"/>
      <c r="IS110"/>
      <c r="IU110"/>
      <c r="IW110"/>
      <c r="IY110"/>
      <c r="JA110"/>
      <c r="JC110"/>
      <c r="JE110"/>
      <c r="JG110"/>
      <c r="JI110"/>
      <c r="JK110"/>
      <c r="JM110"/>
      <c r="JO110"/>
      <c r="JQ110"/>
      <c r="JS110"/>
      <c r="JU110"/>
      <c r="JW110"/>
      <c r="JY110"/>
      <c r="KA110"/>
      <c r="KC110"/>
      <c r="KE110"/>
      <c r="KG110"/>
      <c r="KI110"/>
      <c r="KK110"/>
      <c r="KM110"/>
      <c r="KO110"/>
      <c r="KQ110"/>
      <c r="KS110"/>
      <c r="KU110"/>
      <c r="KW110"/>
      <c r="KY110"/>
      <c r="LA110"/>
      <c r="LC110"/>
      <c r="LE110"/>
      <c r="LG110"/>
      <c r="LI110"/>
      <c r="LK110"/>
      <c r="LM110"/>
      <c r="LO110"/>
      <c r="LQ110"/>
      <c r="LS110"/>
      <c r="LU110"/>
      <c r="LW110"/>
      <c r="LY110"/>
      <c r="MA110"/>
      <c r="MC110"/>
      <c r="ME110"/>
      <c r="MG110"/>
      <c r="MI110"/>
      <c r="MK110"/>
      <c r="MM110"/>
      <c r="MO110"/>
      <c r="MQ110"/>
      <c r="MS110"/>
      <c r="MU110"/>
      <c r="MW110"/>
      <c r="MY110"/>
      <c r="NA110"/>
      <c r="NC110"/>
      <c r="NE110"/>
      <c r="NG110"/>
      <c r="NI110"/>
      <c r="NK110"/>
      <c r="NM110"/>
      <c r="NO110"/>
      <c r="NQ110"/>
      <c r="NS110"/>
      <c r="NU110"/>
      <c r="NW110"/>
      <c r="NY110"/>
      <c r="OA110"/>
      <c r="OC110"/>
      <c r="OE110"/>
      <c r="OG110"/>
      <c r="OI110"/>
      <c r="OK110"/>
      <c r="OM110"/>
      <c r="OO110"/>
      <c r="OQ110"/>
      <c r="OS110"/>
      <c r="OU110"/>
      <c r="OW110"/>
      <c r="OY110"/>
      <c r="PA110"/>
      <c r="PC110"/>
      <c r="PE110"/>
      <c r="PG110"/>
      <c r="PI110"/>
      <c r="PK110"/>
      <c r="PM110"/>
      <c r="PO110"/>
      <c r="PQ110"/>
      <c r="PS110"/>
      <c r="PU110"/>
      <c r="PW110"/>
      <c r="PY110"/>
      <c r="QA110"/>
      <c r="QC110"/>
      <c r="QE110"/>
      <c r="QG110"/>
      <c r="QI110"/>
      <c r="QK110"/>
      <c r="QM110"/>
      <c r="QO110"/>
      <c r="QQ110"/>
      <c r="QS110"/>
      <c r="QU110"/>
      <c r="QW110"/>
      <c r="QY110"/>
      <c r="RA110"/>
      <c r="RC110"/>
      <c r="RE110"/>
      <c r="RG110"/>
      <c r="RI110"/>
      <c r="RK110"/>
      <c r="RM110"/>
      <c r="RO110"/>
      <c r="RQ110"/>
      <c r="RS110"/>
      <c r="RU110"/>
      <c r="RW110"/>
      <c r="RY110"/>
      <c r="SA110"/>
      <c r="SC110"/>
      <c r="SE110"/>
      <c r="SG110"/>
      <c r="SI110"/>
      <c r="SK110"/>
      <c r="SM110"/>
      <c r="SO110"/>
      <c r="SQ110"/>
      <c r="SS110"/>
      <c r="SU110"/>
      <c r="SW110"/>
      <c r="SY110"/>
      <c r="TA110"/>
      <c r="TC110"/>
      <c r="TE110"/>
      <c r="TG110"/>
      <c r="TI110"/>
      <c r="TK110"/>
      <c r="TM110"/>
      <c r="TO110"/>
      <c r="TQ110"/>
      <c r="TS110"/>
      <c r="TU110"/>
      <c r="TW110"/>
      <c r="TY110"/>
      <c r="UA110"/>
      <c r="UC110"/>
      <c r="UE110"/>
      <c r="UG110"/>
      <c r="UI110"/>
      <c r="UK110"/>
      <c r="UM110"/>
      <c r="UO110"/>
      <c r="UQ110"/>
      <c r="US110"/>
      <c r="UU110"/>
      <c r="UW110"/>
      <c r="UY110"/>
      <c r="VA110"/>
      <c r="VC110"/>
      <c r="VE110"/>
      <c r="VG110"/>
      <c r="VI110"/>
      <c r="VK110"/>
      <c r="VM110"/>
      <c r="VO110"/>
      <c r="VQ110"/>
      <c r="VS110"/>
      <c r="VU110"/>
      <c r="VW110"/>
      <c r="VY110"/>
      <c r="WA110"/>
      <c r="WC110"/>
      <c r="WE110"/>
      <c r="WG110"/>
      <c r="WI110"/>
      <c r="WK110"/>
      <c r="WM110"/>
      <c r="WO110"/>
      <c r="WQ110"/>
      <c r="WS110"/>
      <c r="WU110"/>
      <c r="WW110"/>
      <c r="WY110"/>
      <c r="XA110"/>
      <c r="XC110"/>
      <c r="XE110"/>
      <c r="XG110"/>
      <c r="XI110"/>
      <c r="XK110"/>
      <c r="XM110"/>
      <c r="XO110"/>
      <c r="XQ110"/>
      <c r="XS110"/>
      <c r="XU110"/>
      <c r="XW110"/>
      <c r="XY110"/>
      <c r="YA110"/>
      <c r="YC110"/>
      <c r="YE110"/>
      <c r="YG110"/>
      <c r="YI110"/>
      <c r="YK110"/>
      <c r="YM110"/>
      <c r="YO110"/>
      <c r="YQ110"/>
      <c r="YS110"/>
      <c r="YU110"/>
      <c r="YW110"/>
      <c r="YY110"/>
      <c r="ZA110"/>
      <c r="ZC110"/>
      <c r="ZE110"/>
      <c r="ZG110"/>
      <c r="ZI110"/>
      <c r="ZK110"/>
      <c r="ZM110"/>
      <c r="ZO110"/>
      <c r="ZQ110"/>
      <c r="ZS110"/>
      <c r="ZU110"/>
      <c r="ZW110"/>
      <c r="ZY110"/>
      <c r="AAA110"/>
      <c r="AAC110"/>
      <c r="AAE110"/>
      <c r="AAG110"/>
      <c r="AAI110"/>
      <c r="AAK110"/>
      <c r="AAM110"/>
      <c r="AAO110"/>
      <c r="AAQ110"/>
      <c r="AAS110"/>
      <c r="AAU110"/>
      <c r="AAW110"/>
      <c r="AAY110"/>
      <c r="ABA110"/>
      <c r="ABC110"/>
      <c r="ABE110"/>
      <c r="ABG110"/>
      <c r="ABI110"/>
      <c r="ABK110"/>
      <c r="ABM110"/>
      <c r="ABO110"/>
      <c r="ABQ110"/>
      <c r="ABS110"/>
      <c r="ABU110"/>
      <c r="ABW110"/>
      <c r="ABY110"/>
      <c r="ACA110"/>
      <c r="ACC110"/>
      <c r="ACE110"/>
      <c r="ACG110"/>
      <c r="ACI110"/>
      <c r="ACK110"/>
      <c r="ACM110"/>
      <c r="ACO110"/>
      <c r="ACQ110"/>
      <c r="ACS110"/>
      <c r="ACU110"/>
      <c r="ACW110"/>
      <c r="ACY110"/>
      <c r="ADA110"/>
      <c r="ADC110"/>
      <c r="ADE110"/>
      <c r="ADG110"/>
      <c r="ADI110"/>
      <c r="ADK110"/>
      <c r="ADM110"/>
      <c r="ADO110"/>
      <c r="ADQ110"/>
      <c r="ADS110"/>
      <c r="ADU110"/>
      <c r="ADW110"/>
      <c r="ADY110"/>
      <c r="AEA110"/>
      <c r="AEC110"/>
      <c r="AEE110"/>
      <c r="AEG110"/>
      <c r="AEI110"/>
      <c r="AEK110"/>
      <c r="AEM110"/>
      <c r="AEO110"/>
      <c r="AEQ110"/>
      <c r="AES110"/>
      <c r="AEU110"/>
      <c r="AEW110"/>
      <c r="AEY110"/>
      <c r="AFA110"/>
      <c r="AFC110"/>
      <c r="AFE110"/>
      <c r="AFG110"/>
      <c r="AFI110"/>
      <c r="AFK110"/>
      <c r="AFM110"/>
      <c r="AFO110"/>
      <c r="AFQ110"/>
      <c r="AFS110"/>
      <c r="AFU110"/>
      <c r="AFW110"/>
      <c r="AFY110"/>
      <c r="AGA110"/>
      <c r="AGC110"/>
      <c r="AGE110"/>
      <c r="AGG110"/>
      <c r="AGI110"/>
      <c r="AGK110"/>
      <c r="AGM110"/>
      <c r="AGO110"/>
      <c r="AGQ110"/>
      <c r="AGS110"/>
      <c r="AGU110"/>
      <c r="AGW110"/>
      <c r="AGY110"/>
      <c r="AHA110"/>
      <c r="AHC110"/>
      <c r="AHE110"/>
      <c r="AHG110"/>
      <c r="AHI110"/>
      <c r="AHK110"/>
      <c r="AHM110"/>
      <c r="AHO110"/>
      <c r="AHQ110"/>
      <c r="AHS110"/>
      <c r="AHU110"/>
      <c r="AHW110"/>
      <c r="AHY110"/>
      <c r="AIA110"/>
      <c r="AIC110"/>
      <c r="AIE110"/>
      <c r="AIG110"/>
      <c r="AII110"/>
      <c r="AIK110"/>
      <c r="AIM110"/>
      <c r="AIO110"/>
      <c r="AIQ110"/>
      <c r="AIS110"/>
      <c r="AIU110"/>
      <c r="AIW110"/>
      <c r="AIY110"/>
      <c r="AJA110"/>
      <c r="AJC110"/>
      <c r="AJE110"/>
      <c r="AJG110"/>
      <c r="AJI110"/>
      <c r="AJK110"/>
      <c r="AJM110"/>
      <c r="AJO110"/>
      <c r="AJQ110"/>
      <c r="AJS110"/>
      <c r="AJU110"/>
      <c r="AJW110"/>
      <c r="AJY110"/>
      <c r="AKA110"/>
      <c r="AKC110"/>
      <c r="AKE110"/>
      <c r="AKG110"/>
      <c r="AKI110"/>
      <c r="AKK110"/>
      <c r="AKM110"/>
      <c r="AKO110"/>
      <c r="AKQ110"/>
      <c r="AKS110"/>
      <c r="AKU110"/>
      <c r="AKW110"/>
      <c r="AKY110"/>
      <c r="ALA110"/>
      <c r="ALC110"/>
      <c r="ALE110"/>
      <c r="ALG110"/>
      <c r="ALI110"/>
      <c r="ALK110"/>
      <c r="ALM110"/>
      <c r="ALO110"/>
      <c r="ALQ110"/>
      <c r="ALS110"/>
      <c r="ALU110"/>
      <c r="ALW110"/>
      <c r="ALY110"/>
      <c r="AMA110"/>
      <c r="AMC110"/>
      <c r="AME110"/>
      <c r="AMG110"/>
      <c r="AMI110"/>
      <c r="AMK110"/>
      <c r="AMM110"/>
      <c r="AMO110"/>
      <c r="AMQ110"/>
      <c r="AMS110"/>
      <c r="AMU110"/>
      <c r="AMW110"/>
      <c r="AMY110"/>
      <c r="ANA110"/>
      <c r="ANC110"/>
      <c r="ANE110"/>
      <c r="ANG110"/>
      <c r="ANI110"/>
      <c r="ANK110"/>
      <c r="ANM110"/>
      <c r="ANO110"/>
      <c r="ANQ110"/>
      <c r="ANS110"/>
      <c r="ANU110"/>
      <c r="ANW110"/>
      <c r="ANY110"/>
      <c r="AOA110"/>
      <c r="AOC110"/>
      <c r="AOE110"/>
      <c r="AOG110"/>
      <c r="AOI110"/>
      <c r="AOK110"/>
      <c r="AOM110"/>
      <c r="AOO110"/>
      <c r="AOQ110"/>
      <c r="AOS110"/>
      <c r="AOU110"/>
      <c r="AOW110"/>
      <c r="AOY110"/>
      <c r="APA110"/>
      <c r="APC110"/>
      <c r="APE110"/>
      <c r="APG110"/>
      <c r="API110"/>
      <c r="APK110"/>
      <c r="APM110"/>
      <c r="APO110"/>
      <c r="APQ110"/>
      <c r="APS110"/>
      <c r="APU110"/>
      <c r="APW110"/>
      <c r="APY110"/>
      <c r="AQA110"/>
      <c r="AQC110"/>
      <c r="AQE110"/>
      <c r="AQG110"/>
      <c r="AQI110"/>
      <c r="AQK110"/>
      <c r="AQM110"/>
      <c r="AQO110"/>
      <c r="AQQ110"/>
      <c r="AQS110"/>
      <c r="AQU110"/>
      <c r="AQW110"/>
      <c r="AQY110"/>
      <c r="ARA110"/>
      <c r="ARC110"/>
      <c r="ARE110"/>
      <c r="ARG110"/>
      <c r="ARI110"/>
      <c r="ARK110"/>
      <c r="ARM110"/>
      <c r="ARO110"/>
      <c r="ARQ110"/>
      <c r="ARS110"/>
      <c r="ARU110"/>
      <c r="ARW110"/>
      <c r="ARY110"/>
      <c r="ASA110"/>
      <c r="ASC110"/>
      <c r="ASE110"/>
      <c r="ASG110"/>
      <c r="ASI110"/>
      <c r="ASK110"/>
      <c r="ASM110"/>
      <c r="ASO110"/>
      <c r="ASQ110"/>
      <c r="ASS110"/>
      <c r="ASU110"/>
      <c r="ASW110"/>
      <c r="ASY110"/>
      <c r="ATA110"/>
      <c r="ATC110"/>
      <c r="ATE110"/>
      <c r="ATG110"/>
      <c r="ATI110"/>
      <c r="ATK110"/>
      <c r="ATM110"/>
      <c r="ATO110"/>
      <c r="ATQ110"/>
      <c r="ATS110"/>
      <c r="ATU110"/>
      <c r="ATW110"/>
      <c r="ATY110"/>
      <c r="AUA110"/>
      <c r="AUC110"/>
      <c r="AUE110"/>
      <c r="AUG110"/>
      <c r="AUI110"/>
      <c r="AUK110"/>
      <c r="AUM110"/>
      <c r="AUO110"/>
      <c r="AUQ110"/>
      <c r="AUS110"/>
      <c r="AUU110"/>
      <c r="AUW110"/>
      <c r="AUY110"/>
      <c r="AVA110"/>
      <c r="AVC110"/>
      <c r="AVE110"/>
      <c r="AVG110"/>
      <c r="AVI110"/>
      <c r="AVK110"/>
      <c r="AVM110"/>
      <c r="AVO110"/>
      <c r="AVQ110"/>
      <c r="AVS110"/>
      <c r="AVU110"/>
      <c r="AVW110"/>
      <c r="AVY110"/>
      <c r="AWA110"/>
      <c r="AWC110"/>
      <c r="AWE110"/>
      <c r="AWG110"/>
      <c r="AWI110"/>
      <c r="AWK110"/>
      <c r="AWM110"/>
      <c r="AWO110"/>
      <c r="AWQ110"/>
      <c r="AWS110"/>
      <c r="AWU110"/>
      <c r="AWW110"/>
      <c r="AWY110"/>
      <c r="AXA110"/>
      <c r="AXC110"/>
      <c r="AXE110"/>
      <c r="AXG110"/>
      <c r="AXI110"/>
      <c r="AXK110"/>
      <c r="AXM110"/>
      <c r="AXO110"/>
      <c r="AXQ110"/>
      <c r="AXS110"/>
      <c r="AXU110"/>
      <c r="AXW110"/>
      <c r="AXY110"/>
      <c r="AYA110"/>
      <c r="AYC110"/>
      <c r="AYE110"/>
      <c r="AYG110"/>
      <c r="AYI110"/>
      <c r="AYK110"/>
      <c r="AYM110"/>
      <c r="AYO110"/>
      <c r="AYQ110"/>
      <c r="AYS110"/>
      <c r="AYU110"/>
      <c r="AYW110"/>
      <c r="AYY110"/>
      <c r="AZA110"/>
      <c r="AZC110"/>
      <c r="AZE110"/>
      <c r="AZG110"/>
      <c r="AZI110"/>
      <c r="AZK110"/>
      <c r="AZM110"/>
      <c r="AZO110"/>
      <c r="AZQ110"/>
      <c r="AZS110"/>
      <c r="AZU110"/>
      <c r="AZW110"/>
      <c r="AZY110"/>
      <c r="BAA110"/>
      <c r="BAC110"/>
      <c r="BAE110"/>
      <c r="BAG110"/>
      <c r="BAI110"/>
      <c r="BAK110"/>
      <c r="BAM110"/>
      <c r="BAO110"/>
      <c r="BAQ110"/>
      <c r="BAS110"/>
      <c r="BAU110"/>
      <c r="BAW110"/>
      <c r="BAY110"/>
      <c r="BBA110"/>
      <c r="BBC110"/>
      <c r="BBE110"/>
      <c r="BBG110"/>
      <c r="BBI110"/>
      <c r="BBK110"/>
      <c r="BBM110"/>
      <c r="BBO110"/>
      <c r="BBQ110"/>
      <c r="BBS110"/>
      <c r="BBU110"/>
      <c r="BBW110"/>
      <c r="BBY110"/>
      <c r="BCA110"/>
      <c r="BCC110"/>
      <c r="BCE110"/>
      <c r="BCG110"/>
      <c r="BCI110"/>
      <c r="BCK110"/>
      <c r="BCM110"/>
      <c r="BCO110"/>
      <c r="BCQ110"/>
      <c r="BCS110"/>
      <c r="BCU110"/>
      <c r="BCW110"/>
      <c r="BCY110"/>
      <c r="BDA110"/>
      <c r="BDC110"/>
      <c r="BDE110"/>
      <c r="BDG110"/>
      <c r="BDI110"/>
      <c r="BDK110"/>
      <c r="BDM110"/>
      <c r="BDO110"/>
      <c r="BDQ110"/>
      <c r="BDS110"/>
      <c r="BDU110"/>
      <c r="BDW110"/>
      <c r="BDY110"/>
      <c r="BEA110"/>
      <c r="BEC110"/>
      <c r="BEE110"/>
      <c r="BEG110"/>
      <c r="BEI110"/>
      <c r="BEK110"/>
      <c r="BEM110"/>
      <c r="BEO110"/>
      <c r="BEQ110"/>
      <c r="BES110"/>
      <c r="BEU110"/>
      <c r="BEW110"/>
      <c r="BEY110"/>
      <c r="BFA110"/>
      <c r="BFC110"/>
      <c r="BFE110"/>
      <c r="BFG110"/>
      <c r="BFI110"/>
      <c r="BFK110"/>
      <c r="BFM110"/>
      <c r="BFO110"/>
      <c r="BFQ110"/>
      <c r="BFS110"/>
      <c r="BFU110"/>
      <c r="BFW110"/>
      <c r="BFY110"/>
      <c r="BGA110"/>
      <c r="BGC110"/>
      <c r="BGE110"/>
      <c r="BGG110"/>
      <c r="BGI110"/>
      <c r="BGK110"/>
      <c r="BGM110"/>
      <c r="BGO110"/>
      <c r="BGQ110"/>
      <c r="BGS110"/>
      <c r="BGU110"/>
      <c r="BGW110"/>
      <c r="BGY110"/>
      <c r="BHA110"/>
      <c r="BHC110"/>
      <c r="BHE110"/>
      <c r="BHG110"/>
      <c r="BHI110"/>
      <c r="BHK110"/>
      <c r="BHM110"/>
      <c r="BHO110"/>
      <c r="BHQ110"/>
      <c r="BHS110"/>
      <c r="BHU110"/>
      <c r="BHW110"/>
      <c r="BHY110"/>
      <c r="BIA110"/>
      <c r="BIC110"/>
      <c r="BIE110"/>
      <c r="BIG110"/>
      <c r="BII110"/>
      <c r="BIK110"/>
      <c r="BIM110"/>
      <c r="BIO110"/>
      <c r="BIQ110"/>
      <c r="BIS110"/>
      <c r="BIU110"/>
      <c r="BIW110"/>
      <c r="BIY110"/>
      <c r="BJA110"/>
      <c r="BJC110"/>
      <c r="BJE110"/>
      <c r="BJG110"/>
      <c r="BJI110"/>
      <c r="BJK110"/>
      <c r="BJM110"/>
      <c r="BJO110"/>
      <c r="BJQ110"/>
      <c r="BJS110"/>
      <c r="BJU110"/>
      <c r="BJW110"/>
      <c r="BJY110"/>
      <c r="BKA110"/>
      <c r="BKC110"/>
      <c r="BKE110"/>
      <c r="BKG110"/>
      <c r="BKI110"/>
      <c r="BKK110"/>
      <c r="BKM110"/>
      <c r="BKO110"/>
      <c r="BKQ110"/>
      <c r="BKS110"/>
      <c r="BKU110"/>
      <c r="BKW110"/>
      <c r="BKY110"/>
      <c r="BLA110"/>
      <c r="BLC110"/>
      <c r="BLE110"/>
      <c r="BLG110"/>
      <c r="BLI110"/>
      <c r="BLK110"/>
      <c r="BLM110"/>
      <c r="BLO110"/>
      <c r="BLQ110"/>
      <c r="BLS110"/>
      <c r="BLU110"/>
      <c r="BLW110"/>
      <c r="BLY110"/>
      <c r="BMA110"/>
      <c r="BMC110"/>
      <c r="BME110"/>
      <c r="BMG110"/>
      <c r="BMI110"/>
      <c r="BMK110"/>
      <c r="BMM110"/>
      <c r="BMO110"/>
      <c r="BMQ110"/>
      <c r="BMS110"/>
      <c r="BMU110"/>
      <c r="BMW110"/>
      <c r="BMY110"/>
      <c r="BNA110"/>
      <c r="BNC110"/>
      <c r="BNE110"/>
      <c r="BNG110"/>
      <c r="BNI110"/>
      <c r="BNK110"/>
      <c r="BNM110"/>
      <c r="BNO110"/>
      <c r="BNQ110"/>
      <c r="BNS110"/>
      <c r="BNU110"/>
      <c r="BNW110"/>
      <c r="BNY110"/>
      <c r="BOA110"/>
      <c r="BOC110"/>
      <c r="BOE110"/>
      <c r="BOG110"/>
      <c r="BOI110"/>
      <c r="BOK110"/>
      <c r="BOM110"/>
      <c r="BOO110"/>
      <c r="BOQ110"/>
      <c r="BOS110"/>
      <c r="BOU110"/>
      <c r="BOW110"/>
      <c r="BOY110"/>
      <c r="BPA110"/>
      <c r="BPC110"/>
      <c r="BPE110"/>
      <c r="BPG110"/>
      <c r="BPI110"/>
      <c r="BPK110"/>
      <c r="BPM110"/>
      <c r="BPO110"/>
      <c r="BPQ110"/>
      <c r="BPS110"/>
      <c r="BPU110"/>
      <c r="BPW110"/>
      <c r="BPY110"/>
      <c r="BQA110"/>
      <c r="BQC110"/>
      <c r="BQE110"/>
      <c r="BQG110"/>
      <c r="BQI110"/>
      <c r="BQK110"/>
      <c r="BQM110"/>
      <c r="BQO110"/>
      <c r="BQQ110"/>
      <c r="BQS110"/>
      <c r="BQU110"/>
      <c r="BQW110"/>
      <c r="BQY110"/>
      <c r="BRA110"/>
      <c r="BRC110"/>
      <c r="BRE110"/>
      <c r="BRG110"/>
      <c r="BRI110"/>
      <c r="BRK110"/>
      <c r="BRM110"/>
      <c r="BRO110"/>
      <c r="BRQ110"/>
      <c r="BRS110"/>
      <c r="BRU110"/>
      <c r="BRW110"/>
      <c r="BRY110"/>
      <c r="BSA110"/>
      <c r="BSC110"/>
      <c r="BSE110"/>
      <c r="BSG110"/>
      <c r="BSI110"/>
      <c r="BSK110"/>
      <c r="BSM110"/>
      <c r="BSO110"/>
      <c r="BSQ110"/>
      <c r="BSS110"/>
      <c r="BSU110"/>
      <c r="BSW110"/>
      <c r="BSY110"/>
      <c r="BTA110"/>
      <c r="BTC110"/>
      <c r="BTE110"/>
      <c r="BTG110"/>
      <c r="BTI110"/>
      <c r="BTK110"/>
      <c r="BTM110"/>
      <c r="BTO110"/>
      <c r="BTQ110"/>
      <c r="BTS110"/>
      <c r="BTU110"/>
      <c r="BTW110"/>
      <c r="BTY110"/>
      <c r="BUA110"/>
      <c r="BUC110"/>
      <c r="BUE110"/>
      <c r="BUG110"/>
      <c r="BUI110"/>
      <c r="BUK110"/>
      <c r="BUM110"/>
      <c r="BUO110"/>
      <c r="BUQ110"/>
      <c r="BUS110"/>
      <c r="BUU110"/>
      <c r="BUW110"/>
      <c r="BUY110"/>
      <c r="BVA110"/>
      <c r="BVC110"/>
      <c r="BVE110"/>
      <c r="BVG110"/>
      <c r="BVI110"/>
      <c r="BVK110"/>
      <c r="BVM110"/>
      <c r="BVO110"/>
      <c r="BVQ110"/>
      <c r="BVS110"/>
      <c r="BVU110"/>
      <c r="BVW110"/>
      <c r="BVY110"/>
      <c r="BWA110"/>
      <c r="BWC110"/>
      <c r="BWE110"/>
      <c r="BWG110"/>
      <c r="BWI110"/>
      <c r="BWK110"/>
      <c r="BWM110"/>
      <c r="BWO110"/>
      <c r="BWQ110"/>
      <c r="BWS110"/>
      <c r="BWU110"/>
      <c r="BWW110"/>
      <c r="BWY110"/>
      <c r="BXA110"/>
      <c r="BXC110"/>
      <c r="BXE110"/>
      <c r="BXG110"/>
      <c r="BXI110"/>
      <c r="BXK110"/>
      <c r="BXM110"/>
      <c r="BXO110"/>
      <c r="BXQ110"/>
      <c r="BXS110"/>
      <c r="BXU110"/>
      <c r="BXW110"/>
      <c r="BXY110"/>
      <c r="BYA110"/>
      <c r="BYC110"/>
      <c r="BYE110"/>
      <c r="BYG110"/>
      <c r="BYI110"/>
      <c r="BYK110"/>
      <c r="BYM110"/>
      <c r="BYO110"/>
      <c r="BYQ110"/>
      <c r="BYS110"/>
      <c r="BYU110"/>
      <c r="BYW110"/>
      <c r="BYY110"/>
      <c r="BZA110"/>
      <c r="BZC110"/>
      <c r="BZE110"/>
      <c r="BZG110"/>
      <c r="BZI110"/>
      <c r="BZK110"/>
      <c r="BZM110"/>
      <c r="BZO110"/>
      <c r="BZQ110"/>
      <c r="BZS110"/>
      <c r="BZU110"/>
      <c r="BZW110"/>
      <c r="BZY110"/>
      <c r="CAA110"/>
      <c r="CAC110"/>
      <c r="CAE110"/>
      <c r="CAG110"/>
      <c r="CAI110"/>
      <c r="CAK110"/>
      <c r="CAM110"/>
      <c r="CAO110"/>
      <c r="CAQ110"/>
      <c r="CAS110"/>
      <c r="CAU110"/>
      <c r="CAW110"/>
      <c r="CAY110"/>
      <c r="CBA110"/>
      <c r="CBC110"/>
      <c r="CBE110"/>
      <c r="CBG110"/>
      <c r="CBI110"/>
      <c r="CBK110"/>
      <c r="CBM110"/>
      <c r="CBO110"/>
      <c r="CBQ110"/>
      <c r="CBS110"/>
      <c r="CBU110"/>
      <c r="CBW110"/>
      <c r="CBY110"/>
      <c r="CCA110"/>
      <c r="CCC110"/>
      <c r="CCE110"/>
      <c r="CCG110"/>
      <c r="CCI110"/>
      <c r="CCK110"/>
      <c r="CCM110"/>
      <c r="CCO110"/>
      <c r="CCQ110"/>
      <c r="CCS110"/>
      <c r="CCU110"/>
      <c r="CCW110"/>
      <c r="CCY110"/>
      <c r="CDA110"/>
      <c r="CDC110"/>
      <c r="CDE110"/>
      <c r="CDG110"/>
      <c r="CDI110"/>
      <c r="CDK110"/>
      <c r="CDM110"/>
      <c r="CDO110"/>
      <c r="CDQ110"/>
      <c r="CDS110"/>
      <c r="CDU110"/>
      <c r="CDW110"/>
      <c r="CDY110"/>
      <c r="CEA110"/>
      <c r="CEC110"/>
      <c r="CEE110"/>
      <c r="CEG110"/>
      <c r="CEI110"/>
      <c r="CEK110"/>
      <c r="CEM110"/>
      <c r="CEO110"/>
      <c r="CEQ110"/>
      <c r="CES110"/>
      <c r="CEU110"/>
      <c r="CEW110"/>
      <c r="CEY110"/>
      <c r="CFA110"/>
      <c r="CFC110"/>
      <c r="CFE110"/>
      <c r="CFG110"/>
      <c r="CFI110"/>
      <c r="CFK110"/>
      <c r="CFM110"/>
      <c r="CFO110"/>
      <c r="CFQ110"/>
      <c r="CFS110"/>
      <c r="CFU110"/>
      <c r="CFW110"/>
      <c r="CFY110"/>
      <c r="CGA110"/>
      <c r="CGC110"/>
      <c r="CGE110"/>
      <c r="CGG110"/>
      <c r="CGI110"/>
      <c r="CGK110"/>
      <c r="CGM110"/>
      <c r="CGO110"/>
      <c r="CGQ110"/>
      <c r="CGS110"/>
      <c r="CGU110"/>
      <c r="CGW110"/>
      <c r="CGY110"/>
      <c r="CHA110"/>
      <c r="CHC110"/>
      <c r="CHE110"/>
      <c r="CHG110"/>
      <c r="CHI110"/>
      <c r="CHK110"/>
      <c r="CHM110"/>
      <c r="CHO110"/>
      <c r="CHQ110"/>
      <c r="CHS110"/>
      <c r="CHU110"/>
      <c r="CHW110"/>
      <c r="CHY110"/>
      <c r="CIA110"/>
      <c r="CIC110"/>
      <c r="CIE110"/>
      <c r="CIG110"/>
      <c r="CII110"/>
      <c r="CIK110"/>
      <c r="CIM110"/>
      <c r="CIO110"/>
      <c r="CIQ110"/>
      <c r="CIS110"/>
      <c r="CIU110"/>
      <c r="CIW110"/>
      <c r="CIY110"/>
      <c r="CJA110"/>
      <c r="CJC110"/>
      <c r="CJE110"/>
      <c r="CJG110"/>
      <c r="CJI110"/>
      <c r="CJK110"/>
      <c r="CJM110"/>
      <c r="CJO110"/>
      <c r="CJQ110"/>
      <c r="CJS110"/>
      <c r="CJU110"/>
      <c r="CJW110"/>
      <c r="CJY110"/>
      <c r="CKA110"/>
      <c r="CKC110"/>
      <c r="CKE110"/>
      <c r="CKG110"/>
      <c r="CKI110"/>
      <c r="CKK110"/>
      <c r="CKM110"/>
      <c r="CKO110"/>
      <c r="CKQ110"/>
      <c r="CKS110"/>
      <c r="CKU110"/>
      <c r="CKW110"/>
      <c r="CKY110"/>
      <c r="CLA110"/>
      <c r="CLC110"/>
      <c r="CLE110"/>
      <c r="CLG110"/>
      <c r="CLI110"/>
      <c r="CLK110"/>
      <c r="CLM110"/>
      <c r="CLO110"/>
      <c r="CLQ110"/>
      <c r="CLS110"/>
      <c r="CLU110"/>
      <c r="CLW110"/>
      <c r="CLY110"/>
      <c r="CMA110"/>
      <c r="CMC110"/>
      <c r="CME110"/>
      <c r="CMG110"/>
      <c r="CMI110"/>
      <c r="CMK110"/>
      <c r="CMM110"/>
      <c r="CMO110"/>
      <c r="CMQ110"/>
      <c r="CMS110"/>
      <c r="CMU110"/>
      <c r="CMW110"/>
      <c r="CMY110"/>
      <c r="CNA110"/>
      <c r="CNC110"/>
      <c r="CNE110"/>
      <c r="CNG110"/>
      <c r="CNI110"/>
      <c r="CNK110"/>
      <c r="CNM110"/>
      <c r="CNO110"/>
      <c r="CNQ110"/>
      <c r="CNS110"/>
      <c r="CNU110"/>
      <c r="CNW110"/>
      <c r="CNY110"/>
      <c r="COA110"/>
      <c r="COC110"/>
      <c r="COE110"/>
      <c r="COG110"/>
      <c r="COI110"/>
      <c r="COK110"/>
      <c r="COM110"/>
      <c r="COO110"/>
      <c r="COQ110"/>
      <c r="COS110"/>
      <c r="COU110"/>
      <c r="COW110"/>
      <c r="COY110"/>
      <c r="CPA110"/>
      <c r="CPC110"/>
      <c r="CPE110"/>
      <c r="CPG110"/>
      <c r="CPI110"/>
      <c r="CPK110"/>
      <c r="CPM110"/>
      <c r="CPO110"/>
      <c r="CPQ110"/>
      <c r="CPS110"/>
      <c r="CPU110"/>
      <c r="CPW110"/>
      <c r="CPY110"/>
      <c r="CQA110"/>
      <c r="CQC110"/>
      <c r="CQE110"/>
      <c r="CQG110"/>
      <c r="CQI110"/>
      <c r="CQK110"/>
      <c r="CQM110"/>
      <c r="CQO110"/>
      <c r="CQQ110"/>
      <c r="CQS110"/>
      <c r="CQU110"/>
      <c r="CQW110"/>
      <c r="CQY110"/>
      <c r="CRA110"/>
      <c r="CRC110"/>
      <c r="CRE110"/>
      <c r="CRG110"/>
      <c r="CRI110"/>
      <c r="CRK110"/>
      <c r="CRM110"/>
      <c r="CRO110"/>
      <c r="CRQ110"/>
      <c r="CRS110"/>
      <c r="CRU110"/>
      <c r="CRW110"/>
      <c r="CRY110"/>
      <c r="CSA110"/>
      <c r="CSC110"/>
      <c r="CSE110"/>
      <c r="CSG110"/>
      <c r="CSI110"/>
      <c r="CSK110"/>
      <c r="CSM110"/>
      <c r="CSO110"/>
      <c r="CSQ110"/>
      <c r="CSS110"/>
      <c r="CSU110"/>
      <c r="CSW110"/>
      <c r="CSY110"/>
      <c r="CTA110"/>
      <c r="CTC110"/>
      <c r="CTE110"/>
      <c r="CTG110"/>
      <c r="CTI110"/>
      <c r="CTK110"/>
      <c r="CTM110"/>
      <c r="CTO110"/>
      <c r="CTQ110"/>
      <c r="CTS110"/>
      <c r="CTU110"/>
      <c r="CTW110"/>
      <c r="CTY110"/>
      <c r="CUA110"/>
      <c r="CUC110"/>
      <c r="CUE110"/>
      <c r="CUG110"/>
      <c r="CUI110"/>
      <c r="CUK110"/>
      <c r="CUM110"/>
      <c r="CUO110"/>
      <c r="CUQ110"/>
      <c r="CUS110"/>
      <c r="CUU110"/>
      <c r="CUW110"/>
      <c r="CUY110"/>
      <c r="CVA110"/>
      <c r="CVC110"/>
      <c r="CVE110"/>
      <c r="CVG110"/>
      <c r="CVI110"/>
      <c r="CVK110"/>
      <c r="CVM110"/>
      <c r="CVO110"/>
      <c r="CVQ110"/>
      <c r="CVS110"/>
      <c r="CVU110"/>
      <c r="CVW110"/>
      <c r="CVY110"/>
      <c r="CWA110"/>
      <c r="CWC110"/>
      <c r="CWE110"/>
      <c r="CWG110"/>
      <c r="CWI110"/>
      <c r="CWK110"/>
      <c r="CWM110"/>
      <c r="CWO110"/>
      <c r="CWQ110"/>
      <c r="CWS110"/>
      <c r="CWU110"/>
      <c r="CWW110"/>
      <c r="CWY110"/>
      <c r="CXA110"/>
      <c r="CXC110"/>
      <c r="CXE110"/>
      <c r="CXG110"/>
      <c r="CXI110"/>
      <c r="CXK110"/>
      <c r="CXM110"/>
      <c r="CXO110"/>
      <c r="CXQ110"/>
      <c r="CXS110"/>
      <c r="CXU110"/>
      <c r="CXW110"/>
      <c r="CXY110"/>
      <c r="CYA110"/>
      <c r="CYC110"/>
      <c r="CYE110"/>
      <c r="CYG110"/>
      <c r="CYI110"/>
      <c r="CYK110"/>
      <c r="CYM110"/>
      <c r="CYO110"/>
      <c r="CYQ110"/>
      <c r="CYS110"/>
      <c r="CYU110"/>
      <c r="CYW110"/>
      <c r="CYY110"/>
      <c r="CZA110"/>
      <c r="CZC110"/>
      <c r="CZE110"/>
      <c r="CZG110"/>
      <c r="CZI110"/>
      <c r="CZK110"/>
      <c r="CZM110"/>
      <c r="CZO110"/>
      <c r="CZQ110"/>
      <c r="CZS110"/>
      <c r="CZU110"/>
      <c r="CZW110"/>
      <c r="CZY110"/>
      <c r="DAA110"/>
      <c r="DAC110"/>
      <c r="DAE110"/>
      <c r="DAG110"/>
      <c r="DAI110"/>
      <c r="DAK110"/>
      <c r="DAM110"/>
      <c r="DAO110"/>
      <c r="DAQ110"/>
      <c r="DAS110"/>
      <c r="DAU110"/>
      <c r="DAW110"/>
      <c r="DAY110"/>
      <c r="DBA110"/>
      <c r="DBC110"/>
      <c r="DBE110"/>
      <c r="DBG110"/>
      <c r="DBI110"/>
      <c r="DBK110"/>
      <c r="DBM110"/>
      <c r="DBO110"/>
      <c r="DBQ110"/>
      <c r="DBS110"/>
      <c r="DBU110"/>
      <c r="DBW110"/>
      <c r="DBY110"/>
      <c r="DCA110"/>
      <c r="DCC110"/>
      <c r="DCE110"/>
      <c r="DCG110"/>
      <c r="DCI110"/>
      <c r="DCK110"/>
      <c r="DCM110"/>
      <c r="DCO110"/>
      <c r="DCQ110"/>
      <c r="DCS110"/>
      <c r="DCU110"/>
      <c r="DCW110"/>
      <c r="DCY110"/>
      <c r="DDA110"/>
      <c r="DDC110"/>
      <c r="DDE110"/>
      <c r="DDG110"/>
      <c r="DDI110"/>
      <c r="DDK110"/>
      <c r="DDM110"/>
      <c r="DDO110"/>
      <c r="DDQ110"/>
      <c r="DDS110"/>
      <c r="DDU110"/>
      <c r="DDW110"/>
      <c r="DDY110"/>
      <c r="DEA110"/>
      <c r="DEC110"/>
      <c r="DEE110"/>
      <c r="DEG110"/>
      <c r="DEI110"/>
      <c r="DEK110"/>
      <c r="DEM110"/>
      <c r="DEO110"/>
      <c r="DEQ110"/>
      <c r="DES110"/>
      <c r="DEU110"/>
      <c r="DEW110"/>
      <c r="DEY110"/>
      <c r="DFA110"/>
      <c r="DFC110"/>
      <c r="DFE110"/>
      <c r="DFG110"/>
      <c r="DFI110"/>
      <c r="DFK110"/>
      <c r="DFM110"/>
      <c r="DFO110"/>
      <c r="DFQ110"/>
      <c r="DFS110"/>
      <c r="DFU110"/>
      <c r="DFW110"/>
      <c r="DFY110"/>
      <c r="DGA110"/>
      <c r="DGC110"/>
      <c r="DGE110"/>
      <c r="DGG110"/>
      <c r="DGI110"/>
      <c r="DGK110"/>
      <c r="DGM110"/>
      <c r="DGO110"/>
      <c r="DGQ110"/>
      <c r="DGS110"/>
      <c r="DGU110"/>
      <c r="DGW110"/>
      <c r="DGY110"/>
      <c r="DHA110"/>
      <c r="DHC110"/>
      <c r="DHE110"/>
      <c r="DHG110"/>
      <c r="DHI110"/>
      <c r="DHK110"/>
      <c r="DHM110"/>
      <c r="DHO110"/>
      <c r="DHQ110"/>
      <c r="DHS110"/>
      <c r="DHU110"/>
      <c r="DHW110"/>
      <c r="DHY110"/>
      <c r="DIA110"/>
      <c r="DIC110"/>
      <c r="DIE110"/>
      <c r="DIG110"/>
      <c r="DII110"/>
      <c r="DIK110"/>
      <c r="DIM110"/>
      <c r="DIO110"/>
      <c r="DIQ110"/>
      <c r="DIS110"/>
      <c r="DIU110"/>
      <c r="DIW110"/>
      <c r="DIY110"/>
      <c r="DJA110"/>
      <c r="DJC110"/>
      <c r="DJE110"/>
      <c r="DJG110"/>
      <c r="DJI110"/>
      <c r="DJK110"/>
      <c r="DJM110"/>
      <c r="DJO110"/>
      <c r="DJQ110"/>
      <c r="DJS110"/>
      <c r="DJU110"/>
      <c r="DJW110"/>
      <c r="DJY110"/>
      <c r="DKA110"/>
      <c r="DKC110"/>
      <c r="DKE110"/>
      <c r="DKG110"/>
      <c r="DKI110"/>
      <c r="DKK110"/>
      <c r="DKM110"/>
      <c r="DKO110"/>
      <c r="DKQ110"/>
      <c r="DKS110"/>
      <c r="DKU110"/>
      <c r="DKW110"/>
      <c r="DKY110"/>
      <c r="DLA110"/>
      <c r="DLC110"/>
      <c r="DLE110"/>
      <c r="DLG110"/>
      <c r="DLI110"/>
      <c r="DLK110"/>
      <c r="DLM110"/>
      <c r="DLO110"/>
      <c r="DLQ110"/>
      <c r="DLS110"/>
      <c r="DLU110"/>
      <c r="DLW110"/>
      <c r="DLY110"/>
      <c r="DMA110"/>
      <c r="DMC110"/>
      <c r="DME110"/>
      <c r="DMG110"/>
      <c r="DMI110"/>
      <c r="DMK110"/>
      <c r="DMM110"/>
      <c r="DMO110"/>
      <c r="DMQ110"/>
      <c r="DMS110"/>
      <c r="DMU110"/>
      <c r="DMW110"/>
      <c r="DMY110"/>
      <c r="DNA110"/>
      <c r="DNC110"/>
      <c r="DNE110"/>
      <c r="DNG110"/>
      <c r="DNI110"/>
      <c r="DNK110"/>
      <c r="DNM110"/>
      <c r="DNO110"/>
      <c r="DNQ110"/>
      <c r="DNS110"/>
      <c r="DNU110"/>
      <c r="DNW110"/>
      <c r="DNY110"/>
      <c r="DOA110"/>
      <c r="DOC110"/>
      <c r="DOE110"/>
      <c r="DOG110"/>
      <c r="DOI110"/>
      <c r="DOK110"/>
      <c r="DOM110"/>
      <c r="DOO110"/>
      <c r="DOQ110"/>
      <c r="DOS110"/>
      <c r="DOU110"/>
      <c r="DOW110"/>
      <c r="DOY110"/>
      <c r="DPA110"/>
      <c r="DPC110"/>
      <c r="DPE110"/>
      <c r="DPG110"/>
      <c r="DPI110"/>
      <c r="DPK110"/>
      <c r="DPM110"/>
      <c r="DPO110"/>
      <c r="DPQ110"/>
      <c r="DPS110"/>
      <c r="DPU110"/>
      <c r="DPW110"/>
      <c r="DPY110"/>
      <c r="DQA110"/>
      <c r="DQC110"/>
      <c r="DQE110"/>
      <c r="DQG110"/>
      <c r="DQI110"/>
      <c r="DQK110"/>
      <c r="DQM110"/>
      <c r="DQO110"/>
      <c r="DQQ110"/>
      <c r="DQS110"/>
      <c r="DQU110"/>
      <c r="DQW110"/>
      <c r="DQY110"/>
      <c r="DRA110"/>
      <c r="DRC110"/>
      <c r="DRE110"/>
      <c r="DRG110"/>
      <c r="DRI110"/>
      <c r="DRK110"/>
      <c r="DRM110"/>
      <c r="DRO110"/>
      <c r="DRQ110"/>
      <c r="DRS110"/>
      <c r="DRU110"/>
      <c r="DRW110"/>
      <c r="DRY110"/>
      <c r="DSA110"/>
      <c r="DSC110"/>
      <c r="DSE110"/>
      <c r="DSG110"/>
      <c r="DSI110"/>
      <c r="DSK110"/>
      <c r="DSM110"/>
      <c r="DSO110"/>
      <c r="DSQ110"/>
      <c r="DSS110"/>
      <c r="DSU110"/>
      <c r="DSW110"/>
      <c r="DSY110"/>
      <c r="DTA110"/>
      <c r="DTC110"/>
      <c r="DTE110"/>
      <c r="DTG110"/>
      <c r="DTI110"/>
      <c r="DTK110"/>
      <c r="DTM110"/>
      <c r="DTO110"/>
      <c r="DTQ110"/>
      <c r="DTS110"/>
      <c r="DTU110"/>
      <c r="DTW110"/>
      <c r="DTY110"/>
      <c r="DUA110"/>
      <c r="DUC110"/>
      <c r="DUE110"/>
      <c r="DUG110"/>
      <c r="DUI110"/>
      <c r="DUK110"/>
      <c r="DUM110"/>
      <c r="DUO110"/>
      <c r="DUQ110"/>
      <c r="DUS110"/>
      <c r="DUU110"/>
      <c r="DUW110"/>
      <c r="DUY110"/>
      <c r="DVA110"/>
      <c r="DVC110"/>
      <c r="DVE110"/>
      <c r="DVG110"/>
      <c r="DVI110"/>
      <c r="DVK110"/>
      <c r="DVM110"/>
      <c r="DVO110"/>
      <c r="DVQ110"/>
      <c r="DVS110"/>
      <c r="DVU110"/>
      <c r="DVW110"/>
      <c r="DVY110"/>
      <c r="DWA110"/>
      <c r="DWC110"/>
      <c r="DWE110"/>
      <c r="DWG110"/>
      <c r="DWI110"/>
      <c r="DWK110"/>
      <c r="DWM110"/>
      <c r="DWO110"/>
      <c r="DWQ110"/>
      <c r="DWS110"/>
      <c r="DWU110"/>
      <c r="DWW110"/>
      <c r="DWY110"/>
      <c r="DXA110"/>
      <c r="DXC110"/>
      <c r="DXE110"/>
      <c r="DXG110"/>
      <c r="DXI110"/>
      <c r="DXK110"/>
      <c r="DXM110"/>
      <c r="DXO110"/>
      <c r="DXQ110"/>
      <c r="DXS110"/>
      <c r="DXU110"/>
      <c r="DXW110"/>
      <c r="DXY110"/>
      <c r="DYA110"/>
      <c r="DYC110"/>
      <c r="DYE110"/>
      <c r="DYG110"/>
      <c r="DYI110"/>
      <c r="DYK110"/>
      <c r="DYM110"/>
      <c r="DYO110"/>
      <c r="DYQ110"/>
      <c r="DYS110"/>
      <c r="DYU110"/>
      <c r="DYW110"/>
      <c r="DYY110"/>
      <c r="DZA110"/>
      <c r="DZC110"/>
      <c r="DZE110"/>
      <c r="DZG110"/>
      <c r="DZI110"/>
      <c r="DZK110"/>
      <c r="DZM110"/>
      <c r="DZO110"/>
      <c r="DZQ110"/>
      <c r="DZS110"/>
      <c r="DZU110"/>
      <c r="DZW110"/>
      <c r="DZY110"/>
      <c r="EAA110"/>
      <c r="EAC110"/>
      <c r="EAE110"/>
      <c r="EAG110"/>
      <c r="EAI110"/>
      <c r="EAK110"/>
      <c r="EAM110"/>
      <c r="EAO110"/>
      <c r="EAQ110"/>
      <c r="EAS110"/>
      <c r="EAU110"/>
      <c r="EAW110"/>
      <c r="EAY110"/>
      <c r="EBA110"/>
      <c r="EBC110"/>
      <c r="EBE110"/>
      <c r="EBG110"/>
      <c r="EBI110"/>
      <c r="EBK110"/>
      <c r="EBM110"/>
      <c r="EBO110"/>
      <c r="EBQ110"/>
      <c r="EBS110"/>
      <c r="EBU110"/>
      <c r="EBW110"/>
      <c r="EBY110"/>
      <c r="ECA110"/>
      <c r="ECC110"/>
      <c r="ECE110"/>
      <c r="ECG110"/>
      <c r="ECI110"/>
      <c r="ECK110"/>
      <c r="ECM110"/>
      <c r="ECO110"/>
      <c r="ECQ110"/>
      <c r="ECS110"/>
      <c r="ECU110"/>
      <c r="ECW110"/>
      <c r="ECY110"/>
      <c r="EDA110"/>
      <c r="EDC110"/>
      <c r="EDE110"/>
      <c r="EDG110"/>
      <c r="EDI110"/>
      <c r="EDK110"/>
      <c r="EDM110"/>
      <c r="EDO110"/>
      <c r="EDQ110"/>
      <c r="EDS110"/>
      <c r="EDU110"/>
      <c r="EDW110"/>
      <c r="EDY110"/>
      <c r="EEA110"/>
      <c r="EEC110"/>
      <c r="EEE110"/>
      <c r="EEG110"/>
      <c r="EEI110"/>
      <c r="EEK110"/>
      <c r="EEM110"/>
      <c r="EEO110"/>
      <c r="EEQ110"/>
      <c r="EES110"/>
      <c r="EEU110"/>
      <c r="EEW110"/>
      <c r="EEY110"/>
      <c r="EFA110"/>
      <c r="EFC110"/>
      <c r="EFE110"/>
      <c r="EFG110"/>
      <c r="EFI110"/>
      <c r="EFK110"/>
      <c r="EFM110"/>
      <c r="EFO110"/>
      <c r="EFQ110"/>
      <c r="EFS110"/>
      <c r="EFU110"/>
      <c r="EFW110"/>
      <c r="EFY110"/>
      <c r="EGA110"/>
      <c r="EGC110"/>
      <c r="EGE110"/>
      <c r="EGG110"/>
      <c r="EGI110"/>
      <c r="EGK110"/>
      <c r="EGM110"/>
      <c r="EGO110"/>
      <c r="EGQ110"/>
      <c r="EGS110"/>
      <c r="EGU110"/>
      <c r="EGW110"/>
      <c r="EGY110"/>
      <c r="EHA110"/>
      <c r="EHC110"/>
      <c r="EHE110"/>
      <c r="EHG110"/>
      <c r="EHI110"/>
      <c r="EHK110"/>
      <c r="EHM110"/>
      <c r="EHO110"/>
      <c r="EHQ110"/>
      <c r="EHS110"/>
      <c r="EHU110"/>
      <c r="EHW110"/>
      <c r="EHY110"/>
      <c r="EIA110"/>
      <c r="EIC110"/>
      <c r="EIE110"/>
      <c r="EIG110"/>
      <c r="EII110"/>
      <c r="EIK110"/>
      <c r="EIM110"/>
      <c r="EIO110"/>
      <c r="EIQ110"/>
      <c r="EIS110"/>
      <c r="EIU110"/>
      <c r="EIW110"/>
      <c r="EIY110"/>
      <c r="EJA110"/>
      <c r="EJC110"/>
      <c r="EJE110"/>
      <c r="EJG110"/>
      <c r="EJI110"/>
      <c r="EJK110"/>
      <c r="EJM110"/>
      <c r="EJO110"/>
      <c r="EJQ110"/>
      <c r="EJS110"/>
      <c r="EJU110"/>
      <c r="EJW110"/>
      <c r="EJY110"/>
      <c r="EKA110"/>
      <c r="EKC110"/>
      <c r="EKE110"/>
      <c r="EKG110"/>
      <c r="EKI110"/>
      <c r="EKK110"/>
      <c r="EKM110"/>
      <c r="EKO110"/>
      <c r="EKQ110"/>
      <c r="EKS110"/>
      <c r="EKU110"/>
      <c r="EKW110"/>
      <c r="EKY110"/>
      <c r="ELA110"/>
      <c r="ELC110"/>
      <c r="ELE110"/>
      <c r="ELG110"/>
      <c r="ELI110"/>
      <c r="ELK110"/>
      <c r="ELM110"/>
      <c r="ELO110"/>
      <c r="ELQ110"/>
      <c r="ELS110"/>
      <c r="ELU110"/>
      <c r="ELW110"/>
      <c r="ELY110"/>
      <c r="EMA110"/>
      <c r="EMC110"/>
      <c r="EME110"/>
      <c r="EMG110"/>
      <c r="EMI110"/>
      <c r="EMK110"/>
      <c r="EMM110"/>
      <c r="EMO110"/>
      <c r="EMQ110"/>
      <c r="EMS110"/>
      <c r="EMU110"/>
      <c r="EMW110"/>
      <c r="EMY110"/>
      <c r="ENA110"/>
      <c r="ENC110"/>
      <c r="ENE110"/>
      <c r="ENG110"/>
      <c r="ENI110"/>
      <c r="ENK110"/>
      <c r="ENM110"/>
      <c r="ENO110"/>
      <c r="ENQ110"/>
      <c r="ENS110"/>
      <c r="ENU110"/>
      <c r="ENW110"/>
      <c r="ENY110"/>
      <c r="EOA110"/>
      <c r="EOC110"/>
      <c r="EOE110"/>
      <c r="EOG110"/>
      <c r="EOI110"/>
      <c r="EOK110"/>
      <c r="EOM110"/>
      <c r="EOO110"/>
      <c r="EOQ110"/>
      <c r="EOS110"/>
      <c r="EOU110"/>
      <c r="EOW110"/>
      <c r="EOY110"/>
      <c r="EPA110"/>
      <c r="EPC110"/>
      <c r="EPE110"/>
      <c r="EPG110"/>
      <c r="EPI110"/>
      <c r="EPK110"/>
      <c r="EPM110"/>
      <c r="EPO110"/>
      <c r="EPQ110"/>
      <c r="EPS110"/>
      <c r="EPU110"/>
      <c r="EPW110"/>
      <c r="EPY110"/>
      <c r="EQA110"/>
      <c r="EQC110"/>
      <c r="EQE110"/>
      <c r="EQG110"/>
      <c r="EQI110"/>
      <c r="EQK110"/>
      <c r="EQM110"/>
      <c r="EQO110"/>
      <c r="EQQ110"/>
      <c r="EQS110"/>
      <c r="EQU110"/>
      <c r="EQW110"/>
      <c r="EQY110"/>
      <c r="ERA110"/>
      <c r="ERC110"/>
      <c r="ERE110"/>
      <c r="ERG110"/>
      <c r="ERI110"/>
      <c r="ERK110"/>
      <c r="ERM110"/>
      <c r="ERO110"/>
      <c r="ERQ110"/>
      <c r="ERS110"/>
      <c r="ERU110"/>
      <c r="ERW110"/>
      <c r="ERY110"/>
      <c r="ESA110"/>
      <c r="ESC110"/>
      <c r="ESE110"/>
      <c r="ESG110"/>
      <c r="ESI110"/>
      <c r="ESK110"/>
      <c r="ESM110"/>
      <c r="ESO110"/>
      <c r="ESQ110"/>
      <c r="ESS110"/>
      <c r="ESU110"/>
      <c r="ESW110"/>
      <c r="ESY110"/>
      <c r="ETA110"/>
      <c r="ETC110"/>
      <c r="ETE110"/>
      <c r="ETG110"/>
      <c r="ETI110"/>
      <c r="ETK110"/>
      <c r="ETM110"/>
      <c r="ETO110"/>
      <c r="ETQ110"/>
      <c r="ETS110"/>
      <c r="ETU110"/>
      <c r="ETW110"/>
      <c r="ETY110"/>
      <c r="EUA110"/>
      <c r="EUC110"/>
      <c r="EUE110"/>
      <c r="EUG110"/>
      <c r="EUI110"/>
      <c r="EUK110"/>
      <c r="EUM110"/>
      <c r="EUO110"/>
      <c r="EUQ110"/>
      <c r="EUS110"/>
      <c r="EUU110"/>
      <c r="EUW110"/>
      <c r="EUY110"/>
      <c r="EVA110"/>
      <c r="EVC110"/>
      <c r="EVE110"/>
      <c r="EVG110"/>
      <c r="EVI110"/>
      <c r="EVK110"/>
      <c r="EVM110"/>
      <c r="EVO110"/>
      <c r="EVQ110"/>
      <c r="EVS110"/>
      <c r="EVU110"/>
      <c r="EVW110"/>
      <c r="EVY110"/>
      <c r="EWA110"/>
      <c r="EWC110"/>
      <c r="EWE110"/>
      <c r="EWG110"/>
      <c r="EWI110"/>
      <c r="EWK110"/>
      <c r="EWM110"/>
      <c r="EWO110"/>
      <c r="EWQ110"/>
      <c r="EWS110"/>
      <c r="EWU110"/>
      <c r="EWW110"/>
      <c r="EWY110"/>
      <c r="EXA110"/>
      <c r="EXC110"/>
      <c r="EXE110"/>
      <c r="EXG110"/>
      <c r="EXI110"/>
      <c r="EXK110"/>
      <c r="EXM110"/>
      <c r="EXO110"/>
      <c r="EXQ110"/>
      <c r="EXS110"/>
      <c r="EXU110"/>
      <c r="EXW110"/>
      <c r="EXY110"/>
      <c r="EYA110"/>
      <c r="EYC110"/>
      <c r="EYE110"/>
      <c r="EYG110"/>
      <c r="EYI110"/>
      <c r="EYK110"/>
      <c r="EYM110"/>
      <c r="EYO110"/>
      <c r="EYQ110"/>
      <c r="EYS110"/>
      <c r="EYU110"/>
      <c r="EYW110"/>
      <c r="EYY110"/>
      <c r="EZA110"/>
      <c r="EZC110"/>
      <c r="EZE110"/>
      <c r="EZG110"/>
      <c r="EZI110"/>
      <c r="EZK110"/>
      <c r="EZM110"/>
      <c r="EZO110"/>
      <c r="EZQ110"/>
      <c r="EZS110"/>
      <c r="EZU110"/>
      <c r="EZW110"/>
      <c r="EZY110"/>
      <c r="FAA110"/>
      <c r="FAC110"/>
      <c r="FAE110"/>
      <c r="FAG110"/>
      <c r="FAI110"/>
      <c r="FAK110"/>
      <c r="FAM110"/>
      <c r="FAO110"/>
      <c r="FAQ110"/>
      <c r="FAS110"/>
      <c r="FAU110"/>
      <c r="FAW110"/>
      <c r="FAY110"/>
      <c r="FBA110"/>
      <c r="FBC110"/>
      <c r="FBE110"/>
      <c r="FBG110"/>
      <c r="FBI110"/>
      <c r="FBK110"/>
      <c r="FBM110"/>
      <c r="FBO110"/>
      <c r="FBQ110"/>
      <c r="FBS110"/>
      <c r="FBU110"/>
      <c r="FBW110"/>
      <c r="FBY110"/>
      <c r="FCA110"/>
      <c r="FCC110"/>
      <c r="FCE110"/>
      <c r="FCG110"/>
      <c r="FCI110"/>
      <c r="FCK110"/>
      <c r="FCM110"/>
      <c r="FCO110"/>
      <c r="FCQ110"/>
      <c r="FCS110"/>
      <c r="FCU110"/>
      <c r="FCW110"/>
      <c r="FCY110"/>
      <c r="FDA110"/>
      <c r="FDC110"/>
      <c r="FDE110"/>
      <c r="FDG110"/>
      <c r="FDI110"/>
      <c r="FDK110"/>
      <c r="FDM110"/>
      <c r="FDO110"/>
      <c r="FDQ110"/>
      <c r="FDS110"/>
      <c r="FDU110"/>
      <c r="FDW110"/>
      <c r="FDY110"/>
      <c r="FEA110"/>
      <c r="FEC110"/>
      <c r="FEE110"/>
      <c r="FEG110"/>
      <c r="FEI110"/>
      <c r="FEK110"/>
      <c r="FEM110"/>
      <c r="FEO110"/>
      <c r="FEQ110"/>
      <c r="FES110"/>
      <c r="FEU110"/>
      <c r="FEW110"/>
      <c r="FEY110"/>
      <c r="FFA110"/>
      <c r="FFC110"/>
      <c r="FFE110"/>
      <c r="FFG110"/>
      <c r="FFI110"/>
      <c r="FFK110"/>
      <c r="FFM110"/>
      <c r="FFO110"/>
      <c r="FFQ110"/>
      <c r="FFS110"/>
      <c r="FFU110"/>
      <c r="FFW110"/>
      <c r="FFY110"/>
      <c r="FGA110"/>
      <c r="FGC110"/>
      <c r="FGE110"/>
      <c r="FGG110"/>
      <c r="FGI110"/>
      <c r="FGK110"/>
      <c r="FGM110"/>
      <c r="FGO110"/>
      <c r="FGQ110"/>
      <c r="FGS110"/>
      <c r="FGU110"/>
      <c r="FGW110"/>
      <c r="FGY110"/>
      <c r="FHA110"/>
      <c r="FHC110"/>
      <c r="FHE110"/>
      <c r="FHG110"/>
      <c r="FHI110"/>
      <c r="FHK110"/>
      <c r="FHM110"/>
      <c r="FHO110"/>
      <c r="FHQ110"/>
      <c r="FHS110"/>
      <c r="FHU110"/>
      <c r="FHW110"/>
      <c r="FHY110"/>
      <c r="FIA110"/>
      <c r="FIC110"/>
      <c r="FIE110"/>
      <c r="FIG110"/>
      <c r="FII110"/>
      <c r="FIK110"/>
      <c r="FIM110"/>
      <c r="FIO110"/>
      <c r="FIQ110"/>
      <c r="FIS110"/>
      <c r="FIU110"/>
      <c r="FIW110"/>
      <c r="FIY110"/>
      <c r="FJA110"/>
      <c r="FJC110"/>
      <c r="FJE110"/>
      <c r="FJG110"/>
      <c r="FJI110"/>
      <c r="FJK110"/>
      <c r="FJM110"/>
      <c r="FJO110"/>
      <c r="FJQ110"/>
      <c r="FJS110"/>
      <c r="FJU110"/>
      <c r="FJW110"/>
      <c r="FJY110"/>
      <c r="FKA110"/>
      <c r="FKC110"/>
      <c r="FKE110"/>
      <c r="FKG110"/>
      <c r="FKI110"/>
      <c r="FKK110"/>
      <c r="FKM110"/>
      <c r="FKO110"/>
      <c r="FKQ110"/>
      <c r="FKS110"/>
      <c r="FKU110"/>
      <c r="FKW110"/>
      <c r="FKY110"/>
      <c r="FLA110"/>
      <c r="FLC110"/>
      <c r="FLE110"/>
      <c r="FLG110"/>
      <c r="FLI110"/>
      <c r="FLK110"/>
      <c r="FLM110"/>
      <c r="FLO110"/>
      <c r="FLQ110"/>
      <c r="FLS110"/>
      <c r="FLU110"/>
      <c r="FLW110"/>
      <c r="FLY110"/>
      <c r="FMA110"/>
      <c r="FMC110"/>
      <c r="FME110"/>
      <c r="FMG110"/>
      <c r="FMI110"/>
      <c r="FMK110"/>
      <c r="FMM110"/>
      <c r="FMO110"/>
      <c r="FMQ110"/>
      <c r="FMS110"/>
      <c r="FMU110"/>
      <c r="FMW110"/>
      <c r="FMY110"/>
      <c r="FNA110"/>
      <c r="FNC110"/>
      <c r="FNE110"/>
      <c r="FNG110"/>
      <c r="FNI110"/>
      <c r="FNK110"/>
      <c r="FNM110"/>
      <c r="FNO110"/>
      <c r="FNQ110"/>
      <c r="FNS110"/>
      <c r="FNU110"/>
      <c r="FNW110"/>
      <c r="FNY110"/>
      <c r="FOA110"/>
      <c r="FOC110"/>
      <c r="FOE110"/>
      <c r="FOG110"/>
      <c r="FOI110"/>
      <c r="FOK110"/>
      <c r="FOM110"/>
      <c r="FOO110"/>
      <c r="FOQ110"/>
      <c r="FOS110"/>
      <c r="FOU110"/>
      <c r="FOW110"/>
      <c r="FOY110"/>
      <c r="FPA110"/>
      <c r="FPC110"/>
      <c r="FPE110"/>
      <c r="FPG110"/>
      <c r="FPI110"/>
      <c r="FPK110"/>
      <c r="FPM110"/>
      <c r="FPO110"/>
      <c r="FPQ110"/>
      <c r="FPS110"/>
      <c r="FPU110"/>
      <c r="FPW110"/>
      <c r="FPY110"/>
      <c r="FQA110"/>
      <c r="FQC110"/>
      <c r="FQE110"/>
      <c r="FQG110"/>
      <c r="FQI110"/>
      <c r="FQK110"/>
      <c r="FQM110"/>
      <c r="FQO110"/>
      <c r="FQQ110"/>
      <c r="FQS110"/>
      <c r="FQU110"/>
      <c r="FQW110"/>
      <c r="FQY110"/>
      <c r="FRA110"/>
      <c r="FRC110"/>
      <c r="FRE110"/>
      <c r="FRG110"/>
      <c r="FRI110"/>
      <c r="FRK110"/>
      <c r="FRM110"/>
      <c r="FRO110"/>
      <c r="FRQ110"/>
      <c r="FRS110"/>
      <c r="FRU110"/>
      <c r="FRW110"/>
      <c r="FRY110"/>
      <c r="FSA110"/>
      <c r="FSC110"/>
      <c r="FSE110"/>
      <c r="FSG110"/>
      <c r="FSI110"/>
      <c r="FSK110"/>
      <c r="FSM110"/>
      <c r="FSO110"/>
      <c r="FSQ110"/>
      <c r="FSS110"/>
      <c r="FSU110"/>
      <c r="FSW110"/>
      <c r="FSY110"/>
      <c r="FTA110"/>
      <c r="FTC110"/>
      <c r="FTE110"/>
      <c r="FTG110"/>
      <c r="FTI110"/>
      <c r="FTK110"/>
      <c r="FTM110"/>
      <c r="FTO110"/>
      <c r="FTQ110"/>
      <c r="FTS110"/>
      <c r="FTU110"/>
      <c r="FTW110"/>
      <c r="FTY110"/>
      <c r="FUA110"/>
      <c r="FUC110"/>
      <c r="FUE110"/>
      <c r="FUG110"/>
      <c r="FUI110"/>
      <c r="FUK110"/>
      <c r="FUM110"/>
      <c r="FUO110"/>
      <c r="FUQ110"/>
      <c r="FUS110"/>
      <c r="FUU110"/>
      <c r="FUW110"/>
      <c r="FUY110"/>
      <c r="FVA110"/>
      <c r="FVC110"/>
      <c r="FVE110"/>
      <c r="FVG110"/>
      <c r="FVI110"/>
      <c r="FVK110"/>
      <c r="FVM110"/>
      <c r="FVO110"/>
      <c r="FVQ110"/>
      <c r="FVS110"/>
      <c r="FVU110"/>
      <c r="FVW110"/>
      <c r="FVY110"/>
      <c r="FWA110"/>
      <c r="FWC110"/>
      <c r="FWE110"/>
      <c r="FWG110"/>
      <c r="FWI110"/>
      <c r="FWK110"/>
      <c r="FWM110"/>
      <c r="FWO110"/>
      <c r="FWQ110"/>
      <c r="FWS110"/>
      <c r="FWU110"/>
      <c r="FWW110"/>
      <c r="FWY110"/>
      <c r="FXA110"/>
      <c r="FXC110"/>
      <c r="FXE110"/>
      <c r="FXG110"/>
      <c r="FXI110"/>
      <c r="FXK110"/>
      <c r="FXM110"/>
      <c r="FXO110"/>
      <c r="FXQ110"/>
      <c r="FXS110"/>
      <c r="FXU110"/>
      <c r="FXW110"/>
      <c r="FXY110"/>
      <c r="FYA110"/>
      <c r="FYC110"/>
      <c r="FYE110"/>
      <c r="FYG110"/>
      <c r="FYI110"/>
      <c r="FYK110"/>
      <c r="FYM110"/>
      <c r="FYO110"/>
      <c r="FYQ110"/>
      <c r="FYS110"/>
      <c r="FYU110"/>
      <c r="FYW110"/>
      <c r="FYY110"/>
      <c r="FZA110"/>
      <c r="FZC110"/>
      <c r="FZE110"/>
      <c r="FZG110"/>
      <c r="FZI110"/>
      <c r="FZK110"/>
      <c r="FZM110"/>
      <c r="FZO110"/>
      <c r="FZQ110"/>
      <c r="FZS110"/>
      <c r="FZU110"/>
      <c r="FZW110"/>
      <c r="FZY110"/>
      <c r="GAA110"/>
      <c r="GAC110"/>
      <c r="GAE110"/>
      <c r="GAG110"/>
      <c r="GAI110"/>
      <c r="GAK110"/>
      <c r="GAM110"/>
      <c r="GAO110"/>
      <c r="GAQ110"/>
      <c r="GAS110"/>
      <c r="GAU110"/>
      <c r="GAW110"/>
      <c r="GAY110"/>
      <c r="GBA110"/>
      <c r="GBC110"/>
      <c r="GBE110"/>
      <c r="GBG110"/>
      <c r="GBI110"/>
      <c r="GBK110"/>
      <c r="GBM110"/>
      <c r="GBO110"/>
      <c r="GBQ110"/>
      <c r="GBS110"/>
      <c r="GBU110"/>
      <c r="GBW110"/>
      <c r="GBY110"/>
      <c r="GCA110"/>
      <c r="GCC110"/>
      <c r="GCE110"/>
      <c r="GCG110"/>
      <c r="GCI110"/>
      <c r="GCK110"/>
      <c r="GCM110"/>
      <c r="GCO110"/>
      <c r="GCQ110"/>
      <c r="GCS110"/>
      <c r="GCU110"/>
      <c r="GCW110"/>
      <c r="GCY110"/>
      <c r="GDA110"/>
      <c r="GDC110"/>
      <c r="GDE110"/>
      <c r="GDG110"/>
      <c r="GDI110"/>
      <c r="GDK110"/>
      <c r="GDM110"/>
      <c r="GDO110"/>
      <c r="GDQ110"/>
      <c r="GDS110"/>
      <c r="GDU110"/>
      <c r="GDW110"/>
      <c r="GDY110"/>
      <c r="GEA110"/>
      <c r="GEC110"/>
      <c r="GEE110"/>
      <c r="GEG110"/>
      <c r="GEI110"/>
      <c r="GEK110"/>
      <c r="GEM110"/>
      <c r="GEO110"/>
      <c r="GEQ110"/>
      <c r="GES110"/>
      <c r="GEU110"/>
      <c r="GEW110"/>
      <c r="GEY110"/>
      <c r="GFA110"/>
      <c r="GFC110"/>
      <c r="GFE110"/>
      <c r="GFG110"/>
      <c r="GFI110"/>
      <c r="GFK110"/>
      <c r="GFM110"/>
      <c r="GFO110"/>
      <c r="GFQ110"/>
      <c r="GFS110"/>
      <c r="GFU110"/>
      <c r="GFW110"/>
      <c r="GFY110"/>
      <c r="GGA110"/>
      <c r="GGC110"/>
      <c r="GGE110"/>
      <c r="GGG110"/>
      <c r="GGI110"/>
      <c r="GGK110"/>
      <c r="GGM110"/>
      <c r="GGO110"/>
      <c r="GGQ110"/>
      <c r="GGS110"/>
      <c r="GGU110"/>
      <c r="GGW110"/>
      <c r="GGY110"/>
      <c r="GHA110"/>
      <c r="GHC110"/>
      <c r="GHE110"/>
      <c r="GHG110"/>
      <c r="GHI110"/>
      <c r="GHK110"/>
      <c r="GHM110"/>
      <c r="GHO110"/>
      <c r="GHQ110"/>
      <c r="GHS110"/>
      <c r="GHU110"/>
      <c r="GHW110"/>
      <c r="GHY110"/>
      <c r="GIA110"/>
      <c r="GIC110"/>
      <c r="GIE110"/>
      <c r="GIG110"/>
      <c r="GII110"/>
      <c r="GIK110"/>
      <c r="GIM110"/>
      <c r="GIO110"/>
      <c r="GIQ110"/>
      <c r="GIS110"/>
      <c r="GIU110"/>
      <c r="GIW110"/>
      <c r="GIY110"/>
      <c r="GJA110"/>
      <c r="GJC110"/>
      <c r="GJE110"/>
      <c r="GJG110"/>
      <c r="GJI110"/>
      <c r="GJK110"/>
      <c r="GJM110"/>
      <c r="GJO110"/>
      <c r="GJQ110"/>
      <c r="GJS110"/>
      <c r="GJU110"/>
      <c r="GJW110"/>
      <c r="GJY110"/>
      <c r="GKA110"/>
      <c r="GKC110"/>
      <c r="GKE110"/>
      <c r="GKG110"/>
      <c r="GKI110"/>
      <c r="GKK110"/>
      <c r="GKM110"/>
      <c r="GKO110"/>
      <c r="GKQ110"/>
      <c r="GKS110"/>
      <c r="GKU110"/>
      <c r="GKW110"/>
      <c r="GKY110"/>
      <c r="GLA110"/>
      <c r="GLC110"/>
      <c r="GLE110"/>
      <c r="GLG110"/>
      <c r="GLI110"/>
      <c r="GLK110"/>
      <c r="GLM110"/>
      <c r="GLO110"/>
      <c r="GLQ110"/>
      <c r="GLS110"/>
      <c r="GLU110"/>
      <c r="GLW110"/>
      <c r="GLY110"/>
      <c r="GMA110"/>
      <c r="GMC110"/>
      <c r="GME110"/>
      <c r="GMG110"/>
      <c r="GMI110"/>
      <c r="GMK110"/>
      <c r="GMM110"/>
      <c r="GMO110"/>
      <c r="GMQ110"/>
      <c r="GMS110"/>
      <c r="GMU110"/>
      <c r="GMW110"/>
      <c r="GMY110"/>
      <c r="GNA110"/>
      <c r="GNC110"/>
      <c r="GNE110"/>
      <c r="GNG110"/>
      <c r="GNI110"/>
      <c r="GNK110"/>
      <c r="GNM110"/>
      <c r="GNO110"/>
      <c r="GNQ110"/>
      <c r="GNS110"/>
      <c r="GNU110"/>
      <c r="GNW110"/>
      <c r="GNY110"/>
      <c r="GOA110"/>
      <c r="GOC110"/>
      <c r="GOE110"/>
      <c r="GOG110"/>
      <c r="GOI110"/>
      <c r="GOK110"/>
      <c r="GOM110"/>
      <c r="GOO110"/>
      <c r="GOQ110"/>
      <c r="GOS110"/>
      <c r="GOU110"/>
      <c r="GOW110"/>
      <c r="GOY110"/>
      <c r="GPA110"/>
      <c r="GPC110"/>
      <c r="GPE110"/>
      <c r="GPG110"/>
      <c r="GPI110"/>
      <c r="GPK110"/>
      <c r="GPM110"/>
      <c r="GPO110"/>
      <c r="GPQ110"/>
      <c r="GPS110"/>
      <c r="GPU110"/>
      <c r="GPW110"/>
      <c r="GPY110"/>
      <c r="GQA110"/>
      <c r="GQC110"/>
      <c r="GQE110"/>
      <c r="GQG110"/>
      <c r="GQI110"/>
      <c r="GQK110"/>
      <c r="GQM110"/>
      <c r="GQO110"/>
      <c r="GQQ110"/>
      <c r="GQS110"/>
      <c r="GQU110"/>
      <c r="GQW110"/>
      <c r="GQY110"/>
      <c r="GRA110"/>
      <c r="GRC110"/>
      <c r="GRE110"/>
      <c r="GRG110"/>
      <c r="GRI110"/>
      <c r="GRK110"/>
      <c r="GRM110"/>
      <c r="GRO110"/>
      <c r="GRQ110"/>
      <c r="GRS110"/>
      <c r="GRU110"/>
      <c r="GRW110"/>
      <c r="GRY110"/>
      <c r="GSA110"/>
      <c r="GSC110"/>
      <c r="GSE110"/>
      <c r="GSG110"/>
      <c r="GSI110"/>
      <c r="GSK110"/>
      <c r="GSM110"/>
      <c r="GSO110"/>
      <c r="GSQ110"/>
      <c r="GSS110"/>
      <c r="GSU110"/>
      <c r="GSW110"/>
      <c r="GSY110"/>
      <c r="GTA110"/>
      <c r="GTC110"/>
      <c r="GTE110"/>
      <c r="GTG110"/>
      <c r="GTI110"/>
      <c r="GTK110"/>
      <c r="GTM110"/>
      <c r="GTO110"/>
      <c r="GTQ110"/>
      <c r="GTS110"/>
      <c r="GTU110"/>
      <c r="GTW110"/>
      <c r="GTY110"/>
      <c r="GUA110"/>
      <c r="GUC110"/>
      <c r="GUE110"/>
      <c r="GUG110"/>
      <c r="GUI110"/>
      <c r="GUK110"/>
      <c r="GUM110"/>
      <c r="GUO110"/>
      <c r="GUQ110"/>
      <c r="GUS110"/>
      <c r="GUU110"/>
      <c r="GUW110"/>
      <c r="GUY110"/>
      <c r="GVA110"/>
      <c r="GVC110"/>
      <c r="GVE110"/>
      <c r="GVG110"/>
      <c r="GVI110"/>
      <c r="GVK110"/>
      <c r="GVM110"/>
      <c r="GVO110"/>
      <c r="GVQ110"/>
      <c r="GVS110"/>
      <c r="GVU110"/>
      <c r="GVW110"/>
      <c r="GVY110"/>
      <c r="GWA110"/>
      <c r="GWC110"/>
      <c r="GWE110"/>
      <c r="GWG110"/>
      <c r="GWI110"/>
      <c r="GWK110"/>
      <c r="GWM110"/>
      <c r="GWO110"/>
      <c r="GWQ110"/>
      <c r="GWS110"/>
      <c r="GWU110"/>
      <c r="GWW110"/>
      <c r="GWY110"/>
      <c r="GXA110"/>
      <c r="GXC110"/>
      <c r="GXE110"/>
      <c r="GXG110"/>
      <c r="GXI110"/>
      <c r="GXK110"/>
      <c r="GXM110"/>
      <c r="GXO110"/>
      <c r="GXQ110"/>
      <c r="GXS110"/>
      <c r="GXU110"/>
      <c r="GXW110"/>
      <c r="GXY110"/>
      <c r="GYA110"/>
      <c r="GYC110"/>
      <c r="GYE110"/>
      <c r="GYG110"/>
      <c r="GYI110"/>
      <c r="GYK110"/>
      <c r="GYM110"/>
      <c r="GYO110"/>
      <c r="GYQ110"/>
      <c r="GYS110"/>
      <c r="GYU110"/>
      <c r="GYW110"/>
      <c r="GYY110"/>
      <c r="GZA110"/>
      <c r="GZC110"/>
      <c r="GZE110"/>
      <c r="GZG110"/>
      <c r="GZI110"/>
      <c r="GZK110"/>
      <c r="GZM110"/>
      <c r="GZO110"/>
      <c r="GZQ110"/>
      <c r="GZS110"/>
      <c r="GZU110"/>
      <c r="GZW110"/>
      <c r="GZY110"/>
      <c r="HAA110"/>
      <c r="HAC110"/>
      <c r="HAE110"/>
      <c r="HAG110"/>
      <c r="HAI110"/>
      <c r="HAK110"/>
      <c r="HAM110"/>
      <c r="HAO110"/>
      <c r="HAQ110"/>
      <c r="HAS110"/>
      <c r="HAU110"/>
      <c r="HAW110"/>
      <c r="HAY110"/>
      <c r="HBA110"/>
      <c r="HBC110"/>
      <c r="HBE110"/>
      <c r="HBG110"/>
      <c r="HBI110"/>
      <c r="HBK110"/>
      <c r="HBM110"/>
      <c r="HBO110"/>
      <c r="HBQ110"/>
      <c r="HBS110"/>
      <c r="HBU110"/>
      <c r="HBW110"/>
      <c r="HBY110"/>
      <c r="HCA110"/>
      <c r="HCC110"/>
      <c r="HCE110"/>
      <c r="HCG110"/>
      <c r="HCI110"/>
      <c r="HCK110"/>
      <c r="HCM110"/>
      <c r="HCO110"/>
      <c r="HCQ110"/>
      <c r="HCS110"/>
      <c r="HCU110"/>
      <c r="HCW110"/>
      <c r="HCY110"/>
      <c r="HDA110"/>
      <c r="HDC110"/>
      <c r="HDE110"/>
      <c r="HDG110"/>
      <c r="HDI110"/>
      <c r="HDK110"/>
      <c r="HDM110"/>
      <c r="HDO110"/>
      <c r="HDQ110"/>
      <c r="HDS110"/>
      <c r="HDU110"/>
      <c r="HDW110"/>
      <c r="HDY110"/>
      <c r="HEA110"/>
      <c r="HEC110"/>
      <c r="HEE110"/>
      <c r="HEG110"/>
      <c r="HEI110"/>
      <c r="HEK110"/>
      <c r="HEM110"/>
      <c r="HEO110"/>
      <c r="HEQ110"/>
      <c r="HES110"/>
      <c r="HEU110"/>
      <c r="HEW110"/>
      <c r="HEY110"/>
      <c r="HFA110"/>
      <c r="HFC110"/>
      <c r="HFE110"/>
      <c r="HFG110"/>
      <c r="HFI110"/>
      <c r="HFK110"/>
      <c r="HFM110"/>
      <c r="HFO110"/>
      <c r="HFQ110"/>
      <c r="HFS110"/>
      <c r="HFU110"/>
      <c r="HFW110"/>
      <c r="HFY110"/>
      <c r="HGA110"/>
      <c r="HGC110"/>
      <c r="HGE110"/>
      <c r="HGG110"/>
      <c r="HGI110"/>
      <c r="HGK110"/>
      <c r="HGM110"/>
      <c r="HGO110"/>
      <c r="HGQ110"/>
      <c r="HGS110"/>
      <c r="HGU110"/>
      <c r="HGW110"/>
      <c r="HGY110"/>
      <c r="HHA110"/>
      <c r="HHC110"/>
      <c r="HHE110"/>
      <c r="HHG110"/>
      <c r="HHI110"/>
      <c r="HHK110"/>
      <c r="HHM110"/>
      <c r="HHO110"/>
      <c r="HHQ110"/>
      <c r="HHS110"/>
      <c r="HHU110"/>
      <c r="HHW110"/>
      <c r="HHY110"/>
      <c r="HIA110"/>
      <c r="HIC110"/>
      <c r="HIE110"/>
      <c r="HIG110"/>
      <c r="HII110"/>
      <c r="HIK110"/>
      <c r="HIM110"/>
      <c r="HIO110"/>
      <c r="HIQ110"/>
      <c r="HIS110"/>
      <c r="HIU110"/>
      <c r="HIW110"/>
      <c r="HIY110"/>
      <c r="HJA110"/>
      <c r="HJC110"/>
      <c r="HJE110"/>
      <c r="HJG110"/>
      <c r="HJI110"/>
      <c r="HJK110"/>
      <c r="HJM110"/>
      <c r="HJO110"/>
      <c r="HJQ110"/>
      <c r="HJS110"/>
      <c r="HJU110"/>
      <c r="HJW110"/>
      <c r="HJY110"/>
      <c r="HKA110"/>
      <c r="HKC110"/>
      <c r="HKE110"/>
      <c r="HKG110"/>
      <c r="HKI110"/>
      <c r="HKK110"/>
      <c r="HKM110"/>
      <c r="HKO110"/>
      <c r="HKQ110"/>
      <c r="HKS110"/>
      <c r="HKU110"/>
      <c r="HKW110"/>
      <c r="HKY110"/>
      <c r="HLA110"/>
      <c r="HLC110"/>
      <c r="HLE110"/>
      <c r="HLG110"/>
      <c r="HLI110"/>
      <c r="HLK110"/>
      <c r="HLM110"/>
      <c r="HLO110"/>
      <c r="HLQ110"/>
      <c r="HLS110"/>
      <c r="HLU110"/>
      <c r="HLW110"/>
      <c r="HLY110"/>
      <c r="HMA110"/>
      <c r="HMC110"/>
      <c r="HME110"/>
      <c r="HMG110"/>
      <c r="HMI110"/>
      <c r="HMK110"/>
      <c r="HMM110"/>
      <c r="HMO110"/>
      <c r="HMQ110"/>
      <c r="HMS110"/>
      <c r="HMU110"/>
      <c r="HMW110"/>
      <c r="HMY110"/>
      <c r="HNA110"/>
      <c r="HNC110"/>
      <c r="HNE110"/>
      <c r="HNG110"/>
      <c r="HNI110"/>
      <c r="HNK110"/>
      <c r="HNM110"/>
      <c r="HNO110"/>
      <c r="HNQ110"/>
      <c r="HNS110"/>
      <c r="HNU110"/>
      <c r="HNW110"/>
      <c r="HNY110"/>
      <c r="HOA110"/>
      <c r="HOC110"/>
      <c r="HOE110"/>
      <c r="HOG110"/>
      <c r="HOI110"/>
      <c r="HOK110"/>
      <c r="HOM110"/>
      <c r="HOO110"/>
      <c r="HOQ110"/>
      <c r="HOS110"/>
      <c r="HOU110"/>
      <c r="HOW110"/>
      <c r="HOY110"/>
      <c r="HPA110"/>
      <c r="HPC110"/>
      <c r="HPE110"/>
      <c r="HPG110"/>
      <c r="HPI110"/>
      <c r="HPK110"/>
      <c r="HPM110"/>
      <c r="HPO110"/>
      <c r="HPQ110"/>
      <c r="HPS110"/>
      <c r="HPU110"/>
      <c r="HPW110"/>
      <c r="HPY110"/>
      <c r="HQA110"/>
      <c r="HQC110"/>
      <c r="HQE110"/>
      <c r="HQG110"/>
      <c r="HQI110"/>
      <c r="HQK110"/>
      <c r="HQM110"/>
      <c r="HQO110"/>
      <c r="HQQ110"/>
      <c r="HQS110"/>
      <c r="HQU110"/>
      <c r="HQW110"/>
      <c r="HQY110"/>
      <c r="HRA110"/>
      <c r="HRC110"/>
      <c r="HRE110"/>
      <c r="HRG110"/>
      <c r="HRI110"/>
      <c r="HRK110"/>
      <c r="HRM110"/>
      <c r="HRO110"/>
      <c r="HRQ110"/>
      <c r="HRS110"/>
      <c r="HRU110"/>
      <c r="HRW110"/>
      <c r="HRY110"/>
      <c r="HSA110"/>
      <c r="HSC110"/>
      <c r="HSE110"/>
      <c r="HSG110"/>
      <c r="HSI110"/>
      <c r="HSK110"/>
      <c r="HSM110"/>
      <c r="HSO110"/>
      <c r="HSQ110"/>
      <c r="HSS110"/>
      <c r="HSU110"/>
      <c r="HSW110"/>
      <c r="HSY110"/>
      <c r="HTA110"/>
      <c r="HTC110"/>
      <c r="HTE110"/>
      <c r="HTG110"/>
      <c r="HTI110"/>
      <c r="HTK110"/>
      <c r="HTM110"/>
      <c r="HTO110"/>
      <c r="HTQ110"/>
      <c r="HTS110"/>
      <c r="HTU110"/>
      <c r="HTW110"/>
      <c r="HTY110"/>
      <c r="HUA110"/>
      <c r="HUC110"/>
      <c r="HUE110"/>
      <c r="HUG110"/>
      <c r="HUI110"/>
      <c r="HUK110"/>
      <c r="HUM110"/>
      <c r="HUO110"/>
      <c r="HUQ110"/>
      <c r="HUS110"/>
      <c r="HUU110"/>
      <c r="HUW110"/>
      <c r="HUY110"/>
      <c r="HVA110"/>
      <c r="HVC110"/>
      <c r="HVE110"/>
      <c r="HVG110"/>
      <c r="HVI110"/>
      <c r="HVK110"/>
      <c r="HVM110"/>
      <c r="HVO110"/>
      <c r="HVQ110"/>
      <c r="HVS110"/>
      <c r="HVU110"/>
      <c r="HVW110"/>
      <c r="HVY110"/>
      <c r="HWA110"/>
      <c r="HWC110"/>
      <c r="HWE110"/>
      <c r="HWG110"/>
      <c r="HWI110"/>
      <c r="HWK110"/>
      <c r="HWM110"/>
      <c r="HWO110"/>
      <c r="HWQ110"/>
      <c r="HWS110"/>
      <c r="HWU110"/>
      <c r="HWW110"/>
      <c r="HWY110"/>
      <c r="HXA110"/>
      <c r="HXC110"/>
      <c r="HXE110"/>
      <c r="HXG110"/>
      <c r="HXI110"/>
      <c r="HXK110"/>
      <c r="HXM110"/>
      <c r="HXO110"/>
      <c r="HXQ110"/>
      <c r="HXS110"/>
      <c r="HXU110"/>
      <c r="HXW110"/>
      <c r="HXY110"/>
      <c r="HYA110"/>
      <c r="HYC110"/>
      <c r="HYE110"/>
      <c r="HYG110"/>
      <c r="HYI110"/>
      <c r="HYK110"/>
      <c r="HYM110"/>
      <c r="HYO110"/>
      <c r="HYQ110"/>
      <c r="HYS110"/>
      <c r="HYU110"/>
      <c r="HYW110"/>
      <c r="HYY110"/>
      <c r="HZA110"/>
      <c r="HZC110"/>
      <c r="HZE110"/>
      <c r="HZG110"/>
      <c r="HZI110"/>
      <c r="HZK110"/>
      <c r="HZM110"/>
      <c r="HZO110"/>
      <c r="HZQ110"/>
      <c r="HZS110"/>
      <c r="HZU110"/>
      <c r="HZW110"/>
      <c r="HZY110"/>
      <c r="IAA110"/>
      <c r="IAC110"/>
      <c r="IAE110"/>
      <c r="IAG110"/>
      <c r="IAI110"/>
      <c r="IAK110"/>
      <c r="IAM110"/>
      <c r="IAO110"/>
      <c r="IAQ110"/>
      <c r="IAS110"/>
      <c r="IAU110"/>
      <c r="IAW110"/>
      <c r="IAY110"/>
      <c r="IBA110"/>
      <c r="IBC110"/>
      <c r="IBE110"/>
      <c r="IBG110"/>
      <c r="IBI110"/>
      <c r="IBK110"/>
      <c r="IBM110"/>
      <c r="IBO110"/>
      <c r="IBQ110"/>
      <c r="IBS110"/>
      <c r="IBU110"/>
      <c r="IBW110"/>
      <c r="IBY110"/>
      <c r="ICA110"/>
      <c r="ICC110"/>
      <c r="ICE110"/>
      <c r="ICG110"/>
      <c r="ICI110"/>
      <c r="ICK110"/>
      <c r="ICM110"/>
      <c r="ICO110"/>
      <c r="ICQ110"/>
      <c r="ICS110"/>
      <c r="ICU110"/>
      <c r="ICW110"/>
      <c r="ICY110"/>
      <c r="IDA110"/>
      <c r="IDC110"/>
      <c r="IDE110"/>
      <c r="IDG110"/>
      <c r="IDI110"/>
      <c r="IDK110"/>
      <c r="IDM110"/>
      <c r="IDO110"/>
      <c r="IDQ110"/>
      <c r="IDS110"/>
      <c r="IDU110"/>
      <c r="IDW110"/>
      <c r="IDY110"/>
      <c r="IEA110"/>
      <c r="IEC110"/>
      <c r="IEE110"/>
      <c r="IEG110"/>
      <c r="IEI110"/>
      <c r="IEK110"/>
      <c r="IEM110"/>
      <c r="IEO110"/>
      <c r="IEQ110"/>
      <c r="IES110"/>
      <c r="IEU110"/>
      <c r="IEW110"/>
      <c r="IEY110"/>
      <c r="IFA110"/>
      <c r="IFC110"/>
      <c r="IFE110"/>
      <c r="IFG110"/>
      <c r="IFI110"/>
      <c r="IFK110"/>
      <c r="IFM110"/>
      <c r="IFO110"/>
      <c r="IFQ110"/>
      <c r="IFS110"/>
      <c r="IFU110"/>
      <c r="IFW110"/>
      <c r="IFY110"/>
      <c r="IGA110"/>
      <c r="IGC110"/>
      <c r="IGE110"/>
      <c r="IGG110"/>
      <c r="IGI110"/>
      <c r="IGK110"/>
      <c r="IGM110"/>
      <c r="IGO110"/>
      <c r="IGQ110"/>
      <c r="IGS110"/>
      <c r="IGU110"/>
      <c r="IGW110"/>
      <c r="IGY110"/>
      <c r="IHA110"/>
      <c r="IHC110"/>
      <c r="IHE110"/>
      <c r="IHG110"/>
      <c r="IHI110"/>
      <c r="IHK110"/>
      <c r="IHM110"/>
      <c r="IHO110"/>
      <c r="IHQ110"/>
      <c r="IHS110"/>
      <c r="IHU110"/>
      <c r="IHW110"/>
      <c r="IHY110"/>
      <c r="IIA110"/>
      <c r="IIC110"/>
      <c r="IIE110"/>
      <c r="IIG110"/>
      <c r="III110"/>
      <c r="IIK110"/>
      <c r="IIM110"/>
      <c r="IIO110"/>
      <c r="IIQ110"/>
      <c r="IIS110"/>
      <c r="IIU110"/>
      <c r="IIW110"/>
      <c r="IIY110"/>
      <c r="IJA110"/>
      <c r="IJC110"/>
      <c r="IJE110"/>
      <c r="IJG110"/>
      <c r="IJI110"/>
      <c r="IJK110"/>
      <c r="IJM110"/>
      <c r="IJO110"/>
      <c r="IJQ110"/>
      <c r="IJS110"/>
      <c r="IJU110"/>
      <c r="IJW110"/>
      <c r="IJY110"/>
      <c r="IKA110"/>
      <c r="IKC110"/>
      <c r="IKE110"/>
      <c r="IKG110"/>
      <c r="IKI110"/>
      <c r="IKK110"/>
      <c r="IKM110"/>
      <c r="IKO110"/>
      <c r="IKQ110"/>
      <c r="IKS110"/>
      <c r="IKU110"/>
      <c r="IKW110"/>
      <c r="IKY110"/>
      <c r="ILA110"/>
      <c r="ILC110"/>
      <c r="ILE110"/>
      <c r="ILG110"/>
      <c r="ILI110"/>
      <c r="ILK110"/>
      <c r="ILM110"/>
      <c r="ILO110"/>
      <c r="ILQ110"/>
      <c r="ILS110"/>
      <c r="ILU110"/>
      <c r="ILW110"/>
      <c r="ILY110"/>
      <c r="IMA110"/>
      <c r="IMC110"/>
      <c r="IME110"/>
      <c r="IMG110"/>
      <c r="IMI110"/>
      <c r="IMK110"/>
      <c r="IMM110"/>
      <c r="IMO110"/>
      <c r="IMQ110"/>
      <c r="IMS110"/>
      <c r="IMU110"/>
      <c r="IMW110"/>
      <c r="IMY110"/>
      <c r="INA110"/>
      <c r="INC110"/>
      <c r="INE110"/>
      <c r="ING110"/>
      <c r="INI110"/>
      <c r="INK110"/>
      <c r="INM110"/>
      <c r="INO110"/>
      <c r="INQ110"/>
      <c r="INS110"/>
      <c r="INU110"/>
      <c r="INW110"/>
      <c r="INY110"/>
      <c r="IOA110"/>
      <c r="IOC110"/>
      <c r="IOE110"/>
      <c r="IOG110"/>
      <c r="IOI110"/>
      <c r="IOK110"/>
      <c r="IOM110"/>
      <c r="IOO110"/>
      <c r="IOQ110"/>
      <c r="IOS110"/>
      <c r="IOU110"/>
      <c r="IOW110"/>
      <c r="IOY110"/>
      <c r="IPA110"/>
      <c r="IPC110"/>
      <c r="IPE110"/>
      <c r="IPG110"/>
      <c r="IPI110"/>
      <c r="IPK110"/>
      <c r="IPM110"/>
      <c r="IPO110"/>
      <c r="IPQ110"/>
      <c r="IPS110"/>
      <c r="IPU110"/>
      <c r="IPW110"/>
      <c r="IPY110"/>
      <c r="IQA110"/>
      <c r="IQC110"/>
      <c r="IQE110"/>
      <c r="IQG110"/>
      <c r="IQI110"/>
      <c r="IQK110"/>
      <c r="IQM110"/>
      <c r="IQO110"/>
      <c r="IQQ110"/>
      <c r="IQS110"/>
      <c r="IQU110"/>
      <c r="IQW110"/>
      <c r="IQY110"/>
      <c r="IRA110"/>
      <c r="IRC110"/>
      <c r="IRE110"/>
      <c r="IRG110"/>
      <c r="IRI110"/>
      <c r="IRK110"/>
      <c r="IRM110"/>
      <c r="IRO110"/>
      <c r="IRQ110"/>
      <c r="IRS110"/>
      <c r="IRU110"/>
      <c r="IRW110"/>
      <c r="IRY110"/>
      <c r="ISA110"/>
      <c r="ISC110"/>
      <c r="ISE110"/>
      <c r="ISG110"/>
      <c r="ISI110"/>
      <c r="ISK110"/>
      <c r="ISM110"/>
      <c r="ISO110"/>
      <c r="ISQ110"/>
      <c r="ISS110"/>
      <c r="ISU110"/>
      <c r="ISW110"/>
      <c r="ISY110"/>
      <c r="ITA110"/>
      <c r="ITC110"/>
      <c r="ITE110"/>
      <c r="ITG110"/>
      <c r="ITI110"/>
      <c r="ITK110"/>
      <c r="ITM110"/>
      <c r="ITO110"/>
      <c r="ITQ110"/>
      <c r="ITS110"/>
      <c r="ITU110"/>
      <c r="ITW110"/>
      <c r="ITY110"/>
      <c r="IUA110"/>
      <c r="IUC110"/>
      <c r="IUE110"/>
      <c r="IUG110"/>
      <c r="IUI110"/>
      <c r="IUK110"/>
      <c r="IUM110"/>
      <c r="IUO110"/>
      <c r="IUQ110"/>
      <c r="IUS110"/>
      <c r="IUU110"/>
      <c r="IUW110"/>
      <c r="IUY110"/>
      <c r="IVA110"/>
      <c r="IVC110"/>
      <c r="IVE110"/>
      <c r="IVG110"/>
      <c r="IVI110"/>
      <c r="IVK110"/>
      <c r="IVM110"/>
      <c r="IVO110"/>
      <c r="IVQ110"/>
      <c r="IVS110"/>
      <c r="IVU110"/>
      <c r="IVW110"/>
      <c r="IVY110"/>
      <c r="IWA110"/>
      <c r="IWC110"/>
      <c r="IWE110"/>
      <c r="IWG110"/>
      <c r="IWI110"/>
      <c r="IWK110"/>
      <c r="IWM110"/>
      <c r="IWO110"/>
      <c r="IWQ110"/>
      <c r="IWS110"/>
      <c r="IWU110"/>
      <c r="IWW110"/>
      <c r="IWY110"/>
      <c r="IXA110"/>
      <c r="IXC110"/>
      <c r="IXE110"/>
      <c r="IXG110"/>
      <c r="IXI110"/>
      <c r="IXK110"/>
      <c r="IXM110"/>
      <c r="IXO110"/>
      <c r="IXQ110"/>
      <c r="IXS110"/>
      <c r="IXU110"/>
      <c r="IXW110"/>
      <c r="IXY110"/>
      <c r="IYA110"/>
      <c r="IYC110"/>
      <c r="IYE110"/>
      <c r="IYG110"/>
      <c r="IYI110"/>
      <c r="IYK110"/>
      <c r="IYM110"/>
      <c r="IYO110"/>
      <c r="IYQ110"/>
      <c r="IYS110"/>
      <c r="IYU110"/>
      <c r="IYW110"/>
      <c r="IYY110"/>
      <c r="IZA110"/>
      <c r="IZC110"/>
      <c r="IZE110"/>
      <c r="IZG110"/>
      <c r="IZI110"/>
      <c r="IZK110"/>
      <c r="IZM110"/>
      <c r="IZO110"/>
      <c r="IZQ110"/>
      <c r="IZS110"/>
      <c r="IZU110"/>
      <c r="IZW110"/>
      <c r="IZY110"/>
      <c r="JAA110"/>
      <c r="JAC110"/>
      <c r="JAE110"/>
      <c r="JAG110"/>
      <c r="JAI110"/>
      <c r="JAK110"/>
      <c r="JAM110"/>
      <c r="JAO110"/>
      <c r="JAQ110"/>
      <c r="JAS110"/>
      <c r="JAU110"/>
      <c r="JAW110"/>
      <c r="JAY110"/>
      <c r="JBA110"/>
      <c r="JBC110"/>
      <c r="JBE110"/>
      <c r="JBG110"/>
      <c r="JBI110"/>
      <c r="JBK110"/>
      <c r="JBM110"/>
      <c r="JBO110"/>
      <c r="JBQ110"/>
      <c r="JBS110"/>
      <c r="JBU110"/>
      <c r="JBW110"/>
      <c r="JBY110"/>
      <c r="JCA110"/>
      <c r="JCC110"/>
      <c r="JCE110"/>
      <c r="JCG110"/>
      <c r="JCI110"/>
      <c r="JCK110"/>
      <c r="JCM110"/>
      <c r="JCO110"/>
      <c r="JCQ110"/>
      <c r="JCS110"/>
      <c r="JCU110"/>
      <c r="JCW110"/>
      <c r="JCY110"/>
      <c r="JDA110"/>
      <c r="JDC110"/>
      <c r="JDE110"/>
      <c r="JDG110"/>
      <c r="JDI110"/>
      <c r="JDK110"/>
      <c r="JDM110"/>
      <c r="JDO110"/>
      <c r="JDQ110"/>
      <c r="JDS110"/>
      <c r="JDU110"/>
      <c r="JDW110"/>
      <c r="JDY110"/>
      <c r="JEA110"/>
      <c r="JEC110"/>
      <c r="JEE110"/>
      <c r="JEG110"/>
      <c r="JEI110"/>
      <c r="JEK110"/>
      <c r="JEM110"/>
      <c r="JEO110"/>
      <c r="JEQ110"/>
      <c r="JES110"/>
      <c r="JEU110"/>
      <c r="JEW110"/>
      <c r="JEY110"/>
      <c r="JFA110"/>
      <c r="JFC110"/>
      <c r="JFE110"/>
      <c r="JFG110"/>
      <c r="JFI110"/>
      <c r="JFK110"/>
      <c r="JFM110"/>
      <c r="JFO110"/>
      <c r="JFQ110"/>
      <c r="JFS110"/>
      <c r="JFU110"/>
      <c r="JFW110"/>
      <c r="JFY110"/>
      <c r="JGA110"/>
      <c r="JGC110"/>
      <c r="JGE110"/>
      <c r="JGG110"/>
      <c r="JGI110"/>
      <c r="JGK110"/>
      <c r="JGM110"/>
      <c r="JGO110"/>
      <c r="JGQ110"/>
      <c r="JGS110"/>
      <c r="JGU110"/>
      <c r="JGW110"/>
      <c r="JGY110"/>
      <c r="JHA110"/>
      <c r="JHC110"/>
      <c r="JHE110"/>
      <c r="JHG110"/>
      <c r="JHI110"/>
      <c r="JHK110"/>
      <c r="JHM110"/>
      <c r="JHO110"/>
      <c r="JHQ110"/>
      <c r="JHS110"/>
      <c r="JHU110"/>
      <c r="JHW110"/>
      <c r="JHY110"/>
      <c r="JIA110"/>
      <c r="JIC110"/>
      <c r="JIE110"/>
      <c r="JIG110"/>
      <c r="JII110"/>
      <c r="JIK110"/>
      <c r="JIM110"/>
      <c r="JIO110"/>
      <c r="JIQ110"/>
      <c r="JIS110"/>
      <c r="JIU110"/>
      <c r="JIW110"/>
      <c r="JIY110"/>
      <c r="JJA110"/>
      <c r="JJC110"/>
      <c r="JJE110"/>
      <c r="JJG110"/>
      <c r="JJI110"/>
      <c r="JJK110"/>
      <c r="JJM110"/>
      <c r="JJO110"/>
      <c r="JJQ110"/>
      <c r="JJS110"/>
      <c r="JJU110"/>
      <c r="JJW110"/>
      <c r="JJY110"/>
      <c r="JKA110"/>
      <c r="JKC110"/>
      <c r="JKE110"/>
      <c r="JKG110"/>
      <c r="JKI110"/>
      <c r="JKK110"/>
      <c r="JKM110"/>
      <c r="JKO110"/>
      <c r="JKQ110"/>
      <c r="JKS110"/>
      <c r="JKU110"/>
      <c r="JKW110"/>
      <c r="JKY110"/>
      <c r="JLA110"/>
      <c r="JLC110"/>
      <c r="JLE110"/>
      <c r="JLG110"/>
      <c r="JLI110"/>
      <c r="JLK110"/>
      <c r="JLM110"/>
      <c r="JLO110"/>
      <c r="JLQ110"/>
      <c r="JLS110"/>
      <c r="JLU110"/>
      <c r="JLW110"/>
      <c r="JLY110"/>
      <c r="JMA110"/>
      <c r="JMC110"/>
      <c r="JME110"/>
      <c r="JMG110"/>
      <c r="JMI110"/>
      <c r="JMK110"/>
      <c r="JMM110"/>
      <c r="JMO110"/>
      <c r="JMQ110"/>
      <c r="JMS110"/>
      <c r="JMU110"/>
      <c r="JMW110"/>
      <c r="JMY110"/>
      <c r="JNA110"/>
      <c r="JNC110"/>
      <c r="JNE110"/>
      <c r="JNG110"/>
      <c r="JNI110"/>
      <c r="JNK110"/>
      <c r="JNM110"/>
      <c r="JNO110"/>
      <c r="JNQ110"/>
      <c r="JNS110"/>
      <c r="JNU110"/>
      <c r="JNW110"/>
      <c r="JNY110"/>
      <c r="JOA110"/>
      <c r="JOC110"/>
      <c r="JOE110"/>
      <c r="JOG110"/>
      <c r="JOI110"/>
      <c r="JOK110"/>
      <c r="JOM110"/>
      <c r="JOO110"/>
      <c r="JOQ110"/>
      <c r="JOS110"/>
      <c r="JOU110"/>
      <c r="JOW110"/>
      <c r="JOY110"/>
      <c r="JPA110"/>
      <c r="JPC110"/>
      <c r="JPE110"/>
      <c r="JPG110"/>
      <c r="JPI110"/>
      <c r="JPK110"/>
      <c r="JPM110"/>
      <c r="JPO110"/>
      <c r="JPQ110"/>
      <c r="JPS110"/>
      <c r="JPU110"/>
      <c r="JPW110"/>
      <c r="JPY110"/>
      <c r="JQA110"/>
      <c r="JQC110"/>
      <c r="JQE110"/>
      <c r="JQG110"/>
      <c r="JQI110"/>
      <c r="JQK110"/>
      <c r="JQM110"/>
      <c r="JQO110"/>
      <c r="JQQ110"/>
      <c r="JQS110"/>
      <c r="JQU110"/>
      <c r="JQW110"/>
      <c r="JQY110"/>
      <c r="JRA110"/>
      <c r="JRC110"/>
      <c r="JRE110"/>
      <c r="JRG110"/>
      <c r="JRI110"/>
      <c r="JRK110"/>
      <c r="JRM110"/>
      <c r="JRO110"/>
      <c r="JRQ110"/>
      <c r="JRS110"/>
      <c r="JRU110"/>
      <c r="JRW110"/>
      <c r="JRY110"/>
      <c r="JSA110"/>
      <c r="JSC110"/>
      <c r="JSE110"/>
      <c r="JSG110"/>
      <c r="JSI110"/>
      <c r="JSK110"/>
      <c r="JSM110"/>
      <c r="JSO110"/>
      <c r="JSQ110"/>
      <c r="JSS110"/>
      <c r="JSU110"/>
      <c r="JSW110"/>
      <c r="JSY110"/>
      <c r="JTA110"/>
      <c r="JTC110"/>
      <c r="JTE110"/>
      <c r="JTG110"/>
      <c r="JTI110"/>
      <c r="JTK110"/>
      <c r="JTM110"/>
      <c r="JTO110"/>
      <c r="JTQ110"/>
      <c r="JTS110"/>
      <c r="JTU110"/>
      <c r="JTW110"/>
      <c r="JTY110"/>
      <c r="JUA110"/>
      <c r="JUC110"/>
      <c r="JUE110"/>
      <c r="JUG110"/>
      <c r="JUI110"/>
      <c r="JUK110"/>
      <c r="JUM110"/>
      <c r="JUO110"/>
      <c r="JUQ110"/>
      <c r="JUS110"/>
      <c r="JUU110"/>
      <c r="JUW110"/>
      <c r="JUY110"/>
      <c r="JVA110"/>
      <c r="JVC110"/>
      <c r="JVE110"/>
      <c r="JVG110"/>
      <c r="JVI110"/>
      <c r="JVK110"/>
      <c r="JVM110"/>
      <c r="JVO110"/>
      <c r="JVQ110"/>
      <c r="JVS110"/>
      <c r="JVU110"/>
      <c r="JVW110"/>
      <c r="JVY110"/>
      <c r="JWA110"/>
      <c r="JWC110"/>
      <c r="JWE110"/>
      <c r="JWG110"/>
      <c r="JWI110"/>
      <c r="JWK110"/>
      <c r="JWM110"/>
      <c r="JWO110"/>
      <c r="JWQ110"/>
      <c r="JWS110"/>
      <c r="JWU110"/>
      <c r="JWW110"/>
      <c r="JWY110"/>
      <c r="JXA110"/>
      <c r="JXC110"/>
      <c r="JXE110"/>
      <c r="JXG110"/>
      <c r="JXI110"/>
      <c r="JXK110"/>
      <c r="JXM110"/>
      <c r="JXO110"/>
      <c r="JXQ110"/>
      <c r="JXS110"/>
      <c r="JXU110"/>
      <c r="JXW110"/>
      <c r="JXY110"/>
      <c r="JYA110"/>
      <c r="JYC110"/>
      <c r="JYE110"/>
      <c r="JYG110"/>
      <c r="JYI110"/>
      <c r="JYK110"/>
      <c r="JYM110"/>
      <c r="JYO110"/>
      <c r="JYQ110"/>
      <c r="JYS110"/>
      <c r="JYU110"/>
      <c r="JYW110"/>
      <c r="JYY110"/>
      <c r="JZA110"/>
      <c r="JZC110"/>
      <c r="JZE110"/>
      <c r="JZG110"/>
      <c r="JZI110"/>
      <c r="JZK110"/>
      <c r="JZM110"/>
      <c r="JZO110"/>
      <c r="JZQ110"/>
      <c r="JZS110"/>
      <c r="JZU110"/>
      <c r="JZW110"/>
      <c r="JZY110"/>
      <c r="KAA110"/>
      <c r="KAC110"/>
      <c r="KAE110"/>
      <c r="KAG110"/>
      <c r="KAI110"/>
      <c r="KAK110"/>
      <c r="KAM110"/>
      <c r="KAO110"/>
      <c r="KAQ110"/>
      <c r="KAS110"/>
      <c r="KAU110"/>
      <c r="KAW110"/>
      <c r="KAY110"/>
      <c r="KBA110"/>
      <c r="KBC110"/>
      <c r="KBE110"/>
      <c r="KBG110"/>
      <c r="KBI110"/>
      <c r="KBK110"/>
      <c r="KBM110"/>
      <c r="KBO110"/>
      <c r="KBQ110"/>
      <c r="KBS110"/>
      <c r="KBU110"/>
      <c r="KBW110"/>
      <c r="KBY110"/>
      <c r="KCA110"/>
      <c r="KCC110"/>
      <c r="KCE110"/>
      <c r="KCG110"/>
      <c r="KCI110"/>
      <c r="KCK110"/>
      <c r="KCM110"/>
      <c r="KCO110"/>
      <c r="KCQ110"/>
      <c r="KCS110"/>
      <c r="KCU110"/>
      <c r="KCW110"/>
      <c r="KCY110"/>
      <c r="KDA110"/>
      <c r="KDC110"/>
      <c r="KDE110"/>
      <c r="KDG110"/>
      <c r="KDI110"/>
      <c r="KDK110"/>
      <c r="KDM110"/>
      <c r="KDO110"/>
      <c r="KDQ110"/>
      <c r="KDS110"/>
      <c r="KDU110"/>
      <c r="KDW110"/>
      <c r="KDY110"/>
      <c r="KEA110"/>
      <c r="KEC110"/>
      <c r="KEE110"/>
      <c r="KEG110"/>
      <c r="KEI110"/>
      <c r="KEK110"/>
      <c r="KEM110"/>
      <c r="KEO110"/>
      <c r="KEQ110"/>
      <c r="KES110"/>
      <c r="KEU110"/>
      <c r="KEW110"/>
      <c r="KEY110"/>
      <c r="KFA110"/>
      <c r="KFC110"/>
      <c r="KFE110"/>
      <c r="KFG110"/>
      <c r="KFI110"/>
      <c r="KFK110"/>
      <c r="KFM110"/>
      <c r="KFO110"/>
      <c r="KFQ110"/>
      <c r="KFS110"/>
      <c r="KFU110"/>
      <c r="KFW110"/>
      <c r="KFY110"/>
      <c r="KGA110"/>
      <c r="KGC110"/>
      <c r="KGE110"/>
      <c r="KGG110"/>
      <c r="KGI110"/>
      <c r="KGK110"/>
      <c r="KGM110"/>
      <c r="KGO110"/>
      <c r="KGQ110"/>
      <c r="KGS110"/>
      <c r="KGU110"/>
      <c r="KGW110"/>
      <c r="KGY110"/>
      <c r="KHA110"/>
      <c r="KHC110"/>
      <c r="KHE110"/>
      <c r="KHG110"/>
      <c r="KHI110"/>
      <c r="KHK110"/>
      <c r="KHM110"/>
      <c r="KHO110"/>
      <c r="KHQ110"/>
      <c r="KHS110"/>
      <c r="KHU110"/>
      <c r="KHW110"/>
      <c r="KHY110"/>
      <c r="KIA110"/>
      <c r="KIC110"/>
      <c r="KIE110"/>
      <c r="KIG110"/>
      <c r="KII110"/>
      <c r="KIK110"/>
      <c r="KIM110"/>
      <c r="KIO110"/>
      <c r="KIQ110"/>
      <c r="KIS110"/>
      <c r="KIU110"/>
      <c r="KIW110"/>
      <c r="KIY110"/>
      <c r="KJA110"/>
      <c r="KJC110"/>
      <c r="KJE110"/>
      <c r="KJG110"/>
      <c r="KJI110"/>
      <c r="KJK110"/>
      <c r="KJM110"/>
      <c r="KJO110"/>
      <c r="KJQ110"/>
      <c r="KJS110"/>
      <c r="KJU110"/>
      <c r="KJW110"/>
      <c r="KJY110"/>
      <c r="KKA110"/>
      <c r="KKC110"/>
      <c r="KKE110"/>
      <c r="KKG110"/>
      <c r="KKI110"/>
      <c r="KKK110"/>
      <c r="KKM110"/>
      <c r="KKO110"/>
      <c r="KKQ110"/>
      <c r="KKS110"/>
      <c r="KKU110"/>
      <c r="KKW110"/>
      <c r="KKY110"/>
      <c r="KLA110"/>
      <c r="KLC110"/>
      <c r="KLE110"/>
      <c r="KLG110"/>
      <c r="KLI110"/>
      <c r="KLK110"/>
      <c r="KLM110"/>
      <c r="KLO110"/>
      <c r="KLQ110"/>
      <c r="KLS110"/>
      <c r="KLU110"/>
      <c r="KLW110"/>
      <c r="KLY110"/>
      <c r="KMA110"/>
      <c r="KMC110"/>
      <c r="KME110"/>
      <c r="KMG110"/>
      <c r="KMI110"/>
      <c r="KMK110"/>
      <c r="KMM110"/>
      <c r="KMO110"/>
      <c r="KMQ110"/>
      <c r="KMS110"/>
      <c r="KMU110"/>
      <c r="KMW110"/>
      <c r="KMY110"/>
      <c r="KNA110"/>
      <c r="KNC110"/>
      <c r="KNE110"/>
      <c r="KNG110"/>
      <c r="KNI110"/>
      <c r="KNK110"/>
      <c r="KNM110"/>
      <c r="KNO110"/>
      <c r="KNQ110"/>
      <c r="KNS110"/>
      <c r="KNU110"/>
      <c r="KNW110"/>
      <c r="KNY110"/>
      <c r="KOA110"/>
      <c r="KOC110"/>
      <c r="KOE110"/>
      <c r="KOG110"/>
      <c r="KOI110"/>
      <c r="KOK110"/>
      <c r="KOM110"/>
      <c r="KOO110"/>
      <c r="KOQ110"/>
      <c r="KOS110"/>
      <c r="KOU110"/>
      <c r="KOW110"/>
      <c r="KOY110"/>
      <c r="KPA110"/>
      <c r="KPC110"/>
      <c r="KPE110"/>
      <c r="KPG110"/>
      <c r="KPI110"/>
      <c r="KPK110"/>
      <c r="KPM110"/>
      <c r="KPO110"/>
      <c r="KPQ110"/>
      <c r="KPS110"/>
      <c r="KPU110"/>
      <c r="KPW110"/>
      <c r="KPY110"/>
      <c r="KQA110"/>
      <c r="KQC110"/>
      <c r="KQE110"/>
      <c r="KQG110"/>
      <c r="KQI110"/>
      <c r="KQK110"/>
      <c r="KQM110"/>
      <c r="KQO110"/>
      <c r="KQQ110"/>
      <c r="KQS110"/>
      <c r="KQU110"/>
      <c r="KQW110"/>
      <c r="KQY110"/>
      <c r="KRA110"/>
      <c r="KRC110"/>
      <c r="KRE110"/>
      <c r="KRG110"/>
      <c r="KRI110"/>
      <c r="KRK110"/>
      <c r="KRM110"/>
      <c r="KRO110"/>
      <c r="KRQ110"/>
      <c r="KRS110"/>
      <c r="KRU110"/>
      <c r="KRW110"/>
      <c r="KRY110"/>
      <c r="KSA110"/>
      <c r="KSC110"/>
      <c r="KSE110"/>
      <c r="KSG110"/>
      <c r="KSI110"/>
      <c r="KSK110"/>
      <c r="KSM110"/>
      <c r="KSO110"/>
      <c r="KSQ110"/>
      <c r="KSS110"/>
      <c r="KSU110"/>
      <c r="KSW110"/>
      <c r="KSY110"/>
      <c r="KTA110"/>
      <c r="KTC110"/>
      <c r="KTE110"/>
      <c r="KTG110"/>
      <c r="KTI110"/>
      <c r="KTK110"/>
      <c r="KTM110"/>
      <c r="KTO110"/>
      <c r="KTQ110"/>
      <c r="KTS110"/>
      <c r="KTU110"/>
      <c r="KTW110"/>
      <c r="KTY110"/>
      <c r="KUA110"/>
      <c r="KUC110"/>
      <c r="KUE110"/>
      <c r="KUG110"/>
      <c r="KUI110"/>
      <c r="KUK110"/>
      <c r="KUM110"/>
      <c r="KUO110"/>
      <c r="KUQ110"/>
      <c r="KUS110"/>
      <c r="KUU110"/>
      <c r="KUW110"/>
      <c r="KUY110"/>
      <c r="KVA110"/>
      <c r="KVC110"/>
      <c r="KVE110"/>
      <c r="KVG110"/>
      <c r="KVI110"/>
      <c r="KVK110"/>
      <c r="KVM110"/>
      <c r="KVO110"/>
      <c r="KVQ110"/>
      <c r="KVS110"/>
      <c r="KVU110"/>
      <c r="KVW110"/>
      <c r="KVY110"/>
      <c r="KWA110"/>
      <c r="KWC110"/>
      <c r="KWE110"/>
      <c r="KWG110"/>
      <c r="KWI110"/>
      <c r="KWK110"/>
      <c r="KWM110"/>
      <c r="KWO110"/>
      <c r="KWQ110"/>
      <c r="KWS110"/>
      <c r="KWU110"/>
      <c r="KWW110"/>
      <c r="KWY110"/>
      <c r="KXA110"/>
      <c r="KXC110"/>
      <c r="KXE110"/>
      <c r="KXG110"/>
      <c r="KXI110"/>
      <c r="KXK110"/>
      <c r="KXM110"/>
      <c r="KXO110"/>
      <c r="KXQ110"/>
      <c r="KXS110"/>
      <c r="KXU110"/>
      <c r="KXW110"/>
      <c r="KXY110"/>
      <c r="KYA110"/>
      <c r="KYC110"/>
      <c r="KYE110"/>
      <c r="KYG110"/>
      <c r="KYI110"/>
      <c r="KYK110"/>
      <c r="KYM110"/>
      <c r="KYO110"/>
      <c r="KYQ110"/>
      <c r="KYS110"/>
      <c r="KYU110"/>
      <c r="KYW110"/>
      <c r="KYY110"/>
      <c r="KZA110"/>
      <c r="KZC110"/>
      <c r="KZE110"/>
      <c r="KZG110"/>
      <c r="KZI110"/>
      <c r="KZK110"/>
      <c r="KZM110"/>
      <c r="KZO110"/>
      <c r="KZQ110"/>
      <c r="KZS110"/>
      <c r="KZU110"/>
      <c r="KZW110"/>
      <c r="KZY110"/>
      <c r="LAA110"/>
      <c r="LAC110"/>
      <c r="LAE110"/>
      <c r="LAG110"/>
      <c r="LAI110"/>
      <c r="LAK110"/>
      <c r="LAM110"/>
      <c r="LAO110"/>
      <c r="LAQ110"/>
      <c r="LAS110"/>
      <c r="LAU110"/>
      <c r="LAW110"/>
      <c r="LAY110"/>
      <c r="LBA110"/>
      <c r="LBC110"/>
      <c r="LBE110"/>
      <c r="LBG110"/>
      <c r="LBI110"/>
      <c r="LBK110"/>
      <c r="LBM110"/>
      <c r="LBO110"/>
      <c r="LBQ110"/>
      <c r="LBS110"/>
      <c r="LBU110"/>
      <c r="LBW110"/>
      <c r="LBY110"/>
      <c r="LCA110"/>
      <c r="LCC110"/>
      <c r="LCE110"/>
      <c r="LCG110"/>
      <c r="LCI110"/>
      <c r="LCK110"/>
      <c r="LCM110"/>
      <c r="LCO110"/>
      <c r="LCQ110"/>
      <c r="LCS110"/>
      <c r="LCU110"/>
      <c r="LCW110"/>
      <c r="LCY110"/>
      <c r="LDA110"/>
      <c r="LDC110"/>
      <c r="LDE110"/>
      <c r="LDG110"/>
      <c r="LDI110"/>
      <c r="LDK110"/>
      <c r="LDM110"/>
      <c r="LDO110"/>
      <c r="LDQ110"/>
      <c r="LDS110"/>
      <c r="LDU110"/>
      <c r="LDW110"/>
      <c r="LDY110"/>
      <c r="LEA110"/>
      <c r="LEC110"/>
      <c r="LEE110"/>
      <c r="LEG110"/>
      <c r="LEI110"/>
      <c r="LEK110"/>
      <c r="LEM110"/>
      <c r="LEO110"/>
      <c r="LEQ110"/>
      <c r="LES110"/>
      <c r="LEU110"/>
      <c r="LEW110"/>
      <c r="LEY110"/>
      <c r="LFA110"/>
      <c r="LFC110"/>
      <c r="LFE110"/>
      <c r="LFG110"/>
      <c r="LFI110"/>
      <c r="LFK110"/>
      <c r="LFM110"/>
      <c r="LFO110"/>
      <c r="LFQ110"/>
      <c r="LFS110"/>
      <c r="LFU110"/>
      <c r="LFW110"/>
      <c r="LFY110"/>
      <c r="LGA110"/>
      <c r="LGC110"/>
      <c r="LGE110"/>
      <c r="LGG110"/>
      <c r="LGI110"/>
      <c r="LGK110"/>
      <c r="LGM110"/>
      <c r="LGO110"/>
      <c r="LGQ110"/>
      <c r="LGS110"/>
      <c r="LGU110"/>
      <c r="LGW110"/>
      <c r="LGY110"/>
      <c r="LHA110"/>
      <c r="LHC110"/>
      <c r="LHE110"/>
      <c r="LHG110"/>
      <c r="LHI110"/>
      <c r="LHK110"/>
      <c r="LHM110"/>
      <c r="LHO110"/>
      <c r="LHQ110"/>
      <c r="LHS110"/>
      <c r="LHU110"/>
      <c r="LHW110"/>
      <c r="LHY110"/>
      <c r="LIA110"/>
      <c r="LIC110"/>
      <c r="LIE110"/>
      <c r="LIG110"/>
      <c r="LII110"/>
      <c r="LIK110"/>
      <c r="LIM110"/>
      <c r="LIO110"/>
      <c r="LIQ110"/>
      <c r="LIS110"/>
      <c r="LIU110"/>
      <c r="LIW110"/>
      <c r="LIY110"/>
      <c r="LJA110"/>
      <c r="LJC110"/>
      <c r="LJE110"/>
      <c r="LJG110"/>
      <c r="LJI110"/>
      <c r="LJK110"/>
      <c r="LJM110"/>
      <c r="LJO110"/>
      <c r="LJQ110"/>
      <c r="LJS110"/>
      <c r="LJU110"/>
      <c r="LJW110"/>
      <c r="LJY110"/>
      <c r="LKA110"/>
      <c r="LKC110"/>
      <c r="LKE110"/>
      <c r="LKG110"/>
      <c r="LKI110"/>
      <c r="LKK110"/>
      <c r="LKM110"/>
      <c r="LKO110"/>
      <c r="LKQ110"/>
      <c r="LKS110"/>
      <c r="LKU110"/>
      <c r="LKW110"/>
      <c r="LKY110"/>
      <c r="LLA110"/>
      <c r="LLC110"/>
      <c r="LLE110"/>
      <c r="LLG110"/>
      <c r="LLI110"/>
      <c r="LLK110"/>
      <c r="LLM110"/>
      <c r="LLO110"/>
      <c r="LLQ110"/>
      <c r="LLS110"/>
      <c r="LLU110"/>
      <c r="LLW110"/>
      <c r="LLY110"/>
      <c r="LMA110"/>
      <c r="LMC110"/>
      <c r="LME110"/>
      <c r="LMG110"/>
      <c r="LMI110"/>
      <c r="LMK110"/>
      <c r="LMM110"/>
      <c r="LMO110"/>
      <c r="LMQ110"/>
      <c r="LMS110"/>
      <c r="LMU110"/>
      <c r="LMW110"/>
      <c r="LMY110"/>
      <c r="LNA110"/>
      <c r="LNC110"/>
      <c r="LNE110"/>
      <c r="LNG110"/>
      <c r="LNI110"/>
      <c r="LNK110"/>
      <c r="LNM110"/>
      <c r="LNO110"/>
      <c r="LNQ110"/>
      <c r="LNS110"/>
      <c r="LNU110"/>
      <c r="LNW110"/>
      <c r="LNY110"/>
      <c r="LOA110"/>
      <c r="LOC110"/>
      <c r="LOE110"/>
      <c r="LOG110"/>
      <c r="LOI110"/>
      <c r="LOK110"/>
      <c r="LOM110"/>
      <c r="LOO110"/>
      <c r="LOQ110"/>
      <c r="LOS110"/>
      <c r="LOU110"/>
      <c r="LOW110"/>
      <c r="LOY110"/>
      <c r="LPA110"/>
      <c r="LPC110"/>
      <c r="LPE110"/>
      <c r="LPG110"/>
      <c r="LPI110"/>
      <c r="LPK110"/>
      <c r="LPM110"/>
      <c r="LPO110"/>
      <c r="LPQ110"/>
      <c r="LPS110"/>
      <c r="LPU110"/>
      <c r="LPW110"/>
      <c r="LPY110"/>
      <c r="LQA110"/>
      <c r="LQC110"/>
      <c r="LQE110"/>
      <c r="LQG110"/>
      <c r="LQI110"/>
      <c r="LQK110"/>
      <c r="LQM110"/>
      <c r="LQO110"/>
      <c r="LQQ110"/>
      <c r="LQS110"/>
      <c r="LQU110"/>
      <c r="LQW110"/>
      <c r="LQY110"/>
      <c r="LRA110"/>
      <c r="LRC110"/>
      <c r="LRE110"/>
      <c r="LRG110"/>
      <c r="LRI110"/>
      <c r="LRK110"/>
      <c r="LRM110"/>
      <c r="LRO110"/>
      <c r="LRQ110"/>
      <c r="LRS110"/>
      <c r="LRU110"/>
      <c r="LRW110"/>
      <c r="LRY110"/>
      <c r="LSA110"/>
      <c r="LSC110"/>
      <c r="LSE110"/>
      <c r="LSG110"/>
      <c r="LSI110"/>
      <c r="LSK110"/>
      <c r="LSM110"/>
      <c r="LSO110"/>
      <c r="LSQ110"/>
      <c r="LSS110"/>
      <c r="LSU110"/>
      <c r="LSW110"/>
      <c r="LSY110"/>
      <c r="LTA110"/>
      <c r="LTC110"/>
      <c r="LTE110"/>
      <c r="LTG110"/>
      <c r="LTI110"/>
      <c r="LTK110"/>
      <c r="LTM110"/>
      <c r="LTO110"/>
      <c r="LTQ110"/>
      <c r="LTS110"/>
      <c r="LTU110"/>
      <c r="LTW110"/>
      <c r="LTY110"/>
      <c r="LUA110"/>
      <c r="LUC110"/>
      <c r="LUE110"/>
      <c r="LUG110"/>
      <c r="LUI110"/>
      <c r="LUK110"/>
      <c r="LUM110"/>
      <c r="LUO110"/>
      <c r="LUQ110"/>
      <c r="LUS110"/>
      <c r="LUU110"/>
      <c r="LUW110"/>
      <c r="LUY110"/>
      <c r="LVA110"/>
      <c r="LVC110"/>
      <c r="LVE110"/>
      <c r="LVG110"/>
      <c r="LVI110"/>
      <c r="LVK110"/>
      <c r="LVM110"/>
      <c r="LVO110"/>
      <c r="LVQ110"/>
      <c r="LVS110"/>
      <c r="LVU110"/>
      <c r="LVW110"/>
      <c r="LVY110"/>
      <c r="LWA110"/>
      <c r="LWC110"/>
      <c r="LWE110"/>
      <c r="LWG110"/>
      <c r="LWI110"/>
      <c r="LWK110"/>
      <c r="LWM110"/>
      <c r="LWO110"/>
      <c r="LWQ110"/>
      <c r="LWS110"/>
      <c r="LWU110"/>
      <c r="LWW110"/>
      <c r="LWY110"/>
      <c r="LXA110"/>
      <c r="LXC110"/>
      <c r="LXE110"/>
      <c r="LXG110"/>
      <c r="LXI110"/>
      <c r="LXK110"/>
      <c r="LXM110"/>
      <c r="LXO110"/>
      <c r="LXQ110"/>
      <c r="LXS110"/>
      <c r="LXU110"/>
      <c r="LXW110"/>
      <c r="LXY110"/>
      <c r="LYA110"/>
      <c r="LYC110"/>
      <c r="LYE110"/>
      <c r="LYG110"/>
      <c r="LYI110"/>
      <c r="LYK110"/>
      <c r="LYM110"/>
      <c r="LYO110"/>
      <c r="LYQ110"/>
      <c r="LYS110"/>
      <c r="LYU110"/>
      <c r="LYW110"/>
      <c r="LYY110"/>
      <c r="LZA110"/>
      <c r="LZC110"/>
      <c r="LZE110"/>
      <c r="LZG110"/>
      <c r="LZI110"/>
      <c r="LZK110"/>
      <c r="LZM110"/>
      <c r="LZO110"/>
      <c r="LZQ110"/>
      <c r="LZS110"/>
      <c r="LZU110"/>
      <c r="LZW110"/>
      <c r="LZY110"/>
      <c r="MAA110"/>
      <c r="MAC110"/>
      <c r="MAE110"/>
      <c r="MAG110"/>
      <c r="MAI110"/>
      <c r="MAK110"/>
      <c r="MAM110"/>
      <c r="MAO110"/>
      <c r="MAQ110"/>
      <c r="MAS110"/>
      <c r="MAU110"/>
      <c r="MAW110"/>
      <c r="MAY110"/>
      <c r="MBA110"/>
      <c r="MBC110"/>
      <c r="MBE110"/>
      <c r="MBG110"/>
      <c r="MBI110"/>
      <c r="MBK110"/>
      <c r="MBM110"/>
      <c r="MBO110"/>
      <c r="MBQ110"/>
      <c r="MBS110"/>
      <c r="MBU110"/>
      <c r="MBW110"/>
      <c r="MBY110"/>
      <c r="MCA110"/>
      <c r="MCC110"/>
      <c r="MCE110"/>
      <c r="MCG110"/>
      <c r="MCI110"/>
      <c r="MCK110"/>
      <c r="MCM110"/>
      <c r="MCO110"/>
      <c r="MCQ110"/>
      <c r="MCS110"/>
      <c r="MCU110"/>
      <c r="MCW110"/>
      <c r="MCY110"/>
      <c r="MDA110"/>
      <c r="MDC110"/>
      <c r="MDE110"/>
      <c r="MDG110"/>
      <c r="MDI110"/>
      <c r="MDK110"/>
      <c r="MDM110"/>
      <c r="MDO110"/>
      <c r="MDQ110"/>
      <c r="MDS110"/>
      <c r="MDU110"/>
      <c r="MDW110"/>
      <c r="MDY110"/>
      <c r="MEA110"/>
      <c r="MEC110"/>
      <c r="MEE110"/>
      <c r="MEG110"/>
      <c r="MEI110"/>
      <c r="MEK110"/>
      <c r="MEM110"/>
      <c r="MEO110"/>
      <c r="MEQ110"/>
      <c r="MES110"/>
      <c r="MEU110"/>
      <c r="MEW110"/>
      <c r="MEY110"/>
      <c r="MFA110"/>
      <c r="MFC110"/>
      <c r="MFE110"/>
      <c r="MFG110"/>
      <c r="MFI110"/>
      <c r="MFK110"/>
      <c r="MFM110"/>
      <c r="MFO110"/>
      <c r="MFQ110"/>
      <c r="MFS110"/>
      <c r="MFU110"/>
      <c r="MFW110"/>
      <c r="MFY110"/>
      <c r="MGA110"/>
      <c r="MGC110"/>
      <c r="MGE110"/>
      <c r="MGG110"/>
      <c r="MGI110"/>
      <c r="MGK110"/>
      <c r="MGM110"/>
      <c r="MGO110"/>
      <c r="MGQ110"/>
      <c r="MGS110"/>
      <c r="MGU110"/>
      <c r="MGW110"/>
      <c r="MGY110"/>
      <c r="MHA110"/>
      <c r="MHC110"/>
      <c r="MHE110"/>
      <c r="MHG110"/>
      <c r="MHI110"/>
      <c r="MHK110"/>
      <c r="MHM110"/>
      <c r="MHO110"/>
      <c r="MHQ110"/>
      <c r="MHS110"/>
      <c r="MHU110"/>
      <c r="MHW110"/>
      <c r="MHY110"/>
      <c r="MIA110"/>
      <c r="MIC110"/>
      <c r="MIE110"/>
      <c r="MIG110"/>
      <c r="MII110"/>
      <c r="MIK110"/>
      <c r="MIM110"/>
      <c r="MIO110"/>
      <c r="MIQ110"/>
      <c r="MIS110"/>
      <c r="MIU110"/>
      <c r="MIW110"/>
      <c r="MIY110"/>
      <c r="MJA110"/>
      <c r="MJC110"/>
      <c r="MJE110"/>
      <c r="MJG110"/>
      <c r="MJI110"/>
      <c r="MJK110"/>
      <c r="MJM110"/>
      <c r="MJO110"/>
      <c r="MJQ110"/>
      <c r="MJS110"/>
      <c r="MJU110"/>
      <c r="MJW110"/>
      <c r="MJY110"/>
      <c r="MKA110"/>
      <c r="MKC110"/>
      <c r="MKE110"/>
      <c r="MKG110"/>
      <c r="MKI110"/>
      <c r="MKK110"/>
      <c r="MKM110"/>
      <c r="MKO110"/>
      <c r="MKQ110"/>
      <c r="MKS110"/>
      <c r="MKU110"/>
      <c r="MKW110"/>
      <c r="MKY110"/>
      <c r="MLA110"/>
      <c r="MLC110"/>
      <c r="MLE110"/>
      <c r="MLG110"/>
      <c r="MLI110"/>
      <c r="MLK110"/>
      <c r="MLM110"/>
      <c r="MLO110"/>
      <c r="MLQ110"/>
      <c r="MLS110"/>
      <c r="MLU110"/>
      <c r="MLW110"/>
      <c r="MLY110"/>
      <c r="MMA110"/>
      <c r="MMC110"/>
      <c r="MME110"/>
      <c r="MMG110"/>
      <c r="MMI110"/>
      <c r="MMK110"/>
      <c r="MMM110"/>
      <c r="MMO110"/>
      <c r="MMQ110"/>
      <c r="MMS110"/>
      <c r="MMU110"/>
      <c r="MMW110"/>
      <c r="MMY110"/>
      <c r="MNA110"/>
      <c r="MNC110"/>
      <c r="MNE110"/>
      <c r="MNG110"/>
      <c r="MNI110"/>
      <c r="MNK110"/>
      <c r="MNM110"/>
      <c r="MNO110"/>
      <c r="MNQ110"/>
      <c r="MNS110"/>
      <c r="MNU110"/>
      <c r="MNW110"/>
      <c r="MNY110"/>
      <c r="MOA110"/>
      <c r="MOC110"/>
      <c r="MOE110"/>
      <c r="MOG110"/>
      <c r="MOI110"/>
      <c r="MOK110"/>
      <c r="MOM110"/>
      <c r="MOO110"/>
      <c r="MOQ110"/>
      <c r="MOS110"/>
      <c r="MOU110"/>
      <c r="MOW110"/>
      <c r="MOY110"/>
      <c r="MPA110"/>
      <c r="MPC110"/>
      <c r="MPE110"/>
      <c r="MPG110"/>
      <c r="MPI110"/>
      <c r="MPK110"/>
      <c r="MPM110"/>
      <c r="MPO110"/>
      <c r="MPQ110"/>
      <c r="MPS110"/>
      <c r="MPU110"/>
      <c r="MPW110"/>
      <c r="MPY110"/>
      <c r="MQA110"/>
      <c r="MQC110"/>
      <c r="MQE110"/>
      <c r="MQG110"/>
      <c r="MQI110"/>
      <c r="MQK110"/>
      <c r="MQM110"/>
      <c r="MQO110"/>
      <c r="MQQ110"/>
      <c r="MQS110"/>
      <c r="MQU110"/>
      <c r="MQW110"/>
      <c r="MQY110"/>
      <c r="MRA110"/>
      <c r="MRC110"/>
      <c r="MRE110"/>
      <c r="MRG110"/>
      <c r="MRI110"/>
      <c r="MRK110"/>
      <c r="MRM110"/>
      <c r="MRO110"/>
      <c r="MRQ110"/>
      <c r="MRS110"/>
      <c r="MRU110"/>
      <c r="MRW110"/>
      <c r="MRY110"/>
      <c r="MSA110"/>
      <c r="MSC110"/>
      <c r="MSE110"/>
      <c r="MSG110"/>
      <c r="MSI110"/>
      <c r="MSK110"/>
      <c r="MSM110"/>
      <c r="MSO110"/>
      <c r="MSQ110"/>
      <c r="MSS110"/>
      <c r="MSU110"/>
      <c r="MSW110"/>
      <c r="MSY110"/>
      <c r="MTA110"/>
      <c r="MTC110"/>
      <c r="MTE110"/>
      <c r="MTG110"/>
      <c r="MTI110"/>
      <c r="MTK110"/>
      <c r="MTM110"/>
      <c r="MTO110"/>
      <c r="MTQ110"/>
      <c r="MTS110"/>
      <c r="MTU110"/>
      <c r="MTW110"/>
      <c r="MTY110"/>
      <c r="MUA110"/>
      <c r="MUC110"/>
      <c r="MUE110"/>
      <c r="MUG110"/>
      <c r="MUI110"/>
      <c r="MUK110"/>
      <c r="MUM110"/>
      <c r="MUO110"/>
      <c r="MUQ110"/>
      <c r="MUS110"/>
      <c r="MUU110"/>
      <c r="MUW110"/>
      <c r="MUY110"/>
      <c r="MVA110"/>
      <c r="MVC110"/>
      <c r="MVE110"/>
      <c r="MVG110"/>
      <c r="MVI110"/>
      <c r="MVK110"/>
      <c r="MVM110"/>
      <c r="MVO110"/>
      <c r="MVQ110"/>
      <c r="MVS110"/>
      <c r="MVU110"/>
      <c r="MVW110"/>
      <c r="MVY110"/>
      <c r="MWA110"/>
      <c r="MWC110"/>
      <c r="MWE110"/>
      <c r="MWG110"/>
      <c r="MWI110"/>
      <c r="MWK110"/>
      <c r="MWM110"/>
      <c r="MWO110"/>
      <c r="MWQ110"/>
      <c r="MWS110"/>
      <c r="MWU110"/>
      <c r="MWW110"/>
      <c r="MWY110"/>
      <c r="MXA110"/>
      <c r="MXC110"/>
      <c r="MXE110"/>
      <c r="MXG110"/>
      <c r="MXI110"/>
      <c r="MXK110"/>
      <c r="MXM110"/>
      <c r="MXO110"/>
      <c r="MXQ110"/>
      <c r="MXS110"/>
      <c r="MXU110"/>
      <c r="MXW110"/>
      <c r="MXY110"/>
      <c r="MYA110"/>
      <c r="MYC110"/>
      <c r="MYE110"/>
      <c r="MYG110"/>
      <c r="MYI110"/>
      <c r="MYK110"/>
      <c r="MYM110"/>
      <c r="MYO110"/>
      <c r="MYQ110"/>
      <c r="MYS110"/>
      <c r="MYU110"/>
      <c r="MYW110"/>
      <c r="MYY110"/>
      <c r="MZA110"/>
      <c r="MZC110"/>
      <c r="MZE110"/>
      <c r="MZG110"/>
      <c r="MZI110"/>
      <c r="MZK110"/>
      <c r="MZM110"/>
      <c r="MZO110"/>
      <c r="MZQ110"/>
      <c r="MZS110"/>
      <c r="MZU110"/>
      <c r="MZW110"/>
      <c r="MZY110"/>
      <c r="NAA110"/>
      <c r="NAC110"/>
      <c r="NAE110"/>
      <c r="NAG110"/>
      <c r="NAI110"/>
      <c r="NAK110"/>
      <c r="NAM110"/>
      <c r="NAO110"/>
      <c r="NAQ110"/>
      <c r="NAS110"/>
      <c r="NAU110"/>
      <c r="NAW110"/>
      <c r="NAY110"/>
      <c r="NBA110"/>
      <c r="NBC110"/>
      <c r="NBE110"/>
      <c r="NBG110"/>
      <c r="NBI110"/>
      <c r="NBK110"/>
      <c r="NBM110"/>
      <c r="NBO110"/>
      <c r="NBQ110"/>
      <c r="NBS110"/>
      <c r="NBU110"/>
      <c r="NBW110"/>
      <c r="NBY110"/>
      <c r="NCA110"/>
      <c r="NCC110"/>
      <c r="NCE110"/>
      <c r="NCG110"/>
      <c r="NCI110"/>
      <c r="NCK110"/>
      <c r="NCM110"/>
      <c r="NCO110"/>
      <c r="NCQ110"/>
      <c r="NCS110"/>
      <c r="NCU110"/>
      <c r="NCW110"/>
      <c r="NCY110"/>
      <c r="NDA110"/>
      <c r="NDC110"/>
      <c r="NDE110"/>
      <c r="NDG110"/>
      <c r="NDI110"/>
      <c r="NDK110"/>
      <c r="NDM110"/>
      <c r="NDO110"/>
      <c r="NDQ110"/>
      <c r="NDS110"/>
      <c r="NDU110"/>
      <c r="NDW110"/>
      <c r="NDY110"/>
      <c r="NEA110"/>
      <c r="NEC110"/>
      <c r="NEE110"/>
      <c r="NEG110"/>
      <c r="NEI110"/>
      <c r="NEK110"/>
      <c r="NEM110"/>
      <c r="NEO110"/>
      <c r="NEQ110"/>
      <c r="NES110"/>
      <c r="NEU110"/>
      <c r="NEW110"/>
      <c r="NEY110"/>
      <c r="NFA110"/>
      <c r="NFC110"/>
      <c r="NFE110"/>
      <c r="NFG110"/>
      <c r="NFI110"/>
      <c r="NFK110"/>
      <c r="NFM110"/>
      <c r="NFO110"/>
      <c r="NFQ110"/>
      <c r="NFS110"/>
      <c r="NFU110"/>
      <c r="NFW110"/>
      <c r="NFY110"/>
      <c r="NGA110"/>
      <c r="NGC110"/>
      <c r="NGE110"/>
      <c r="NGG110"/>
      <c r="NGI110"/>
      <c r="NGK110"/>
      <c r="NGM110"/>
      <c r="NGO110"/>
      <c r="NGQ110"/>
      <c r="NGS110"/>
      <c r="NGU110"/>
      <c r="NGW110"/>
      <c r="NGY110"/>
      <c r="NHA110"/>
      <c r="NHC110"/>
      <c r="NHE110"/>
      <c r="NHG110"/>
      <c r="NHI110"/>
      <c r="NHK110"/>
      <c r="NHM110"/>
      <c r="NHO110"/>
      <c r="NHQ110"/>
      <c r="NHS110"/>
      <c r="NHU110"/>
      <c r="NHW110"/>
      <c r="NHY110"/>
      <c r="NIA110"/>
      <c r="NIC110"/>
      <c r="NIE110"/>
      <c r="NIG110"/>
      <c r="NII110"/>
      <c r="NIK110"/>
      <c r="NIM110"/>
      <c r="NIO110"/>
      <c r="NIQ110"/>
      <c r="NIS110"/>
      <c r="NIU110"/>
      <c r="NIW110"/>
      <c r="NIY110"/>
      <c r="NJA110"/>
      <c r="NJC110"/>
      <c r="NJE110"/>
      <c r="NJG110"/>
      <c r="NJI110"/>
      <c r="NJK110"/>
      <c r="NJM110"/>
      <c r="NJO110"/>
      <c r="NJQ110"/>
      <c r="NJS110"/>
      <c r="NJU110"/>
      <c r="NJW110"/>
      <c r="NJY110"/>
      <c r="NKA110"/>
      <c r="NKC110"/>
      <c r="NKE110"/>
      <c r="NKG110"/>
      <c r="NKI110"/>
      <c r="NKK110"/>
      <c r="NKM110"/>
      <c r="NKO110"/>
      <c r="NKQ110"/>
      <c r="NKS110"/>
      <c r="NKU110"/>
      <c r="NKW110"/>
      <c r="NKY110"/>
      <c r="NLA110"/>
      <c r="NLC110"/>
      <c r="NLE110"/>
      <c r="NLG110"/>
      <c r="NLI110"/>
      <c r="NLK110"/>
      <c r="NLM110"/>
      <c r="NLO110"/>
      <c r="NLQ110"/>
      <c r="NLS110"/>
      <c r="NLU110"/>
      <c r="NLW110"/>
      <c r="NLY110"/>
      <c r="NMA110"/>
      <c r="NMC110"/>
      <c r="NME110"/>
      <c r="NMG110"/>
      <c r="NMI110"/>
      <c r="NMK110"/>
      <c r="NMM110"/>
      <c r="NMO110"/>
      <c r="NMQ110"/>
      <c r="NMS110"/>
      <c r="NMU110"/>
      <c r="NMW110"/>
      <c r="NMY110"/>
      <c r="NNA110"/>
      <c r="NNC110"/>
      <c r="NNE110"/>
      <c r="NNG110"/>
      <c r="NNI110"/>
      <c r="NNK110"/>
      <c r="NNM110"/>
      <c r="NNO110"/>
      <c r="NNQ110"/>
      <c r="NNS110"/>
      <c r="NNU110"/>
      <c r="NNW110"/>
      <c r="NNY110"/>
      <c r="NOA110"/>
      <c r="NOC110"/>
      <c r="NOE110"/>
      <c r="NOG110"/>
      <c r="NOI110"/>
      <c r="NOK110"/>
      <c r="NOM110"/>
      <c r="NOO110"/>
      <c r="NOQ110"/>
      <c r="NOS110"/>
      <c r="NOU110"/>
      <c r="NOW110"/>
      <c r="NOY110"/>
      <c r="NPA110"/>
      <c r="NPC110"/>
      <c r="NPE110"/>
      <c r="NPG110"/>
      <c r="NPI110"/>
      <c r="NPK110"/>
      <c r="NPM110"/>
      <c r="NPO110"/>
      <c r="NPQ110"/>
      <c r="NPS110"/>
      <c r="NPU110"/>
      <c r="NPW110"/>
      <c r="NPY110"/>
      <c r="NQA110"/>
      <c r="NQC110"/>
      <c r="NQE110"/>
      <c r="NQG110"/>
      <c r="NQI110"/>
      <c r="NQK110"/>
      <c r="NQM110"/>
      <c r="NQO110"/>
      <c r="NQQ110"/>
      <c r="NQS110"/>
      <c r="NQU110"/>
      <c r="NQW110"/>
      <c r="NQY110"/>
      <c r="NRA110"/>
      <c r="NRC110"/>
      <c r="NRE110"/>
      <c r="NRG110"/>
      <c r="NRI110"/>
      <c r="NRK110"/>
      <c r="NRM110"/>
      <c r="NRO110"/>
      <c r="NRQ110"/>
      <c r="NRS110"/>
      <c r="NRU110"/>
      <c r="NRW110"/>
      <c r="NRY110"/>
      <c r="NSA110"/>
      <c r="NSC110"/>
      <c r="NSE110"/>
      <c r="NSG110"/>
      <c r="NSI110"/>
      <c r="NSK110"/>
      <c r="NSM110"/>
      <c r="NSO110"/>
      <c r="NSQ110"/>
      <c r="NSS110"/>
      <c r="NSU110"/>
      <c r="NSW110"/>
      <c r="NSY110"/>
      <c r="NTA110"/>
      <c r="NTC110"/>
      <c r="NTE110"/>
      <c r="NTG110"/>
      <c r="NTI110"/>
      <c r="NTK110"/>
      <c r="NTM110"/>
      <c r="NTO110"/>
      <c r="NTQ110"/>
      <c r="NTS110"/>
      <c r="NTU110"/>
      <c r="NTW110"/>
      <c r="NTY110"/>
      <c r="NUA110"/>
      <c r="NUC110"/>
      <c r="NUE110"/>
      <c r="NUG110"/>
      <c r="NUI110"/>
      <c r="NUK110"/>
      <c r="NUM110"/>
      <c r="NUO110"/>
      <c r="NUQ110"/>
      <c r="NUS110"/>
      <c r="NUU110"/>
      <c r="NUW110"/>
      <c r="NUY110"/>
      <c r="NVA110"/>
      <c r="NVC110"/>
      <c r="NVE110"/>
      <c r="NVG110"/>
      <c r="NVI110"/>
      <c r="NVK110"/>
      <c r="NVM110"/>
      <c r="NVO110"/>
      <c r="NVQ110"/>
      <c r="NVS110"/>
      <c r="NVU110"/>
      <c r="NVW110"/>
      <c r="NVY110"/>
      <c r="NWA110"/>
      <c r="NWC110"/>
      <c r="NWE110"/>
      <c r="NWG110"/>
      <c r="NWI110"/>
      <c r="NWK110"/>
      <c r="NWM110"/>
      <c r="NWO110"/>
      <c r="NWQ110"/>
      <c r="NWS110"/>
      <c r="NWU110"/>
      <c r="NWW110"/>
      <c r="NWY110"/>
      <c r="NXA110"/>
      <c r="NXC110"/>
      <c r="NXE110"/>
      <c r="NXG110"/>
      <c r="NXI110"/>
      <c r="NXK110"/>
      <c r="NXM110"/>
      <c r="NXO110"/>
      <c r="NXQ110"/>
      <c r="NXS110"/>
      <c r="NXU110"/>
      <c r="NXW110"/>
      <c r="NXY110"/>
      <c r="NYA110"/>
      <c r="NYC110"/>
      <c r="NYE110"/>
      <c r="NYG110"/>
      <c r="NYI110"/>
      <c r="NYK110"/>
      <c r="NYM110"/>
      <c r="NYO110"/>
      <c r="NYQ110"/>
      <c r="NYS110"/>
      <c r="NYU110"/>
      <c r="NYW110"/>
      <c r="NYY110"/>
      <c r="NZA110"/>
      <c r="NZC110"/>
      <c r="NZE110"/>
      <c r="NZG110"/>
      <c r="NZI110"/>
      <c r="NZK110"/>
      <c r="NZM110"/>
      <c r="NZO110"/>
      <c r="NZQ110"/>
      <c r="NZS110"/>
      <c r="NZU110"/>
      <c r="NZW110"/>
      <c r="NZY110"/>
      <c r="OAA110"/>
      <c r="OAC110"/>
      <c r="OAE110"/>
      <c r="OAG110"/>
      <c r="OAI110"/>
      <c r="OAK110"/>
      <c r="OAM110"/>
      <c r="OAO110"/>
      <c r="OAQ110"/>
      <c r="OAS110"/>
      <c r="OAU110"/>
      <c r="OAW110"/>
      <c r="OAY110"/>
      <c r="OBA110"/>
      <c r="OBC110"/>
      <c r="OBE110"/>
      <c r="OBG110"/>
      <c r="OBI110"/>
      <c r="OBK110"/>
      <c r="OBM110"/>
      <c r="OBO110"/>
      <c r="OBQ110"/>
      <c r="OBS110"/>
      <c r="OBU110"/>
      <c r="OBW110"/>
      <c r="OBY110"/>
      <c r="OCA110"/>
      <c r="OCC110"/>
      <c r="OCE110"/>
      <c r="OCG110"/>
      <c r="OCI110"/>
      <c r="OCK110"/>
      <c r="OCM110"/>
      <c r="OCO110"/>
      <c r="OCQ110"/>
      <c r="OCS110"/>
      <c r="OCU110"/>
      <c r="OCW110"/>
      <c r="OCY110"/>
      <c r="ODA110"/>
      <c r="ODC110"/>
      <c r="ODE110"/>
      <c r="ODG110"/>
      <c r="ODI110"/>
      <c r="ODK110"/>
      <c r="ODM110"/>
      <c r="ODO110"/>
      <c r="ODQ110"/>
      <c r="ODS110"/>
      <c r="ODU110"/>
      <c r="ODW110"/>
      <c r="ODY110"/>
      <c r="OEA110"/>
      <c r="OEC110"/>
      <c r="OEE110"/>
      <c r="OEG110"/>
      <c r="OEI110"/>
      <c r="OEK110"/>
      <c r="OEM110"/>
      <c r="OEO110"/>
      <c r="OEQ110"/>
      <c r="OES110"/>
      <c r="OEU110"/>
      <c r="OEW110"/>
      <c r="OEY110"/>
      <c r="OFA110"/>
      <c r="OFC110"/>
      <c r="OFE110"/>
      <c r="OFG110"/>
      <c r="OFI110"/>
      <c r="OFK110"/>
      <c r="OFM110"/>
      <c r="OFO110"/>
      <c r="OFQ110"/>
      <c r="OFS110"/>
      <c r="OFU110"/>
      <c r="OFW110"/>
      <c r="OFY110"/>
      <c r="OGA110"/>
      <c r="OGC110"/>
      <c r="OGE110"/>
      <c r="OGG110"/>
      <c r="OGI110"/>
      <c r="OGK110"/>
      <c r="OGM110"/>
      <c r="OGO110"/>
      <c r="OGQ110"/>
      <c r="OGS110"/>
      <c r="OGU110"/>
      <c r="OGW110"/>
      <c r="OGY110"/>
      <c r="OHA110"/>
      <c r="OHC110"/>
      <c r="OHE110"/>
      <c r="OHG110"/>
      <c r="OHI110"/>
      <c r="OHK110"/>
      <c r="OHM110"/>
      <c r="OHO110"/>
      <c r="OHQ110"/>
      <c r="OHS110"/>
      <c r="OHU110"/>
      <c r="OHW110"/>
      <c r="OHY110"/>
      <c r="OIA110"/>
      <c r="OIC110"/>
      <c r="OIE110"/>
      <c r="OIG110"/>
      <c r="OII110"/>
      <c r="OIK110"/>
      <c r="OIM110"/>
      <c r="OIO110"/>
      <c r="OIQ110"/>
      <c r="OIS110"/>
      <c r="OIU110"/>
      <c r="OIW110"/>
      <c r="OIY110"/>
      <c r="OJA110"/>
      <c r="OJC110"/>
      <c r="OJE110"/>
      <c r="OJG110"/>
      <c r="OJI110"/>
      <c r="OJK110"/>
      <c r="OJM110"/>
      <c r="OJO110"/>
      <c r="OJQ110"/>
      <c r="OJS110"/>
      <c r="OJU110"/>
      <c r="OJW110"/>
      <c r="OJY110"/>
      <c r="OKA110"/>
      <c r="OKC110"/>
      <c r="OKE110"/>
      <c r="OKG110"/>
      <c r="OKI110"/>
      <c r="OKK110"/>
      <c r="OKM110"/>
      <c r="OKO110"/>
      <c r="OKQ110"/>
      <c r="OKS110"/>
      <c r="OKU110"/>
      <c r="OKW110"/>
      <c r="OKY110"/>
      <c r="OLA110"/>
      <c r="OLC110"/>
      <c r="OLE110"/>
      <c r="OLG110"/>
      <c r="OLI110"/>
      <c r="OLK110"/>
      <c r="OLM110"/>
      <c r="OLO110"/>
      <c r="OLQ110"/>
      <c r="OLS110"/>
      <c r="OLU110"/>
      <c r="OLW110"/>
      <c r="OLY110"/>
      <c r="OMA110"/>
      <c r="OMC110"/>
      <c r="OME110"/>
      <c r="OMG110"/>
      <c r="OMI110"/>
      <c r="OMK110"/>
      <c r="OMM110"/>
      <c r="OMO110"/>
      <c r="OMQ110"/>
      <c r="OMS110"/>
      <c r="OMU110"/>
      <c r="OMW110"/>
      <c r="OMY110"/>
      <c r="ONA110"/>
      <c r="ONC110"/>
      <c r="ONE110"/>
      <c r="ONG110"/>
      <c r="ONI110"/>
      <c r="ONK110"/>
      <c r="ONM110"/>
      <c r="ONO110"/>
      <c r="ONQ110"/>
      <c r="ONS110"/>
      <c r="ONU110"/>
      <c r="ONW110"/>
      <c r="ONY110"/>
      <c r="OOA110"/>
      <c r="OOC110"/>
      <c r="OOE110"/>
      <c r="OOG110"/>
      <c r="OOI110"/>
      <c r="OOK110"/>
      <c r="OOM110"/>
      <c r="OOO110"/>
      <c r="OOQ110"/>
      <c r="OOS110"/>
      <c r="OOU110"/>
      <c r="OOW110"/>
      <c r="OOY110"/>
      <c r="OPA110"/>
      <c r="OPC110"/>
      <c r="OPE110"/>
      <c r="OPG110"/>
      <c r="OPI110"/>
      <c r="OPK110"/>
      <c r="OPM110"/>
      <c r="OPO110"/>
      <c r="OPQ110"/>
      <c r="OPS110"/>
      <c r="OPU110"/>
      <c r="OPW110"/>
      <c r="OPY110"/>
      <c r="OQA110"/>
      <c r="OQC110"/>
      <c r="OQE110"/>
      <c r="OQG110"/>
      <c r="OQI110"/>
      <c r="OQK110"/>
      <c r="OQM110"/>
      <c r="OQO110"/>
      <c r="OQQ110"/>
      <c r="OQS110"/>
      <c r="OQU110"/>
      <c r="OQW110"/>
      <c r="OQY110"/>
      <c r="ORA110"/>
      <c r="ORC110"/>
      <c r="ORE110"/>
      <c r="ORG110"/>
      <c r="ORI110"/>
      <c r="ORK110"/>
      <c r="ORM110"/>
      <c r="ORO110"/>
      <c r="ORQ110"/>
      <c r="ORS110"/>
      <c r="ORU110"/>
      <c r="ORW110"/>
      <c r="ORY110"/>
      <c r="OSA110"/>
      <c r="OSC110"/>
      <c r="OSE110"/>
      <c r="OSG110"/>
      <c r="OSI110"/>
      <c r="OSK110"/>
      <c r="OSM110"/>
      <c r="OSO110"/>
      <c r="OSQ110"/>
      <c r="OSS110"/>
      <c r="OSU110"/>
      <c r="OSW110"/>
      <c r="OSY110"/>
      <c r="OTA110"/>
      <c r="OTC110"/>
      <c r="OTE110"/>
      <c r="OTG110"/>
      <c r="OTI110"/>
      <c r="OTK110"/>
      <c r="OTM110"/>
      <c r="OTO110"/>
      <c r="OTQ110"/>
      <c r="OTS110"/>
      <c r="OTU110"/>
      <c r="OTW110"/>
      <c r="OTY110"/>
      <c r="OUA110"/>
      <c r="OUC110"/>
      <c r="OUE110"/>
      <c r="OUG110"/>
      <c r="OUI110"/>
      <c r="OUK110"/>
      <c r="OUM110"/>
      <c r="OUO110"/>
      <c r="OUQ110"/>
      <c r="OUS110"/>
      <c r="OUU110"/>
      <c r="OUW110"/>
      <c r="OUY110"/>
      <c r="OVA110"/>
      <c r="OVC110"/>
      <c r="OVE110"/>
      <c r="OVG110"/>
      <c r="OVI110"/>
      <c r="OVK110"/>
      <c r="OVM110"/>
      <c r="OVO110"/>
      <c r="OVQ110"/>
      <c r="OVS110"/>
      <c r="OVU110"/>
      <c r="OVW110"/>
      <c r="OVY110"/>
      <c r="OWA110"/>
      <c r="OWC110"/>
      <c r="OWE110"/>
      <c r="OWG110"/>
      <c r="OWI110"/>
      <c r="OWK110"/>
      <c r="OWM110"/>
      <c r="OWO110"/>
      <c r="OWQ110"/>
      <c r="OWS110"/>
      <c r="OWU110"/>
      <c r="OWW110"/>
      <c r="OWY110"/>
      <c r="OXA110"/>
      <c r="OXC110"/>
      <c r="OXE110"/>
      <c r="OXG110"/>
      <c r="OXI110"/>
      <c r="OXK110"/>
      <c r="OXM110"/>
      <c r="OXO110"/>
      <c r="OXQ110"/>
      <c r="OXS110"/>
      <c r="OXU110"/>
      <c r="OXW110"/>
      <c r="OXY110"/>
      <c r="OYA110"/>
      <c r="OYC110"/>
      <c r="OYE110"/>
      <c r="OYG110"/>
      <c r="OYI110"/>
      <c r="OYK110"/>
      <c r="OYM110"/>
      <c r="OYO110"/>
      <c r="OYQ110"/>
      <c r="OYS110"/>
      <c r="OYU110"/>
      <c r="OYW110"/>
      <c r="OYY110"/>
      <c r="OZA110"/>
      <c r="OZC110"/>
      <c r="OZE110"/>
      <c r="OZG110"/>
      <c r="OZI110"/>
      <c r="OZK110"/>
      <c r="OZM110"/>
      <c r="OZO110"/>
      <c r="OZQ110"/>
      <c r="OZS110"/>
      <c r="OZU110"/>
      <c r="OZW110"/>
      <c r="OZY110"/>
      <c r="PAA110"/>
      <c r="PAC110"/>
      <c r="PAE110"/>
      <c r="PAG110"/>
      <c r="PAI110"/>
      <c r="PAK110"/>
      <c r="PAM110"/>
      <c r="PAO110"/>
      <c r="PAQ110"/>
      <c r="PAS110"/>
      <c r="PAU110"/>
      <c r="PAW110"/>
      <c r="PAY110"/>
      <c r="PBA110"/>
      <c r="PBC110"/>
      <c r="PBE110"/>
      <c r="PBG110"/>
      <c r="PBI110"/>
      <c r="PBK110"/>
      <c r="PBM110"/>
      <c r="PBO110"/>
      <c r="PBQ110"/>
      <c r="PBS110"/>
      <c r="PBU110"/>
      <c r="PBW110"/>
      <c r="PBY110"/>
      <c r="PCA110"/>
      <c r="PCC110"/>
      <c r="PCE110"/>
      <c r="PCG110"/>
      <c r="PCI110"/>
      <c r="PCK110"/>
      <c r="PCM110"/>
      <c r="PCO110"/>
      <c r="PCQ110"/>
      <c r="PCS110"/>
      <c r="PCU110"/>
      <c r="PCW110"/>
      <c r="PCY110"/>
      <c r="PDA110"/>
      <c r="PDC110"/>
      <c r="PDE110"/>
      <c r="PDG110"/>
      <c r="PDI110"/>
      <c r="PDK110"/>
      <c r="PDM110"/>
      <c r="PDO110"/>
      <c r="PDQ110"/>
      <c r="PDS110"/>
      <c r="PDU110"/>
      <c r="PDW110"/>
      <c r="PDY110"/>
      <c r="PEA110"/>
      <c r="PEC110"/>
      <c r="PEE110"/>
      <c r="PEG110"/>
      <c r="PEI110"/>
      <c r="PEK110"/>
      <c r="PEM110"/>
      <c r="PEO110"/>
      <c r="PEQ110"/>
      <c r="PES110"/>
      <c r="PEU110"/>
      <c r="PEW110"/>
      <c r="PEY110"/>
      <c r="PFA110"/>
      <c r="PFC110"/>
      <c r="PFE110"/>
      <c r="PFG110"/>
      <c r="PFI110"/>
      <c r="PFK110"/>
      <c r="PFM110"/>
      <c r="PFO110"/>
      <c r="PFQ110"/>
      <c r="PFS110"/>
      <c r="PFU110"/>
      <c r="PFW110"/>
      <c r="PFY110"/>
      <c r="PGA110"/>
      <c r="PGC110"/>
      <c r="PGE110"/>
      <c r="PGG110"/>
      <c r="PGI110"/>
      <c r="PGK110"/>
      <c r="PGM110"/>
      <c r="PGO110"/>
      <c r="PGQ110"/>
      <c r="PGS110"/>
      <c r="PGU110"/>
      <c r="PGW110"/>
      <c r="PGY110"/>
      <c r="PHA110"/>
      <c r="PHC110"/>
      <c r="PHE110"/>
      <c r="PHG110"/>
      <c r="PHI110"/>
      <c r="PHK110"/>
      <c r="PHM110"/>
      <c r="PHO110"/>
      <c r="PHQ110"/>
      <c r="PHS110"/>
      <c r="PHU110"/>
      <c r="PHW110"/>
      <c r="PHY110"/>
      <c r="PIA110"/>
      <c r="PIC110"/>
      <c r="PIE110"/>
      <c r="PIG110"/>
      <c r="PII110"/>
      <c r="PIK110"/>
      <c r="PIM110"/>
      <c r="PIO110"/>
      <c r="PIQ110"/>
      <c r="PIS110"/>
      <c r="PIU110"/>
      <c r="PIW110"/>
      <c r="PIY110"/>
      <c r="PJA110"/>
      <c r="PJC110"/>
      <c r="PJE110"/>
      <c r="PJG110"/>
      <c r="PJI110"/>
      <c r="PJK110"/>
      <c r="PJM110"/>
      <c r="PJO110"/>
      <c r="PJQ110"/>
      <c r="PJS110"/>
      <c r="PJU110"/>
      <c r="PJW110"/>
      <c r="PJY110"/>
      <c r="PKA110"/>
      <c r="PKC110"/>
      <c r="PKE110"/>
      <c r="PKG110"/>
      <c r="PKI110"/>
      <c r="PKK110"/>
      <c r="PKM110"/>
      <c r="PKO110"/>
      <c r="PKQ110"/>
      <c r="PKS110"/>
      <c r="PKU110"/>
      <c r="PKW110"/>
      <c r="PKY110"/>
      <c r="PLA110"/>
      <c r="PLC110"/>
      <c r="PLE110"/>
      <c r="PLG110"/>
      <c r="PLI110"/>
      <c r="PLK110"/>
      <c r="PLM110"/>
      <c r="PLO110"/>
      <c r="PLQ110"/>
      <c r="PLS110"/>
      <c r="PLU110"/>
      <c r="PLW110"/>
      <c r="PLY110"/>
      <c r="PMA110"/>
      <c r="PMC110"/>
      <c r="PME110"/>
      <c r="PMG110"/>
      <c r="PMI110"/>
      <c r="PMK110"/>
      <c r="PMM110"/>
      <c r="PMO110"/>
      <c r="PMQ110"/>
      <c r="PMS110"/>
      <c r="PMU110"/>
      <c r="PMW110"/>
      <c r="PMY110"/>
      <c r="PNA110"/>
      <c r="PNC110"/>
      <c r="PNE110"/>
      <c r="PNG110"/>
      <c r="PNI110"/>
      <c r="PNK110"/>
      <c r="PNM110"/>
      <c r="PNO110"/>
      <c r="PNQ110"/>
      <c r="PNS110"/>
      <c r="PNU110"/>
      <c r="PNW110"/>
      <c r="PNY110"/>
      <c r="POA110"/>
      <c r="POC110"/>
      <c r="POE110"/>
      <c r="POG110"/>
      <c r="POI110"/>
      <c r="POK110"/>
      <c r="POM110"/>
      <c r="POO110"/>
      <c r="POQ110"/>
      <c r="POS110"/>
      <c r="POU110"/>
      <c r="POW110"/>
      <c r="POY110"/>
      <c r="PPA110"/>
      <c r="PPC110"/>
      <c r="PPE110"/>
      <c r="PPG110"/>
      <c r="PPI110"/>
      <c r="PPK110"/>
      <c r="PPM110"/>
      <c r="PPO110"/>
      <c r="PPQ110"/>
      <c r="PPS110"/>
      <c r="PPU110"/>
      <c r="PPW110"/>
      <c r="PPY110"/>
      <c r="PQA110"/>
      <c r="PQC110"/>
      <c r="PQE110"/>
      <c r="PQG110"/>
      <c r="PQI110"/>
      <c r="PQK110"/>
      <c r="PQM110"/>
      <c r="PQO110"/>
      <c r="PQQ110"/>
      <c r="PQS110"/>
      <c r="PQU110"/>
      <c r="PQW110"/>
      <c r="PQY110"/>
      <c r="PRA110"/>
      <c r="PRC110"/>
      <c r="PRE110"/>
      <c r="PRG110"/>
      <c r="PRI110"/>
      <c r="PRK110"/>
      <c r="PRM110"/>
      <c r="PRO110"/>
      <c r="PRQ110"/>
      <c r="PRS110"/>
      <c r="PRU110"/>
      <c r="PRW110"/>
      <c r="PRY110"/>
      <c r="PSA110"/>
      <c r="PSC110"/>
      <c r="PSE110"/>
      <c r="PSG110"/>
      <c r="PSI110"/>
      <c r="PSK110"/>
      <c r="PSM110"/>
      <c r="PSO110"/>
      <c r="PSQ110"/>
      <c r="PSS110"/>
      <c r="PSU110"/>
      <c r="PSW110"/>
      <c r="PSY110"/>
      <c r="PTA110"/>
      <c r="PTC110"/>
      <c r="PTE110"/>
      <c r="PTG110"/>
      <c r="PTI110"/>
      <c r="PTK110"/>
      <c r="PTM110"/>
      <c r="PTO110"/>
      <c r="PTQ110"/>
      <c r="PTS110"/>
      <c r="PTU110"/>
      <c r="PTW110"/>
      <c r="PTY110"/>
      <c r="PUA110"/>
      <c r="PUC110"/>
      <c r="PUE110"/>
      <c r="PUG110"/>
      <c r="PUI110"/>
      <c r="PUK110"/>
      <c r="PUM110"/>
      <c r="PUO110"/>
      <c r="PUQ110"/>
      <c r="PUS110"/>
      <c r="PUU110"/>
      <c r="PUW110"/>
      <c r="PUY110"/>
      <c r="PVA110"/>
      <c r="PVC110"/>
      <c r="PVE110"/>
      <c r="PVG110"/>
      <c r="PVI110"/>
      <c r="PVK110"/>
      <c r="PVM110"/>
      <c r="PVO110"/>
      <c r="PVQ110"/>
      <c r="PVS110"/>
      <c r="PVU110"/>
      <c r="PVW110"/>
      <c r="PVY110"/>
      <c r="PWA110"/>
      <c r="PWC110"/>
      <c r="PWE110"/>
      <c r="PWG110"/>
      <c r="PWI110"/>
      <c r="PWK110"/>
      <c r="PWM110"/>
      <c r="PWO110"/>
      <c r="PWQ110"/>
      <c r="PWS110"/>
      <c r="PWU110"/>
      <c r="PWW110"/>
      <c r="PWY110"/>
      <c r="PXA110"/>
      <c r="PXC110"/>
      <c r="PXE110"/>
      <c r="PXG110"/>
      <c r="PXI110"/>
      <c r="PXK110"/>
      <c r="PXM110"/>
      <c r="PXO110"/>
      <c r="PXQ110"/>
      <c r="PXS110"/>
      <c r="PXU110"/>
      <c r="PXW110"/>
      <c r="PXY110"/>
      <c r="PYA110"/>
      <c r="PYC110"/>
      <c r="PYE110"/>
      <c r="PYG110"/>
      <c r="PYI110"/>
      <c r="PYK110"/>
      <c r="PYM110"/>
      <c r="PYO110"/>
      <c r="PYQ110"/>
      <c r="PYS110"/>
      <c r="PYU110"/>
      <c r="PYW110"/>
      <c r="PYY110"/>
      <c r="PZA110"/>
      <c r="PZC110"/>
      <c r="PZE110"/>
      <c r="PZG110"/>
      <c r="PZI110"/>
      <c r="PZK110"/>
      <c r="PZM110"/>
      <c r="PZO110"/>
      <c r="PZQ110"/>
      <c r="PZS110"/>
      <c r="PZU110"/>
      <c r="PZW110"/>
      <c r="PZY110"/>
      <c r="QAA110"/>
      <c r="QAC110"/>
      <c r="QAE110"/>
      <c r="QAG110"/>
      <c r="QAI110"/>
      <c r="QAK110"/>
      <c r="QAM110"/>
      <c r="QAO110"/>
      <c r="QAQ110"/>
      <c r="QAS110"/>
      <c r="QAU110"/>
      <c r="QAW110"/>
      <c r="QAY110"/>
      <c r="QBA110"/>
      <c r="QBC110"/>
      <c r="QBE110"/>
      <c r="QBG110"/>
      <c r="QBI110"/>
      <c r="QBK110"/>
      <c r="QBM110"/>
      <c r="QBO110"/>
      <c r="QBQ110"/>
      <c r="QBS110"/>
      <c r="QBU110"/>
      <c r="QBW110"/>
      <c r="QBY110"/>
      <c r="QCA110"/>
      <c r="QCC110"/>
      <c r="QCE110"/>
      <c r="QCG110"/>
      <c r="QCI110"/>
      <c r="QCK110"/>
      <c r="QCM110"/>
      <c r="QCO110"/>
      <c r="QCQ110"/>
      <c r="QCS110"/>
      <c r="QCU110"/>
      <c r="QCW110"/>
      <c r="QCY110"/>
      <c r="QDA110"/>
      <c r="QDC110"/>
      <c r="QDE110"/>
      <c r="QDG110"/>
      <c r="QDI110"/>
      <c r="QDK110"/>
      <c r="QDM110"/>
      <c r="QDO110"/>
      <c r="QDQ110"/>
      <c r="QDS110"/>
      <c r="QDU110"/>
      <c r="QDW110"/>
      <c r="QDY110"/>
      <c r="QEA110"/>
      <c r="QEC110"/>
      <c r="QEE110"/>
      <c r="QEG110"/>
      <c r="QEI110"/>
      <c r="QEK110"/>
      <c r="QEM110"/>
      <c r="QEO110"/>
      <c r="QEQ110"/>
      <c r="QES110"/>
      <c r="QEU110"/>
      <c r="QEW110"/>
      <c r="QEY110"/>
      <c r="QFA110"/>
      <c r="QFC110"/>
      <c r="QFE110"/>
      <c r="QFG110"/>
      <c r="QFI110"/>
      <c r="QFK110"/>
      <c r="QFM110"/>
      <c r="QFO110"/>
      <c r="QFQ110"/>
      <c r="QFS110"/>
      <c r="QFU110"/>
      <c r="QFW110"/>
      <c r="QFY110"/>
      <c r="QGA110"/>
      <c r="QGC110"/>
      <c r="QGE110"/>
      <c r="QGG110"/>
      <c r="QGI110"/>
      <c r="QGK110"/>
      <c r="QGM110"/>
      <c r="QGO110"/>
      <c r="QGQ110"/>
      <c r="QGS110"/>
      <c r="QGU110"/>
      <c r="QGW110"/>
      <c r="QGY110"/>
      <c r="QHA110"/>
      <c r="QHC110"/>
      <c r="QHE110"/>
      <c r="QHG110"/>
      <c r="QHI110"/>
      <c r="QHK110"/>
      <c r="QHM110"/>
      <c r="QHO110"/>
      <c r="QHQ110"/>
      <c r="QHS110"/>
      <c r="QHU110"/>
      <c r="QHW110"/>
      <c r="QHY110"/>
      <c r="QIA110"/>
      <c r="QIC110"/>
      <c r="QIE110"/>
      <c r="QIG110"/>
      <c r="QII110"/>
      <c r="QIK110"/>
      <c r="QIM110"/>
      <c r="QIO110"/>
      <c r="QIQ110"/>
      <c r="QIS110"/>
      <c r="QIU110"/>
      <c r="QIW110"/>
      <c r="QIY110"/>
      <c r="QJA110"/>
      <c r="QJC110"/>
      <c r="QJE110"/>
      <c r="QJG110"/>
      <c r="QJI110"/>
      <c r="QJK110"/>
      <c r="QJM110"/>
      <c r="QJO110"/>
      <c r="QJQ110"/>
      <c r="QJS110"/>
      <c r="QJU110"/>
      <c r="QJW110"/>
      <c r="QJY110"/>
      <c r="QKA110"/>
      <c r="QKC110"/>
      <c r="QKE110"/>
      <c r="QKG110"/>
      <c r="QKI110"/>
      <c r="QKK110"/>
      <c r="QKM110"/>
      <c r="QKO110"/>
      <c r="QKQ110"/>
      <c r="QKS110"/>
      <c r="QKU110"/>
      <c r="QKW110"/>
      <c r="QKY110"/>
      <c r="QLA110"/>
      <c r="QLC110"/>
      <c r="QLE110"/>
      <c r="QLG110"/>
      <c r="QLI110"/>
      <c r="QLK110"/>
      <c r="QLM110"/>
      <c r="QLO110"/>
      <c r="QLQ110"/>
      <c r="QLS110"/>
      <c r="QLU110"/>
      <c r="QLW110"/>
      <c r="QLY110"/>
      <c r="QMA110"/>
      <c r="QMC110"/>
      <c r="QME110"/>
      <c r="QMG110"/>
      <c r="QMI110"/>
      <c r="QMK110"/>
      <c r="QMM110"/>
      <c r="QMO110"/>
      <c r="QMQ110"/>
      <c r="QMS110"/>
      <c r="QMU110"/>
      <c r="QMW110"/>
      <c r="QMY110"/>
      <c r="QNA110"/>
      <c r="QNC110"/>
      <c r="QNE110"/>
      <c r="QNG110"/>
      <c r="QNI110"/>
      <c r="QNK110"/>
      <c r="QNM110"/>
      <c r="QNO110"/>
      <c r="QNQ110"/>
      <c r="QNS110"/>
      <c r="QNU110"/>
      <c r="QNW110"/>
      <c r="QNY110"/>
      <c r="QOA110"/>
      <c r="QOC110"/>
      <c r="QOE110"/>
      <c r="QOG110"/>
      <c r="QOI110"/>
      <c r="QOK110"/>
      <c r="QOM110"/>
      <c r="QOO110"/>
      <c r="QOQ110"/>
      <c r="QOS110"/>
      <c r="QOU110"/>
      <c r="QOW110"/>
      <c r="QOY110"/>
      <c r="QPA110"/>
      <c r="QPC110"/>
      <c r="QPE110"/>
      <c r="QPG110"/>
      <c r="QPI110"/>
      <c r="QPK110"/>
      <c r="QPM110"/>
      <c r="QPO110"/>
      <c r="QPQ110"/>
      <c r="QPS110"/>
      <c r="QPU110"/>
      <c r="QPW110"/>
      <c r="QPY110"/>
      <c r="QQA110"/>
      <c r="QQC110"/>
      <c r="QQE110"/>
      <c r="QQG110"/>
      <c r="QQI110"/>
      <c r="QQK110"/>
      <c r="QQM110"/>
      <c r="QQO110"/>
      <c r="QQQ110"/>
      <c r="QQS110"/>
      <c r="QQU110"/>
      <c r="QQW110"/>
      <c r="QQY110"/>
      <c r="QRA110"/>
      <c r="QRC110"/>
      <c r="QRE110"/>
      <c r="QRG110"/>
      <c r="QRI110"/>
      <c r="QRK110"/>
      <c r="QRM110"/>
      <c r="QRO110"/>
      <c r="QRQ110"/>
      <c r="QRS110"/>
      <c r="QRU110"/>
      <c r="QRW110"/>
      <c r="QRY110"/>
      <c r="QSA110"/>
      <c r="QSC110"/>
      <c r="QSE110"/>
      <c r="QSG110"/>
      <c r="QSI110"/>
      <c r="QSK110"/>
      <c r="QSM110"/>
      <c r="QSO110"/>
      <c r="QSQ110"/>
      <c r="QSS110"/>
      <c r="QSU110"/>
      <c r="QSW110"/>
      <c r="QSY110"/>
      <c r="QTA110"/>
      <c r="QTC110"/>
      <c r="QTE110"/>
      <c r="QTG110"/>
      <c r="QTI110"/>
      <c r="QTK110"/>
      <c r="QTM110"/>
      <c r="QTO110"/>
      <c r="QTQ110"/>
      <c r="QTS110"/>
      <c r="QTU110"/>
      <c r="QTW110"/>
      <c r="QTY110"/>
      <c r="QUA110"/>
      <c r="QUC110"/>
      <c r="QUE110"/>
      <c r="QUG110"/>
      <c r="QUI110"/>
      <c r="QUK110"/>
      <c r="QUM110"/>
      <c r="QUO110"/>
      <c r="QUQ110"/>
      <c r="QUS110"/>
      <c r="QUU110"/>
      <c r="QUW110"/>
      <c r="QUY110"/>
      <c r="QVA110"/>
      <c r="QVC110"/>
      <c r="QVE110"/>
      <c r="QVG110"/>
      <c r="QVI110"/>
      <c r="QVK110"/>
      <c r="QVM110"/>
      <c r="QVO110"/>
      <c r="QVQ110"/>
      <c r="QVS110"/>
      <c r="QVU110"/>
      <c r="QVW110"/>
      <c r="QVY110"/>
      <c r="QWA110"/>
      <c r="QWC110"/>
      <c r="QWE110"/>
      <c r="QWG110"/>
      <c r="QWI110"/>
      <c r="QWK110"/>
      <c r="QWM110"/>
      <c r="QWO110"/>
      <c r="QWQ110"/>
      <c r="QWS110"/>
      <c r="QWU110"/>
      <c r="QWW110"/>
      <c r="QWY110"/>
      <c r="QXA110"/>
      <c r="QXC110"/>
      <c r="QXE110"/>
      <c r="QXG110"/>
      <c r="QXI110"/>
      <c r="QXK110"/>
      <c r="QXM110"/>
      <c r="QXO110"/>
      <c r="QXQ110"/>
      <c r="QXS110"/>
      <c r="QXU110"/>
      <c r="QXW110"/>
      <c r="QXY110"/>
      <c r="QYA110"/>
      <c r="QYC110"/>
      <c r="QYE110"/>
      <c r="QYG110"/>
      <c r="QYI110"/>
      <c r="QYK110"/>
      <c r="QYM110"/>
      <c r="QYO110"/>
      <c r="QYQ110"/>
      <c r="QYS110"/>
      <c r="QYU110"/>
      <c r="QYW110"/>
      <c r="QYY110"/>
      <c r="QZA110"/>
      <c r="QZC110"/>
      <c r="QZE110"/>
      <c r="QZG110"/>
      <c r="QZI110"/>
      <c r="QZK110"/>
      <c r="QZM110"/>
      <c r="QZO110"/>
      <c r="QZQ110"/>
      <c r="QZS110"/>
      <c r="QZU110"/>
      <c r="QZW110"/>
      <c r="QZY110"/>
      <c r="RAA110"/>
      <c r="RAC110"/>
      <c r="RAE110"/>
      <c r="RAG110"/>
      <c r="RAI110"/>
      <c r="RAK110"/>
      <c r="RAM110"/>
      <c r="RAO110"/>
      <c r="RAQ110"/>
      <c r="RAS110"/>
      <c r="RAU110"/>
      <c r="RAW110"/>
      <c r="RAY110"/>
      <c r="RBA110"/>
      <c r="RBC110"/>
      <c r="RBE110"/>
      <c r="RBG110"/>
      <c r="RBI110"/>
      <c r="RBK110"/>
      <c r="RBM110"/>
      <c r="RBO110"/>
      <c r="RBQ110"/>
      <c r="RBS110"/>
      <c r="RBU110"/>
      <c r="RBW110"/>
      <c r="RBY110"/>
      <c r="RCA110"/>
      <c r="RCC110"/>
      <c r="RCE110"/>
      <c r="RCG110"/>
      <c r="RCI110"/>
      <c r="RCK110"/>
      <c r="RCM110"/>
      <c r="RCO110"/>
      <c r="RCQ110"/>
      <c r="RCS110"/>
      <c r="RCU110"/>
      <c r="RCW110"/>
      <c r="RCY110"/>
      <c r="RDA110"/>
      <c r="RDC110"/>
      <c r="RDE110"/>
      <c r="RDG110"/>
      <c r="RDI110"/>
      <c r="RDK110"/>
      <c r="RDM110"/>
      <c r="RDO110"/>
      <c r="RDQ110"/>
      <c r="RDS110"/>
      <c r="RDU110"/>
      <c r="RDW110"/>
      <c r="RDY110"/>
      <c r="REA110"/>
      <c r="REC110"/>
      <c r="REE110"/>
      <c r="REG110"/>
      <c r="REI110"/>
      <c r="REK110"/>
      <c r="REM110"/>
      <c r="REO110"/>
      <c r="REQ110"/>
      <c r="RES110"/>
      <c r="REU110"/>
      <c r="REW110"/>
      <c r="REY110"/>
      <c r="RFA110"/>
      <c r="RFC110"/>
      <c r="RFE110"/>
      <c r="RFG110"/>
      <c r="RFI110"/>
      <c r="RFK110"/>
      <c r="RFM110"/>
      <c r="RFO110"/>
      <c r="RFQ110"/>
      <c r="RFS110"/>
      <c r="RFU110"/>
      <c r="RFW110"/>
      <c r="RFY110"/>
      <c r="RGA110"/>
      <c r="RGC110"/>
      <c r="RGE110"/>
      <c r="RGG110"/>
      <c r="RGI110"/>
      <c r="RGK110"/>
      <c r="RGM110"/>
      <c r="RGO110"/>
      <c r="RGQ110"/>
      <c r="RGS110"/>
      <c r="RGU110"/>
      <c r="RGW110"/>
      <c r="RGY110"/>
      <c r="RHA110"/>
      <c r="RHC110"/>
      <c r="RHE110"/>
      <c r="RHG110"/>
      <c r="RHI110"/>
      <c r="RHK110"/>
      <c r="RHM110"/>
      <c r="RHO110"/>
      <c r="RHQ110"/>
      <c r="RHS110"/>
      <c r="RHU110"/>
      <c r="RHW110"/>
      <c r="RHY110"/>
      <c r="RIA110"/>
      <c r="RIC110"/>
      <c r="RIE110"/>
      <c r="RIG110"/>
      <c r="RII110"/>
      <c r="RIK110"/>
      <c r="RIM110"/>
      <c r="RIO110"/>
      <c r="RIQ110"/>
      <c r="RIS110"/>
      <c r="RIU110"/>
      <c r="RIW110"/>
      <c r="RIY110"/>
      <c r="RJA110"/>
      <c r="RJC110"/>
      <c r="RJE110"/>
      <c r="RJG110"/>
      <c r="RJI110"/>
      <c r="RJK110"/>
      <c r="RJM110"/>
      <c r="RJO110"/>
      <c r="RJQ110"/>
      <c r="RJS110"/>
      <c r="RJU110"/>
      <c r="RJW110"/>
      <c r="RJY110"/>
      <c r="RKA110"/>
      <c r="RKC110"/>
      <c r="RKE110"/>
      <c r="RKG110"/>
      <c r="RKI110"/>
      <c r="RKK110"/>
      <c r="RKM110"/>
      <c r="RKO110"/>
      <c r="RKQ110"/>
      <c r="RKS110"/>
      <c r="RKU110"/>
      <c r="RKW110"/>
      <c r="RKY110"/>
      <c r="RLA110"/>
      <c r="RLC110"/>
      <c r="RLE110"/>
      <c r="RLG110"/>
      <c r="RLI110"/>
      <c r="RLK110"/>
      <c r="RLM110"/>
      <c r="RLO110"/>
      <c r="RLQ110"/>
      <c r="RLS110"/>
      <c r="RLU110"/>
      <c r="RLW110"/>
      <c r="RLY110"/>
      <c r="RMA110"/>
      <c r="RMC110"/>
      <c r="RME110"/>
      <c r="RMG110"/>
      <c r="RMI110"/>
      <c r="RMK110"/>
      <c r="RMM110"/>
      <c r="RMO110"/>
      <c r="RMQ110"/>
      <c r="RMS110"/>
      <c r="RMU110"/>
      <c r="RMW110"/>
      <c r="RMY110"/>
      <c r="RNA110"/>
      <c r="RNC110"/>
      <c r="RNE110"/>
      <c r="RNG110"/>
      <c r="RNI110"/>
      <c r="RNK110"/>
      <c r="RNM110"/>
      <c r="RNO110"/>
      <c r="RNQ110"/>
      <c r="RNS110"/>
      <c r="RNU110"/>
      <c r="RNW110"/>
      <c r="RNY110"/>
      <c r="ROA110"/>
      <c r="ROC110"/>
      <c r="ROE110"/>
      <c r="ROG110"/>
      <c r="ROI110"/>
      <c r="ROK110"/>
      <c r="ROM110"/>
      <c r="ROO110"/>
      <c r="ROQ110"/>
      <c r="ROS110"/>
      <c r="ROU110"/>
      <c r="ROW110"/>
      <c r="ROY110"/>
      <c r="RPA110"/>
      <c r="RPC110"/>
      <c r="RPE110"/>
      <c r="RPG110"/>
      <c r="RPI110"/>
      <c r="RPK110"/>
      <c r="RPM110"/>
      <c r="RPO110"/>
      <c r="RPQ110"/>
      <c r="RPS110"/>
      <c r="RPU110"/>
      <c r="RPW110"/>
      <c r="RPY110"/>
      <c r="RQA110"/>
      <c r="RQC110"/>
      <c r="RQE110"/>
      <c r="RQG110"/>
      <c r="RQI110"/>
      <c r="RQK110"/>
      <c r="RQM110"/>
      <c r="RQO110"/>
      <c r="RQQ110"/>
      <c r="RQS110"/>
      <c r="RQU110"/>
      <c r="RQW110"/>
      <c r="RQY110"/>
      <c r="RRA110"/>
      <c r="RRC110"/>
      <c r="RRE110"/>
      <c r="RRG110"/>
      <c r="RRI110"/>
      <c r="RRK110"/>
      <c r="RRM110"/>
      <c r="RRO110"/>
      <c r="RRQ110"/>
      <c r="RRS110"/>
      <c r="RRU110"/>
      <c r="RRW110"/>
      <c r="RRY110"/>
      <c r="RSA110"/>
      <c r="RSC110"/>
      <c r="RSE110"/>
      <c r="RSG110"/>
      <c r="RSI110"/>
      <c r="RSK110"/>
      <c r="RSM110"/>
      <c r="RSO110"/>
      <c r="RSQ110"/>
      <c r="RSS110"/>
      <c r="RSU110"/>
      <c r="RSW110"/>
      <c r="RSY110"/>
      <c r="RTA110"/>
      <c r="RTC110"/>
      <c r="RTE110"/>
      <c r="RTG110"/>
      <c r="RTI110"/>
      <c r="RTK110"/>
      <c r="RTM110"/>
      <c r="RTO110"/>
      <c r="RTQ110"/>
      <c r="RTS110"/>
      <c r="RTU110"/>
      <c r="RTW110"/>
      <c r="RTY110"/>
      <c r="RUA110"/>
      <c r="RUC110"/>
      <c r="RUE110"/>
      <c r="RUG110"/>
      <c r="RUI110"/>
      <c r="RUK110"/>
      <c r="RUM110"/>
      <c r="RUO110"/>
      <c r="RUQ110"/>
      <c r="RUS110"/>
      <c r="RUU110"/>
      <c r="RUW110"/>
      <c r="RUY110"/>
      <c r="RVA110"/>
      <c r="RVC110"/>
      <c r="RVE110"/>
      <c r="RVG110"/>
      <c r="RVI110"/>
      <c r="RVK110"/>
      <c r="RVM110"/>
      <c r="RVO110"/>
      <c r="RVQ110"/>
      <c r="RVS110"/>
      <c r="RVU110"/>
      <c r="RVW110"/>
      <c r="RVY110"/>
      <c r="RWA110"/>
      <c r="RWC110"/>
      <c r="RWE110"/>
      <c r="RWG110"/>
      <c r="RWI110"/>
      <c r="RWK110"/>
      <c r="RWM110"/>
      <c r="RWO110"/>
      <c r="RWQ110"/>
      <c r="RWS110"/>
      <c r="RWU110"/>
      <c r="RWW110"/>
      <c r="RWY110"/>
      <c r="RXA110"/>
      <c r="RXC110"/>
      <c r="RXE110"/>
      <c r="RXG110"/>
      <c r="RXI110"/>
      <c r="RXK110"/>
      <c r="RXM110"/>
      <c r="RXO110"/>
      <c r="RXQ110"/>
      <c r="RXS110"/>
      <c r="RXU110"/>
      <c r="RXW110"/>
      <c r="RXY110"/>
      <c r="RYA110"/>
      <c r="RYC110"/>
      <c r="RYE110"/>
      <c r="RYG110"/>
      <c r="RYI110"/>
      <c r="RYK110"/>
      <c r="RYM110"/>
      <c r="RYO110"/>
      <c r="RYQ110"/>
      <c r="RYS110"/>
      <c r="RYU110"/>
      <c r="RYW110"/>
      <c r="RYY110"/>
      <c r="RZA110"/>
      <c r="RZC110"/>
      <c r="RZE110"/>
      <c r="RZG110"/>
      <c r="RZI110"/>
      <c r="RZK110"/>
      <c r="RZM110"/>
      <c r="RZO110"/>
      <c r="RZQ110"/>
      <c r="RZS110"/>
      <c r="RZU110"/>
      <c r="RZW110"/>
      <c r="RZY110"/>
      <c r="SAA110"/>
      <c r="SAC110"/>
      <c r="SAE110"/>
      <c r="SAG110"/>
      <c r="SAI110"/>
      <c r="SAK110"/>
      <c r="SAM110"/>
      <c r="SAO110"/>
      <c r="SAQ110"/>
      <c r="SAS110"/>
      <c r="SAU110"/>
      <c r="SAW110"/>
      <c r="SAY110"/>
      <c r="SBA110"/>
      <c r="SBC110"/>
      <c r="SBE110"/>
      <c r="SBG110"/>
      <c r="SBI110"/>
      <c r="SBK110"/>
      <c r="SBM110"/>
      <c r="SBO110"/>
      <c r="SBQ110"/>
      <c r="SBS110"/>
      <c r="SBU110"/>
      <c r="SBW110"/>
      <c r="SBY110"/>
      <c r="SCA110"/>
      <c r="SCC110"/>
      <c r="SCE110"/>
      <c r="SCG110"/>
      <c r="SCI110"/>
      <c r="SCK110"/>
      <c r="SCM110"/>
      <c r="SCO110"/>
      <c r="SCQ110"/>
      <c r="SCS110"/>
      <c r="SCU110"/>
      <c r="SCW110"/>
      <c r="SCY110"/>
      <c r="SDA110"/>
      <c r="SDC110"/>
      <c r="SDE110"/>
      <c r="SDG110"/>
      <c r="SDI110"/>
      <c r="SDK110"/>
      <c r="SDM110"/>
      <c r="SDO110"/>
      <c r="SDQ110"/>
      <c r="SDS110"/>
      <c r="SDU110"/>
      <c r="SDW110"/>
      <c r="SDY110"/>
      <c r="SEA110"/>
      <c r="SEC110"/>
      <c r="SEE110"/>
      <c r="SEG110"/>
      <c r="SEI110"/>
      <c r="SEK110"/>
      <c r="SEM110"/>
      <c r="SEO110"/>
      <c r="SEQ110"/>
      <c r="SES110"/>
      <c r="SEU110"/>
      <c r="SEW110"/>
      <c r="SEY110"/>
      <c r="SFA110"/>
      <c r="SFC110"/>
      <c r="SFE110"/>
      <c r="SFG110"/>
      <c r="SFI110"/>
      <c r="SFK110"/>
      <c r="SFM110"/>
      <c r="SFO110"/>
      <c r="SFQ110"/>
      <c r="SFS110"/>
      <c r="SFU110"/>
      <c r="SFW110"/>
      <c r="SFY110"/>
      <c r="SGA110"/>
      <c r="SGC110"/>
      <c r="SGE110"/>
      <c r="SGG110"/>
      <c r="SGI110"/>
      <c r="SGK110"/>
      <c r="SGM110"/>
      <c r="SGO110"/>
      <c r="SGQ110"/>
      <c r="SGS110"/>
      <c r="SGU110"/>
      <c r="SGW110"/>
      <c r="SGY110"/>
      <c r="SHA110"/>
      <c r="SHC110"/>
      <c r="SHE110"/>
      <c r="SHG110"/>
      <c r="SHI110"/>
      <c r="SHK110"/>
      <c r="SHM110"/>
      <c r="SHO110"/>
      <c r="SHQ110"/>
      <c r="SHS110"/>
      <c r="SHU110"/>
      <c r="SHW110"/>
      <c r="SHY110"/>
      <c r="SIA110"/>
      <c r="SIC110"/>
      <c r="SIE110"/>
      <c r="SIG110"/>
      <c r="SII110"/>
      <c r="SIK110"/>
      <c r="SIM110"/>
      <c r="SIO110"/>
      <c r="SIQ110"/>
      <c r="SIS110"/>
      <c r="SIU110"/>
      <c r="SIW110"/>
      <c r="SIY110"/>
      <c r="SJA110"/>
      <c r="SJC110"/>
      <c r="SJE110"/>
      <c r="SJG110"/>
      <c r="SJI110"/>
      <c r="SJK110"/>
      <c r="SJM110"/>
      <c r="SJO110"/>
      <c r="SJQ110"/>
      <c r="SJS110"/>
      <c r="SJU110"/>
      <c r="SJW110"/>
      <c r="SJY110"/>
      <c r="SKA110"/>
      <c r="SKC110"/>
      <c r="SKE110"/>
      <c r="SKG110"/>
      <c r="SKI110"/>
      <c r="SKK110"/>
      <c r="SKM110"/>
      <c r="SKO110"/>
      <c r="SKQ110"/>
      <c r="SKS110"/>
      <c r="SKU110"/>
      <c r="SKW110"/>
      <c r="SKY110"/>
      <c r="SLA110"/>
      <c r="SLC110"/>
      <c r="SLE110"/>
      <c r="SLG110"/>
      <c r="SLI110"/>
      <c r="SLK110"/>
      <c r="SLM110"/>
      <c r="SLO110"/>
      <c r="SLQ110"/>
      <c r="SLS110"/>
      <c r="SLU110"/>
      <c r="SLW110"/>
      <c r="SLY110"/>
      <c r="SMA110"/>
      <c r="SMC110"/>
      <c r="SME110"/>
      <c r="SMG110"/>
      <c r="SMI110"/>
      <c r="SMK110"/>
      <c r="SMM110"/>
      <c r="SMO110"/>
      <c r="SMQ110"/>
      <c r="SMS110"/>
      <c r="SMU110"/>
      <c r="SMW110"/>
      <c r="SMY110"/>
      <c r="SNA110"/>
      <c r="SNC110"/>
      <c r="SNE110"/>
      <c r="SNG110"/>
      <c r="SNI110"/>
      <c r="SNK110"/>
      <c r="SNM110"/>
      <c r="SNO110"/>
      <c r="SNQ110"/>
      <c r="SNS110"/>
      <c r="SNU110"/>
      <c r="SNW110"/>
      <c r="SNY110"/>
      <c r="SOA110"/>
      <c r="SOC110"/>
      <c r="SOE110"/>
      <c r="SOG110"/>
      <c r="SOI110"/>
      <c r="SOK110"/>
      <c r="SOM110"/>
      <c r="SOO110"/>
      <c r="SOQ110"/>
      <c r="SOS110"/>
      <c r="SOU110"/>
      <c r="SOW110"/>
      <c r="SOY110"/>
      <c r="SPA110"/>
      <c r="SPC110"/>
      <c r="SPE110"/>
      <c r="SPG110"/>
      <c r="SPI110"/>
      <c r="SPK110"/>
      <c r="SPM110"/>
      <c r="SPO110"/>
      <c r="SPQ110"/>
      <c r="SPS110"/>
      <c r="SPU110"/>
      <c r="SPW110"/>
      <c r="SPY110"/>
      <c r="SQA110"/>
      <c r="SQC110"/>
      <c r="SQE110"/>
      <c r="SQG110"/>
      <c r="SQI110"/>
      <c r="SQK110"/>
      <c r="SQM110"/>
      <c r="SQO110"/>
      <c r="SQQ110"/>
      <c r="SQS110"/>
      <c r="SQU110"/>
      <c r="SQW110"/>
      <c r="SQY110"/>
      <c r="SRA110"/>
      <c r="SRC110"/>
      <c r="SRE110"/>
      <c r="SRG110"/>
      <c r="SRI110"/>
      <c r="SRK110"/>
      <c r="SRM110"/>
      <c r="SRO110"/>
      <c r="SRQ110"/>
      <c r="SRS110"/>
      <c r="SRU110"/>
      <c r="SRW110"/>
      <c r="SRY110"/>
      <c r="SSA110"/>
      <c r="SSC110"/>
      <c r="SSE110"/>
      <c r="SSG110"/>
      <c r="SSI110"/>
      <c r="SSK110"/>
      <c r="SSM110"/>
      <c r="SSO110"/>
      <c r="SSQ110"/>
      <c r="SSS110"/>
      <c r="SSU110"/>
      <c r="SSW110"/>
      <c r="SSY110"/>
      <c r="STA110"/>
      <c r="STC110"/>
      <c r="STE110"/>
      <c r="STG110"/>
      <c r="STI110"/>
      <c r="STK110"/>
      <c r="STM110"/>
      <c r="STO110"/>
      <c r="STQ110"/>
      <c r="STS110"/>
      <c r="STU110"/>
      <c r="STW110"/>
      <c r="STY110"/>
      <c r="SUA110"/>
      <c r="SUC110"/>
      <c r="SUE110"/>
      <c r="SUG110"/>
      <c r="SUI110"/>
      <c r="SUK110"/>
      <c r="SUM110"/>
      <c r="SUO110"/>
      <c r="SUQ110"/>
      <c r="SUS110"/>
      <c r="SUU110"/>
      <c r="SUW110"/>
      <c r="SUY110"/>
      <c r="SVA110"/>
      <c r="SVC110"/>
      <c r="SVE110"/>
      <c r="SVG110"/>
      <c r="SVI110"/>
      <c r="SVK110"/>
      <c r="SVM110"/>
      <c r="SVO110"/>
      <c r="SVQ110"/>
      <c r="SVS110"/>
      <c r="SVU110"/>
      <c r="SVW110"/>
      <c r="SVY110"/>
      <c r="SWA110"/>
      <c r="SWC110"/>
      <c r="SWE110"/>
      <c r="SWG110"/>
      <c r="SWI110"/>
      <c r="SWK110"/>
      <c r="SWM110"/>
      <c r="SWO110"/>
      <c r="SWQ110"/>
      <c r="SWS110"/>
      <c r="SWU110"/>
      <c r="SWW110"/>
      <c r="SWY110"/>
      <c r="SXA110"/>
      <c r="SXC110"/>
      <c r="SXE110"/>
      <c r="SXG110"/>
      <c r="SXI110"/>
      <c r="SXK110"/>
      <c r="SXM110"/>
      <c r="SXO110"/>
      <c r="SXQ110"/>
      <c r="SXS110"/>
      <c r="SXU110"/>
      <c r="SXW110"/>
      <c r="SXY110"/>
      <c r="SYA110"/>
      <c r="SYC110"/>
      <c r="SYE110"/>
      <c r="SYG110"/>
      <c r="SYI110"/>
      <c r="SYK110"/>
      <c r="SYM110"/>
      <c r="SYO110"/>
      <c r="SYQ110"/>
      <c r="SYS110"/>
      <c r="SYU110"/>
      <c r="SYW110"/>
      <c r="SYY110"/>
      <c r="SZA110"/>
      <c r="SZC110"/>
      <c r="SZE110"/>
      <c r="SZG110"/>
      <c r="SZI110"/>
      <c r="SZK110"/>
      <c r="SZM110"/>
      <c r="SZO110"/>
      <c r="SZQ110"/>
      <c r="SZS110"/>
      <c r="SZU110"/>
      <c r="SZW110"/>
      <c r="SZY110"/>
      <c r="TAA110"/>
      <c r="TAC110"/>
      <c r="TAE110"/>
      <c r="TAG110"/>
      <c r="TAI110"/>
      <c r="TAK110"/>
      <c r="TAM110"/>
      <c r="TAO110"/>
      <c r="TAQ110"/>
      <c r="TAS110"/>
      <c r="TAU110"/>
      <c r="TAW110"/>
      <c r="TAY110"/>
      <c r="TBA110"/>
      <c r="TBC110"/>
      <c r="TBE110"/>
      <c r="TBG110"/>
      <c r="TBI110"/>
      <c r="TBK110"/>
      <c r="TBM110"/>
      <c r="TBO110"/>
      <c r="TBQ110"/>
      <c r="TBS110"/>
      <c r="TBU110"/>
      <c r="TBW110"/>
      <c r="TBY110"/>
      <c r="TCA110"/>
      <c r="TCC110"/>
      <c r="TCE110"/>
      <c r="TCG110"/>
      <c r="TCI110"/>
      <c r="TCK110"/>
      <c r="TCM110"/>
      <c r="TCO110"/>
      <c r="TCQ110"/>
      <c r="TCS110"/>
      <c r="TCU110"/>
      <c r="TCW110"/>
      <c r="TCY110"/>
      <c r="TDA110"/>
      <c r="TDC110"/>
      <c r="TDE110"/>
      <c r="TDG110"/>
      <c r="TDI110"/>
      <c r="TDK110"/>
      <c r="TDM110"/>
      <c r="TDO110"/>
      <c r="TDQ110"/>
      <c r="TDS110"/>
      <c r="TDU110"/>
      <c r="TDW110"/>
      <c r="TDY110"/>
      <c r="TEA110"/>
      <c r="TEC110"/>
      <c r="TEE110"/>
      <c r="TEG110"/>
      <c r="TEI110"/>
      <c r="TEK110"/>
      <c r="TEM110"/>
      <c r="TEO110"/>
      <c r="TEQ110"/>
      <c r="TES110"/>
      <c r="TEU110"/>
      <c r="TEW110"/>
      <c r="TEY110"/>
      <c r="TFA110"/>
      <c r="TFC110"/>
      <c r="TFE110"/>
      <c r="TFG110"/>
      <c r="TFI110"/>
      <c r="TFK110"/>
      <c r="TFM110"/>
      <c r="TFO110"/>
      <c r="TFQ110"/>
      <c r="TFS110"/>
      <c r="TFU110"/>
      <c r="TFW110"/>
      <c r="TFY110"/>
      <c r="TGA110"/>
      <c r="TGC110"/>
      <c r="TGE110"/>
      <c r="TGG110"/>
      <c r="TGI110"/>
      <c r="TGK110"/>
      <c r="TGM110"/>
      <c r="TGO110"/>
      <c r="TGQ110"/>
      <c r="TGS110"/>
      <c r="TGU110"/>
      <c r="TGW110"/>
      <c r="TGY110"/>
      <c r="THA110"/>
      <c r="THC110"/>
      <c r="THE110"/>
      <c r="THG110"/>
      <c r="THI110"/>
      <c r="THK110"/>
      <c r="THM110"/>
      <c r="THO110"/>
      <c r="THQ110"/>
      <c r="THS110"/>
      <c r="THU110"/>
      <c r="THW110"/>
      <c r="THY110"/>
      <c r="TIA110"/>
      <c r="TIC110"/>
      <c r="TIE110"/>
      <c r="TIG110"/>
      <c r="TII110"/>
      <c r="TIK110"/>
      <c r="TIM110"/>
      <c r="TIO110"/>
      <c r="TIQ110"/>
      <c r="TIS110"/>
      <c r="TIU110"/>
      <c r="TIW110"/>
      <c r="TIY110"/>
      <c r="TJA110"/>
      <c r="TJC110"/>
      <c r="TJE110"/>
      <c r="TJG110"/>
      <c r="TJI110"/>
      <c r="TJK110"/>
      <c r="TJM110"/>
      <c r="TJO110"/>
      <c r="TJQ110"/>
      <c r="TJS110"/>
      <c r="TJU110"/>
      <c r="TJW110"/>
      <c r="TJY110"/>
      <c r="TKA110"/>
      <c r="TKC110"/>
      <c r="TKE110"/>
      <c r="TKG110"/>
      <c r="TKI110"/>
      <c r="TKK110"/>
      <c r="TKM110"/>
      <c r="TKO110"/>
      <c r="TKQ110"/>
      <c r="TKS110"/>
      <c r="TKU110"/>
      <c r="TKW110"/>
      <c r="TKY110"/>
      <c r="TLA110"/>
      <c r="TLC110"/>
      <c r="TLE110"/>
      <c r="TLG110"/>
      <c r="TLI110"/>
      <c r="TLK110"/>
      <c r="TLM110"/>
      <c r="TLO110"/>
      <c r="TLQ110"/>
      <c r="TLS110"/>
      <c r="TLU110"/>
      <c r="TLW110"/>
      <c r="TLY110"/>
      <c r="TMA110"/>
      <c r="TMC110"/>
      <c r="TME110"/>
      <c r="TMG110"/>
      <c r="TMI110"/>
      <c r="TMK110"/>
      <c r="TMM110"/>
      <c r="TMO110"/>
      <c r="TMQ110"/>
      <c r="TMS110"/>
      <c r="TMU110"/>
      <c r="TMW110"/>
      <c r="TMY110"/>
      <c r="TNA110"/>
      <c r="TNC110"/>
      <c r="TNE110"/>
      <c r="TNG110"/>
      <c r="TNI110"/>
      <c r="TNK110"/>
      <c r="TNM110"/>
      <c r="TNO110"/>
      <c r="TNQ110"/>
      <c r="TNS110"/>
      <c r="TNU110"/>
      <c r="TNW110"/>
      <c r="TNY110"/>
      <c r="TOA110"/>
      <c r="TOC110"/>
      <c r="TOE110"/>
      <c r="TOG110"/>
      <c r="TOI110"/>
      <c r="TOK110"/>
      <c r="TOM110"/>
      <c r="TOO110"/>
      <c r="TOQ110"/>
      <c r="TOS110"/>
      <c r="TOU110"/>
      <c r="TOW110"/>
      <c r="TOY110"/>
      <c r="TPA110"/>
      <c r="TPC110"/>
      <c r="TPE110"/>
      <c r="TPG110"/>
      <c r="TPI110"/>
      <c r="TPK110"/>
      <c r="TPM110"/>
      <c r="TPO110"/>
      <c r="TPQ110"/>
      <c r="TPS110"/>
      <c r="TPU110"/>
      <c r="TPW110"/>
      <c r="TPY110"/>
      <c r="TQA110"/>
      <c r="TQC110"/>
      <c r="TQE110"/>
      <c r="TQG110"/>
      <c r="TQI110"/>
      <c r="TQK110"/>
      <c r="TQM110"/>
      <c r="TQO110"/>
      <c r="TQQ110"/>
      <c r="TQS110"/>
      <c r="TQU110"/>
      <c r="TQW110"/>
      <c r="TQY110"/>
      <c r="TRA110"/>
      <c r="TRC110"/>
      <c r="TRE110"/>
      <c r="TRG110"/>
      <c r="TRI110"/>
      <c r="TRK110"/>
      <c r="TRM110"/>
      <c r="TRO110"/>
      <c r="TRQ110"/>
      <c r="TRS110"/>
      <c r="TRU110"/>
      <c r="TRW110"/>
      <c r="TRY110"/>
      <c r="TSA110"/>
      <c r="TSC110"/>
      <c r="TSE110"/>
      <c r="TSG110"/>
      <c r="TSI110"/>
      <c r="TSK110"/>
      <c r="TSM110"/>
      <c r="TSO110"/>
      <c r="TSQ110"/>
      <c r="TSS110"/>
      <c r="TSU110"/>
      <c r="TSW110"/>
      <c r="TSY110"/>
      <c r="TTA110"/>
      <c r="TTC110"/>
      <c r="TTE110"/>
      <c r="TTG110"/>
      <c r="TTI110"/>
      <c r="TTK110"/>
      <c r="TTM110"/>
      <c r="TTO110"/>
      <c r="TTQ110"/>
      <c r="TTS110"/>
      <c r="TTU110"/>
      <c r="TTW110"/>
      <c r="TTY110"/>
      <c r="TUA110"/>
      <c r="TUC110"/>
      <c r="TUE110"/>
      <c r="TUG110"/>
      <c r="TUI110"/>
      <c r="TUK110"/>
      <c r="TUM110"/>
      <c r="TUO110"/>
      <c r="TUQ110"/>
      <c r="TUS110"/>
      <c r="TUU110"/>
      <c r="TUW110"/>
      <c r="TUY110"/>
      <c r="TVA110"/>
      <c r="TVC110"/>
      <c r="TVE110"/>
      <c r="TVG110"/>
      <c r="TVI110"/>
      <c r="TVK110"/>
      <c r="TVM110"/>
      <c r="TVO110"/>
      <c r="TVQ110"/>
      <c r="TVS110"/>
      <c r="TVU110"/>
      <c r="TVW110"/>
      <c r="TVY110"/>
      <c r="TWA110"/>
      <c r="TWC110"/>
      <c r="TWE110"/>
      <c r="TWG110"/>
      <c r="TWI110"/>
      <c r="TWK110"/>
      <c r="TWM110"/>
      <c r="TWO110"/>
      <c r="TWQ110"/>
      <c r="TWS110"/>
      <c r="TWU110"/>
      <c r="TWW110"/>
      <c r="TWY110"/>
      <c r="TXA110"/>
      <c r="TXC110"/>
      <c r="TXE110"/>
      <c r="TXG110"/>
      <c r="TXI110"/>
      <c r="TXK110"/>
      <c r="TXM110"/>
      <c r="TXO110"/>
      <c r="TXQ110"/>
      <c r="TXS110"/>
      <c r="TXU110"/>
      <c r="TXW110"/>
      <c r="TXY110"/>
      <c r="TYA110"/>
      <c r="TYC110"/>
      <c r="TYE110"/>
      <c r="TYG110"/>
      <c r="TYI110"/>
      <c r="TYK110"/>
      <c r="TYM110"/>
      <c r="TYO110"/>
      <c r="TYQ110"/>
      <c r="TYS110"/>
      <c r="TYU110"/>
      <c r="TYW110"/>
      <c r="TYY110"/>
      <c r="TZA110"/>
      <c r="TZC110"/>
      <c r="TZE110"/>
      <c r="TZG110"/>
      <c r="TZI110"/>
      <c r="TZK110"/>
      <c r="TZM110"/>
      <c r="TZO110"/>
      <c r="TZQ110"/>
      <c r="TZS110"/>
      <c r="TZU110"/>
      <c r="TZW110"/>
      <c r="TZY110"/>
      <c r="UAA110"/>
      <c r="UAC110"/>
      <c r="UAE110"/>
      <c r="UAG110"/>
      <c r="UAI110"/>
      <c r="UAK110"/>
      <c r="UAM110"/>
      <c r="UAO110"/>
      <c r="UAQ110"/>
      <c r="UAS110"/>
      <c r="UAU110"/>
      <c r="UAW110"/>
      <c r="UAY110"/>
      <c r="UBA110"/>
      <c r="UBC110"/>
      <c r="UBE110"/>
      <c r="UBG110"/>
      <c r="UBI110"/>
      <c r="UBK110"/>
      <c r="UBM110"/>
      <c r="UBO110"/>
      <c r="UBQ110"/>
      <c r="UBS110"/>
      <c r="UBU110"/>
      <c r="UBW110"/>
      <c r="UBY110"/>
      <c r="UCA110"/>
      <c r="UCC110"/>
      <c r="UCE110"/>
      <c r="UCG110"/>
      <c r="UCI110"/>
      <c r="UCK110"/>
      <c r="UCM110"/>
      <c r="UCO110"/>
      <c r="UCQ110"/>
      <c r="UCS110"/>
      <c r="UCU110"/>
      <c r="UCW110"/>
      <c r="UCY110"/>
      <c r="UDA110"/>
      <c r="UDC110"/>
      <c r="UDE110"/>
      <c r="UDG110"/>
      <c r="UDI110"/>
      <c r="UDK110"/>
      <c r="UDM110"/>
      <c r="UDO110"/>
      <c r="UDQ110"/>
      <c r="UDS110"/>
      <c r="UDU110"/>
      <c r="UDW110"/>
      <c r="UDY110"/>
      <c r="UEA110"/>
      <c r="UEC110"/>
      <c r="UEE110"/>
      <c r="UEG110"/>
      <c r="UEI110"/>
      <c r="UEK110"/>
      <c r="UEM110"/>
      <c r="UEO110"/>
      <c r="UEQ110"/>
      <c r="UES110"/>
      <c r="UEU110"/>
      <c r="UEW110"/>
      <c r="UEY110"/>
      <c r="UFA110"/>
      <c r="UFC110"/>
      <c r="UFE110"/>
      <c r="UFG110"/>
      <c r="UFI110"/>
      <c r="UFK110"/>
      <c r="UFM110"/>
      <c r="UFO110"/>
      <c r="UFQ110"/>
      <c r="UFS110"/>
      <c r="UFU110"/>
      <c r="UFW110"/>
      <c r="UFY110"/>
      <c r="UGA110"/>
      <c r="UGC110"/>
      <c r="UGE110"/>
      <c r="UGG110"/>
      <c r="UGI110"/>
      <c r="UGK110"/>
      <c r="UGM110"/>
      <c r="UGO110"/>
      <c r="UGQ110"/>
      <c r="UGS110"/>
      <c r="UGU110"/>
      <c r="UGW110"/>
      <c r="UGY110"/>
      <c r="UHA110"/>
      <c r="UHC110"/>
      <c r="UHE110"/>
      <c r="UHG110"/>
      <c r="UHI110"/>
      <c r="UHK110"/>
      <c r="UHM110"/>
      <c r="UHO110"/>
      <c r="UHQ110"/>
      <c r="UHS110"/>
      <c r="UHU110"/>
      <c r="UHW110"/>
      <c r="UHY110"/>
      <c r="UIA110"/>
      <c r="UIC110"/>
      <c r="UIE110"/>
      <c r="UIG110"/>
      <c r="UII110"/>
      <c r="UIK110"/>
      <c r="UIM110"/>
      <c r="UIO110"/>
      <c r="UIQ110"/>
      <c r="UIS110"/>
      <c r="UIU110"/>
      <c r="UIW110"/>
      <c r="UIY110"/>
      <c r="UJA110"/>
      <c r="UJC110"/>
      <c r="UJE110"/>
      <c r="UJG110"/>
      <c r="UJI110"/>
      <c r="UJK110"/>
      <c r="UJM110"/>
      <c r="UJO110"/>
      <c r="UJQ110"/>
      <c r="UJS110"/>
      <c r="UJU110"/>
      <c r="UJW110"/>
      <c r="UJY110"/>
      <c r="UKA110"/>
      <c r="UKC110"/>
      <c r="UKE110"/>
      <c r="UKG110"/>
      <c r="UKI110"/>
      <c r="UKK110"/>
      <c r="UKM110"/>
      <c r="UKO110"/>
      <c r="UKQ110"/>
      <c r="UKS110"/>
      <c r="UKU110"/>
      <c r="UKW110"/>
      <c r="UKY110"/>
      <c r="ULA110"/>
      <c r="ULC110"/>
      <c r="ULE110"/>
      <c r="ULG110"/>
      <c r="ULI110"/>
      <c r="ULK110"/>
      <c r="ULM110"/>
      <c r="ULO110"/>
      <c r="ULQ110"/>
      <c r="ULS110"/>
      <c r="ULU110"/>
      <c r="ULW110"/>
      <c r="ULY110"/>
      <c r="UMA110"/>
      <c r="UMC110"/>
      <c r="UME110"/>
      <c r="UMG110"/>
      <c r="UMI110"/>
      <c r="UMK110"/>
      <c r="UMM110"/>
      <c r="UMO110"/>
      <c r="UMQ110"/>
      <c r="UMS110"/>
      <c r="UMU110"/>
      <c r="UMW110"/>
      <c r="UMY110"/>
      <c r="UNA110"/>
      <c r="UNC110"/>
      <c r="UNE110"/>
      <c r="UNG110"/>
      <c r="UNI110"/>
      <c r="UNK110"/>
      <c r="UNM110"/>
      <c r="UNO110"/>
      <c r="UNQ110"/>
      <c r="UNS110"/>
      <c r="UNU110"/>
      <c r="UNW110"/>
      <c r="UNY110"/>
      <c r="UOA110"/>
      <c r="UOC110"/>
      <c r="UOE110"/>
      <c r="UOG110"/>
      <c r="UOI110"/>
      <c r="UOK110"/>
      <c r="UOM110"/>
      <c r="UOO110"/>
      <c r="UOQ110"/>
      <c r="UOS110"/>
      <c r="UOU110"/>
      <c r="UOW110"/>
      <c r="UOY110"/>
      <c r="UPA110"/>
      <c r="UPC110"/>
      <c r="UPE110"/>
      <c r="UPG110"/>
      <c r="UPI110"/>
      <c r="UPK110"/>
      <c r="UPM110"/>
      <c r="UPO110"/>
      <c r="UPQ110"/>
      <c r="UPS110"/>
      <c r="UPU110"/>
      <c r="UPW110"/>
      <c r="UPY110"/>
      <c r="UQA110"/>
      <c r="UQC110"/>
      <c r="UQE110"/>
      <c r="UQG110"/>
      <c r="UQI110"/>
      <c r="UQK110"/>
      <c r="UQM110"/>
      <c r="UQO110"/>
      <c r="UQQ110"/>
      <c r="UQS110"/>
      <c r="UQU110"/>
      <c r="UQW110"/>
      <c r="UQY110"/>
      <c r="URA110"/>
      <c r="URC110"/>
      <c r="URE110"/>
      <c r="URG110"/>
      <c r="URI110"/>
      <c r="URK110"/>
      <c r="URM110"/>
      <c r="URO110"/>
      <c r="URQ110"/>
      <c r="URS110"/>
      <c r="URU110"/>
      <c r="URW110"/>
      <c r="URY110"/>
      <c r="USA110"/>
      <c r="USC110"/>
      <c r="USE110"/>
      <c r="USG110"/>
      <c r="USI110"/>
      <c r="USK110"/>
      <c r="USM110"/>
      <c r="USO110"/>
      <c r="USQ110"/>
      <c r="USS110"/>
      <c r="USU110"/>
      <c r="USW110"/>
      <c r="USY110"/>
      <c r="UTA110"/>
      <c r="UTC110"/>
      <c r="UTE110"/>
      <c r="UTG110"/>
      <c r="UTI110"/>
      <c r="UTK110"/>
      <c r="UTM110"/>
      <c r="UTO110"/>
      <c r="UTQ110"/>
      <c r="UTS110"/>
      <c r="UTU110"/>
      <c r="UTW110"/>
      <c r="UTY110"/>
      <c r="UUA110"/>
      <c r="UUC110"/>
      <c r="UUE110"/>
      <c r="UUG110"/>
      <c r="UUI110"/>
      <c r="UUK110"/>
      <c r="UUM110"/>
      <c r="UUO110"/>
      <c r="UUQ110"/>
      <c r="UUS110"/>
      <c r="UUU110"/>
      <c r="UUW110"/>
      <c r="UUY110"/>
      <c r="UVA110"/>
      <c r="UVC110"/>
      <c r="UVE110"/>
      <c r="UVG110"/>
      <c r="UVI110"/>
      <c r="UVK110"/>
      <c r="UVM110"/>
      <c r="UVO110"/>
      <c r="UVQ110"/>
      <c r="UVS110"/>
      <c r="UVU110"/>
      <c r="UVW110"/>
      <c r="UVY110"/>
      <c r="UWA110"/>
      <c r="UWC110"/>
      <c r="UWE110"/>
      <c r="UWG110"/>
      <c r="UWI110"/>
      <c r="UWK110"/>
      <c r="UWM110"/>
      <c r="UWO110"/>
      <c r="UWQ110"/>
      <c r="UWS110"/>
      <c r="UWU110"/>
      <c r="UWW110"/>
      <c r="UWY110"/>
      <c r="UXA110"/>
      <c r="UXC110"/>
      <c r="UXE110"/>
      <c r="UXG110"/>
      <c r="UXI110"/>
      <c r="UXK110"/>
      <c r="UXM110"/>
      <c r="UXO110"/>
      <c r="UXQ110"/>
      <c r="UXS110"/>
      <c r="UXU110"/>
      <c r="UXW110"/>
      <c r="UXY110"/>
      <c r="UYA110"/>
      <c r="UYC110"/>
      <c r="UYE110"/>
      <c r="UYG110"/>
      <c r="UYI110"/>
      <c r="UYK110"/>
      <c r="UYM110"/>
      <c r="UYO110"/>
      <c r="UYQ110"/>
      <c r="UYS110"/>
      <c r="UYU110"/>
      <c r="UYW110"/>
      <c r="UYY110"/>
      <c r="UZA110"/>
      <c r="UZC110"/>
      <c r="UZE110"/>
      <c r="UZG110"/>
      <c r="UZI110"/>
      <c r="UZK110"/>
      <c r="UZM110"/>
      <c r="UZO110"/>
      <c r="UZQ110"/>
      <c r="UZS110"/>
      <c r="UZU110"/>
      <c r="UZW110"/>
      <c r="UZY110"/>
      <c r="VAA110"/>
      <c r="VAC110"/>
      <c r="VAE110"/>
      <c r="VAG110"/>
      <c r="VAI110"/>
      <c r="VAK110"/>
      <c r="VAM110"/>
      <c r="VAO110"/>
      <c r="VAQ110"/>
      <c r="VAS110"/>
      <c r="VAU110"/>
      <c r="VAW110"/>
      <c r="VAY110"/>
      <c r="VBA110"/>
      <c r="VBC110"/>
      <c r="VBE110"/>
      <c r="VBG110"/>
      <c r="VBI110"/>
      <c r="VBK110"/>
      <c r="VBM110"/>
      <c r="VBO110"/>
      <c r="VBQ110"/>
      <c r="VBS110"/>
      <c r="VBU110"/>
      <c r="VBW110"/>
      <c r="VBY110"/>
      <c r="VCA110"/>
      <c r="VCC110"/>
      <c r="VCE110"/>
      <c r="VCG110"/>
      <c r="VCI110"/>
      <c r="VCK110"/>
      <c r="VCM110"/>
      <c r="VCO110"/>
      <c r="VCQ110"/>
      <c r="VCS110"/>
      <c r="VCU110"/>
      <c r="VCW110"/>
      <c r="VCY110"/>
      <c r="VDA110"/>
      <c r="VDC110"/>
      <c r="VDE110"/>
      <c r="VDG110"/>
      <c r="VDI110"/>
      <c r="VDK110"/>
      <c r="VDM110"/>
      <c r="VDO110"/>
      <c r="VDQ110"/>
      <c r="VDS110"/>
      <c r="VDU110"/>
      <c r="VDW110"/>
      <c r="VDY110"/>
      <c r="VEA110"/>
      <c r="VEC110"/>
      <c r="VEE110"/>
      <c r="VEG110"/>
      <c r="VEI110"/>
      <c r="VEK110"/>
      <c r="VEM110"/>
      <c r="VEO110"/>
      <c r="VEQ110"/>
      <c r="VES110"/>
      <c r="VEU110"/>
      <c r="VEW110"/>
      <c r="VEY110"/>
      <c r="VFA110"/>
      <c r="VFC110"/>
      <c r="VFE110"/>
      <c r="VFG110"/>
      <c r="VFI110"/>
      <c r="VFK110"/>
      <c r="VFM110"/>
      <c r="VFO110"/>
      <c r="VFQ110"/>
      <c r="VFS110"/>
      <c r="VFU110"/>
      <c r="VFW110"/>
      <c r="VFY110"/>
      <c r="VGA110"/>
      <c r="VGC110"/>
      <c r="VGE110"/>
      <c r="VGG110"/>
      <c r="VGI110"/>
      <c r="VGK110"/>
      <c r="VGM110"/>
      <c r="VGO110"/>
      <c r="VGQ110"/>
      <c r="VGS110"/>
      <c r="VGU110"/>
      <c r="VGW110"/>
      <c r="VGY110"/>
      <c r="VHA110"/>
      <c r="VHC110"/>
      <c r="VHE110"/>
      <c r="VHG110"/>
      <c r="VHI110"/>
      <c r="VHK110"/>
      <c r="VHM110"/>
      <c r="VHO110"/>
      <c r="VHQ110"/>
      <c r="VHS110"/>
      <c r="VHU110"/>
      <c r="VHW110"/>
      <c r="VHY110"/>
      <c r="VIA110"/>
      <c r="VIC110"/>
      <c r="VIE110"/>
      <c r="VIG110"/>
      <c r="VII110"/>
      <c r="VIK110"/>
      <c r="VIM110"/>
      <c r="VIO110"/>
      <c r="VIQ110"/>
      <c r="VIS110"/>
      <c r="VIU110"/>
      <c r="VIW110"/>
      <c r="VIY110"/>
      <c r="VJA110"/>
      <c r="VJC110"/>
      <c r="VJE110"/>
      <c r="VJG110"/>
      <c r="VJI110"/>
      <c r="VJK110"/>
      <c r="VJM110"/>
      <c r="VJO110"/>
      <c r="VJQ110"/>
      <c r="VJS110"/>
      <c r="VJU110"/>
      <c r="VJW110"/>
      <c r="VJY110"/>
      <c r="VKA110"/>
      <c r="VKC110"/>
      <c r="VKE110"/>
      <c r="VKG110"/>
      <c r="VKI110"/>
      <c r="VKK110"/>
      <c r="VKM110"/>
      <c r="VKO110"/>
      <c r="VKQ110"/>
      <c r="VKS110"/>
      <c r="VKU110"/>
      <c r="VKW110"/>
      <c r="VKY110"/>
      <c r="VLA110"/>
      <c r="VLC110"/>
      <c r="VLE110"/>
      <c r="VLG110"/>
      <c r="VLI110"/>
      <c r="VLK110"/>
      <c r="VLM110"/>
      <c r="VLO110"/>
      <c r="VLQ110"/>
      <c r="VLS110"/>
      <c r="VLU110"/>
      <c r="VLW110"/>
      <c r="VLY110"/>
      <c r="VMA110"/>
      <c r="VMC110"/>
      <c r="VME110"/>
      <c r="VMG110"/>
      <c r="VMI110"/>
      <c r="VMK110"/>
      <c r="VMM110"/>
      <c r="VMO110"/>
      <c r="VMQ110"/>
      <c r="VMS110"/>
      <c r="VMU110"/>
      <c r="VMW110"/>
      <c r="VMY110"/>
      <c r="VNA110"/>
      <c r="VNC110"/>
      <c r="VNE110"/>
      <c r="VNG110"/>
      <c r="VNI110"/>
      <c r="VNK110"/>
      <c r="VNM110"/>
      <c r="VNO110"/>
      <c r="VNQ110"/>
      <c r="VNS110"/>
      <c r="VNU110"/>
      <c r="VNW110"/>
      <c r="VNY110"/>
      <c r="VOA110"/>
      <c r="VOC110"/>
      <c r="VOE110"/>
      <c r="VOG110"/>
      <c r="VOI110"/>
      <c r="VOK110"/>
      <c r="VOM110"/>
      <c r="VOO110"/>
      <c r="VOQ110"/>
      <c r="VOS110"/>
      <c r="VOU110"/>
      <c r="VOW110"/>
      <c r="VOY110"/>
      <c r="VPA110"/>
      <c r="VPC110"/>
      <c r="VPE110"/>
      <c r="VPG110"/>
      <c r="VPI110"/>
      <c r="VPK110"/>
      <c r="VPM110"/>
      <c r="VPO110"/>
      <c r="VPQ110"/>
      <c r="VPS110"/>
      <c r="VPU110"/>
      <c r="VPW110"/>
      <c r="VPY110"/>
      <c r="VQA110"/>
      <c r="VQC110"/>
      <c r="VQE110"/>
      <c r="VQG110"/>
      <c r="VQI110"/>
      <c r="VQK110"/>
      <c r="VQM110"/>
      <c r="VQO110"/>
      <c r="VQQ110"/>
      <c r="VQS110"/>
      <c r="VQU110"/>
      <c r="VQW110"/>
      <c r="VQY110"/>
      <c r="VRA110"/>
      <c r="VRC110"/>
      <c r="VRE110"/>
      <c r="VRG110"/>
      <c r="VRI110"/>
      <c r="VRK110"/>
      <c r="VRM110"/>
      <c r="VRO110"/>
      <c r="VRQ110"/>
      <c r="VRS110"/>
      <c r="VRU110"/>
      <c r="VRW110"/>
      <c r="VRY110"/>
      <c r="VSA110"/>
      <c r="VSC110"/>
      <c r="VSE110"/>
      <c r="VSG110"/>
      <c r="VSI110"/>
      <c r="VSK110"/>
      <c r="VSM110"/>
      <c r="VSO110"/>
      <c r="VSQ110"/>
      <c r="VSS110"/>
      <c r="VSU110"/>
      <c r="VSW110"/>
      <c r="VSY110"/>
      <c r="VTA110"/>
      <c r="VTC110"/>
      <c r="VTE110"/>
      <c r="VTG110"/>
      <c r="VTI110"/>
      <c r="VTK110"/>
      <c r="VTM110"/>
      <c r="VTO110"/>
      <c r="VTQ110"/>
      <c r="VTS110"/>
      <c r="VTU110"/>
      <c r="VTW110"/>
      <c r="VTY110"/>
      <c r="VUA110"/>
      <c r="VUC110"/>
      <c r="VUE110"/>
      <c r="VUG110"/>
      <c r="VUI110"/>
      <c r="VUK110"/>
      <c r="VUM110"/>
      <c r="VUO110"/>
      <c r="VUQ110"/>
      <c r="VUS110"/>
      <c r="VUU110"/>
      <c r="VUW110"/>
      <c r="VUY110"/>
      <c r="VVA110"/>
      <c r="VVC110"/>
      <c r="VVE110"/>
      <c r="VVG110"/>
      <c r="VVI110"/>
      <c r="VVK110"/>
      <c r="VVM110"/>
      <c r="VVO110"/>
      <c r="VVQ110"/>
      <c r="VVS110"/>
      <c r="VVU110"/>
      <c r="VVW110"/>
      <c r="VVY110"/>
      <c r="VWA110"/>
      <c r="VWC110"/>
      <c r="VWE110"/>
      <c r="VWG110"/>
      <c r="VWI110"/>
      <c r="VWK110"/>
      <c r="VWM110"/>
      <c r="VWO110"/>
      <c r="VWQ110"/>
      <c r="VWS110"/>
      <c r="VWU110"/>
      <c r="VWW110"/>
      <c r="VWY110"/>
      <c r="VXA110"/>
      <c r="VXC110"/>
      <c r="VXE110"/>
      <c r="VXG110"/>
      <c r="VXI110"/>
      <c r="VXK110"/>
      <c r="VXM110"/>
      <c r="VXO110"/>
      <c r="VXQ110"/>
      <c r="VXS110"/>
      <c r="VXU110"/>
      <c r="VXW110"/>
      <c r="VXY110"/>
      <c r="VYA110"/>
      <c r="VYC110"/>
      <c r="VYE110"/>
      <c r="VYG110"/>
      <c r="VYI110"/>
      <c r="VYK110"/>
      <c r="VYM110"/>
      <c r="VYO110"/>
      <c r="VYQ110"/>
      <c r="VYS110"/>
      <c r="VYU110"/>
      <c r="VYW110"/>
      <c r="VYY110"/>
      <c r="VZA110"/>
      <c r="VZC110"/>
      <c r="VZE110"/>
      <c r="VZG110"/>
      <c r="VZI110"/>
      <c r="VZK110"/>
      <c r="VZM110"/>
      <c r="VZO110"/>
      <c r="VZQ110"/>
      <c r="VZS110"/>
      <c r="VZU110"/>
      <c r="VZW110"/>
      <c r="VZY110"/>
      <c r="WAA110"/>
      <c r="WAC110"/>
      <c r="WAE110"/>
      <c r="WAG110"/>
      <c r="WAI110"/>
      <c r="WAK110"/>
      <c r="WAM110"/>
      <c r="WAO110"/>
      <c r="WAQ110"/>
      <c r="WAS110"/>
      <c r="WAU110"/>
      <c r="WAW110"/>
      <c r="WAY110"/>
      <c r="WBA110"/>
      <c r="WBC110"/>
      <c r="WBE110"/>
      <c r="WBG110"/>
      <c r="WBI110"/>
      <c r="WBK110"/>
      <c r="WBM110"/>
      <c r="WBO110"/>
      <c r="WBQ110"/>
      <c r="WBS110"/>
      <c r="WBU110"/>
      <c r="WBW110"/>
      <c r="WBY110"/>
      <c r="WCA110"/>
      <c r="WCC110"/>
      <c r="WCE110"/>
      <c r="WCG110"/>
      <c r="WCI110"/>
      <c r="WCK110"/>
      <c r="WCM110"/>
      <c r="WCO110"/>
      <c r="WCQ110"/>
      <c r="WCS110"/>
      <c r="WCU110"/>
      <c r="WCW110"/>
      <c r="WCY110"/>
      <c r="WDA110"/>
      <c r="WDC110"/>
      <c r="WDE110"/>
      <c r="WDG110"/>
      <c r="WDI110"/>
      <c r="WDK110"/>
      <c r="WDM110"/>
      <c r="WDO110"/>
      <c r="WDQ110"/>
      <c r="WDS110"/>
      <c r="WDU110"/>
      <c r="WDW110"/>
      <c r="WDY110"/>
      <c r="WEA110"/>
      <c r="WEC110"/>
      <c r="WEE110"/>
      <c r="WEG110"/>
      <c r="WEI110"/>
      <c r="WEK110"/>
      <c r="WEM110"/>
      <c r="WEO110"/>
      <c r="WEQ110"/>
      <c r="WES110"/>
      <c r="WEU110"/>
      <c r="WEW110"/>
      <c r="WEY110"/>
      <c r="WFA110"/>
      <c r="WFC110"/>
      <c r="WFE110"/>
      <c r="WFG110"/>
      <c r="WFI110"/>
      <c r="WFK110"/>
      <c r="WFM110"/>
      <c r="WFO110"/>
      <c r="WFQ110"/>
      <c r="WFS110"/>
      <c r="WFU110"/>
      <c r="WFW110"/>
      <c r="WFY110"/>
      <c r="WGA110"/>
      <c r="WGC110"/>
      <c r="WGE110"/>
      <c r="WGG110"/>
      <c r="WGI110"/>
      <c r="WGK110"/>
      <c r="WGM110"/>
      <c r="WGO110"/>
      <c r="WGQ110"/>
      <c r="WGS110"/>
      <c r="WGU110"/>
      <c r="WGW110"/>
      <c r="WGY110"/>
      <c r="WHA110"/>
      <c r="WHC110"/>
      <c r="WHE110"/>
      <c r="WHG110"/>
      <c r="WHI110"/>
      <c r="WHK110"/>
      <c r="WHM110"/>
      <c r="WHO110"/>
      <c r="WHQ110"/>
      <c r="WHS110"/>
      <c r="WHU110"/>
      <c r="WHW110"/>
      <c r="WHY110"/>
      <c r="WIA110"/>
      <c r="WIC110"/>
      <c r="WIE110"/>
      <c r="WIG110"/>
      <c r="WII110"/>
      <c r="WIK110"/>
      <c r="WIM110"/>
      <c r="WIO110"/>
      <c r="WIQ110"/>
      <c r="WIS110"/>
      <c r="WIU110"/>
      <c r="WIW110"/>
      <c r="WIY110"/>
      <c r="WJA110"/>
      <c r="WJC110"/>
      <c r="WJE110"/>
      <c r="WJG110"/>
      <c r="WJI110"/>
      <c r="WJK110"/>
      <c r="WJM110"/>
      <c r="WJO110"/>
      <c r="WJQ110"/>
      <c r="WJS110"/>
      <c r="WJU110"/>
      <c r="WJW110"/>
      <c r="WJY110"/>
      <c r="WKA110"/>
      <c r="WKC110"/>
      <c r="WKE110"/>
      <c r="WKG110"/>
      <c r="WKI110"/>
      <c r="WKK110"/>
      <c r="WKM110"/>
      <c r="WKO110"/>
      <c r="WKQ110"/>
      <c r="WKS110"/>
      <c r="WKU110"/>
      <c r="WKW110"/>
      <c r="WKY110"/>
      <c r="WLA110"/>
      <c r="WLC110"/>
      <c r="WLE110"/>
      <c r="WLG110"/>
      <c r="WLI110"/>
      <c r="WLK110"/>
      <c r="WLM110"/>
      <c r="WLO110"/>
      <c r="WLQ110"/>
      <c r="WLS110"/>
      <c r="WLU110"/>
      <c r="WLW110"/>
      <c r="WLY110"/>
      <c r="WMA110"/>
      <c r="WMC110"/>
      <c r="WME110"/>
      <c r="WMG110"/>
      <c r="WMI110"/>
      <c r="WMK110"/>
      <c r="WMM110"/>
      <c r="WMO110"/>
      <c r="WMQ110"/>
      <c r="WMS110"/>
      <c r="WMU110"/>
      <c r="WMW110"/>
      <c r="WMY110"/>
      <c r="WNA110"/>
      <c r="WNC110"/>
      <c r="WNE110"/>
      <c r="WNG110"/>
      <c r="WNI110"/>
      <c r="WNK110"/>
      <c r="WNM110"/>
      <c r="WNO110"/>
      <c r="WNQ110"/>
      <c r="WNS110"/>
      <c r="WNU110"/>
      <c r="WNW110"/>
      <c r="WNY110"/>
      <c r="WOA110"/>
      <c r="WOC110"/>
      <c r="WOE110"/>
      <c r="WOG110"/>
      <c r="WOI110"/>
      <c r="WOK110"/>
      <c r="WOM110"/>
      <c r="WOO110"/>
      <c r="WOQ110"/>
      <c r="WOS110"/>
      <c r="WOU110"/>
      <c r="WOW110"/>
      <c r="WOY110"/>
      <c r="WPA110"/>
      <c r="WPC110"/>
      <c r="WPE110"/>
      <c r="WPG110"/>
      <c r="WPI110"/>
      <c r="WPK110"/>
      <c r="WPM110"/>
      <c r="WPO110"/>
      <c r="WPQ110"/>
      <c r="WPS110"/>
      <c r="WPU110"/>
      <c r="WPW110"/>
      <c r="WPY110"/>
      <c r="WQA110"/>
      <c r="WQC110"/>
      <c r="WQE110"/>
      <c r="WQG110"/>
      <c r="WQI110"/>
      <c r="WQK110"/>
      <c r="WQM110"/>
      <c r="WQO110"/>
      <c r="WQQ110"/>
      <c r="WQS110"/>
      <c r="WQU110"/>
      <c r="WQW110"/>
      <c r="WQY110"/>
      <c r="WRA110"/>
      <c r="WRC110"/>
      <c r="WRE110"/>
      <c r="WRG110"/>
      <c r="WRI110"/>
      <c r="WRK110"/>
      <c r="WRM110"/>
      <c r="WRO110"/>
      <c r="WRQ110"/>
      <c r="WRS110"/>
      <c r="WRU110"/>
      <c r="WRW110"/>
      <c r="WRY110"/>
      <c r="WSA110"/>
      <c r="WSC110"/>
      <c r="WSE110"/>
      <c r="WSG110"/>
      <c r="WSI110"/>
      <c r="WSK110"/>
      <c r="WSM110"/>
      <c r="WSO110"/>
      <c r="WSQ110"/>
      <c r="WSS110"/>
      <c r="WSU110"/>
      <c r="WSW110"/>
      <c r="WSY110"/>
      <c r="WTA110"/>
      <c r="WTC110"/>
      <c r="WTE110"/>
      <c r="WTG110"/>
      <c r="WTI110"/>
      <c r="WTK110"/>
      <c r="WTM110"/>
      <c r="WTO110"/>
      <c r="WTQ110"/>
      <c r="WTS110"/>
      <c r="WTU110"/>
      <c r="WTW110"/>
      <c r="WTY110"/>
      <c r="WUA110"/>
      <c r="WUC110"/>
      <c r="WUE110"/>
      <c r="WUG110"/>
      <c r="WUI110"/>
      <c r="WUK110"/>
      <c r="WUM110"/>
      <c r="WUO110"/>
      <c r="WUQ110"/>
      <c r="WUS110"/>
      <c r="WUU110"/>
      <c r="WUW110"/>
      <c r="WUY110"/>
      <c r="WVA110"/>
      <c r="WVC110"/>
      <c r="WVE110"/>
      <c r="WVG110"/>
      <c r="WVI110"/>
      <c r="WVK110"/>
      <c r="WVM110"/>
      <c r="WVO110"/>
      <c r="WVQ110"/>
      <c r="WVS110"/>
      <c r="WVU110"/>
      <c r="WVW110"/>
      <c r="WVY110"/>
      <c r="WWA110"/>
      <c r="WWC110"/>
      <c r="WWE110"/>
      <c r="WWG110"/>
      <c r="WWI110"/>
      <c r="WWK110"/>
      <c r="WWM110"/>
      <c r="WWO110"/>
      <c r="WWQ110"/>
      <c r="WWS110"/>
      <c r="WWU110"/>
      <c r="WWW110"/>
      <c r="WWY110"/>
      <c r="WXA110"/>
      <c r="WXC110"/>
      <c r="WXE110"/>
      <c r="WXG110"/>
      <c r="WXI110"/>
      <c r="WXK110"/>
      <c r="WXM110"/>
      <c r="WXO110"/>
      <c r="WXQ110"/>
      <c r="WXS110"/>
      <c r="WXU110"/>
      <c r="WXW110"/>
      <c r="WXY110"/>
      <c r="WYA110"/>
      <c r="WYC110"/>
      <c r="WYE110"/>
      <c r="WYG110"/>
      <c r="WYI110"/>
      <c r="WYK110"/>
      <c r="WYM110"/>
      <c r="WYO110"/>
      <c r="WYQ110"/>
      <c r="WYS110"/>
      <c r="WYU110"/>
      <c r="WYW110"/>
      <c r="WYY110"/>
      <c r="WZA110"/>
      <c r="WZC110"/>
      <c r="WZE110"/>
      <c r="WZG110"/>
      <c r="WZI110"/>
      <c r="WZK110"/>
      <c r="WZM110"/>
      <c r="WZO110"/>
      <c r="WZQ110"/>
      <c r="WZS110"/>
      <c r="WZU110"/>
      <c r="WZW110"/>
      <c r="WZY110"/>
      <c r="XAA110"/>
      <c r="XAC110"/>
      <c r="XAE110"/>
      <c r="XAG110"/>
      <c r="XAI110"/>
      <c r="XAK110"/>
      <c r="XAM110"/>
      <c r="XAO110"/>
      <c r="XAQ110"/>
      <c r="XAS110"/>
      <c r="XAU110"/>
      <c r="XAW110"/>
      <c r="XAY110"/>
      <c r="XBA110"/>
      <c r="XBC110"/>
      <c r="XBE110"/>
      <c r="XBG110"/>
      <c r="XBI110"/>
      <c r="XBK110"/>
      <c r="XBM110"/>
      <c r="XBO110"/>
      <c r="XBQ110"/>
      <c r="XBS110"/>
      <c r="XBU110"/>
      <c r="XBW110"/>
      <c r="XBY110"/>
      <c r="XCA110"/>
      <c r="XCC110"/>
      <c r="XCE110"/>
      <c r="XCG110"/>
      <c r="XCI110"/>
      <c r="XCK110"/>
      <c r="XCM110"/>
      <c r="XCO110"/>
      <c r="XCQ110"/>
      <c r="XCS110"/>
      <c r="XCU110"/>
      <c r="XCW110"/>
      <c r="XCY110"/>
      <c r="XDA110"/>
      <c r="XDC110"/>
      <c r="XDE110"/>
      <c r="XDG110"/>
      <c r="XDI110"/>
      <c r="XDK110"/>
      <c r="XDM110"/>
      <c r="XDO110"/>
      <c r="XDQ110"/>
      <c r="XDS110"/>
      <c r="XDU110"/>
      <c r="XDW110"/>
      <c r="XDY110"/>
      <c r="XEA110"/>
      <c r="XEC110"/>
      <c r="XEE110"/>
      <c r="XEG110"/>
      <c r="XEI110"/>
      <c r="XEK110"/>
      <c r="XEM110"/>
      <c r="XEO110"/>
      <c r="XEQ110"/>
      <c r="XES110"/>
      <c r="XEU110"/>
      <c r="XEW110"/>
      <c r="XEY110"/>
      <c r="XFA110"/>
      <c r="XFC110"/>
    </row>
    <row r="111" spans="1:1023 1025:2047 2049:3071 3073:4095 4097:5119 5121:6143 6145:7167 7169:8191 8193:9215 9217:10239 10241:11263 11265:12287 12289:13311 13313:14335 14337:15359 15361:16383" s="55" customFormat="1" ht="19" customHeight="1" x14ac:dyDescent="0.35">
      <c r="A111" s="2" t="s">
        <v>261</v>
      </c>
      <c r="B111" s="209" t="s">
        <v>262</v>
      </c>
      <c r="C111" s="210"/>
      <c r="D111" s="58" t="s">
        <v>60</v>
      </c>
      <c r="E111" s="58" t="s">
        <v>60</v>
      </c>
      <c r="F111" s="58" t="s">
        <v>60</v>
      </c>
      <c r="G111" s="58" t="s">
        <v>60</v>
      </c>
      <c r="H111" s="58" t="s">
        <v>60</v>
      </c>
      <c r="I111" s="58" t="s">
        <v>60</v>
      </c>
      <c r="J111" s="56">
        <v>1</v>
      </c>
      <c r="K111" s="57" t="s">
        <v>255</v>
      </c>
      <c r="L111" s="73"/>
      <c r="M111" s="71"/>
      <c r="N111" s="73"/>
      <c r="O111" s="71"/>
      <c r="P111" s="73"/>
      <c r="Q111" s="71"/>
      <c r="R111" s="73"/>
      <c r="S111" s="71"/>
      <c r="T111" s="73"/>
      <c r="U111" s="71"/>
      <c r="V111" s="73"/>
      <c r="W111" s="71"/>
      <c r="X111" s="73"/>
      <c r="Y111" s="71"/>
      <c r="Z111" s="73"/>
      <c r="AA111" s="71"/>
      <c r="AB111" s="73"/>
      <c r="AC111" s="71"/>
      <c r="AD111" s="73"/>
      <c r="AE111" s="71"/>
      <c r="AF111" s="73"/>
      <c r="AG111" s="71"/>
      <c r="AH111" s="73"/>
      <c r="AI111" s="71"/>
      <c r="AJ111" s="73"/>
      <c r="AK111" s="71"/>
      <c r="AL111" s="73"/>
      <c r="AM111" s="71"/>
      <c r="AN111" s="73"/>
      <c r="AO111" s="71"/>
      <c r="AP111" s="73"/>
      <c r="AQ111" s="71"/>
      <c r="AR111" s="73"/>
      <c r="AS111" s="71"/>
      <c r="AT111" s="73"/>
      <c r="AU111" s="71"/>
      <c r="AV111" s="73"/>
      <c r="AW111" s="71"/>
      <c r="AX111" s="73"/>
      <c r="AY111" s="71"/>
      <c r="AZ111" s="73"/>
      <c r="BA111" s="71"/>
      <c r="BB111" s="73"/>
      <c r="BC111" s="71"/>
      <c r="BD111" s="73"/>
      <c r="BE111" s="71"/>
      <c r="BF111" s="73"/>
      <c r="BG111" s="71"/>
      <c r="BH111" s="73"/>
      <c r="BI111" s="71"/>
      <c r="BJ111" s="73"/>
      <c r="BK111" s="71"/>
      <c r="BL111" s="73"/>
      <c r="BM111" s="71"/>
      <c r="BN111" s="73"/>
      <c r="BO111" s="71"/>
      <c r="BP111" s="73"/>
      <c r="BQ111" s="71"/>
      <c r="BR111" s="73"/>
      <c r="BS111" s="71"/>
      <c r="BT111" s="73"/>
      <c r="BU111" s="71"/>
      <c r="BV111" s="73"/>
      <c r="BW111" s="71"/>
      <c r="BX111" s="73"/>
      <c r="BY111" s="71"/>
      <c r="BZ111" s="73"/>
      <c r="CA111" s="71"/>
      <c r="CB111" s="73"/>
      <c r="CC111" s="71"/>
      <c r="CD111" s="73"/>
      <c r="CE111" s="71"/>
      <c r="CF111" s="73"/>
      <c r="CG111" s="71"/>
      <c r="CH111" s="73"/>
      <c r="CI111" s="71"/>
      <c r="CJ111" s="73"/>
      <c r="CK111" s="71"/>
      <c r="CL111" s="73"/>
      <c r="CM111" s="71"/>
      <c r="CN111" s="73"/>
      <c r="CO111" s="71"/>
      <c r="CP111" s="73"/>
      <c r="CQ111" s="71"/>
      <c r="CR111" s="73"/>
      <c r="CS111" s="71"/>
      <c r="CT111" s="73"/>
      <c r="CU111" s="71"/>
      <c r="CV111" s="73"/>
      <c r="CW111" s="71"/>
      <c r="CX111" s="73"/>
      <c r="CY111" s="71"/>
      <c r="CZ111" s="73"/>
      <c r="DA111" s="71"/>
      <c r="DB111" s="73"/>
      <c r="DC111" s="71"/>
      <c r="DD111" s="73"/>
      <c r="DE111" s="71"/>
      <c r="DF111" s="73"/>
      <c r="DG111" s="71"/>
      <c r="DH111" s="73"/>
      <c r="DI111" s="71"/>
      <c r="DK111"/>
      <c r="DM111"/>
      <c r="DO111"/>
      <c r="DQ111"/>
      <c r="DS111"/>
      <c r="DU111"/>
      <c r="DW111"/>
      <c r="DY111"/>
      <c r="EA111"/>
      <c r="EC111"/>
      <c r="EE111"/>
      <c r="EG111"/>
      <c r="EI111"/>
      <c r="EK111"/>
      <c r="EM111"/>
      <c r="EO111"/>
      <c r="EQ111"/>
      <c r="ES111"/>
      <c r="EU111"/>
      <c r="EW111"/>
      <c r="EY111"/>
      <c r="FA111"/>
      <c r="FC111"/>
      <c r="FE111"/>
      <c r="FG111"/>
      <c r="FI111"/>
      <c r="FK111"/>
      <c r="FM111"/>
      <c r="FO111"/>
      <c r="FQ111"/>
      <c r="FS111"/>
      <c r="FU111"/>
      <c r="FW111"/>
      <c r="FY111"/>
      <c r="GA111"/>
      <c r="GC111"/>
      <c r="GE111"/>
      <c r="GG111"/>
      <c r="GI111"/>
      <c r="GK111"/>
      <c r="GM111"/>
      <c r="GO111"/>
      <c r="GQ111"/>
      <c r="GS111"/>
      <c r="GU111"/>
      <c r="GW111"/>
      <c r="GY111"/>
      <c r="HA111"/>
      <c r="HC111"/>
      <c r="HE111"/>
      <c r="HG111"/>
      <c r="HI111"/>
      <c r="HK111"/>
      <c r="HM111"/>
      <c r="HO111"/>
      <c r="HQ111"/>
      <c r="HS111"/>
      <c r="HU111"/>
      <c r="HW111"/>
      <c r="HY111"/>
      <c r="IA111"/>
      <c r="IC111"/>
      <c r="IE111"/>
      <c r="IG111"/>
      <c r="II111"/>
      <c r="IK111"/>
      <c r="IM111"/>
      <c r="IO111"/>
      <c r="IQ111"/>
      <c r="IS111"/>
      <c r="IU111"/>
      <c r="IW111"/>
      <c r="IY111"/>
      <c r="JA111"/>
      <c r="JC111"/>
      <c r="JE111"/>
      <c r="JG111"/>
      <c r="JI111"/>
      <c r="JK111"/>
      <c r="JM111"/>
      <c r="JO111"/>
      <c r="JQ111"/>
      <c r="JS111"/>
      <c r="JU111"/>
      <c r="JW111"/>
      <c r="JY111"/>
      <c r="KA111"/>
      <c r="KC111"/>
      <c r="KE111"/>
      <c r="KG111"/>
      <c r="KI111"/>
      <c r="KK111"/>
      <c r="KM111"/>
      <c r="KO111"/>
      <c r="KQ111"/>
      <c r="KS111"/>
      <c r="KU111"/>
      <c r="KW111"/>
      <c r="KY111"/>
      <c r="LA111"/>
      <c r="LC111"/>
      <c r="LE111"/>
      <c r="LG111"/>
      <c r="LI111"/>
      <c r="LK111"/>
      <c r="LM111"/>
      <c r="LO111"/>
      <c r="LQ111"/>
      <c r="LS111"/>
      <c r="LU111"/>
      <c r="LW111"/>
      <c r="LY111"/>
      <c r="MA111"/>
      <c r="MC111"/>
      <c r="ME111"/>
      <c r="MG111"/>
      <c r="MI111"/>
      <c r="MK111"/>
      <c r="MM111"/>
      <c r="MO111"/>
      <c r="MQ111"/>
      <c r="MS111"/>
      <c r="MU111"/>
      <c r="MW111"/>
      <c r="MY111"/>
      <c r="NA111"/>
      <c r="NC111"/>
      <c r="NE111"/>
      <c r="NG111"/>
      <c r="NI111"/>
      <c r="NK111"/>
      <c r="NM111"/>
      <c r="NO111"/>
      <c r="NQ111"/>
      <c r="NS111"/>
      <c r="NU111"/>
      <c r="NW111"/>
      <c r="NY111"/>
      <c r="OA111"/>
      <c r="OC111"/>
      <c r="OE111"/>
      <c r="OG111"/>
      <c r="OI111"/>
      <c r="OK111"/>
      <c r="OM111"/>
      <c r="OO111"/>
      <c r="OQ111"/>
      <c r="OS111"/>
      <c r="OU111"/>
      <c r="OW111"/>
      <c r="OY111"/>
      <c r="PA111"/>
      <c r="PC111"/>
      <c r="PE111"/>
      <c r="PG111"/>
      <c r="PI111"/>
      <c r="PK111"/>
      <c r="PM111"/>
      <c r="PO111"/>
      <c r="PQ111"/>
      <c r="PS111"/>
      <c r="PU111"/>
      <c r="PW111"/>
      <c r="PY111"/>
      <c r="QA111"/>
      <c r="QC111"/>
      <c r="QE111"/>
      <c r="QG111"/>
      <c r="QI111"/>
      <c r="QK111"/>
      <c r="QM111"/>
      <c r="QO111"/>
      <c r="QQ111"/>
      <c r="QS111"/>
      <c r="QU111"/>
      <c r="QW111"/>
      <c r="QY111"/>
      <c r="RA111"/>
      <c r="RC111"/>
      <c r="RE111"/>
      <c r="RG111"/>
      <c r="RI111"/>
      <c r="RK111"/>
      <c r="RM111"/>
      <c r="RO111"/>
      <c r="RQ111"/>
      <c r="RS111"/>
      <c r="RU111"/>
      <c r="RW111"/>
      <c r="RY111"/>
      <c r="SA111"/>
      <c r="SC111"/>
      <c r="SE111"/>
      <c r="SG111"/>
      <c r="SI111"/>
      <c r="SK111"/>
      <c r="SM111"/>
      <c r="SO111"/>
      <c r="SQ111"/>
      <c r="SS111"/>
      <c r="SU111"/>
      <c r="SW111"/>
      <c r="SY111"/>
      <c r="TA111"/>
      <c r="TC111"/>
      <c r="TE111"/>
      <c r="TG111"/>
      <c r="TI111"/>
      <c r="TK111"/>
      <c r="TM111"/>
      <c r="TO111"/>
      <c r="TQ111"/>
      <c r="TS111"/>
      <c r="TU111"/>
      <c r="TW111"/>
      <c r="TY111"/>
      <c r="UA111"/>
      <c r="UC111"/>
      <c r="UE111"/>
      <c r="UG111"/>
      <c r="UI111"/>
      <c r="UK111"/>
      <c r="UM111"/>
      <c r="UO111"/>
      <c r="UQ111"/>
      <c r="US111"/>
      <c r="UU111"/>
      <c r="UW111"/>
      <c r="UY111"/>
      <c r="VA111"/>
      <c r="VC111"/>
      <c r="VE111"/>
      <c r="VG111"/>
      <c r="VI111"/>
      <c r="VK111"/>
      <c r="VM111"/>
      <c r="VO111"/>
      <c r="VQ111"/>
      <c r="VS111"/>
      <c r="VU111"/>
      <c r="VW111"/>
      <c r="VY111"/>
      <c r="WA111"/>
      <c r="WC111"/>
      <c r="WE111"/>
      <c r="WG111"/>
      <c r="WI111"/>
      <c r="WK111"/>
      <c r="WM111"/>
      <c r="WO111"/>
      <c r="WQ111"/>
      <c r="WS111"/>
      <c r="WU111"/>
      <c r="WW111"/>
      <c r="WY111"/>
      <c r="XA111"/>
      <c r="XC111"/>
      <c r="XE111"/>
      <c r="XG111"/>
      <c r="XI111"/>
      <c r="XK111"/>
      <c r="XM111"/>
      <c r="XO111"/>
      <c r="XQ111"/>
      <c r="XS111"/>
      <c r="XU111"/>
      <c r="XW111"/>
      <c r="XY111"/>
      <c r="YA111"/>
      <c r="YC111"/>
      <c r="YE111"/>
      <c r="YG111"/>
      <c r="YI111"/>
      <c r="YK111"/>
      <c r="YM111"/>
      <c r="YO111"/>
      <c r="YQ111"/>
      <c r="YS111"/>
      <c r="YU111"/>
      <c r="YW111"/>
      <c r="YY111"/>
      <c r="ZA111"/>
      <c r="ZC111"/>
      <c r="ZE111"/>
      <c r="ZG111"/>
      <c r="ZI111"/>
      <c r="ZK111"/>
      <c r="ZM111"/>
      <c r="ZO111"/>
      <c r="ZQ111"/>
      <c r="ZS111"/>
      <c r="ZU111"/>
      <c r="ZW111"/>
      <c r="ZY111"/>
      <c r="AAA111"/>
      <c r="AAC111"/>
      <c r="AAE111"/>
      <c r="AAG111"/>
      <c r="AAI111"/>
      <c r="AAK111"/>
      <c r="AAM111"/>
      <c r="AAO111"/>
      <c r="AAQ111"/>
      <c r="AAS111"/>
      <c r="AAU111"/>
      <c r="AAW111"/>
      <c r="AAY111"/>
      <c r="ABA111"/>
      <c r="ABC111"/>
      <c r="ABE111"/>
      <c r="ABG111"/>
      <c r="ABI111"/>
      <c r="ABK111"/>
      <c r="ABM111"/>
      <c r="ABO111"/>
      <c r="ABQ111"/>
      <c r="ABS111"/>
      <c r="ABU111"/>
      <c r="ABW111"/>
      <c r="ABY111"/>
      <c r="ACA111"/>
      <c r="ACC111"/>
      <c r="ACE111"/>
      <c r="ACG111"/>
      <c r="ACI111"/>
      <c r="ACK111"/>
      <c r="ACM111"/>
      <c r="ACO111"/>
      <c r="ACQ111"/>
      <c r="ACS111"/>
      <c r="ACU111"/>
      <c r="ACW111"/>
      <c r="ACY111"/>
      <c r="ADA111"/>
      <c r="ADC111"/>
      <c r="ADE111"/>
      <c r="ADG111"/>
      <c r="ADI111"/>
      <c r="ADK111"/>
      <c r="ADM111"/>
      <c r="ADO111"/>
      <c r="ADQ111"/>
      <c r="ADS111"/>
      <c r="ADU111"/>
      <c r="ADW111"/>
      <c r="ADY111"/>
      <c r="AEA111"/>
      <c r="AEC111"/>
      <c r="AEE111"/>
      <c r="AEG111"/>
      <c r="AEI111"/>
      <c r="AEK111"/>
      <c r="AEM111"/>
      <c r="AEO111"/>
      <c r="AEQ111"/>
      <c r="AES111"/>
      <c r="AEU111"/>
      <c r="AEW111"/>
      <c r="AEY111"/>
      <c r="AFA111"/>
      <c r="AFC111"/>
      <c r="AFE111"/>
      <c r="AFG111"/>
      <c r="AFI111"/>
      <c r="AFK111"/>
      <c r="AFM111"/>
      <c r="AFO111"/>
      <c r="AFQ111"/>
      <c r="AFS111"/>
      <c r="AFU111"/>
      <c r="AFW111"/>
      <c r="AFY111"/>
      <c r="AGA111"/>
      <c r="AGC111"/>
      <c r="AGE111"/>
      <c r="AGG111"/>
      <c r="AGI111"/>
      <c r="AGK111"/>
      <c r="AGM111"/>
      <c r="AGO111"/>
      <c r="AGQ111"/>
      <c r="AGS111"/>
      <c r="AGU111"/>
      <c r="AGW111"/>
      <c r="AGY111"/>
      <c r="AHA111"/>
      <c r="AHC111"/>
      <c r="AHE111"/>
      <c r="AHG111"/>
      <c r="AHI111"/>
      <c r="AHK111"/>
      <c r="AHM111"/>
      <c r="AHO111"/>
      <c r="AHQ111"/>
      <c r="AHS111"/>
      <c r="AHU111"/>
      <c r="AHW111"/>
      <c r="AHY111"/>
      <c r="AIA111"/>
      <c r="AIC111"/>
      <c r="AIE111"/>
      <c r="AIG111"/>
      <c r="AII111"/>
      <c r="AIK111"/>
      <c r="AIM111"/>
      <c r="AIO111"/>
      <c r="AIQ111"/>
      <c r="AIS111"/>
      <c r="AIU111"/>
      <c r="AIW111"/>
      <c r="AIY111"/>
      <c r="AJA111"/>
      <c r="AJC111"/>
      <c r="AJE111"/>
      <c r="AJG111"/>
      <c r="AJI111"/>
      <c r="AJK111"/>
      <c r="AJM111"/>
      <c r="AJO111"/>
      <c r="AJQ111"/>
      <c r="AJS111"/>
      <c r="AJU111"/>
      <c r="AJW111"/>
      <c r="AJY111"/>
      <c r="AKA111"/>
      <c r="AKC111"/>
      <c r="AKE111"/>
      <c r="AKG111"/>
      <c r="AKI111"/>
      <c r="AKK111"/>
      <c r="AKM111"/>
      <c r="AKO111"/>
      <c r="AKQ111"/>
      <c r="AKS111"/>
      <c r="AKU111"/>
      <c r="AKW111"/>
      <c r="AKY111"/>
      <c r="ALA111"/>
      <c r="ALC111"/>
      <c r="ALE111"/>
      <c r="ALG111"/>
      <c r="ALI111"/>
      <c r="ALK111"/>
      <c r="ALM111"/>
      <c r="ALO111"/>
      <c r="ALQ111"/>
      <c r="ALS111"/>
      <c r="ALU111"/>
      <c r="ALW111"/>
      <c r="ALY111"/>
      <c r="AMA111"/>
      <c r="AMC111"/>
      <c r="AME111"/>
      <c r="AMG111"/>
      <c r="AMI111"/>
      <c r="AMK111"/>
      <c r="AMM111"/>
      <c r="AMO111"/>
      <c r="AMQ111"/>
      <c r="AMS111"/>
      <c r="AMU111"/>
      <c r="AMW111"/>
      <c r="AMY111"/>
      <c r="ANA111"/>
      <c r="ANC111"/>
      <c r="ANE111"/>
      <c r="ANG111"/>
      <c r="ANI111"/>
      <c r="ANK111"/>
      <c r="ANM111"/>
      <c r="ANO111"/>
      <c r="ANQ111"/>
      <c r="ANS111"/>
      <c r="ANU111"/>
      <c r="ANW111"/>
      <c r="ANY111"/>
      <c r="AOA111"/>
      <c r="AOC111"/>
      <c r="AOE111"/>
      <c r="AOG111"/>
      <c r="AOI111"/>
      <c r="AOK111"/>
      <c r="AOM111"/>
      <c r="AOO111"/>
      <c r="AOQ111"/>
      <c r="AOS111"/>
      <c r="AOU111"/>
      <c r="AOW111"/>
      <c r="AOY111"/>
      <c r="APA111"/>
      <c r="APC111"/>
      <c r="APE111"/>
      <c r="APG111"/>
      <c r="API111"/>
      <c r="APK111"/>
      <c r="APM111"/>
      <c r="APO111"/>
      <c r="APQ111"/>
      <c r="APS111"/>
      <c r="APU111"/>
      <c r="APW111"/>
      <c r="APY111"/>
      <c r="AQA111"/>
      <c r="AQC111"/>
      <c r="AQE111"/>
      <c r="AQG111"/>
      <c r="AQI111"/>
      <c r="AQK111"/>
      <c r="AQM111"/>
      <c r="AQO111"/>
      <c r="AQQ111"/>
      <c r="AQS111"/>
      <c r="AQU111"/>
      <c r="AQW111"/>
      <c r="AQY111"/>
      <c r="ARA111"/>
      <c r="ARC111"/>
      <c r="ARE111"/>
      <c r="ARG111"/>
      <c r="ARI111"/>
      <c r="ARK111"/>
      <c r="ARM111"/>
      <c r="ARO111"/>
      <c r="ARQ111"/>
      <c r="ARS111"/>
      <c r="ARU111"/>
      <c r="ARW111"/>
      <c r="ARY111"/>
      <c r="ASA111"/>
      <c r="ASC111"/>
      <c r="ASE111"/>
      <c r="ASG111"/>
      <c r="ASI111"/>
      <c r="ASK111"/>
      <c r="ASM111"/>
      <c r="ASO111"/>
      <c r="ASQ111"/>
      <c r="ASS111"/>
      <c r="ASU111"/>
      <c r="ASW111"/>
      <c r="ASY111"/>
      <c r="ATA111"/>
      <c r="ATC111"/>
      <c r="ATE111"/>
      <c r="ATG111"/>
      <c r="ATI111"/>
      <c r="ATK111"/>
      <c r="ATM111"/>
      <c r="ATO111"/>
      <c r="ATQ111"/>
      <c r="ATS111"/>
      <c r="ATU111"/>
      <c r="ATW111"/>
      <c r="ATY111"/>
      <c r="AUA111"/>
      <c r="AUC111"/>
      <c r="AUE111"/>
      <c r="AUG111"/>
      <c r="AUI111"/>
      <c r="AUK111"/>
      <c r="AUM111"/>
      <c r="AUO111"/>
      <c r="AUQ111"/>
      <c r="AUS111"/>
      <c r="AUU111"/>
      <c r="AUW111"/>
      <c r="AUY111"/>
      <c r="AVA111"/>
      <c r="AVC111"/>
      <c r="AVE111"/>
      <c r="AVG111"/>
      <c r="AVI111"/>
      <c r="AVK111"/>
      <c r="AVM111"/>
      <c r="AVO111"/>
      <c r="AVQ111"/>
      <c r="AVS111"/>
      <c r="AVU111"/>
      <c r="AVW111"/>
      <c r="AVY111"/>
      <c r="AWA111"/>
      <c r="AWC111"/>
      <c r="AWE111"/>
      <c r="AWG111"/>
      <c r="AWI111"/>
      <c r="AWK111"/>
      <c r="AWM111"/>
      <c r="AWO111"/>
      <c r="AWQ111"/>
      <c r="AWS111"/>
      <c r="AWU111"/>
      <c r="AWW111"/>
      <c r="AWY111"/>
      <c r="AXA111"/>
      <c r="AXC111"/>
      <c r="AXE111"/>
      <c r="AXG111"/>
      <c r="AXI111"/>
      <c r="AXK111"/>
      <c r="AXM111"/>
      <c r="AXO111"/>
      <c r="AXQ111"/>
      <c r="AXS111"/>
      <c r="AXU111"/>
      <c r="AXW111"/>
      <c r="AXY111"/>
      <c r="AYA111"/>
      <c r="AYC111"/>
      <c r="AYE111"/>
      <c r="AYG111"/>
      <c r="AYI111"/>
      <c r="AYK111"/>
      <c r="AYM111"/>
      <c r="AYO111"/>
      <c r="AYQ111"/>
      <c r="AYS111"/>
      <c r="AYU111"/>
      <c r="AYW111"/>
      <c r="AYY111"/>
      <c r="AZA111"/>
      <c r="AZC111"/>
      <c r="AZE111"/>
      <c r="AZG111"/>
      <c r="AZI111"/>
      <c r="AZK111"/>
      <c r="AZM111"/>
      <c r="AZO111"/>
      <c r="AZQ111"/>
      <c r="AZS111"/>
      <c r="AZU111"/>
      <c r="AZW111"/>
      <c r="AZY111"/>
      <c r="BAA111"/>
      <c r="BAC111"/>
      <c r="BAE111"/>
      <c r="BAG111"/>
      <c r="BAI111"/>
      <c r="BAK111"/>
      <c r="BAM111"/>
      <c r="BAO111"/>
      <c r="BAQ111"/>
      <c r="BAS111"/>
      <c r="BAU111"/>
      <c r="BAW111"/>
      <c r="BAY111"/>
      <c r="BBA111"/>
      <c r="BBC111"/>
      <c r="BBE111"/>
      <c r="BBG111"/>
      <c r="BBI111"/>
      <c r="BBK111"/>
      <c r="BBM111"/>
      <c r="BBO111"/>
      <c r="BBQ111"/>
      <c r="BBS111"/>
      <c r="BBU111"/>
      <c r="BBW111"/>
      <c r="BBY111"/>
      <c r="BCA111"/>
      <c r="BCC111"/>
      <c r="BCE111"/>
      <c r="BCG111"/>
      <c r="BCI111"/>
      <c r="BCK111"/>
      <c r="BCM111"/>
      <c r="BCO111"/>
      <c r="BCQ111"/>
      <c r="BCS111"/>
      <c r="BCU111"/>
      <c r="BCW111"/>
      <c r="BCY111"/>
      <c r="BDA111"/>
      <c r="BDC111"/>
      <c r="BDE111"/>
      <c r="BDG111"/>
      <c r="BDI111"/>
      <c r="BDK111"/>
      <c r="BDM111"/>
      <c r="BDO111"/>
      <c r="BDQ111"/>
      <c r="BDS111"/>
      <c r="BDU111"/>
      <c r="BDW111"/>
      <c r="BDY111"/>
      <c r="BEA111"/>
      <c r="BEC111"/>
      <c r="BEE111"/>
      <c r="BEG111"/>
      <c r="BEI111"/>
      <c r="BEK111"/>
      <c r="BEM111"/>
      <c r="BEO111"/>
      <c r="BEQ111"/>
      <c r="BES111"/>
      <c r="BEU111"/>
      <c r="BEW111"/>
      <c r="BEY111"/>
      <c r="BFA111"/>
      <c r="BFC111"/>
      <c r="BFE111"/>
      <c r="BFG111"/>
      <c r="BFI111"/>
      <c r="BFK111"/>
      <c r="BFM111"/>
      <c r="BFO111"/>
      <c r="BFQ111"/>
      <c r="BFS111"/>
      <c r="BFU111"/>
      <c r="BFW111"/>
      <c r="BFY111"/>
      <c r="BGA111"/>
      <c r="BGC111"/>
      <c r="BGE111"/>
      <c r="BGG111"/>
      <c r="BGI111"/>
      <c r="BGK111"/>
      <c r="BGM111"/>
      <c r="BGO111"/>
      <c r="BGQ111"/>
      <c r="BGS111"/>
      <c r="BGU111"/>
      <c r="BGW111"/>
      <c r="BGY111"/>
      <c r="BHA111"/>
      <c r="BHC111"/>
      <c r="BHE111"/>
      <c r="BHG111"/>
      <c r="BHI111"/>
      <c r="BHK111"/>
      <c r="BHM111"/>
      <c r="BHO111"/>
      <c r="BHQ111"/>
      <c r="BHS111"/>
      <c r="BHU111"/>
      <c r="BHW111"/>
      <c r="BHY111"/>
      <c r="BIA111"/>
      <c r="BIC111"/>
      <c r="BIE111"/>
      <c r="BIG111"/>
      <c r="BII111"/>
      <c r="BIK111"/>
      <c r="BIM111"/>
      <c r="BIO111"/>
      <c r="BIQ111"/>
      <c r="BIS111"/>
      <c r="BIU111"/>
      <c r="BIW111"/>
      <c r="BIY111"/>
      <c r="BJA111"/>
      <c r="BJC111"/>
      <c r="BJE111"/>
      <c r="BJG111"/>
      <c r="BJI111"/>
      <c r="BJK111"/>
      <c r="BJM111"/>
      <c r="BJO111"/>
      <c r="BJQ111"/>
      <c r="BJS111"/>
      <c r="BJU111"/>
      <c r="BJW111"/>
      <c r="BJY111"/>
      <c r="BKA111"/>
      <c r="BKC111"/>
      <c r="BKE111"/>
      <c r="BKG111"/>
      <c r="BKI111"/>
      <c r="BKK111"/>
      <c r="BKM111"/>
      <c r="BKO111"/>
      <c r="BKQ111"/>
      <c r="BKS111"/>
      <c r="BKU111"/>
      <c r="BKW111"/>
      <c r="BKY111"/>
      <c r="BLA111"/>
      <c r="BLC111"/>
      <c r="BLE111"/>
      <c r="BLG111"/>
      <c r="BLI111"/>
      <c r="BLK111"/>
      <c r="BLM111"/>
      <c r="BLO111"/>
      <c r="BLQ111"/>
      <c r="BLS111"/>
      <c r="BLU111"/>
      <c r="BLW111"/>
      <c r="BLY111"/>
      <c r="BMA111"/>
      <c r="BMC111"/>
      <c r="BME111"/>
      <c r="BMG111"/>
      <c r="BMI111"/>
      <c r="BMK111"/>
      <c r="BMM111"/>
      <c r="BMO111"/>
      <c r="BMQ111"/>
      <c r="BMS111"/>
      <c r="BMU111"/>
      <c r="BMW111"/>
      <c r="BMY111"/>
      <c r="BNA111"/>
      <c r="BNC111"/>
      <c r="BNE111"/>
      <c r="BNG111"/>
      <c r="BNI111"/>
      <c r="BNK111"/>
      <c r="BNM111"/>
      <c r="BNO111"/>
      <c r="BNQ111"/>
      <c r="BNS111"/>
      <c r="BNU111"/>
      <c r="BNW111"/>
      <c r="BNY111"/>
      <c r="BOA111"/>
      <c r="BOC111"/>
      <c r="BOE111"/>
      <c r="BOG111"/>
      <c r="BOI111"/>
      <c r="BOK111"/>
      <c r="BOM111"/>
      <c r="BOO111"/>
      <c r="BOQ111"/>
      <c r="BOS111"/>
      <c r="BOU111"/>
      <c r="BOW111"/>
      <c r="BOY111"/>
      <c r="BPA111"/>
      <c r="BPC111"/>
      <c r="BPE111"/>
      <c r="BPG111"/>
      <c r="BPI111"/>
      <c r="BPK111"/>
      <c r="BPM111"/>
      <c r="BPO111"/>
      <c r="BPQ111"/>
      <c r="BPS111"/>
      <c r="BPU111"/>
      <c r="BPW111"/>
      <c r="BPY111"/>
      <c r="BQA111"/>
      <c r="BQC111"/>
      <c r="BQE111"/>
      <c r="BQG111"/>
      <c r="BQI111"/>
      <c r="BQK111"/>
      <c r="BQM111"/>
      <c r="BQO111"/>
      <c r="BQQ111"/>
      <c r="BQS111"/>
      <c r="BQU111"/>
      <c r="BQW111"/>
      <c r="BQY111"/>
      <c r="BRA111"/>
      <c r="BRC111"/>
      <c r="BRE111"/>
      <c r="BRG111"/>
      <c r="BRI111"/>
      <c r="BRK111"/>
      <c r="BRM111"/>
      <c r="BRO111"/>
      <c r="BRQ111"/>
      <c r="BRS111"/>
      <c r="BRU111"/>
      <c r="BRW111"/>
      <c r="BRY111"/>
      <c r="BSA111"/>
      <c r="BSC111"/>
      <c r="BSE111"/>
      <c r="BSG111"/>
      <c r="BSI111"/>
      <c r="BSK111"/>
      <c r="BSM111"/>
      <c r="BSO111"/>
      <c r="BSQ111"/>
      <c r="BSS111"/>
      <c r="BSU111"/>
      <c r="BSW111"/>
      <c r="BSY111"/>
      <c r="BTA111"/>
      <c r="BTC111"/>
      <c r="BTE111"/>
      <c r="BTG111"/>
      <c r="BTI111"/>
      <c r="BTK111"/>
      <c r="BTM111"/>
      <c r="BTO111"/>
      <c r="BTQ111"/>
      <c r="BTS111"/>
      <c r="BTU111"/>
      <c r="BTW111"/>
      <c r="BTY111"/>
      <c r="BUA111"/>
      <c r="BUC111"/>
      <c r="BUE111"/>
      <c r="BUG111"/>
      <c r="BUI111"/>
      <c r="BUK111"/>
      <c r="BUM111"/>
      <c r="BUO111"/>
      <c r="BUQ111"/>
      <c r="BUS111"/>
      <c r="BUU111"/>
      <c r="BUW111"/>
      <c r="BUY111"/>
      <c r="BVA111"/>
      <c r="BVC111"/>
      <c r="BVE111"/>
      <c r="BVG111"/>
      <c r="BVI111"/>
      <c r="BVK111"/>
      <c r="BVM111"/>
      <c r="BVO111"/>
      <c r="BVQ111"/>
      <c r="BVS111"/>
      <c r="BVU111"/>
      <c r="BVW111"/>
      <c r="BVY111"/>
      <c r="BWA111"/>
      <c r="BWC111"/>
      <c r="BWE111"/>
      <c r="BWG111"/>
      <c r="BWI111"/>
      <c r="BWK111"/>
      <c r="BWM111"/>
      <c r="BWO111"/>
      <c r="BWQ111"/>
      <c r="BWS111"/>
      <c r="BWU111"/>
      <c r="BWW111"/>
      <c r="BWY111"/>
      <c r="BXA111"/>
      <c r="BXC111"/>
      <c r="BXE111"/>
      <c r="BXG111"/>
      <c r="BXI111"/>
      <c r="BXK111"/>
      <c r="BXM111"/>
      <c r="BXO111"/>
      <c r="BXQ111"/>
      <c r="BXS111"/>
      <c r="BXU111"/>
      <c r="BXW111"/>
      <c r="BXY111"/>
      <c r="BYA111"/>
      <c r="BYC111"/>
      <c r="BYE111"/>
      <c r="BYG111"/>
      <c r="BYI111"/>
      <c r="BYK111"/>
      <c r="BYM111"/>
      <c r="BYO111"/>
      <c r="BYQ111"/>
      <c r="BYS111"/>
      <c r="BYU111"/>
      <c r="BYW111"/>
      <c r="BYY111"/>
      <c r="BZA111"/>
      <c r="BZC111"/>
      <c r="BZE111"/>
      <c r="BZG111"/>
      <c r="BZI111"/>
      <c r="BZK111"/>
      <c r="BZM111"/>
      <c r="BZO111"/>
      <c r="BZQ111"/>
      <c r="BZS111"/>
      <c r="BZU111"/>
      <c r="BZW111"/>
      <c r="BZY111"/>
      <c r="CAA111"/>
      <c r="CAC111"/>
      <c r="CAE111"/>
      <c r="CAG111"/>
      <c r="CAI111"/>
      <c r="CAK111"/>
      <c r="CAM111"/>
      <c r="CAO111"/>
      <c r="CAQ111"/>
      <c r="CAS111"/>
      <c r="CAU111"/>
      <c r="CAW111"/>
      <c r="CAY111"/>
      <c r="CBA111"/>
      <c r="CBC111"/>
      <c r="CBE111"/>
      <c r="CBG111"/>
      <c r="CBI111"/>
      <c r="CBK111"/>
      <c r="CBM111"/>
      <c r="CBO111"/>
      <c r="CBQ111"/>
      <c r="CBS111"/>
      <c r="CBU111"/>
      <c r="CBW111"/>
      <c r="CBY111"/>
      <c r="CCA111"/>
      <c r="CCC111"/>
      <c r="CCE111"/>
      <c r="CCG111"/>
      <c r="CCI111"/>
      <c r="CCK111"/>
      <c r="CCM111"/>
      <c r="CCO111"/>
      <c r="CCQ111"/>
      <c r="CCS111"/>
      <c r="CCU111"/>
      <c r="CCW111"/>
      <c r="CCY111"/>
      <c r="CDA111"/>
      <c r="CDC111"/>
      <c r="CDE111"/>
      <c r="CDG111"/>
      <c r="CDI111"/>
      <c r="CDK111"/>
      <c r="CDM111"/>
      <c r="CDO111"/>
      <c r="CDQ111"/>
      <c r="CDS111"/>
      <c r="CDU111"/>
      <c r="CDW111"/>
      <c r="CDY111"/>
      <c r="CEA111"/>
      <c r="CEC111"/>
      <c r="CEE111"/>
      <c r="CEG111"/>
      <c r="CEI111"/>
      <c r="CEK111"/>
      <c r="CEM111"/>
      <c r="CEO111"/>
      <c r="CEQ111"/>
      <c r="CES111"/>
      <c r="CEU111"/>
      <c r="CEW111"/>
      <c r="CEY111"/>
      <c r="CFA111"/>
      <c r="CFC111"/>
      <c r="CFE111"/>
      <c r="CFG111"/>
      <c r="CFI111"/>
      <c r="CFK111"/>
      <c r="CFM111"/>
      <c r="CFO111"/>
      <c r="CFQ111"/>
      <c r="CFS111"/>
      <c r="CFU111"/>
      <c r="CFW111"/>
      <c r="CFY111"/>
      <c r="CGA111"/>
      <c r="CGC111"/>
      <c r="CGE111"/>
      <c r="CGG111"/>
      <c r="CGI111"/>
      <c r="CGK111"/>
      <c r="CGM111"/>
      <c r="CGO111"/>
      <c r="CGQ111"/>
      <c r="CGS111"/>
      <c r="CGU111"/>
      <c r="CGW111"/>
      <c r="CGY111"/>
      <c r="CHA111"/>
      <c r="CHC111"/>
      <c r="CHE111"/>
      <c r="CHG111"/>
      <c r="CHI111"/>
      <c r="CHK111"/>
      <c r="CHM111"/>
      <c r="CHO111"/>
      <c r="CHQ111"/>
      <c r="CHS111"/>
      <c r="CHU111"/>
      <c r="CHW111"/>
      <c r="CHY111"/>
      <c r="CIA111"/>
      <c r="CIC111"/>
      <c r="CIE111"/>
      <c r="CIG111"/>
      <c r="CII111"/>
      <c r="CIK111"/>
      <c r="CIM111"/>
      <c r="CIO111"/>
      <c r="CIQ111"/>
      <c r="CIS111"/>
      <c r="CIU111"/>
      <c r="CIW111"/>
      <c r="CIY111"/>
      <c r="CJA111"/>
      <c r="CJC111"/>
      <c r="CJE111"/>
      <c r="CJG111"/>
      <c r="CJI111"/>
      <c r="CJK111"/>
      <c r="CJM111"/>
      <c r="CJO111"/>
      <c r="CJQ111"/>
      <c r="CJS111"/>
      <c r="CJU111"/>
      <c r="CJW111"/>
      <c r="CJY111"/>
      <c r="CKA111"/>
      <c r="CKC111"/>
      <c r="CKE111"/>
      <c r="CKG111"/>
      <c r="CKI111"/>
      <c r="CKK111"/>
      <c r="CKM111"/>
      <c r="CKO111"/>
      <c r="CKQ111"/>
      <c r="CKS111"/>
      <c r="CKU111"/>
      <c r="CKW111"/>
      <c r="CKY111"/>
      <c r="CLA111"/>
      <c r="CLC111"/>
      <c r="CLE111"/>
      <c r="CLG111"/>
      <c r="CLI111"/>
      <c r="CLK111"/>
      <c r="CLM111"/>
      <c r="CLO111"/>
      <c r="CLQ111"/>
      <c r="CLS111"/>
      <c r="CLU111"/>
      <c r="CLW111"/>
      <c r="CLY111"/>
      <c r="CMA111"/>
      <c r="CMC111"/>
      <c r="CME111"/>
      <c r="CMG111"/>
      <c r="CMI111"/>
      <c r="CMK111"/>
      <c r="CMM111"/>
      <c r="CMO111"/>
      <c r="CMQ111"/>
      <c r="CMS111"/>
      <c r="CMU111"/>
      <c r="CMW111"/>
      <c r="CMY111"/>
      <c r="CNA111"/>
      <c r="CNC111"/>
      <c r="CNE111"/>
      <c r="CNG111"/>
      <c r="CNI111"/>
      <c r="CNK111"/>
      <c r="CNM111"/>
      <c r="CNO111"/>
      <c r="CNQ111"/>
      <c r="CNS111"/>
      <c r="CNU111"/>
      <c r="CNW111"/>
      <c r="CNY111"/>
      <c r="COA111"/>
      <c r="COC111"/>
      <c r="COE111"/>
      <c r="COG111"/>
      <c r="COI111"/>
      <c r="COK111"/>
      <c r="COM111"/>
      <c r="COO111"/>
      <c r="COQ111"/>
      <c r="COS111"/>
      <c r="COU111"/>
      <c r="COW111"/>
      <c r="COY111"/>
      <c r="CPA111"/>
      <c r="CPC111"/>
      <c r="CPE111"/>
      <c r="CPG111"/>
      <c r="CPI111"/>
      <c r="CPK111"/>
      <c r="CPM111"/>
      <c r="CPO111"/>
      <c r="CPQ111"/>
      <c r="CPS111"/>
      <c r="CPU111"/>
      <c r="CPW111"/>
      <c r="CPY111"/>
      <c r="CQA111"/>
      <c r="CQC111"/>
      <c r="CQE111"/>
      <c r="CQG111"/>
      <c r="CQI111"/>
      <c r="CQK111"/>
      <c r="CQM111"/>
      <c r="CQO111"/>
      <c r="CQQ111"/>
      <c r="CQS111"/>
      <c r="CQU111"/>
      <c r="CQW111"/>
      <c r="CQY111"/>
      <c r="CRA111"/>
      <c r="CRC111"/>
      <c r="CRE111"/>
      <c r="CRG111"/>
      <c r="CRI111"/>
      <c r="CRK111"/>
      <c r="CRM111"/>
      <c r="CRO111"/>
      <c r="CRQ111"/>
      <c r="CRS111"/>
      <c r="CRU111"/>
      <c r="CRW111"/>
      <c r="CRY111"/>
      <c r="CSA111"/>
      <c r="CSC111"/>
      <c r="CSE111"/>
      <c r="CSG111"/>
      <c r="CSI111"/>
      <c r="CSK111"/>
      <c r="CSM111"/>
      <c r="CSO111"/>
      <c r="CSQ111"/>
      <c r="CSS111"/>
      <c r="CSU111"/>
      <c r="CSW111"/>
      <c r="CSY111"/>
      <c r="CTA111"/>
      <c r="CTC111"/>
      <c r="CTE111"/>
      <c r="CTG111"/>
      <c r="CTI111"/>
      <c r="CTK111"/>
      <c r="CTM111"/>
      <c r="CTO111"/>
      <c r="CTQ111"/>
      <c r="CTS111"/>
      <c r="CTU111"/>
      <c r="CTW111"/>
      <c r="CTY111"/>
      <c r="CUA111"/>
      <c r="CUC111"/>
      <c r="CUE111"/>
      <c r="CUG111"/>
      <c r="CUI111"/>
      <c r="CUK111"/>
      <c r="CUM111"/>
      <c r="CUO111"/>
      <c r="CUQ111"/>
      <c r="CUS111"/>
      <c r="CUU111"/>
      <c r="CUW111"/>
      <c r="CUY111"/>
      <c r="CVA111"/>
      <c r="CVC111"/>
      <c r="CVE111"/>
      <c r="CVG111"/>
      <c r="CVI111"/>
      <c r="CVK111"/>
      <c r="CVM111"/>
      <c r="CVO111"/>
      <c r="CVQ111"/>
      <c r="CVS111"/>
      <c r="CVU111"/>
      <c r="CVW111"/>
      <c r="CVY111"/>
      <c r="CWA111"/>
      <c r="CWC111"/>
      <c r="CWE111"/>
      <c r="CWG111"/>
      <c r="CWI111"/>
      <c r="CWK111"/>
      <c r="CWM111"/>
      <c r="CWO111"/>
      <c r="CWQ111"/>
      <c r="CWS111"/>
      <c r="CWU111"/>
      <c r="CWW111"/>
      <c r="CWY111"/>
      <c r="CXA111"/>
      <c r="CXC111"/>
      <c r="CXE111"/>
      <c r="CXG111"/>
      <c r="CXI111"/>
      <c r="CXK111"/>
      <c r="CXM111"/>
      <c r="CXO111"/>
      <c r="CXQ111"/>
      <c r="CXS111"/>
      <c r="CXU111"/>
      <c r="CXW111"/>
      <c r="CXY111"/>
      <c r="CYA111"/>
      <c r="CYC111"/>
      <c r="CYE111"/>
      <c r="CYG111"/>
      <c r="CYI111"/>
      <c r="CYK111"/>
      <c r="CYM111"/>
      <c r="CYO111"/>
      <c r="CYQ111"/>
      <c r="CYS111"/>
      <c r="CYU111"/>
      <c r="CYW111"/>
      <c r="CYY111"/>
      <c r="CZA111"/>
      <c r="CZC111"/>
      <c r="CZE111"/>
      <c r="CZG111"/>
      <c r="CZI111"/>
      <c r="CZK111"/>
      <c r="CZM111"/>
      <c r="CZO111"/>
      <c r="CZQ111"/>
      <c r="CZS111"/>
      <c r="CZU111"/>
      <c r="CZW111"/>
      <c r="CZY111"/>
      <c r="DAA111"/>
      <c r="DAC111"/>
      <c r="DAE111"/>
      <c r="DAG111"/>
      <c r="DAI111"/>
      <c r="DAK111"/>
      <c r="DAM111"/>
      <c r="DAO111"/>
      <c r="DAQ111"/>
      <c r="DAS111"/>
      <c r="DAU111"/>
      <c r="DAW111"/>
      <c r="DAY111"/>
      <c r="DBA111"/>
      <c r="DBC111"/>
      <c r="DBE111"/>
      <c r="DBG111"/>
      <c r="DBI111"/>
      <c r="DBK111"/>
      <c r="DBM111"/>
      <c r="DBO111"/>
      <c r="DBQ111"/>
      <c r="DBS111"/>
      <c r="DBU111"/>
      <c r="DBW111"/>
      <c r="DBY111"/>
      <c r="DCA111"/>
      <c r="DCC111"/>
      <c r="DCE111"/>
      <c r="DCG111"/>
      <c r="DCI111"/>
      <c r="DCK111"/>
      <c r="DCM111"/>
      <c r="DCO111"/>
      <c r="DCQ111"/>
      <c r="DCS111"/>
      <c r="DCU111"/>
      <c r="DCW111"/>
      <c r="DCY111"/>
      <c r="DDA111"/>
      <c r="DDC111"/>
      <c r="DDE111"/>
      <c r="DDG111"/>
      <c r="DDI111"/>
      <c r="DDK111"/>
      <c r="DDM111"/>
      <c r="DDO111"/>
      <c r="DDQ111"/>
      <c r="DDS111"/>
      <c r="DDU111"/>
      <c r="DDW111"/>
      <c r="DDY111"/>
      <c r="DEA111"/>
      <c r="DEC111"/>
      <c r="DEE111"/>
      <c r="DEG111"/>
      <c r="DEI111"/>
      <c r="DEK111"/>
      <c r="DEM111"/>
      <c r="DEO111"/>
      <c r="DEQ111"/>
      <c r="DES111"/>
      <c r="DEU111"/>
      <c r="DEW111"/>
      <c r="DEY111"/>
      <c r="DFA111"/>
      <c r="DFC111"/>
      <c r="DFE111"/>
      <c r="DFG111"/>
      <c r="DFI111"/>
      <c r="DFK111"/>
      <c r="DFM111"/>
      <c r="DFO111"/>
      <c r="DFQ111"/>
      <c r="DFS111"/>
      <c r="DFU111"/>
      <c r="DFW111"/>
      <c r="DFY111"/>
      <c r="DGA111"/>
      <c r="DGC111"/>
      <c r="DGE111"/>
      <c r="DGG111"/>
      <c r="DGI111"/>
      <c r="DGK111"/>
      <c r="DGM111"/>
      <c r="DGO111"/>
      <c r="DGQ111"/>
      <c r="DGS111"/>
      <c r="DGU111"/>
      <c r="DGW111"/>
      <c r="DGY111"/>
      <c r="DHA111"/>
      <c r="DHC111"/>
      <c r="DHE111"/>
      <c r="DHG111"/>
      <c r="DHI111"/>
      <c r="DHK111"/>
      <c r="DHM111"/>
      <c r="DHO111"/>
      <c r="DHQ111"/>
      <c r="DHS111"/>
      <c r="DHU111"/>
      <c r="DHW111"/>
      <c r="DHY111"/>
      <c r="DIA111"/>
      <c r="DIC111"/>
      <c r="DIE111"/>
      <c r="DIG111"/>
      <c r="DII111"/>
      <c r="DIK111"/>
      <c r="DIM111"/>
      <c r="DIO111"/>
      <c r="DIQ111"/>
      <c r="DIS111"/>
      <c r="DIU111"/>
      <c r="DIW111"/>
      <c r="DIY111"/>
      <c r="DJA111"/>
      <c r="DJC111"/>
      <c r="DJE111"/>
      <c r="DJG111"/>
      <c r="DJI111"/>
      <c r="DJK111"/>
      <c r="DJM111"/>
      <c r="DJO111"/>
      <c r="DJQ111"/>
      <c r="DJS111"/>
      <c r="DJU111"/>
      <c r="DJW111"/>
      <c r="DJY111"/>
      <c r="DKA111"/>
      <c r="DKC111"/>
      <c r="DKE111"/>
      <c r="DKG111"/>
      <c r="DKI111"/>
      <c r="DKK111"/>
      <c r="DKM111"/>
      <c r="DKO111"/>
      <c r="DKQ111"/>
      <c r="DKS111"/>
      <c r="DKU111"/>
      <c r="DKW111"/>
      <c r="DKY111"/>
      <c r="DLA111"/>
      <c r="DLC111"/>
      <c r="DLE111"/>
      <c r="DLG111"/>
      <c r="DLI111"/>
      <c r="DLK111"/>
      <c r="DLM111"/>
      <c r="DLO111"/>
      <c r="DLQ111"/>
      <c r="DLS111"/>
      <c r="DLU111"/>
      <c r="DLW111"/>
      <c r="DLY111"/>
      <c r="DMA111"/>
      <c r="DMC111"/>
      <c r="DME111"/>
      <c r="DMG111"/>
      <c r="DMI111"/>
      <c r="DMK111"/>
      <c r="DMM111"/>
      <c r="DMO111"/>
      <c r="DMQ111"/>
      <c r="DMS111"/>
      <c r="DMU111"/>
      <c r="DMW111"/>
      <c r="DMY111"/>
      <c r="DNA111"/>
      <c r="DNC111"/>
      <c r="DNE111"/>
      <c r="DNG111"/>
      <c r="DNI111"/>
      <c r="DNK111"/>
      <c r="DNM111"/>
      <c r="DNO111"/>
      <c r="DNQ111"/>
      <c r="DNS111"/>
      <c r="DNU111"/>
      <c r="DNW111"/>
      <c r="DNY111"/>
      <c r="DOA111"/>
      <c r="DOC111"/>
      <c r="DOE111"/>
      <c r="DOG111"/>
      <c r="DOI111"/>
      <c r="DOK111"/>
      <c r="DOM111"/>
      <c r="DOO111"/>
      <c r="DOQ111"/>
      <c r="DOS111"/>
      <c r="DOU111"/>
      <c r="DOW111"/>
      <c r="DOY111"/>
      <c r="DPA111"/>
      <c r="DPC111"/>
      <c r="DPE111"/>
      <c r="DPG111"/>
      <c r="DPI111"/>
      <c r="DPK111"/>
      <c r="DPM111"/>
      <c r="DPO111"/>
      <c r="DPQ111"/>
      <c r="DPS111"/>
      <c r="DPU111"/>
      <c r="DPW111"/>
      <c r="DPY111"/>
      <c r="DQA111"/>
      <c r="DQC111"/>
      <c r="DQE111"/>
      <c r="DQG111"/>
      <c r="DQI111"/>
      <c r="DQK111"/>
      <c r="DQM111"/>
      <c r="DQO111"/>
      <c r="DQQ111"/>
      <c r="DQS111"/>
      <c r="DQU111"/>
      <c r="DQW111"/>
      <c r="DQY111"/>
      <c r="DRA111"/>
      <c r="DRC111"/>
      <c r="DRE111"/>
      <c r="DRG111"/>
      <c r="DRI111"/>
      <c r="DRK111"/>
      <c r="DRM111"/>
      <c r="DRO111"/>
      <c r="DRQ111"/>
      <c r="DRS111"/>
      <c r="DRU111"/>
      <c r="DRW111"/>
      <c r="DRY111"/>
      <c r="DSA111"/>
      <c r="DSC111"/>
      <c r="DSE111"/>
      <c r="DSG111"/>
      <c r="DSI111"/>
      <c r="DSK111"/>
      <c r="DSM111"/>
      <c r="DSO111"/>
      <c r="DSQ111"/>
      <c r="DSS111"/>
      <c r="DSU111"/>
      <c r="DSW111"/>
      <c r="DSY111"/>
      <c r="DTA111"/>
      <c r="DTC111"/>
      <c r="DTE111"/>
      <c r="DTG111"/>
      <c r="DTI111"/>
      <c r="DTK111"/>
      <c r="DTM111"/>
      <c r="DTO111"/>
      <c r="DTQ111"/>
      <c r="DTS111"/>
      <c r="DTU111"/>
      <c r="DTW111"/>
      <c r="DTY111"/>
      <c r="DUA111"/>
      <c r="DUC111"/>
      <c r="DUE111"/>
      <c r="DUG111"/>
      <c r="DUI111"/>
      <c r="DUK111"/>
      <c r="DUM111"/>
      <c r="DUO111"/>
      <c r="DUQ111"/>
      <c r="DUS111"/>
      <c r="DUU111"/>
      <c r="DUW111"/>
      <c r="DUY111"/>
      <c r="DVA111"/>
      <c r="DVC111"/>
      <c r="DVE111"/>
      <c r="DVG111"/>
      <c r="DVI111"/>
      <c r="DVK111"/>
      <c r="DVM111"/>
      <c r="DVO111"/>
      <c r="DVQ111"/>
      <c r="DVS111"/>
      <c r="DVU111"/>
      <c r="DVW111"/>
      <c r="DVY111"/>
      <c r="DWA111"/>
      <c r="DWC111"/>
      <c r="DWE111"/>
      <c r="DWG111"/>
      <c r="DWI111"/>
      <c r="DWK111"/>
      <c r="DWM111"/>
      <c r="DWO111"/>
      <c r="DWQ111"/>
      <c r="DWS111"/>
      <c r="DWU111"/>
      <c r="DWW111"/>
      <c r="DWY111"/>
      <c r="DXA111"/>
      <c r="DXC111"/>
      <c r="DXE111"/>
      <c r="DXG111"/>
      <c r="DXI111"/>
      <c r="DXK111"/>
      <c r="DXM111"/>
      <c r="DXO111"/>
      <c r="DXQ111"/>
      <c r="DXS111"/>
      <c r="DXU111"/>
      <c r="DXW111"/>
      <c r="DXY111"/>
      <c r="DYA111"/>
      <c r="DYC111"/>
      <c r="DYE111"/>
      <c r="DYG111"/>
      <c r="DYI111"/>
      <c r="DYK111"/>
      <c r="DYM111"/>
      <c r="DYO111"/>
      <c r="DYQ111"/>
      <c r="DYS111"/>
      <c r="DYU111"/>
      <c r="DYW111"/>
      <c r="DYY111"/>
      <c r="DZA111"/>
      <c r="DZC111"/>
      <c r="DZE111"/>
      <c r="DZG111"/>
      <c r="DZI111"/>
      <c r="DZK111"/>
      <c r="DZM111"/>
      <c r="DZO111"/>
      <c r="DZQ111"/>
      <c r="DZS111"/>
      <c r="DZU111"/>
      <c r="DZW111"/>
      <c r="DZY111"/>
      <c r="EAA111"/>
      <c r="EAC111"/>
      <c r="EAE111"/>
      <c r="EAG111"/>
      <c r="EAI111"/>
      <c r="EAK111"/>
      <c r="EAM111"/>
      <c r="EAO111"/>
      <c r="EAQ111"/>
      <c r="EAS111"/>
      <c r="EAU111"/>
      <c r="EAW111"/>
      <c r="EAY111"/>
      <c r="EBA111"/>
      <c r="EBC111"/>
      <c r="EBE111"/>
      <c r="EBG111"/>
      <c r="EBI111"/>
      <c r="EBK111"/>
      <c r="EBM111"/>
      <c r="EBO111"/>
      <c r="EBQ111"/>
      <c r="EBS111"/>
      <c r="EBU111"/>
      <c r="EBW111"/>
      <c r="EBY111"/>
      <c r="ECA111"/>
      <c r="ECC111"/>
      <c r="ECE111"/>
      <c r="ECG111"/>
      <c r="ECI111"/>
      <c r="ECK111"/>
      <c r="ECM111"/>
      <c r="ECO111"/>
      <c r="ECQ111"/>
      <c r="ECS111"/>
      <c r="ECU111"/>
      <c r="ECW111"/>
      <c r="ECY111"/>
      <c r="EDA111"/>
      <c r="EDC111"/>
      <c r="EDE111"/>
      <c r="EDG111"/>
      <c r="EDI111"/>
      <c r="EDK111"/>
      <c r="EDM111"/>
      <c r="EDO111"/>
      <c r="EDQ111"/>
      <c r="EDS111"/>
      <c r="EDU111"/>
      <c r="EDW111"/>
      <c r="EDY111"/>
      <c r="EEA111"/>
      <c r="EEC111"/>
      <c r="EEE111"/>
      <c r="EEG111"/>
      <c r="EEI111"/>
      <c r="EEK111"/>
      <c r="EEM111"/>
      <c r="EEO111"/>
      <c r="EEQ111"/>
      <c r="EES111"/>
      <c r="EEU111"/>
      <c r="EEW111"/>
      <c r="EEY111"/>
      <c r="EFA111"/>
      <c r="EFC111"/>
      <c r="EFE111"/>
      <c r="EFG111"/>
      <c r="EFI111"/>
      <c r="EFK111"/>
      <c r="EFM111"/>
      <c r="EFO111"/>
      <c r="EFQ111"/>
      <c r="EFS111"/>
      <c r="EFU111"/>
      <c r="EFW111"/>
      <c r="EFY111"/>
      <c r="EGA111"/>
      <c r="EGC111"/>
      <c r="EGE111"/>
      <c r="EGG111"/>
      <c r="EGI111"/>
      <c r="EGK111"/>
      <c r="EGM111"/>
      <c r="EGO111"/>
      <c r="EGQ111"/>
      <c r="EGS111"/>
      <c r="EGU111"/>
      <c r="EGW111"/>
      <c r="EGY111"/>
      <c r="EHA111"/>
      <c r="EHC111"/>
      <c r="EHE111"/>
      <c r="EHG111"/>
      <c r="EHI111"/>
      <c r="EHK111"/>
      <c r="EHM111"/>
      <c r="EHO111"/>
      <c r="EHQ111"/>
      <c r="EHS111"/>
      <c r="EHU111"/>
      <c r="EHW111"/>
      <c r="EHY111"/>
      <c r="EIA111"/>
      <c r="EIC111"/>
      <c r="EIE111"/>
      <c r="EIG111"/>
      <c r="EII111"/>
      <c r="EIK111"/>
      <c r="EIM111"/>
      <c r="EIO111"/>
      <c r="EIQ111"/>
      <c r="EIS111"/>
      <c r="EIU111"/>
      <c r="EIW111"/>
      <c r="EIY111"/>
      <c r="EJA111"/>
      <c r="EJC111"/>
      <c r="EJE111"/>
      <c r="EJG111"/>
      <c r="EJI111"/>
      <c r="EJK111"/>
      <c r="EJM111"/>
      <c r="EJO111"/>
      <c r="EJQ111"/>
      <c r="EJS111"/>
      <c r="EJU111"/>
      <c r="EJW111"/>
      <c r="EJY111"/>
      <c r="EKA111"/>
      <c r="EKC111"/>
      <c r="EKE111"/>
      <c r="EKG111"/>
      <c r="EKI111"/>
      <c r="EKK111"/>
      <c r="EKM111"/>
      <c r="EKO111"/>
      <c r="EKQ111"/>
      <c r="EKS111"/>
      <c r="EKU111"/>
      <c r="EKW111"/>
      <c r="EKY111"/>
      <c r="ELA111"/>
      <c r="ELC111"/>
      <c r="ELE111"/>
      <c r="ELG111"/>
      <c r="ELI111"/>
      <c r="ELK111"/>
      <c r="ELM111"/>
      <c r="ELO111"/>
      <c r="ELQ111"/>
      <c r="ELS111"/>
      <c r="ELU111"/>
      <c r="ELW111"/>
      <c r="ELY111"/>
      <c r="EMA111"/>
      <c r="EMC111"/>
      <c r="EME111"/>
      <c r="EMG111"/>
      <c r="EMI111"/>
      <c r="EMK111"/>
      <c r="EMM111"/>
      <c r="EMO111"/>
      <c r="EMQ111"/>
      <c r="EMS111"/>
      <c r="EMU111"/>
      <c r="EMW111"/>
      <c r="EMY111"/>
      <c r="ENA111"/>
      <c r="ENC111"/>
      <c r="ENE111"/>
      <c r="ENG111"/>
      <c r="ENI111"/>
      <c r="ENK111"/>
      <c r="ENM111"/>
      <c r="ENO111"/>
      <c r="ENQ111"/>
      <c r="ENS111"/>
      <c r="ENU111"/>
      <c r="ENW111"/>
      <c r="ENY111"/>
      <c r="EOA111"/>
      <c r="EOC111"/>
      <c r="EOE111"/>
      <c r="EOG111"/>
      <c r="EOI111"/>
      <c r="EOK111"/>
      <c r="EOM111"/>
      <c r="EOO111"/>
      <c r="EOQ111"/>
      <c r="EOS111"/>
      <c r="EOU111"/>
      <c r="EOW111"/>
      <c r="EOY111"/>
      <c r="EPA111"/>
      <c r="EPC111"/>
      <c r="EPE111"/>
      <c r="EPG111"/>
      <c r="EPI111"/>
      <c r="EPK111"/>
      <c r="EPM111"/>
      <c r="EPO111"/>
      <c r="EPQ111"/>
      <c r="EPS111"/>
      <c r="EPU111"/>
      <c r="EPW111"/>
      <c r="EPY111"/>
      <c r="EQA111"/>
      <c r="EQC111"/>
      <c r="EQE111"/>
      <c r="EQG111"/>
      <c r="EQI111"/>
      <c r="EQK111"/>
      <c r="EQM111"/>
      <c r="EQO111"/>
      <c r="EQQ111"/>
      <c r="EQS111"/>
      <c r="EQU111"/>
      <c r="EQW111"/>
      <c r="EQY111"/>
      <c r="ERA111"/>
      <c r="ERC111"/>
      <c r="ERE111"/>
      <c r="ERG111"/>
      <c r="ERI111"/>
      <c r="ERK111"/>
      <c r="ERM111"/>
      <c r="ERO111"/>
      <c r="ERQ111"/>
      <c r="ERS111"/>
      <c r="ERU111"/>
      <c r="ERW111"/>
      <c r="ERY111"/>
      <c r="ESA111"/>
      <c r="ESC111"/>
      <c r="ESE111"/>
      <c r="ESG111"/>
      <c r="ESI111"/>
      <c r="ESK111"/>
      <c r="ESM111"/>
      <c r="ESO111"/>
      <c r="ESQ111"/>
      <c r="ESS111"/>
      <c r="ESU111"/>
      <c r="ESW111"/>
      <c r="ESY111"/>
      <c r="ETA111"/>
      <c r="ETC111"/>
      <c r="ETE111"/>
      <c r="ETG111"/>
      <c r="ETI111"/>
      <c r="ETK111"/>
      <c r="ETM111"/>
      <c r="ETO111"/>
      <c r="ETQ111"/>
      <c r="ETS111"/>
      <c r="ETU111"/>
      <c r="ETW111"/>
      <c r="ETY111"/>
      <c r="EUA111"/>
      <c r="EUC111"/>
      <c r="EUE111"/>
      <c r="EUG111"/>
      <c r="EUI111"/>
      <c r="EUK111"/>
      <c r="EUM111"/>
      <c r="EUO111"/>
      <c r="EUQ111"/>
      <c r="EUS111"/>
      <c r="EUU111"/>
      <c r="EUW111"/>
      <c r="EUY111"/>
      <c r="EVA111"/>
      <c r="EVC111"/>
      <c r="EVE111"/>
      <c r="EVG111"/>
      <c r="EVI111"/>
      <c r="EVK111"/>
      <c r="EVM111"/>
      <c r="EVO111"/>
      <c r="EVQ111"/>
      <c r="EVS111"/>
      <c r="EVU111"/>
      <c r="EVW111"/>
      <c r="EVY111"/>
      <c r="EWA111"/>
      <c r="EWC111"/>
      <c r="EWE111"/>
      <c r="EWG111"/>
      <c r="EWI111"/>
      <c r="EWK111"/>
      <c r="EWM111"/>
      <c r="EWO111"/>
      <c r="EWQ111"/>
      <c r="EWS111"/>
      <c r="EWU111"/>
      <c r="EWW111"/>
      <c r="EWY111"/>
      <c r="EXA111"/>
      <c r="EXC111"/>
      <c r="EXE111"/>
      <c r="EXG111"/>
      <c r="EXI111"/>
      <c r="EXK111"/>
      <c r="EXM111"/>
      <c r="EXO111"/>
      <c r="EXQ111"/>
      <c r="EXS111"/>
      <c r="EXU111"/>
      <c r="EXW111"/>
      <c r="EXY111"/>
      <c r="EYA111"/>
      <c r="EYC111"/>
      <c r="EYE111"/>
      <c r="EYG111"/>
      <c r="EYI111"/>
      <c r="EYK111"/>
      <c r="EYM111"/>
      <c r="EYO111"/>
      <c r="EYQ111"/>
      <c r="EYS111"/>
      <c r="EYU111"/>
      <c r="EYW111"/>
      <c r="EYY111"/>
      <c r="EZA111"/>
      <c r="EZC111"/>
      <c r="EZE111"/>
      <c r="EZG111"/>
      <c r="EZI111"/>
      <c r="EZK111"/>
      <c r="EZM111"/>
      <c r="EZO111"/>
      <c r="EZQ111"/>
      <c r="EZS111"/>
      <c r="EZU111"/>
      <c r="EZW111"/>
      <c r="EZY111"/>
      <c r="FAA111"/>
      <c r="FAC111"/>
      <c r="FAE111"/>
      <c r="FAG111"/>
      <c r="FAI111"/>
      <c r="FAK111"/>
      <c r="FAM111"/>
      <c r="FAO111"/>
      <c r="FAQ111"/>
      <c r="FAS111"/>
      <c r="FAU111"/>
      <c r="FAW111"/>
      <c r="FAY111"/>
      <c r="FBA111"/>
      <c r="FBC111"/>
      <c r="FBE111"/>
      <c r="FBG111"/>
      <c r="FBI111"/>
      <c r="FBK111"/>
      <c r="FBM111"/>
      <c r="FBO111"/>
      <c r="FBQ111"/>
      <c r="FBS111"/>
      <c r="FBU111"/>
      <c r="FBW111"/>
      <c r="FBY111"/>
      <c r="FCA111"/>
      <c r="FCC111"/>
      <c r="FCE111"/>
      <c r="FCG111"/>
      <c r="FCI111"/>
      <c r="FCK111"/>
      <c r="FCM111"/>
      <c r="FCO111"/>
      <c r="FCQ111"/>
      <c r="FCS111"/>
      <c r="FCU111"/>
      <c r="FCW111"/>
      <c r="FCY111"/>
      <c r="FDA111"/>
      <c r="FDC111"/>
      <c r="FDE111"/>
      <c r="FDG111"/>
      <c r="FDI111"/>
      <c r="FDK111"/>
      <c r="FDM111"/>
      <c r="FDO111"/>
      <c r="FDQ111"/>
      <c r="FDS111"/>
      <c r="FDU111"/>
      <c r="FDW111"/>
      <c r="FDY111"/>
      <c r="FEA111"/>
      <c r="FEC111"/>
      <c r="FEE111"/>
      <c r="FEG111"/>
      <c r="FEI111"/>
      <c r="FEK111"/>
      <c r="FEM111"/>
      <c r="FEO111"/>
      <c r="FEQ111"/>
      <c r="FES111"/>
      <c r="FEU111"/>
      <c r="FEW111"/>
      <c r="FEY111"/>
      <c r="FFA111"/>
      <c r="FFC111"/>
      <c r="FFE111"/>
      <c r="FFG111"/>
      <c r="FFI111"/>
      <c r="FFK111"/>
      <c r="FFM111"/>
      <c r="FFO111"/>
      <c r="FFQ111"/>
      <c r="FFS111"/>
      <c r="FFU111"/>
      <c r="FFW111"/>
      <c r="FFY111"/>
      <c r="FGA111"/>
      <c r="FGC111"/>
      <c r="FGE111"/>
      <c r="FGG111"/>
      <c r="FGI111"/>
      <c r="FGK111"/>
      <c r="FGM111"/>
      <c r="FGO111"/>
      <c r="FGQ111"/>
      <c r="FGS111"/>
      <c r="FGU111"/>
      <c r="FGW111"/>
      <c r="FGY111"/>
      <c r="FHA111"/>
      <c r="FHC111"/>
      <c r="FHE111"/>
      <c r="FHG111"/>
      <c r="FHI111"/>
      <c r="FHK111"/>
      <c r="FHM111"/>
      <c r="FHO111"/>
      <c r="FHQ111"/>
      <c r="FHS111"/>
      <c r="FHU111"/>
      <c r="FHW111"/>
      <c r="FHY111"/>
      <c r="FIA111"/>
      <c r="FIC111"/>
      <c r="FIE111"/>
      <c r="FIG111"/>
      <c r="FII111"/>
      <c r="FIK111"/>
      <c r="FIM111"/>
      <c r="FIO111"/>
      <c r="FIQ111"/>
      <c r="FIS111"/>
      <c r="FIU111"/>
      <c r="FIW111"/>
      <c r="FIY111"/>
      <c r="FJA111"/>
      <c r="FJC111"/>
      <c r="FJE111"/>
      <c r="FJG111"/>
      <c r="FJI111"/>
      <c r="FJK111"/>
      <c r="FJM111"/>
      <c r="FJO111"/>
      <c r="FJQ111"/>
      <c r="FJS111"/>
      <c r="FJU111"/>
      <c r="FJW111"/>
      <c r="FJY111"/>
      <c r="FKA111"/>
      <c r="FKC111"/>
      <c r="FKE111"/>
      <c r="FKG111"/>
      <c r="FKI111"/>
      <c r="FKK111"/>
      <c r="FKM111"/>
      <c r="FKO111"/>
      <c r="FKQ111"/>
      <c r="FKS111"/>
      <c r="FKU111"/>
      <c r="FKW111"/>
      <c r="FKY111"/>
      <c r="FLA111"/>
      <c r="FLC111"/>
      <c r="FLE111"/>
      <c r="FLG111"/>
      <c r="FLI111"/>
      <c r="FLK111"/>
      <c r="FLM111"/>
      <c r="FLO111"/>
      <c r="FLQ111"/>
      <c r="FLS111"/>
      <c r="FLU111"/>
      <c r="FLW111"/>
      <c r="FLY111"/>
      <c r="FMA111"/>
      <c r="FMC111"/>
      <c r="FME111"/>
      <c r="FMG111"/>
      <c r="FMI111"/>
      <c r="FMK111"/>
      <c r="FMM111"/>
      <c r="FMO111"/>
      <c r="FMQ111"/>
      <c r="FMS111"/>
      <c r="FMU111"/>
      <c r="FMW111"/>
      <c r="FMY111"/>
      <c r="FNA111"/>
      <c r="FNC111"/>
      <c r="FNE111"/>
      <c r="FNG111"/>
      <c r="FNI111"/>
      <c r="FNK111"/>
      <c r="FNM111"/>
      <c r="FNO111"/>
      <c r="FNQ111"/>
      <c r="FNS111"/>
      <c r="FNU111"/>
      <c r="FNW111"/>
      <c r="FNY111"/>
      <c r="FOA111"/>
      <c r="FOC111"/>
      <c r="FOE111"/>
      <c r="FOG111"/>
      <c r="FOI111"/>
      <c r="FOK111"/>
      <c r="FOM111"/>
      <c r="FOO111"/>
      <c r="FOQ111"/>
      <c r="FOS111"/>
      <c r="FOU111"/>
      <c r="FOW111"/>
      <c r="FOY111"/>
      <c r="FPA111"/>
      <c r="FPC111"/>
      <c r="FPE111"/>
      <c r="FPG111"/>
      <c r="FPI111"/>
      <c r="FPK111"/>
      <c r="FPM111"/>
      <c r="FPO111"/>
      <c r="FPQ111"/>
      <c r="FPS111"/>
      <c r="FPU111"/>
      <c r="FPW111"/>
      <c r="FPY111"/>
      <c r="FQA111"/>
      <c r="FQC111"/>
      <c r="FQE111"/>
      <c r="FQG111"/>
      <c r="FQI111"/>
      <c r="FQK111"/>
      <c r="FQM111"/>
      <c r="FQO111"/>
      <c r="FQQ111"/>
      <c r="FQS111"/>
      <c r="FQU111"/>
      <c r="FQW111"/>
      <c r="FQY111"/>
      <c r="FRA111"/>
      <c r="FRC111"/>
      <c r="FRE111"/>
      <c r="FRG111"/>
      <c r="FRI111"/>
      <c r="FRK111"/>
      <c r="FRM111"/>
      <c r="FRO111"/>
      <c r="FRQ111"/>
      <c r="FRS111"/>
      <c r="FRU111"/>
      <c r="FRW111"/>
      <c r="FRY111"/>
      <c r="FSA111"/>
      <c r="FSC111"/>
      <c r="FSE111"/>
      <c r="FSG111"/>
      <c r="FSI111"/>
      <c r="FSK111"/>
      <c r="FSM111"/>
      <c r="FSO111"/>
      <c r="FSQ111"/>
      <c r="FSS111"/>
      <c r="FSU111"/>
      <c r="FSW111"/>
      <c r="FSY111"/>
      <c r="FTA111"/>
      <c r="FTC111"/>
      <c r="FTE111"/>
      <c r="FTG111"/>
      <c r="FTI111"/>
      <c r="FTK111"/>
      <c r="FTM111"/>
      <c r="FTO111"/>
      <c r="FTQ111"/>
      <c r="FTS111"/>
      <c r="FTU111"/>
      <c r="FTW111"/>
      <c r="FTY111"/>
      <c r="FUA111"/>
      <c r="FUC111"/>
      <c r="FUE111"/>
      <c r="FUG111"/>
      <c r="FUI111"/>
      <c r="FUK111"/>
      <c r="FUM111"/>
      <c r="FUO111"/>
      <c r="FUQ111"/>
      <c r="FUS111"/>
      <c r="FUU111"/>
      <c r="FUW111"/>
      <c r="FUY111"/>
      <c r="FVA111"/>
      <c r="FVC111"/>
      <c r="FVE111"/>
      <c r="FVG111"/>
      <c r="FVI111"/>
      <c r="FVK111"/>
      <c r="FVM111"/>
      <c r="FVO111"/>
      <c r="FVQ111"/>
      <c r="FVS111"/>
      <c r="FVU111"/>
      <c r="FVW111"/>
      <c r="FVY111"/>
      <c r="FWA111"/>
      <c r="FWC111"/>
      <c r="FWE111"/>
      <c r="FWG111"/>
      <c r="FWI111"/>
      <c r="FWK111"/>
      <c r="FWM111"/>
      <c r="FWO111"/>
      <c r="FWQ111"/>
      <c r="FWS111"/>
      <c r="FWU111"/>
      <c r="FWW111"/>
      <c r="FWY111"/>
      <c r="FXA111"/>
      <c r="FXC111"/>
      <c r="FXE111"/>
      <c r="FXG111"/>
      <c r="FXI111"/>
      <c r="FXK111"/>
      <c r="FXM111"/>
      <c r="FXO111"/>
      <c r="FXQ111"/>
      <c r="FXS111"/>
      <c r="FXU111"/>
      <c r="FXW111"/>
      <c r="FXY111"/>
      <c r="FYA111"/>
      <c r="FYC111"/>
      <c r="FYE111"/>
      <c r="FYG111"/>
      <c r="FYI111"/>
      <c r="FYK111"/>
      <c r="FYM111"/>
      <c r="FYO111"/>
      <c r="FYQ111"/>
      <c r="FYS111"/>
      <c r="FYU111"/>
      <c r="FYW111"/>
      <c r="FYY111"/>
      <c r="FZA111"/>
      <c r="FZC111"/>
      <c r="FZE111"/>
      <c r="FZG111"/>
      <c r="FZI111"/>
      <c r="FZK111"/>
      <c r="FZM111"/>
      <c r="FZO111"/>
      <c r="FZQ111"/>
      <c r="FZS111"/>
      <c r="FZU111"/>
      <c r="FZW111"/>
      <c r="FZY111"/>
      <c r="GAA111"/>
      <c r="GAC111"/>
      <c r="GAE111"/>
      <c r="GAG111"/>
      <c r="GAI111"/>
      <c r="GAK111"/>
      <c r="GAM111"/>
      <c r="GAO111"/>
      <c r="GAQ111"/>
      <c r="GAS111"/>
      <c r="GAU111"/>
      <c r="GAW111"/>
      <c r="GAY111"/>
      <c r="GBA111"/>
      <c r="GBC111"/>
      <c r="GBE111"/>
      <c r="GBG111"/>
      <c r="GBI111"/>
      <c r="GBK111"/>
      <c r="GBM111"/>
      <c r="GBO111"/>
      <c r="GBQ111"/>
      <c r="GBS111"/>
      <c r="GBU111"/>
      <c r="GBW111"/>
      <c r="GBY111"/>
      <c r="GCA111"/>
      <c r="GCC111"/>
      <c r="GCE111"/>
      <c r="GCG111"/>
      <c r="GCI111"/>
      <c r="GCK111"/>
      <c r="GCM111"/>
      <c r="GCO111"/>
      <c r="GCQ111"/>
      <c r="GCS111"/>
      <c r="GCU111"/>
      <c r="GCW111"/>
      <c r="GCY111"/>
      <c r="GDA111"/>
      <c r="GDC111"/>
      <c r="GDE111"/>
      <c r="GDG111"/>
      <c r="GDI111"/>
      <c r="GDK111"/>
      <c r="GDM111"/>
      <c r="GDO111"/>
      <c r="GDQ111"/>
      <c r="GDS111"/>
      <c r="GDU111"/>
      <c r="GDW111"/>
      <c r="GDY111"/>
      <c r="GEA111"/>
      <c r="GEC111"/>
      <c r="GEE111"/>
      <c r="GEG111"/>
      <c r="GEI111"/>
      <c r="GEK111"/>
      <c r="GEM111"/>
      <c r="GEO111"/>
      <c r="GEQ111"/>
      <c r="GES111"/>
      <c r="GEU111"/>
      <c r="GEW111"/>
      <c r="GEY111"/>
      <c r="GFA111"/>
      <c r="GFC111"/>
      <c r="GFE111"/>
      <c r="GFG111"/>
      <c r="GFI111"/>
      <c r="GFK111"/>
      <c r="GFM111"/>
      <c r="GFO111"/>
      <c r="GFQ111"/>
      <c r="GFS111"/>
      <c r="GFU111"/>
      <c r="GFW111"/>
      <c r="GFY111"/>
      <c r="GGA111"/>
      <c r="GGC111"/>
      <c r="GGE111"/>
      <c r="GGG111"/>
      <c r="GGI111"/>
      <c r="GGK111"/>
      <c r="GGM111"/>
      <c r="GGO111"/>
      <c r="GGQ111"/>
      <c r="GGS111"/>
      <c r="GGU111"/>
      <c r="GGW111"/>
      <c r="GGY111"/>
      <c r="GHA111"/>
      <c r="GHC111"/>
      <c r="GHE111"/>
      <c r="GHG111"/>
      <c r="GHI111"/>
      <c r="GHK111"/>
      <c r="GHM111"/>
      <c r="GHO111"/>
      <c r="GHQ111"/>
      <c r="GHS111"/>
      <c r="GHU111"/>
      <c r="GHW111"/>
      <c r="GHY111"/>
      <c r="GIA111"/>
      <c r="GIC111"/>
      <c r="GIE111"/>
      <c r="GIG111"/>
      <c r="GII111"/>
      <c r="GIK111"/>
      <c r="GIM111"/>
      <c r="GIO111"/>
      <c r="GIQ111"/>
      <c r="GIS111"/>
      <c r="GIU111"/>
      <c r="GIW111"/>
      <c r="GIY111"/>
      <c r="GJA111"/>
      <c r="GJC111"/>
      <c r="GJE111"/>
      <c r="GJG111"/>
      <c r="GJI111"/>
      <c r="GJK111"/>
      <c r="GJM111"/>
      <c r="GJO111"/>
      <c r="GJQ111"/>
      <c r="GJS111"/>
      <c r="GJU111"/>
      <c r="GJW111"/>
      <c r="GJY111"/>
      <c r="GKA111"/>
      <c r="GKC111"/>
      <c r="GKE111"/>
      <c r="GKG111"/>
      <c r="GKI111"/>
      <c r="GKK111"/>
      <c r="GKM111"/>
      <c r="GKO111"/>
      <c r="GKQ111"/>
      <c r="GKS111"/>
      <c r="GKU111"/>
      <c r="GKW111"/>
      <c r="GKY111"/>
      <c r="GLA111"/>
      <c r="GLC111"/>
      <c r="GLE111"/>
      <c r="GLG111"/>
      <c r="GLI111"/>
      <c r="GLK111"/>
      <c r="GLM111"/>
      <c r="GLO111"/>
      <c r="GLQ111"/>
      <c r="GLS111"/>
      <c r="GLU111"/>
      <c r="GLW111"/>
      <c r="GLY111"/>
      <c r="GMA111"/>
      <c r="GMC111"/>
      <c r="GME111"/>
      <c r="GMG111"/>
      <c r="GMI111"/>
      <c r="GMK111"/>
      <c r="GMM111"/>
      <c r="GMO111"/>
      <c r="GMQ111"/>
      <c r="GMS111"/>
      <c r="GMU111"/>
      <c r="GMW111"/>
      <c r="GMY111"/>
      <c r="GNA111"/>
      <c r="GNC111"/>
      <c r="GNE111"/>
      <c r="GNG111"/>
      <c r="GNI111"/>
      <c r="GNK111"/>
      <c r="GNM111"/>
      <c r="GNO111"/>
      <c r="GNQ111"/>
      <c r="GNS111"/>
      <c r="GNU111"/>
      <c r="GNW111"/>
      <c r="GNY111"/>
      <c r="GOA111"/>
      <c r="GOC111"/>
      <c r="GOE111"/>
      <c r="GOG111"/>
      <c r="GOI111"/>
      <c r="GOK111"/>
      <c r="GOM111"/>
      <c r="GOO111"/>
      <c r="GOQ111"/>
      <c r="GOS111"/>
      <c r="GOU111"/>
      <c r="GOW111"/>
      <c r="GOY111"/>
      <c r="GPA111"/>
      <c r="GPC111"/>
      <c r="GPE111"/>
      <c r="GPG111"/>
      <c r="GPI111"/>
      <c r="GPK111"/>
      <c r="GPM111"/>
      <c r="GPO111"/>
      <c r="GPQ111"/>
      <c r="GPS111"/>
      <c r="GPU111"/>
      <c r="GPW111"/>
      <c r="GPY111"/>
      <c r="GQA111"/>
      <c r="GQC111"/>
      <c r="GQE111"/>
      <c r="GQG111"/>
      <c r="GQI111"/>
      <c r="GQK111"/>
      <c r="GQM111"/>
      <c r="GQO111"/>
      <c r="GQQ111"/>
      <c r="GQS111"/>
      <c r="GQU111"/>
      <c r="GQW111"/>
      <c r="GQY111"/>
      <c r="GRA111"/>
      <c r="GRC111"/>
      <c r="GRE111"/>
      <c r="GRG111"/>
      <c r="GRI111"/>
      <c r="GRK111"/>
      <c r="GRM111"/>
      <c r="GRO111"/>
      <c r="GRQ111"/>
      <c r="GRS111"/>
      <c r="GRU111"/>
      <c r="GRW111"/>
      <c r="GRY111"/>
      <c r="GSA111"/>
      <c r="GSC111"/>
      <c r="GSE111"/>
      <c r="GSG111"/>
      <c r="GSI111"/>
      <c r="GSK111"/>
      <c r="GSM111"/>
      <c r="GSO111"/>
      <c r="GSQ111"/>
      <c r="GSS111"/>
      <c r="GSU111"/>
      <c r="GSW111"/>
      <c r="GSY111"/>
      <c r="GTA111"/>
      <c r="GTC111"/>
      <c r="GTE111"/>
      <c r="GTG111"/>
      <c r="GTI111"/>
      <c r="GTK111"/>
      <c r="GTM111"/>
      <c r="GTO111"/>
      <c r="GTQ111"/>
      <c r="GTS111"/>
      <c r="GTU111"/>
      <c r="GTW111"/>
      <c r="GTY111"/>
      <c r="GUA111"/>
      <c r="GUC111"/>
      <c r="GUE111"/>
      <c r="GUG111"/>
      <c r="GUI111"/>
      <c r="GUK111"/>
      <c r="GUM111"/>
      <c r="GUO111"/>
      <c r="GUQ111"/>
      <c r="GUS111"/>
      <c r="GUU111"/>
      <c r="GUW111"/>
      <c r="GUY111"/>
      <c r="GVA111"/>
      <c r="GVC111"/>
      <c r="GVE111"/>
      <c r="GVG111"/>
      <c r="GVI111"/>
      <c r="GVK111"/>
      <c r="GVM111"/>
      <c r="GVO111"/>
      <c r="GVQ111"/>
      <c r="GVS111"/>
      <c r="GVU111"/>
      <c r="GVW111"/>
      <c r="GVY111"/>
      <c r="GWA111"/>
      <c r="GWC111"/>
      <c r="GWE111"/>
      <c r="GWG111"/>
      <c r="GWI111"/>
      <c r="GWK111"/>
      <c r="GWM111"/>
      <c r="GWO111"/>
      <c r="GWQ111"/>
      <c r="GWS111"/>
      <c r="GWU111"/>
      <c r="GWW111"/>
      <c r="GWY111"/>
      <c r="GXA111"/>
      <c r="GXC111"/>
      <c r="GXE111"/>
      <c r="GXG111"/>
      <c r="GXI111"/>
      <c r="GXK111"/>
      <c r="GXM111"/>
      <c r="GXO111"/>
      <c r="GXQ111"/>
      <c r="GXS111"/>
      <c r="GXU111"/>
      <c r="GXW111"/>
      <c r="GXY111"/>
      <c r="GYA111"/>
      <c r="GYC111"/>
      <c r="GYE111"/>
      <c r="GYG111"/>
      <c r="GYI111"/>
      <c r="GYK111"/>
      <c r="GYM111"/>
      <c r="GYO111"/>
      <c r="GYQ111"/>
      <c r="GYS111"/>
      <c r="GYU111"/>
      <c r="GYW111"/>
      <c r="GYY111"/>
      <c r="GZA111"/>
      <c r="GZC111"/>
      <c r="GZE111"/>
      <c r="GZG111"/>
      <c r="GZI111"/>
      <c r="GZK111"/>
      <c r="GZM111"/>
      <c r="GZO111"/>
      <c r="GZQ111"/>
      <c r="GZS111"/>
      <c r="GZU111"/>
      <c r="GZW111"/>
      <c r="GZY111"/>
      <c r="HAA111"/>
      <c r="HAC111"/>
      <c r="HAE111"/>
      <c r="HAG111"/>
      <c r="HAI111"/>
      <c r="HAK111"/>
      <c r="HAM111"/>
      <c r="HAO111"/>
      <c r="HAQ111"/>
      <c r="HAS111"/>
      <c r="HAU111"/>
      <c r="HAW111"/>
      <c r="HAY111"/>
      <c r="HBA111"/>
      <c r="HBC111"/>
      <c r="HBE111"/>
      <c r="HBG111"/>
      <c r="HBI111"/>
      <c r="HBK111"/>
      <c r="HBM111"/>
      <c r="HBO111"/>
      <c r="HBQ111"/>
      <c r="HBS111"/>
      <c r="HBU111"/>
      <c r="HBW111"/>
      <c r="HBY111"/>
      <c r="HCA111"/>
      <c r="HCC111"/>
      <c r="HCE111"/>
      <c r="HCG111"/>
      <c r="HCI111"/>
      <c r="HCK111"/>
      <c r="HCM111"/>
      <c r="HCO111"/>
      <c r="HCQ111"/>
      <c r="HCS111"/>
      <c r="HCU111"/>
      <c r="HCW111"/>
      <c r="HCY111"/>
      <c r="HDA111"/>
      <c r="HDC111"/>
      <c r="HDE111"/>
      <c r="HDG111"/>
      <c r="HDI111"/>
      <c r="HDK111"/>
      <c r="HDM111"/>
      <c r="HDO111"/>
      <c r="HDQ111"/>
      <c r="HDS111"/>
      <c r="HDU111"/>
      <c r="HDW111"/>
      <c r="HDY111"/>
      <c r="HEA111"/>
      <c r="HEC111"/>
      <c r="HEE111"/>
      <c r="HEG111"/>
      <c r="HEI111"/>
      <c r="HEK111"/>
      <c r="HEM111"/>
      <c r="HEO111"/>
      <c r="HEQ111"/>
      <c r="HES111"/>
      <c r="HEU111"/>
      <c r="HEW111"/>
      <c r="HEY111"/>
      <c r="HFA111"/>
      <c r="HFC111"/>
      <c r="HFE111"/>
      <c r="HFG111"/>
      <c r="HFI111"/>
      <c r="HFK111"/>
      <c r="HFM111"/>
      <c r="HFO111"/>
      <c r="HFQ111"/>
      <c r="HFS111"/>
      <c r="HFU111"/>
      <c r="HFW111"/>
      <c r="HFY111"/>
      <c r="HGA111"/>
      <c r="HGC111"/>
      <c r="HGE111"/>
      <c r="HGG111"/>
      <c r="HGI111"/>
      <c r="HGK111"/>
      <c r="HGM111"/>
      <c r="HGO111"/>
      <c r="HGQ111"/>
      <c r="HGS111"/>
      <c r="HGU111"/>
      <c r="HGW111"/>
      <c r="HGY111"/>
      <c r="HHA111"/>
      <c r="HHC111"/>
      <c r="HHE111"/>
      <c r="HHG111"/>
      <c r="HHI111"/>
      <c r="HHK111"/>
      <c r="HHM111"/>
      <c r="HHO111"/>
      <c r="HHQ111"/>
      <c r="HHS111"/>
      <c r="HHU111"/>
      <c r="HHW111"/>
      <c r="HHY111"/>
      <c r="HIA111"/>
      <c r="HIC111"/>
      <c r="HIE111"/>
      <c r="HIG111"/>
      <c r="HII111"/>
      <c r="HIK111"/>
      <c r="HIM111"/>
      <c r="HIO111"/>
      <c r="HIQ111"/>
      <c r="HIS111"/>
      <c r="HIU111"/>
      <c r="HIW111"/>
      <c r="HIY111"/>
      <c r="HJA111"/>
      <c r="HJC111"/>
      <c r="HJE111"/>
      <c r="HJG111"/>
      <c r="HJI111"/>
      <c r="HJK111"/>
      <c r="HJM111"/>
      <c r="HJO111"/>
      <c r="HJQ111"/>
      <c r="HJS111"/>
      <c r="HJU111"/>
      <c r="HJW111"/>
      <c r="HJY111"/>
      <c r="HKA111"/>
      <c r="HKC111"/>
      <c r="HKE111"/>
      <c r="HKG111"/>
      <c r="HKI111"/>
      <c r="HKK111"/>
      <c r="HKM111"/>
      <c r="HKO111"/>
      <c r="HKQ111"/>
      <c r="HKS111"/>
      <c r="HKU111"/>
      <c r="HKW111"/>
      <c r="HKY111"/>
      <c r="HLA111"/>
      <c r="HLC111"/>
      <c r="HLE111"/>
      <c r="HLG111"/>
      <c r="HLI111"/>
      <c r="HLK111"/>
      <c r="HLM111"/>
      <c r="HLO111"/>
      <c r="HLQ111"/>
      <c r="HLS111"/>
      <c r="HLU111"/>
      <c r="HLW111"/>
      <c r="HLY111"/>
      <c r="HMA111"/>
      <c r="HMC111"/>
      <c r="HME111"/>
      <c r="HMG111"/>
      <c r="HMI111"/>
      <c r="HMK111"/>
      <c r="HMM111"/>
      <c r="HMO111"/>
      <c r="HMQ111"/>
      <c r="HMS111"/>
      <c r="HMU111"/>
      <c r="HMW111"/>
      <c r="HMY111"/>
      <c r="HNA111"/>
      <c r="HNC111"/>
      <c r="HNE111"/>
      <c r="HNG111"/>
      <c r="HNI111"/>
      <c r="HNK111"/>
      <c r="HNM111"/>
      <c r="HNO111"/>
      <c r="HNQ111"/>
      <c r="HNS111"/>
      <c r="HNU111"/>
      <c r="HNW111"/>
      <c r="HNY111"/>
      <c r="HOA111"/>
      <c r="HOC111"/>
      <c r="HOE111"/>
      <c r="HOG111"/>
      <c r="HOI111"/>
      <c r="HOK111"/>
      <c r="HOM111"/>
      <c r="HOO111"/>
      <c r="HOQ111"/>
      <c r="HOS111"/>
      <c r="HOU111"/>
      <c r="HOW111"/>
      <c r="HOY111"/>
      <c r="HPA111"/>
      <c r="HPC111"/>
      <c r="HPE111"/>
      <c r="HPG111"/>
      <c r="HPI111"/>
      <c r="HPK111"/>
      <c r="HPM111"/>
      <c r="HPO111"/>
      <c r="HPQ111"/>
      <c r="HPS111"/>
      <c r="HPU111"/>
      <c r="HPW111"/>
      <c r="HPY111"/>
      <c r="HQA111"/>
      <c r="HQC111"/>
      <c r="HQE111"/>
      <c r="HQG111"/>
      <c r="HQI111"/>
      <c r="HQK111"/>
      <c r="HQM111"/>
      <c r="HQO111"/>
      <c r="HQQ111"/>
      <c r="HQS111"/>
      <c r="HQU111"/>
      <c r="HQW111"/>
      <c r="HQY111"/>
      <c r="HRA111"/>
      <c r="HRC111"/>
      <c r="HRE111"/>
      <c r="HRG111"/>
      <c r="HRI111"/>
      <c r="HRK111"/>
      <c r="HRM111"/>
      <c r="HRO111"/>
      <c r="HRQ111"/>
      <c r="HRS111"/>
      <c r="HRU111"/>
      <c r="HRW111"/>
      <c r="HRY111"/>
      <c r="HSA111"/>
      <c r="HSC111"/>
      <c r="HSE111"/>
      <c r="HSG111"/>
      <c r="HSI111"/>
      <c r="HSK111"/>
      <c r="HSM111"/>
      <c r="HSO111"/>
      <c r="HSQ111"/>
      <c r="HSS111"/>
      <c r="HSU111"/>
      <c r="HSW111"/>
      <c r="HSY111"/>
      <c r="HTA111"/>
      <c r="HTC111"/>
      <c r="HTE111"/>
      <c r="HTG111"/>
      <c r="HTI111"/>
      <c r="HTK111"/>
      <c r="HTM111"/>
      <c r="HTO111"/>
      <c r="HTQ111"/>
      <c r="HTS111"/>
      <c r="HTU111"/>
      <c r="HTW111"/>
      <c r="HTY111"/>
      <c r="HUA111"/>
      <c r="HUC111"/>
      <c r="HUE111"/>
      <c r="HUG111"/>
      <c r="HUI111"/>
      <c r="HUK111"/>
      <c r="HUM111"/>
      <c r="HUO111"/>
      <c r="HUQ111"/>
      <c r="HUS111"/>
      <c r="HUU111"/>
      <c r="HUW111"/>
      <c r="HUY111"/>
      <c r="HVA111"/>
      <c r="HVC111"/>
      <c r="HVE111"/>
      <c r="HVG111"/>
      <c r="HVI111"/>
      <c r="HVK111"/>
      <c r="HVM111"/>
      <c r="HVO111"/>
      <c r="HVQ111"/>
      <c r="HVS111"/>
      <c r="HVU111"/>
      <c r="HVW111"/>
      <c r="HVY111"/>
      <c r="HWA111"/>
      <c r="HWC111"/>
      <c r="HWE111"/>
      <c r="HWG111"/>
      <c r="HWI111"/>
      <c r="HWK111"/>
      <c r="HWM111"/>
      <c r="HWO111"/>
      <c r="HWQ111"/>
      <c r="HWS111"/>
      <c r="HWU111"/>
      <c r="HWW111"/>
      <c r="HWY111"/>
      <c r="HXA111"/>
      <c r="HXC111"/>
      <c r="HXE111"/>
      <c r="HXG111"/>
      <c r="HXI111"/>
      <c r="HXK111"/>
      <c r="HXM111"/>
      <c r="HXO111"/>
      <c r="HXQ111"/>
      <c r="HXS111"/>
      <c r="HXU111"/>
      <c r="HXW111"/>
      <c r="HXY111"/>
      <c r="HYA111"/>
      <c r="HYC111"/>
      <c r="HYE111"/>
      <c r="HYG111"/>
      <c r="HYI111"/>
      <c r="HYK111"/>
      <c r="HYM111"/>
      <c r="HYO111"/>
      <c r="HYQ111"/>
      <c r="HYS111"/>
      <c r="HYU111"/>
      <c r="HYW111"/>
      <c r="HYY111"/>
      <c r="HZA111"/>
      <c r="HZC111"/>
      <c r="HZE111"/>
      <c r="HZG111"/>
      <c r="HZI111"/>
      <c r="HZK111"/>
      <c r="HZM111"/>
      <c r="HZO111"/>
      <c r="HZQ111"/>
      <c r="HZS111"/>
      <c r="HZU111"/>
      <c r="HZW111"/>
      <c r="HZY111"/>
      <c r="IAA111"/>
      <c r="IAC111"/>
      <c r="IAE111"/>
      <c r="IAG111"/>
      <c r="IAI111"/>
      <c r="IAK111"/>
      <c r="IAM111"/>
      <c r="IAO111"/>
      <c r="IAQ111"/>
      <c r="IAS111"/>
      <c r="IAU111"/>
      <c r="IAW111"/>
      <c r="IAY111"/>
      <c r="IBA111"/>
      <c r="IBC111"/>
      <c r="IBE111"/>
      <c r="IBG111"/>
      <c r="IBI111"/>
      <c r="IBK111"/>
      <c r="IBM111"/>
      <c r="IBO111"/>
      <c r="IBQ111"/>
      <c r="IBS111"/>
      <c r="IBU111"/>
      <c r="IBW111"/>
      <c r="IBY111"/>
      <c r="ICA111"/>
      <c r="ICC111"/>
      <c r="ICE111"/>
      <c r="ICG111"/>
      <c r="ICI111"/>
      <c r="ICK111"/>
      <c r="ICM111"/>
      <c r="ICO111"/>
      <c r="ICQ111"/>
      <c r="ICS111"/>
      <c r="ICU111"/>
      <c r="ICW111"/>
      <c r="ICY111"/>
      <c r="IDA111"/>
      <c r="IDC111"/>
      <c r="IDE111"/>
      <c r="IDG111"/>
      <c r="IDI111"/>
      <c r="IDK111"/>
      <c r="IDM111"/>
      <c r="IDO111"/>
      <c r="IDQ111"/>
      <c r="IDS111"/>
      <c r="IDU111"/>
      <c r="IDW111"/>
      <c r="IDY111"/>
      <c r="IEA111"/>
      <c r="IEC111"/>
      <c r="IEE111"/>
      <c r="IEG111"/>
      <c r="IEI111"/>
      <c r="IEK111"/>
      <c r="IEM111"/>
      <c r="IEO111"/>
      <c r="IEQ111"/>
      <c r="IES111"/>
      <c r="IEU111"/>
      <c r="IEW111"/>
      <c r="IEY111"/>
      <c r="IFA111"/>
      <c r="IFC111"/>
      <c r="IFE111"/>
      <c r="IFG111"/>
      <c r="IFI111"/>
      <c r="IFK111"/>
      <c r="IFM111"/>
      <c r="IFO111"/>
      <c r="IFQ111"/>
      <c r="IFS111"/>
      <c r="IFU111"/>
      <c r="IFW111"/>
      <c r="IFY111"/>
      <c r="IGA111"/>
      <c r="IGC111"/>
      <c r="IGE111"/>
      <c r="IGG111"/>
      <c r="IGI111"/>
      <c r="IGK111"/>
      <c r="IGM111"/>
      <c r="IGO111"/>
      <c r="IGQ111"/>
      <c r="IGS111"/>
      <c r="IGU111"/>
      <c r="IGW111"/>
      <c r="IGY111"/>
      <c r="IHA111"/>
      <c r="IHC111"/>
      <c r="IHE111"/>
      <c r="IHG111"/>
      <c r="IHI111"/>
      <c r="IHK111"/>
      <c r="IHM111"/>
      <c r="IHO111"/>
      <c r="IHQ111"/>
      <c r="IHS111"/>
      <c r="IHU111"/>
      <c r="IHW111"/>
      <c r="IHY111"/>
      <c r="IIA111"/>
      <c r="IIC111"/>
      <c r="IIE111"/>
      <c r="IIG111"/>
      <c r="III111"/>
      <c r="IIK111"/>
      <c r="IIM111"/>
      <c r="IIO111"/>
      <c r="IIQ111"/>
      <c r="IIS111"/>
      <c r="IIU111"/>
      <c r="IIW111"/>
      <c r="IIY111"/>
      <c r="IJA111"/>
      <c r="IJC111"/>
      <c r="IJE111"/>
      <c r="IJG111"/>
      <c r="IJI111"/>
      <c r="IJK111"/>
      <c r="IJM111"/>
      <c r="IJO111"/>
      <c r="IJQ111"/>
      <c r="IJS111"/>
      <c r="IJU111"/>
      <c r="IJW111"/>
      <c r="IJY111"/>
      <c r="IKA111"/>
      <c r="IKC111"/>
      <c r="IKE111"/>
      <c r="IKG111"/>
      <c r="IKI111"/>
      <c r="IKK111"/>
      <c r="IKM111"/>
      <c r="IKO111"/>
      <c r="IKQ111"/>
      <c r="IKS111"/>
      <c r="IKU111"/>
      <c r="IKW111"/>
      <c r="IKY111"/>
      <c r="ILA111"/>
      <c r="ILC111"/>
      <c r="ILE111"/>
      <c r="ILG111"/>
      <c r="ILI111"/>
      <c r="ILK111"/>
      <c r="ILM111"/>
      <c r="ILO111"/>
      <c r="ILQ111"/>
      <c r="ILS111"/>
      <c r="ILU111"/>
      <c r="ILW111"/>
      <c r="ILY111"/>
      <c r="IMA111"/>
      <c r="IMC111"/>
      <c r="IME111"/>
      <c r="IMG111"/>
      <c r="IMI111"/>
      <c r="IMK111"/>
      <c r="IMM111"/>
      <c r="IMO111"/>
      <c r="IMQ111"/>
      <c r="IMS111"/>
      <c r="IMU111"/>
      <c r="IMW111"/>
      <c r="IMY111"/>
      <c r="INA111"/>
      <c r="INC111"/>
      <c r="INE111"/>
      <c r="ING111"/>
      <c r="INI111"/>
      <c r="INK111"/>
      <c r="INM111"/>
      <c r="INO111"/>
      <c r="INQ111"/>
      <c r="INS111"/>
      <c r="INU111"/>
      <c r="INW111"/>
      <c r="INY111"/>
      <c r="IOA111"/>
      <c r="IOC111"/>
      <c r="IOE111"/>
      <c r="IOG111"/>
      <c r="IOI111"/>
      <c r="IOK111"/>
      <c r="IOM111"/>
      <c r="IOO111"/>
      <c r="IOQ111"/>
      <c r="IOS111"/>
      <c r="IOU111"/>
      <c r="IOW111"/>
      <c r="IOY111"/>
      <c r="IPA111"/>
      <c r="IPC111"/>
      <c r="IPE111"/>
      <c r="IPG111"/>
      <c r="IPI111"/>
      <c r="IPK111"/>
      <c r="IPM111"/>
      <c r="IPO111"/>
      <c r="IPQ111"/>
      <c r="IPS111"/>
      <c r="IPU111"/>
      <c r="IPW111"/>
      <c r="IPY111"/>
      <c r="IQA111"/>
      <c r="IQC111"/>
      <c r="IQE111"/>
      <c r="IQG111"/>
      <c r="IQI111"/>
      <c r="IQK111"/>
      <c r="IQM111"/>
      <c r="IQO111"/>
      <c r="IQQ111"/>
      <c r="IQS111"/>
      <c r="IQU111"/>
      <c r="IQW111"/>
      <c r="IQY111"/>
      <c r="IRA111"/>
      <c r="IRC111"/>
      <c r="IRE111"/>
      <c r="IRG111"/>
      <c r="IRI111"/>
      <c r="IRK111"/>
      <c r="IRM111"/>
      <c r="IRO111"/>
      <c r="IRQ111"/>
      <c r="IRS111"/>
      <c r="IRU111"/>
      <c r="IRW111"/>
      <c r="IRY111"/>
      <c r="ISA111"/>
      <c r="ISC111"/>
      <c r="ISE111"/>
      <c r="ISG111"/>
      <c r="ISI111"/>
      <c r="ISK111"/>
      <c r="ISM111"/>
      <c r="ISO111"/>
      <c r="ISQ111"/>
      <c r="ISS111"/>
      <c r="ISU111"/>
      <c r="ISW111"/>
      <c r="ISY111"/>
      <c r="ITA111"/>
      <c r="ITC111"/>
      <c r="ITE111"/>
      <c r="ITG111"/>
      <c r="ITI111"/>
      <c r="ITK111"/>
      <c r="ITM111"/>
      <c r="ITO111"/>
      <c r="ITQ111"/>
      <c r="ITS111"/>
      <c r="ITU111"/>
      <c r="ITW111"/>
      <c r="ITY111"/>
      <c r="IUA111"/>
      <c r="IUC111"/>
      <c r="IUE111"/>
      <c r="IUG111"/>
      <c r="IUI111"/>
      <c r="IUK111"/>
      <c r="IUM111"/>
      <c r="IUO111"/>
      <c r="IUQ111"/>
      <c r="IUS111"/>
      <c r="IUU111"/>
      <c r="IUW111"/>
      <c r="IUY111"/>
      <c r="IVA111"/>
      <c r="IVC111"/>
      <c r="IVE111"/>
      <c r="IVG111"/>
      <c r="IVI111"/>
      <c r="IVK111"/>
      <c r="IVM111"/>
      <c r="IVO111"/>
      <c r="IVQ111"/>
      <c r="IVS111"/>
      <c r="IVU111"/>
      <c r="IVW111"/>
      <c r="IVY111"/>
      <c r="IWA111"/>
      <c r="IWC111"/>
      <c r="IWE111"/>
      <c r="IWG111"/>
      <c r="IWI111"/>
      <c r="IWK111"/>
      <c r="IWM111"/>
      <c r="IWO111"/>
      <c r="IWQ111"/>
      <c r="IWS111"/>
      <c r="IWU111"/>
      <c r="IWW111"/>
      <c r="IWY111"/>
      <c r="IXA111"/>
      <c r="IXC111"/>
      <c r="IXE111"/>
      <c r="IXG111"/>
      <c r="IXI111"/>
      <c r="IXK111"/>
      <c r="IXM111"/>
      <c r="IXO111"/>
      <c r="IXQ111"/>
      <c r="IXS111"/>
      <c r="IXU111"/>
      <c r="IXW111"/>
      <c r="IXY111"/>
      <c r="IYA111"/>
      <c r="IYC111"/>
      <c r="IYE111"/>
      <c r="IYG111"/>
      <c r="IYI111"/>
      <c r="IYK111"/>
      <c r="IYM111"/>
      <c r="IYO111"/>
      <c r="IYQ111"/>
      <c r="IYS111"/>
      <c r="IYU111"/>
      <c r="IYW111"/>
      <c r="IYY111"/>
      <c r="IZA111"/>
      <c r="IZC111"/>
      <c r="IZE111"/>
      <c r="IZG111"/>
      <c r="IZI111"/>
      <c r="IZK111"/>
      <c r="IZM111"/>
      <c r="IZO111"/>
      <c r="IZQ111"/>
      <c r="IZS111"/>
      <c r="IZU111"/>
      <c r="IZW111"/>
      <c r="IZY111"/>
      <c r="JAA111"/>
      <c r="JAC111"/>
      <c r="JAE111"/>
      <c r="JAG111"/>
      <c r="JAI111"/>
      <c r="JAK111"/>
      <c r="JAM111"/>
      <c r="JAO111"/>
      <c r="JAQ111"/>
      <c r="JAS111"/>
      <c r="JAU111"/>
      <c r="JAW111"/>
      <c r="JAY111"/>
      <c r="JBA111"/>
      <c r="JBC111"/>
      <c r="JBE111"/>
      <c r="JBG111"/>
      <c r="JBI111"/>
      <c r="JBK111"/>
      <c r="JBM111"/>
      <c r="JBO111"/>
      <c r="JBQ111"/>
      <c r="JBS111"/>
      <c r="JBU111"/>
      <c r="JBW111"/>
      <c r="JBY111"/>
      <c r="JCA111"/>
      <c r="JCC111"/>
      <c r="JCE111"/>
      <c r="JCG111"/>
      <c r="JCI111"/>
      <c r="JCK111"/>
      <c r="JCM111"/>
      <c r="JCO111"/>
      <c r="JCQ111"/>
      <c r="JCS111"/>
      <c r="JCU111"/>
      <c r="JCW111"/>
      <c r="JCY111"/>
      <c r="JDA111"/>
      <c r="JDC111"/>
      <c r="JDE111"/>
      <c r="JDG111"/>
      <c r="JDI111"/>
      <c r="JDK111"/>
      <c r="JDM111"/>
      <c r="JDO111"/>
      <c r="JDQ111"/>
      <c r="JDS111"/>
      <c r="JDU111"/>
      <c r="JDW111"/>
      <c r="JDY111"/>
      <c r="JEA111"/>
      <c r="JEC111"/>
      <c r="JEE111"/>
      <c r="JEG111"/>
      <c r="JEI111"/>
      <c r="JEK111"/>
      <c r="JEM111"/>
      <c r="JEO111"/>
      <c r="JEQ111"/>
      <c r="JES111"/>
      <c r="JEU111"/>
      <c r="JEW111"/>
      <c r="JEY111"/>
      <c r="JFA111"/>
      <c r="JFC111"/>
      <c r="JFE111"/>
      <c r="JFG111"/>
      <c r="JFI111"/>
      <c r="JFK111"/>
      <c r="JFM111"/>
      <c r="JFO111"/>
      <c r="JFQ111"/>
      <c r="JFS111"/>
      <c r="JFU111"/>
      <c r="JFW111"/>
      <c r="JFY111"/>
      <c r="JGA111"/>
      <c r="JGC111"/>
      <c r="JGE111"/>
      <c r="JGG111"/>
      <c r="JGI111"/>
      <c r="JGK111"/>
      <c r="JGM111"/>
      <c r="JGO111"/>
      <c r="JGQ111"/>
      <c r="JGS111"/>
      <c r="JGU111"/>
      <c r="JGW111"/>
      <c r="JGY111"/>
      <c r="JHA111"/>
      <c r="JHC111"/>
      <c r="JHE111"/>
      <c r="JHG111"/>
      <c r="JHI111"/>
      <c r="JHK111"/>
      <c r="JHM111"/>
      <c r="JHO111"/>
      <c r="JHQ111"/>
      <c r="JHS111"/>
      <c r="JHU111"/>
      <c r="JHW111"/>
      <c r="JHY111"/>
      <c r="JIA111"/>
      <c r="JIC111"/>
      <c r="JIE111"/>
      <c r="JIG111"/>
      <c r="JII111"/>
      <c r="JIK111"/>
      <c r="JIM111"/>
      <c r="JIO111"/>
      <c r="JIQ111"/>
      <c r="JIS111"/>
      <c r="JIU111"/>
      <c r="JIW111"/>
      <c r="JIY111"/>
      <c r="JJA111"/>
      <c r="JJC111"/>
      <c r="JJE111"/>
      <c r="JJG111"/>
      <c r="JJI111"/>
      <c r="JJK111"/>
      <c r="JJM111"/>
      <c r="JJO111"/>
      <c r="JJQ111"/>
      <c r="JJS111"/>
      <c r="JJU111"/>
      <c r="JJW111"/>
      <c r="JJY111"/>
      <c r="JKA111"/>
      <c r="JKC111"/>
      <c r="JKE111"/>
      <c r="JKG111"/>
      <c r="JKI111"/>
      <c r="JKK111"/>
      <c r="JKM111"/>
      <c r="JKO111"/>
      <c r="JKQ111"/>
      <c r="JKS111"/>
      <c r="JKU111"/>
      <c r="JKW111"/>
      <c r="JKY111"/>
      <c r="JLA111"/>
      <c r="JLC111"/>
      <c r="JLE111"/>
      <c r="JLG111"/>
      <c r="JLI111"/>
      <c r="JLK111"/>
      <c r="JLM111"/>
      <c r="JLO111"/>
      <c r="JLQ111"/>
      <c r="JLS111"/>
      <c r="JLU111"/>
      <c r="JLW111"/>
      <c r="JLY111"/>
      <c r="JMA111"/>
      <c r="JMC111"/>
      <c r="JME111"/>
      <c r="JMG111"/>
      <c r="JMI111"/>
      <c r="JMK111"/>
      <c r="JMM111"/>
      <c r="JMO111"/>
      <c r="JMQ111"/>
      <c r="JMS111"/>
      <c r="JMU111"/>
      <c r="JMW111"/>
      <c r="JMY111"/>
      <c r="JNA111"/>
      <c r="JNC111"/>
      <c r="JNE111"/>
      <c r="JNG111"/>
      <c r="JNI111"/>
      <c r="JNK111"/>
      <c r="JNM111"/>
      <c r="JNO111"/>
      <c r="JNQ111"/>
      <c r="JNS111"/>
      <c r="JNU111"/>
      <c r="JNW111"/>
      <c r="JNY111"/>
      <c r="JOA111"/>
      <c r="JOC111"/>
      <c r="JOE111"/>
      <c r="JOG111"/>
      <c r="JOI111"/>
      <c r="JOK111"/>
      <c r="JOM111"/>
      <c r="JOO111"/>
      <c r="JOQ111"/>
      <c r="JOS111"/>
      <c r="JOU111"/>
      <c r="JOW111"/>
      <c r="JOY111"/>
      <c r="JPA111"/>
      <c r="JPC111"/>
      <c r="JPE111"/>
      <c r="JPG111"/>
      <c r="JPI111"/>
      <c r="JPK111"/>
      <c r="JPM111"/>
      <c r="JPO111"/>
      <c r="JPQ111"/>
      <c r="JPS111"/>
      <c r="JPU111"/>
      <c r="JPW111"/>
      <c r="JPY111"/>
      <c r="JQA111"/>
      <c r="JQC111"/>
      <c r="JQE111"/>
      <c r="JQG111"/>
      <c r="JQI111"/>
      <c r="JQK111"/>
      <c r="JQM111"/>
      <c r="JQO111"/>
      <c r="JQQ111"/>
      <c r="JQS111"/>
      <c r="JQU111"/>
      <c r="JQW111"/>
      <c r="JQY111"/>
      <c r="JRA111"/>
      <c r="JRC111"/>
      <c r="JRE111"/>
      <c r="JRG111"/>
      <c r="JRI111"/>
      <c r="JRK111"/>
      <c r="JRM111"/>
      <c r="JRO111"/>
      <c r="JRQ111"/>
      <c r="JRS111"/>
      <c r="JRU111"/>
      <c r="JRW111"/>
      <c r="JRY111"/>
      <c r="JSA111"/>
      <c r="JSC111"/>
      <c r="JSE111"/>
      <c r="JSG111"/>
      <c r="JSI111"/>
      <c r="JSK111"/>
      <c r="JSM111"/>
      <c r="JSO111"/>
      <c r="JSQ111"/>
      <c r="JSS111"/>
      <c r="JSU111"/>
      <c r="JSW111"/>
      <c r="JSY111"/>
      <c r="JTA111"/>
      <c r="JTC111"/>
      <c r="JTE111"/>
      <c r="JTG111"/>
      <c r="JTI111"/>
      <c r="JTK111"/>
      <c r="JTM111"/>
      <c r="JTO111"/>
      <c r="JTQ111"/>
      <c r="JTS111"/>
      <c r="JTU111"/>
      <c r="JTW111"/>
      <c r="JTY111"/>
      <c r="JUA111"/>
      <c r="JUC111"/>
      <c r="JUE111"/>
      <c r="JUG111"/>
      <c r="JUI111"/>
      <c r="JUK111"/>
      <c r="JUM111"/>
      <c r="JUO111"/>
      <c r="JUQ111"/>
      <c r="JUS111"/>
      <c r="JUU111"/>
      <c r="JUW111"/>
      <c r="JUY111"/>
      <c r="JVA111"/>
      <c r="JVC111"/>
      <c r="JVE111"/>
      <c r="JVG111"/>
      <c r="JVI111"/>
      <c r="JVK111"/>
      <c r="JVM111"/>
      <c r="JVO111"/>
      <c r="JVQ111"/>
      <c r="JVS111"/>
      <c r="JVU111"/>
      <c r="JVW111"/>
      <c r="JVY111"/>
      <c r="JWA111"/>
      <c r="JWC111"/>
      <c r="JWE111"/>
      <c r="JWG111"/>
      <c r="JWI111"/>
      <c r="JWK111"/>
      <c r="JWM111"/>
      <c r="JWO111"/>
      <c r="JWQ111"/>
      <c r="JWS111"/>
      <c r="JWU111"/>
      <c r="JWW111"/>
      <c r="JWY111"/>
      <c r="JXA111"/>
      <c r="JXC111"/>
      <c r="JXE111"/>
      <c r="JXG111"/>
      <c r="JXI111"/>
      <c r="JXK111"/>
      <c r="JXM111"/>
      <c r="JXO111"/>
      <c r="JXQ111"/>
      <c r="JXS111"/>
      <c r="JXU111"/>
      <c r="JXW111"/>
      <c r="JXY111"/>
      <c r="JYA111"/>
      <c r="JYC111"/>
      <c r="JYE111"/>
      <c r="JYG111"/>
      <c r="JYI111"/>
      <c r="JYK111"/>
      <c r="JYM111"/>
      <c r="JYO111"/>
      <c r="JYQ111"/>
      <c r="JYS111"/>
      <c r="JYU111"/>
      <c r="JYW111"/>
      <c r="JYY111"/>
      <c r="JZA111"/>
      <c r="JZC111"/>
      <c r="JZE111"/>
      <c r="JZG111"/>
      <c r="JZI111"/>
      <c r="JZK111"/>
      <c r="JZM111"/>
      <c r="JZO111"/>
      <c r="JZQ111"/>
      <c r="JZS111"/>
      <c r="JZU111"/>
      <c r="JZW111"/>
      <c r="JZY111"/>
      <c r="KAA111"/>
      <c r="KAC111"/>
      <c r="KAE111"/>
      <c r="KAG111"/>
      <c r="KAI111"/>
      <c r="KAK111"/>
      <c r="KAM111"/>
      <c r="KAO111"/>
      <c r="KAQ111"/>
      <c r="KAS111"/>
      <c r="KAU111"/>
      <c r="KAW111"/>
      <c r="KAY111"/>
      <c r="KBA111"/>
      <c r="KBC111"/>
      <c r="KBE111"/>
      <c r="KBG111"/>
      <c r="KBI111"/>
      <c r="KBK111"/>
      <c r="KBM111"/>
      <c r="KBO111"/>
      <c r="KBQ111"/>
      <c r="KBS111"/>
      <c r="KBU111"/>
      <c r="KBW111"/>
      <c r="KBY111"/>
      <c r="KCA111"/>
      <c r="KCC111"/>
      <c r="KCE111"/>
      <c r="KCG111"/>
      <c r="KCI111"/>
      <c r="KCK111"/>
      <c r="KCM111"/>
      <c r="KCO111"/>
      <c r="KCQ111"/>
      <c r="KCS111"/>
      <c r="KCU111"/>
      <c r="KCW111"/>
      <c r="KCY111"/>
      <c r="KDA111"/>
      <c r="KDC111"/>
      <c r="KDE111"/>
      <c r="KDG111"/>
      <c r="KDI111"/>
      <c r="KDK111"/>
      <c r="KDM111"/>
      <c r="KDO111"/>
      <c r="KDQ111"/>
      <c r="KDS111"/>
      <c r="KDU111"/>
      <c r="KDW111"/>
      <c r="KDY111"/>
      <c r="KEA111"/>
      <c r="KEC111"/>
      <c r="KEE111"/>
      <c r="KEG111"/>
      <c r="KEI111"/>
      <c r="KEK111"/>
      <c r="KEM111"/>
      <c r="KEO111"/>
      <c r="KEQ111"/>
      <c r="KES111"/>
      <c r="KEU111"/>
      <c r="KEW111"/>
      <c r="KEY111"/>
      <c r="KFA111"/>
      <c r="KFC111"/>
      <c r="KFE111"/>
      <c r="KFG111"/>
      <c r="KFI111"/>
      <c r="KFK111"/>
      <c r="KFM111"/>
      <c r="KFO111"/>
      <c r="KFQ111"/>
      <c r="KFS111"/>
      <c r="KFU111"/>
      <c r="KFW111"/>
      <c r="KFY111"/>
      <c r="KGA111"/>
      <c r="KGC111"/>
      <c r="KGE111"/>
      <c r="KGG111"/>
      <c r="KGI111"/>
      <c r="KGK111"/>
      <c r="KGM111"/>
      <c r="KGO111"/>
      <c r="KGQ111"/>
      <c r="KGS111"/>
      <c r="KGU111"/>
      <c r="KGW111"/>
      <c r="KGY111"/>
      <c r="KHA111"/>
      <c r="KHC111"/>
      <c r="KHE111"/>
      <c r="KHG111"/>
      <c r="KHI111"/>
      <c r="KHK111"/>
      <c r="KHM111"/>
      <c r="KHO111"/>
      <c r="KHQ111"/>
      <c r="KHS111"/>
      <c r="KHU111"/>
      <c r="KHW111"/>
      <c r="KHY111"/>
      <c r="KIA111"/>
      <c r="KIC111"/>
      <c r="KIE111"/>
      <c r="KIG111"/>
      <c r="KII111"/>
      <c r="KIK111"/>
      <c r="KIM111"/>
      <c r="KIO111"/>
      <c r="KIQ111"/>
      <c r="KIS111"/>
      <c r="KIU111"/>
      <c r="KIW111"/>
      <c r="KIY111"/>
      <c r="KJA111"/>
      <c r="KJC111"/>
      <c r="KJE111"/>
      <c r="KJG111"/>
      <c r="KJI111"/>
      <c r="KJK111"/>
      <c r="KJM111"/>
      <c r="KJO111"/>
      <c r="KJQ111"/>
      <c r="KJS111"/>
      <c r="KJU111"/>
      <c r="KJW111"/>
      <c r="KJY111"/>
      <c r="KKA111"/>
      <c r="KKC111"/>
      <c r="KKE111"/>
      <c r="KKG111"/>
      <c r="KKI111"/>
      <c r="KKK111"/>
      <c r="KKM111"/>
      <c r="KKO111"/>
      <c r="KKQ111"/>
      <c r="KKS111"/>
      <c r="KKU111"/>
      <c r="KKW111"/>
      <c r="KKY111"/>
      <c r="KLA111"/>
      <c r="KLC111"/>
      <c r="KLE111"/>
      <c r="KLG111"/>
      <c r="KLI111"/>
      <c r="KLK111"/>
      <c r="KLM111"/>
      <c r="KLO111"/>
      <c r="KLQ111"/>
      <c r="KLS111"/>
      <c r="KLU111"/>
      <c r="KLW111"/>
      <c r="KLY111"/>
      <c r="KMA111"/>
      <c r="KMC111"/>
      <c r="KME111"/>
      <c r="KMG111"/>
      <c r="KMI111"/>
      <c r="KMK111"/>
      <c r="KMM111"/>
      <c r="KMO111"/>
      <c r="KMQ111"/>
      <c r="KMS111"/>
      <c r="KMU111"/>
      <c r="KMW111"/>
      <c r="KMY111"/>
      <c r="KNA111"/>
      <c r="KNC111"/>
      <c r="KNE111"/>
      <c r="KNG111"/>
      <c r="KNI111"/>
      <c r="KNK111"/>
      <c r="KNM111"/>
      <c r="KNO111"/>
      <c r="KNQ111"/>
      <c r="KNS111"/>
      <c r="KNU111"/>
      <c r="KNW111"/>
      <c r="KNY111"/>
      <c r="KOA111"/>
      <c r="KOC111"/>
      <c r="KOE111"/>
      <c r="KOG111"/>
      <c r="KOI111"/>
      <c r="KOK111"/>
      <c r="KOM111"/>
      <c r="KOO111"/>
      <c r="KOQ111"/>
      <c r="KOS111"/>
      <c r="KOU111"/>
      <c r="KOW111"/>
      <c r="KOY111"/>
      <c r="KPA111"/>
      <c r="KPC111"/>
      <c r="KPE111"/>
      <c r="KPG111"/>
      <c r="KPI111"/>
      <c r="KPK111"/>
      <c r="KPM111"/>
      <c r="KPO111"/>
      <c r="KPQ111"/>
      <c r="KPS111"/>
      <c r="KPU111"/>
      <c r="KPW111"/>
      <c r="KPY111"/>
      <c r="KQA111"/>
      <c r="KQC111"/>
      <c r="KQE111"/>
      <c r="KQG111"/>
      <c r="KQI111"/>
      <c r="KQK111"/>
      <c r="KQM111"/>
      <c r="KQO111"/>
      <c r="KQQ111"/>
      <c r="KQS111"/>
      <c r="KQU111"/>
      <c r="KQW111"/>
      <c r="KQY111"/>
      <c r="KRA111"/>
      <c r="KRC111"/>
      <c r="KRE111"/>
      <c r="KRG111"/>
      <c r="KRI111"/>
      <c r="KRK111"/>
      <c r="KRM111"/>
      <c r="KRO111"/>
      <c r="KRQ111"/>
      <c r="KRS111"/>
      <c r="KRU111"/>
      <c r="KRW111"/>
      <c r="KRY111"/>
      <c r="KSA111"/>
      <c r="KSC111"/>
      <c r="KSE111"/>
      <c r="KSG111"/>
      <c r="KSI111"/>
      <c r="KSK111"/>
      <c r="KSM111"/>
      <c r="KSO111"/>
      <c r="KSQ111"/>
      <c r="KSS111"/>
      <c r="KSU111"/>
      <c r="KSW111"/>
      <c r="KSY111"/>
      <c r="KTA111"/>
      <c r="KTC111"/>
      <c r="KTE111"/>
      <c r="KTG111"/>
      <c r="KTI111"/>
      <c r="KTK111"/>
      <c r="KTM111"/>
      <c r="KTO111"/>
      <c r="KTQ111"/>
      <c r="KTS111"/>
      <c r="KTU111"/>
      <c r="KTW111"/>
      <c r="KTY111"/>
      <c r="KUA111"/>
      <c r="KUC111"/>
      <c r="KUE111"/>
      <c r="KUG111"/>
      <c r="KUI111"/>
      <c r="KUK111"/>
      <c r="KUM111"/>
      <c r="KUO111"/>
      <c r="KUQ111"/>
      <c r="KUS111"/>
      <c r="KUU111"/>
      <c r="KUW111"/>
      <c r="KUY111"/>
      <c r="KVA111"/>
      <c r="KVC111"/>
      <c r="KVE111"/>
      <c r="KVG111"/>
      <c r="KVI111"/>
      <c r="KVK111"/>
      <c r="KVM111"/>
      <c r="KVO111"/>
      <c r="KVQ111"/>
      <c r="KVS111"/>
      <c r="KVU111"/>
      <c r="KVW111"/>
      <c r="KVY111"/>
      <c r="KWA111"/>
      <c r="KWC111"/>
      <c r="KWE111"/>
      <c r="KWG111"/>
      <c r="KWI111"/>
      <c r="KWK111"/>
      <c r="KWM111"/>
      <c r="KWO111"/>
      <c r="KWQ111"/>
      <c r="KWS111"/>
      <c r="KWU111"/>
      <c r="KWW111"/>
      <c r="KWY111"/>
      <c r="KXA111"/>
      <c r="KXC111"/>
      <c r="KXE111"/>
      <c r="KXG111"/>
      <c r="KXI111"/>
      <c r="KXK111"/>
      <c r="KXM111"/>
      <c r="KXO111"/>
      <c r="KXQ111"/>
      <c r="KXS111"/>
      <c r="KXU111"/>
      <c r="KXW111"/>
      <c r="KXY111"/>
      <c r="KYA111"/>
      <c r="KYC111"/>
      <c r="KYE111"/>
      <c r="KYG111"/>
      <c r="KYI111"/>
      <c r="KYK111"/>
      <c r="KYM111"/>
      <c r="KYO111"/>
      <c r="KYQ111"/>
      <c r="KYS111"/>
      <c r="KYU111"/>
      <c r="KYW111"/>
      <c r="KYY111"/>
      <c r="KZA111"/>
      <c r="KZC111"/>
      <c r="KZE111"/>
      <c r="KZG111"/>
      <c r="KZI111"/>
      <c r="KZK111"/>
      <c r="KZM111"/>
      <c r="KZO111"/>
      <c r="KZQ111"/>
      <c r="KZS111"/>
      <c r="KZU111"/>
      <c r="KZW111"/>
      <c r="KZY111"/>
      <c r="LAA111"/>
      <c r="LAC111"/>
      <c r="LAE111"/>
      <c r="LAG111"/>
      <c r="LAI111"/>
      <c r="LAK111"/>
      <c r="LAM111"/>
      <c r="LAO111"/>
      <c r="LAQ111"/>
      <c r="LAS111"/>
      <c r="LAU111"/>
      <c r="LAW111"/>
      <c r="LAY111"/>
      <c r="LBA111"/>
      <c r="LBC111"/>
      <c r="LBE111"/>
      <c r="LBG111"/>
      <c r="LBI111"/>
      <c r="LBK111"/>
      <c r="LBM111"/>
      <c r="LBO111"/>
      <c r="LBQ111"/>
      <c r="LBS111"/>
      <c r="LBU111"/>
      <c r="LBW111"/>
      <c r="LBY111"/>
      <c r="LCA111"/>
      <c r="LCC111"/>
      <c r="LCE111"/>
      <c r="LCG111"/>
      <c r="LCI111"/>
      <c r="LCK111"/>
      <c r="LCM111"/>
      <c r="LCO111"/>
      <c r="LCQ111"/>
      <c r="LCS111"/>
      <c r="LCU111"/>
      <c r="LCW111"/>
      <c r="LCY111"/>
      <c r="LDA111"/>
      <c r="LDC111"/>
      <c r="LDE111"/>
      <c r="LDG111"/>
      <c r="LDI111"/>
      <c r="LDK111"/>
      <c r="LDM111"/>
      <c r="LDO111"/>
      <c r="LDQ111"/>
      <c r="LDS111"/>
      <c r="LDU111"/>
      <c r="LDW111"/>
      <c r="LDY111"/>
      <c r="LEA111"/>
      <c r="LEC111"/>
      <c r="LEE111"/>
      <c r="LEG111"/>
      <c r="LEI111"/>
      <c r="LEK111"/>
      <c r="LEM111"/>
      <c r="LEO111"/>
      <c r="LEQ111"/>
      <c r="LES111"/>
      <c r="LEU111"/>
      <c r="LEW111"/>
      <c r="LEY111"/>
      <c r="LFA111"/>
      <c r="LFC111"/>
      <c r="LFE111"/>
      <c r="LFG111"/>
      <c r="LFI111"/>
      <c r="LFK111"/>
      <c r="LFM111"/>
      <c r="LFO111"/>
      <c r="LFQ111"/>
      <c r="LFS111"/>
      <c r="LFU111"/>
      <c r="LFW111"/>
      <c r="LFY111"/>
      <c r="LGA111"/>
      <c r="LGC111"/>
      <c r="LGE111"/>
      <c r="LGG111"/>
      <c r="LGI111"/>
      <c r="LGK111"/>
      <c r="LGM111"/>
      <c r="LGO111"/>
      <c r="LGQ111"/>
      <c r="LGS111"/>
      <c r="LGU111"/>
      <c r="LGW111"/>
      <c r="LGY111"/>
      <c r="LHA111"/>
      <c r="LHC111"/>
      <c r="LHE111"/>
      <c r="LHG111"/>
      <c r="LHI111"/>
      <c r="LHK111"/>
      <c r="LHM111"/>
      <c r="LHO111"/>
      <c r="LHQ111"/>
      <c r="LHS111"/>
      <c r="LHU111"/>
      <c r="LHW111"/>
      <c r="LHY111"/>
      <c r="LIA111"/>
      <c r="LIC111"/>
      <c r="LIE111"/>
      <c r="LIG111"/>
      <c r="LII111"/>
      <c r="LIK111"/>
      <c r="LIM111"/>
      <c r="LIO111"/>
      <c r="LIQ111"/>
      <c r="LIS111"/>
      <c r="LIU111"/>
      <c r="LIW111"/>
      <c r="LIY111"/>
      <c r="LJA111"/>
      <c r="LJC111"/>
      <c r="LJE111"/>
      <c r="LJG111"/>
      <c r="LJI111"/>
      <c r="LJK111"/>
      <c r="LJM111"/>
      <c r="LJO111"/>
      <c r="LJQ111"/>
      <c r="LJS111"/>
      <c r="LJU111"/>
      <c r="LJW111"/>
      <c r="LJY111"/>
      <c r="LKA111"/>
      <c r="LKC111"/>
      <c r="LKE111"/>
      <c r="LKG111"/>
      <c r="LKI111"/>
      <c r="LKK111"/>
      <c r="LKM111"/>
      <c r="LKO111"/>
      <c r="LKQ111"/>
      <c r="LKS111"/>
      <c r="LKU111"/>
      <c r="LKW111"/>
      <c r="LKY111"/>
      <c r="LLA111"/>
      <c r="LLC111"/>
      <c r="LLE111"/>
      <c r="LLG111"/>
      <c r="LLI111"/>
      <c r="LLK111"/>
      <c r="LLM111"/>
      <c r="LLO111"/>
      <c r="LLQ111"/>
      <c r="LLS111"/>
      <c r="LLU111"/>
      <c r="LLW111"/>
      <c r="LLY111"/>
      <c r="LMA111"/>
      <c r="LMC111"/>
      <c r="LME111"/>
      <c r="LMG111"/>
      <c r="LMI111"/>
      <c r="LMK111"/>
      <c r="LMM111"/>
      <c r="LMO111"/>
      <c r="LMQ111"/>
      <c r="LMS111"/>
      <c r="LMU111"/>
      <c r="LMW111"/>
      <c r="LMY111"/>
      <c r="LNA111"/>
      <c r="LNC111"/>
      <c r="LNE111"/>
      <c r="LNG111"/>
      <c r="LNI111"/>
      <c r="LNK111"/>
      <c r="LNM111"/>
      <c r="LNO111"/>
      <c r="LNQ111"/>
      <c r="LNS111"/>
      <c r="LNU111"/>
      <c r="LNW111"/>
      <c r="LNY111"/>
      <c r="LOA111"/>
      <c r="LOC111"/>
      <c r="LOE111"/>
      <c r="LOG111"/>
      <c r="LOI111"/>
      <c r="LOK111"/>
      <c r="LOM111"/>
      <c r="LOO111"/>
      <c r="LOQ111"/>
      <c r="LOS111"/>
      <c r="LOU111"/>
      <c r="LOW111"/>
      <c r="LOY111"/>
      <c r="LPA111"/>
      <c r="LPC111"/>
      <c r="LPE111"/>
      <c r="LPG111"/>
      <c r="LPI111"/>
      <c r="LPK111"/>
      <c r="LPM111"/>
      <c r="LPO111"/>
      <c r="LPQ111"/>
      <c r="LPS111"/>
      <c r="LPU111"/>
      <c r="LPW111"/>
      <c r="LPY111"/>
      <c r="LQA111"/>
      <c r="LQC111"/>
      <c r="LQE111"/>
      <c r="LQG111"/>
      <c r="LQI111"/>
      <c r="LQK111"/>
      <c r="LQM111"/>
      <c r="LQO111"/>
      <c r="LQQ111"/>
      <c r="LQS111"/>
      <c r="LQU111"/>
      <c r="LQW111"/>
      <c r="LQY111"/>
      <c r="LRA111"/>
      <c r="LRC111"/>
      <c r="LRE111"/>
      <c r="LRG111"/>
      <c r="LRI111"/>
      <c r="LRK111"/>
      <c r="LRM111"/>
      <c r="LRO111"/>
      <c r="LRQ111"/>
      <c r="LRS111"/>
      <c r="LRU111"/>
      <c r="LRW111"/>
      <c r="LRY111"/>
      <c r="LSA111"/>
      <c r="LSC111"/>
      <c r="LSE111"/>
      <c r="LSG111"/>
      <c r="LSI111"/>
      <c r="LSK111"/>
      <c r="LSM111"/>
      <c r="LSO111"/>
      <c r="LSQ111"/>
      <c r="LSS111"/>
      <c r="LSU111"/>
      <c r="LSW111"/>
      <c r="LSY111"/>
      <c r="LTA111"/>
      <c r="LTC111"/>
      <c r="LTE111"/>
      <c r="LTG111"/>
      <c r="LTI111"/>
      <c r="LTK111"/>
      <c r="LTM111"/>
      <c r="LTO111"/>
      <c r="LTQ111"/>
      <c r="LTS111"/>
      <c r="LTU111"/>
      <c r="LTW111"/>
      <c r="LTY111"/>
      <c r="LUA111"/>
      <c r="LUC111"/>
      <c r="LUE111"/>
      <c r="LUG111"/>
      <c r="LUI111"/>
      <c r="LUK111"/>
      <c r="LUM111"/>
      <c r="LUO111"/>
      <c r="LUQ111"/>
      <c r="LUS111"/>
      <c r="LUU111"/>
      <c r="LUW111"/>
      <c r="LUY111"/>
      <c r="LVA111"/>
      <c r="LVC111"/>
      <c r="LVE111"/>
      <c r="LVG111"/>
      <c r="LVI111"/>
      <c r="LVK111"/>
      <c r="LVM111"/>
      <c r="LVO111"/>
      <c r="LVQ111"/>
      <c r="LVS111"/>
      <c r="LVU111"/>
      <c r="LVW111"/>
      <c r="LVY111"/>
      <c r="LWA111"/>
      <c r="LWC111"/>
      <c r="LWE111"/>
      <c r="LWG111"/>
      <c r="LWI111"/>
      <c r="LWK111"/>
      <c r="LWM111"/>
      <c r="LWO111"/>
      <c r="LWQ111"/>
      <c r="LWS111"/>
      <c r="LWU111"/>
      <c r="LWW111"/>
      <c r="LWY111"/>
      <c r="LXA111"/>
      <c r="LXC111"/>
      <c r="LXE111"/>
      <c r="LXG111"/>
      <c r="LXI111"/>
      <c r="LXK111"/>
      <c r="LXM111"/>
      <c r="LXO111"/>
      <c r="LXQ111"/>
      <c r="LXS111"/>
      <c r="LXU111"/>
      <c r="LXW111"/>
      <c r="LXY111"/>
      <c r="LYA111"/>
      <c r="LYC111"/>
      <c r="LYE111"/>
      <c r="LYG111"/>
      <c r="LYI111"/>
      <c r="LYK111"/>
      <c r="LYM111"/>
      <c r="LYO111"/>
      <c r="LYQ111"/>
      <c r="LYS111"/>
      <c r="LYU111"/>
      <c r="LYW111"/>
      <c r="LYY111"/>
      <c r="LZA111"/>
      <c r="LZC111"/>
      <c r="LZE111"/>
      <c r="LZG111"/>
      <c r="LZI111"/>
      <c r="LZK111"/>
      <c r="LZM111"/>
      <c r="LZO111"/>
      <c r="LZQ111"/>
      <c r="LZS111"/>
      <c r="LZU111"/>
      <c r="LZW111"/>
      <c r="LZY111"/>
      <c r="MAA111"/>
      <c r="MAC111"/>
      <c r="MAE111"/>
      <c r="MAG111"/>
      <c r="MAI111"/>
      <c r="MAK111"/>
      <c r="MAM111"/>
      <c r="MAO111"/>
      <c r="MAQ111"/>
      <c r="MAS111"/>
      <c r="MAU111"/>
      <c r="MAW111"/>
      <c r="MAY111"/>
      <c r="MBA111"/>
      <c r="MBC111"/>
      <c r="MBE111"/>
      <c r="MBG111"/>
      <c r="MBI111"/>
      <c r="MBK111"/>
      <c r="MBM111"/>
      <c r="MBO111"/>
      <c r="MBQ111"/>
      <c r="MBS111"/>
      <c r="MBU111"/>
      <c r="MBW111"/>
      <c r="MBY111"/>
      <c r="MCA111"/>
      <c r="MCC111"/>
      <c r="MCE111"/>
      <c r="MCG111"/>
      <c r="MCI111"/>
      <c r="MCK111"/>
      <c r="MCM111"/>
      <c r="MCO111"/>
      <c r="MCQ111"/>
      <c r="MCS111"/>
      <c r="MCU111"/>
      <c r="MCW111"/>
      <c r="MCY111"/>
      <c r="MDA111"/>
      <c r="MDC111"/>
      <c r="MDE111"/>
      <c r="MDG111"/>
      <c r="MDI111"/>
      <c r="MDK111"/>
      <c r="MDM111"/>
      <c r="MDO111"/>
      <c r="MDQ111"/>
      <c r="MDS111"/>
      <c r="MDU111"/>
      <c r="MDW111"/>
      <c r="MDY111"/>
      <c r="MEA111"/>
      <c r="MEC111"/>
      <c r="MEE111"/>
      <c r="MEG111"/>
      <c r="MEI111"/>
      <c r="MEK111"/>
      <c r="MEM111"/>
      <c r="MEO111"/>
      <c r="MEQ111"/>
      <c r="MES111"/>
      <c r="MEU111"/>
      <c r="MEW111"/>
      <c r="MEY111"/>
      <c r="MFA111"/>
      <c r="MFC111"/>
      <c r="MFE111"/>
      <c r="MFG111"/>
      <c r="MFI111"/>
      <c r="MFK111"/>
      <c r="MFM111"/>
      <c r="MFO111"/>
      <c r="MFQ111"/>
      <c r="MFS111"/>
      <c r="MFU111"/>
      <c r="MFW111"/>
      <c r="MFY111"/>
      <c r="MGA111"/>
      <c r="MGC111"/>
      <c r="MGE111"/>
      <c r="MGG111"/>
      <c r="MGI111"/>
      <c r="MGK111"/>
      <c r="MGM111"/>
      <c r="MGO111"/>
      <c r="MGQ111"/>
      <c r="MGS111"/>
      <c r="MGU111"/>
      <c r="MGW111"/>
      <c r="MGY111"/>
      <c r="MHA111"/>
      <c r="MHC111"/>
      <c r="MHE111"/>
      <c r="MHG111"/>
      <c r="MHI111"/>
      <c r="MHK111"/>
      <c r="MHM111"/>
      <c r="MHO111"/>
      <c r="MHQ111"/>
      <c r="MHS111"/>
      <c r="MHU111"/>
      <c r="MHW111"/>
      <c r="MHY111"/>
      <c r="MIA111"/>
      <c r="MIC111"/>
      <c r="MIE111"/>
      <c r="MIG111"/>
      <c r="MII111"/>
      <c r="MIK111"/>
      <c r="MIM111"/>
      <c r="MIO111"/>
      <c r="MIQ111"/>
      <c r="MIS111"/>
      <c r="MIU111"/>
      <c r="MIW111"/>
      <c r="MIY111"/>
      <c r="MJA111"/>
      <c r="MJC111"/>
      <c r="MJE111"/>
      <c r="MJG111"/>
      <c r="MJI111"/>
      <c r="MJK111"/>
      <c r="MJM111"/>
      <c r="MJO111"/>
      <c r="MJQ111"/>
      <c r="MJS111"/>
      <c r="MJU111"/>
      <c r="MJW111"/>
      <c r="MJY111"/>
      <c r="MKA111"/>
      <c r="MKC111"/>
      <c r="MKE111"/>
      <c r="MKG111"/>
      <c r="MKI111"/>
      <c r="MKK111"/>
      <c r="MKM111"/>
      <c r="MKO111"/>
      <c r="MKQ111"/>
      <c r="MKS111"/>
      <c r="MKU111"/>
      <c r="MKW111"/>
      <c r="MKY111"/>
      <c r="MLA111"/>
      <c r="MLC111"/>
      <c r="MLE111"/>
      <c r="MLG111"/>
      <c r="MLI111"/>
      <c r="MLK111"/>
      <c r="MLM111"/>
      <c r="MLO111"/>
      <c r="MLQ111"/>
      <c r="MLS111"/>
      <c r="MLU111"/>
      <c r="MLW111"/>
      <c r="MLY111"/>
      <c r="MMA111"/>
      <c r="MMC111"/>
      <c r="MME111"/>
      <c r="MMG111"/>
      <c r="MMI111"/>
      <c r="MMK111"/>
      <c r="MMM111"/>
      <c r="MMO111"/>
      <c r="MMQ111"/>
      <c r="MMS111"/>
      <c r="MMU111"/>
      <c r="MMW111"/>
      <c r="MMY111"/>
      <c r="MNA111"/>
      <c r="MNC111"/>
      <c r="MNE111"/>
      <c r="MNG111"/>
      <c r="MNI111"/>
      <c r="MNK111"/>
      <c r="MNM111"/>
      <c r="MNO111"/>
      <c r="MNQ111"/>
      <c r="MNS111"/>
      <c r="MNU111"/>
      <c r="MNW111"/>
      <c r="MNY111"/>
      <c r="MOA111"/>
      <c r="MOC111"/>
      <c r="MOE111"/>
      <c r="MOG111"/>
      <c r="MOI111"/>
      <c r="MOK111"/>
      <c r="MOM111"/>
      <c r="MOO111"/>
      <c r="MOQ111"/>
      <c r="MOS111"/>
      <c r="MOU111"/>
      <c r="MOW111"/>
      <c r="MOY111"/>
      <c r="MPA111"/>
      <c r="MPC111"/>
      <c r="MPE111"/>
      <c r="MPG111"/>
      <c r="MPI111"/>
      <c r="MPK111"/>
      <c r="MPM111"/>
      <c r="MPO111"/>
      <c r="MPQ111"/>
      <c r="MPS111"/>
      <c r="MPU111"/>
      <c r="MPW111"/>
      <c r="MPY111"/>
      <c r="MQA111"/>
      <c r="MQC111"/>
      <c r="MQE111"/>
      <c r="MQG111"/>
      <c r="MQI111"/>
      <c r="MQK111"/>
      <c r="MQM111"/>
      <c r="MQO111"/>
      <c r="MQQ111"/>
      <c r="MQS111"/>
      <c r="MQU111"/>
      <c r="MQW111"/>
      <c r="MQY111"/>
      <c r="MRA111"/>
      <c r="MRC111"/>
      <c r="MRE111"/>
      <c r="MRG111"/>
      <c r="MRI111"/>
      <c r="MRK111"/>
      <c r="MRM111"/>
      <c r="MRO111"/>
      <c r="MRQ111"/>
      <c r="MRS111"/>
      <c r="MRU111"/>
      <c r="MRW111"/>
      <c r="MRY111"/>
      <c r="MSA111"/>
      <c r="MSC111"/>
      <c r="MSE111"/>
      <c r="MSG111"/>
      <c r="MSI111"/>
      <c r="MSK111"/>
      <c r="MSM111"/>
      <c r="MSO111"/>
      <c r="MSQ111"/>
      <c r="MSS111"/>
      <c r="MSU111"/>
      <c r="MSW111"/>
      <c r="MSY111"/>
      <c r="MTA111"/>
      <c r="MTC111"/>
      <c r="MTE111"/>
      <c r="MTG111"/>
      <c r="MTI111"/>
      <c r="MTK111"/>
      <c r="MTM111"/>
      <c r="MTO111"/>
      <c r="MTQ111"/>
      <c r="MTS111"/>
      <c r="MTU111"/>
      <c r="MTW111"/>
      <c r="MTY111"/>
      <c r="MUA111"/>
      <c r="MUC111"/>
      <c r="MUE111"/>
      <c r="MUG111"/>
      <c r="MUI111"/>
      <c r="MUK111"/>
      <c r="MUM111"/>
      <c r="MUO111"/>
      <c r="MUQ111"/>
      <c r="MUS111"/>
      <c r="MUU111"/>
      <c r="MUW111"/>
      <c r="MUY111"/>
      <c r="MVA111"/>
      <c r="MVC111"/>
      <c r="MVE111"/>
      <c r="MVG111"/>
      <c r="MVI111"/>
      <c r="MVK111"/>
      <c r="MVM111"/>
      <c r="MVO111"/>
      <c r="MVQ111"/>
      <c r="MVS111"/>
      <c r="MVU111"/>
      <c r="MVW111"/>
      <c r="MVY111"/>
      <c r="MWA111"/>
      <c r="MWC111"/>
      <c r="MWE111"/>
      <c r="MWG111"/>
      <c r="MWI111"/>
      <c r="MWK111"/>
      <c r="MWM111"/>
      <c r="MWO111"/>
      <c r="MWQ111"/>
      <c r="MWS111"/>
      <c r="MWU111"/>
      <c r="MWW111"/>
      <c r="MWY111"/>
      <c r="MXA111"/>
      <c r="MXC111"/>
      <c r="MXE111"/>
      <c r="MXG111"/>
      <c r="MXI111"/>
      <c r="MXK111"/>
      <c r="MXM111"/>
      <c r="MXO111"/>
      <c r="MXQ111"/>
      <c r="MXS111"/>
      <c r="MXU111"/>
      <c r="MXW111"/>
      <c r="MXY111"/>
      <c r="MYA111"/>
      <c r="MYC111"/>
      <c r="MYE111"/>
      <c r="MYG111"/>
      <c r="MYI111"/>
      <c r="MYK111"/>
      <c r="MYM111"/>
      <c r="MYO111"/>
      <c r="MYQ111"/>
      <c r="MYS111"/>
      <c r="MYU111"/>
      <c r="MYW111"/>
      <c r="MYY111"/>
      <c r="MZA111"/>
      <c r="MZC111"/>
      <c r="MZE111"/>
      <c r="MZG111"/>
      <c r="MZI111"/>
      <c r="MZK111"/>
      <c r="MZM111"/>
      <c r="MZO111"/>
      <c r="MZQ111"/>
      <c r="MZS111"/>
      <c r="MZU111"/>
      <c r="MZW111"/>
      <c r="MZY111"/>
      <c r="NAA111"/>
      <c r="NAC111"/>
      <c r="NAE111"/>
      <c r="NAG111"/>
      <c r="NAI111"/>
      <c r="NAK111"/>
      <c r="NAM111"/>
      <c r="NAO111"/>
      <c r="NAQ111"/>
      <c r="NAS111"/>
      <c r="NAU111"/>
      <c r="NAW111"/>
      <c r="NAY111"/>
      <c r="NBA111"/>
      <c r="NBC111"/>
      <c r="NBE111"/>
      <c r="NBG111"/>
      <c r="NBI111"/>
      <c r="NBK111"/>
      <c r="NBM111"/>
      <c r="NBO111"/>
      <c r="NBQ111"/>
      <c r="NBS111"/>
      <c r="NBU111"/>
      <c r="NBW111"/>
      <c r="NBY111"/>
      <c r="NCA111"/>
      <c r="NCC111"/>
      <c r="NCE111"/>
      <c r="NCG111"/>
      <c r="NCI111"/>
      <c r="NCK111"/>
      <c r="NCM111"/>
      <c r="NCO111"/>
      <c r="NCQ111"/>
      <c r="NCS111"/>
      <c r="NCU111"/>
      <c r="NCW111"/>
      <c r="NCY111"/>
      <c r="NDA111"/>
      <c r="NDC111"/>
      <c r="NDE111"/>
      <c r="NDG111"/>
      <c r="NDI111"/>
      <c r="NDK111"/>
      <c r="NDM111"/>
      <c r="NDO111"/>
      <c r="NDQ111"/>
      <c r="NDS111"/>
      <c r="NDU111"/>
      <c r="NDW111"/>
      <c r="NDY111"/>
      <c r="NEA111"/>
      <c r="NEC111"/>
      <c r="NEE111"/>
      <c r="NEG111"/>
      <c r="NEI111"/>
      <c r="NEK111"/>
      <c r="NEM111"/>
      <c r="NEO111"/>
      <c r="NEQ111"/>
      <c r="NES111"/>
      <c r="NEU111"/>
      <c r="NEW111"/>
      <c r="NEY111"/>
      <c r="NFA111"/>
      <c r="NFC111"/>
      <c r="NFE111"/>
      <c r="NFG111"/>
      <c r="NFI111"/>
      <c r="NFK111"/>
      <c r="NFM111"/>
      <c r="NFO111"/>
      <c r="NFQ111"/>
      <c r="NFS111"/>
      <c r="NFU111"/>
      <c r="NFW111"/>
      <c r="NFY111"/>
      <c r="NGA111"/>
      <c r="NGC111"/>
      <c r="NGE111"/>
      <c r="NGG111"/>
      <c r="NGI111"/>
      <c r="NGK111"/>
      <c r="NGM111"/>
      <c r="NGO111"/>
      <c r="NGQ111"/>
      <c r="NGS111"/>
      <c r="NGU111"/>
      <c r="NGW111"/>
      <c r="NGY111"/>
      <c r="NHA111"/>
      <c r="NHC111"/>
      <c r="NHE111"/>
      <c r="NHG111"/>
      <c r="NHI111"/>
      <c r="NHK111"/>
      <c r="NHM111"/>
      <c r="NHO111"/>
      <c r="NHQ111"/>
      <c r="NHS111"/>
      <c r="NHU111"/>
      <c r="NHW111"/>
      <c r="NHY111"/>
      <c r="NIA111"/>
      <c r="NIC111"/>
      <c r="NIE111"/>
      <c r="NIG111"/>
      <c r="NII111"/>
      <c r="NIK111"/>
      <c r="NIM111"/>
      <c r="NIO111"/>
      <c r="NIQ111"/>
      <c r="NIS111"/>
      <c r="NIU111"/>
      <c r="NIW111"/>
      <c r="NIY111"/>
      <c r="NJA111"/>
      <c r="NJC111"/>
      <c r="NJE111"/>
      <c r="NJG111"/>
      <c r="NJI111"/>
      <c r="NJK111"/>
      <c r="NJM111"/>
      <c r="NJO111"/>
      <c r="NJQ111"/>
      <c r="NJS111"/>
      <c r="NJU111"/>
      <c r="NJW111"/>
      <c r="NJY111"/>
      <c r="NKA111"/>
      <c r="NKC111"/>
      <c r="NKE111"/>
      <c r="NKG111"/>
      <c r="NKI111"/>
      <c r="NKK111"/>
      <c r="NKM111"/>
      <c r="NKO111"/>
      <c r="NKQ111"/>
      <c r="NKS111"/>
      <c r="NKU111"/>
      <c r="NKW111"/>
      <c r="NKY111"/>
      <c r="NLA111"/>
      <c r="NLC111"/>
      <c r="NLE111"/>
      <c r="NLG111"/>
      <c r="NLI111"/>
      <c r="NLK111"/>
      <c r="NLM111"/>
      <c r="NLO111"/>
      <c r="NLQ111"/>
      <c r="NLS111"/>
      <c r="NLU111"/>
      <c r="NLW111"/>
      <c r="NLY111"/>
      <c r="NMA111"/>
      <c r="NMC111"/>
      <c r="NME111"/>
      <c r="NMG111"/>
      <c r="NMI111"/>
      <c r="NMK111"/>
      <c r="NMM111"/>
      <c r="NMO111"/>
      <c r="NMQ111"/>
      <c r="NMS111"/>
      <c r="NMU111"/>
      <c r="NMW111"/>
      <c r="NMY111"/>
      <c r="NNA111"/>
      <c r="NNC111"/>
      <c r="NNE111"/>
      <c r="NNG111"/>
      <c r="NNI111"/>
      <c r="NNK111"/>
      <c r="NNM111"/>
      <c r="NNO111"/>
      <c r="NNQ111"/>
      <c r="NNS111"/>
      <c r="NNU111"/>
      <c r="NNW111"/>
      <c r="NNY111"/>
      <c r="NOA111"/>
      <c r="NOC111"/>
      <c r="NOE111"/>
      <c r="NOG111"/>
      <c r="NOI111"/>
      <c r="NOK111"/>
      <c r="NOM111"/>
      <c r="NOO111"/>
      <c r="NOQ111"/>
      <c r="NOS111"/>
      <c r="NOU111"/>
      <c r="NOW111"/>
      <c r="NOY111"/>
      <c r="NPA111"/>
      <c r="NPC111"/>
      <c r="NPE111"/>
      <c r="NPG111"/>
      <c r="NPI111"/>
      <c r="NPK111"/>
      <c r="NPM111"/>
      <c r="NPO111"/>
      <c r="NPQ111"/>
      <c r="NPS111"/>
      <c r="NPU111"/>
      <c r="NPW111"/>
      <c r="NPY111"/>
      <c r="NQA111"/>
      <c r="NQC111"/>
      <c r="NQE111"/>
      <c r="NQG111"/>
      <c r="NQI111"/>
      <c r="NQK111"/>
      <c r="NQM111"/>
      <c r="NQO111"/>
      <c r="NQQ111"/>
      <c r="NQS111"/>
      <c r="NQU111"/>
      <c r="NQW111"/>
      <c r="NQY111"/>
      <c r="NRA111"/>
      <c r="NRC111"/>
      <c r="NRE111"/>
      <c r="NRG111"/>
      <c r="NRI111"/>
      <c r="NRK111"/>
      <c r="NRM111"/>
      <c r="NRO111"/>
      <c r="NRQ111"/>
      <c r="NRS111"/>
      <c r="NRU111"/>
      <c r="NRW111"/>
      <c r="NRY111"/>
      <c r="NSA111"/>
      <c r="NSC111"/>
      <c r="NSE111"/>
      <c r="NSG111"/>
      <c r="NSI111"/>
      <c r="NSK111"/>
      <c r="NSM111"/>
      <c r="NSO111"/>
      <c r="NSQ111"/>
      <c r="NSS111"/>
      <c r="NSU111"/>
      <c r="NSW111"/>
      <c r="NSY111"/>
      <c r="NTA111"/>
      <c r="NTC111"/>
      <c r="NTE111"/>
      <c r="NTG111"/>
      <c r="NTI111"/>
      <c r="NTK111"/>
      <c r="NTM111"/>
      <c r="NTO111"/>
      <c r="NTQ111"/>
      <c r="NTS111"/>
      <c r="NTU111"/>
      <c r="NTW111"/>
      <c r="NTY111"/>
      <c r="NUA111"/>
      <c r="NUC111"/>
      <c r="NUE111"/>
      <c r="NUG111"/>
      <c r="NUI111"/>
      <c r="NUK111"/>
      <c r="NUM111"/>
      <c r="NUO111"/>
      <c r="NUQ111"/>
      <c r="NUS111"/>
      <c r="NUU111"/>
      <c r="NUW111"/>
      <c r="NUY111"/>
      <c r="NVA111"/>
      <c r="NVC111"/>
      <c r="NVE111"/>
      <c r="NVG111"/>
      <c r="NVI111"/>
      <c r="NVK111"/>
      <c r="NVM111"/>
      <c r="NVO111"/>
      <c r="NVQ111"/>
      <c r="NVS111"/>
      <c r="NVU111"/>
      <c r="NVW111"/>
      <c r="NVY111"/>
      <c r="NWA111"/>
      <c r="NWC111"/>
      <c r="NWE111"/>
      <c r="NWG111"/>
      <c r="NWI111"/>
      <c r="NWK111"/>
      <c r="NWM111"/>
      <c r="NWO111"/>
      <c r="NWQ111"/>
      <c r="NWS111"/>
      <c r="NWU111"/>
      <c r="NWW111"/>
      <c r="NWY111"/>
      <c r="NXA111"/>
      <c r="NXC111"/>
      <c r="NXE111"/>
      <c r="NXG111"/>
      <c r="NXI111"/>
      <c r="NXK111"/>
      <c r="NXM111"/>
      <c r="NXO111"/>
      <c r="NXQ111"/>
      <c r="NXS111"/>
      <c r="NXU111"/>
      <c r="NXW111"/>
      <c r="NXY111"/>
      <c r="NYA111"/>
      <c r="NYC111"/>
      <c r="NYE111"/>
      <c r="NYG111"/>
      <c r="NYI111"/>
      <c r="NYK111"/>
      <c r="NYM111"/>
      <c r="NYO111"/>
      <c r="NYQ111"/>
      <c r="NYS111"/>
      <c r="NYU111"/>
      <c r="NYW111"/>
      <c r="NYY111"/>
      <c r="NZA111"/>
      <c r="NZC111"/>
      <c r="NZE111"/>
      <c r="NZG111"/>
      <c r="NZI111"/>
      <c r="NZK111"/>
      <c r="NZM111"/>
      <c r="NZO111"/>
      <c r="NZQ111"/>
      <c r="NZS111"/>
      <c r="NZU111"/>
      <c r="NZW111"/>
      <c r="NZY111"/>
      <c r="OAA111"/>
      <c r="OAC111"/>
      <c r="OAE111"/>
      <c r="OAG111"/>
      <c r="OAI111"/>
      <c r="OAK111"/>
      <c r="OAM111"/>
      <c r="OAO111"/>
      <c r="OAQ111"/>
      <c r="OAS111"/>
      <c r="OAU111"/>
      <c r="OAW111"/>
      <c r="OAY111"/>
      <c r="OBA111"/>
      <c r="OBC111"/>
      <c r="OBE111"/>
      <c r="OBG111"/>
      <c r="OBI111"/>
      <c r="OBK111"/>
      <c r="OBM111"/>
      <c r="OBO111"/>
      <c r="OBQ111"/>
      <c r="OBS111"/>
      <c r="OBU111"/>
      <c r="OBW111"/>
      <c r="OBY111"/>
      <c r="OCA111"/>
      <c r="OCC111"/>
      <c r="OCE111"/>
      <c r="OCG111"/>
      <c r="OCI111"/>
      <c r="OCK111"/>
      <c r="OCM111"/>
      <c r="OCO111"/>
      <c r="OCQ111"/>
      <c r="OCS111"/>
      <c r="OCU111"/>
      <c r="OCW111"/>
      <c r="OCY111"/>
      <c r="ODA111"/>
      <c r="ODC111"/>
      <c r="ODE111"/>
      <c r="ODG111"/>
      <c r="ODI111"/>
      <c r="ODK111"/>
      <c r="ODM111"/>
      <c r="ODO111"/>
      <c r="ODQ111"/>
      <c r="ODS111"/>
      <c r="ODU111"/>
      <c r="ODW111"/>
      <c r="ODY111"/>
      <c r="OEA111"/>
      <c r="OEC111"/>
      <c r="OEE111"/>
      <c r="OEG111"/>
      <c r="OEI111"/>
      <c r="OEK111"/>
      <c r="OEM111"/>
      <c r="OEO111"/>
      <c r="OEQ111"/>
      <c r="OES111"/>
      <c r="OEU111"/>
      <c r="OEW111"/>
      <c r="OEY111"/>
      <c r="OFA111"/>
      <c r="OFC111"/>
      <c r="OFE111"/>
      <c r="OFG111"/>
      <c r="OFI111"/>
      <c r="OFK111"/>
      <c r="OFM111"/>
      <c r="OFO111"/>
      <c r="OFQ111"/>
      <c r="OFS111"/>
      <c r="OFU111"/>
      <c r="OFW111"/>
      <c r="OFY111"/>
      <c r="OGA111"/>
      <c r="OGC111"/>
      <c r="OGE111"/>
      <c r="OGG111"/>
      <c r="OGI111"/>
      <c r="OGK111"/>
      <c r="OGM111"/>
      <c r="OGO111"/>
      <c r="OGQ111"/>
      <c r="OGS111"/>
      <c r="OGU111"/>
      <c r="OGW111"/>
      <c r="OGY111"/>
      <c r="OHA111"/>
      <c r="OHC111"/>
      <c r="OHE111"/>
      <c r="OHG111"/>
      <c r="OHI111"/>
      <c r="OHK111"/>
      <c r="OHM111"/>
      <c r="OHO111"/>
      <c r="OHQ111"/>
      <c r="OHS111"/>
      <c r="OHU111"/>
      <c r="OHW111"/>
      <c r="OHY111"/>
      <c r="OIA111"/>
      <c r="OIC111"/>
      <c r="OIE111"/>
      <c r="OIG111"/>
      <c r="OII111"/>
      <c r="OIK111"/>
      <c r="OIM111"/>
      <c r="OIO111"/>
      <c r="OIQ111"/>
      <c r="OIS111"/>
      <c r="OIU111"/>
      <c r="OIW111"/>
      <c r="OIY111"/>
      <c r="OJA111"/>
      <c r="OJC111"/>
      <c r="OJE111"/>
      <c r="OJG111"/>
      <c r="OJI111"/>
      <c r="OJK111"/>
      <c r="OJM111"/>
      <c r="OJO111"/>
      <c r="OJQ111"/>
      <c r="OJS111"/>
      <c r="OJU111"/>
      <c r="OJW111"/>
      <c r="OJY111"/>
      <c r="OKA111"/>
      <c r="OKC111"/>
      <c r="OKE111"/>
      <c r="OKG111"/>
      <c r="OKI111"/>
      <c r="OKK111"/>
      <c r="OKM111"/>
      <c r="OKO111"/>
      <c r="OKQ111"/>
      <c r="OKS111"/>
      <c r="OKU111"/>
      <c r="OKW111"/>
      <c r="OKY111"/>
      <c r="OLA111"/>
      <c r="OLC111"/>
      <c r="OLE111"/>
      <c r="OLG111"/>
      <c r="OLI111"/>
      <c r="OLK111"/>
      <c r="OLM111"/>
      <c r="OLO111"/>
      <c r="OLQ111"/>
      <c r="OLS111"/>
      <c r="OLU111"/>
      <c r="OLW111"/>
      <c r="OLY111"/>
      <c r="OMA111"/>
      <c r="OMC111"/>
      <c r="OME111"/>
      <c r="OMG111"/>
      <c r="OMI111"/>
      <c r="OMK111"/>
      <c r="OMM111"/>
      <c r="OMO111"/>
      <c r="OMQ111"/>
      <c r="OMS111"/>
      <c r="OMU111"/>
      <c r="OMW111"/>
      <c r="OMY111"/>
      <c r="ONA111"/>
      <c r="ONC111"/>
      <c r="ONE111"/>
      <c r="ONG111"/>
      <c r="ONI111"/>
      <c r="ONK111"/>
      <c r="ONM111"/>
      <c r="ONO111"/>
      <c r="ONQ111"/>
      <c r="ONS111"/>
      <c r="ONU111"/>
      <c r="ONW111"/>
      <c r="ONY111"/>
      <c r="OOA111"/>
      <c r="OOC111"/>
      <c r="OOE111"/>
      <c r="OOG111"/>
      <c r="OOI111"/>
      <c r="OOK111"/>
      <c r="OOM111"/>
      <c r="OOO111"/>
      <c r="OOQ111"/>
      <c r="OOS111"/>
      <c r="OOU111"/>
      <c r="OOW111"/>
      <c r="OOY111"/>
      <c r="OPA111"/>
      <c r="OPC111"/>
      <c r="OPE111"/>
      <c r="OPG111"/>
      <c r="OPI111"/>
      <c r="OPK111"/>
      <c r="OPM111"/>
      <c r="OPO111"/>
      <c r="OPQ111"/>
      <c r="OPS111"/>
      <c r="OPU111"/>
      <c r="OPW111"/>
      <c r="OPY111"/>
      <c r="OQA111"/>
      <c r="OQC111"/>
      <c r="OQE111"/>
      <c r="OQG111"/>
      <c r="OQI111"/>
      <c r="OQK111"/>
      <c r="OQM111"/>
      <c r="OQO111"/>
      <c r="OQQ111"/>
      <c r="OQS111"/>
      <c r="OQU111"/>
      <c r="OQW111"/>
      <c r="OQY111"/>
      <c r="ORA111"/>
      <c r="ORC111"/>
      <c r="ORE111"/>
      <c r="ORG111"/>
      <c r="ORI111"/>
      <c r="ORK111"/>
      <c r="ORM111"/>
      <c r="ORO111"/>
      <c r="ORQ111"/>
      <c r="ORS111"/>
      <c r="ORU111"/>
      <c r="ORW111"/>
      <c r="ORY111"/>
      <c r="OSA111"/>
      <c r="OSC111"/>
      <c r="OSE111"/>
      <c r="OSG111"/>
      <c r="OSI111"/>
      <c r="OSK111"/>
      <c r="OSM111"/>
      <c r="OSO111"/>
      <c r="OSQ111"/>
      <c r="OSS111"/>
      <c r="OSU111"/>
      <c r="OSW111"/>
      <c r="OSY111"/>
      <c r="OTA111"/>
      <c r="OTC111"/>
      <c r="OTE111"/>
      <c r="OTG111"/>
      <c r="OTI111"/>
      <c r="OTK111"/>
      <c r="OTM111"/>
      <c r="OTO111"/>
      <c r="OTQ111"/>
      <c r="OTS111"/>
      <c r="OTU111"/>
      <c r="OTW111"/>
      <c r="OTY111"/>
      <c r="OUA111"/>
      <c r="OUC111"/>
      <c r="OUE111"/>
      <c r="OUG111"/>
      <c r="OUI111"/>
      <c r="OUK111"/>
      <c r="OUM111"/>
      <c r="OUO111"/>
      <c r="OUQ111"/>
      <c r="OUS111"/>
      <c r="OUU111"/>
      <c r="OUW111"/>
      <c r="OUY111"/>
      <c r="OVA111"/>
      <c r="OVC111"/>
      <c r="OVE111"/>
      <c r="OVG111"/>
      <c r="OVI111"/>
      <c r="OVK111"/>
      <c r="OVM111"/>
      <c r="OVO111"/>
      <c r="OVQ111"/>
      <c r="OVS111"/>
      <c r="OVU111"/>
      <c r="OVW111"/>
      <c r="OVY111"/>
      <c r="OWA111"/>
      <c r="OWC111"/>
      <c r="OWE111"/>
      <c r="OWG111"/>
      <c r="OWI111"/>
      <c r="OWK111"/>
      <c r="OWM111"/>
      <c r="OWO111"/>
      <c r="OWQ111"/>
      <c r="OWS111"/>
      <c r="OWU111"/>
      <c r="OWW111"/>
      <c r="OWY111"/>
      <c r="OXA111"/>
      <c r="OXC111"/>
      <c r="OXE111"/>
      <c r="OXG111"/>
      <c r="OXI111"/>
      <c r="OXK111"/>
      <c r="OXM111"/>
      <c r="OXO111"/>
      <c r="OXQ111"/>
      <c r="OXS111"/>
      <c r="OXU111"/>
      <c r="OXW111"/>
      <c r="OXY111"/>
      <c r="OYA111"/>
      <c r="OYC111"/>
      <c r="OYE111"/>
      <c r="OYG111"/>
      <c r="OYI111"/>
      <c r="OYK111"/>
      <c r="OYM111"/>
      <c r="OYO111"/>
      <c r="OYQ111"/>
      <c r="OYS111"/>
      <c r="OYU111"/>
      <c r="OYW111"/>
      <c r="OYY111"/>
      <c r="OZA111"/>
      <c r="OZC111"/>
      <c r="OZE111"/>
      <c r="OZG111"/>
      <c r="OZI111"/>
      <c r="OZK111"/>
      <c r="OZM111"/>
      <c r="OZO111"/>
      <c r="OZQ111"/>
      <c r="OZS111"/>
      <c r="OZU111"/>
      <c r="OZW111"/>
      <c r="OZY111"/>
      <c r="PAA111"/>
      <c r="PAC111"/>
      <c r="PAE111"/>
      <c r="PAG111"/>
      <c r="PAI111"/>
      <c r="PAK111"/>
      <c r="PAM111"/>
      <c r="PAO111"/>
      <c r="PAQ111"/>
      <c r="PAS111"/>
      <c r="PAU111"/>
      <c r="PAW111"/>
      <c r="PAY111"/>
      <c r="PBA111"/>
      <c r="PBC111"/>
      <c r="PBE111"/>
      <c r="PBG111"/>
      <c r="PBI111"/>
      <c r="PBK111"/>
      <c r="PBM111"/>
      <c r="PBO111"/>
      <c r="PBQ111"/>
      <c r="PBS111"/>
      <c r="PBU111"/>
      <c r="PBW111"/>
      <c r="PBY111"/>
      <c r="PCA111"/>
      <c r="PCC111"/>
      <c r="PCE111"/>
      <c r="PCG111"/>
      <c r="PCI111"/>
      <c r="PCK111"/>
      <c r="PCM111"/>
      <c r="PCO111"/>
      <c r="PCQ111"/>
      <c r="PCS111"/>
      <c r="PCU111"/>
      <c r="PCW111"/>
      <c r="PCY111"/>
      <c r="PDA111"/>
      <c r="PDC111"/>
      <c r="PDE111"/>
      <c r="PDG111"/>
      <c r="PDI111"/>
      <c r="PDK111"/>
      <c r="PDM111"/>
      <c r="PDO111"/>
      <c r="PDQ111"/>
      <c r="PDS111"/>
      <c r="PDU111"/>
      <c r="PDW111"/>
      <c r="PDY111"/>
      <c r="PEA111"/>
      <c r="PEC111"/>
      <c r="PEE111"/>
      <c r="PEG111"/>
      <c r="PEI111"/>
      <c r="PEK111"/>
      <c r="PEM111"/>
      <c r="PEO111"/>
      <c r="PEQ111"/>
      <c r="PES111"/>
      <c r="PEU111"/>
      <c r="PEW111"/>
      <c r="PEY111"/>
      <c r="PFA111"/>
      <c r="PFC111"/>
      <c r="PFE111"/>
      <c r="PFG111"/>
      <c r="PFI111"/>
      <c r="PFK111"/>
      <c r="PFM111"/>
      <c r="PFO111"/>
      <c r="PFQ111"/>
      <c r="PFS111"/>
      <c r="PFU111"/>
      <c r="PFW111"/>
      <c r="PFY111"/>
      <c r="PGA111"/>
      <c r="PGC111"/>
      <c r="PGE111"/>
      <c r="PGG111"/>
      <c r="PGI111"/>
      <c r="PGK111"/>
      <c r="PGM111"/>
      <c r="PGO111"/>
      <c r="PGQ111"/>
      <c r="PGS111"/>
      <c r="PGU111"/>
      <c r="PGW111"/>
      <c r="PGY111"/>
      <c r="PHA111"/>
      <c r="PHC111"/>
      <c r="PHE111"/>
      <c r="PHG111"/>
      <c r="PHI111"/>
      <c r="PHK111"/>
      <c r="PHM111"/>
      <c r="PHO111"/>
      <c r="PHQ111"/>
      <c r="PHS111"/>
      <c r="PHU111"/>
      <c r="PHW111"/>
      <c r="PHY111"/>
      <c r="PIA111"/>
      <c r="PIC111"/>
      <c r="PIE111"/>
      <c r="PIG111"/>
      <c r="PII111"/>
      <c r="PIK111"/>
      <c r="PIM111"/>
      <c r="PIO111"/>
      <c r="PIQ111"/>
      <c r="PIS111"/>
      <c r="PIU111"/>
      <c r="PIW111"/>
      <c r="PIY111"/>
      <c r="PJA111"/>
      <c r="PJC111"/>
      <c r="PJE111"/>
      <c r="PJG111"/>
      <c r="PJI111"/>
      <c r="PJK111"/>
      <c r="PJM111"/>
      <c r="PJO111"/>
      <c r="PJQ111"/>
      <c r="PJS111"/>
      <c r="PJU111"/>
      <c r="PJW111"/>
      <c r="PJY111"/>
      <c r="PKA111"/>
      <c r="PKC111"/>
      <c r="PKE111"/>
      <c r="PKG111"/>
      <c r="PKI111"/>
      <c r="PKK111"/>
      <c r="PKM111"/>
      <c r="PKO111"/>
      <c r="PKQ111"/>
      <c r="PKS111"/>
      <c r="PKU111"/>
      <c r="PKW111"/>
      <c r="PKY111"/>
      <c r="PLA111"/>
      <c r="PLC111"/>
      <c r="PLE111"/>
      <c r="PLG111"/>
      <c r="PLI111"/>
      <c r="PLK111"/>
      <c r="PLM111"/>
      <c r="PLO111"/>
      <c r="PLQ111"/>
      <c r="PLS111"/>
      <c r="PLU111"/>
      <c r="PLW111"/>
      <c r="PLY111"/>
      <c r="PMA111"/>
      <c r="PMC111"/>
      <c r="PME111"/>
      <c r="PMG111"/>
      <c r="PMI111"/>
      <c r="PMK111"/>
      <c r="PMM111"/>
      <c r="PMO111"/>
      <c r="PMQ111"/>
      <c r="PMS111"/>
      <c r="PMU111"/>
      <c r="PMW111"/>
      <c r="PMY111"/>
      <c r="PNA111"/>
      <c r="PNC111"/>
      <c r="PNE111"/>
      <c r="PNG111"/>
      <c r="PNI111"/>
      <c r="PNK111"/>
      <c r="PNM111"/>
      <c r="PNO111"/>
      <c r="PNQ111"/>
      <c r="PNS111"/>
      <c r="PNU111"/>
      <c r="PNW111"/>
      <c r="PNY111"/>
      <c r="POA111"/>
      <c r="POC111"/>
      <c r="POE111"/>
      <c r="POG111"/>
      <c r="POI111"/>
      <c r="POK111"/>
      <c r="POM111"/>
      <c r="POO111"/>
      <c r="POQ111"/>
      <c r="POS111"/>
      <c r="POU111"/>
      <c r="POW111"/>
      <c r="POY111"/>
      <c r="PPA111"/>
      <c r="PPC111"/>
      <c r="PPE111"/>
      <c r="PPG111"/>
      <c r="PPI111"/>
      <c r="PPK111"/>
      <c r="PPM111"/>
      <c r="PPO111"/>
      <c r="PPQ111"/>
      <c r="PPS111"/>
      <c r="PPU111"/>
      <c r="PPW111"/>
      <c r="PPY111"/>
      <c r="PQA111"/>
      <c r="PQC111"/>
      <c r="PQE111"/>
      <c r="PQG111"/>
      <c r="PQI111"/>
      <c r="PQK111"/>
      <c r="PQM111"/>
      <c r="PQO111"/>
      <c r="PQQ111"/>
      <c r="PQS111"/>
      <c r="PQU111"/>
      <c r="PQW111"/>
      <c r="PQY111"/>
      <c r="PRA111"/>
      <c r="PRC111"/>
      <c r="PRE111"/>
      <c r="PRG111"/>
      <c r="PRI111"/>
      <c r="PRK111"/>
      <c r="PRM111"/>
      <c r="PRO111"/>
      <c r="PRQ111"/>
      <c r="PRS111"/>
      <c r="PRU111"/>
      <c r="PRW111"/>
      <c r="PRY111"/>
      <c r="PSA111"/>
      <c r="PSC111"/>
      <c r="PSE111"/>
      <c r="PSG111"/>
      <c r="PSI111"/>
      <c r="PSK111"/>
      <c r="PSM111"/>
      <c r="PSO111"/>
      <c r="PSQ111"/>
      <c r="PSS111"/>
      <c r="PSU111"/>
      <c r="PSW111"/>
      <c r="PSY111"/>
      <c r="PTA111"/>
      <c r="PTC111"/>
      <c r="PTE111"/>
      <c r="PTG111"/>
      <c r="PTI111"/>
      <c r="PTK111"/>
      <c r="PTM111"/>
      <c r="PTO111"/>
      <c r="PTQ111"/>
      <c r="PTS111"/>
      <c r="PTU111"/>
      <c r="PTW111"/>
      <c r="PTY111"/>
      <c r="PUA111"/>
      <c r="PUC111"/>
      <c r="PUE111"/>
      <c r="PUG111"/>
      <c r="PUI111"/>
      <c r="PUK111"/>
      <c r="PUM111"/>
      <c r="PUO111"/>
      <c r="PUQ111"/>
      <c r="PUS111"/>
      <c r="PUU111"/>
      <c r="PUW111"/>
      <c r="PUY111"/>
      <c r="PVA111"/>
      <c r="PVC111"/>
      <c r="PVE111"/>
      <c r="PVG111"/>
      <c r="PVI111"/>
      <c r="PVK111"/>
      <c r="PVM111"/>
      <c r="PVO111"/>
      <c r="PVQ111"/>
      <c r="PVS111"/>
      <c r="PVU111"/>
      <c r="PVW111"/>
      <c r="PVY111"/>
      <c r="PWA111"/>
      <c r="PWC111"/>
      <c r="PWE111"/>
      <c r="PWG111"/>
      <c r="PWI111"/>
      <c r="PWK111"/>
      <c r="PWM111"/>
      <c r="PWO111"/>
      <c r="PWQ111"/>
      <c r="PWS111"/>
      <c r="PWU111"/>
      <c r="PWW111"/>
      <c r="PWY111"/>
      <c r="PXA111"/>
      <c r="PXC111"/>
      <c r="PXE111"/>
      <c r="PXG111"/>
      <c r="PXI111"/>
      <c r="PXK111"/>
      <c r="PXM111"/>
      <c r="PXO111"/>
      <c r="PXQ111"/>
      <c r="PXS111"/>
      <c r="PXU111"/>
      <c r="PXW111"/>
      <c r="PXY111"/>
      <c r="PYA111"/>
      <c r="PYC111"/>
      <c r="PYE111"/>
      <c r="PYG111"/>
      <c r="PYI111"/>
      <c r="PYK111"/>
      <c r="PYM111"/>
      <c r="PYO111"/>
      <c r="PYQ111"/>
      <c r="PYS111"/>
      <c r="PYU111"/>
      <c r="PYW111"/>
      <c r="PYY111"/>
      <c r="PZA111"/>
      <c r="PZC111"/>
      <c r="PZE111"/>
      <c r="PZG111"/>
      <c r="PZI111"/>
      <c r="PZK111"/>
      <c r="PZM111"/>
      <c r="PZO111"/>
      <c r="PZQ111"/>
      <c r="PZS111"/>
      <c r="PZU111"/>
      <c r="PZW111"/>
      <c r="PZY111"/>
      <c r="QAA111"/>
      <c r="QAC111"/>
      <c r="QAE111"/>
      <c r="QAG111"/>
      <c r="QAI111"/>
      <c r="QAK111"/>
      <c r="QAM111"/>
      <c r="QAO111"/>
      <c r="QAQ111"/>
      <c r="QAS111"/>
      <c r="QAU111"/>
      <c r="QAW111"/>
      <c r="QAY111"/>
      <c r="QBA111"/>
      <c r="QBC111"/>
      <c r="QBE111"/>
      <c r="QBG111"/>
      <c r="QBI111"/>
      <c r="QBK111"/>
      <c r="QBM111"/>
      <c r="QBO111"/>
      <c r="QBQ111"/>
      <c r="QBS111"/>
      <c r="QBU111"/>
      <c r="QBW111"/>
      <c r="QBY111"/>
      <c r="QCA111"/>
      <c r="QCC111"/>
      <c r="QCE111"/>
      <c r="QCG111"/>
      <c r="QCI111"/>
      <c r="QCK111"/>
      <c r="QCM111"/>
      <c r="QCO111"/>
      <c r="QCQ111"/>
      <c r="QCS111"/>
      <c r="QCU111"/>
      <c r="QCW111"/>
      <c r="QCY111"/>
      <c r="QDA111"/>
      <c r="QDC111"/>
      <c r="QDE111"/>
      <c r="QDG111"/>
      <c r="QDI111"/>
      <c r="QDK111"/>
      <c r="QDM111"/>
      <c r="QDO111"/>
      <c r="QDQ111"/>
      <c r="QDS111"/>
      <c r="QDU111"/>
      <c r="QDW111"/>
      <c r="QDY111"/>
      <c r="QEA111"/>
      <c r="QEC111"/>
      <c r="QEE111"/>
      <c r="QEG111"/>
      <c r="QEI111"/>
      <c r="QEK111"/>
      <c r="QEM111"/>
      <c r="QEO111"/>
      <c r="QEQ111"/>
      <c r="QES111"/>
      <c r="QEU111"/>
      <c r="QEW111"/>
      <c r="QEY111"/>
      <c r="QFA111"/>
      <c r="QFC111"/>
      <c r="QFE111"/>
      <c r="QFG111"/>
      <c r="QFI111"/>
      <c r="QFK111"/>
      <c r="QFM111"/>
      <c r="QFO111"/>
      <c r="QFQ111"/>
      <c r="QFS111"/>
      <c r="QFU111"/>
      <c r="QFW111"/>
      <c r="QFY111"/>
      <c r="QGA111"/>
      <c r="QGC111"/>
      <c r="QGE111"/>
      <c r="QGG111"/>
      <c r="QGI111"/>
      <c r="QGK111"/>
      <c r="QGM111"/>
      <c r="QGO111"/>
      <c r="QGQ111"/>
      <c r="QGS111"/>
      <c r="QGU111"/>
      <c r="QGW111"/>
      <c r="QGY111"/>
      <c r="QHA111"/>
      <c r="QHC111"/>
      <c r="QHE111"/>
      <c r="QHG111"/>
      <c r="QHI111"/>
      <c r="QHK111"/>
      <c r="QHM111"/>
      <c r="QHO111"/>
      <c r="QHQ111"/>
      <c r="QHS111"/>
      <c r="QHU111"/>
      <c r="QHW111"/>
      <c r="QHY111"/>
      <c r="QIA111"/>
      <c r="QIC111"/>
      <c r="QIE111"/>
      <c r="QIG111"/>
      <c r="QII111"/>
      <c r="QIK111"/>
      <c r="QIM111"/>
      <c r="QIO111"/>
      <c r="QIQ111"/>
      <c r="QIS111"/>
      <c r="QIU111"/>
      <c r="QIW111"/>
      <c r="QIY111"/>
      <c r="QJA111"/>
      <c r="QJC111"/>
      <c r="QJE111"/>
      <c r="QJG111"/>
      <c r="QJI111"/>
      <c r="QJK111"/>
      <c r="QJM111"/>
      <c r="QJO111"/>
      <c r="QJQ111"/>
      <c r="QJS111"/>
      <c r="QJU111"/>
      <c r="QJW111"/>
      <c r="QJY111"/>
      <c r="QKA111"/>
      <c r="QKC111"/>
      <c r="QKE111"/>
      <c r="QKG111"/>
      <c r="QKI111"/>
      <c r="QKK111"/>
      <c r="QKM111"/>
      <c r="QKO111"/>
      <c r="QKQ111"/>
      <c r="QKS111"/>
      <c r="QKU111"/>
      <c r="QKW111"/>
      <c r="QKY111"/>
      <c r="QLA111"/>
      <c r="QLC111"/>
      <c r="QLE111"/>
      <c r="QLG111"/>
      <c r="QLI111"/>
      <c r="QLK111"/>
      <c r="QLM111"/>
      <c r="QLO111"/>
      <c r="QLQ111"/>
      <c r="QLS111"/>
      <c r="QLU111"/>
      <c r="QLW111"/>
      <c r="QLY111"/>
      <c r="QMA111"/>
      <c r="QMC111"/>
      <c r="QME111"/>
      <c r="QMG111"/>
      <c r="QMI111"/>
      <c r="QMK111"/>
      <c r="QMM111"/>
      <c r="QMO111"/>
      <c r="QMQ111"/>
      <c r="QMS111"/>
      <c r="QMU111"/>
      <c r="QMW111"/>
      <c r="QMY111"/>
      <c r="QNA111"/>
      <c r="QNC111"/>
      <c r="QNE111"/>
      <c r="QNG111"/>
      <c r="QNI111"/>
      <c r="QNK111"/>
      <c r="QNM111"/>
      <c r="QNO111"/>
      <c r="QNQ111"/>
      <c r="QNS111"/>
      <c r="QNU111"/>
      <c r="QNW111"/>
      <c r="QNY111"/>
      <c r="QOA111"/>
      <c r="QOC111"/>
      <c r="QOE111"/>
      <c r="QOG111"/>
      <c r="QOI111"/>
      <c r="QOK111"/>
      <c r="QOM111"/>
      <c r="QOO111"/>
      <c r="QOQ111"/>
      <c r="QOS111"/>
      <c r="QOU111"/>
      <c r="QOW111"/>
      <c r="QOY111"/>
      <c r="QPA111"/>
      <c r="QPC111"/>
      <c r="QPE111"/>
      <c r="QPG111"/>
      <c r="QPI111"/>
      <c r="QPK111"/>
      <c r="QPM111"/>
      <c r="QPO111"/>
      <c r="QPQ111"/>
      <c r="QPS111"/>
      <c r="QPU111"/>
      <c r="QPW111"/>
      <c r="QPY111"/>
      <c r="QQA111"/>
      <c r="QQC111"/>
      <c r="QQE111"/>
      <c r="QQG111"/>
      <c r="QQI111"/>
      <c r="QQK111"/>
      <c r="QQM111"/>
      <c r="QQO111"/>
      <c r="QQQ111"/>
      <c r="QQS111"/>
      <c r="QQU111"/>
      <c r="QQW111"/>
      <c r="QQY111"/>
      <c r="QRA111"/>
      <c r="QRC111"/>
      <c r="QRE111"/>
      <c r="QRG111"/>
      <c r="QRI111"/>
      <c r="QRK111"/>
      <c r="QRM111"/>
      <c r="QRO111"/>
      <c r="QRQ111"/>
      <c r="QRS111"/>
      <c r="QRU111"/>
      <c r="QRW111"/>
      <c r="QRY111"/>
      <c r="QSA111"/>
      <c r="QSC111"/>
      <c r="QSE111"/>
      <c r="QSG111"/>
      <c r="QSI111"/>
      <c r="QSK111"/>
      <c r="QSM111"/>
      <c r="QSO111"/>
      <c r="QSQ111"/>
      <c r="QSS111"/>
      <c r="QSU111"/>
      <c r="QSW111"/>
      <c r="QSY111"/>
      <c r="QTA111"/>
      <c r="QTC111"/>
      <c r="QTE111"/>
      <c r="QTG111"/>
      <c r="QTI111"/>
      <c r="QTK111"/>
      <c r="QTM111"/>
      <c r="QTO111"/>
      <c r="QTQ111"/>
      <c r="QTS111"/>
      <c r="QTU111"/>
      <c r="QTW111"/>
      <c r="QTY111"/>
      <c r="QUA111"/>
      <c r="QUC111"/>
      <c r="QUE111"/>
      <c r="QUG111"/>
      <c r="QUI111"/>
      <c r="QUK111"/>
      <c r="QUM111"/>
      <c r="QUO111"/>
      <c r="QUQ111"/>
      <c r="QUS111"/>
      <c r="QUU111"/>
      <c r="QUW111"/>
      <c r="QUY111"/>
      <c r="QVA111"/>
      <c r="QVC111"/>
      <c r="QVE111"/>
      <c r="QVG111"/>
      <c r="QVI111"/>
      <c r="QVK111"/>
      <c r="QVM111"/>
      <c r="QVO111"/>
      <c r="QVQ111"/>
      <c r="QVS111"/>
      <c r="QVU111"/>
      <c r="QVW111"/>
      <c r="QVY111"/>
      <c r="QWA111"/>
      <c r="QWC111"/>
      <c r="QWE111"/>
      <c r="QWG111"/>
      <c r="QWI111"/>
      <c r="QWK111"/>
      <c r="QWM111"/>
      <c r="QWO111"/>
      <c r="QWQ111"/>
      <c r="QWS111"/>
      <c r="QWU111"/>
      <c r="QWW111"/>
      <c r="QWY111"/>
      <c r="QXA111"/>
      <c r="QXC111"/>
      <c r="QXE111"/>
      <c r="QXG111"/>
      <c r="QXI111"/>
      <c r="QXK111"/>
      <c r="QXM111"/>
      <c r="QXO111"/>
      <c r="QXQ111"/>
      <c r="QXS111"/>
      <c r="QXU111"/>
      <c r="QXW111"/>
      <c r="QXY111"/>
      <c r="QYA111"/>
      <c r="QYC111"/>
      <c r="QYE111"/>
      <c r="QYG111"/>
      <c r="QYI111"/>
      <c r="QYK111"/>
      <c r="QYM111"/>
      <c r="QYO111"/>
      <c r="QYQ111"/>
      <c r="QYS111"/>
      <c r="QYU111"/>
      <c r="QYW111"/>
      <c r="QYY111"/>
      <c r="QZA111"/>
      <c r="QZC111"/>
      <c r="QZE111"/>
      <c r="QZG111"/>
      <c r="QZI111"/>
      <c r="QZK111"/>
      <c r="QZM111"/>
      <c r="QZO111"/>
      <c r="QZQ111"/>
      <c r="QZS111"/>
      <c r="QZU111"/>
      <c r="QZW111"/>
      <c r="QZY111"/>
      <c r="RAA111"/>
      <c r="RAC111"/>
      <c r="RAE111"/>
      <c r="RAG111"/>
      <c r="RAI111"/>
      <c r="RAK111"/>
      <c r="RAM111"/>
      <c r="RAO111"/>
      <c r="RAQ111"/>
      <c r="RAS111"/>
      <c r="RAU111"/>
      <c r="RAW111"/>
      <c r="RAY111"/>
      <c r="RBA111"/>
      <c r="RBC111"/>
      <c r="RBE111"/>
      <c r="RBG111"/>
      <c r="RBI111"/>
      <c r="RBK111"/>
      <c r="RBM111"/>
      <c r="RBO111"/>
      <c r="RBQ111"/>
      <c r="RBS111"/>
      <c r="RBU111"/>
      <c r="RBW111"/>
      <c r="RBY111"/>
      <c r="RCA111"/>
      <c r="RCC111"/>
      <c r="RCE111"/>
      <c r="RCG111"/>
      <c r="RCI111"/>
      <c r="RCK111"/>
      <c r="RCM111"/>
      <c r="RCO111"/>
      <c r="RCQ111"/>
      <c r="RCS111"/>
      <c r="RCU111"/>
      <c r="RCW111"/>
      <c r="RCY111"/>
      <c r="RDA111"/>
      <c r="RDC111"/>
      <c r="RDE111"/>
      <c r="RDG111"/>
      <c r="RDI111"/>
      <c r="RDK111"/>
      <c r="RDM111"/>
      <c r="RDO111"/>
      <c r="RDQ111"/>
      <c r="RDS111"/>
      <c r="RDU111"/>
      <c r="RDW111"/>
      <c r="RDY111"/>
      <c r="REA111"/>
      <c r="REC111"/>
      <c r="REE111"/>
      <c r="REG111"/>
      <c r="REI111"/>
      <c r="REK111"/>
      <c r="REM111"/>
      <c r="REO111"/>
      <c r="REQ111"/>
      <c r="RES111"/>
      <c r="REU111"/>
      <c r="REW111"/>
      <c r="REY111"/>
      <c r="RFA111"/>
      <c r="RFC111"/>
      <c r="RFE111"/>
      <c r="RFG111"/>
      <c r="RFI111"/>
      <c r="RFK111"/>
      <c r="RFM111"/>
      <c r="RFO111"/>
      <c r="RFQ111"/>
      <c r="RFS111"/>
      <c r="RFU111"/>
      <c r="RFW111"/>
      <c r="RFY111"/>
      <c r="RGA111"/>
      <c r="RGC111"/>
      <c r="RGE111"/>
      <c r="RGG111"/>
      <c r="RGI111"/>
      <c r="RGK111"/>
      <c r="RGM111"/>
      <c r="RGO111"/>
      <c r="RGQ111"/>
      <c r="RGS111"/>
      <c r="RGU111"/>
      <c r="RGW111"/>
      <c r="RGY111"/>
      <c r="RHA111"/>
      <c r="RHC111"/>
      <c r="RHE111"/>
      <c r="RHG111"/>
      <c r="RHI111"/>
      <c r="RHK111"/>
      <c r="RHM111"/>
      <c r="RHO111"/>
      <c r="RHQ111"/>
      <c r="RHS111"/>
      <c r="RHU111"/>
      <c r="RHW111"/>
      <c r="RHY111"/>
      <c r="RIA111"/>
      <c r="RIC111"/>
      <c r="RIE111"/>
      <c r="RIG111"/>
      <c r="RII111"/>
      <c r="RIK111"/>
      <c r="RIM111"/>
      <c r="RIO111"/>
      <c r="RIQ111"/>
      <c r="RIS111"/>
      <c r="RIU111"/>
      <c r="RIW111"/>
      <c r="RIY111"/>
      <c r="RJA111"/>
      <c r="RJC111"/>
      <c r="RJE111"/>
      <c r="RJG111"/>
      <c r="RJI111"/>
      <c r="RJK111"/>
      <c r="RJM111"/>
      <c r="RJO111"/>
      <c r="RJQ111"/>
      <c r="RJS111"/>
      <c r="RJU111"/>
      <c r="RJW111"/>
      <c r="RJY111"/>
      <c r="RKA111"/>
      <c r="RKC111"/>
      <c r="RKE111"/>
      <c r="RKG111"/>
      <c r="RKI111"/>
      <c r="RKK111"/>
      <c r="RKM111"/>
      <c r="RKO111"/>
      <c r="RKQ111"/>
      <c r="RKS111"/>
      <c r="RKU111"/>
      <c r="RKW111"/>
      <c r="RKY111"/>
      <c r="RLA111"/>
      <c r="RLC111"/>
      <c r="RLE111"/>
      <c r="RLG111"/>
      <c r="RLI111"/>
      <c r="RLK111"/>
      <c r="RLM111"/>
      <c r="RLO111"/>
      <c r="RLQ111"/>
      <c r="RLS111"/>
      <c r="RLU111"/>
      <c r="RLW111"/>
      <c r="RLY111"/>
      <c r="RMA111"/>
      <c r="RMC111"/>
      <c r="RME111"/>
      <c r="RMG111"/>
      <c r="RMI111"/>
      <c r="RMK111"/>
      <c r="RMM111"/>
      <c r="RMO111"/>
      <c r="RMQ111"/>
      <c r="RMS111"/>
      <c r="RMU111"/>
      <c r="RMW111"/>
      <c r="RMY111"/>
      <c r="RNA111"/>
      <c r="RNC111"/>
      <c r="RNE111"/>
      <c r="RNG111"/>
      <c r="RNI111"/>
      <c r="RNK111"/>
      <c r="RNM111"/>
      <c r="RNO111"/>
      <c r="RNQ111"/>
      <c r="RNS111"/>
      <c r="RNU111"/>
      <c r="RNW111"/>
      <c r="RNY111"/>
      <c r="ROA111"/>
      <c r="ROC111"/>
      <c r="ROE111"/>
      <c r="ROG111"/>
      <c r="ROI111"/>
      <c r="ROK111"/>
      <c r="ROM111"/>
      <c r="ROO111"/>
      <c r="ROQ111"/>
      <c r="ROS111"/>
      <c r="ROU111"/>
      <c r="ROW111"/>
      <c r="ROY111"/>
      <c r="RPA111"/>
      <c r="RPC111"/>
      <c r="RPE111"/>
      <c r="RPG111"/>
      <c r="RPI111"/>
      <c r="RPK111"/>
      <c r="RPM111"/>
      <c r="RPO111"/>
      <c r="RPQ111"/>
      <c r="RPS111"/>
      <c r="RPU111"/>
      <c r="RPW111"/>
      <c r="RPY111"/>
      <c r="RQA111"/>
      <c r="RQC111"/>
      <c r="RQE111"/>
      <c r="RQG111"/>
      <c r="RQI111"/>
      <c r="RQK111"/>
      <c r="RQM111"/>
      <c r="RQO111"/>
      <c r="RQQ111"/>
      <c r="RQS111"/>
      <c r="RQU111"/>
      <c r="RQW111"/>
      <c r="RQY111"/>
      <c r="RRA111"/>
      <c r="RRC111"/>
      <c r="RRE111"/>
      <c r="RRG111"/>
      <c r="RRI111"/>
      <c r="RRK111"/>
      <c r="RRM111"/>
      <c r="RRO111"/>
      <c r="RRQ111"/>
      <c r="RRS111"/>
      <c r="RRU111"/>
      <c r="RRW111"/>
      <c r="RRY111"/>
      <c r="RSA111"/>
      <c r="RSC111"/>
      <c r="RSE111"/>
      <c r="RSG111"/>
      <c r="RSI111"/>
      <c r="RSK111"/>
      <c r="RSM111"/>
      <c r="RSO111"/>
      <c r="RSQ111"/>
      <c r="RSS111"/>
      <c r="RSU111"/>
      <c r="RSW111"/>
      <c r="RSY111"/>
      <c r="RTA111"/>
      <c r="RTC111"/>
      <c r="RTE111"/>
      <c r="RTG111"/>
      <c r="RTI111"/>
      <c r="RTK111"/>
      <c r="RTM111"/>
      <c r="RTO111"/>
      <c r="RTQ111"/>
      <c r="RTS111"/>
      <c r="RTU111"/>
      <c r="RTW111"/>
      <c r="RTY111"/>
      <c r="RUA111"/>
      <c r="RUC111"/>
      <c r="RUE111"/>
      <c r="RUG111"/>
      <c r="RUI111"/>
      <c r="RUK111"/>
      <c r="RUM111"/>
      <c r="RUO111"/>
      <c r="RUQ111"/>
      <c r="RUS111"/>
      <c r="RUU111"/>
      <c r="RUW111"/>
      <c r="RUY111"/>
      <c r="RVA111"/>
      <c r="RVC111"/>
      <c r="RVE111"/>
      <c r="RVG111"/>
      <c r="RVI111"/>
      <c r="RVK111"/>
      <c r="RVM111"/>
      <c r="RVO111"/>
      <c r="RVQ111"/>
      <c r="RVS111"/>
      <c r="RVU111"/>
      <c r="RVW111"/>
      <c r="RVY111"/>
      <c r="RWA111"/>
      <c r="RWC111"/>
      <c r="RWE111"/>
      <c r="RWG111"/>
      <c r="RWI111"/>
      <c r="RWK111"/>
      <c r="RWM111"/>
      <c r="RWO111"/>
      <c r="RWQ111"/>
      <c r="RWS111"/>
      <c r="RWU111"/>
      <c r="RWW111"/>
      <c r="RWY111"/>
      <c r="RXA111"/>
      <c r="RXC111"/>
      <c r="RXE111"/>
      <c r="RXG111"/>
      <c r="RXI111"/>
      <c r="RXK111"/>
      <c r="RXM111"/>
      <c r="RXO111"/>
      <c r="RXQ111"/>
      <c r="RXS111"/>
      <c r="RXU111"/>
      <c r="RXW111"/>
      <c r="RXY111"/>
      <c r="RYA111"/>
      <c r="RYC111"/>
      <c r="RYE111"/>
      <c r="RYG111"/>
      <c r="RYI111"/>
      <c r="RYK111"/>
      <c r="RYM111"/>
      <c r="RYO111"/>
      <c r="RYQ111"/>
      <c r="RYS111"/>
      <c r="RYU111"/>
      <c r="RYW111"/>
      <c r="RYY111"/>
      <c r="RZA111"/>
      <c r="RZC111"/>
      <c r="RZE111"/>
      <c r="RZG111"/>
      <c r="RZI111"/>
      <c r="RZK111"/>
      <c r="RZM111"/>
      <c r="RZO111"/>
      <c r="RZQ111"/>
      <c r="RZS111"/>
      <c r="RZU111"/>
      <c r="RZW111"/>
      <c r="RZY111"/>
      <c r="SAA111"/>
      <c r="SAC111"/>
      <c r="SAE111"/>
      <c r="SAG111"/>
      <c r="SAI111"/>
      <c r="SAK111"/>
      <c r="SAM111"/>
      <c r="SAO111"/>
      <c r="SAQ111"/>
      <c r="SAS111"/>
      <c r="SAU111"/>
      <c r="SAW111"/>
      <c r="SAY111"/>
      <c r="SBA111"/>
      <c r="SBC111"/>
      <c r="SBE111"/>
      <c r="SBG111"/>
      <c r="SBI111"/>
      <c r="SBK111"/>
      <c r="SBM111"/>
      <c r="SBO111"/>
      <c r="SBQ111"/>
      <c r="SBS111"/>
      <c r="SBU111"/>
      <c r="SBW111"/>
      <c r="SBY111"/>
      <c r="SCA111"/>
      <c r="SCC111"/>
      <c r="SCE111"/>
      <c r="SCG111"/>
      <c r="SCI111"/>
      <c r="SCK111"/>
      <c r="SCM111"/>
      <c r="SCO111"/>
      <c r="SCQ111"/>
      <c r="SCS111"/>
      <c r="SCU111"/>
      <c r="SCW111"/>
      <c r="SCY111"/>
      <c r="SDA111"/>
      <c r="SDC111"/>
      <c r="SDE111"/>
      <c r="SDG111"/>
      <c r="SDI111"/>
      <c r="SDK111"/>
      <c r="SDM111"/>
      <c r="SDO111"/>
      <c r="SDQ111"/>
      <c r="SDS111"/>
      <c r="SDU111"/>
      <c r="SDW111"/>
      <c r="SDY111"/>
      <c r="SEA111"/>
      <c r="SEC111"/>
      <c r="SEE111"/>
      <c r="SEG111"/>
      <c r="SEI111"/>
      <c r="SEK111"/>
      <c r="SEM111"/>
      <c r="SEO111"/>
      <c r="SEQ111"/>
      <c r="SES111"/>
      <c r="SEU111"/>
      <c r="SEW111"/>
      <c r="SEY111"/>
      <c r="SFA111"/>
      <c r="SFC111"/>
      <c r="SFE111"/>
      <c r="SFG111"/>
      <c r="SFI111"/>
      <c r="SFK111"/>
      <c r="SFM111"/>
      <c r="SFO111"/>
      <c r="SFQ111"/>
      <c r="SFS111"/>
      <c r="SFU111"/>
      <c r="SFW111"/>
      <c r="SFY111"/>
      <c r="SGA111"/>
      <c r="SGC111"/>
      <c r="SGE111"/>
      <c r="SGG111"/>
      <c r="SGI111"/>
      <c r="SGK111"/>
      <c r="SGM111"/>
      <c r="SGO111"/>
      <c r="SGQ111"/>
      <c r="SGS111"/>
      <c r="SGU111"/>
      <c r="SGW111"/>
      <c r="SGY111"/>
      <c r="SHA111"/>
      <c r="SHC111"/>
      <c r="SHE111"/>
      <c r="SHG111"/>
      <c r="SHI111"/>
      <c r="SHK111"/>
      <c r="SHM111"/>
      <c r="SHO111"/>
      <c r="SHQ111"/>
      <c r="SHS111"/>
      <c r="SHU111"/>
      <c r="SHW111"/>
      <c r="SHY111"/>
      <c r="SIA111"/>
      <c r="SIC111"/>
      <c r="SIE111"/>
      <c r="SIG111"/>
      <c r="SII111"/>
      <c r="SIK111"/>
      <c r="SIM111"/>
      <c r="SIO111"/>
      <c r="SIQ111"/>
      <c r="SIS111"/>
      <c r="SIU111"/>
      <c r="SIW111"/>
      <c r="SIY111"/>
      <c r="SJA111"/>
      <c r="SJC111"/>
      <c r="SJE111"/>
      <c r="SJG111"/>
      <c r="SJI111"/>
      <c r="SJK111"/>
      <c r="SJM111"/>
      <c r="SJO111"/>
      <c r="SJQ111"/>
      <c r="SJS111"/>
      <c r="SJU111"/>
      <c r="SJW111"/>
      <c r="SJY111"/>
      <c r="SKA111"/>
      <c r="SKC111"/>
      <c r="SKE111"/>
      <c r="SKG111"/>
      <c r="SKI111"/>
      <c r="SKK111"/>
      <c r="SKM111"/>
      <c r="SKO111"/>
      <c r="SKQ111"/>
      <c r="SKS111"/>
      <c r="SKU111"/>
      <c r="SKW111"/>
      <c r="SKY111"/>
      <c r="SLA111"/>
      <c r="SLC111"/>
      <c r="SLE111"/>
      <c r="SLG111"/>
      <c r="SLI111"/>
      <c r="SLK111"/>
      <c r="SLM111"/>
      <c r="SLO111"/>
      <c r="SLQ111"/>
      <c r="SLS111"/>
      <c r="SLU111"/>
      <c r="SLW111"/>
      <c r="SLY111"/>
      <c r="SMA111"/>
      <c r="SMC111"/>
      <c r="SME111"/>
      <c r="SMG111"/>
      <c r="SMI111"/>
      <c r="SMK111"/>
      <c r="SMM111"/>
      <c r="SMO111"/>
      <c r="SMQ111"/>
      <c r="SMS111"/>
      <c r="SMU111"/>
      <c r="SMW111"/>
      <c r="SMY111"/>
      <c r="SNA111"/>
      <c r="SNC111"/>
      <c r="SNE111"/>
      <c r="SNG111"/>
      <c r="SNI111"/>
      <c r="SNK111"/>
      <c r="SNM111"/>
      <c r="SNO111"/>
      <c r="SNQ111"/>
      <c r="SNS111"/>
      <c r="SNU111"/>
      <c r="SNW111"/>
      <c r="SNY111"/>
      <c r="SOA111"/>
      <c r="SOC111"/>
      <c r="SOE111"/>
      <c r="SOG111"/>
      <c r="SOI111"/>
      <c r="SOK111"/>
      <c r="SOM111"/>
      <c r="SOO111"/>
      <c r="SOQ111"/>
      <c r="SOS111"/>
      <c r="SOU111"/>
      <c r="SOW111"/>
      <c r="SOY111"/>
      <c r="SPA111"/>
      <c r="SPC111"/>
      <c r="SPE111"/>
      <c r="SPG111"/>
      <c r="SPI111"/>
      <c r="SPK111"/>
      <c r="SPM111"/>
      <c r="SPO111"/>
      <c r="SPQ111"/>
      <c r="SPS111"/>
      <c r="SPU111"/>
      <c r="SPW111"/>
      <c r="SPY111"/>
      <c r="SQA111"/>
      <c r="SQC111"/>
      <c r="SQE111"/>
      <c r="SQG111"/>
      <c r="SQI111"/>
      <c r="SQK111"/>
      <c r="SQM111"/>
      <c r="SQO111"/>
      <c r="SQQ111"/>
      <c r="SQS111"/>
      <c r="SQU111"/>
      <c r="SQW111"/>
      <c r="SQY111"/>
      <c r="SRA111"/>
      <c r="SRC111"/>
      <c r="SRE111"/>
      <c r="SRG111"/>
      <c r="SRI111"/>
      <c r="SRK111"/>
      <c r="SRM111"/>
      <c r="SRO111"/>
      <c r="SRQ111"/>
      <c r="SRS111"/>
      <c r="SRU111"/>
      <c r="SRW111"/>
      <c r="SRY111"/>
      <c r="SSA111"/>
      <c r="SSC111"/>
      <c r="SSE111"/>
      <c r="SSG111"/>
      <c r="SSI111"/>
      <c r="SSK111"/>
      <c r="SSM111"/>
      <c r="SSO111"/>
      <c r="SSQ111"/>
      <c r="SSS111"/>
      <c r="SSU111"/>
      <c r="SSW111"/>
      <c r="SSY111"/>
      <c r="STA111"/>
      <c r="STC111"/>
      <c r="STE111"/>
      <c r="STG111"/>
      <c r="STI111"/>
      <c r="STK111"/>
      <c r="STM111"/>
      <c r="STO111"/>
      <c r="STQ111"/>
      <c r="STS111"/>
      <c r="STU111"/>
      <c r="STW111"/>
      <c r="STY111"/>
      <c r="SUA111"/>
      <c r="SUC111"/>
      <c r="SUE111"/>
      <c r="SUG111"/>
      <c r="SUI111"/>
      <c r="SUK111"/>
      <c r="SUM111"/>
      <c r="SUO111"/>
      <c r="SUQ111"/>
      <c r="SUS111"/>
      <c r="SUU111"/>
      <c r="SUW111"/>
      <c r="SUY111"/>
      <c r="SVA111"/>
      <c r="SVC111"/>
      <c r="SVE111"/>
      <c r="SVG111"/>
      <c r="SVI111"/>
      <c r="SVK111"/>
      <c r="SVM111"/>
      <c r="SVO111"/>
      <c r="SVQ111"/>
      <c r="SVS111"/>
      <c r="SVU111"/>
      <c r="SVW111"/>
      <c r="SVY111"/>
      <c r="SWA111"/>
      <c r="SWC111"/>
      <c r="SWE111"/>
      <c r="SWG111"/>
      <c r="SWI111"/>
      <c r="SWK111"/>
      <c r="SWM111"/>
      <c r="SWO111"/>
      <c r="SWQ111"/>
      <c r="SWS111"/>
      <c r="SWU111"/>
      <c r="SWW111"/>
      <c r="SWY111"/>
      <c r="SXA111"/>
      <c r="SXC111"/>
      <c r="SXE111"/>
      <c r="SXG111"/>
      <c r="SXI111"/>
      <c r="SXK111"/>
      <c r="SXM111"/>
      <c r="SXO111"/>
      <c r="SXQ111"/>
      <c r="SXS111"/>
      <c r="SXU111"/>
      <c r="SXW111"/>
      <c r="SXY111"/>
      <c r="SYA111"/>
      <c r="SYC111"/>
      <c r="SYE111"/>
      <c r="SYG111"/>
      <c r="SYI111"/>
      <c r="SYK111"/>
      <c r="SYM111"/>
      <c r="SYO111"/>
      <c r="SYQ111"/>
      <c r="SYS111"/>
      <c r="SYU111"/>
      <c r="SYW111"/>
      <c r="SYY111"/>
      <c r="SZA111"/>
      <c r="SZC111"/>
      <c r="SZE111"/>
      <c r="SZG111"/>
      <c r="SZI111"/>
      <c r="SZK111"/>
      <c r="SZM111"/>
      <c r="SZO111"/>
      <c r="SZQ111"/>
      <c r="SZS111"/>
      <c r="SZU111"/>
      <c r="SZW111"/>
      <c r="SZY111"/>
      <c r="TAA111"/>
      <c r="TAC111"/>
      <c r="TAE111"/>
      <c r="TAG111"/>
      <c r="TAI111"/>
      <c r="TAK111"/>
      <c r="TAM111"/>
      <c r="TAO111"/>
      <c r="TAQ111"/>
      <c r="TAS111"/>
      <c r="TAU111"/>
      <c r="TAW111"/>
      <c r="TAY111"/>
      <c r="TBA111"/>
      <c r="TBC111"/>
      <c r="TBE111"/>
      <c r="TBG111"/>
      <c r="TBI111"/>
      <c r="TBK111"/>
      <c r="TBM111"/>
      <c r="TBO111"/>
      <c r="TBQ111"/>
      <c r="TBS111"/>
      <c r="TBU111"/>
      <c r="TBW111"/>
      <c r="TBY111"/>
      <c r="TCA111"/>
      <c r="TCC111"/>
      <c r="TCE111"/>
      <c r="TCG111"/>
      <c r="TCI111"/>
      <c r="TCK111"/>
      <c r="TCM111"/>
      <c r="TCO111"/>
      <c r="TCQ111"/>
      <c r="TCS111"/>
      <c r="TCU111"/>
      <c r="TCW111"/>
      <c r="TCY111"/>
      <c r="TDA111"/>
      <c r="TDC111"/>
      <c r="TDE111"/>
      <c r="TDG111"/>
      <c r="TDI111"/>
      <c r="TDK111"/>
      <c r="TDM111"/>
      <c r="TDO111"/>
      <c r="TDQ111"/>
      <c r="TDS111"/>
      <c r="TDU111"/>
      <c r="TDW111"/>
      <c r="TDY111"/>
      <c r="TEA111"/>
      <c r="TEC111"/>
      <c r="TEE111"/>
      <c r="TEG111"/>
      <c r="TEI111"/>
      <c r="TEK111"/>
      <c r="TEM111"/>
      <c r="TEO111"/>
      <c r="TEQ111"/>
      <c r="TES111"/>
      <c r="TEU111"/>
      <c r="TEW111"/>
      <c r="TEY111"/>
      <c r="TFA111"/>
      <c r="TFC111"/>
      <c r="TFE111"/>
      <c r="TFG111"/>
      <c r="TFI111"/>
      <c r="TFK111"/>
      <c r="TFM111"/>
      <c r="TFO111"/>
      <c r="TFQ111"/>
      <c r="TFS111"/>
      <c r="TFU111"/>
      <c r="TFW111"/>
      <c r="TFY111"/>
      <c r="TGA111"/>
      <c r="TGC111"/>
      <c r="TGE111"/>
      <c r="TGG111"/>
      <c r="TGI111"/>
      <c r="TGK111"/>
      <c r="TGM111"/>
      <c r="TGO111"/>
      <c r="TGQ111"/>
      <c r="TGS111"/>
      <c r="TGU111"/>
      <c r="TGW111"/>
      <c r="TGY111"/>
      <c r="THA111"/>
      <c r="THC111"/>
      <c r="THE111"/>
      <c r="THG111"/>
      <c r="THI111"/>
      <c r="THK111"/>
      <c r="THM111"/>
      <c r="THO111"/>
      <c r="THQ111"/>
      <c r="THS111"/>
      <c r="THU111"/>
      <c r="THW111"/>
      <c r="THY111"/>
      <c r="TIA111"/>
      <c r="TIC111"/>
      <c r="TIE111"/>
      <c r="TIG111"/>
      <c r="TII111"/>
      <c r="TIK111"/>
      <c r="TIM111"/>
      <c r="TIO111"/>
      <c r="TIQ111"/>
      <c r="TIS111"/>
      <c r="TIU111"/>
      <c r="TIW111"/>
      <c r="TIY111"/>
      <c r="TJA111"/>
      <c r="TJC111"/>
      <c r="TJE111"/>
      <c r="TJG111"/>
      <c r="TJI111"/>
      <c r="TJK111"/>
      <c r="TJM111"/>
      <c r="TJO111"/>
      <c r="TJQ111"/>
      <c r="TJS111"/>
      <c r="TJU111"/>
      <c r="TJW111"/>
      <c r="TJY111"/>
      <c r="TKA111"/>
      <c r="TKC111"/>
      <c r="TKE111"/>
      <c r="TKG111"/>
      <c r="TKI111"/>
      <c r="TKK111"/>
      <c r="TKM111"/>
      <c r="TKO111"/>
      <c r="TKQ111"/>
      <c r="TKS111"/>
      <c r="TKU111"/>
      <c r="TKW111"/>
      <c r="TKY111"/>
      <c r="TLA111"/>
      <c r="TLC111"/>
      <c r="TLE111"/>
      <c r="TLG111"/>
      <c r="TLI111"/>
      <c r="TLK111"/>
      <c r="TLM111"/>
      <c r="TLO111"/>
      <c r="TLQ111"/>
      <c r="TLS111"/>
      <c r="TLU111"/>
      <c r="TLW111"/>
      <c r="TLY111"/>
      <c r="TMA111"/>
      <c r="TMC111"/>
      <c r="TME111"/>
      <c r="TMG111"/>
      <c r="TMI111"/>
      <c r="TMK111"/>
      <c r="TMM111"/>
      <c r="TMO111"/>
      <c r="TMQ111"/>
      <c r="TMS111"/>
      <c r="TMU111"/>
      <c r="TMW111"/>
      <c r="TMY111"/>
      <c r="TNA111"/>
      <c r="TNC111"/>
      <c r="TNE111"/>
      <c r="TNG111"/>
      <c r="TNI111"/>
      <c r="TNK111"/>
      <c r="TNM111"/>
      <c r="TNO111"/>
      <c r="TNQ111"/>
      <c r="TNS111"/>
      <c r="TNU111"/>
      <c r="TNW111"/>
      <c r="TNY111"/>
      <c r="TOA111"/>
      <c r="TOC111"/>
      <c r="TOE111"/>
      <c r="TOG111"/>
      <c r="TOI111"/>
      <c r="TOK111"/>
      <c r="TOM111"/>
      <c r="TOO111"/>
      <c r="TOQ111"/>
      <c r="TOS111"/>
      <c r="TOU111"/>
      <c r="TOW111"/>
      <c r="TOY111"/>
      <c r="TPA111"/>
      <c r="TPC111"/>
      <c r="TPE111"/>
      <c r="TPG111"/>
      <c r="TPI111"/>
      <c r="TPK111"/>
      <c r="TPM111"/>
      <c r="TPO111"/>
      <c r="TPQ111"/>
      <c r="TPS111"/>
      <c r="TPU111"/>
      <c r="TPW111"/>
      <c r="TPY111"/>
      <c r="TQA111"/>
      <c r="TQC111"/>
      <c r="TQE111"/>
      <c r="TQG111"/>
      <c r="TQI111"/>
      <c r="TQK111"/>
      <c r="TQM111"/>
      <c r="TQO111"/>
      <c r="TQQ111"/>
      <c r="TQS111"/>
      <c r="TQU111"/>
      <c r="TQW111"/>
      <c r="TQY111"/>
      <c r="TRA111"/>
      <c r="TRC111"/>
      <c r="TRE111"/>
      <c r="TRG111"/>
      <c r="TRI111"/>
      <c r="TRK111"/>
      <c r="TRM111"/>
      <c r="TRO111"/>
      <c r="TRQ111"/>
      <c r="TRS111"/>
      <c r="TRU111"/>
      <c r="TRW111"/>
      <c r="TRY111"/>
      <c r="TSA111"/>
      <c r="TSC111"/>
      <c r="TSE111"/>
      <c r="TSG111"/>
      <c r="TSI111"/>
      <c r="TSK111"/>
      <c r="TSM111"/>
      <c r="TSO111"/>
      <c r="TSQ111"/>
      <c r="TSS111"/>
      <c r="TSU111"/>
      <c r="TSW111"/>
      <c r="TSY111"/>
      <c r="TTA111"/>
      <c r="TTC111"/>
      <c r="TTE111"/>
      <c r="TTG111"/>
      <c r="TTI111"/>
      <c r="TTK111"/>
      <c r="TTM111"/>
      <c r="TTO111"/>
      <c r="TTQ111"/>
      <c r="TTS111"/>
      <c r="TTU111"/>
      <c r="TTW111"/>
      <c r="TTY111"/>
      <c r="TUA111"/>
      <c r="TUC111"/>
      <c r="TUE111"/>
      <c r="TUG111"/>
      <c r="TUI111"/>
      <c r="TUK111"/>
      <c r="TUM111"/>
      <c r="TUO111"/>
      <c r="TUQ111"/>
      <c r="TUS111"/>
      <c r="TUU111"/>
      <c r="TUW111"/>
      <c r="TUY111"/>
      <c r="TVA111"/>
      <c r="TVC111"/>
      <c r="TVE111"/>
      <c r="TVG111"/>
      <c r="TVI111"/>
      <c r="TVK111"/>
      <c r="TVM111"/>
      <c r="TVO111"/>
      <c r="TVQ111"/>
      <c r="TVS111"/>
      <c r="TVU111"/>
      <c r="TVW111"/>
      <c r="TVY111"/>
      <c r="TWA111"/>
      <c r="TWC111"/>
      <c r="TWE111"/>
      <c r="TWG111"/>
      <c r="TWI111"/>
      <c r="TWK111"/>
      <c r="TWM111"/>
      <c r="TWO111"/>
      <c r="TWQ111"/>
      <c r="TWS111"/>
      <c r="TWU111"/>
      <c r="TWW111"/>
      <c r="TWY111"/>
      <c r="TXA111"/>
      <c r="TXC111"/>
      <c r="TXE111"/>
      <c r="TXG111"/>
      <c r="TXI111"/>
      <c r="TXK111"/>
      <c r="TXM111"/>
      <c r="TXO111"/>
      <c r="TXQ111"/>
      <c r="TXS111"/>
      <c r="TXU111"/>
      <c r="TXW111"/>
      <c r="TXY111"/>
      <c r="TYA111"/>
      <c r="TYC111"/>
      <c r="TYE111"/>
      <c r="TYG111"/>
      <c r="TYI111"/>
      <c r="TYK111"/>
      <c r="TYM111"/>
      <c r="TYO111"/>
      <c r="TYQ111"/>
      <c r="TYS111"/>
      <c r="TYU111"/>
      <c r="TYW111"/>
      <c r="TYY111"/>
      <c r="TZA111"/>
      <c r="TZC111"/>
      <c r="TZE111"/>
      <c r="TZG111"/>
      <c r="TZI111"/>
      <c r="TZK111"/>
      <c r="TZM111"/>
      <c r="TZO111"/>
      <c r="TZQ111"/>
      <c r="TZS111"/>
      <c r="TZU111"/>
      <c r="TZW111"/>
      <c r="TZY111"/>
      <c r="UAA111"/>
      <c r="UAC111"/>
      <c r="UAE111"/>
      <c r="UAG111"/>
      <c r="UAI111"/>
      <c r="UAK111"/>
      <c r="UAM111"/>
      <c r="UAO111"/>
      <c r="UAQ111"/>
      <c r="UAS111"/>
      <c r="UAU111"/>
      <c r="UAW111"/>
      <c r="UAY111"/>
      <c r="UBA111"/>
      <c r="UBC111"/>
      <c r="UBE111"/>
      <c r="UBG111"/>
      <c r="UBI111"/>
      <c r="UBK111"/>
      <c r="UBM111"/>
      <c r="UBO111"/>
      <c r="UBQ111"/>
      <c r="UBS111"/>
      <c r="UBU111"/>
      <c r="UBW111"/>
      <c r="UBY111"/>
      <c r="UCA111"/>
      <c r="UCC111"/>
      <c r="UCE111"/>
      <c r="UCG111"/>
      <c r="UCI111"/>
      <c r="UCK111"/>
      <c r="UCM111"/>
      <c r="UCO111"/>
      <c r="UCQ111"/>
      <c r="UCS111"/>
      <c r="UCU111"/>
      <c r="UCW111"/>
      <c r="UCY111"/>
      <c r="UDA111"/>
      <c r="UDC111"/>
      <c r="UDE111"/>
      <c r="UDG111"/>
      <c r="UDI111"/>
      <c r="UDK111"/>
      <c r="UDM111"/>
      <c r="UDO111"/>
      <c r="UDQ111"/>
      <c r="UDS111"/>
      <c r="UDU111"/>
      <c r="UDW111"/>
      <c r="UDY111"/>
      <c r="UEA111"/>
      <c r="UEC111"/>
      <c r="UEE111"/>
      <c r="UEG111"/>
      <c r="UEI111"/>
      <c r="UEK111"/>
      <c r="UEM111"/>
      <c r="UEO111"/>
      <c r="UEQ111"/>
      <c r="UES111"/>
      <c r="UEU111"/>
      <c r="UEW111"/>
      <c r="UEY111"/>
      <c r="UFA111"/>
      <c r="UFC111"/>
      <c r="UFE111"/>
      <c r="UFG111"/>
      <c r="UFI111"/>
      <c r="UFK111"/>
      <c r="UFM111"/>
      <c r="UFO111"/>
      <c r="UFQ111"/>
      <c r="UFS111"/>
      <c r="UFU111"/>
      <c r="UFW111"/>
      <c r="UFY111"/>
      <c r="UGA111"/>
      <c r="UGC111"/>
      <c r="UGE111"/>
      <c r="UGG111"/>
      <c r="UGI111"/>
      <c r="UGK111"/>
      <c r="UGM111"/>
      <c r="UGO111"/>
      <c r="UGQ111"/>
      <c r="UGS111"/>
      <c r="UGU111"/>
      <c r="UGW111"/>
      <c r="UGY111"/>
      <c r="UHA111"/>
      <c r="UHC111"/>
      <c r="UHE111"/>
      <c r="UHG111"/>
      <c r="UHI111"/>
      <c r="UHK111"/>
      <c r="UHM111"/>
      <c r="UHO111"/>
      <c r="UHQ111"/>
      <c r="UHS111"/>
      <c r="UHU111"/>
      <c r="UHW111"/>
      <c r="UHY111"/>
      <c r="UIA111"/>
      <c r="UIC111"/>
      <c r="UIE111"/>
      <c r="UIG111"/>
      <c r="UII111"/>
      <c r="UIK111"/>
      <c r="UIM111"/>
      <c r="UIO111"/>
      <c r="UIQ111"/>
      <c r="UIS111"/>
      <c r="UIU111"/>
      <c r="UIW111"/>
      <c r="UIY111"/>
      <c r="UJA111"/>
      <c r="UJC111"/>
      <c r="UJE111"/>
      <c r="UJG111"/>
      <c r="UJI111"/>
      <c r="UJK111"/>
      <c r="UJM111"/>
      <c r="UJO111"/>
      <c r="UJQ111"/>
      <c r="UJS111"/>
      <c r="UJU111"/>
      <c r="UJW111"/>
      <c r="UJY111"/>
      <c r="UKA111"/>
      <c r="UKC111"/>
      <c r="UKE111"/>
      <c r="UKG111"/>
      <c r="UKI111"/>
      <c r="UKK111"/>
      <c r="UKM111"/>
      <c r="UKO111"/>
      <c r="UKQ111"/>
      <c r="UKS111"/>
      <c r="UKU111"/>
      <c r="UKW111"/>
      <c r="UKY111"/>
      <c r="ULA111"/>
      <c r="ULC111"/>
      <c r="ULE111"/>
      <c r="ULG111"/>
      <c r="ULI111"/>
      <c r="ULK111"/>
      <c r="ULM111"/>
      <c r="ULO111"/>
      <c r="ULQ111"/>
      <c r="ULS111"/>
      <c r="ULU111"/>
      <c r="ULW111"/>
      <c r="ULY111"/>
      <c r="UMA111"/>
      <c r="UMC111"/>
      <c r="UME111"/>
      <c r="UMG111"/>
      <c r="UMI111"/>
      <c r="UMK111"/>
      <c r="UMM111"/>
      <c r="UMO111"/>
      <c r="UMQ111"/>
      <c r="UMS111"/>
      <c r="UMU111"/>
      <c r="UMW111"/>
      <c r="UMY111"/>
      <c r="UNA111"/>
      <c r="UNC111"/>
      <c r="UNE111"/>
      <c r="UNG111"/>
      <c r="UNI111"/>
      <c r="UNK111"/>
      <c r="UNM111"/>
      <c r="UNO111"/>
      <c r="UNQ111"/>
      <c r="UNS111"/>
      <c r="UNU111"/>
      <c r="UNW111"/>
      <c r="UNY111"/>
      <c r="UOA111"/>
      <c r="UOC111"/>
      <c r="UOE111"/>
      <c r="UOG111"/>
      <c r="UOI111"/>
      <c r="UOK111"/>
      <c r="UOM111"/>
      <c r="UOO111"/>
      <c r="UOQ111"/>
      <c r="UOS111"/>
      <c r="UOU111"/>
      <c r="UOW111"/>
      <c r="UOY111"/>
      <c r="UPA111"/>
      <c r="UPC111"/>
      <c r="UPE111"/>
      <c r="UPG111"/>
      <c r="UPI111"/>
      <c r="UPK111"/>
      <c r="UPM111"/>
      <c r="UPO111"/>
      <c r="UPQ111"/>
      <c r="UPS111"/>
      <c r="UPU111"/>
      <c r="UPW111"/>
      <c r="UPY111"/>
      <c r="UQA111"/>
      <c r="UQC111"/>
      <c r="UQE111"/>
      <c r="UQG111"/>
      <c r="UQI111"/>
      <c r="UQK111"/>
      <c r="UQM111"/>
      <c r="UQO111"/>
      <c r="UQQ111"/>
      <c r="UQS111"/>
      <c r="UQU111"/>
      <c r="UQW111"/>
      <c r="UQY111"/>
      <c r="URA111"/>
      <c r="URC111"/>
      <c r="URE111"/>
      <c r="URG111"/>
      <c r="URI111"/>
      <c r="URK111"/>
      <c r="URM111"/>
      <c r="URO111"/>
      <c r="URQ111"/>
      <c r="URS111"/>
      <c r="URU111"/>
      <c r="URW111"/>
      <c r="URY111"/>
      <c r="USA111"/>
      <c r="USC111"/>
      <c r="USE111"/>
      <c r="USG111"/>
      <c r="USI111"/>
      <c r="USK111"/>
      <c r="USM111"/>
      <c r="USO111"/>
      <c r="USQ111"/>
      <c r="USS111"/>
      <c r="USU111"/>
      <c r="USW111"/>
      <c r="USY111"/>
      <c r="UTA111"/>
      <c r="UTC111"/>
      <c r="UTE111"/>
      <c r="UTG111"/>
      <c r="UTI111"/>
      <c r="UTK111"/>
      <c r="UTM111"/>
      <c r="UTO111"/>
      <c r="UTQ111"/>
      <c r="UTS111"/>
      <c r="UTU111"/>
      <c r="UTW111"/>
      <c r="UTY111"/>
      <c r="UUA111"/>
      <c r="UUC111"/>
      <c r="UUE111"/>
      <c r="UUG111"/>
      <c r="UUI111"/>
      <c r="UUK111"/>
      <c r="UUM111"/>
      <c r="UUO111"/>
      <c r="UUQ111"/>
      <c r="UUS111"/>
      <c r="UUU111"/>
      <c r="UUW111"/>
      <c r="UUY111"/>
      <c r="UVA111"/>
      <c r="UVC111"/>
      <c r="UVE111"/>
      <c r="UVG111"/>
      <c r="UVI111"/>
      <c r="UVK111"/>
      <c r="UVM111"/>
      <c r="UVO111"/>
      <c r="UVQ111"/>
      <c r="UVS111"/>
      <c r="UVU111"/>
      <c r="UVW111"/>
      <c r="UVY111"/>
      <c r="UWA111"/>
      <c r="UWC111"/>
      <c r="UWE111"/>
      <c r="UWG111"/>
      <c r="UWI111"/>
      <c r="UWK111"/>
      <c r="UWM111"/>
      <c r="UWO111"/>
      <c r="UWQ111"/>
      <c r="UWS111"/>
      <c r="UWU111"/>
      <c r="UWW111"/>
      <c r="UWY111"/>
      <c r="UXA111"/>
      <c r="UXC111"/>
      <c r="UXE111"/>
      <c r="UXG111"/>
      <c r="UXI111"/>
      <c r="UXK111"/>
      <c r="UXM111"/>
      <c r="UXO111"/>
      <c r="UXQ111"/>
      <c r="UXS111"/>
      <c r="UXU111"/>
      <c r="UXW111"/>
      <c r="UXY111"/>
      <c r="UYA111"/>
      <c r="UYC111"/>
      <c r="UYE111"/>
      <c r="UYG111"/>
      <c r="UYI111"/>
      <c r="UYK111"/>
      <c r="UYM111"/>
      <c r="UYO111"/>
      <c r="UYQ111"/>
      <c r="UYS111"/>
      <c r="UYU111"/>
      <c r="UYW111"/>
      <c r="UYY111"/>
      <c r="UZA111"/>
      <c r="UZC111"/>
      <c r="UZE111"/>
      <c r="UZG111"/>
      <c r="UZI111"/>
      <c r="UZK111"/>
      <c r="UZM111"/>
      <c r="UZO111"/>
      <c r="UZQ111"/>
      <c r="UZS111"/>
      <c r="UZU111"/>
      <c r="UZW111"/>
      <c r="UZY111"/>
      <c r="VAA111"/>
      <c r="VAC111"/>
      <c r="VAE111"/>
      <c r="VAG111"/>
      <c r="VAI111"/>
      <c r="VAK111"/>
      <c r="VAM111"/>
      <c r="VAO111"/>
      <c r="VAQ111"/>
      <c r="VAS111"/>
      <c r="VAU111"/>
      <c r="VAW111"/>
      <c r="VAY111"/>
      <c r="VBA111"/>
      <c r="VBC111"/>
      <c r="VBE111"/>
      <c r="VBG111"/>
      <c r="VBI111"/>
      <c r="VBK111"/>
      <c r="VBM111"/>
      <c r="VBO111"/>
      <c r="VBQ111"/>
      <c r="VBS111"/>
      <c r="VBU111"/>
      <c r="VBW111"/>
      <c r="VBY111"/>
      <c r="VCA111"/>
      <c r="VCC111"/>
      <c r="VCE111"/>
      <c r="VCG111"/>
      <c r="VCI111"/>
      <c r="VCK111"/>
      <c r="VCM111"/>
      <c r="VCO111"/>
      <c r="VCQ111"/>
      <c r="VCS111"/>
      <c r="VCU111"/>
      <c r="VCW111"/>
      <c r="VCY111"/>
      <c r="VDA111"/>
      <c r="VDC111"/>
      <c r="VDE111"/>
      <c r="VDG111"/>
      <c r="VDI111"/>
      <c r="VDK111"/>
      <c r="VDM111"/>
      <c r="VDO111"/>
      <c r="VDQ111"/>
      <c r="VDS111"/>
      <c r="VDU111"/>
      <c r="VDW111"/>
      <c r="VDY111"/>
      <c r="VEA111"/>
      <c r="VEC111"/>
      <c r="VEE111"/>
      <c r="VEG111"/>
      <c r="VEI111"/>
      <c r="VEK111"/>
      <c r="VEM111"/>
      <c r="VEO111"/>
      <c r="VEQ111"/>
      <c r="VES111"/>
      <c r="VEU111"/>
      <c r="VEW111"/>
      <c r="VEY111"/>
      <c r="VFA111"/>
      <c r="VFC111"/>
      <c r="VFE111"/>
      <c r="VFG111"/>
      <c r="VFI111"/>
      <c r="VFK111"/>
      <c r="VFM111"/>
      <c r="VFO111"/>
      <c r="VFQ111"/>
      <c r="VFS111"/>
      <c r="VFU111"/>
      <c r="VFW111"/>
      <c r="VFY111"/>
      <c r="VGA111"/>
      <c r="VGC111"/>
      <c r="VGE111"/>
      <c r="VGG111"/>
      <c r="VGI111"/>
      <c r="VGK111"/>
      <c r="VGM111"/>
      <c r="VGO111"/>
      <c r="VGQ111"/>
      <c r="VGS111"/>
      <c r="VGU111"/>
      <c r="VGW111"/>
      <c r="VGY111"/>
      <c r="VHA111"/>
      <c r="VHC111"/>
      <c r="VHE111"/>
      <c r="VHG111"/>
      <c r="VHI111"/>
      <c r="VHK111"/>
      <c r="VHM111"/>
      <c r="VHO111"/>
      <c r="VHQ111"/>
      <c r="VHS111"/>
      <c r="VHU111"/>
      <c r="VHW111"/>
      <c r="VHY111"/>
      <c r="VIA111"/>
      <c r="VIC111"/>
      <c r="VIE111"/>
      <c r="VIG111"/>
      <c r="VII111"/>
      <c r="VIK111"/>
      <c r="VIM111"/>
      <c r="VIO111"/>
      <c r="VIQ111"/>
      <c r="VIS111"/>
      <c r="VIU111"/>
      <c r="VIW111"/>
      <c r="VIY111"/>
      <c r="VJA111"/>
      <c r="VJC111"/>
      <c r="VJE111"/>
      <c r="VJG111"/>
      <c r="VJI111"/>
      <c r="VJK111"/>
      <c r="VJM111"/>
      <c r="VJO111"/>
      <c r="VJQ111"/>
      <c r="VJS111"/>
      <c r="VJU111"/>
      <c r="VJW111"/>
      <c r="VJY111"/>
      <c r="VKA111"/>
      <c r="VKC111"/>
      <c r="VKE111"/>
      <c r="VKG111"/>
      <c r="VKI111"/>
      <c r="VKK111"/>
      <c r="VKM111"/>
      <c r="VKO111"/>
      <c r="VKQ111"/>
      <c r="VKS111"/>
      <c r="VKU111"/>
      <c r="VKW111"/>
      <c r="VKY111"/>
      <c r="VLA111"/>
      <c r="VLC111"/>
      <c r="VLE111"/>
      <c r="VLG111"/>
      <c r="VLI111"/>
      <c r="VLK111"/>
      <c r="VLM111"/>
      <c r="VLO111"/>
      <c r="VLQ111"/>
      <c r="VLS111"/>
      <c r="VLU111"/>
      <c r="VLW111"/>
      <c r="VLY111"/>
      <c r="VMA111"/>
      <c r="VMC111"/>
      <c r="VME111"/>
      <c r="VMG111"/>
      <c r="VMI111"/>
      <c r="VMK111"/>
      <c r="VMM111"/>
      <c r="VMO111"/>
      <c r="VMQ111"/>
      <c r="VMS111"/>
      <c r="VMU111"/>
      <c r="VMW111"/>
      <c r="VMY111"/>
      <c r="VNA111"/>
      <c r="VNC111"/>
      <c r="VNE111"/>
      <c r="VNG111"/>
      <c r="VNI111"/>
      <c r="VNK111"/>
      <c r="VNM111"/>
      <c r="VNO111"/>
      <c r="VNQ111"/>
      <c r="VNS111"/>
      <c r="VNU111"/>
      <c r="VNW111"/>
      <c r="VNY111"/>
      <c r="VOA111"/>
      <c r="VOC111"/>
      <c r="VOE111"/>
      <c r="VOG111"/>
      <c r="VOI111"/>
      <c r="VOK111"/>
      <c r="VOM111"/>
      <c r="VOO111"/>
      <c r="VOQ111"/>
      <c r="VOS111"/>
      <c r="VOU111"/>
      <c r="VOW111"/>
      <c r="VOY111"/>
      <c r="VPA111"/>
      <c r="VPC111"/>
      <c r="VPE111"/>
      <c r="VPG111"/>
      <c r="VPI111"/>
      <c r="VPK111"/>
      <c r="VPM111"/>
      <c r="VPO111"/>
      <c r="VPQ111"/>
      <c r="VPS111"/>
      <c r="VPU111"/>
      <c r="VPW111"/>
      <c r="VPY111"/>
      <c r="VQA111"/>
      <c r="VQC111"/>
      <c r="VQE111"/>
      <c r="VQG111"/>
      <c r="VQI111"/>
      <c r="VQK111"/>
      <c r="VQM111"/>
      <c r="VQO111"/>
      <c r="VQQ111"/>
      <c r="VQS111"/>
      <c r="VQU111"/>
      <c r="VQW111"/>
      <c r="VQY111"/>
      <c r="VRA111"/>
      <c r="VRC111"/>
      <c r="VRE111"/>
      <c r="VRG111"/>
      <c r="VRI111"/>
      <c r="VRK111"/>
      <c r="VRM111"/>
      <c r="VRO111"/>
      <c r="VRQ111"/>
      <c r="VRS111"/>
      <c r="VRU111"/>
      <c r="VRW111"/>
      <c r="VRY111"/>
      <c r="VSA111"/>
      <c r="VSC111"/>
      <c r="VSE111"/>
      <c r="VSG111"/>
      <c r="VSI111"/>
      <c r="VSK111"/>
      <c r="VSM111"/>
      <c r="VSO111"/>
      <c r="VSQ111"/>
      <c r="VSS111"/>
      <c r="VSU111"/>
      <c r="VSW111"/>
      <c r="VSY111"/>
      <c r="VTA111"/>
      <c r="VTC111"/>
      <c r="VTE111"/>
      <c r="VTG111"/>
      <c r="VTI111"/>
      <c r="VTK111"/>
      <c r="VTM111"/>
      <c r="VTO111"/>
      <c r="VTQ111"/>
      <c r="VTS111"/>
      <c r="VTU111"/>
      <c r="VTW111"/>
      <c r="VTY111"/>
      <c r="VUA111"/>
      <c r="VUC111"/>
      <c r="VUE111"/>
      <c r="VUG111"/>
      <c r="VUI111"/>
      <c r="VUK111"/>
      <c r="VUM111"/>
      <c r="VUO111"/>
      <c r="VUQ111"/>
      <c r="VUS111"/>
      <c r="VUU111"/>
      <c r="VUW111"/>
      <c r="VUY111"/>
      <c r="VVA111"/>
      <c r="VVC111"/>
      <c r="VVE111"/>
      <c r="VVG111"/>
      <c r="VVI111"/>
      <c r="VVK111"/>
      <c r="VVM111"/>
      <c r="VVO111"/>
      <c r="VVQ111"/>
      <c r="VVS111"/>
      <c r="VVU111"/>
      <c r="VVW111"/>
      <c r="VVY111"/>
      <c r="VWA111"/>
      <c r="VWC111"/>
      <c r="VWE111"/>
      <c r="VWG111"/>
      <c r="VWI111"/>
      <c r="VWK111"/>
      <c r="VWM111"/>
      <c r="VWO111"/>
      <c r="VWQ111"/>
      <c r="VWS111"/>
      <c r="VWU111"/>
      <c r="VWW111"/>
      <c r="VWY111"/>
      <c r="VXA111"/>
      <c r="VXC111"/>
      <c r="VXE111"/>
      <c r="VXG111"/>
      <c r="VXI111"/>
      <c r="VXK111"/>
      <c r="VXM111"/>
      <c r="VXO111"/>
      <c r="VXQ111"/>
      <c r="VXS111"/>
      <c r="VXU111"/>
      <c r="VXW111"/>
      <c r="VXY111"/>
      <c r="VYA111"/>
      <c r="VYC111"/>
      <c r="VYE111"/>
      <c r="VYG111"/>
      <c r="VYI111"/>
      <c r="VYK111"/>
      <c r="VYM111"/>
      <c r="VYO111"/>
      <c r="VYQ111"/>
      <c r="VYS111"/>
      <c r="VYU111"/>
      <c r="VYW111"/>
      <c r="VYY111"/>
      <c r="VZA111"/>
      <c r="VZC111"/>
      <c r="VZE111"/>
      <c r="VZG111"/>
      <c r="VZI111"/>
      <c r="VZK111"/>
      <c r="VZM111"/>
      <c r="VZO111"/>
      <c r="VZQ111"/>
      <c r="VZS111"/>
      <c r="VZU111"/>
      <c r="VZW111"/>
      <c r="VZY111"/>
      <c r="WAA111"/>
      <c r="WAC111"/>
      <c r="WAE111"/>
      <c r="WAG111"/>
      <c r="WAI111"/>
      <c r="WAK111"/>
      <c r="WAM111"/>
      <c r="WAO111"/>
      <c r="WAQ111"/>
      <c r="WAS111"/>
      <c r="WAU111"/>
      <c r="WAW111"/>
      <c r="WAY111"/>
      <c r="WBA111"/>
      <c r="WBC111"/>
      <c r="WBE111"/>
      <c r="WBG111"/>
      <c r="WBI111"/>
      <c r="WBK111"/>
      <c r="WBM111"/>
      <c r="WBO111"/>
      <c r="WBQ111"/>
      <c r="WBS111"/>
      <c r="WBU111"/>
      <c r="WBW111"/>
      <c r="WBY111"/>
      <c r="WCA111"/>
      <c r="WCC111"/>
      <c r="WCE111"/>
      <c r="WCG111"/>
      <c r="WCI111"/>
      <c r="WCK111"/>
      <c r="WCM111"/>
      <c r="WCO111"/>
      <c r="WCQ111"/>
      <c r="WCS111"/>
      <c r="WCU111"/>
      <c r="WCW111"/>
      <c r="WCY111"/>
      <c r="WDA111"/>
      <c r="WDC111"/>
      <c r="WDE111"/>
      <c r="WDG111"/>
      <c r="WDI111"/>
      <c r="WDK111"/>
      <c r="WDM111"/>
      <c r="WDO111"/>
      <c r="WDQ111"/>
      <c r="WDS111"/>
      <c r="WDU111"/>
      <c r="WDW111"/>
      <c r="WDY111"/>
      <c r="WEA111"/>
      <c r="WEC111"/>
      <c r="WEE111"/>
      <c r="WEG111"/>
      <c r="WEI111"/>
      <c r="WEK111"/>
      <c r="WEM111"/>
      <c r="WEO111"/>
      <c r="WEQ111"/>
      <c r="WES111"/>
      <c r="WEU111"/>
      <c r="WEW111"/>
      <c r="WEY111"/>
      <c r="WFA111"/>
      <c r="WFC111"/>
      <c r="WFE111"/>
      <c r="WFG111"/>
      <c r="WFI111"/>
      <c r="WFK111"/>
      <c r="WFM111"/>
      <c r="WFO111"/>
      <c r="WFQ111"/>
      <c r="WFS111"/>
      <c r="WFU111"/>
      <c r="WFW111"/>
      <c r="WFY111"/>
      <c r="WGA111"/>
      <c r="WGC111"/>
      <c r="WGE111"/>
      <c r="WGG111"/>
      <c r="WGI111"/>
      <c r="WGK111"/>
      <c r="WGM111"/>
      <c r="WGO111"/>
      <c r="WGQ111"/>
      <c r="WGS111"/>
      <c r="WGU111"/>
      <c r="WGW111"/>
      <c r="WGY111"/>
      <c r="WHA111"/>
      <c r="WHC111"/>
      <c r="WHE111"/>
      <c r="WHG111"/>
      <c r="WHI111"/>
      <c r="WHK111"/>
      <c r="WHM111"/>
      <c r="WHO111"/>
      <c r="WHQ111"/>
      <c r="WHS111"/>
      <c r="WHU111"/>
      <c r="WHW111"/>
      <c r="WHY111"/>
      <c r="WIA111"/>
      <c r="WIC111"/>
      <c r="WIE111"/>
      <c r="WIG111"/>
      <c r="WII111"/>
      <c r="WIK111"/>
      <c r="WIM111"/>
      <c r="WIO111"/>
      <c r="WIQ111"/>
      <c r="WIS111"/>
      <c r="WIU111"/>
      <c r="WIW111"/>
      <c r="WIY111"/>
      <c r="WJA111"/>
      <c r="WJC111"/>
      <c r="WJE111"/>
      <c r="WJG111"/>
      <c r="WJI111"/>
      <c r="WJK111"/>
      <c r="WJM111"/>
      <c r="WJO111"/>
      <c r="WJQ111"/>
      <c r="WJS111"/>
      <c r="WJU111"/>
      <c r="WJW111"/>
      <c r="WJY111"/>
      <c r="WKA111"/>
      <c r="WKC111"/>
      <c r="WKE111"/>
      <c r="WKG111"/>
      <c r="WKI111"/>
      <c r="WKK111"/>
      <c r="WKM111"/>
      <c r="WKO111"/>
      <c r="WKQ111"/>
      <c r="WKS111"/>
      <c r="WKU111"/>
      <c r="WKW111"/>
      <c r="WKY111"/>
      <c r="WLA111"/>
      <c r="WLC111"/>
      <c r="WLE111"/>
      <c r="WLG111"/>
      <c r="WLI111"/>
      <c r="WLK111"/>
      <c r="WLM111"/>
      <c r="WLO111"/>
      <c r="WLQ111"/>
      <c r="WLS111"/>
      <c r="WLU111"/>
      <c r="WLW111"/>
      <c r="WLY111"/>
      <c r="WMA111"/>
      <c r="WMC111"/>
      <c r="WME111"/>
      <c r="WMG111"/>
      <c r="WMI111"/>
      <c r="WMK111"/>
      <c r="WMM111"/>
      <c r="WMO111"/>
      <c r="WMQ111"/>
      <c r="WMS111"/>
      <c r="WMU111"/>
      <c r="WMW111"/>
      <c r="WMY111"/>
      <c r="WNA111"/>
      <c r="WNC111"/>
      <c r="WNE111"/>
      <c r="WNG111"/>
      <c r="WNI111"/>
      <c r="WNK111"/>
      <c r="WNM111"/>
      <c r="WNO111"/>
      <c r="WNQ111"/>
      <c r="WNS111"/>
      <c r="WNU111"/>
      <c r="WNW111"/>
      <c r="WNY111"/>
      <c r="WOA111"/>
      <c r="WOC111"/>
      <c r="WOE111"/>
      <c r="WOG111"/>
      <c r="WOI111"/>
      <c r="WOK111"/>
      <c r="WOM111"/>
      <c r="WOO111"/>
      <c r="WOQ111"/>
      <c r="WOS111"/>
      <c r="WOU111"/>
      <c r="WOW111"/>
      <c r="WOY111"/>
      <c r="WPA111"/>
      <c r="WPC111"/>
      <c r="WPE111"/>
      <c r="WPG111"/>
      <c r="WPI111"/>
      <c r="WPK111"/>
      <c r="WPM111"/>
      <c r="WPO111"/>
      <c r="WPQ111"/>
      <c r="WPS111"/>
      <c r="WPU111"/>
      <c r="WPW111"/>
      <c r="WPY111"/>
      <c r="WQA111"/>
      <c r="WQC111"/>
      <c r="WQE111"/>
      <c r="WQG111"/>
      <c r="WQI111"/>
      <c r="WQK111"/>
      <c r="WQM111"/>
      <c r="WQO111"/>
      <c r="WQQ111"/>
      <c r="WQS111"/>
      <c r="WQU111"/>
      <c r="WQW111"/>
      <c r="WQY111"/>
      <c r="WRA111"/>
      <c r="WRC111"/>
      <c r="WRE111"/>
      <c r="WRG111"/>
      <c r="WRI111"/>
      <c r="WRK111"/>
      <c r="WRM111"/>
      <c r="WRO111"/>
      <c r="WRQ111"/>
      <c r="WRS111"/>
      <c r="WRU111"/>
      <c r="WRW111"/>
      <c r="WRY111"/>
      <c r="WSA111"/>
      <c r="WSC111"/>
      <c r="WSE111"/>
      <c r="WSG111"/>
      <c r="WSI111"/>
      <c r="WSK111"/>
      <c r="WSM111"/>
      <c r="WSO111"/>
      <c r="WSQ111"/>
      <c r="WSS111"/>
      <c r="WSU111"/>
      <c r="WSW111"/>
      <c r="WSY111"/>
      <c r="WTA111"/>
      <c r="WTC111"/>
      <c r="WTE111"/>
      <c r="WTG111"/>
      <c r="WTI111"/>
      <c r="WTK111"/>
      <c r="WTM111"/>
      <c r="WTO111"/>
      <c r="WTQ111"/>
      <c r="WTS111"/>
      <c r="WTU111"/>
      <c r="WTW111"/>
      <c r="WTY111"/>
      <c r="WUA111"/>
      <c r="WUC111"/>
      <c r="WUE111"/>
      <c r="WUG111"/>
      <c r="WUI111"/>
      <c r="WUK111"/>
      <c r="WUM111"/>
      <c r="WUO111"/>
      <c r="WUQ111"/>
      <c r="WUS111"/>
      <c r="WUU111"/>
      <c r="WUW111"/>
      <c r="WUY111"/>
      <c r="WVA111"/>
      <c r="WVC111"/>
      <c r="WVE111"/>
      <c r="WVG111"/>
      <c r="WVI111"/>
      <c r="WVK111"/>
      <c r="WVM111"/>
      <c r="WVO111"/>
      <c r="WVQ111"/>
      <c r="WVS111"/>
      <c r="WVU111"/>
      <c r="WVW111"/>
      <c r="WVY111"/>
      <c r="WWA111"/>
      <c r="WWC111"/>
      <c r="WWE111"/>
      <c r="WWG111"/>
      <c r="WWI111"/>
      <c r="WWK111"/>
      <c r="WWM111"/>
      <c r="WWO111"/>
      <c r="WWQ111"/>
      <c r="WWS111"/>
      <c r="WWU111"/>
      <c r="WWW111"/>
      <c r="WWY111"/>
      <c r="WXA111"/>
      <c r="WXC111"/>
      <c r="WXE111"/>
      <c r="WXG111"/>
      <c r="WXI111"/>
      <c r="WXK111"/>
      <c r="WXM111"/>
      <c r="WXO111"/>
      <c r="WXQ111"/>
      <c r="WXS111"/>
      <c r="WXU111"/>
      <c r="WXW111"/>
      <c r="WXY111"/>
      <c r="WYA111"/>
      <c r="WYC111"/>
      <c r="WYE111"/>
      <c r="WYG111"/>
      <c r="WYI111"/>
      <c r="WYK111"/>
      <c r="WYM111"/>
      <c r="WYO111"/>
      <c r="WYQ111"/>
      <c r="WYS111"/>
      <c r="WYU111"/>
      <c r="WYW111"/>
      <c r="WYY111"/>
      <c r="WZA111"/>
      <c r="WZC111"/>
      <c r="WZE111"/>
      <c r="WZG111"/>
      <c r="WZI111"/>
      <c r="WZK111"/>
      <c r="WZM111"/>
      <c r="WZO111"/>
      <c r="WZQ111"/>
      <c r="WZS111"/>
      <c r="WZU111"/>
      <c r="WZW111"/>
      <c r="WZY111"/>
      <c r="XAA111"/>
      <c r="XAC111"/>
      <c r="XAE111"/>
      <c r="XAG111"/>
      <c r="XAI111"/>
      <c r="XAK111"/>
      <c r="XAM111"/>
      <c r="XAO111"/>
      <c r="XAQ111"/>
      <c r="XAS111"/>
      <c r="XAU111"/>
      <c r="XAW111"/>
      <c r="XAY111"/>
      <c r="XBA111"/>
      <c r="XBC111"/>
      <c r="XBE111"/>
      <c r="XBG111"/>
      <c r="XBI111"/>
      <c r="XBK111"/>
      <c r="XBM111"/>
      <c r="XBO111"/>
      <c r="XBQ111"/>
      <c r="XBS111"/>
      <c r="XBU111"/>
      <c r="XBW111"/>
      <c r="XBY111"/>
      <c r="XCA111"/>
      <c r="XCC111"/>
      <c r="XCE111"/>
      <c r="XCG111"/>
      <c r="XCI111"/>
      <c r="XCK111"/>
      <c r="XCM111"/>
      <c r="XCO111"/>
      <c r="XCQ111"/>
      <c r="XCS111"/>
      <c r="XCU111"/>
      <c r="XCW111"/>
      <c r="XCY111"/>
      <c r="XDA111"/>
      <c r="XDC111"/>
      <c r="XDE111"/>
      <c r="XDG111"/>
      <c r="XDI111"/>
      <c r="XDK111"/>
      <c r="XDM111"/>
      <c r="XDO111"/>
      <c r="XDQ111"/>
      <c r="XDS111"/>
      <c r="XDU111"/>
      <c r="XDW111"/>
      <c r="XDY111"/>
      <c r="XEA111"/>
      <c r="XEC111"/>
      <c r="XEE111"/>
      <c r="XEG111"/>
      <c r="XEI111"/>
      <c r="XEK111"/>
      <c r="XEM111"/>
      <c r="XEO111"/>
      <c r="XEQ111"/>
      <c r="XES111"/>
      <c r="XEU111"/>
      <c r="XEW111"/>
      <c r="XEY111"/>
      <c r="XFA111"/>
      <c r="XFC111"/>
    </row>
    <row r="112" spans="1:1023 1025:2047 2049:3071 3073:4095 4097:5119 5121:6143 6145:7167 7169:8191 8193:9215 9217:10239 10241:11263 11265:12287 12289:13311 13313:14335 14337:15359 15361:16383" s="55" customFormat="1" ht="19" customHeight="1" x14ac:dyDescent="0.35">
      <c r="A112" s="2" t="s">
        <v>263</v>
      </c>
      <c r="B112" s="209" t="s">
        <v>264</v>
      </c>
      <c r="C112" s="210"/>
      <c r="D112" s="58" t="s">
        <v>60</v>
      </c>
      <c r="E112" s="58" t="s">
        <v>60</v>
      </c>
      <c r="F112" s="58" t="s">
        <v>60</v>
      </c>
      <c r="G112" s="58" t="s">
        <v>60</v>
      </c>
      <c r="H112" s="58" t="s">
        <v>60</v>
      </c>
      <c r="I112" s="58" t="s">
        <v>60</v>
      </c>
      <c r="J112" s="49">
        <v>1</v>
      </c>
      <c r="K112" s="57" t="s">
        <v>255</v>
      </c>
      <c r="L112" s="73"/>
      <c r="M112" s="71"/>
      <c r="N112" s="73"/>
      <c r="O112" s="71"/>
      <c r="P112" s="73"/>
      <c r="Q112" s="71"/>
      <c r="R112" s="73"/>
      <c r="S112" s="71"/>
      <c r="T112" s="73"/>
      <c r="U112" s="71"/>
      <c r="V112" s="73"/>
      <c r="W112" s="71"/>
      <c r="X112" s="73"/>
      <c r="Y112" s="71"/>
      <c r="Z112" s="73"/>
      <c r="AA112" s="71"/>
      <c r="AB112" s="73"/>
      <c r="AC112" s="71"/>
      <c r="AD112" s="73"/>
      <c r="AE112" s="71"/>
      <c r="AF112" s="73"/>
      <c r="AG112" s="71"/>
      <c r="AH112" s="73"/>
      <c r="AI112" s="71"/>
      <c r="AJ112" s="73"/>
      <c r="AK112" s="71"/>
      <c r="AL112" s="73"/>
      <c r="AM112" s="71"/>
      <c r="AN112" s="73"/>
      <c r="AO112" s="71"/>
      <c r="AP112" s="73"/>
      <c r="AQ112" s="71"/>
      <c r="AR112" s="73"/>
      <c r="AS112" s="71"/>
      <c r="AT112" s="73"/>
      <c r="AU112" s="71"/>
      <c r="AV112" s="73"/>
      <c r="AW112" s="71"/>
      <c r="AX112" s="73"/>
      <c r="AY112" s="71"/>
      <c r="AZ112" s="73"/>
      <c r="BA112" s="71"/>
      <c r="BB112" s="73"/>
      <c r="BC112" s="71"/>
      <c r="BD112" s="73"/>
      <c r="BE112" s="71"/>
      <c r="BF112" s="73"/>
      <c r="BG112" s="71"/>
      <c r="BH112" s="73"/>
      <c r="BI112" s="71"/>
      <c r="BJ112" s="73"/>
      <c r="BK112" s="71"/>
      <c r="BL112" s="73"/>
      <c r="BM112" s="71"/>
      <c r="BN112" s="73"/>
      <c r="BO112" s="71"/>
      <c r="BP112" s="73"/>
      <c r="BQ112" s="71"/>
      <c r="BR112" s="73"/>
      <c r="BS112" s="71"/>
      <c r="BT112" s="73"/>
      <c r="BU112" s="71"/>
      <c r="BV112" s="73"/>
      <c r="BW112" s="71"/>
      <c r="BX112" s="73"/>
      <c r="BY112" s="71"/>
      <c r="BZ112" s="73"/>
      <c r="CA112" s="71"/>
      <c r="CB112" s="73"/>
      <c r="CC112" s="71"/>
      <c r="CD112" s="73"/>
      <c r="CE112" s="71"/>
      <c r="CF112" s="73"/>
      <c r="CG112" s="71"/>
      <c r="CH112" s="73"/>
      <c r="CI112" s="71"/>
      <c r="CJ112" s="73"/>
      <c r="CK112" s="71"/>
      <c r="CL112" s="73"/>
      <c r="CM112" s="71"/>
      <c r="CN112" s="73"/>
      <c r="CO112" s="71"/>
      <c r="CP112" s="73"/>
      <c r="CQ112" s="71"/>
      <c r="CR112" s="73"/>
      <c r="CS112" s="71"/>
      <c r="CT112" s="73"/>
      <c r="CU112" s="71"/>
      <c r="CV112" s="73"/>
      <c r="CW112" s="71"/>
      <c r="CX112" s="73"/>
      <c r="CY112" s="71"/>
      <c r="CZ112" s="73"/>
      <c r="DA112" s="71"/>
      <c r="DB112" s="73"/>
      <c r="DC112" s="71"/>
      <c r="DD112" s="73"/>
      <c r="DE112" s="71"/>
      <c r="DF112" s="73"/>
      <c r="DG112" s="71"/>
      <c r="DH112" s="73"/>
      <c r="DI112" s="71"/>
      <c r="DK112"/>
      <c r="DM112"/>
      <c r="DO112"/>
      <c r="DQ112"/>
      <c r="DS112"/>
      <c r="DU112"/>
      <c r="DW112"/>
      <c r="DY112"/>
      <c r="EA112"/>
      <c r="EC112"/>
      <c r="EE112"/>
      <c r="EG112"/>
      <c r="EI112"/>
      <c r="EK112"/>
      <c r="EM112"/>
      <c r="EO112"/>
      <c r="EQ112"/>
      <c r="ES112"/>
      <c r="EU112"/>
      <c r="EW112"/>
      <c r="EY112"/>
      <c r="FA112"/>
      <c r="FC112"/>
      <c r="FE112"/>
      <c r="FG112"/>
      <c r="FI112"/>
      <c r="FK112"/>
      <c r="FM112"/>
      <c r="FO112"/>
      <c r="FQ112"/>
      <c r="FS112"/>
      <c r="FU112"/>
      <c r="FW112"/>
      <c r="FY112"/>
      <c r="GA112"/>
      <c r="GC112"/>
      <c r="GE112"/>
      <c r="GG112"/>
      <c r="GI112"/>
      <c r="GK112"/>
      <c r="GM112"/>
      <c r="GO112"/>
      <c r="GQ112"/>
      <c r="GS112"/>
      <c r="GU112"/>
      <c r="GW112"/>
      <c r="GY112"/>
      <c r="HA112"/>
      <c r="HC112"/>
      <c r="HE112"/>
      <c r="HG112"/>
      <c r="HI112"/>
      <c r="HK112"/>
      <c r="HM112"/>
      <c r="HO112"/>
      <c r="HQ112"/>
      <c r="HS112"/>
      <c r="HU112"/>
      <c r="HW112"/>
      <c r="HY112"/>
      <c r="IA112"/>
      <c r="IC112"/>
      <c r="IE112"/>
      <c r="IG112"/>
      <c r="II112"/>
      <c r="IK112"/>
      <c r="IM112"/>
      <c r="IO112"/>
      <c r="IQ112"/>
      <c r="IS112"/>
      <c r="IU112"/>
      <c r="IW112"/>
      <c r="IY112"/>
      <c r="JA112"/>
      <c r="JC112"/>
      <c r="JE112"/>
      <c r="JG112"/>
      <c r="JI112"/>
      <c r="JK112"/>
      <c r="JM112"/>
      <c r="JO112"/>
      <c r="JQ112"/>
      <c r="JS112"/>
      <c r="JU112"/>
      <c r="JW112"/>
      <c r="JY112"/>
      <c r="KA112"/>
      <c r="KC112"/>
      <c r="KE112"/>
      <c r="KG112"/>
      <c r="KI112"/>
      <c r="KK112"/>
      <c r="KM112"/>
      <c r="KO112"/>
      <c r="KQ112"/>
      <c r="KS112"/>
      <c r="KU112"/>
      <c r="KW112"/>
      <c r="KY112"/>
      <c r="LA112"/>
      <c r="LC112"/>
      <c r="LE112"/>
      <c r="LG112"/>
      <c r="LI112"/>
      <c r="LK112"/>
      <c r="LM112"/>
      <c r="LO112"/>
      <c r="LQ112"/>
      <c r="LS112"/>
      <c r="LU112"/>
      <c r="LW112"/>
      <c r="LY112"/>
      <c r="MA112"/>
      <c r="MC112"/>
      <c r="ME112"/>
      <c r="MG112"/>
      <c r="MI112"/>
      <c r="MK112"/>
      <c r="MM112"/>
      <c r="MO112"/>
      <c r="MQ112"/>
      <c r="MS112"/>
      <c r="MU112"/>
      <c r="MW112"/>
      <c r="MY112"/>
      <c r="NA112"/>
      <c r="NC112"/>
      <c r="NE112"/>
      <c r="NG112"/>
      <c r="NI112"/>
      <c r="NK112"/>
      <c r="NM112"/>
      <c r="NO112"/>
      <c r="NQ112"/>
      <c r="NS112"/>
      <c r="NU112"/>
      <c r="NW112"/>
      <c r="NY112"/>
      <c r="OA112"/>
      <c r="OC112"/>
      <c r="OE112"/>
      <c r="OG112"/>
      <c r="OI112"/>
      <c r="OK112"/>
      <c r="OM112"/>
      <c r="OO112"/>
      <c r="OQ112"/>
      <c r="OS112"/>
      <c r="OU112"/>
      <c r="OW112"/>
      <c r="OY112"/>
      <c r="PA112"/>
      <c r="PC112"/>
      <c r="PE112"/>
      <c r="PG112"/>
      <c r="PI112"/>
      <c r="PK112"/>
      <c r="PM112"/>
      <c r="PO112"/>
      <c r="PQ112"/>
      <c r="PS112"/>
      <c r="PU112"/>
      <c r="PW112"/>
      <c r="PY112"/>
      <c r="QA112"/>
      <c r="QC112"/>
      <c r="QE112"/>
      <c r="QG112"/>
      <c r="QI112"/>
      <c r="QK112"/>
      <c r="QM112"/>
      <c r="QO112"/>
      <c r="QQ112"/>
      <c r="QS112"/>
      <c r="QU112"/>
      <c r="QW112"/>
      <c r="QY112"/>
      <c r="RA112"/>
      <c r="RC112"/>
      <c r="RE112"/>
      <c r="RG112"/>
      <c r="RI112"/>
      <c r="RK112"/>
      <c r="RM112"/>
      <c r="RO112"/>
      <c r="RQ112"/>
      <c r="RS112"/>
      <c r="RU112"/>
      <c r="RW112"/>
      <c r="RY112"/>
      <c r="SA112"/>
      <c r="SC112"/>
      <c r="SE112"/>
      <c r="SG112"/>
      <c r="SI112"/>
      <c r="SK112"/>
      <c r="SM112"/>
      <c r="SO112"/>
      <c r="SQ112"/>
      <c r="SS112"/>
      <c r="SU112"/>
      <c r="SW112"/>
      <c r="SY112"/>
      <c r="TA112"/>
      <c r="TC112"/>
      <c r="TE112"/>
      <c r="TG112"/>
      <c r="TI112"/>
      <c r="TK112"/>
      <c r="TM112"/>
      <c r="TO112"/>
      <c r="TQ112"/>
      <c r="TS112"/>
      <c r="TU112"/>
      <c r="TW112"/>
      <c r="TY112"/>
      <c r="UA112"/>
      <c r="UC112"/>
      <c r="UE112"/>
      <c r="UG112"/>
      <c r="UI112"/>
      <c r="UK112"/>
      <c r="UM112"/>
      <c r="UO112"/>
      <c r="UQ112"/>
      <c r="US112"/>
      <c r="UU112"/>
      <c r="UW112"/>
      <c r="UY112"/>
      <c r="VA112"/>
      <c r="VC112"/>
      <c r="VE112"/>
      <c r="VG112"/>
      <c r="VI112"/>
      <c r="VK112"/>
      <c r="VM112"/>
      <c r="VO112"/>
      <c r="VQ112"/>
      <c r="VS112"/>
      <c r="VU112"/>
      <c r="VW112"/>
      <c r="VY112"/>
      <c r="WA112"/>
      <c r="WC112"/>
      <c r="WE112"/>
      <c r="WG112"/>
      <c r="WI112"/>
      <c r="WK112"/>
      <c r="WM112"/>
      <c r="WO112"/>
      <c r="WQ112"/>
      <c r="WS112"/>
      <c r="WU112"/>
      <c r="WW112"/>
      <c r="WY112"/>
      <c r="XA112"/>
      <c r="XC112"/>
      <c r="XE112"/>
      <c r="XG112"/>
      <c r="XI112"/>
      <c r="XK112"/>
      <c r="XM112"/>
      <c r="XO112"/>
      <c r="XQ112"/>
      <c r="XS112"/>
      <c r="XU112"/>
      <c r="XW112"/>
      <c r="XY112"/>
      <c r="YA112"/>
      <c r="YC112"/>
      <c r="YE112"/>
      <c r="YG112"/>
      <c r="YI112"/>
      <c r="YK112"/>
      <c r="YM112"/>
      <c r="YO112"/>
      <c r="YQ112"/>
      <c r="YS112"/>
      <c r="YU112"/>
      <c r="YW112"/>
      <c r="YY112"/>
      <c r="ZA112"/>
      <c r="ZC112"/>
      <c r="ZE112"/>
      <c r="ZG112"/>
      <c r="ZI112"/>
      <c r="ZK112"/>
      <c r="ZM112"/>
      <c r="ZO112"/>
      <c r="ZQ112"/>
      <c r="ZS112"/>
      <c r="ZU112"/>
      <c r="ZW112"/>
      <c r="ZY112"/>
      <c r="AAA112"/>
      <c r="AAC112"/>
      <c r="AAE112"/>
      <c r="AAG112"/>
      <c r="AAI112"/>
      <c r="AAK112"/>
      <c r="AAM112"/>
      <c r="AAO112"/>
      <c r="AAQ112"/>
      <c r="AAS112"/>
      <c r="AAU112"/>
      <c r="AAW112"/>
      <c r="AAY112"/>
      <c r="ABA112"/>
      <c r="ABC112"/>
      <c r="ABE112"/>
      <c r="ABG112"/>
      <c r="ABI112"/>
      <c r="ABK112"/>
      <c r="ABM112"/>
      <c r="ABO112"/>
      <c r="ABQ112"/>
      <c r="ABS112"/>
      <c r="ABU112"/>
      <c r="ABW112"/>
      <c r="ABY112"/>
      <c r="ACA112"/>
      <c r="ACC112"/>
      <c r="ACE112"/>
      <c r="ACG112"/>
      <c r="ACI112"/>
      <c r="ACK112"/>
      <c r="ACM112"/>
      <c r="ACO112"/>
      <c r="ACQ112"/>
      <c r="ACS112"/>
      <c r="ACU112"/>
      <c r="ACW112"/>
      <c r="ACY112"/>
      <c r="ADA112"/>
      <c r="ADC112"/>
      <c r="ADE112"/>
      <c r="ADG112"/>
      <c r="ADI112"/>
      <c r="ADK112"/>
      <c r="ADM112"/>
      <c r="ADO112"/>
      <c r="ADQ112"/>
      <c r="ADS112"/>
      <c r="ADU112"/>
      <c r="ADW112"/>
      <c r="ADY112"/>
      <c r="AEA112"/>
      <c r="AEC112"/>
      <c r="AEE112"/>
      <c r="AEG112"/>
      <c r="AEI112"/>
      <c r="AEK112"/>
      <c r="AEM112"/>
      <c r="AEO112"/>
      <c r="AEQ112"/>
      <c r="AES112"/>
      <c r="AEU112"/>
      <c r="AEW112"/>
      <c r="AEY112"/>
      <c r="AFA112"/>
      <c r="AFC112"/>
      <c r="AFE112"/>
      <c r="AFG112"/>
      <c r="AFI112"/>
      <c r="AFK112"/>
      <c r="AFM112"/>
      <c r="AFO112"/>
      <c r="AFQ112"/>
      <c r="AFS112"/>
      <c r="AFU112"/>
      <c r="AFW112"/>
      <c r="AFY112"/>
      <c r="AGA112"/>
      <c r="AGC112"/>
      <c r="AGE112"/>
      <c r="AGG112"/>
      <c r="AGI112"/>
      <c r="AGK112"/>
      <c r="AGM112"/>
      <c r="AGO112"/>
      <c r="AGQ112"/>
      <c r="AGS112"/>
      <c r="AGU112"/>
      <c r="AGW112"/>
      <c r="AGY112"/>
      <c r="AHA112"/>
      <c r="AHC112"/>
      <c r="AHE112"/>
      <c r="AHG112"/>
      <c r="AHI112"/>
      <c r="AHK112"/>
      <c r="AHM112"/>
      <c r="AHO112"/>
      <c r="AHQ112"/>
      <c r="AHS112"/>
      <c r="AHU112"/>
      <c r="AHW112"/>
      <c r="AHY112"/>
      <c r="AIA112"/>
      <c r="AIC112"/>
      <c r="AIE112"/>
      <c r="AIG112"/>
      <c r="AII112"/>
      <c r="AIK112"/>
      <c r="AIM112"/>
      <c r="AIO112"/>
      <c r="AIQ112"/>
      <c r="AIS112"/>
      <c r="AIU112"/>
      <c r="AIW112"/>
      <c r="AIY112"/>
      <c r="AJA112"/>
      <c r="AJC112"/>
      <c r="AJE112"/>
      <c r="AJG112"/>
      <c r="AJI112"/>
      <c r="AJK112"/>
      <c r="AJM112"/>
      <c r="AJO112"/>
      <c r="AJQ112"/>
      <c r="AJS112"/>
      <c r="AJU112"/>
      <c r="AJW112"/>
      <c r="AJY112"/>
      <c r="AKA112"/>
      <c r="AKC112"/>
      <c r="AKE112"/>
      <c r="AKG112"/>
      <c r="AKI112"/>
      <c r="AKK112"/>
      <c r="AKM112"/>
      <c r="AKO112"/>
      <c r="AKQ112"/>
      <c r="AKS112"/>
      <c r="AKU112"/>
      <c r="AKW112"/>
      <c r="AKY112"/>
      <c r="ALA112"/>
      <c r="ALC112"/>
      <c r="ALE112"/>
      <c r="ALG112"/>
      <c r="ALI112"/>
      <c r="ALK112"/>
      <c r="ALM112"/>
      <c r="ALO112"/>
      <c r="ALQ112"/>
      <c r="ALS112"/>
      <c r="ALU112"/>
      <c r="ALW112"/>
      <c r="ALY112"/>
      <c r="AMA112"/>
      <c r="AMC112"/>
      <c r="AME112"/>
      <c r="AMG112"/>
      <c r="AMI112"/>
      <c r="AMK112"/>
      <c r="AMM112"/>
      <c r="AMO112"/>
      <c r="AMQ112"/>
      <c r="AMS112"/>
      <c r="AMU112"/>
      <c r="AMW112"/>
      <c r="AMY112"/>
      <c r="ANA112"/>
      <c r="ANC112"/>
      <c r="ANE112"/>
      <c r="ANG112"/>
      <c r="ANI112"/>
      <c r="ANK112"/>
      <c r="ANM112"/>
      <c r="ANO112"/>
      <c r="ANQ112"/>
      <c r="ANS112"/>
      <c r="ANU112"/>
      <c r="ANW112"/>
      <c r="ANY112"/>
      <c r="AOA112"/>
      <c r="AOC112"/>
      <c r="AOE112"/>
      <c r="AOG112"/>
      <c r="AOI112"/>
      <c r="AOK112"/>
      <c r="AOM112"/>
      <c r="AOO112"/>
      <c r="AOQ112"/>
      <c r="AOS112"/>
      <c r="AOU112"/>
      <c r="AOW112"/>
      <c r="AOY112"/>
      <c r="APA112"/>
      <c r="APC112"/>
      <c r="APE112"/>
      <c r="APG112"/>
      <c r="API112"/>
      <c r="APK112"/>
      <c r="APM112"/>
      <c r="APO112"/>
      <c r="APQ112"/>
      <c r="APS112"/>
      <c r="APU112"/>
      <c r="APW112"/>
      <c r="APY112"/>
      <c r="AQA112"/>
      <c r="AQC112"/>
      <c r="AQE112"/>
      <c r="AQG112"/>
      <c r="AQI112"/>
      <c r="AQK112"/>
      <c r="AQM112"/>
      <c r="AQO112"/>
      <c r="AQQ112"/>
      <c r="AQS112"/>
      <c r="AQU112"/>
      <c r="AQW112"/>
      <c r="AQY112"/>
      <c r="ARA112"/>
      <c r="ARC112"/>
      <c r="ARE112"/>
      <c r="ARG112"/>
      <c r="ARI112"/>
      <c r="ARK112"/>
      <c r="ARM112"/>
      <c r="ARO112"/>
      <c r="ARQ112"/>
      <c r="ARS112"/>
      <c r="ARU112"/>
      <c r="ARW112"/>
      <c r="ARY112"/>
      <c r="ASA112"/>
      <c r="ASC112"/>
      <c r="ASE112"/>
      <c r="ASG112"/>
      <c r="ASI112"/>
      <c r="ASK112"/>
      <c r="ASM112"/>
      <c r="ASO112"/>
      <c r="ASQ112"/>
      <c r="ASS112"/>
      <c r="ASU112"/>
      <c r="ASW112"/>
      <c r="ASY112"/>
      <c r="ATA112"/>
      <c r="ATC112"/>
      <c r="ATE112"/>
      <c r="ATG112"/>
      <c r="ATI112"/>
      <c r="ATK112"/>
      <c r="ATM112"/>
      <c r="ATO112"/>
      <c r="ATQ112"/>
      <c r="ATS112"/>
      <c r="ATU112"/>
      <c r="ATW112"/>
      <c r="ATY112"/>
      <c r="AUA112"/>
      <c r="AUC112"/>
      <c r="AUE112"/>
      <c r="AUG112"/>
      <c r="AUI112"/>
      <c r="AUK112"/>
      <c r="AUM112"/>
      <c r="AUO112"/>
      <c r="AUQ112"/>
      <c r="AUS112"/>
      <c r="AUU112"/>
      <c r="AUW112"/>
      <c r="AUY112"/>
      <c r="AVA112"/>
      <c r="AVC112"/>
      <c r="AVE112"/>
      <c r="AVG112"/>
      <c r="AVI112"/>
      <c r="AVK112"/>
      <c r="AVM112"/>
      <c r="AVO112"/>
      <c r="AVQ112"/>
      <c r="AVS112"/>
      <c r="AVU112"/>
      <c r="AVW112"/>
      <c r="AVY112"/>
      <c r="AWA112"/>
      <c r="AWC112"/>
      <c r="AWE112"/>
      <c r="AWG112"/>
      <c r="AWI112"/>
      <c r="AWK112"/>
      <c r="AWM112"/>
      <c r="AWO112"/>
      <c r="AWQ112"/>
      <c r="AWS112"/>
      <c r="AWU112"/>
      <c r="AWW112"/>
      <c r="AWY112"/>
      <c r="AXA112"/>
      <c r="AXC112"/>
      <c r="AXE112"/>
      <c r="AXG112"/>
      <c r="AXI112"/>
      <c r="AXK112"/>
      <c r="AXM112"/>
      <c r="AXO112"/>
      <c r="AXQ112"/>
      <c r="AXS112"/>
      <c r="AXU112"/>
      <c r="AXW112"/>
      <c r="AXY112"/>
      <c r="AYA112"/>
      <c r="AYC112"/>
      <c r="AYE112"/>
      <c r="AYG112"/>
      <c r="AYI112"/>
      <c r="AYK112"/>
      <c r="AYM112"/>
      <c r="AYO112"/>
      <c r="AYQ112"/>
      <c r="AYS112"/>
      <c r="AYU112"/>
      <c r="AYW112"/>
      <c r="AYY112"/>
      <c r="AZA112"/>
      <c r="AZC112"/>
      <c r="AZE112"/>
      <c r="AZG112"/>
      <c r="AZI112"/>
      <c r="AZK112"/>
      <c r="AZM112"/>
      <c r="AZO112"/>
      <c r="AZQ112"/>
      <c r="AZS112"/>
      <c r="AZU112"/>
      <c r="AZW112"/>
      <c r="AZY112"/>
      <c r="BAA112"/>
      <c r="BAC112"/>
      <c r="BAE112"/>
      <c r="BAG112"/>
      <c r="BAI112"/>
      <c r="BAK112"/>
      <c r="BAM112"/>
      <c r="BAO112"/>
      <c r="BAQ112"/>
      <c r="BAS112"/>
      <c r="BAU112"/>
      <c r="BAW112"/>
      <c r="BAY112"/>
      <c r="BBA112"/>
      <c r="BBC112"/>
      <c r="BBE112"/>
      <c r="BBG112"/>
      <c r="BBI112"/>
      <c r="BBK112"/>
      <c r="BBM112"/>
      <c r="BBO112"/>
      <c r="BBQ112"/>
      <c r="BBS112"/>
      <c r="BBU112"/>
      <c r="BBW112"/>
      <c r="BBY112"/>
      <c r="BCA112"/>
      <c r="BCC112"/>
      <c r="BCE112"/>
      <c r="BCG112"/>
      <c r="BCI112"/>
      <c r="BCK112"/>
      <c r="BCM112"/>
      <c r="BCO112"/>
      <c r="BCQ112"/>
      <c r="BCS112"/>
      <c r="BCU112"/>
      <c r="BCW112"/>
      <c r="BCY112"/>
      <c r="BDA112"/>
      <c r="BDC112"/>
      <c r="BDE112"/>
      <c r="BDG112"/>
      <c r="BDI112"/>
      <c r="BDK112"/>
      <c r="BDM112"/>
      <c r="BDO112"/>
      <c r="BDQ112"/>
      <c r="BDS112"/>
      <c r="BDU112"/>
      <c r="BDW112"/>
      <c r="BDY112"/>
      <c r="BEA112"/>
      <c r="BEC112"/>
      <c r="BEE112"/>
      <c r="BEG112"/>
      <c r="BEI112"/>
      <c r="BEK112"/>
      <c r="BEM112"/>
      <c r="BEO112"/>
      <c r="BEQ112"/>
      <c r="BES112"/>
      <c r="BEU112"/>
      <c r="BEW112"/>
      <c r="BEY112"/>
      <c r="BFA112"/>
      <c r="BFC112"/>
      <c r="BFE112"/>
      <c r="BFG112"/>
      <c r="BFI112"/>
      <c r="BFK112"/>
      <c r="BFM112"/>
      <c r="BFO112"/>
      <c r="BFQ112"/>
      <c r="BFS112"/>
      <c r="BFU112"/>
      <c r="BFW112"/>
      <c r="BFY112"/>
      <c r="BGA112"/>
      <c r="BGC112"/>
      <c r="BGE112"/>
      <c r="BGG112"/>
      <c r="BGI112"/>
      <c r="BGK112"/>
      <c r="BGM112"/>
      <c r="BGO112"/>
      <c r="BGQ112"/>
      <c r="BGS112"/>
      <c r="BGU112"/>
      <c r="BGW112"/>
      <c r="BGY112"/>
      <c r="BHA112"/>
      <c r="BHC112"/>
      <c r="BHE112"/>
      <c r="BHG112"/>
      <c r="BHI112"/>
      <c r="BHK112"/>
      <c r="BHM112"/>
      <c r="BHO112"/>
      <c r="BHQ112"/>
      <c r="BHS112"/>
      <c r="BHU112"/>
      <c r="BHW112"/>
      <c r="BHY112"/>
      <c r="BIA112"/>
      <c r="BIC112"/>
      <c r="BIE112"/>
      <c r="BIG112"/>
      <c r="BII112"/>
      <c r="BIK112"/>
      <c r="BIM112"/>
      <c r="BIO112"/>
      <c r="BIQ112"/>
      <c r="BIS112"/>
      <c r="BIU112"/>
      <c r="BIW112"/>
      <c r="BIY112"/>
      <c r="BJA112"/>
      <c r="BJC112"/>
      <c r="BJE112"/>
      <c r="BJG112"/>
      <c r="BJI112"/>
      <c r="BJK112"/>
      <c r="BJM112"/>
      <c r="BJO112"/>
      <c r="BJQ112"/>
      <c r="BJS112"/>
      <c r="BJU112"/>
      <c r="BJW112"/>
      <c r="BJY112"/>
      <c r="BKA112"/>
      <c r="BKC112"/>
      <c r="BKE112"/>
      <c r="BKG112"/>
      <c r="BKI112"/>
      <c r="BKK112"/>
      <c r="BKM112"/>
      <c r="BKO112"/>
      <c r="BKQ112"/>
      <c r="BKS112"/>
      <c r="BKU112"/>
      <c r="BKW112"/>
      <c r="BKY112"/>
      <c r="BLA112"/>
      <c r="BLC112"/>
      <c r="BLE112"/>
      <c r="BLG112"/>
      <c r="BLI112"/>
      <c r="BLK112"/>
      <c r="BLM112"/>
      <c r="BLO112"/>
      <c r="BLQ112"/>
      <c r="BLS112"/>
      <c r="BLU112"/>
      <c r="BLW112"/>
      <c r="BLY112"/>
      <c r="BMA112"/>
      <c r="BMC112"/>
      <c r="BME112"/>
      <c r="BMG112"/>
      <c r="BMI112"/>
      <c r="BMK112"/>
      <c r="BMM112"/>
      <c r="BMO112"/>
      <c r="BMQ112"/>
      <c r="BMS112"/>
      <c r="BMU112"/>
      <c r="BMW112"/>
      <c r="BMY112"/>
      <c r="BNA112"/>
      <c r="BNC112"/>
      <c r="BNE112"/>
      <c r="BNG112"/>
      <c r="BNI112"/>
      <c r="BNK112"/>
      <c r="BNM112"/>
      <c r="BNO112"/>
      <c r="BNQ112"/>
      <c r="BNS112"/>
      <c r="BNU112"/>
      <c r="BNW112"/>
      <c r="BNY112"/>
      <c r="BOA112"/>
      <c r="BOC112"/>
      <c r="BOE112"/>
      <c r="BOG112"/>
      <c r="BOI112"/>
      <c r="BOK112"/>
      <c r="BOM112"/>
      <c r="BOO112"/>
      <c r="BOQ112"/>
      <c r="BOS112"/>
      <c r="BOU112"/>
      <c r="BOW112"/>
      <c r="BOY112"/>
      <c r="BPA112"/>
      <c r="BPC112"/>
      <c r="BPE112"/>
      <c r="BPG112"/>
      <c r="BPI112"/>
      <c r="BPK112"/>
      <c r="BPM112"/>
      <c r="BPO112"/>
      <c r="BPQ112"/>
      <c r="BPS112"/>
      <c r="BPU112"/>
      <c r="BPW112"/>
      <c r="BPY112"/>
      <c r="BQA112"/>
      <c r="BQC112"/>
      <c r="BQE112"/>
      <c r="BQG112"/>
      <c r="BQI112"/>
      <c r="BQK112"/>
      <c r="BQM112"/>
      <c r="BQO112"/>
      <c r="BQQ112"/>
      <c r="BQS112"/>
      <c r="BQU112"/>
      <c r="BQW112"/>
      <c r="BQY112"/>
      <c r="BRA112"/>
      <c r="BRC112"/>
      <c r="BRE112"/>
      <c r="BRG112"/>
      <c r="BRI112"/>
      <c r="BRK112"/>
      <c r="BRM112"/>
      <c r="BRO112"/>
      <c r="BRQ112"/>
      <c r="BRS112"/>
      <c r="BRU112"/>
      <c r="BRW112"/>
      <c r="BRY112"/>
      <c r="BSA112"/>
      <c r="BSC112"/>
      <c r="BSE112"/>
      <c r="BSG112"/>
      <c r="BSI112"/>
      <c r="BSK112"/>
      <c r="BSM112"/>
      <c r="BSO112"/>
      <c r="BSQ112"/>
      <c r="BSS112"/>
      <c r="BSU112"/>
      <c r="BSW112"/>
      <c r="BSY112"/>
      <c r="BTA112"/>
      <c r="BTC112"/>
      <c r="BTE112"/>
      <c r="BTG112"/>
      <c r="BTI112"/>
      <c r="BTK112"/>
      <c r="BTM112"/>
      <c r="BTO112"/>
      <c r="BTQ112"/>
      <c r="BTS112"/>
      <c r="BTU112"/>
      <c r="BTW112"/>
      <c r="BTY112"/>
      <c r="BUA112"/>
      <c r="BUC112"/>
      <c r="BUE112"/>
      <c r="BUG112"/>
      <c r="BUI112"/>
      <c r="BUK112"/>
      <c r="BUM112"/>
      <c r="BUO112"/>
      <c r="BUQ112"/>
      <c r="BUS112"/>
      <c r="BUU112"/>
      <c r="BUW112"/>
      <c r="BUY112"/>
      <c r="BVA112"/>
      <c r="BVC112"/>
      <c r="BVE112"/>
      <c r="BVG112"/>
      <c r="BVI112"/>
      <c r="BVK112"/>
      <c r="BVM112"/>
      <c r="BVO112"/>
      <c r="BVQ112"/>
      <c r="BVS112"/>
      <c r="BVU112"/>
      <c r="BVW112"/>
      <c r="BVY112"/>
      <c r="BWA112"/>
      <c r="BWC112"/>
      <c r="BWE112"/>
      <c r="BWG112"/>
      <c r="BWI112"/>
      <c r="BWK112"/>
      <c r="BWM112"/>
      <c r="BWO112"/>
      <c r="BWQ112"/>
      <c r="BWS112"/>
      <c r="BWU112"/>
      <c r="BWW112"/>
      <c r="BWY112"/>
      <c r="BXA112"/>
      <c r="BXC112"/>
      <c r="BXE112"/>
      <c r="BXG112"/>
      <c r="BXI112"/>
      <c r="BXK112"/>
      <c r="BXM112"/>
      <c r="BXO112"/>
      <c r="BXQ112"/>
      <c r="BXS112"/>
      <c r="BXU112"/>
      <c r="BXW112"/>
      <c r="BXY112"/>
      <c r="BYA112"/>
      <c r="BYC112"/>
      <c r="BYE112"/>
      <c r="BYG112"/>
      <c r="BYI112"/>
      <c r="BYK112"/>
      <c r="BYM112"/>
      <c r="BYO112"/>
      <c r="BYQ112"/>
      <c r="BYS112"/>
      <c r="BYU112"/>
      <c r="BYW112"/>
      <c r="BYY112"/>
      <c r="BZA112"/>
      <c r="BZC112"/>
      <c r="BZE112"/>
      <c r="BZG112"/>
      <c r="BZI112"/>
      <c r="BZK112"/>
      <c r="BZM112"/>
      <c r="BZO112"/>
      <c r="BZQ112"/>
      <c r="BZS112"/>
      <c r="BZU112"/>
      <c r="BZW112"/>
      <c r="BZY112"/>
      <c r="CAA112"/>
      <c r="CAC112"/>
      <c r="CAE112"/>
      <c r="CAG112"/>
      <c r="CAI112"/>
      <c r="CAK112"/>
      <c r="CAM112"/>
      <c r="CAO112"/>
      <c r="CAQ112"/>
      <c r="CAS112"/>
      <c r="CAU112"/>
      <c r="CAW112"/>
      <c r="CAY112"/>
      <c r="CBA112"/>
      <c r="CBC112"/>
      <c r="CBE112"/>
      <c r="CBG112"/>
      <c r="CBI112"/>
      <c r="CBK112"/>
      <c r="CBM112"/>
      <c r="CBO112"/>
      <c r="CBQ112"/>
      <c r="CBS112"/>
      <c r="CBU112"/>
      <c r="CBW112"/>
      <c r="CBY112"/>
      <c r="CCA112"/>
      <c r="CCC112"/>
      <c r="CCE112"/>
      <c r="CCG112"/>
      <c r="CCI112"/>
      <c r="CCK112"/>
      <c r="CCM112"/>
      <c r="CCO112"/>
      <c r="CCQ112"/>
      <c r="CCS112"/>
      <c r="CCU112"/>
      <c r="CCW112"/>
      <c r="CCY112"/>
      <c r="CDA112"/>
      <c r="CDC112"/>
      <c r="CDE112"/>
      <c r="CDG112"/>
      <c r="CDI112"/>
      <c r="CDK112"/>
      <c r="CDM112"/>
      <c r="CDO112"/>
      <c r="CDQ112"/>
      <c r="CDS112"/>
      <c r="CDU112"/>
      <c r="CDW112"/>
      <c r="CDY112"/>
      <c r="CEA112"/>
      <c r="CEC112"/>
      <c r="CEE112"/>
      <c r="CEG112"/>
      <c r="CEI112"/>
      <c r="CEK112"/>
      <c r="CEM112"/>
      <c r="CEO112"/>
      <c r="CEQ112"/>
      <c r="CES112"/>
      <c r="CEU112"/>
      <c r="CEW112"/>
      <c r="CEY112"/>
      <c r="CFA112"/>
      <c r="CFC112"/>
      <c r="CFE112"/>
      <c r="CFG112"/>
      <c r="CFI112"/>
      <c r="CFK112"/>
      <c r="CFM112"/>
      <c r="CFO112"/>
      <c r="CFQ112"/>
      <c r="CFS112"/>
      <c r="CFU112"/>
      <c r="CFW112"/>
      <c r="CFY112"/>
      <c r="CGA112"/>
      <c r="CGC112"/>
      <c r="CGE112"/>
      <c r="CGG112"/>
      <c r="CGI112"/>
      <c r="CGK112"/>
      <c r="CGM112"/>
      <c r="CGO112"/>
      <c r="CGQ112"/>
      <c r="CGS112"/>
      <c r="CGU112"/>
      <c r="CGW112"/>
      <c r="CGY112"/>
      <c r="CHA112"/>
      <c r="CHC112"/>
      <c r="CHE112"/>
      <c r="CHG112"/>
      <c r="CHI112"/>
      <c r="CHK112"/>
      <c r="CHM112"/>
      <c r="CHO112"/>
      <c r="CHQ112"/>
      <c r="CHS112"/>
      <c r="CHU112"/>
      <c r="CHW112"/>
      <c r="CHY112"/>
      <c r="CIA112"/>
      <c r="CIC112"/>
      <c r="CIE112"/>
      <c r="CIG112"/>
      <c r="CII112"/>
      <c r="CIK112"/>
      <c r="CIM112"/>
      <c r="CIO112"/>
      <c r="CIQ112"/>
      <c r="CIS112"/>
      <c r="CIU112"/>
      <c r="CIW112"/>
      <c r="CIY112"/>
      <c r="CJA112"/>
      <c r="CJC112"/>
      <c r="CJE112"/>
      <c r="CJG112"/>
      <c r="CJI112"/>
      <c r="CJK112"/>
      <c r="CJM112"/>
      <c r="CJO112"/>
      <c r="CJQ112"/>
      <c r="CJS112"/>
      <c r="CJU112"/>
      <c r="CJW112"/>
      <c r="CJY112"/>
      <c r="CKA112"/>
      <c r="CKC112"/>
      <c r="CKE112"/>
      <c r="CKG112"/>
      <c r="CKI112"/>
      <c r="CKK112"/>
      <c r="CKM112"/>
      <c r="CKO112"/>
      <c r="CKQ112"/>
      <c r="CKS112"/>
      <c r="CKU112"/>
      <c r="CKW112"/>
      <c r="CKY112"/>
      <c r="CLA112"/>
      <c r="CLC112"/>
      <c r="CLE112"/>
      <c r="CLG112"/>
      <c r="CLI112"/>
      <c r="CLK112"/>
      <c r="CLM112"/>
      <c r="CLO112"/>
      <c r="CLQ112"/>
      <c r="CLS112"/>
      <c r="CLU112"/>
      <c r="CLW112"/>
      <c r="CLY112"/>
      <c r="CMA112"/>
      <c r="CMC112"/>
      <c r="CME112"/>
      <c r="CMG112"/>
      <c r="CMI112"/>
      <c r="CMK112"/>
      <c r="CMM112"/>
      <c r="CMO112"/>
      <c r="CMQ112"/>
      <c r="CMS112"/>
      <c r="CMU112"/>
      <c r="CMW112"/>
      <c r="CMY112"/>
      <c r="CNA112"/>
      <c r="CNC112"/>
      <c r="CNE112"/>
      <c r="CNG112"/>
      <c r="CNI112"/>
      <c r="CNK112"/>
      <c r="CNM112"/>
      <c r="CNO112"/>
      <c r="CNQ112"/>
      <c r="CNS112"/>
      <c r="CNU112"/>
      <c r="CNW112"/>
      <c r="CNY112"/>
      <c r="COA112"/>
      <c r="COC112"/>
      <c r="COE112"/>
      <c r="COG112"/>
      <c r="COI112"/>
      <c r="COK112"/>
      <c r="COM112"/>
      <c r="COO112"/>
      <c r="COQ112"/>
      <c r="COS112"/>
      <c r="COU112"/>
      <c r="COW112"/>
      <c r="COY112"/>
      <c r="CPA112"/>
      <c r="CPC112"/>
      <c r="CPE112"/>
      <c r="CPG112"/>
      <c r="CPI112"/>
      <c r="CPK112"/>
      <c r="CPM112"/>
      <c r="CPO112"/>
      <c r="CPQ112"/>
      <c r="CPS112"/>
      <c r="CPU112"/>
      <c r="CPW112"/>
      <c r="CPY112"/>
      <c r="CQA112"/>
      <c r="CQC112"/>
      <c r="CQE112"/>
      <c r="CQG112"/>
      <c r="CQI112"/>
      <c r="CQK112"/>
      <c r="CQM112"/>
      <c r="CQO112"/>
      <c r="CQQ112"/>
      <c r="CQS112"/>
      <c r="CQU112"/>
      <c r="CQW112"/>
      <c r="CQY112"/>
      <c r="CRA112"/>
      <c r="CRC112"/>
      <c r="CRE112"/>
      <c r="CRG112"/>
      <c r="CRI112"/>
      <c r="CRK112"/>
      <c r="CRM112"/>
      <c r="CRO112"/>
      <c r="CRQ112"/>
      <c r="CRS112"/>
      <c r="CRU112"/>
      <c r="CRW112"/>
      <c r="CRY112"/>
      <c r="CSA112"/>
      <c r="CSC112"/>
      <c r="CSE112"/>
      <c r="CSG112"/>
      <c r="CSI112"/>
      <c r="CSK112"/>
      <c r="CSM112"/>
      <c r="CSO112"/>
      <c r="CSQ112"/>
      <c r="CSS112"/>
      <c r="CSU112"/>
      <c r="CSW112"/>
      <c r="CSY112"/>
      <c r="CTA112"/>
      <c r="CTC112"/>
      <c r="CTE112"/>
      <c r="CTG112"/>
      <c r="CTI112"/>
      <c r="CTK112"/>
      <c r="CTM112"/>
      <c r="CTO112"/>
      <c r="CTQ112"/>
      <c r="CTS112"/>
      <c r="CTU112"/>
      <c r="CTW112"/>
      <c r="CTY112"/>
      <c r="CUA112"/>
      <c r="CUC112"/>
      <c r="CUE112"/>
      <c r="CUG112"/>
      <c r="CUI112"/>
      <c r="CUK112"/>
      <c r="CUM112"/>
      <c r="CUO112"/>
      <c r="CUQ112"/>
      <c r="CUS112"/>
      <c r="CUU112"/>
      <c r="CUW112"/>
      <c r="CUY112"/>
      <c r="CVA112"/>
      <c r="CVC112"/>
      <c r="CVE112"/>
      <c r="CVG112"/>
      <c r="CVI112"/>
      <c r="CVK112"/>
      <c r="CVM112"/>
      <c r="CVO112"/>
      <c r="CVQ112"/>
      <c r="CVS112"/>
      <c r="CVU112"/>
      <c r="CVW112"/>
      <c r="CVY112"/>
      <c r="CWA112"/>
      <c r="CWC112"/>
      <c r="CWE112"/>
      <c r="CWG112"/>
      <c r="CWI112"/>
      <c r="CWK112"/>
      <c r="CWM112"/>
      <c r="CWO112"/>
      <c r="CWQ112"/>
      <c r="CWS112"/>
      <c r="CWU112"/>
      <c r="CWW112"/>
      <c r="CWY112"/>
      <c r="CXA112"/>
      <c r="CXC112"/>
      <c r="CXE112"/>
      <c r="CXG112"/>
      <c r="CXI112"/>
      <c r="CXK112"/>
      <c r="CXM112"/>
      <c r="CXO112"/>
      <c r="CXQ112"/>
      <c r="CXS112"/>
      <c r="CXU112"/>
      <c r="CXW112"/>
      <c r="CXY112"/>
      <c r="CYA112"/>
      <c r="CYC112"/>
      <c r="CYE112"/>
      <c r="CYG112"/>
      <c r="CYI112"/>
      <c r="CYK112"/>
      <c r="CYM112"/>
      <c r="CYO112"/>
      <c r="CYQ112"/>
      <c r="CYS112"/>
      <c r="CYU112"/>
      <c r="CYW112"/>
      <c r="CYY112"/>
      <c r="CZA112"/>
      <c r="CZC112"/>
      <c r="CZE112"/>
      <c r="CZG112"/>
      <c r="CZI112"/>
      <c r="CZK112"/>
      <c r="CZM112"/>
      <c r="CZO112"/>
      <c r="CZQ112"/>
      <c r="CZS112"/>
      <c r="CZU112"/>
      <c r="CZW112"/>
      <c r="CZY112"/>
      <c r="DAA112"/>
      <c r="DAC112"/>
      <c r="DAE112"/>
      <c r="DAG112"/>
      <c r="DAI112"/>
      <c r="DAK112"/>
      <c r="DAM112"/>
      <c r="DAO112"/>
      <c r="DAQ112"/>
      <c r="DAS112"/>
      <c r="DAU112"/>
      <c r="DAW112"/>
      <c r="DAY112"/>
      <c r="DBA112"/>
      <c r="DBC112"/>
      <c r="DBE112"/>
      <c r="DBG112"/>
      <c r="DBI112"/>
      <c r="DBK112"/>
      <c r="DBM112"/>
      <c r="DBO112"/>
      <c r="DBQ112"/>
      <c r="DBS112"/>
      <c r="DBU112"/>
      <c r="DBW112"/>
      <c r="DBY112"/>
      <c r="DCA112"/>
      <c r="DCC112"/>
      <c r="DCE112"/>
      <c r="DCG112"/>
      <c r="DCI112"/>
      <c r="DCK112"/>
      <c r="DCM112"/>
      <c r="DCO112"/>
      <c r="DCQ112"/>
      <c r="DCS112"/>
      <c r="DCU112"/>
      <c r="DCW112"/>
      <c r="DCY112"/>
      <c r="DDA112"/>
      <c r="DDC112"/>
      <c r="DDE112"/>
      <c r="DDG112"/>
      <c r="DDI112"/>
      <c r="DDK112"/>
      <c r="DDM112"/>
      <c r="DDO112"/>
      <c r="DDQ112"/>
      <c r="DDS112"/>
      <c r="DDU112"/>
      <c r="DDW112"/>
      <c r="DDY112"/>
      <c r="DEA112"/>
      <c r="DEC112"/>
      <c r="DEE112"/>
      <c r="DEG112"/>
      <c r="DEI112"/>
      <c r="DEK112"/>
      <c r="DEM112"/>
      <c r="DEO112"/>
      <c r="DEQ112"/>
      <c r="DES112"/>
      <c r="DEU112"/>
      <c r="DEW112"/>
      <c r="DEY112"/>
      <c r="DFA112"/>
      <c r="DFC112"/>
      <c r="DFE112"/>
      <c r="DFG112"/>
      <c r="DFI112"/>
      <c r="DFK112"/>
      <c r="DFM112"/>
      <c r="DFO112"/>
      <c r="DFQ112"/>
      <c r="DFS112"/>
      <c r="DFU112"/>
      <c r="DFW112"/>
      <c r="DFY112"/>
      <c r="DGA112"/>
      <c r="DGC112"/>
      <c r="DGE112"/>
      <c r="DGG112"/>
      <c r="DGI112"/>
      <c r="DGK112"/>
      <c r="DGM112"/>
      <c r="DGO112"/>
      <c r="DGQ112"/>
      <c r="DGS112"/>
      <c r="DGU112"/>
      <c r="DGW112"/>
      <c r="DGY112"/>
      <c r="DHA112"/>
      <c r="DHC112"/>
      <c r="DHE112"/>
      <c r="DHG112"/>
      <c r="DHI112"/>
      <c r="DHK112"/>
      <c r="DHM112"/>
      <c r="DHO112"/>
      <c r="DHQ112"/>
      <c r="DHS112"/>
      <c r="DHU112"/>
      <c r="DHW112"/>
      <c r="DHY112"/>
      <c r="DIA112"/>
      <c r="DIC112"/>
      <c r="DIE112"/>
      <c r="DIG112"/>
      <c r="DII112"/>
      <c r="DIK112"/>
      <c r="DIM112"/>
      <c r="DIO112"/>
      <c r="DIQ112"/>
      <c r="DIS112"/>
      <c r="DIU112"/>
      <c r="DIW112"/>
      <c r="DIY112"/>
      <c r="DJA112"/>
      <c r="DJC112"/>
      <c r="DJE112"/>
      <c r="DJG112"/>
      <c r="DJI112"/>
      <c r="DJK112"/>
      <c r="DJM112"/>
      <c r="DJO112"/>
      <c r="DJQ112"/>
      <c r="DJS112"/>
      <c r="DJU112"/>
      <c r="DJW112"/>
      <c r="DJY112"/>
      <c r="DKA112"/>
      <c r="DKC112"/>
      <c r="DKE112"/>
      <c r="DKG112"/>
      <c r="DKI112"/>
      <c r="DKK112"/>
      <c r="DKM112"/>
      <c r="DKO112"/>
      <c r="DKQ112"/>
      <c r="DKS112"/>
      <c r="DKU112"/>
      <c r="DKW112"/>
      <c r="DKY112"/>
      <c r="DLA112"/>
      <c r="DLC112"/>
      <c r="DLE112"/>
      <c r="DLG112"/>
      <c r="DLI112"/>
      <c r="DLK112"/>
      <c r="DLM112"/>
      <c r="DLO112"/>
      <c r="DLQ112"/>
      <c r="DLS112"/>
      <c r="DLU112"/>
      <c r="DLW112"/>
      <c r="DLY112"/>
      <c r="DMA112"/>
      <c r="DMC112"/>
      <c r="DME112"/>
      <c r="DMG112"/>
      <c r="DMI112"/>
      <c r="DMK112"/>
      <c r="DMM112"/>
      <c r="DMO112"/>
      <c r="DMQ112"/>
      <c r="DMS112"/>
      <c r="DMU112"/>
      <c r="DMW112"/>
      <c r="DMY112"/>
      <c r="DNA112"/>
      <c r="DNC112"/>
      <c r="DNE112"/>
      <c r="DNG112"/>
      <c r="DNI112"/>
      <c r="DNK112"/>
      <c r="DNM112"/>
      <c r="DNO112"/>
      <c r="DNQ112"/>
      <c r="DNS112"/>
      <c r="DNU112"/>
      <c r="DNW112"/>
      <c r="DNY112"/>
      <c r="DOA112"/>
      <c r="DOC112"/>
      <c r="DOE112"/>
      <c r="DOG112"/>
      <c r="DOI112"/>
      <c r="DOK112"/>
      <c r="DOM112"/>
      <c r="DOO112"/>
      <c r="DOQ112"/>
      <c r="DOS112"/>
      <c r="DOU112"/>
      <c r="DOW112"/>
      <c r="DOY112"/>
      <c r="DPA112"/>
      <c r="DPC112"/>
      <c r="DPE112"/>
      <c r="DPG112"/>
      <c r="DPI112"/>
      <c r="DPK112"/>
      <c r="DPM112"/>
      <c r="DPO112"/>
      <c r="DPQ112"/>
      <c r="DPS112"/>
      <c r="DPU112"/>
      <c r="DPW112"/>
      <c r="DPY112"/>
      <c r="DQA112"/>
      <c r="DQC112"/>
      <c r="DQE112"/>
      <c r="DQG112"/>
      <c r="DQI112"/>
      <c r="DQK112"/>
      <c r="DQM112"/>
      <c r="DQO112"/>
      <c r="DQQ112"/>
      <c r="DQS112"/>
      <c r="DQU112"/>
      <c r="DQW112"/>
      <c r="DQY112"/>
      <c r="DRA112"/>
      <c r="DRC112"/>
      <c r="DRE112"/>
      <c r="DRG112"/>
      <c r="DRI112"/>
      <c r="DRK112"/>
      <c r="DRM112"/>
      <c r="DRO112"/>
      <c r="DRQ112"/>
      <c r="DRS112"/>
      <c r="DRU112"/>
      <c r="DRW112"/>
      <c r="DRY112"/>
      <c r="DSA112"/>
      <c r="DSC112"/>
      <c r="DSE112"/>
      <c r="DSG112"/>
      <c r="DSI112"/>
      <c r="DSK112"/>
      <c r="DSM112"/>
      <c r="DSO112"/>
      <c r="DSQ112"/>
      <c r="DSS112"/>
      <c r="DSU112"/>
      <c r="DSW112"/>
      <c r="DSY112"/>
      <c r="DTA112"/>
      <c r="DTC112"/>
      <c r="DTE112"/>
      <c r="DTG112"/>
      <c r="DTI112"/>
      <c r="DTK112"/>
      <c r="DTM112"/>
      <c r="DTO112"/>
      <c r="DTQ112"/>
      <c r="DTS112"/>
      <c r="DTU112"/>
      <c r="DTW112"/>
      <c r="DTY112"/>
      <c r="DUA112"/>
      <c r="DUC112"/>
      <c r="DUE112"/>
      <c r="DUG112"/>
      <c r="DUI112"/>
      <c r="DUK112"/>
      <c r="DUM112"/>
      <c r="DUO112"/>
      <c r="DUQ112"/>
      <c r="DUS112"/>
      <c r="DUU112"/>
      <c r="DUW112"/>
      <c r="DUY112"/>
      <c r="DVA112"/>
      <c r="DVC112"/>
      <c r="DVE112"/>
      <c r="DVG112"/>
      <c r="DVI112"/>
      <c r="DVK112"/>
      <c r="DVM112"/>
      <c r="DVO112"/>
      <c r="DVQ112"/>
      <c r="DVS112"/>
      <c r="DVU112"/>
      <c r="DVW112"/>
      <c r="DVY112"/>
      <c r="DWA112"/>
      <c r="DWC112"/>
      <c r="DWE112"/>
      <c r="DWG112"/>
      <c r="DWI112"/>
      <c r="DWK112"/>
      <c r="DWM112"/>
      <c r="DWO112"/>
      <c r="DWQ112"/>
      <c r="DWS112"/>
      <c r="DWU112"/>
      <c r="DWW112"/>
      <c r="DWY112"/>
      <c r="DXA112"/>
      <c r="DXC112"/>
      <c r="DXE112"/>
      <c r="DXG112"/>
      <c r="DXI112"/>
      <c r="DXK112"/>
      <c r="DXM112"/>
      <c r="DXO112"/>
      <c r="DXQ112"/>
      <c r="DXS112"/>
      <c r="DXU112"/>
      <c r="DXW112"/>
      <c r="DXY112"/>
      <c r="DYA112"/>
      <c r="DYC112"/>
      <c r="DYE112"/>
      <c r="DYG112"/>
      <c r="DYI112"/>
      <c r="DYK112"/>
      <c r="DYM112"/>
      <c r="DYO112"/>
      <c r="DYQ112"/>
      <c r="DYS112"/>
      <c r="DYU112"/>
      <c r="DYW112"/>
      <c r="DYY112"/>
      <c r="DZA112"/>
      <c r="DZC112"/>
      <c r="DZE112"/>
      <c r="DZG112"/>
      <c r="DZI112"/>
      <c r="DZK112"/>
      <c r="DZM112"/>
      <c r="DZO112"/>
      <c r="DZQ112"/>
      <c r="DZS112"/>
      <c r="DZU112"/>
      <c r="DZW112"/>
      <c r="DZY112"/>
      <c r="EAA112"/>
      <c r="EAC112"/>
      <c r="EAE112"/>
      <c r="EAG112"/>
      <c r="EAI112"/>
      <c r="EAK112"/>
      <c r="EAM112"/>
      <c r="EAO112"/>
      <c r="EAQ112"/>
      <c r="EAS112"/>
      <c r="EAU112"/>
      <c r="EAW112"/>
      <c r="EAY112"/>
      <c r="EBA112"/>
      <c r="EBC112"/>
      <c r="EBE112"/>
      <c r="EBG112"/>
      <c r="EBI112"/>
      <c r="EBK112"/>
      <c r="EBM112"/>
      <c r="EBO112"/>
      <c r="EBQ112"/>
      <c r="EBS112"/>
      <c r="EBU112"/>
      <c r="EBW112"/>
      <c r="EBY112"/>
      <c r="ECA112"/>
      <c r="ECC112"/>
      <c r="ECE112"/>
      <c r="ECG112"/>
      <c r="ECI112"/>
      <c r="ECK112"/>
      <c r="ECM112"/>
      <c r="ECO112"/>
      <c r="ECQ112"/>
      <c r="ECS112"/>
      <c r="ECU112"/>
      <c r="ECW112"/>
      <c r="ECY112"/>
      <c r="EDA112"/>
      <c r="EDC112"/>
      <c r="EDE112"/>
      <c r="EDG112"/>
      <c r="EDI112"/>
      <c r="EDK112"/>
      <c r="EDM112"/>
      <c r="EDO112"/>
      <c r="EDQ112"/>
      <c r="EDS112"/>
      <c r="EDU112"/>
      <c r="EDW112"/>
      <c r="EDY112"/>
      <c r="EEA112"/>
      <c r="EEC112"/>
      <c r="EEE112"/>
      <c r="EEG112"/>
      <c r="EEI112"/>
      <c r="EEK112"/>
      <c r="EEM112"/>
      <c r="EEO112"/>
      <c r="EEQ112"/>
      <c r="EES112"/>
      <c r="EEU112"/>
      <c r="EEW112"/>
      <c r="EEY112"/>
      <c r="EFA112"/>
      <c r="EFC112"/>
      <c r="EFE112"/>
      <c r="EFG112"/>
      <c r="EFI112"/>
      <c r="EFK112"/>
      <c r="EFM112"/>
      <c r="EFO112"/>
      <c r="EFQ112"/>
      <c r="EFS112"/>
      <c r="EFU112"/>
      <c r="EFW112"/>
      <c r="EFY112"/>
      <c r="EGA112"/>
      <c r="EGC112"/>
      <c r="EGE112"/>
      <c r="EGG112"/>
      <c r="EGI112"/>
      <c r="EGK112"/>
      <c r="EGM112"/>
      <c r="EGO112"/>
      <c r="EGQ112"/>
      <c r="EGS112"/>
      <c r="EGU112"/>
      <c r="EGW112"/>
      <c r="EGY112"/>
      <c r="EHA112"/>
      <c r="EHC112"/>
      <c r="EHE112"/>
      <c r="EHG112"/>
      <c r="EHI112"/>
      <c r="EHK112"/>
      <c r="EHM112"/>
      <c r="EHO112"/>
      <c r="EHQ112"/>
      <c r="EHS112"/>
      <c r="EHU112"/>
      <c r="EHW112"/>
      <c r="EHY112"/>
      <c r="EIA112"/>
      <c r="EIC112"/>
      <c r="EIE112"/>
      <c r="EIG112"/>
      <c r="EII112"/>
      <c r="EIK112"/>
      <c r="EIM112"/>
      <c r="EIO112"/>
      <c r="EIQ112"/>
      <c r="EIS112"/>
      <c r="EIU112"/>
      <c r="EIW112"/>
      <c r="EIY112"/>
      <c r="EJA112"/>
      <c r="EJC112"/>
      <c r="EJE112"/>
      <c r="EJG112"/>
      <c r="EJI112"/>
      <c r="EJK112"/>
      <c r="EJM112"/>
      <c r="EJO112"/>
      <c r="EJQ112"/>
      <c r="EJS112"/>
      <c r="EJU112"/>
      <c r="EJW112"/>
      <c r="EJY112"/>
      <c r="EKA112"/>
      <c r="EKC112"/>
      <c r="EKE112"/>
      <c r="EKG112"/>
      <c r="EKI112"/>
      <c r="EKK112"/>
      <c r="EKM112"/>
      <c r="EKO112"/>
      <c r="EKQ112"/>
      <c r="EKS112"/>
      <c r="EKU112"/>
      <c r="EKW112"/>
      <c r="EKY112"/>
      <c r="ELA112"/>
      <c r="ELC112"/>
      <c r="ELE112"/>
      <c r="ELG112"/>
      <c r="ELI112"/>
      <c r="ELK112"/>
      <c r="ELM112"/>
      <c r="ELO112"/>
      <c r="ELQ112"/>
      <c r="ELS112"/>
      <c r="ELU112"/>
      <c r="ELW112"/>
      <c r="ELY112"/>
      <c r="EMA112"/>
      <c r="EMC112"/>
      <c r="EME112"/>
      <c r="EMG112"/>
      <c r="EMI112"/>
      <c r="EMK112"/>
      <c r="EMM112"/>
      <c r="EMO112"/>
      <c r="EMQ112"/>
      <c r="EMS112"/>
      <c r="EMU112"/>
      <c r="EMW112"/>
      <c r="EMY112"/>
      <c r="ENA112"/>
      <c r="ENC112"/>
      <c r="ENE112"/>
      <c r="ENG112"/>
      <c r="ENI112"/>
      <c r="ENK112"/>
      <c r="ENM112"/>
      <c r="ENO112"/>
      <c r="ENQ112"/>
      <c r="ENS112"/>
      <c r="ENU112"/>
      <c r="ENW112"/>
      <c r="ENY112"/>
      <c r="EOA112"/>
      <c r="EOC112"/>
      <c r="EOE112"/>
      <c r="EOG112"/>
      <c r="EOI112"/>
      <c r="EOK112"/>
      <c r="EOM112"/>
      <c r="EOO112"/>
      <c r="EOQ112"/>
      <c r="EOS112"/>
      <c r="EOU112"/>
      <c r="EOW112"/>
      <c r="EOY112"/>
      <c r="EPA112"/>
      <c r="EPC112"/>
      <c r="EPE112"/>
      <c r="EPG112"/>
      <c r="EPI112"/>
      <c r="EPK112"/>
      <c r="EPM112"/>
      <c r="EPO112"/>
      <c r="EPQ112"/>
      <c r="EPS112"/>
      <c r="EPU112"/>
      <c r="EPW112"/>
      <c r="EPY112"/>
      <c r="EQA112"/>
      <c r="EQC112"/>
      <c r="EQE112"/>
      <c r="EQG112"/>
      <c r="EQI112"/>
      <c r="EQK112"/>
      <c r="EQM112"/>
      <c r="EQO112"/>
      <c r="EQQ112"/>
      <c r="EQS112"/>
      <c r="EQU112"/>
      <c r="EQW112"/>
      <c r="EQY112"/>
      <c r="ERA112"/>
      <c r="ERC112"/>
      <c r="ERE112"/>
      <c r="ERG112"/>
      <c r="ERI112"/>
      <c r="ERK112"/>
      <c r="ERM112"/>
      <c r="ERO112"/>
      <c r="ERQ112"/>
      <c r="ERS112"/>
      <c r="ERU112"/>
      <c r="ERW112"/>
      <c r="ERY112"/>
      <c r="ESA112"/>
      <c r="ESC112"/>
      <c r="ESE112"/>
      <c r="ESG112"/>
      <c r="ESI112"/>
      <c r="ESK112"/>
      <c r="ESM112"/>
      <c r="ESO112"/>
      <c r="ESQ112"/>
      <c r="ESS112"/>
      <c r="ESU112"/>
      <c r="ESW112"/>
      <c r="ESY112"/>
      <c r="ETA112"/>
      <c r="ETC112"/>
      <c r="ETE112"/>
      <c r="ETG112"/>
      <c r="ETI112"/>
      <c r="ETK112"/>
      <c r="ETM112"/>
      <c r="ETO112"/>
      <c r="ETQ112"/>
      <c r="ETS112"/>
      <c r="ETU112"/>
      <c r="ETW112"/>
      <c r="ETY112"/>
      <c r="EUA112"/>
      <c r="EUC112"/>
      <c r="EUE112"/>
      <c r="EUG112"/>
      <c r="EUI112"/>
      <c r="EUK112"/>
      <c r="EUM112"/>
      <c r="EUO112"/>
      <c r="EUQ112"/>
      <c r="EUS112"/>
      <c r="EUU112"/>
      <c r="EUW112"/>
      <c r="EUY112"/>
      <c r="EVA112"/>
      <c r="EVC112"/>
      <c r="EVE112"/>
      <c r="EVG112"/>
      <c r="EVI112"/>
      <c r="EVK112"/>
      <c r="EVM112"/>
      <c r="EVO112"/>
      <c r="EVQ112"/>
      <c r="EVS112"/>
      <c r="EVU112"/>
      <c r="EVW112"/>
      <c r="EVY112"/>
      <c r="EWA112"/>
      <c r="EWC112"/>
      <c r="EWE112"/>
      <c r="EWG112"/>
      <c r="EWI112"/>
      <c r="EWK112"/>
      <c r="EWM112"/>
      <c r="EWO112"/>
      <c r="EWQ112"/>
      <c r="EWS112"/>
      <c r="EWU112"/>
      <c r="EWW112"/>
      <c r="EWY112"/>
      <c r="EXA112"/>
      <c r="EXC112"/>
      <c r="EXE112"/>
      <c r="EXG112"/>
      <c r="EXI112"/>
      <c r="EXK112"/>
      <c r="EXM112"/>
      <c r="EXO112"/>
      <c r="EXQ112"/>
      <c r="EXS112"/>
      <c r="EXU112"/>
      <c r="EXW112"/>
      <c r="EXY112"/>
      <c r="EYA112"/>
      <c r="EYC112"/>
      <c r="EYE112"/>
      <c r="EYG112"/>
      <c r="EYI112"/>
      <c r="EYK112"/>
      <c r="EYM112"/>
      <c r="EYO112"/>
      <c r="EYQ112"/>
      <c r="EYS112"/>
      <c r="EYU112"/>
      <c r="EYW112"/>
      <c r="EYY112"/>
      <c r="EZA112"/>
      <c r="EZC112"/>
      <c r="EZE112"/>
      <c r="EZG112"/>
      <c r="EZI112"/>
      <c r="EZK112"/>
      <c r="EZM112"/>
      <c r="EZO112"/>
      <c r="EZQ112"/>
      <c r="EZS112"/>
      <c r="EZU112"/>
      <c r="EZW112"/>
      <c r="EZY112"/>
      <c r="FAA112"/>
      <c r="FAC112"/>
      <c r="FAE112"/>
      <c r="FAG112"/>
      <c r="FAI112"/>
      <c r="FAK112"/>
      <c r="FAM112"/>
      <c r="FAO112"/>
      <c r="FAQ112"/>
      <c r="FAS112"/>
      <c r="FAU112"/>
      <c r="FAW112"/>
      <c r="FAY112"/>
      <c r="FBA112"/>
      <c r="FBC112"/>
      <c r="FBE112"/>
      <c r="FBG112"/>
      <c r="FBI112"/>
      <c r="FBK112"/>
      <c r="FBM112"/>
      <c r="FBO112"/>
      <c r="FBQ112"/>
      <c r="FBS112"/>
      <c r="FBU112"/>
      <c r="FBW112"/>
      <c r="FBY112"/>
      <c r="FCA112"/>
      <c r="FCC112"/>
      <c r="FCE112"/>
      <c r="FCG112"/>
      <c r="FCI112"/>
      <c r="FCK112"/>
      <c r="FCM112"/>
      <c r="FCO112"/>
      <c r="FCQ112"/>
      <c r="FCS112"/>
      <c r="FCU112"/>
      <c r="FCW112"/>
      <c r="FCY112"/>
      <c r="FDA112"/>
      <c r="FDC112"/>
      <c r="FDE112"/>
      <c r="FDG112"/>
      <c r="FDI112"/>
      <c r="FDK112"/>
      <c r="FDM112"/>
      <c r="FDO112"/>
      <c r="FDQ112"/>
      <c r="FDS112"/>
      <c r="FDU112"/>
      <c r="FDW112"/>
      <c r="FDY112"/>
      <c r="FEA112"/>
      <c r="FEC112"/>
      <c r="FEE112"/>
      <c r="FEG112"/>
      <c r="FEI112"/>
      <c r="FEK112"/>
      <c r="FEM112"/>
      <c r="FEO112"/>
      <c r="FEQ112"/>
      <c r="FES112"/>
      <c r="FEU112"/>
      <c r="FEW112"/>
      <c r="FEY112"/>
      <c r="FFA112"/>
      <c r="FFC112"/>
      <c r="FFE112"/>
      <c r="FFG112"/>
      <c r="FFI112"/>
      <c r="FFK112"/>
      <c r="FFM112"/>
      <c r="FFO112"/>
      <c r="FFQ112"/>
      <c r="FFS112"/>
      <c r="FFU112"/>
      <c r="FFW112"/>
      <c r="FFY112"/>
      <c r="FGA112"/>
      <c r="FGC112"/>
      <c r="FGE112"/>
      <c r="FGG112"/>
      <c r="FGI112"/>
      <c r="FGK112"/>
      <c r="FGM112"/>
      <c r="FGO112"/>
      <c r="FGQ112"/>
      <c r="FGS112"/>
      <c r="FGU112"/>
      <c r="FGW112"/>
      <c r="FGY112"/>
      <c r="FHA112"/>
      <c r="FHC112"/>
      <c r="FHE112"/>
      <c r="FHG112"/>
      <c r="FHI112"/>
      <c r="FHK112"/>
      <c r="FHM112"/>
      <c r="FHO112"/>
      <c r="FHQ112"/>
      <c r="FHS112"/>
      <c r="FHU112"/>
      <c r="FHW112"/>
      <c r="FHY112"/>
      <c r="FIA112"/>
      <c r="FIC112"/>
      <c r="FIE112"/>
      <c r="FIG112"/>
      <c r="FII112"/>
      <c r="FIK112"/>
      <c r="FIM112"/>
      <c r="FIO112"/>
      <c r="FIQ112"/>
      <c r="FIS112"/>
      <c r="FIU112"/>
      <c r="FIW112"/>
      <c r="FIY112"/>
      <c r="FJA112"/>
      <c r="FJC112"/>
      <c r="FJE112"/>
      <c r="FJG112"/>
      <c r="FJI112"/>
      <c r="FJK112"/>
      <c r="FJM112"/>
      <c r="FJO112"/>
      <c r="FJQ112"/>
      <c r="FJS112"/>
      <c r="FJU112"/>
      <c r="FJW112"/>
      <c r="FJY112"/>
      <c r="FKA112"/>
      <c r="FKC112"/>
      <c r="FKE112"/>
      <c r="FKG112"/>
      <c r="FKI112"/>
      <c r="FKK112"/>
      <c r="FKM112"/>
      <c r="FKO112"/>
      <c r="FKQ112"/>
      <c r="FKS112"/>
      <c r="FKU112"/>
      <c r="FKW112"/>
      <c r="FKY112"/>
      <c r="FLA112"/>
      <c r="FLC112"/>
      <c r="FLE112"/>
      <c r="FLG112"/>
      <c r="FLI112"/>
      <c r="FLK112"/>
      <c r="FLM112"/>
      <c r="FLO112"/>
      <c r="FLQ112"/>
      <c r="FLS112"/>
      <c r="FLU112"/>
      <c r="FLW112"/>
      <c r="FLY112"/>
      <c r="FMA112"/>
      <c r="FMC112"/>
      <c r="FME112"/>
      <c r="FMG112"/>
      <c r="FMI112"/>
      <c r="FMK112"/>
      <c r="FMM112"/>
      <c r="FMO112"/>
      <c r="FMQ112"/>
      <c r="FMS112"/>
      <c r="FMU112"/>
      <c r="FMW112"/>
      <c r="FMY112"/>
      <c r="FNA112"/>
      <c r="FNC112"/>
      <c r="FNE112"/>
      <c r="FNG112"/>
      <c r="FNI112"/>
      <c r="FNK112"/>
      <c r="FNM112"/>
      <c r="FNO112"/>
      <c r="FNQ112"/>
      <c r="FNS112"/>
      <c r="FNU112"/>
      <c r="FNW112"/>
      <c r="FNY112"/>
      <c r="FOA112"/>
      <c r="FOC112"/>
      <c r="FOE112"/>
      <c r="FOG112"/>
      <c r="FOI112"/>
      <c r="FOK112"/>
      <c r="FOM112"/>
      <c r="FOO112"/>
      <c r="FOQ112"/>
      <c r="FOS112"/>
      <c r="FOU112"/>
      <c r="FOW112"/>
      <c r="FOY112"/>
      <c r="FPA112"/>
      <c r="FPC112"/>
      <c r="FPE112"/>
      <c r="FPG112"/>
      <c r="FPI112"/>
      <c r="FPK112"/>
      <c r="FPM112"/>
      <c r="FPO112"/>
      <c r="FPQ112"/>
      <c r="FPS112"/>
      <c r="FPU112"/>
      <c r="FPW112"/>
      <c r="FPY112"/>
      <c r="FQA112"/>
      <c r="FQC112"/>
      <c r="FQE112"/>
      <c r="FQG112"/>
      <c r="FQI112"/>
      <c r="FQK112"/>
      <c r="FQM112"/>
      <c r="FQO112"/>
      <c r="FQQ112"/>
      <c r="FQS112"/>
      <c r="FQU112"/>
      <c r="FQW112"/>
      <c r="FQY112"/>
      <c r="FRA112"/>
      <c r="FRC112"/>
      <c r="FRE112"/>
      <c r="FRG112"/>
      <c r="FRI112"/>
      <c r="FRK112"/>
      <c r="FRM112"/>
      <c r="FRO112"/>
      <c r="FRQ112"/>
      <c r="FRS112"/>
      <c r="FRU112"/>
      <c r="FRW112"/>
      <c r="FRY112"/>
      <c r="FSA112"/>
      <c r="FSC112"/>
      <c r="FSE112"/>
      <c r="FSG112"/>
      <c r="FSI112"/>
      <c r="FSK112"/>
      <c r="FSM112"/>
      <c r="FSO112"/>
      <c r="FSQ112"/>
      <c r="FSS112"/>
      <c r="FSU112"/>
      <c r="FSW112"/>
      <c r="FSY112"/>
      <c r="FTA112"/>
      <c r="FTC112"/>
      <c r="FTE112"/>
      <c r="FTG112"/>
      <c r="FTI112"/>
      <c r="FTK112"/>
      <c r="FTM112"/>
      <c r="FTO112"/>
      <c r="FTQ112"/>
      <c r="FTS112"/>
      <c r="FTU112"/>
      <c r="FTW112"/>
      <c r="FTY112"/>
      <c r="FUA112"/>
      <c r="FUC112"/>
      <c r="FUE112"/>
      <c r="FUG112"/>
      <c r="FUI112"/>
      <c r="FUK112"/>
      <c r="FUM112"/>
      <c r="FUO112"/>
      <c r="FUQ112"/>
      <c r="FUS112"/>
      <c r="FUU112"/>
      <c r="FUW112"/>
      <c r="FUY112"/>
      <c r="FVA112"/>
      <c r="FVC112"/>
      <c r="FVE112"/>
      <c r="FVG112"/>
      <c r="FVI112"/>
      <c r="FVK112"/>
      <c r="FVM112"/>
      <c r="FVO112"/>
      <c r="FVQ112"/>
      <c r="FVS112"/>
      <c r="FVU112"/>
      <c r="FVW112"/>
      <c r="FVY112"/>
      <c r="FWA112"/>
      <c r="FWC112"/>
      <c r="FWE112"/>
      <c r="FWG112"/>
      <c r="FWI112"/>
      <c r="FWK112"/>
      <c r="FWM112"/>
      <c r="FWO112"/>
      <c r="FWQ112"/>
      <c r="FWS112"/>
      <c r="FWU112"/>
      <c r="FWW112"/>
      <c r="FWY112"/>
      <c r="FXA112"/>
      <c r="FXC112"/>
      <c r="FXE112"/>
      <c r="FXG112"/>
      <c r="FXI112"/>
      <c r="FXK112"/>
      <c r="FXM112"/>
      <c r="FXO112"/>
      <c r="FXQ112"/>
      <c r="FXS112"/>
      <c r="FXU112"/>
      <c r="FXW112"/>
      <c r="FXY112"/>
      <c r="FYA112"/>
      <c r="FYC112"/>
      <c r="FYE112"/>
      <c r="FYG112"/>
      <c r="FYI112"/>
      <c r="FYK112"/>
      <c r="FYM112"/>
      <c r="FYO112"/>
      <c r="FYQ112"/>
      <c r="FYS112"/>
      <c r="FYU112"/>
      <c r="FYW112"/>
      <c r="FYY112"/>
      <c r="FZA112"/>
      <c r="FZC112"/>
      <c r="FZE112"/>
      <c r="FZG112"/>
      <c r="FZI112"/>
      <c r="FZK112"/>
      <c r="FZM112"/>
      <c r="FZO112"/>
      <c r="FZQ112"/>
      <c r="FZS112"/>
      <c r="FZU112"/>
      <c r="FZW112"/>
      <c r="FZY112"/>
      <c r="GAA112"/>
      <c r="GAC112"/>
      <c r="GAE112"/>
      <c r="GAG112"/>
      <c r="GAI112"/>
      <c r="GAK112"/>
      <c r="GAM112"/>
      <c r="GAO112"/>
      <c r="GAQ112"/>
      <c r="GAS112"/>
      <c r="GAU112"/>
      <c r="GAW112"/>
      <c r="GAY112"/>
      <c r="GBA112"/>
      <c r="GBC112"/>
      <c r="GBE112"/>
      <c r="GBG112"/>
      <c r="GBI112"/>
      <c r="GBK112"/>
      <c r="GBM112"/>
      <c r="GBO112"/>
      <c r="GBQ112"/>
      <c r="GBS112"/>
      <c r="GBU112"/>
      <c r="GBW112"/>
      <c r="GBY112"/>
      <c r="GCA112"/>
      <c r="GCC112"/>
      <c r="GCE112"/>
      <c r="GCG112"/>
      <c r="GCI112"/>
      <c r="GCK112"/>
      <c r="GCM112"/>
      <c r="GCO112"/>
      <c r="GCQ112"/>
      <c r="GCS112"/>
      <c r="GCU112"/>
      <c r="GCW112"/>
      <c r="GCY112"/>
      <c r="GDA112"/>
      <c r="GDC112"/>
      <c r="GDE112"/>
      <c r="GDG112"/>
      <c r="GDI112"/>
      <c r="GDK112"/>
      <c r="GDM112"/>
      <c r="GDO112"/>
      <c r="GDQ112"/>
      <c r="GDS112"/>
      <c r="GDU112"/>
      <c r="GDW112"/>
      <c r="GDY112"/>
      <c r="GEA112"/>
      <c r="GEC112"/>
      <c r="GEE112"/>
      <c r="GEG112"/>
      <c r="GEI112"/>
      <c r="GEK112"/>
      <c r="GEM112"/>
      <c r="GEO112"/>
      <c r="GEQ112"/>
      <c r="GES112"/>
      <c r="GEU112"/>
      <c r="GEW112"/>
      <c r="GEY112"/>
      <c r="GFA112"/>
      <c r="GFC112"/>
      <c r="GFE112"/>
      <c r="GFG112"/>
      <c r="GFI112"/>
      <c r="GFK112"/>
      <c r="GFM112"/>
      <c r="GFO112"/>
      <c r="GFQ112"/>
      <c r="GFS112"/>
      <c r="GFU112"/>
      <c r="GFW112"/>
      <c r="GFY112"/>
      <c r="GGA112"/>
      <c r="GGC112"/>
      <c r="GGE112"/>
      <c r="GGG112"/>
      <c r="GGI112"/>
      <c r="GGK112"/>
      <c r="GGM112"/>
      <c r="GGO112"/>
      <c r="GGQ112"/>
      <c r="GGS112"/>
      <c r="GGU112"/>
      <c r="GGW112"/>
      <c r="GGY112"/>
      <c r="GHA112"/>
      <c r="GHC112"/>
      <c r="GHE112"/>
      <c r="GHG112"/>
      <c r="GHI112"/>
      <c r="GHK112"/>
      <c r="GHM112"/>
      <c r="GHO112"/>
      <c r="GHQ112"/>
      <c r="GHS112"/>
      <c r="GHU112"/>
      <c r="GHW112"/>
      <c r="GHY112"/>
      <c r="GIA112"/>
      <c r="GIC112"/>
      <c r="GIE112"/>
      <c r="GIG112"/>
      <c r="GII112"/>
      <c r="GIK112"/>
      <c r="GIM112"/>
      <c r="GIO112"/>
      <c r="GIQ112"/>
      <c r="GIS112"/>
      <c r="GIU112"/>
      <c r="GIW112"/>
      <c r="GIY112"/>
      <c r="GJA112"/>
      <c r="GJC112"/>
      <c r="GJE112"/>
      <c r="GJG112"/>
      <c r="GJI112"/>
      <c r="GJK112"/>
      <c r="GJM112"/>
      <c r="GJO112"/>
      <c r="GJQ112"/>
      <c r="GJS112"/>
      <c r="GJU112"/>
      <c r="GJW112"/>
      <c r="GJY112"/>
      <c r="GKA112"/>
      <c r="GKC112"/>
      <c r="GKE112"/>
      <c r="GKG112"/>
      <c r="GKI112"/>
      <c r="GKK112"/>
      <c r="GKM112"/>
      <c r="GKO112"/>
      <c r="GKQ112"/>
      <c r="GKS112"/>
      <c r="GKU112"/>
      <c r="GKW112"/>
      <c r="GKY112"/>
      <c r="GLA112"/>
      <c r="GLC112"/>
      <c r="GLE112"/>
      <c r="GLG112"/>
      <c r="GLI112"/>
      <c r="GLK112"/>
      <c r="GLM112"/>
      <c r="GLO112"/>
      <c r="GLQ112"/>
      <c r="GLS112"/>
      <c r="GLU112"/>
      <c r="GLW112"/>
      <c r="GLY112"/>
      <c r="GMA112"/>
      <c r="GMC112"/>
      <c r="GME112"/>
      <c r="GMG112"/>
      <c r="GMI112"/>
      <c r="GMK112"/>
      <c r="GMM112"/>
      <c r="GMO112"/>
      <c r="GMQ112"/>
      <c r="GMS112"/>
      <c r="GMU112"/>
      <c r="GMW112"/>
      <c r="GMY112"/>
      <c r="GNA112"/>
      <c r="GNC112"/>
      <c r="GNE112"/>
      <c r="GNG112"/>
      <c r="GNI112"/>
      <c r="GNK112"/>
      <c r="GNM112"/>
      <c r="GNO112"/>
      <c r="GNQ112"/>
      <c r="GNS112"/>
      <c r="GNU112"/>
      <c r="GNW112"/>
      <c r="GNY112"/>
      <c r="GOA112"/>
      <c r="GOC112"/>
      <c r="GOE112"/>
      <c r="GOG112"/>
      <c r="GOI112"/>
      <c r="GOK112"/>
      <c r="GOM112"/>
      <c r="GOO112"/>
      <c r="GOQ112"/>
      <c r="GOS112"/>
      <c r="GOU112"/>
      <c r="GOW112"/>
      <c r="GOY112"/>
      <c r="GPA112"/>
      <c r="GPC112"/>
      <c r="GPE112"/>
      <c r="GPG112"/>
      <c r="GPI112"/>
      <c r="GPK112"/>
      <c r="GPM112"/>
      <c r="GPO112"/>
      <c r="GPQ112"/>
      <c r="GPS112"/>
      <c r="GPU112"/>
      <c r="GPW112"/>
      <c r="GPY112"/>
      <c r="GQA112"/>
      <c r="GQC112"/>
      <c r="GQE112"/>
      <c r="GQG112"/>
      <c r="GQI112"/>
      <c r="GQK112"/>
      <c r="GQM112"/>
      <c r="GQO112"/>
      <c r="GQQ112"/>
      <c r="GQS112"/>
      <c r="GQU112"/>
      <c r="GQW112"/>
      <c r="GQY112"/>
      <c r="GRA112"/>
      <c r="GRC112"/>
      <c r="GRE112"/>
      <c r="GRG112"/>
      <c r="GRI112"/>
      <c r="GRK112"/>
      <c r="GRM112"/>
      <c r="GRO112"/>
      <c r="GRQ112"/>
      <c r="GRS112"/>
      <c r="GRU112"/>
      <c r="GRW112"/>
      <c r="GRY112"/>
      <c r="GSA112"/>
      <c r="GSC112"/>
      <c r="GSE112"/>
      <c r="GSG112"/>
      <c r="GSI112"/>
      <c r="GSK112"/>
      <c r="GSM112"/>
      <c r="GSO112"/>
      <c r="GSQ112"/>
      <c r="GSS112"/>
      <c r="GSU112"/>
      <c r="GSW112"/>
      <c r="GSY112"/>
      <c r="GTA112"/>
      <c r="GTC112"/>
      <c r="GTE112"/>
      <c r="GTG112"/>
      <c r="GTI112"/>
      <c r="GTK112"/>
      <c r="GTM112"/>
      <c r="GTO112"/>
      <c r="GTQ112"/>
      <c r="GTS112"/>
      <c r="GTU112"/>
      <c r="GTW112"/>
      <c r="GTY112"/>
      <c r="GUA112"/>
      <c r="GUC112"/>
      <c r="GUE112"/>
      <c r="GUG112"/>
      <c r="GUI112"/>
      <c r="GUK112"/>
      <c r="GUM112"/>
      <c r="GUO112"/>
      <c r="GUQ112"/>
      <c r="GUS112"/>
      <c r="GUU112"/>
      <c r="GUW112"/>
      <c r="GUY112"/>
      <c r="GVA112"/>
      <c r="GVC112"/>
      <c r="GVE112"/>
      <c r="GVG112"/>
      <c r="GVI112"/>
      <c r="GVK112"/>
      <c r="GVM112"/>
      <c r="GVO112"/>
      <c r="GVQ112"/>
      <c r="GVS112"/>
      <c r="GVU112"/>
      <c r="GVW112"/>
      <c r="GVY112"/>
      <c r="GWA112"/>
      <c r="GWC112"/>
      <c r="GWE112"/>
      <c r="GWG112"/>
      <c r="GWI112"/>
      <c r="GWK112"/>
      <c r="GWM112"/>
      <c r="GWO112"/>
      <c r="GWQ112"/>
      <c r="GWS112"/>
      <c r="GWU112"/>
      <c r="GWW112"/>
      <c r="GWY112"/>
      <c r="GXA112"/>
      <c r="GXC112"/>
      <c r="GXE112"/>
      <c r="GXG112"/>
      <c r="GXI112"/>
      <c r="GXK112"/>
      <c r="GXM112"/>
      <c r="GXO112"/>
      <c r="GXQ112"/>
      <c r="GXS112"/>
      <c r="GXU112"/>
      <c r="GXW112"/>
      <c r="GXY112"/>
      <c r="GYA112"/>
      <c r="GYC112"/>
      <c r="GYE112"/>
      <c r="GYG112"/>
      <c r="GYI112"/>
      <c r="GYK112"/>
      <c r="GYM112"/>
      <c r="GYO112"/>
      <c r="GYQ112"/>
      <c r="GYS112"/>
      <c r="GYU112"/>
      <c r="GYW112"/>
      <c r="GYY112"/>
      <c r="GZA112"/>
      <c r="GZC112"/>
      <c r="GZE112"/>
      <c r="GZG112"/>
      <c r="GZI112"/>
      <c r="GZK112"/>
      <c r="GZM112"/>
      <c r="GZO112"/>
      <c r="GZQ112"/>
      <c r="GZS112"/>
      <c r="GZU112"/>
      <c r="GZW112"/>
      <c r="GZY112"/>
      <c r="HAA112"/>
      <c r="HAC112"/>
      <c r="HAE112"/>
      <c r="HAG112"/>
      <c r="HAI112"/>
      <c r="HAK112"/>
      <c r="HAM112"/>
      <c r="HAO112"/>
      <c r="HAQ112"/>
      <c r="HAS112"/>
      <c r="HAU112"/>
      <c r="HAW112"/>
      <c r="HAY112"/>
      <c r="HBA112"/>
      <c r="HBC112"/>
      <c r="HBE112"/>
      <c r="HBG112"/>
      <c r="HBI112"/>
      <c r="HBK112"/>
      <c r="HBM112"/>
      <c r="HBO112"/>
      <c r="HBQ112"/>
      <c r="HBS112"/>
      <c r="HBU112"/>
      <c r="HBW112"/>
      <c r="HBY112"/>
      <c r="HCA112"/>
      <c r="HCC112"/>
      <c r="HCE112"/>
      <c r="HCG112"/>
      <c r="HCI112"/>
      <c r="HCK112"/>
      <c r="HCM112"/>
      <c r="HCO112"/>
      <c r="HCQ112"/>
      <c r="HCS112"/>
      <c r="HCU112"/>
      <c r="HCW112"/>
      <c r="HCY112"/>
      <c r="HDA112"/>
      <c r="HDC112"/>
      <c r="HDE112"/>
      <c r="HDG112"/>
      <c r="HDI112"/>
      <c r="HDK112"/>
      <c r="HDM112"/>
      <c r="HDO112"/>
      <c r="HDQ112"/>
      <c r="HDS112"/>
      <c r="HDU112"/>
      <c r="HDW112"/>
      <c r="HDY112"/>
      <c r="HEA112"/>
      <c r="HEC112"/>
      <c r="HEE112"/>
      <c r="HEG112"/>
      <c r="HEI112"/>
      <c r="HEK112"/>
      <c r="HEM112"/>
      <c r="HEO112"/>
      <c r="HEQ112"/>
      <c r="HES112"/>
      <c r="HEU112"/>
      <c r="HEW112"/>
      <c r="HEY112"/>
      <c r="HFA112"/>
      <c r="HFC112"/>
      <c r="HFE112"/>
      <c r="HFG112"/>
      <c r="HFI112"/>
      <c r="HFK112"/>
      <c r="HFM112"/>
      <c r="HFO112"/>
      <c r="HFQ112"/>
      <c r="HFS112"/>
      <c r="HFU112"/>
      <c r="HFW112"/>
      <c r="HFY112"/>
      <c r="HGA112"/>
      <c r="HGC112"/>
      <c r="HGE112"/>
      <c r="HGG112"/>
      <c r="HGI112"/>
      <c r="HGK112"/>
      <c r="HGM112"/>
      <c r="HGO112"/>
      <c r="HGQ112"/>
      <c r="HGS112"/>
      <c r="HGU112"/>
      <c r="HGW112"/>
      <c r="HGY112"/>
      <c r="HHA112"/>
      <c r="HHC112"/>
      <c r="HHE112"/>
      <c r="HHG112"/>
      <c r="HHI112"/>
      <c r="HHK112"/>
      <c r="HHM112"/>
      <c r="HHO112"/>
      <c r="HHQ112"/>
      <c r="HHS112"/>
      <c r="HHU112"/>
      <c r="HHW112"/>
      <c r="HHY112"/>
      <c r="HIA112"/>
      <c r="HIC112"/>
      <c r="HIE112"/>
      <c r="HIG112"/>
      <c r="HII112"/>
      <c r="HIK112"/>
      <c r="HIM112"/>
      <c r="HIO112"/>
      <c r="HIQ112"/>
      <c r="HIS112"/>
      <c r="HIU112"/>
      <c r="HIW112"/>
      <c r="HIY112"/>
      <c r="HJA112"/>
      <c r="HJC112"/>
      <c r="HJE112"/>
      <c r="HJG112"/>
      <c r="HJI112"/>
      <c r="HJK112"/>
      <c r="HJM112"/>
      <c r="HJO112"/>
      <c r="HJQ112"/>
      <c r="HJS112"/>
      <c r="HJU112"/>
      <c r="HJW112"/>
      <c r="HJY112"/>
      <c r="HKA112"/>
      <c r="HKC112"/>
      <c r="HKE112"/>
      <c r="HKG112"/>
      <c r="HKI112"/>
      <c r="HKK112"/>
      <c r="HKM112"/>
      <c r="HKO112"/>
      <c r="HKQ112"/>
      <c r="HKS112"/>
      <c r="HKU112"/>
      <c r="HKW112"/>
      <c r="HKY112"/>
      <c r="HLA112"/>
      <c r="HLC112"/>
      <c r="HLE112"/>
      <c r="HLG112"/>
      <c r="HLI112"/>
      <c r="HLK112"/>
      <c r="HLM112"/>
      <c r="HLO112"/>
      <c r="HLQ112"/>
      <c r="HLS112"/>
      <c r="HLU112"/>
      <c r="HLW112"/>
      <c r="HLY112"/>
      <c r="HMA112"/>
      <c r="HMC112"/>
      <c r="HME112"/>
      <c r="HMG112"/>
      <c r="HMI112"/>
      <c r="HMK112"/>
      <c r="HMM112"/>
      <c r="HMO112"/>
      <c r="HMQ112"/>
      <c r="HMS112"/>
      <c r="HMU112"/>
      <c r="HMW112"/>
      <c r="HMY112"/>
      <c r="HNA112"/>
      <c r="HNC112"/>
      <c r="HNE112"/>
      <c r="HNG112"/>
      <c r="HNI112"/>
      <c r="HNK112"/>
      <c r="HNM112"/>
      <c r="HNO112"/>
      <c r="HNQ112"/>
      <c r="HNS112"/>
      <c r="HNU112"/>
      <c r="HNW112"/>
      <c r="HNY112"/>
      <c r="HOA112"/>
      <c r="HOC112"/>
      <c r="HOE112"/>
      <c r="HOG112"/>
      <c r="HOI112"/>
      <c r="HOK112"/>
      <c r="HOM112"/>
      <c r="HOO112"/>
      <c r="HOQ112"/>
      <c r="HOS112"/>
      <c r="HOU112"/>
      <c r="HOW112"/>
      <c r="HOY112"/>
      <c r="HPA112"/>
      <c r="HPC112"/>
      <c r="HPE112"/>
      <c r="HPG112"/>
      <c r="HPI112"/>
      <c r="HPK112"/>
      <c r="HPM112"/>
      <c r="HPO112"/>
      <c r="HPQ112"/>
      <c r="HPS112"/>
      <c r="HPU112"/>
      <c r="HPW112"/>
      <c r="HPY112"/>
      <c r="HQA112"/>
      <c r="HQC112"/>
      <c r="HQE112"/>
      <c r="HQG112"/>
      <c r="HQI112"/>
      <c r="HQK112"/>
      <c r="HQM112"/>
      <c r="HQO112"/>
      <c r="HQQ112"/>
      <c r="HQS112"/>
      <c r="HQU112"/>
      <c r="HQW112"/>
      <c r="HQY112"/>
      <c r="HRA112"/>
      <c r="HRC112"/>
      <c r="HRE112"/>
      <c r="HRG112"/>
      <c r="HRI112"/>
      <c r="HRK112"/>
      <c r="HRM112"/>
      <c r="HRO112"/>
      <c r="HRQ112"/>
      <c r="HRS112"/>
      <c r="HRU112"/>
      <c r="HRW112"/>
      <c r="HRY112"/>
      <c r="HSA112"/>
      <c r="HSC112"/>
      <c r="HSE112"/>
      <c r="HSG112"/>
      <c r="HSI112"/>
      <c r="HSK112"/>
      <c r="HSM112"/>
      <c r="HSO112"/>
      <c r="HSQ112"/>
      <c r="HSS112"/>
      <c r="HSU112"/>
      <c r="HSW112"/>
      <c r="HSY112"/>
      <c r="HTA112"/>
      <c r="HTC112"/>
      <c r="HTE112"/>
      <c r="HTG112"/>
      <c r="HTI112"/>
      <c r="HTK112"/>
      <c r="HTM112"/>
      <c r="HTO112"/>
      <c r="HTQ112"/>
      <c r="HTS112"/>
      <c r="HTU112"/>
      <c r="HTW112"/>
      <c r="HTY112"/>
      <c r="HUA112"/>
      <c r="HUC112"/>
      <c r="HUE112"/>
      <c r="HUG112"/>
      <c r="HUI112"/>
      <c r="HUK112"/>
      <c r="HUM112"/>
      <c r="HUO112"/>
      <c r="HUQ112"/>
      <c r="HUS112"/>
      <c r="HUU112"/>
      <c r="HUW112"/>
      <c r="HUY112"/>
      <c r="HVA112"/>
      <c r="HVC112"/>
      <c r="HVE112"/>
      <c r="HVG112"/>
      <c r="HVI112"/>
      <c r="HVK112"/>
      <c r="HVM112"/>
      <c r="HVO112"/>
      <c r="HVQ112"/>
      <c r="HVS112"/>
      <c r="HVU112"/>
      <c r="HVW112"/>
      <c r="HVY112"/>
      <c r="HWA112"/>
      <c r="HWC112"/>
      <c r="HWE112"/>
      <c r="HWG112"/>
      <c r="HWI112"/>
      <c r="HWK112"/>
      <c r="HWM112"/>
      <c r="HWO112"/>
      <c r="HWQ112"/>
      <c r="HWS112"/>
      <c r="HWU112"/>
      <c r="HWW112"/>
      <c r="HWY112"/>
      <c r="HXA112"/>
      <c r="HXC112"/>
      <c r="HXE112"/>
      <c r="HXG112"/>
      <c r="HXI112"/>
      <c r="HXK112"/>
      <c r="HXM112"/>
      <c r="HXO112"/>
      <c r="HXQ112"/>
      <c r="HXS112"/>
      <c r="HXU112"/>
      <c r="HXW112"/>
      <c r="HXY112"/>
      <c r="HYA112"/>
      <c r="HYC112"/>
      <c r="HYE112"/>
      <c r="HYG112"/>
      <c r="HYI112"/>
      <c r="HYK112"/>
      <c r="HYM112"/>
      <c r="HYO112"/>
      <c r="HYQ112"/>
      <c r="HYS112"/>
      <c r="HYU112"/>
      <c r="HYW112"/>
      <c r="HYY112"/>
      <c r="HZA112"/>
      <c r="HZC112"/>
      <c r="HZE112"/>
      <c r="HZG112"/>
      <c r="HZI112"/>
      <c r="HZK112"/>
      <c r="HZM112"/>
      <c r="HZO112"/>
      <c r="HZQ112"/>
      <c r="HZS112"/>
      <c r="HZU112"/>
      <c r="HZW112"/>
      <c r="HZY112"/>
      <c r="IAA112"/>
      <c r="IAC112"/>
      <c r="IAE112"/>
      <c r="IAG112"/>
      <c r="IAI112"/>
      <c r="IAK112"/>
      <c r="IAM112"/>
      <c r="IAO112"/>
      <c r="IAQ112"/>
      <c r="IAS112"/>
      <c r="IAU112"/>
      <c r="IAW112"/>
      <c r="IAY112"/>
      <c r="IBA112"/>
      <c r="IBC112"/>
      <c r="IBE112"/>
      <c r="IBG112"/>
      <c r="IBI112"/>
      <c r="IBK112"/>
      <c r="IBM112"/>
      <c r="IBO112"/>
      <c r="IBQ112"/>
      <c r="IBS112"/>
      <c r="IBU112"/>
      <c r="IBW112"/>
      <c r="IBY112"/>
      <c r="ICA112"/>
      <c r="ICC112"/>
      <c r="ICE112"/>
      <c r="ICG112"/>
      <c r="ICI112"/>
      <c r="ICK112"/>
      <c r="ICM112"/>
      <c r="ICO112"/>
      <c r="ICQ112"/>
      <c r="ICS112"/>
      <c r="ICU112"/>
      <c r="ICW112"/>
      <c r="ICY112"/>
      <c r="IDA112"/>
      <c r="IDC112"/>
      <c r="IDE112"/>
      <c r="IDG112"/>
      <c r="IDI112"/>
      <c r="IDK112"/>
      <c r="IDM112"/>
      <c r="IDO112"/>
      <c r="IDQ112"/>
      <c r="IDS112"/>
      <c r="IDU112"/>
      <c r="IDW112"/>
      <c r="IDY112"/>
      <c r="IEA112"/>
      <c r="IEC112"/>
      <c r="IEE112"/>
      <c r="IEG112"/>
      <c r="IEI112"/>
      <c r="IEK112"/>
      <c r="IEM112"/>
      <c r="IEO112"/>
      <c r="IEQ112"/>
      <c r="IES112"/>
      <c r="IEU112"/>
      <c r="IEW112"/>
      <c r="IEY112"/>
      <c r="IFA112"/>
      <c r="IFC112"/>
      <c r="IFE112"/>
      <c r="IFG112"/>
      <c r="IFI112"/>
      <c r="IFK112"/>
      <c r="IFM112"/>
      <c r="IFO112"/>
      <c r="IFQ112"/>
      <c r="IFS112"/>
      <c r="IFU112"/>
      <c r="IFW112"/>
      <c r="IFY112"/>
      <c r="IGA112"/>
      <c r="IGC112"/>
      <c r="IGE112"/>
      <c r="IGG112"/>
      <c r="IGI112"/>
      <c r="IGK112"/>
      <c r="IGM112"/>
      <c r="IGO112"/>
      <c r="IGQ112"/>
      <c r="IGS112"/>
      <c r="IGU112"/>
      <c r="IGW112"/>
      <c r="IGY112"/>
      <c r="IHA112"/>
      <c r="IHC112"/>
      <c r="IHE112"/>
      <c r="IHG112"/>
      <c r="IHI112"/>
      <c r="IHK112"/>
      <c r="IHM112"/>
      <c r="IHO112"/>
      <c r="IHQ112"/>
      <c r="IHS112"/>
      <c r="IHU112"/>
      <c r="IHW112"/>
      <c r="IHY112"/>
      <c r="IIA112"/>
      <c r="IIC112"/>
      <c r="IIE112"/>
      <c r="IIG112"/>
      <c r="III112"/>
      <c r="IIK112"/>
      <c r="IIM112"/>
      <c r="IIO112"/>
      <c r="IIQ112"/>
      <c r="IIS112"/>
      <c r="IIU112"/>
      <c r="IIW112"/>
      <c r="IIY112"/>
      <c r="IJA112"/>
      <c r="IJC112"/>
      <c r="IJE112"/>
      <c r="IJG112"/>
      <c r="IJI112"/>
      <c r="IJK112"/>
      <c r="IJM112"/>
      <c r="IJO112"/>
      <c r="IJQ112"/>
      <c r="IJS112"/>
      <c r="IJU112"/>
      <c r="IJW112"/>
      <c r="IJY112"/>
      <c r="IKA112"/>
      <c r="IKC112"/>
      <c r="IKE112"/>
      <c r="IKG112"/>
      <c r="IKI112"/>
      <c r="IKK112"/>
      <c r="IKM112"/>
      <c r="IKO112"/>
      <c r="IKQ112"/>
      <c r="IKS112"/>
      <c r="IKU112"/>
      <c r="IKW112"/>
      <c r="IKY112"/>
      <c r="ILA112"/>
      <c r="ILC112"/>
      <c r="ILE112"/>
      <c r="ILG112"/>
      <c r="ILI112"/>
      <c r="ILK112"/>
      <c r="ILM112"/>
      <c r="ILO112"/>
      <c r="ILQ112"/>
      <c r="ILS112"/>
      <c r="ILU112"/>
      <c r="ILW112"/>
      <c r="ILY112"/>
      <c r="IMA112"/>
      <c r="IMC112"/>
      <c r="IME112"/>
      <c r="IMG112"/>
      <c r="IMI112"/>
      <c r="IMK112"/>
      <c r="IMM112"/>
      <c r="IMO112"/>
      <c r="IMQ112"/>
      <c r="IMS112"/>
      <c r="IMU112"/>
      <c r="IMW112"/>
      <c r="IMY112"/>
      <c r="INA112"/>
      <c r="INC112"/>
      <c r="INE112"/>
      <c r="ING112"/>
      <c r="INI112"/>
      <c r="INK112"/>
      <c r="INM112"/>
      <c r="INO112"/>
      <c r="INQ112"/>
      <c r="INS112"/>
      <c r="INU112"/>
      <c r="INW112"/>
      <c r="INY112"/>
      <c r="IOA112"/>
      <c r="IOC112"/>
      <c r="IOE112"/>
      <c r="IOG112"/>
      <c r="IOI112"/>
      <c r="IOK112"/>
      <c r="IOM112"/>
      <c r="IOO112"/>
      <c r="IOQ112"/>
      <c r="IOS112"/>
      <c r="IOU112"/>
      <c r="IOW112"/>
      <c r="IOY112"/>
      <c r="IPA112"/>
      <c r="IPC112"/>
      <c r="IPE112"/>
      <c r="IPG112"/>
      <c r="IPI112"/>
      <c r="IPK112"/>
      <c r="IPM112"/>
      <c r="IPO112"/>
      <c r="IPQ112"/>
      <c r="IPS112"/>
      <c r="IPU112"/>
      <c r="IPW112"/>
      <c r="IPY112"/>
      <c r="IQA112"/>
      <c r="IQC112"/>
      <c r="IQE112"/>
      <c r="IQG112"/>
      <c r="IQI112"/>
      <c r="IQK112"/>
      <c r="IQM112"/>
      <c r="IQO112"/>
      <c r="IQQ112"/>
      <c r="IQS112"/>
      <c r="IQU112"/>
      <c r="IQW112"/>
      <c r="IQY112"/>
      <c r="IRA112"/>
      <c r="IRC112"/>
      <c r="IRE112"/>
      <c r="IRG112"/>
      <c r="IRI112"/>
      <c r="IRK112"/>
      <c r="IRM112"/>
      <c r="IRO112"/>
      <c r="IRQ112"/>
      <c r="IRS112"/>
      <c r="IRU112"/>
      <c r="IRW112"/>
      <c r="IRY112"/>
      <c r="ISA112"/>
      <c r="ISC112"/>
      <c r="ISE112"/>
      <c r="ISG112"/>
      <c r="ISI112"/>
      <c r="ISK112"/>
      <c r="ISM112"/>
      <c r="ISO112"/>
      <c r="ISQ112"/>
      <c r="ISS112"/>
      <c r="ISU112"/>
      <c r="ISW112"/>
      <c r="ISY112"/>
      <c r="ITA112"/>
      <c r="ITC112"/>
      <c r="ITE112"/>
      <c r="ITG112"/>
      <c r="ITI112"/>
      <c r="ITK112"/>
      <c r="ITM112"/>
      <c r="ITO112"/>
      <c r="ITQ112"/>
      <c r="ITS112"/>
      <c r="ITU112"/>
      <c r="ITW112"/>
      <c r="ITY112"/>
      <c r="IUA112"/>
      <c r="IUC112"/>
      <c r="IUE112"/>
      <c r="IUG112"/>
      <c r="IUI112"/>
      <c r="IUK112"/>
      <c r="IUM112"/>
      <c r="IUO112"/>
      <c r="IUQ112"/>
      <c r="IUS112"/>
      <c r="IUU112"/>
      <c r="IUW112"/>
      <c r="IUY112"/>
      <c r="IVA112"/>
      <c r="IVC112"/>
      <c r="IVE112"/>
      <c r="IVG112"/>
      <c r="IVI112"/>
      <c r="IVK112"/>
      <c r="IVM112"/>
      <c r="IVO112"/>
      <c r="IVQ112"/>
      <c r="IVS112"/>
      <c r="IVU112"/>
      <c r="IVW112"/>
      <c r="IVY112"/>
      <c r="IWA112"/>
      <c r="IWC112"/>
      <c r="IWE112"/>
      <c r="IWG112"/>
      <c r="IWI112"/>
      <c r="IWK112"/>
      <c r="IWM112"/>
      <c r="IWO112"/>
      <c r="IWQ112"/>
      <c r="IWS112"/>
      <c r="IWU112"/>
      <c r="IWW112"/>
      <c r="IWY112"/>
      <c r="IXA112"/>
      <c r="IXC112"/>
      <c r="IXE112"/>
      <c r="IXG112"/>
      <c r="IXI112"/>
      <c r="IXK112"/>
      <c r="IXM112"/>
      <c r="IXO112"/>
      <c r="IXQ112"/>
      <c r="IXS112"/>
      <c r="IXU112"/>
      <c r="IXW112"/>
      <c r="IXY112"/>
      <c r="IYA112"/>
      <c r="IYC112"/>
      <c r="IYE112"/>
      <c r="IYG112"/>
      <c r="IYI112"/>
      <c r="IYK112"/>
      <c r="IYM112"/>
      <c r="IYO112"/>
      <c r="IYQ112"/>
      <c r="IYS112"/>
      <c r="IYU112"/>
      <c r="IYW112"/>
      <c r="IYY112"/>
      <c r="IZA112"/>
      <c r="IZC112"/>
      <c r="IZE112"/>
      <c r="IZG112"/>
      <c r="IZI112"/>
      <c r="IZK112"/>
      <c r="IZM112"/>
      <c r="IZO112"/>
      <c r="IZQ112"/>
      <c r="IZS112"/>
      <c r="IZU112"/>
      <c r="IZW112"/>
      <c r="IZY112"/>
      <c r="JAA112"/>
      <c r="JAC112"/>
      <c r="JAE112"/>
      <c r="JAG112"/>
      <c r="JAI112"/>
      <c r="JAK112"/>
      <c r="JAM112"/>
      <c r="JAO112"/>
      <c r="JAQ112"/>
      <c r="JAS112"/>
      <c r="JAU112"/>
      <c r="JAW112"/>
      <c r="JAY112"/>
      <c r="JBA112"/>
      <c r="JBC112"/>
      <c r="JBE112"/>
      <c r="JBG112"/>
      <c r="JBI112"/>
      <c r="JBK112"/>
      <c r="JBM112"/>
      <c r="JBO112"/>
      <c r="JBQ112"/>
      <c r="JBS112"/>
      <c r="JBU112"/>
      <c r="JBW112"/>
      <c r="JBY112"/>
      <c r="JCA112"/>
      <c r="JCC112"/>
      <c r="JCE112"/>
      <c r="JCG112"/>
      <c r="JCI112"/>
      <c r="JCK112"/>
      <c r="JCM112"/>
      <c r="JCO112"/>
      <c r="JCQ112"/>
      <c r="JCS112"/>
      <c r="JCU112"/>
      <c r="JCW112"/>
      <c r="JCY112"/>
      <c r="JDA112"/>
      <c r="JDC112"/>
      <c r="JDE112"/>
      <c r="JDG112"/>
      <c r="JDI112"/>
      <c r="JDK112"/>
      <c r="JDM112"/>
      <c r="JDO112"/>
      <c r="JDQ112"/>
      <c r="JDS112"/>
      <c r="JDU112"/>
      <c r="JDW112"/>
      <c r="JDY112"/>
      <c r="JEA112"/>
      <c r="JEC112"/>
      <c r="JEE112"/>
      <c r="JEG112"/>
      <c r="JEI112"/>
      <c r="JEK112"/>
      <c r="JEM112"/>
      <c r="JEO112"/>
      <c r="JEQ112"/>
      <c r="JES112"/>
      <c r="JEU112"/>
      <c r="JEW112"/>
      <c r="JEY112"/>
      <c r="JFA112"/>
      <c r="JFC112"/>
      <c r="JFE112"/>
      <c r="JFG112"/>
      <c r="JFI112"/>
      <c r="JFK112"/>
      <c r="JFM112"/>
      <c r="JFO112"/>
      <c r="JFQ112"/>
      <c r="JFS112"/>
      <c r="JFU112"/>
      <c r="JFW112"/>
      <c r="JFY112"/>
      <c r="JGA112"/>
      <c r="JGC112"/>
      <c r="JGE112"/>
      <c r="JGG112"/>
      <c r="JGI112"/>
      <c r="JGK112"/>
      <c r="JGM112"/>
      <c r="JGO112"/>
      <c r="JGQ112"/>
      <c r="JGS112"/>
      <c r="JGU112"/>
      <c r="JGW112"/>
      <c r="JGY112"/>
      <c r="JHA112"/>
      <c r="JHC112"/>
      <c r="JHE112"/>
      <c r="JHG112"/>
      <c r="JHI112"/>
      <c r="JHK112"/>
      <c r="JHM112"/>
      <c r="JHO112"/>
      <c r="JHQ112"/>
      <c r="JHS112"/>
      <c r="JHU112"/>
      <c r="JHW112"/>
      <c r="JHY112"/>
      <c r="JIA112"/>
      <c r="JIC112"/>
      <c r="JIE112"/>
      <c r="JIG112"/>
      <c r="JII112"/>
      <c r="JIK112"/>
      <c r="JIM112"/>
      <c r="JIO112"/>
      <c r="JIQ112"/>
      <c r="JIS112"/>
      <c r="JIU112"/>
      <c r="JIW112"/>
      <c r="JIY112"/>
      <c r="JJA112"/>
      <c r="JJC112"/>
      <c r="JJE112"/>
      <c r="JJG112"/>
      <c r="JJI112"/>
      <c r="JJK112"/>
      <c r="JJM112"/>
      <c r="JJO112"/>
      <c r="JJQ112"/>
      <c r="JJS112"/>
      <c r="JJU112"/>
      <c r="JJW112"/>
      <c r="JJY112"/>
      <c r="JKA112"/>
      <c r="JKC112"/>
      <c r="JKE112"/>
      <c r="JKG112"/>
      <c r="JKI112"/>
      <c r="JKK112"/>
      <c r="JKM112"/>
      <c r="JKO112"/>
      <c r="JKQ112"/>
      <c r="JKS112"/>
      <c r="JKU112"/>
      <c r="JKW112"/>
      <c r="JKY112"/>
      <c r="JLA112"/>
      <c r="JLC112"/>
      <c r="JLE112"/>
      <c r="JLG112"/>
      <c r="JLI112"/>
      <c r="JLK112"/>
      <c r="JLM112"/>
      <c r="JLO112"/>
      <c r="JLQ112"/>
      <c r="JLS112"/>
      <c r="JLU112"/>
      <c r="JLW112"/>
      <c r="JLY112"/>
      <c r="JMA112"/>
      <c r="JMC112"/>
      <c r="JME112"/>
      <c r="JMG112"/>
      <c r="JMI112"/>
      <c r="JMK112"/>
      <c r="JMM112"/>
      <c r="JMO112"/>
      <c r="JMQ112"/>
      <c r="JMS112"/>
      <c r="JMU112"/>
      <c r="JMW112"/>
      <c r="JMY112"/>
      <c r="JNA112"/>
      <c r="JNC112"/>
      <c r="JNE112"/>
      <c r="JNG112"/>
      <c r="JNI112"/>
      <c r="JNK112"/>
      <c r="JNM112"/>
      <c r="JNO112"/>
      <c r="JNQ112"/>
      <c r="JNS112"/>
      <c r="JNU112"/>
      <c r="JNW112"/>
      <c r="JNY112"/>
      <c r="JOA112"/>
      <c r="JOC112"/>
      <c r="JOE112"/>
      <c r="JOG112"/>
      <c r="JOI112"/>
      <c r="JOK112"/>
      <c r="JOM112"/>
      <c r="JOO112"/>
      <c r="JOQ112"/>
      <c r="JOS112"/>
      <c r="JOU112"/>
      <c r="JOW112"/>
      <c r="JOY112"/>
      <c r="JPA112"/>
      <c r="JPC112"/>
      <c r="JPE112"/>
      <c r="JPG112"/>
      <c r="JPI112"/>
      <c r="JPK112"/>
      <c r="JPM112"/>
      <c r="JPO112"/>
      <c r="JPQ112"/>
      <c r="JPS112"/>
      <c r="JPU112"/>
      <c r="JPW112"/>
      <c r="JPY112"/>
      <c r="JQA112"/>
      <c r="JQC112"/>
      <c r="JQE112"/>
      <c r="JQG112"/>
      <c r="JQI112"/>
      <c r="JQK112"/>
      <c r="JQM112"/>
      <c r="JQO112"/>
      <c r="JQQ112"/>
      <c r="JQS112"/>
      <c r="JQU112"/>
      <c r="JQW112"/>
      <c r="JQY112"/>
      <c r="JRA112"/>
      <c r="JRC112"/>
      <c r="JRE112"/>
      <c r="JRG112"/>
      <c r="JRI112"/>
      <c r="JRK112"/>
      <c r="JRM112"/>
      <c r="JRO112"/>
      <c r="JRQ112"/>
      <c r="JRS112"/>
      <c r="JRU112"/>
      <c r="JRW112"/>
      <c r="JRY112"/>
      <c r="JSA112"/>
      <c r="JSC112"/>
      <c r="JSE112"/>
      <c r="JSG112"/>
      <c r="JSI112"/>
      <c r="JSK112"/>
      <c r="JSM112"/>
      <c r="JSO112"/>
      <c r="JSQ112"/>
      <c r="JSS112"/>
      <c r="JSU112"/>
      <c r="JSW112"/>
      <c r="JSY112"/>
      <c r="JTA112"/>
      <c r="JTC112"/>
      <c r="JTE112"/>
      <c r="JTG112"/>
      <c r="JTI112"/>
      <c r="JTK112"/>
      <c r="JTM112"/>
      <c r="JTO112"/>
      <c r="JTQ112"/>
      <c r="JTS112"/>
      <c r="JTU112"/>
      <c r="JTW112"/>
      <c r="JTY112"/>
      <c r="JUA112"/>
      <c r="JUC112"/>
      <c r="JUE112"/>
      <c r="JUG112"/>
      <c r="JUI112"/>
      <c r="JUK112"/>
      <c r="JUM112"/>
      <c r="JUO112"/>
      <c r="JUQ112"/>
      <c r="JUS112"/>
      <c r="JUU112"/>
      <c r="JUW112"/>
      <c r="JUY112"/>
      <c r="JVA112"/>
      <c r="JVC112"/>
      <c r="JVE112"/>
      <c r="JVG112"/>
      <c r="JVI112"/>
      <c r="JVK112"/>
      <c r="JVM112"/>
      <c r="JVO112"/>
      <c r="JVQ112"/>
      <c r="JVS112"/>
      <c r="JVU112"/>
      <c r="JVW112"/>
      <c r="JVY112"/>
      <c r="JWA112"/>
      <c r="JWC112"/>
      <c r="JWE112"/>
      <c r="JWG112"/>
      <c r="JWI112"/>
      <c r="JWK112"/>
      <c r="JWM112"/>
      <c r="JWO112"/>
      <c r="JWQ112"/>
      <c r="JWS112"/>
      <c r="JWU112"/>
      <c r="JWW112"/>
      <c r="JWY112"/>
      <c r="JXA112"/>
      <c r="JXC112"/>
      <c r="JXE112"/>
      <c r="JXG112"/>
      <c r="JXI112"/>
      <c r="JXK112"/>
      <c r="JXM112"/>
      <c r="JXO112"/>
      <c r="JXQ112"/>
      <c r="JXS112"/>
      <c r="JXU112"/>
      <c r="JXW112"/>
      <c r="JXY112"/>
      <c r="JYA112"/>
      <c r="JYC112"/>
      <c r="JYE112"/>
      <c r="JYG112"/>
      <c r="JYI112"/>
      <c r="JYK112"/>
      <c r="JYM112"/>
      <c r="JYO112"/>
      <c r="JYQ112"/>
      <c r="JYS112"/>
      <c r="JYU112"/>
      <c r="JYW112"/>
      <c r="JYY112"/>
      <c r="JZA112"/>
      <c r="JZC112"/>
      <c r="JZE112"/>
      <c r="JZG112"/>
      <c r="JZI112"/>
      <c r="JZK112"/>
      <c r="JZM112"/>
      <c r="JZO112"/>
      <c r="JZQ112"/>
      <c r="JZS112"/>
      <c r="JZU112"/>
      <c r="JZW112"/>
      <c r="JZY112"/>
      <c r="KAA112"/>
      <c r="KAC112"/>
      <c r="KAE112"/>
      <c r="KAG112"/>
      <c r="KAI112"/>
      <c r="KAK112"/>
      <c r="KAM112"/>
      <c r="KAO112"/>
      <c r="KAQ112"/>
      <c r="KAS112"/>
      <c r="KAU112"/>
      <c r="KAW112"/>
      <c r="KAY112"/>
      <c r="KBA112"/>
      <c r="KBC112"/>
      <c r="KBE112"/>
      <c r="KBG112"/>
      <c r="KBI112"/>
      <c r="KBK112"/>
      <c r="KBM112"/>
      <c r="KBO112"/>
      <c r="KBQ112"/>
      <c r="KBS112"/>
      <c r="KBU112"/>
      <c r="KBW112"/>
      <c r="KBY112"/>
      <c r="KCA112"/>
      <c r="KCC112"/>
      <c r="KCE112"/>
      <c r="KCG112"/>
      <c r="KCI112"/>
      <c r="KCK112"/>
      <c r="KCM112"/>
      <c r="KCO112"/>
      <c r="KCQ112"/>
      <c r="KCS112"/>
      <c r="KCU112"/>
      <c r="KCW112"/>
      <c r="KCY112"/>
      <c r="KDA112"/>
      <c r="KDC112"/>
      <c r="KDE112"/>
      <c r="KDG112"/>
      <c r="KDI112"/>
      <c r="KDK112"/>
      <c r="KDM112"/>
      <c r="KDO112"/>
      <c r="KDQ112"/>
      <c r="KDS112"/>
      <c r="KDU112"/>
      <c r="KDW112"/>
      <c r="KDY112"/>
      <c r="KEA112"/>
      <c r="KEC112"/>
      <c r="KEE112"/>
      <c r="KEG112"/>
      <c r="KEI112"/>
      <c r="KEK112"/>
      <c r="KEM112"/>
      <c r="KEO112"/>
      <c r="KEQ112"/>
      <c r="KES112"/>
      <c r="KEU112"/>
      <c r="KEW112"/>
      <c r="KEY112"/>
      <c r="KFA112"/>
      <c r="KFC112"/>
      <c r="KFE112"/>
      <c r="KFG112"/>
      <c r="KFI112"/>
      <c r="KFK112"/>
      <c r="KFM112"/>
      <c r="KFO112"/>
      <c r="KFQ112"/>
      <c r="KFS112"/>
      <c r="KFU112"/>
      <c r="KFW112"/>
      <c r="KFY112"/>
      <c r="KGA112"/>
      <c r="KGC112"/>
      <c r="KGE112"/>
      <c r="KGG112"/>
      <c r="KGI112"/>
      <c r="KGK112"/>
      <c r="KGM112"/>
      <c r="KGO112"/>
      <c r="KGQ112"/>
      <c r="KGS112"/>
      <c r="KGU112"/>
      <c r="KGW112"/>
      <c r="KGY112"/>
      <c r="KHA112"/>
      <c r="KHC112"/>
      <c r="KHE112"/>
      <c r="KHG112"/>
      <c r="KHI112"/>
      <c r="KHK112"/>
      <c r="KHM112"/>
      <c r="KHO112"/>
      <c r="KHQ112"/>
      <c r="KHS112"/>
      <c r="KHU112"/>
      <c r="KHW112"/>
      <c r="KHY112"/>
      <c r="KIA112"/>
      <c r="KIC112"/>
      <c r="KIE112"/>
      <c r="KIG112"/>
      <c r="KII112"/>
      <c r="KIK112"/>
      <c r="KIM112"/>
      <c r="KIO112"/>
      <c r="KIQ112"/>
      <c r="KIS112"/>
      <c r="KIU112"/>
      <c r="KIW112"/>
      <c r="KIY112"/>
      <c r="KJA112"/>
      <c r="KJC112"/>
      <c r="KJE112"/>
      <c r="KJG112"/>
      <c r="KJI112"/>
      <c r="KJK112"/>
      <c r="KJM112"/>
      <c r="KJO112"/>
      <c r="KJQ112"/>
      <c r="KJS112"/>
      <c r="KJU112"/>
      <c r="KJW112"/>
      <c r="KJY112"/>
      <c r="KKA112"/>
      <c r="KKC112"/>
      <c r="KKE112"/>
      <c r="KKG112"/>
      <c r="KKI112"/>
      <c r="KKK112"/>
      <c r="KKM112"/>
      <c r="KKO112"/>
      <c r="KKQ112"/>
      <c r="KKS112"/>
      <c r="KKU112"/>
      <c r="KKW112"/>
      <c r="KKY112"/>
      <c r="KLA112"/>
      <c r="KLC112"/>
      <c r="KLE112"/>
      <c r="KLG112"/>
      <c r="KLI112"/>
      <c r="KLK112"/>
      <c r="KLM112"/>
      <c r="KLO112"/>
      <c r="KLQ112"/>
      <c r="KLS112"/>
      <c r="KLU112"/>
      <c r="KLW112"/>
      <c r="KLY112"/>
      <c r="KMA112"/>
      <c r="KMC112"/>
      <c r="KME112"/>
      <c r="KMG112"/>
      <c r="KMI112"/>
      <c r="KMK112"/>
      <c r="KMM112"/>
      <c r="KMO112"/>
      <c r="KMQ112"/>
      <c r="KMS112"/>
      <c r="KMU112"/>
      <c r="KMW112"/>
      <c r="KMY112"/>
      <c r="KNA112"/>
      <c r="KNC112"/>
      <c r="KNE112"/>
      <c r="KNG112"/>
      <c r="KNI112"/>
      <c r="KNK112"/>
      <c r="KNM112"/>
      <c r="KNO112"/>
      <c r="KNQ112"/>
      <c r="KNS112"/>
      <c r="KNU112"/>
      <c r="KNW112"/>
      <c r="KNY112"/>
      <c r="KOA112"/>
      <c r="KOC112"/>
      <c r="KOE112"/>
      <c r="KOG112"/>
      <c r="KOI112"/>
      <c r="KOK112"/>
      <c r="KOM112"/>
      <c r="KOO112"/>
      <c r="KOQ112"/>
      <c r="KOS112"/>
      <c r="KOU112"/>
      <c r="KOW112"/>
      <c r="KOY112"/>
      <c r="KPA112"/>
      <c r="KPC112"/>
      <c r="KPE112"/>
      <c r="KPG112"/>
      <c r="KPI112"/>
      <c r="KPK112"/>
      <c r="KPM112"/>
      <c r="KPO112"/>
      <c r="KPQ112"/>
      <c r="KPS112"/>
      <c r="KPU112"/>
      <c r="KPW112"/>
      <c r="KPY112"/>
      <c r="KQA112"/>
      <c r="KQC112"/>
      <c r="KQE112"/>
      <c r="KQG112"/>
      <c r="KQI112"/>
      <c r="KQK112"/>
      <c r="KQM112"/>
      <c r="KQO112"/>
      <c r="KQQ112"/>
      <c r="KQS112"/>
      <c r="KQU112"/>
      <c r="KQW112"/>
      <c r="KQY112"/>
      <c r="KRA112"/>
      <c r="KRC112"/>
      <c r="KRE112"/>
      <c r="KRG112"/>
      <c r="KRI112"/>
      <c r="KRK112"/>
      <c r="KRM112"/>
      <c r="KRO112"/>
      <c r="KRQ112"/>
      <c r="KRS112"/>
      <c r="KRU112"/>
      <c r="KRW112"/>
      <c r="KRY112"/>
      <c r="KSA112"/>
      <c r="KSC112"/>
      <c r="KSE112"/>
      <c r="KSG112"/>
      <c r="KSI112"/>
      <c r="KSK112"/>
      <c r="KSM112"/>
      <c r="KSO112"/>
      <c r="KSQ112"/>
      <c r="KSS112"/>
      <c r="KSU112"/>
      <c r="KSW112"/>
      <c r="KSY112"/>
      <c r="KTA112"/>
      <c r="KTC112"/>
      <c r="KTE112"/>
      <c r="KTG112"/>
      <c r="KTI112"/>
      <c r="KTK112"/>
      <c r="KTM112"/>
      <c r="KTO112"/>
      <c r="KTQ112"/>
      <c r="KTS112"/>
      <c r="KTU112"/>
      <c r="KTW112"/>
      <c r="KTY112"/>
      <c r="KUA112"/>
      <c r="KUC112"/>
      <c r="KUE112"/>
      <c r="KUG112"/>
      <c r="KUI112"/>
      <c r="KUK112"/>
      <c r="KUM112"/>
      <c r="KUO112"/>
      <c r="KUQ112"/>
      <c r="KUS112"/>
      <c r="KUU112"/>
      <c r="KUW112"/>
      <c r="KUY112"/>
      <c r="KVA112"/>
      <c r="KVC112"/>
      <c r="KVE112"/>
      <c r="KVG112"/>
      <c r="KVI112"/>
      <c r="KVK112"/>
      <c r="KVM112"/>
      <c r="KVO112"/>
      <c r="KVQ112"/>
      <c r="KVS112"/>
      <c r="KVU112"/>
      <c r="KVW112"/>
      <c r="KVY112"/>
      <c r="KWA112"/>
      <c r="KWC112"/>
      <c r="KWE112"/>
      <c r="KWG112"/>
      <c r="KWI112"/>
      <c r="KWK112"/>
      <c r="KWM112"/>
      <c r="KWO112"/>
      <c r="KWQ112"/>
      <c r="KWS112"/>
      <c r="KWU112"/>
      <c r="KWW112"/>
      <c r="KWY112"/>
      <c r="KXA112"/>
      <c r="KXC112"/>
      <c r="KXE112"/>
      <c r="KXG112"/>
      <c r="KXI112"/>
      <c r="KXK112"/>
      <c r="KXM112"/>
      <c r="KXO112"/>
      <c r="KXQ112"/>
      <c r="KXS112"/>
      <c r="KXU112"/>
      <c r="KXW112"/>
      <c r="KXY112"/>
      <c r="KYA112"/>
      <c r="KYC112"/>
      <c r="KYE112"/>
      <c r="KYG112"/>
      <c r="KYI112"/>
      <c r="KYK112"/>
      <c r="KYM112"/>
      <c r="KYO112"/>
      <c r="KYQ112"/>
      <c r="KYS112"/>
      <c r="KYU112"/>
      <c r="KYW112"/>
      <c r="KYY112"/>
      <c r="KZA112"/>
      <c r="KZC112"/>
      <c r="KZE112"/>
      <c r="KZG112"/>
      <c r="KZI112"/>
      <c r="KZK112"/>
      <c r="KZM112"/>
      <c r="KZO112"/>
      <c r="KZQ112"/>
      <c r="KZS112"/>
      <c r="KZU112"/>
      <c r="KZW112"/>
      <c r="KZY112"/>
      <c r="LAA112"/>
      <c r="LAC112"/>
      <c r="LAE112"/>
      <c r="LAG112"/>
      <c r="LAI112"/>
      <c r="LAK112"/>
      <c r="LAM112"/>
      <c r="LAO112"/>
      <c r="LAQ112"/>
      <c r="LAS112"/>
      <c r="LAU112"/>
      <c r="LAW112"/>
      <c r="LAY112"/>
      <c r="LBA112"/>
      <c r="LBC112"/>
      <c r="LBE112"/>
      <c r="LBG112"/>
      <c r="LBI112"/>
      <c r="LBK112"/>
      <c r="LBM112"/>
      <c r="LBO112"/>
      <c r="LBQ112"/>
      <c r="LBS112"/>
      <c r="LBU112"/>
      <c r="LBW112"/>
      <c r="LBY112"/>
      <c r="LCA112"/>
      <c r="LCC112"/>
      <c r="LCE112"/>
      <c r="LCG112"/>
      <c r="LCI112"/>
      <c r="LCK112"/>
      <c r="LCM112"/>
      <c r="LCO112"/>
      <c r="LCQ112"/>
      <c r="LCS112"/>
      <c r="LCU112"/>
      <c r="LCW112"/>
      <c r="LCY112"/>
      <c r="LDA112"/>
      <c r="LDC112"/>
      <c r="LDE112"/>
      <c r="LDG112"/>
      <c r="LDI112"/>
      <c r="LDK112"/>
      <c r="LDM112"/>
      <c r="LDO112"/>
      <c r="LDQ112"/>
      <c r="LDS112"/>
      <c r="LDU112"/>
      <c r="LDW112"/>
      <c r="LDY112"/>
      <c r="LEA112"/>
      <c r="LEC112"/>
      <c r="LEE112"/>
      <c r="LEG112"/>
      <c r="LEI112"/>
      <c r="LEK112"/>
      <c r="LEM112"/>
      <c r="LEO112"/>
      <c r="LEQ112"/>
      <c r="LES112"/>
      <c r="LEU112"/>
      <c r="LEW112"/>
      <c r="LEY112"/>
      <c r="LFA112"/>
      <c r="LFC112"/>
      <c r="LFE112"/>
      <c r="LFG112"/>
      <c r="LFI112"/>
      <c r="LFK112"/>
      <c r="LFM112"/>
      <c r="LFO112"/>
      <c r="LFQ112"/>
      <c r="LFS112"/>
      <c r="LFU112"/>
      <c r="LFW112"/>
      <c r="LFY112"/>
      <c r="LGA112"/>
      <c r="LGC112"/>
      <c r="LGE112"/>
      <c r="LGG112"/>
      <c r="LGI112"/>
      <c r="LGK112"/>
      <c r="LGM112"/>
      <c r="LGO112"/>
      <c r="LGQ112"/>
      <c r="LGS112"/>
      <c r="LGU112"/>
      <c r="LGW112"/>
      <c r="LGY112"/>
      <c r="LHA112"/>
      <c r="LHC112"/>
      <c r="LHE112"/>
      <c r="LHG112"/>
      <c r="LHI112"/>
      <c r="LHK112"/>
      <c r="LHM112"/>
      <c r="LHO112"/>
      <c r="LHQ112"/>
      <c r="LHS112"/>
      <c r="LHU112"/>
      <c r="LHW112"/>
      <c r="LHY112"/>
      <c r="LIA112"/>
      <c r="LIC112"/>
      <c r="LIE112"/>
      <c r="LIG112"/>
      <c r="LII112"/>
      <c r="LIK112"/>
      <c r="LIM112"/>
      <c r="LIO112"/>
      <c r="LIQ112"/>
      <c r="LIS112"/>
      <c r="LIU112"/>
      <c r="LIW112"/>
      <c r="LIY112"/>
      <c r="LJA112"/>
      <c r="LJC112"/>
      <c r="LJE112"/>
      <c r="LJG112"/>
      <c r="LJI112"/>
      <c r="LJK112"/>
      <c r="LJM112"/>
      <c r="LJO112"/>
      <c r="LJQ112"/>
      <c r="LJS112"/>
      <c r="LJU112"/>
      <c r="LJW112"/>
      <c r="LJY112"/>
      <c r="LKA112"/>
      <c r="LKC112"/>
      <c r="LKE112"/>
      <c r="LKG112"/>
      <c r="LKI112"/>
      <c r="LKK112"/>
      <c r="LKM112"/>
      <c r="LKO112"/>
      <c r="LKQ112"/>
      <c r="LKS112"/>
      <c r="LKU112"/>
      <c r="LKW112"/>
      <c r="LKY112"/>
      <c r="LLA112"/>
      <c r="LLC112"/>
      <c r="LLE112"/>
      <c r="LLG112"/>
      <c r="LLI112"/>
      <c r="LLK112"/>
      <c r="LLM112"/>
      <c r="LLO112"/>
      <c r="LLQ112"/>
      <c r="LLS112"/>
      <c r="LLU112"/>
      <c r="LLW112"/>
      <c r="LLY112"/>
      <c r="LMA112"/>
      <c r="LMC112"/>
      <c r="LME112"/>
      <c r="LMG112"/>
      <c r="LMI112"/>
      <c r="LMK112"/>
      <c r="LMM112"/>
      <c r="LMO112"/>
      <c r="LMQ112"/>
      <c r="LMS112"/>
      <c r="LMU112"/>
      <c r="LMW112"/>
      <c r="LMY112"/>
      <c r="LNA112"/>
      <c r="LNC112"/>
      <c r="LNE112"/>
      <c r="LNG112"/>
      <c r="LNI112"/>
      <c r="LNK112"/>
      <c r="LNM112"/>
      <c r="LNO112"/>
      <c r="LNQ112"/>
      <c r="LNS112"/>
      <c r="LNU112"/>
      <c r="LNW112"/>
      <c r="LNY112"/>
      <c r="LOA112"/>
      <c r="LOC112"/>
      <c r="LOE112"/>
      <c r="LOG112"/>
      <c r="LOI112"/>
      <c r="LOK112"/>
      <c r="LOM112"/>
      <c r="LOO112"/>
      <c r="LOQ112"/>
      <c r="LOS112"/>
      <c r="LOU112"/>
      <c r="LOW112"/>
      <c r="LOY112"/>
      <c r="LPA112"/>
      <c r="LPC112"/>
      <c r="LPE112"/>
      <c r="LPG112"/>
      <c r="LPI112"/>
      <c r="LPK112"/>
      <c r="LPM112"/>
      <c r="LPO112"/>
      <c r="LPQ112"/>
      <c r="LPS112"/>
      <c r="LPU112"/>
      <c r="LPW112"/>
      <c r="LPY112"/>
      <c r="LQA112"/>
      <c r="LQC112"/>
      <c r="LQE112"/>
      <c r="LQG112"/>
      <c r="LQI112"/>
      <c r="LQK112"/>
      <c r="LQM112"/>
      <c r="LQO112"/>
      <c r="LQQ112"/>
      <c r="LQS112"/>
      <c r="LQU112"/>
      <c r="LQW112"/>
      <c r="LQY112"/>
      <c r="LRA112"/>
      <c r="LRC112"/>
      <c r="LRE112"/>
      <c r="LRG112"/>
      <c r="LRI112"/>
      <c r="LRK112"/>
      <c r="LRM112"/>
      <c r="LRO112"/>
      <c r="LRQ112"/>
      <c r="LRS112"/>
      <c r="LRU112"/>
      <c r="LRW112"/>
      <c r="LRY112"/>
      <c r="LSA112"/>
      <c r="LSC112"/>
      <c r="LSE112"/>
      <c r="LSG112"/>
      <c r="LSI112"/>
      <c r="LSK112"/>
      <c r="LSM112"/>
      <c r="LSO112"/>
      <c r="LSQ112"/>
      <c r="LSS112"/>
      <c r="LSU112"/>
      <c r="LSW112"/>
      <c r="LSY112"/>
      <c r="LTA112"/>
      <c r="LTC112"/>
      <c r="LTE112"/>
      <c r="LTG112"/>
      <c r="LTI112"/>
      <c r="LTK112"/>
      <c r="LTM112"/>
      <c r="LTO112"/>
      <c r="LTQ112"/>
      <c r="LTS112"/>
      <c r="LTU112"/>
      <c r="LTW112"/>
      <c r="LTY112"/>
      <c r="LUA112"/>
      <c r="LUC112"/>
      <c r="LUE112"/>
      <c r="LUG112"/>
      <c r="LUI112"/>
      <c r="LUK112"/>
      <c r="LUM112"/>
      <c r="LUO112"/>
      <c r="LUQ112"/>
      <c r="LUS112"/>
      <c r="LUU112"/>
      <c r="LUW112"/>
      <c r="LUY112"/>
      <c r="LVA112"/>
      <c r="LVC112"/>
      <c r="LVE112"/>
      <c r="LVG112"/>
      <c r="LVI112"/>
      <c r="LVK112"/>
      <c r="LVM112"/>
      <c r="LVO112"/>
      <c r="LVQ112"/>
      <c r="LVS112"/>
      <c r="LVU112"/>
      <c r="LVW112"/>
      <c r="LVY112"/>
      <c r="LWA112"/>
      <c r="LWC112"/>
      <c r="LWE112"/>
      <c r="LWG112"/>
      <c r="LWI112"/>
      <c r="LWK112"/>
      <c r="LWM112"/>
      <c r="LWO112"/>
      <c r="LWQ112"/>
      <c r="LWS112"/>
      <c r="LWU112"/>
      <c r="LWW112"/>
      <c r="LWY112"/>
      <c r="LXA112"/>
      <c r="LXC112"/>
      <c r="LXE112"/>
      <c r="LXG112"/>
      <c r="LXI112"/>
      <c r="LXK112"/>
      <c r="LXM112"/>
      <c r="LXO112"/>
      <c r="LXQ112"/>
      <c r="LXS112"/>
      <c r="LXU112"/>
      <c r="LXW112"/>
      <c r="LXY112"/>
      <c r="LYA112"/>
      <c r="LYC112"/>
      <c r="LYE112"/>
      <c r="LYG112"/>
      <c r="LYI112"/>
      <c r="LYK112"/>
      <c r="LYM112"/>
      <c r="LYO112"/>
      <c r="LYQ112"/>
      <c r="LYS112"/>
      <c r="LYU112"/>
      <c r="LYW112"/>
      <c r="LYY112"/>
      <c r="LZA112"/>
      <c r="LZC112"/>
      <c r="LZE112"/>
      <c r="LZG112"/>
      <c r="LZI112"/>
      <c r="LZK112"/>
      <c r="LZM112"/>
      <c r="LZO112"/>
      <c r="LZQ112"/>
      <c r="LZS112"/>
      <c r="LZU112"/>
      <c r="LZW112"/>
      <c r="LZY112"/>
      <c r="MAA112"/>
      <c r="MAC112"/>
      <c r="MAE112"/>
      <c r="MAG112"/>
      <c r="MAI112"/>
      <c r="MAK112"/>
      <c r="MAM112"/>
      <c r="MAO112"/>
      <c r="MAQ112"/>
      <c r="MAS112"/>
      <c r="MAU112"/>
      <c r="MAW112"/>
      <c r="MAY112"/>
      <c r="MBA112"/>
      <c r="MBC112"/>
      <c r="MBE112"/>
      <c r="MBG112"/>
      <c r="MBI112"/>
      <c r="MBK112"/>
      <c r="MBM112"/>
      <c r="MBO112"/>
      <c r="MBQ112"/>
      <c r="MBS112"/>
      <c r="MBU112"/>
      <c r="MBW112"/>
      <c r="MBY112"/>
      <c r="MCA112"/>
      <c r="MCC112"/>
      <c r="MCE112"/>
      <c r="MCG112"/>
      <c r="MCI112"/>
      <c r="MCK112"/>
      <c r="MCM112"/>
      <c r="MCO112"/>
      <c r="MCQ112"/>
      <c r="MCS112"/>
      <c r="MCU112"/>
      <c r="MCW112"/>
      <c r="MCY112"/>
      <c r="MDA112"/>
      <c r="MDC112"/>
      <c r="MDE112"/>
      <c r="MDG112"/>
      <c r="MDI112"/>
      <c r="MDK112"/>
      <c r="MDM112"/>
      <c r="MDO112"/>
      <c r="MDQ112"/>
      <c r="MDS112"/>
      <c r="MDU112"/>
      <c r="MDW112"/>
      <c r="MDY112"/>
      <c r="MEA112"/>
      <c r="MEC112"/>
      <c r="MEE112"/>
      <c r="MEG112"/>
      <c r="MEI112"/>
      <c r="MEK112"/>
      <c r="MEM112"/>
      <c r="MEO112"/>
      <c r="MEQ112"/>
      <c r="MES112"/>
      <c r="MEU112"/>
      <c r="MEW112"/>
      <c r="MEY112"/>
      <c r="MFA112"/>
      <c r="MFC112"/>
      <c r="MFE112"/>
      <c r="MFG112"/>
      <c r="MFI112"/>
      <c r="MFK112"/>
      <c r="MFM112"/>
      <c r="MFO112"/>
      <c r="MFQ112"/>
      <c r="MFS112"/>
      <c r="MFU112"/>
      <c r="MFW112"/>
      <c r="MFY112"/>
      <c r="MGA112"/>
      <c r="MGC112"/>
      <c r="MGE112"/>
      <c r="MGG112"/>
      <c r="MGI112"/>
      <c r="MGK112"/>
      <c r="MGM112"/>
      <c r="MGO112"/>
      <c r="MGQ112"/>
      <c r="MGS112"/>
      <c r="MGU112"/>
      <c r="MGW112"/>
      <c r="MGY112"/>
      <c r="MHA112"/>
      <c r="MHC112"/>
      <c r="MHE112"/>
      <c r="MHG112"/>
      <c r="MHI112"/>
      <c r="MHK112"/>
      <c r="MHM112"/>
      <c r="MHO112"/>
      <c r="MHQ112"/>
      <c r="MHS112"/>
      <c r="MHU112"/>
      <c r="MHW112"/>
      <c r="MHY112"/>
      <c r="MIA112"/>
      <c r="MIC112"/>
      <c r="MIE112"/>
      <c r="MIG112"/>
      <c r="MII112"/>
      <c r="MIK112"/>
      <c r="MIM112"/>
      <c r="MIO112"/>
      <c r="MIQ112"/>
      <c r="MIS112"/>
      <c r="MIU112"/>
      <c r="MIW112"/>
      <c r="MIY112"/>
      <c r="MJA112"/>
      <c r="MJC112"/>
      <c r="MJE112"/>
      <c r="MJG112"/>
      <c r="MJI112"/>
      <c r="MJK112"/>
      <c r="MJM112"/>
      <c r="MJO112"/>
      <c r="MJQ112"/>
      <c r="MJS112"/>
      <c r="MJU112"/>
      <c r="MJW112"/>
      <c r="MJY112"/>
      <c r="MKA112"/>
      <c r="MKC112"/>
      <c r="MKE112"/>
      <c r="MKG112"/>
      <c r="MKI112"/>
      <c r="MKK112"/>
      <c r="MKM112"/>
      <c r="MKO112"/>
      <c r="MKQ112"/>
      <c r="MKS112"/>
      <c r="MKU112"/>
      <c r="MKW112"/>
      <c r="MKY112"/>
      <c r="MLA112"/>
      <c r="MLC112"/>
      <c r="MLE112"/>
      <c r="MLG112"/>
      <c r="MLI112"/>
      <c r="MLK112"/>
      <c r="MLM112"/>
      <c r="MLO112"/>
      <c r="MLQ112"/>
      <c r="MLS112"/>
      <c r="MLU112"/>
      <c r="MLW112"/>
      <c r="MLY112"/>
      <c r="MMA112"/>
      <c r="MMC112"/>
      <c r="MME112"/>
      <c r="MMG112"/>
      <c r="MMI112"/>
      <c r="MMK112"/>
      <c r="MMM112"/>
      <c r="MMO112"/>
      <c r="MMQ112"/>
      <c r="MMS112"/>
      <c r="MMU112"/>
      <c r="MMW112"/>
      <c r="MMY112"/>
      <c r="MNA112"/>
      <c r="MNC112"/>
      <c r="MNE112"/>
      <c r="MNG112"/>
      <c r="MNI112"/>
      <c r="MNK112"/>
      <c r="MNM112"/>
      <c r="MNO112"/>
      <c r="MNQ112"/>
      <c r="MNS112"/>
      <c r="MNU112"/>
      <c r="MNW112"/>
      <c r="MNY112"/>
      <c r="MOA112"/>
      <c r="MOC112"/>
      <c r="MOE112"/>
      <c r="MOG112"/>
      <c r="MOI112"/>
      <c r="MOK112"/>
      <c r="MOM112"/>
      <c r="MOO112"/>
      <c r="MOQ112"/>
      <c r="MOS112"/>
      <c r="MOU112"/>
      <c r="MOW112"/>
      <c r="MOY112"/>
      <c r="MPA112"/>
      <c r="MPC112"/>
      <c r="MPE112"/>
      <c r="MPG112"/>
      <c r="MPI112"/>
      <c r="MPK112"/>
      <c r="MPM112"/>
      <c r="MPO112"/>
      <c r="MPQ112"/>
      <c r="MPS112"/>
      <c r="MPU112"/>
      <c r="MPW112"/>
      <c r="MPY112"/>
      <c r="MQA112"/>
      <c r="MQC112"/>
      <c r="MQE112"/>
      <c r="MQG112"/>
      <c r="MQI112"/>
      <c r="MQK112"/>
      <c r="MQM112"/>
      <c r="MQO112"/>
      <c r="MQQ112"/>
      <c r="MQS112"/>
      <c r="MQU112"/>
      <c r="MQW112"/>
      <c r="MQY112"/>
      <c r="MRA112"/>
      <c r="MRC112"/>
      <c r="MRE112"/>
      <c r="MRG112"/>
      <c r="MRI112"/>
      <c r="MRK112"/>
      <c r="MRM112"/>
      <c r="MRO112"/>
      <c r="MRQ112"/>
      <c r="MRS112"/>
      <c r="MRU112"/>
      <c r="MRW112"/>
      <c r="MRY112"/>
      <c r="MSA112"/>
      <c r="MSC112"/>
      <c r="MSE112"/>
      <c r="MSG112"/>
      <c r="MSI112"/>
      <c r="MSK112"/>
      <c r="MSM112"/>
      <c r="MSO112"/>
      <c r="MSQ112"/>
      <c r="MSS112"/>
      <c r="MSU112"/>
      <c r="MSW112"/>
      <c r="MSY112"/>
      <c r="MTA112"/>
      <c r="MTC112"/>
      <c r="MTE112"/>
      <c r="MTG112"/>
      <c r="MTI112"/>
      <c r="MTK112"/>
      <c r="MTM112"/>
      <c r="MTO112"/>
      <c r="MTQ112"/>
      <c r="MTS112"/>
      <c r="MTU112"/>
      <c r="MTW112"/>
      <c r="MTY112"/>
      <c r="MUA112"/>
      <c r="MUC112"/>
      <c r="MUE112"/>
      <c r="MUG112"/>
      <c r="MUI112"/>
      <c r="MUK112"/>
      <c r="MUM112"/>
      <c r="MUO112"/>
      <c r="MUQ112"/>
      <c r="MUS112"/>
      <c r="MUU112"/>
      <c r="MUW112"/>
      <c r="MUY112"/>
      <c r="MVA112"/>
      <c r="MVC112"/>
      <c r="MVE112"/>
      <c r="MVG112"/>
      <c r="MVI112"/>
      <c r="MVK112"/>
      <c r="MVM112"/>
      <c r="MVO112"/>
      <c r="MVQ112"/>
      <c r="MVS112"/>
      <c r="MVU112"/>
      <c r="MVW112"/>
      <c r="MVY112"/>
      <c r="MWA112"/>
      <c r="MWC112"/>
      <c r="MWE112"/>
      <c r="MWG112"/>
      <c r="MWI112"/>
      <c r="MWK112"/>
      <c r="MWM112"/>
      <c r="MWO112"/>
      <c r="MWQ112"/>
      <c r="MWS112"/>
      <c r="MWU112"/>
      <c r="MWW112"/>
      <c r="MWY112"/>
      <c r="MXA112"/>
      <c r="MXC112"/>
      <c r="MXE112"/>
      <c r="MXG112"/>
      <c r="MXI112"/>
      <c r="MXK112"/>
      <c r="MXM112"/>
      <c r="MXO112"/>
      <c r="MXQ112"/>
      <c r="MXS112"/>
      <c r="MXU112"/>
      <c r="MXW112"/>
      <c r="MXY112"/>
      <c r="MYA112"/>
      <c r="MYC112"/>
      <c r="MYE112"/>
      <c r="MYG112"/>
      <c r="MYI112"/>
      <c r="MYK112"/>
      <c r="MYM112"/>
      <c r="MYO112"/>
      <c r="MYQ112"/>
      <c r="MYS112"/>
      <c r="MYU112"/>
      <c r="MYW112"/>
      <c r="MYY112"/>
      <c r="MZA112"/>
      <c r="MZC112"/>
      <c r="MZE112"/>
      <c r="MZG112"/>
      <c r="MZI112"/>
      <c r="MZK112"/>
      <c r="MZM112"/>
      <c r="MZO112"/>
      <c r="MZQ112"/>
      <c r="MZS112"/>
      <c r="MZU112"/>
      <c r="MZW112"/>
      <c r="MZY112"/>
      <c r="NAA112"/>
      <c r="NAC112"/>
      <c r="NAE112"/>
      <c r="NAG112"/>
      <c r="NAI112"/>
      <c r="NAK112"/>
      <c r="NAM112"/>
      <c r="NAO112"/>
      <c r="NAQ112"/>
      <c r="NAS112"/>
      <c r="NAU112"/>
      <c r="NAW112"/>
      <c r="NAY112"/>
      <c r="NBA112"/>
      <c r="NBC112"/>
      <c r="NBE112"/>
      <c r="NBG112"/>
      <c r="NBI112"/>
      <c r="NBK112"/>
      <c r="NBM112"/>
      <c r="NBO112"/>
      <c r="NBQ112"/>
      <c r="NBS112"/>
      <c r="NBU112"/>
      <c r="NBW112"/>
      <c r="NBY112"/>
      <c r="NCA112"/>
      <c r="NCC112"/>
      <c r="NCE112"/>
      <c r="NCG112"/>
      <c r="NCI112"/>
      <c r="NCK112"/>
      <c r="NCM112"/>
      <c r="NCO112"/>
      <c r="NCQ112"/>
      <c r="NCS112"/>
      <c r="NCU112"/>
      <c r="NCW112"/>
      <c r="NCY112"/>
      <c r="NDA112"/>
      <c r="NDC112"/>
      <c r="NDE112"/>
      <c r="NDG112"/>
      <c r="NDI112"/>
      <c r="NDK112"/>
      <c r="NDM112"/>
      <c r="NDO112"/>
      <c r="NDQ112"/>
      <c r="NDS112"/>
      <c r="NDU112"/>
      <c r="NDW112"/>
      <c r="NDY112"/>
      <c r="NEA112"/>
      <c r="NEC112"/>
      <c r="NEE112"/>
      <c r="NEG112"/>
      <c r="NEI112"/>
      <c r="NEK112"/>
      <c r="NEM112"/>
      <c r="NEO112"/>
      <c r="NEQ112"/>
      <c r="NES112"/>
      <c r="NEU112"/>
      <c r="NEW112"/>
      <c r="NEY112"/>
      <c r="NFA112"/>
      <c r="NFC112"/>
      <c r="NFE112"/>
      <c r="NFG112"/>
      <c r="NFI112"/>
      <c r="NFK112"/>
      <c r="NFM112"/>
      <c r="NFO112"/>
      <c r="NFQ112"/>
      <c r="NFS112"/>
      <c r="NFU112"/>
      <c r="NFW112"/>
      <c r="NFY112"/>
      <c r="NGA112"/>
      <c r="NGC112"/>
      <c r="NGE112"/>
      <c r="NGG112"/>
      <c r="NGI112"/>
      <c r="NGK112"/>
      <c r="NGM112"/>
      <c r="NGO112"/>
      <c r="NGQ112"/>
      <c r="NGS112"/>
      <c r="NGU112"/>
      <c r="NGW112"/>
      <c r="NGY112"/>
      <c r="NHA112"/>
      <c r="NHC112"/>
      <c r="NHE112"/>
      <c r="NHG112"/>
      <c r="NHI112"/>
      <c r="NHK112"/>
      <c r="NHM112"/>
      <c r="NHO112"/>
      <c r="NHQ112"/>
      <c r="NHS112"/>
      <c r="NHU112"/>
      <c r="NHW112"/>
      <c r="NHY112"/>
      <c r="NIA112"/>
      <c r="NIC112"/>
      <c r="NIE112"/>
      <c r="NIG112"/>
      <c r="NII112"/>
      <c r="NIK112"/>
      <c r="NIM112"/>
      <c r="NIO112"/>
      <c r="NIQ112"/>
      <c r="NIS112"/>
      <c r="NIU112"/>
      <c r="NIW112"/>
      <c r="NIY112"/>
      <c r="NJA112"/>
      <c r="NJC112"/>
      <c r="NJE112"/>
      <c r="NJG112"/>
      <c r="NJI112"/>
      <c r="NJK112"/>
      <c r="NJM112"/>
      <c r="NJO112"/>
      <c r="NJQ112"/>
      <c r="NJS112"/>
      <c r="NJU112"/>
      <c r="NJW112"/>
      <c r="NJY112"/>
      <c r="NKA112"/>
      <c r="NKC112"/>
      <c r="NKE112"/>
      <c r="NKG112"/>
      <c r="NKI112"/>
      <c r="NKK112"/>
      <c r="NKM112"/>
      <c r="NKO112"/>
      <c r="NKQ112"/>
      <c r="NKS112"/>
      <c r="NKU112"/>
      <c r="NKW112"/>
      <c r="NKY112"/>
      <c r="NLA112"/>
      <c r="NLC112"/>
      <c r="NLE112"/>
      <c r="NLG112"/>
      <c r="NLI112"/>
      <c r="NLK112"/>
      <c r="NLM112"/>
      <c r="NLO112"/>
      <c r="NLQ112"/>
      <c r="NLS112"/>
      <c r="NLU112"/>
      <c r="NLW112"/>
      <c r="NLY112"/>
      <c r="NMA112"/>
      <c r="NMC112"/>
      <c r="NME112"/>
      <c r="NMG112"/>
      <c r="NMI112"/>
      <c r="NMK112"/>
      <c r="NMM112"/>
      <c r="NMO112"/>
      <c r="NMQ112"/>
      <c r="NMS112"/>
      <c r="NMU112"/>
      <c r="NMW112"/>
      <c r="NMY112"/>
      <c r="NNA112"/>
      <c r="NNC112"/>
      <c r="NNE112"/>
      <c r="NNG112"/>
      <c r="NNI112"/>
      <c r="NNK112"/>
      <c r="NNM112"/>
      <c r="NNO112"/>
      <c r="NNQ112"/>
      <c r="NNS112"/>
      <c r="NNU112"/>
      <c r="NNW112"/>
      <c r="NNY112"/>
      <c r="NOA112"/>
      <c r="NOC112"/>
      <c r="NOE112"/>
      <c r="NOG112"/>
      <c r="NOI112"/>
      <c r="NOK112"/>
      <c r="NOM112"/>
      <c r="NOO112"/>
      <c r="NOQ112"/>
      <c r="NOS112"/>
      <c r="NOU112"/>
      <c r="NOW112"/>
      <c r="NOY112"/>
      <c r="NPA112"/>
      <c r="NPC112"/>
      <c r="NPE112"/>
      <c r="NPG112"/>
      <c r="NPI112"/>
      <c r="NPK112"/>
      <c r="NPM112"/>
      <c r="NPO112"/>
      <c r="NPQ112"/>
      <c r="NPS112"/>
      <c r="NPU112"/>
      <c r="NPW112"/>
      <c r="NPY112"/>
      <c r="NQA112"/>
      <c r="NQC112"/>
      <c r="NQE112"/>
      <c r="NQG112"/>
      <c r="NQI112"/>
      <c r="NQK112"/>
      <c r="NQM112"/>
      <c r="NQO112"/>
      <c r="NQQ112"/>
      <c r="NQS112"/>
      <c r="NQU112"/>
      <c r="NQW112"/>
      <c r="NQY112"/>
      <c r="NRA112"/>
      <c r="NRC112"/>
      <c r="NRE112"/>
      <c r="NRG112"/>
      <c r="NRI112"/>
      <c r="NRK112"/>
      <c r="NRM112"/>
      <c r="NRO112"/>
      <c r="NRQ112"/>
      <c r="NRS112"/>
      <c r="NRU112"/>
      <c r="NRW112"/>
      <c r="NRY112"/>
      <c r="NSA112"/>
      <c r="NSC112"/>
      <c r="NSE112"/>
      <c r="NSG112"/>
      <c r="NSI112"/>
      <c r="NSK112"/>
      <c r="NSM112"/>
      <c r="NSO112"/>
      <c r="NSQ112"/>
      <c r="NSS112"/>
      <c r="NSU112"/>
      <c r="NSW112"/>
      <c r="NSY112"/>
      <c r="NTA112"/>
      <c r="NTC112"/>
      <c r="NTE112"/>
      <c r="NTG112"/>
      <c r="NTI112"/>
      <c r="NTK112"/>
      <c r="NTM112"/>
      <c r="NTO112"/>
      <c r="NTQ112"/>
      <c r="NTS112"/>
      <c r="NTU112"/>
      <c r="NTW112"/>
      <c r="NTY112"/>
      <c r="NUA112"/>
      <c r="NUC112"/>
      <c r="NUE112"/>
      <c r="NUG112"/>
      <c r="NUI112"/>
      <c r="NUK112"/>
      <c r="NUM112"/>
      <c r="NUO112"/>
      <c r="NUQ112"/>
      <c r="NUS112"/>
      <c r="NUU112"/>
      <c r="NUW112"/>
      <c r="NUY112"/>
      <c r="NVA112"/>
      <c r="NVC112"/>
      <c r="NVE112"/>
      <c r="NVG112"/>
      <c r="NVI112"/>
      <c r="NVK112"/>
      <c r="NVM112"/>
      <c r="NVO112"/>
      <c r="NVQ112"/>
      <c r="NVS112"/>
      <c r="NVU112"/>
      <c r="NVW112"/>
      <c r="NVY112"/>
      <c r="NWA112"/>
      <c r="NWC112"/>
      <c r="NWE112"/>
      <c r="NWG112"/>
      <c r="NWI112"/>
      <c r="NWK112"/>
      <c r="NWM112"/>
      <c r="NWO112"/>
      <c r="NWQ112"/>
      <c r="NWS112"/>
      <c r="NWU112"/>
      <c r="NWW112"/>
      <c r="NWY112"/>
      <c r="NXA112"/>
      <c r="NXC112"/>
      <c r="NXE112"/>
      <c r="NXG112"/>
      <c r="NXI112"/>
      <c r="NXK112"/>
      <c r="NXM112"/>
      <c r="NXO112"/>
      <c r="NXQ112"/>
      <c r="NXS112"/>
      <c r="NXU112"/>
      <c r="NXW112"/>
      <c r="NXY112"/>
      <c r="NYA112"/>
      <c r="NYC112"/>
      <c r="NYE112"/>
      <c r="NYG112"/>
      <c r="NYI112"/>
      <c r="NYK112"/>
      <c r="NYM112"/>
      <c r="NYO112"/>
      <c r="NYQ112"/>
      <c r="NYS112"/>
      <c r="NYU112"/>
      <c r="NYW112"/>
      <c r="NYY112"/>
      <c r="NZA112"/>
      <c r="NZC112"/>
      <c r="NZE112"/>
      <c r="NZG112"/>
      <c r="NZI112"/>
      <c r="NZK112"/>
      <c r="NZM112"/>
      <c r="NZO112"/>
      <c r="NZQ112"/>
      <c r="NZS112"/>
      <c r="NZU112"/>
      <c r="NZW112"/>
      <c r="NZY112"/>
      <c r="OAA112"/>
      <c r="OAC112"/>
      <c r="OAE112"/>
      <c r="OAG112"/>
      <c r="OAI112"/>
      <c r="OAK112"/>
      <c r="OAM112"/>
      <c r="OAO112"/>
      <c r="OAQ112"/>
      <c r="OAS112"/>
      <c r="OAU112"/>
      <c r="OAW112"/>
      <c r="OAY112"/>
      <c r="OBA112"/>
      <c r="OBC112"/>
      <c r="OBE112"/>
      <c r="OBG112"/>
      <c r="OBI112"/>
      <c r="OBK112"/>
      <c r="OBM112"/>
      <c r="OBO112"/>
      <c r="OBQ112"/>
      <c r="OBS112"/>
      <c r="OBU112"/>
      <c r="OBW112"/>
      <c r="OBY112"/>
      <c r="OCA112"/>
      <c r="OCC112"/>
      <c r="OCE112"/>
      <c r="OCG112"/>
      <c r="OCI112"/>
      <c r="OCK112"/>
      <c r="OCM112"/>
      <c r="OCO112"/>
      <c r="OCQ112"/>
      <c r="OCS112"/>
      <c r="OCU112"/>
      <c r="OCW112"/>
      <c r="OCY112"/>
      <c r="ODA112"/>
      <c r="ODC112"/>
      <c r="ODE112"/>
      <c r="ODG112"/>
      <c r="ODI112"/>
      <c r="ODK112"/>
      <c r="ODM112"/>
      <c r="ODO112"/>
      <c r="ODQ112"/>
      <c r="ODS112"/>
      <c r="ODU112"/>
      <c r="ODW112"/>
      <c r="ODY112"/>
      <c r="OEA112"/>
      <c r="OEC112"/>
      <c r="OEE112"/>
      <c r="OEG112"/>
      <c r="OEI112"/>
      <c r="OEK112"/>
      <c r="OEM112"/>
      <c r="OEO112"/>
      <c r="OEQ112"/>
      <c r="OES112"/>
      <c r="OEU112"/>
      <c r="OEW112"/>
      <c r="OEY112"/>
      <c r="OFA112"/>
      <c r="OFC112"/>
      <c r="OFE112"/>
      <c r="OFG112"/>
      <c r="OFI112"/>
      <c r="OFK112"/>
      <c r="OFM112"/>
      <c r="OFO112"/>
      <c r="OFQ112"/>
      <c r="OFS112"/>
      <c r="OFU112"/>
      <c r="OFW112"/>
      <c r="OFY112"/>
      <c r="OGA112"/>
      <c r="OGC112"/>
      <c r="OGE112"/>
      <c r="OGG112"/>
      <c r="OGI112"/>
      <c r="OGK112"/>
      <c r="OGM112"/>
      <c r="OGO112"/>
      <c r="OGQ112"/>
      <c r="OGS112"/>
      <c r="OGU112"/>
      <c r="OGW112"/>
      <c r="OGY112"/>
      <c r="OHA112"/>
      <c r="OHC112"/>
      <c r="OHE112"/>
      <c r="OHG112"/>
      <c r="OHI112"/>
      <c r="OHK112"/>
      <c r="OHM112"/>
      <c r="OHO112"/>
      <c r="OHQ112"/>
      <c r="OHS112"/>
      <c r="OHU112"/>
      <c r="OHW112"/>
      <c r="OHY112"/>
      <c r="OIA112"/>
      <c r="OIC112"/>
      <c r="OIE112"/>
      <c r="OIG112"/>
      <c r="OII112"/>
      <c r="OIK112"/>
      <c r="OIM112"/>
      <c r="OIO112"/>
      <c r="OIQ112"/>
      <c r="OIS112"/>
      <c r="OIU112"/>
      <c r="OIW112"/>
      <c r="OIY112"/>
      <c r="OJA112"/>
      <c r="OJC112"/>
      <c r="OJE112"/>
      <c r="OJG112"/>
      <c r="OJI112"/>
      <c r="OJK112"/>
      <c r="OJM112"/>
      <c r="OJO112"/>
      <c r="OJQ112"/>
      <c r="OJS112"/>
      <c r="OJU112"/>
      <c r="OJW112"/>
      <c r="OJY112"/>
      <c r="OKA112"/>
      <c r="OKC112"/>
      <c r="OKE112"/>
      <c r="OKG112"/>
      <c r="OKI112"/>
      <c r="OKK112"/>
      <c r="OKM112"/>
      <c r="OKO112"/>
      <c r="OKQ112"/>
      <c r="OKS112"/>
      <c r="OKU112"/>
      <c r="OKW112"/>
      <c r="OKY112"/>
      <c r="OLA112"/>
      <c r="OLC112"/>
      <c r="OLE112"/>
      <c r="OLG112"/>
      <c r="OLI112"/>
      <c r="OLK112"/>
      <c r="OLM112"/>
      <c r="OLO112"/>
      <c r="OLQ112"/>
      <c r="OLS112"/>
      <c r="OLU112"/>
      <c r="OLW112"/>
      <c r="OLY112"/>
      <c r="OMA112"/>
      <c r="OMC112"/>
      <c r="OME112"/>
      <c r="OMG112"/>
      <c r="OMI112"/>
      <c r="OMK112"/>
      <c r="OMM112"/>
      <c r="OMO112"/>
      <c r="OMQ112"/>
      <c r="OMS112"/>
      <c r="OMU112"/>
      <c r="OMW112"/>
      <c r="OMY112"/>
      <c r="ONA112"/>
      <c r="ONC112"/>
      <c r="ONE112"/>
      <c r="ONG112"/>
      <c r="ONI112"/>
      <c r="ONK112"/>
      <c r="ONM112"/>
      <c r="ONO112"/>
      <c r="ONQ112"/>
      <c r="ONS112"/>
      <c r="ONU112"/>
      <c r="ONW112"/>
      <c r="ONY112"/>
      <c r="OOA112"/>
      <c r="OOC112"/>
      <c r="OOE112"/>
      <c r="OOG112"/>
      <c r="OOI112"/>
      <c r="OOK112"/>
      <c r="OOM112"/>
      <c r="OOO112"/>
      <c r="OOQ112"/>
      <c r="OOS112"/>
      <c r="OOU112"/>
      <c r="OOW112"/>
      <c r="OOY112"/>
      <c r="OPA112"/>
      <c r="OPC112"/>
      <c r="OPE112"/>
      <c r="OPG112"/>
      <c r="OPI112"/>
      <c r="OPK112"/>
      <c r="OPM112"/>
      <c r="OPO112"/>
      <c r="OPQ112"/>
      <c r="OPS112"/>
      <c r="OPU112"/>
      <c r="OPW112"/>
      <c r="OPY112"/>
      <c r="OQA112"/>
      <c r="OQC112"/>
      <c r="OQE112"/>
      <c r="OQG112"/>
      <c r="OQI112"/>
      <c r="OQK112"/>
      <c r="OQM112"/>
      <c r="OQO112"/>
      <c r="OQQ112"/>
      <c r="OQS112"/>
      <c r="OQU112"/>
      <c r="OQW112"/>
      <c r="OQY112"/>
      <c r="ORA112"/>
      <c r="ORC112"/>
      <c r="ORE112"/>
      <c r="ORG112"/>
      <c r="ORI112"/>
      <c r="ORK112"/>
      <c r="ORM112"/>
      <c r="ORO112"/>
      <c r="ORQ112"/>
      <c r="ORS112"/>
      <c r="ORU112"/>
      <c r="ORW112"/>
      <c r="ORY112"/>
      <c r="OSA112"/>
      <c r="OSC112"/>
      <c r="OSE112"/>
      <c r="OSG112"/>
      <c r="OSI112"/>
      <c r="OSK112"/>
      <c r="OSM112"/>
      <c r="OSO112"/>
      <c r="OSQ112"/>
      <c r="OSS112"/>
      <c r="OSU112"/>
      <c r="OSW112"/>
      <c r="OSY112"/>
      <c r="OTA112"/>
      <c r="OTC112"/>
      <c r="OTE112"/>
      <c r="OTG112"/>
      <c r="OTI112"/>
      <c r="OTK112"/>
      <c r="OTM112"/>
      <c r="OTO112"/>
      <c r="OTQ112"/>
      <c r="OTS112"/>
      <c r="OTU112"/>
      <c r="OTW112"/>
      <c r="OTY112"/>
      <c r="OUA112"/>
      <c r="OUC112"/>
      <c r="OUE112"/>
      <c r="OUG112"/>
      <c r="OUI112"/>
      <c r="OUK112"/>
      <c r="OUM112"/>
      <c r="OUO112"/>
      <c r="OUQ112"/>
      <c r="OUS112"/>
      <c r="OUU112"/>
      <c r="OUW112"/>
      <c r="OUY112"/>
      <c r="OVA112"/>
      <c r="OVC112"/>
      <c r="OVE112"/>
      <c r="OVG112"/>
      <c r="OVI112"/>
      <c r="OVK112"/>
      <c r="OVM112"/>
      <c r="OVO112"/>
      <c r="OVQ112"/>
      <c r="OVS112"/>
      <c r="OVU112"/>
      <c r="OVW112"/>
      <c r="OVY112"/>
      <c r="OWA112"/>
      <c r="OWC112"/>
      <c r="OWE112"/>
      <c r="OWG112"/>
      <c r="OWI112"/>
      <c r="OWK112"/>
      <c r="OWM112"/>
      <c r="OWO112"/>
      <c r="OWQ112"/>
      <c r="OWS112"/>
      <c r="OWU112"/>
      <c r="OWW112"/>
      <c r="OWY112"/>
      <c r="OXA112"/>
      <c r="OXC112"/>
      <c r="OXE112"/>
      <c r="OXG112"/>
      <c r="OXI112"/>
      <c r="OXK112"/>
      <c r="OXM112"/>
      <c r="OXO112"/>
      <c r="OXQ112"/>
      <c r="OXS112"/>
      <c r="OXU112"/>
      <c r="OXW112"/>
      <c r="OXY112"/>
      <c r="OYA112"/>
      <c r="OYC112"/>
      <c r="OYE112"/>
      <c r="OYG112"/>
      <c r="OYI112"/>
      <c r="OYK112"/>
      <c r="OYM112"/>
      <c r="OYO112"/>
      <c r="OYQ112"/>
      <c r="OYS112"/>
      <c r="OYU112"/>
      <c r="OYW112"/>
      <c r="OYY112"/>
      <c r="OZA112"/>
      <c r="OZC112"/>
      <c r="OZE112"/>
      <c r="OZG112"/>
      <c r="OZI112"/>
      <c r="OZK112"/>
      <c r="OZM112"/>
      <c r="OZO112"/>
      <c r="OZQ112"/>
      <c r="OZS112"/>
      <c r="OZU112"/>
      <c r="OZW112"/>
      <c r="OZY112"/>
      <c r="PAA112"/>
      <c r="PAC112"/>
      <c r="PAE112"/>
      <c r="PAG112"/>
      <c r="PAI112"/>
      <c r="PAK112"/>
      <c r="PAM112"/>
      <c r="PAO112"/>
      <c r="PAQ112"/>
      <c r="PAS112"/>
      <c r="PAU112"/>
      <c r="PAW112"/>
      <c r="PAY112"/>
      <c r="PBA112"/>
      <c r="PBC112"/>
      <c r="PBE112"/>
      <c r="PBG112"/>
      <c r="PBI112"/>
      <c r="PBK112"/>
      <c r="PBM112"/>
      <c r="PBO112"/>
      <c r="PBQ112"/>
      <c r="PBS112"/>
      <c r="PBU112"/>
      <c r="PBW112"/>
      <c r="PBY112"/>
      <c r="PCA112"/>
      <c r="PCC112"/>
      <c r="PCE112"/>
      <c r="PCG112"/>
      <c r="PCI112"/>
      <c r="PCK112"/>
      <c r="PCM112"/>
      <c r="PCO112"/>
      <c r="PCQ112"/>
      <c r="PCS112"/>
      <c r="PCU112"/>
      <c r="PCW112"/>
      <c r="PCY112"/>
      <c r="PDA112"/>
      <c r="PDC112"/>
      <c r="PDE112"/>
      <c r="PDG112"/>
      <c r="PDI112"/>
      <c r="PDK112"/>
      <c r="PDM112"/>
      <c r="PDO112"/>
      <c r="PDQ112"/>
      <c r="PDS112"/>
      <c r="PDU112"/>
      <c r="PDW112"/>
      <c r="PDY112"/>
      <c r="PEA112"/>
      <c r="PEC112"/>
      <c r="PEE112"/>
      <c r="PEG112"/>
      <c r="PEI112"/>
      <c r="PEK112"/>
      <c r="PEM112"/>
      <c r="PEO112"/>
      <c r="PEQ112"/>
      <c r="PES112"/>
      <c r="PEU112"/>
      <c r="PEW112"/>
      <c r="PEY112"/>
      <c r="PFA112"/>
      <c r="PFC112"/>
      <c r="PFE112"/>
      <c r="PFG112"/>
      <c r="PFI112"/>
      <c r="PFK112"/>
      <c r="PFM112"/>
      <c r="PFO112"/>
      <c r="PFQ112"/>
      <c r="PFS112"/>
      <c r="PFU112"/>
      <c r="PFW112"/>
      <c r="PFY112"/>
      <c r="PGA112"/>
      <c r="PGC112"/>
      <c r="PGE112"/>
      <c r="PGG112"/>
      <c r="PGI112"/>
      <c r="PGK112"/>
      <c r="PGM112"/>
      <c r="PGO112"/>
      <c r="PGQ112"/>
      <c r="PGS112"/>
      <c r="PGU112"/>
      <c r="PGW112"/>
      <c r="PGY112"/>
      <c r="PHA112"/>
      <c r="PHC112"/>
      <c r="PHE112"/>
      <c r="PHG112"/>
      <c r="PHI112"/>
      <c r="PHK112"/>
      <c r="PHM112"/>
      <c r="PHO112"/>
      <c r="PHQ112"/>
      <c r="PHS112"/>
      <c r="PHU112"/>
      <c r="PHW112"/>
      <c r="PHY112"/>
      <c r="PIA112"/>
      <c r="PIC112"/>
      <c r="PIE112"/>
      <c r="PIG112"/>
      <c r="PII112"/>
      <c r="PIK112"/>
      <c r="PIM112"/>
      <c r="PIO112"/>
      <c r="PIQ112"/>
      <c r="PIS112"/>
      <c r="PIU112"/>
      <c r="PIW112"/>
      <c r="PIY112"/>
      <c r="PJA112"/>
      <c r="PJC112"/>
      <c r="PJE112"/>
      <c r="PJG112"/>
      <c r="PJI112"/>
      <c r="PJK112"/>
      <c r="PJM112"/>
      <c r="PJO112"/>
      <c r="PJQ112"/>
      <c r="PJS112"/>
      <c r="PJU112"/>
      <c r="PJW112"/>
      <c r="PJY112"/>
      <c r="PKA112"/>
      <c r="PKC112"/>
      <c r="PKE112"/>
      <c r="PKG112"/>
      <c r="PKI112"/>
      <c r="PKK112"/>
      <c r="PKM112"/>
      <c r="PKO112"/>
      <c r="PKQ112"/>
      <c r="PKS112"/>
      <c r="PKU112"/>
      <c r="PKW112"/>
      <c r="PKY112"/>
      <c r="PLA112"/>
      <c r="PLC112"/>
      <c r="PLE112"/>
      <c r="PLG112"/>
      <c r="PLI112"/>
      <c r="PLK112"/>
      <c r="PLM112"/>
      <c r="PLO112"/>
      <c r="PLQ112"/>
      <c r="PLS112"/>
      <c r="PLU112"/>
      <c r="PLW112"/>
      <c r="PLY112"/>
      <c r="PMA112"/>
      <c r="PMC112"/>
      <c r="PME112"/>
      <c r="PMG112"/>
      <c r="PMI112"/>
      <c r="PMK112"/>
      <c r="PMM112"/>
      <c r="PMO112"/>
      <c r="PMQ112"/>
      <c r="PMS112"/>
      <c r="PMU112"/>
      <c r="PMW112"/>
      <c r="PMY112"/>
      <c r="PNA112"/>
      <c r="PNC112"/>
      <c r="PNE112"/>
      <c r="PNG112"/>
      <c r="PNI112"/>
      <c r="PNK112"/>
      <c r="PNM112"/>
      <c r="PNO112"/>
      <c r="PNQ112"/>
      <c r="PNS112"/>
      <c r="PNU112"/>
      <c r="PNW112"/>
      <c r="PNY112"/>
      <c r="POA112"/>
      <c r="POC112"/>
      <c r="POE112"/>
      <c r="POG112"/>
      <c r="POI112"/>
      <c r="POK112"/>
      <c r="POM112"/>
      <c r="POO112"/>
      <c r="POQ112"/>
      <c r="POS112"/>
      <c r="POU112"/>
      <c r="POW112"/>
      <c r="POY112"/>
      <c r="PPA112"/>
      <c r="PPC112"/>
      <c r="PPE112"/>
      <c r="PPG112"/>
      <c r="PPI112"/>
      <c r="PPK112"/>
      <c r="PPM112"/>
      <c r="PPO112"/>
      <c r="PPQ112"/>
      <c r="PPS112"/>
      <c r="PPU112"/>
      <c r="PPW112"/>
      <c r="PPY112"/>
      <c r="PQA112"/>
      <c r="PQC112"/>
      <c r="PQE112"/>
      <c r="PQG112"/>
      <c r="PQI112"/>
      <c r="PQK112"/>
      <c r="PQM112"/>
      <c r="PQO112"/>
      <c r="PQQ112"/>
      <c r="PQS112"/>
      <c r="PQU112"/>
      <c r="PQW112"/>
      <c r="PQY112"/>
      <c r="PRA112"/>
      <c r="PRC112"/>
      <c r="PRE112"/>
      <c r="PRG112"/>
      <c r="PRI112"/>
      <c r="PRK112"/>
      <c r="PRM112"/>
      <c r="PRO112"/>
      <c r="PRQ112"/>
      <c r="PRS112"/>
      <c r="PRU112"/>
      <c r="PRW112"/>
      <c r="PRY112"/>
      <c r="PSA112"/>
      <c r="PSC112"/>
      <c r="PSE112"/>
      <c r="PSG112"/>
      <c r="PSI112"/>
      <c r="PSK112"/>
      <c r="PSM112"/>
      <c r="PSO112"/>
      <c r="PSQ112"/>
      <c r="PSS112"/>
      <c r="PSU112"/>
      <c r="PSW112"/>
      <c r="PSY112"/>
      <c r="PTA112"/>
      <c r="PTC112"/>
      <c r="PTE112"/>
      <c r="PTG112"/>
      <c r="PTI112"/>
      <c r="PTK112"/>
      <c r="PTM112"/>
      <c r="PTO112"/>
      <c r="PTQ112"/>
      <c r="PTS112"/>
      <c r="PTU112"/>
      <c r="PTW112"/>
      <c r="PTY112"/>
      <c r="PUA112"/>
      <c r="PUC112"/>
      <c r="PUE112"/>
      <c r="PUG112"/>
      <c r="PUI112"/>
      <c r="PUK112"/>
      <c r="PUM112"/>
      <c r="PUO112"/>
      <c r="PUQ112"/>
      <c r="PUS112"/>
      <c r="PUU112"/>
      <c r="PUW112"/>
      <c r="PUY112"/>
      <c r="PVA112"/>
      <c r="PVC112"/>
      <c r="PVE112"/>
      <c r="PVG112"/>
      <c r="PVI112"/>
      <c r="PVK112"/>
      <c r="PVM112"/>
      <c r="PVO112"/>
      <c r="PVQ112"/>
      <c r="PVS112"/>
      <c r="PVU112"/>
      <c r="PVW112"/>
      <c r="PVY112"/>
      <c r="PWA112"/>
      <c r="PWC112"/>
      <c r="PWE112"/>
      <c r="PWG112"/>
      <c r="PWI112"/>
      <c r="PWK112"/>
      <c r="PWM112"/>
      <c r="PWO112"/>
      <c r="PWQ112"/>
      <c r="PWS112"/>
      <c r="PWU112"/>
      <c r="PWW112"/>
      <c r="PWY112"/>
      <c r="PXA112"/>
      <c r="PXC112"/>
      <c r="PXE112"/>
      <c r="PXG112"/>
      <c r="PXI112"/>
      <c r="PXK112"/>
      <c r="PXM112"/>
      <c r="PXO112"/>
      <c r="PXQ112"/>
      <c r="PXS112"/>
      <c r="PXU112"/>
      <c r="PXW112"/>
      <c r="PXY112"/>
      <c r="PYA112"/>
      <c r="PYC112"/>
      <c r="PYE112"/>
      <c r="PYG112"/>
      <c r="PYI112"/>
      <c r="PYK112"/>
      <c r="PYM112"/>
      <c r="PYO112"/>
      <c r="PYQ112"/>
      <c r="PYS112"/>
      <c r="PYU112"/>
      <c r="PYW112"/>
      <c r="PYY112"/>
      <c r="PZA112"/>
      <c r="PZC112"/>
      <c r="PZE112"/>
      <c r="PZG112"/>
      <c r="PZI112"/>
      <c r="PZK112"/>
      <c r="PZM112"/>
      <c r="PZO112"/>
      <c r="PZQ112"/>
      <c r="PZS112"/>
      <c r="PZU112"/>
      <c r="PZW112"/>
      <c r="PZY112"/>
      <c r="QAA112"/>
      <c r="QAC112"/>
      <c r="QAE112"/>
      <c r="QAG112"/>
      <c r="QAI112"/>
      <c r="QAK112"/>
      <c r="QAM112"/>
      <c r="QAO112"/>
      <c r="QAQ112"/>
      <c r="QAS112"/>
      <c r="QAU112"/>
      <c r="QAW112"/>
      <c r="QAY112"/>
      <c r="QBA112"/>
      <c r="QBC112"/>
      <c r="QBE112"/>
      <c r="QBG112"/>
      <c r="QBI112"/>
      <c r="QBK112"/>
      <c r="QBM112"/>
      <c r="QBO112"/>
      <c r="QBQ112"/>
      <c r="QBS112"/>
      <c r="QBU112"/>
      <c r="QBW112"/>
      <c r="QBY112"/>
      <c r="QCA112"/>
      <c r="QCC112"/>
      <c r="QCE112"/>
      <c r="QCG112"/>
      <c r="QCI112"/>
      <c r="QCK112"/>
      <c r="QCM112"/>
      <c r="QCO112"/>
      <c r="QCQ112"/>
      <c r="QCS112"/>
      <c r="QCU112"/>
      <c r="QCW112"/>
      <c r="QCY112"/>
      <c r="QDA112"/>
      <c r="QDC112"/>
      <c r="QDE112"/>
      <c r="QDG112"/>
      <c r="QDI112"/>
      <c r="QDK112"/>
      <c r="QDM112"/>
      <c r="QDO112"/>
      <c r="QDQ112"/>
      <c r="QDS112"/>
      <c r="QDU112"/>
      <c r="QDW112"/>
      <c r="QDY112"/>
      <c r="QEA112"/>
      <c r="QEC112"/>
      <c r="QEE112"/>
      <c r="QEG112"/>
      <c r="QEI112"/>
      <c r="QEK112"/>
      <c r="QEM112"/>
      <c r="QEO112"/>
      <c r="QEQ112"/>
      <c r="QES112"/>
      <c r="QEU112"/>
      <c r="QEW112"/>
      <c r="QEY112"/>
      <c r="QFA112"/>
      <c r="QFC112"/>
      <c r="QFE112"/>
      <c r="QFG112"/>
      <c r="QFI112"/>
      <c r="QFK112"/>
      <c r="QFM112"/>
      <c r="QFO112"/>
      <c r="QFQ112"/>
      <c r="QFS112"/>
      <c r="QFU112"/>
      <c r="QFW112"/>
      <c r="QFY112"/>
      <c r="QGA112"/>
      <c r="QGC112"/>
      <c r="QGE112"/>
      <c r="QGG112"/>
      <c r="QGI112"/>
      <c r="QGK112"/>
      <c r="QGM112"/>
      <c r="QGO112"/>
      <c r="QGQ112"/>
      <c r="QGS112"/>
      <c r="QGU112"/>
      <c r="QGW112"/>
      <c r="QGY112"/>
      <c r="QHA112"/>
      <c r="QHC112"/>
      <c r="QHE112"/>
      <c r="QHG112"/>
      <c r="QHI112"/>
      <c r="QHK112"/>
      <c r="QHM112"/>
      <c r="QHO112"/>
      <c r="QHQ112"/>
      <c r="QHS112"/>
      <c r="QHU112"/>
      <c r="QHW112"/>
      <c r="QHY112"/>
      <c r="QIA112"/>
      <c r="QIC112"/>
      <c r="QIE112"/>
      <c r="QIG112"/>
      <c r="QII112"/>
      <c r="QIK112"/>
      <c r="QIM112"/>
      <c r="QIO112"/>
      <c r="QIQ112"/>
      <c r="QIS112"/>
      <c r="QIU112"/>
      <c r="QIW112"/>
      <c r="QIY112"/>
      <c r="QJA112"/>
      <c r="QJC112"/>
      <c r="QJE112"/>
      <c r="QJG112"/>
      <c r="QJI112"/>
      <c r="QJK112"/>
      <c r="QJM112"/>
      <c r="QJO112"/>
      <c r="QJQ112"/>
      <c r="QJS112"/>
      <c r="QJU112"/>
      <c r="QJW112"/>
      <c r="QJY112"/>
      <c r="QKA112"/>
      <c r="QKC112"/>
      <c r="QKE112"/>
      <c r="QKG112"/>
      <c r="QKI112"/>
      <c r="QKK112"/>
      <c r="QKM112"/>
      <c r="QKO112"/>
      <c r="QKQ112"/>
      <c r="QKS112"/>
      <c r="QKU112"/>
      <c r="QKW112"/>
      <c r="QKY112"/>
      <c r="QLA112"/>
      <c r="QLC112"/>
      <c r="QLE112"/>
      <c r="QLG112"/>
      <c r="QLI112"/>
      <c r="QLK112"/>
      <c r="QLM112"/>
      <c r="QLO112"/>
      <c r="QLQ112"/>
      <c r="QLS112"/>
      <c r="QLU112"/>
      <c r="QLW112"/>
      <c r="QLY112"/>
      <c r="QMA112"/>
      <c r="QMC112"/>
      <c r="QME112"/>
      <c r="QMG112"/>
      <c r="QMI112"/>
      <c r="QMK112"/>
      <c r="QMM112"/>
      <c r="QMO112"/>
      <c r="QMQ112"/>
      <c r="QMS112"/>
      <c r="QMU112"/>
      <c r="QMW112"/>
      <c r="QMY112"/>
      <c r="QNA112"/>
      <c r="QNC112"/>
      <c r="QNE112"/>
      <c r="QNG112"/>
      <c r="QNI112"/>
      <c r="QNK112"/>
      <c r="QNM112"/>
      <c r="QNO112"/>
      <c r="QNQ112"/>
      <c r="QNS112"/>
      <c r="QNU112"/>
      <c r="QNW112"/>
      <c r="QNY112"/>
      <c r="QOA112"/>
      <c r="QOC112"/>
      <c r="QOE112"/>
      <c r="QOG112"/>
      <c r="QOI112"/>
      <c r="QOK112"/>
      <c r="QOM112"/>
      <c r="QOO112"/>
      <c r="QOQ112"/>
      <c r="QOS112"/>
      <c r="QOU112"/>
      <c r="QOW112"/>
      <c r="QOY112"/>
      <c r="QPA112"/>
      <c r="QPC112"/>
      <c r="QPE112"/>
      <c r="QPG112"/>
      <c r="QPI112"/>
      <c r="QPK112"/>
      <c r="QPM112"/>
      <c r="QPO112"/>
      <c r="QPQ112"/>
      <c r="QPS112"/>
      <c r="QPU112"/>
      <c r="QPW112"/>
      <c r="QPY112"/>
      <c r="QQA112"/>
      <c r="QQC112"/>
      <c r="QQE112"/>
      <c r="QQG112"/>
      <c r="QQI112"/>
      <c r="QQK112"/>
      <c r="QQM112"/>
      <c r="QQO112"/>
      <c r="QQQ112"/>
      <c r="QQS112"/>
      <c r="QQU112"/>
      <c r="QQW112"/>
      <c r="QQY112"/>
      <c r="QRA112"/>
      <c r="QRC112"/>
      <c r="QRE112"/>
      <c r="QRG112"/>
      <c r="QRI112"/>
      <c r="QRK112"/>
      <c r="QRM112"/>
      <c r="QRO112"/>
      <c r="QRQ112"/>
      <c r="QRS112"/>
      <c r="QRU112"/>
      <c r="QRW112"/>
      <c r="QRY112"/>
      <c r="QSA112"/>
      <c r="QSC112"/>
      <c r="QSE112"/>
      <c r="QSG112"/>
      <c r="QSI112"/>
      <c r="QSK112"/>
      <c r="QSM112"/>
      <c r="QSO112"/>
      <c r="QSQ112"/>
      <c r="QSS112"/>
      <c r="QSU112"/>
      <c r="QSW112"/>
      <c r="QSY112"/>
      <c r="QTA112"/>
      <c r="QTC112"/>
      <c r="QTE112"/>
      <c r="QTG112"/>
      <c r="QTI112"/>
      <c r="QTK112"/>
      <c r="QTM112"/>
      <c r="QTO112"/>
      <c r="QTQ112"/>
      <c r="QTS112"/>
      <c r="QTU112"/>
      <c r="QTW112"/>
      <c r="QTY112"/>
      <c r="QUA112"/>
      <c r="QUC112"/>
      <c r="QUE112"/>
      <c r="QUG112"/>
      <c r="QUI112"/>
      <c r="QUK112"/>
      <c r="QUM112"/>
      <c r="QUO112"/>
      <c r="QUQ112"/>
      <c r="QUS112"/>
      <c r="QUU112"/>
      <c r="QUW112"/>
      <c r="QUY112"/>
      <c r="QVA112"/>
      <c r="QVC112"/>
      <c r="QVE112"/>
      <c r="QVG112"/>
      <c r="QVI112"/>
      <c r="QVK112"/>
      <c r="QVM112"/>
      <c r="QVO112"/>
      <c r="QVQ112"/>
      <c r="QVS112"/>
      <c r="QVU112"/>
      <c r="QVW112"/>
      <c r="QVY112"/>
      <c r="QWA112"/>
      <c r="QWC112"/>
      <c r="QWE112"/>
      <c r="QWG112"/>
      <c r="QWI112"/>
      <c r="QWK112"/>
      <c r="QWM112"/>
      <c r="QWO112"/>
      <c r="QWQ112"/>
      <c r="QWS112"/>
      <c r="QWU112"/>
      <c r="QWW112"/>
      <c r="QWY112"/>
      <c r="QXA112"/>
      <c r="QXC112"/>
      <c r="QXE112"/>
      <c r="QXG112"/>
      <c r="QXI112"/>
      <c r="QXK112"/>
      <c r="QXM112"/>
      <c r="QXO112"/>
      <c r="QXQ112"/>
      <c r="QXS112"/>
      <c r="QXU112"/>
      <c r="QXW112"/>
      <c r="QXY112"/>
      <c r="QYA112"/>
      <c r="QYC112"/>
      <c r="QYE112"/>
      <c r="QYG112"/>
      <c r="QYI112"/>
      <c r="QYK112"/>
      <c r="QYM112"/>
      <c r="QYO112"/>
      <c r="QYQ112"/>
      <c r="QYS112"/>
      <c r="QYU112"/>
      <c r="QYW112"/>
      <c r="QYY112"/>
      <c r="QZA112"/>
      <c r="QZC112"/>
      <c r="QZE112"/>
      <c r="QZG112"/>
      <c r="QZI112"/>
      <c r="QZK112"/>
      <c r="QZM112"/>
      <c r="QZO112"/>
      <c r="QZQ112"/>
      <c r="QZS112"/>
      <c r="QZU112"/>
      <c r="QZW112"/>
      <c r="QZY112"/>
      <c r="RAA112"/>
      <c r="RAC112"/>
      <c r="RAE112"/>
      <c r="RAG112"/>
      <c r="RAI112"/>
      <c r="RAK112"/>
      <c r="RAM112"/>
      <c r="RAO112"/>
      <c r="RAQ112"/>
      <c r="RAS112"/>
      <c r="RAU112"/>
      <c r="RAW112"/>
      <c r="RAY112"/>
      <c r="RBA112"/>
      <c r="RBC112"/>
      <c r="RBE112"/>
      <c r="RBG112"/>
      <c r="RBI112"/>
      <c r="RBK112"/>
      <c r="RBM112"/>
      <c r="RBO112"/>
      <c r="RBQ112"/>
      <c r="RBS112"/>
      <c r="RBU112"/>
      <c r="RBW112"/>
      <c r="RBY112"/>
      <c r="RCA112"/>
      <c r="RCC112"/>
      <c r="RCE112"/>
      <c r="RCG112"/>
      <c r="RCI112"/>
      <c r="RCK112"/>
      <c r="RCM112"/>
      <c r="RCO112"/>
      <c r="RCQ112"/>
      <c r="RCS112"/>
      <c r="RCU112"/>
      <c r="RCW112"/>
      <c r="RCY112"/>
      <c r="RDA112"/>
      <c r="RDC112"/>
      <c r="RDE112"/>
      <c r="RDG112"/>
      <c r="RDI112"/>
      <c r="RDK112"/>
      <c r="RDM112"/>
      <c r="RDO112"/>
      <c r="RDQ112"/>
      <c r="RDS112"/>
      <c r="RDU112"/>
      <c r="RDW112"/>
      <c r="RDY112"/>
      <c r="REA112"/>
      <c r="REC112"/>
      <c r="REE112"/>
      <c r="REG112"/>
      <c r="REI112"/>
      <c r="REK112"/>
      <c r="REM112"/>
      <c r="REO112"/>
      <c r="REQ112"/>
      <c r="RES112"/>
      <c r="REU112"/>
      <c r="REW112"/>
      <c r="REY112"/>
      <c r="RFA112"/>
      <c r="RFC112"/>
      <c r="RFE112"/>
      <c r="RFG112"/>
      <c r="RFI112"/>
      <c r="RFK112"/>
      <c r="RFM112"/>
      <c r="RFO112"/>
      <c r="RFQ112"/>
      <c r="RFS112"/>
      <c r="RFU112"/>
      <c r="RFW112"/>
      <c r="RFY112"/>
      <c r="RGA112"/>
      <c r="RGC112"/>
      <c r="RGE112"/>
      <c r="RGG112"/>
      <c r="RGI112"/>
      <c r="RGK112"/>
      <c r="RGM112"/>
      <c r="RGO112"/>
      <c r="RGQ112"/>
      <c r="RGS112"/>
      <c r="RGU112"/>
      <c r="RGW112"/>
      <c r="RGY112"/>
      <c r="RHA112"/>
      <c r="RHC112"/>
      <c r="RHE112"/>
      <c r="RHG112"/>
      <c r="RHI112"/>
      <c r="RHK112"/>
      <c r="RHM112"/>
      <c r="RHO112"/>
      <c r="RHQ112"/>
      <c r="RHS112"/>
      <c r="RHU112"/>
      <c r="RHW112"/>
      <c r="RHY112"/>
      <c r="RIA112"/>
      <c r="RIC112"/>
      <c r="RIE112"/>
      <c r="RIG112"/>
      <c r="RII112"/>
      <c r="RIK112"/>
      <c r="RIM112"/>
      <c r="RIO112"/>
      <c r="RIQ112"/>
      <c r="RIS112"/>
      <c r="RIU112"/>
      <c r="RIW112"/>
      <c r="RIY112"/>
      <c r="RJA112"/>
      <c r="RJC112"/>
      <c r="RJE112"/>
      <c r="RJG112"/>
      <c r="RJI112"/>
      <c r="RJK112"/>
      <c r="RJM112"/>
      <c r="RJO112"/>
      <c r="RJQ112"/>
      <c r="RJS112"/>
      <c r="RJU112"/>
      <c r="RJW112"/>
      <c r="RJY112"/>
      <c r="RKA112"/>
      <c r="RKC112"/>
      <c r="RKE112"/>
      <c r="RKG112"/>
      <c r="RKI112"/>
      <c r="RKK112"/>
      <c r="RKM112"/>
      <c r="RKO112"/>
      <c r="RKQ112"/>
      <c r="RKS112"/>
      <c r="RKU112"/>
      <c r="RKW112"/>
      <c r="RKY112"/>
      <c r="RLA112"/>
      <c r="RLC112"/>
      <c r="RLE112"/>
      <c r="RLG112"/>
      <c r="RLI112"/>
      <c r="RLK112"/>
      <c r="RLM112"/>
      <c r="RLO112"/>
      <c r="RLQ112"/>
      <c r="RLS112"/>
      <c r="RLU112"/>
      <c r="RLW112"/>
      <c r="RLY112"/>
      <c r="RMA112"/>
      <c r="RMC112"/>
      <c r="RME112"/>
      <c r="RMG112"/>
      <c r="RMI112"/>
      <c r="RMK112"/>
      <c r="RMM112"/>
      <c r="RMO112"/>
      <c r="RMQ112"/>
      <c r="RMS112"/>
      <c r="RMU112"/>
      <c r="RMW112"/>
      <c r="RMY112"/>
      <c r="RNA112"/>
      <c r="RNC112"/>
      <c r="RNE112"/>
      <c r="RNG112"/>
      <c r="RNI112"/>
      <c r="RNK112"/>
      <c r="RNM112"/>
      <c r="RNO112"/>
      <c r="RNQ112"/>
      <c r="RNS112"/>
      <c r="RNU112"/>
      <c r="RNW112"/>
      <c r="RNY112"/>
      <c r="ROA112"/>
      <c r="ROC112"/>
      <c r="ROE112"/>
      <c r="ROG112"/>
      <c r="ROI112"/>
      <c r="ROK112"/>
      <c r="ROM112"/>
      <c r="ROO112"/>
      <c r="ROQ112"/>
      <c r="ROS112"/>
      <c r="ROU112"/>
      <c r="ROW112"/>
      <c r="ROY112"/>
      <c r="RPA112"/>
      <c r="RPC112"/>
      <c r="RPE112"/>
      <c r="RPG112"/>
      <c r="RPI112"/>
      <c r="RPK112"/>
      <c r="RPM112"/>
      <c r="RPO112"/>
      <c r="RPQ112"/>
      <c r="RPS112"/>
      <c r="RPU112"/>
      <c r="RPW112"/>
      <c r="RPY112"/>
      <c r="RQA112"/>
      <c r="RQC112"/>
      <c r="RQE112"/>
      <c r="RQG112"/>
      <c r="RQI112"/>
      <c r="RQK112"/>
      <c r="RQM112"/>
      <c r="RQO112"/>
      <c r="RQQ112"/>
      <c r="RQS112"/>
      <c r="RQU112"/>
      <c r="RQW112"/>
      <c r="RQY112"/>
      <c r="RRA112"/>
      <c r="RRC112"/>
      <c r="RRE112"/>
      <c r="RRG112"/>
      <c r="RRI112"/>
      <c r="RRK112"/>
      <c r="RRM112"/>
      <c r="RRO112"/>
      <c r="RRQ112"/>
      <c r="RRS112"/>
      <c r="RRU112"/>
      <c r="RRW112"/>
      <c r="RRY112"/>
      <c r="RSA112"/>
      <c r="RSC112"/>
      <c r="RSE112"/>
      <c r="RSG112"/>
      <c r="RSI112"/>
      <c r="RSK112"/>
      <c r="RSM112"/>
      <c r="RSO112"/>
      <c r="RSQ112"/>
      <c r="RSS112"/>
      <c r="RSU112"/>
      <c r="RSW112"/>
      <c r="RSY112"/>
      <c r="RTA112"/>
      <c r="RTC112"/>
      <c r="RTE112"/>
      <c r="RTG112"/>
      <c r="RTI112"/>
      <c r="RTK112"/>
      <c r="RTM112"/>
      <c r="RTO112"/>
      <c r="RTQ112"/>
      <c r="RTS112"/>
      <c r="RTU112"/>
      <c r="RTW112"/>
      <c r="RTY112"/>
      <c r="RUA112"/>
      <c r="RUC112"/>
      <c r="RUE112"/>
      <c r="RUG112"/>
      <c r="RUI112"/>
      <c r="RUK112"/>
      <c r="RUM112"/>
      <c r="RUO112"/>
      <c r="RUQ112"/>
      <c r="RUS112"/>
      <c r="RUU112"/>
      <c r="RUW112"/>
      <c r="RUY112"/>
      <c r="RVA112"/>
      <c r="RVC112"/>
      <c r="RVE112"/>
      <c r="RVG112"/>
      <c r="RVI112"/>
      <c r="RVK112"/>
      <c r="RVM112"/>
      <c r="RVO112"/>
      <c r="RVQ112"/>
      <c r="RVS112"/>
      <c r="RVU112"/>
      <c r="RVW112"/>
      <c r="RVY112"/>
      <c r="RWA112"/>
      <c r="RWC112"/>
      <c r="RWE112"/>
      <c r="RWG112"/>
      <c r="RWI112"/>
      <c r="RWK112"/>
      <c r="RWM112"/>
      <c r="RWO112"/>
      <c r="RWQ112"/>
      <c r="RWS112"/>
      <c r="RWU112"/>
      <c r="RWW112"/>
      <c r="RWY112"/>
      <c r="RXA112"/>
      <c r="RXC112"/>
      <c r="RXE112"/>
      <c r="RXG112"/>
      <c r="RXI112"/>
      <c r="RXK112"/>
      <c r="RXM112"/>
      <c r="RXO112"/>
      <c r="RXQ112"/>
      <c r="RXS112"/>
      <c r="RXU112"/>
      <c r="RXW112"/>
      <c r="RXY112"/>
      <c r="RYA112"/>
      <c r="RYC112"/>
      <c r="RYE112"/>
      <c r="RYG112"/>
      <c r="RYI112"/>
      <c r="RYK112"/>
      <c r="RYM112"/>
      <c r="RYO112"/>
      <c r="RYQ112"/>
      <c r="RYS112"/>
      <c r="RYU112"/>
      <c r="RYW112"/>
      <c r="RYY112"/>
      <c r="RZA112"/>
      <c r="RZC112"/>
      <c r="RZE112"/>
      <c r="RZG112"/>
      <c r="RZI112"/>
      <c r="RZK112"/>
      <c r="RZM112"/>
      <c r="RZO112"/>
      <c r="RZQ112"/>
      <c r="RZS112"/>
      <c r="RZU112"/>
      <c r="RZW112"/>
      <c r="RZY112"/>
      <c r="SAA112"/>
      <c r="SAC112"/>
      <c r="SAE112"/>
      <c r="SAG112"/>
      <c r="SAI112"/>
      <c r="SAK112"/>
      <c r="SAM112"/>
      <c r="SAO112"/>
      <c r="SAQ112"/>
      <c r="SAS112"/>
      <c r="SAU112"/>
      <c r="SAW112"/>
      <c r="SAY112"/>
      <c r="SBA112"/>
      <c r="SBC112"/>
      <c r="SBE112"/>
      <c r="SBG112"/>
      <c r="SBI112"/>
      <c r="SBK112"/>
      <c r="SBM112"/>
      <c r="SBO112"/>
      <c r="SBQ112"/>
      <c r="SBS112"/>
      <c r="SBU112"/>
      <c r="SBW112"/>
      <c r="SBY112"/>
      <c r="SCA112"/>
      <c r="SCC112"/>
      <c r="SCE112"/>
      <c r="SCG112"/>
      <c r="SCI112"/>
      <c r="SCK112"/>
      <c r="SCM112"/>
      <c r="SCO112"/>
      <c r="SCQ112"/>
      <c r="SCS112"/>
      <c r="SCU112"/>
      <c r="SCW112"/>
      <c r="SCY112"/>
      <c r="SDA112"/>
      <c r="SDC112"/>
      <c r="SDE112"/>
      <c r="SDG112"/>
      <c r="SDI112"/>
      <c r="SDK112"/>
      <c r="SDM112"/>
      <c r="SDO112"/>
      <c r="SDQ112"/>
      <c r="SDS112"/>
      <c r="SDU112"/>
      <c r="SDW112"/>
      <c r="SDY112"/>
      <c r="SEA112"/>
      <c r="SEC112"/>
      <c r="SEE112"/>
      <c r="SEG112"/>
      <c r="SEI112"/>
      <c r="SEK112"/>
      <c r="SEM112"/>
      <c r="SEO112"/>
      <c r="SEQ112"/>
      <c r="SES112"/>
      <c r="SEU112"/>
      <c r="SEW112"/>
      <c r="SEY112"/>
      <c r="SFA112"/>
      <c r="SFC112"/>
      <c r="SFE112"/>
      <c r="SFG112"/>
      <c r="SFI112"/>
      <c r="SFK112"/>
      <c r="SFM112"/>
      <c r="SFO112"/>
      <c r="SFQ112"/>
      <c r="SFS112"/>
      <c r="SFU112"/>
      <c r="SFW112"/>
      <c r="SFY112"/>
      <c r="SGA112"/>
      <c r="SGC112"/>
      <c r="SGE112"/>
      <c r="SGG112"/>
      <c r="SGI112"/>
      <c r="SGK112"/>
      <c r="SGM112"/>
      <c r="SGO112"/>
      <c r="SGQ112"/>
      <c r="SGS112"/>
      <c r="SGU112"/>
      <c r="SGW112"/>
      <c r="SGY112"/>
      <c r="SHA112"/>
      <c r="SHC112"/>
      <c r="SHE112"/>
      <c r="SHG112"/>
      <c r="SHI112"/>
      <c r="SHK112"/>
      <c r="SHM112"/>
      <c r="SHO112"/>
      <c r="SHQ112"/>
      <c r="SHS112"/>
      <c r="SHU112"/>
      <c r="SHW112"/>
      <c r="SHY112"/>
      <c r="SIA112"/>
      <c r="SIC112"/>
      <c r="SIE112"/>
      <c r="SIG112"/>
      <c r="SII112"/>
      <c r="SIK112"/>
      <c r="SIM112"/>
      <c r="SIO112"/>
      <c r="SIQ112"/>
      <c r="SIS112"/>
      <c r="SIU112"/>
      <c r="SIW112"/>
      <c r="SIY112"/>
      <c r="SJA112"/>
      <c r="SJC112"/>
      <c r="SJE112"/>
      <c r="SJG112"/>
      <c r="SJI112"/>
      <c r="SJK112"/>
      <c r="SJM112"/>
      <c r="SJO112"/>
      <c r="SJQ112"/>
      <c r="SJS112"/>
      <c r="SJU112"/>
      <c r="SJW112"/>
      <c r="SJY112"/>
      <c r="SKA112"/>
      <c r="SKC112"/>
      <c r="SKE112"/>
      <c r="SKG112"/>
      <c r="SKI112"/>
      <c r="SKK112"/>
      <c r="SKM112"/>
      <c r="SKO112"/>
      <c r="SKQ112"/>
      <c r="SKS112"/>
      <c r="SKU112"/>
      <c r="SKW112"/>
      <c r="SKY112"/>
      <c r="SLA112"/>
      <c r="SLC112"/>
      <c r="SLE112"/>
      <c r="SLG112"/>
      <c r="SLI112"/>
      <c r="SLK112"/>
      <c r="SLM112"/>
      <c r="SLO112"/>
      <c r="SLQ112"/>
      <c r="SLS112"/>
      <c r="SLU112"/>
      <c r="SLW112"/>
      <c r="SLY112"/>
      <c r="SMA112"/>
      <c r="SMC112"/>
      <c r="SME112"/>
      <c r="SMG112"/>
      <c r="SMI112"/>
      <c r="SMK112"/>
      <c r="SMM112"/>
      <c r="SMO112"/>
      <c r="SMQ112"/>
      <c r="SMS112"/>
      <c r="SMU112"/>
      <c r="SMW112"/>
      <c r="SMY112"/>
      <c r="SNA112"/>
      <c r="SNC112"/>
      <c r="SNE112"/>
      <c r="SNG112"/>
      <c r="SNI112"/>
      <c r="SNK112"/>
      <c r="SNM112"/>
      <c r="SNO112"/>
      <c r="SNQ112"/>
      <c r="SNS112"/>
      <c r="SNU112"/>
      <c r="SNW112"/>
      <c r="SNY112"/>
      <c r="SOA112"/>
      <c r="SOC112"/>
      <c r="SOE112"/>
      <c r="SOG112"/>
      <c r="SOI112"/>
      <c r="SOK112"/>
      <c r="SOM112"/>
      <c r="SOO112"/>
      <c r="SOQ112"/>
      <c r="SOS112"/>
      <c r="SOU112"/>
      <c r="SOW112"/>
      <c r="SOY112"/>
      <c r="SPA112"/>
      <c r="SPC112"/>
      <c r="SPE112"/>
      <c r="SPG112"/>
      <c r="SPI112"/>
      <c r="SPK112"/>
      <c r="SPM112"/>
      <c r="SPO112"/>
      <c r="SPQ112"/>
      <c r="SPS112"/>
      <c r="SPU112"/>
      <c r="SPW112"/>
      <c r="SPY112"/>
      <c r="SQA112"/>
      <c r="SQC112"/>
      <c r="SQE112"/>
      <c r="SQG112"/>
      <c r="SQI112"/>
      <c r="SQK112"/>
      <c r="SQM112"/>
      <c r="SQO112"/>
      <c r="SQQ112"/>
      <c r="SQS112"/>
      <c r="SQU112"/>
      <c r="SQW112"/>
      <c r="SQY112"/>
      <c r="SRA112"/>
      <c r="SRC112"/>
      <c r="SRE112"/>
      <c r="SRG112"/>
      <c r="SRI112"/>
      <c r="SRK112"/>
      <c r="SRM112"/>
      <c r="SRO112"/>
      <c r="SRQ112"/>
      <c r="SRS112"/>
      <c r="SRU112"/>
      <c r="SRW112"/>
      <c r="SRY112"/>
      <c r="SSA112"/>
      <c r="SSC112"/>
      <c r="SSE112"/>
      <c r="SSG112"/>
      <c r="SSI112"/>
      <c r="SSK112"/>
      <c r="SSM112"/>
      <c r="SSO112"/>
      <c r="SSQ112"/>
      <c r="SSS112"/>
      <c r="SSU112"/>
      <c r="SSW112"/>
      <c r="SSY112"/>
      <c r="STA112"/>
      <c r="STC112"/>
      <c r="STE112"/>
      <c r="STG112"/>
      <c r="STI112"/>
      <c r="STK112"/>
      <c r="STM112"/>
      <c r="STO112"/>
      <c r="STQ112"/>
      <c r="STS112"/>
      <c r="STU112"/>
      <c r="STW112"/>
      <c r="STY112"/>
      <c r="SUA112"/>
      <c r="SUC112"/>
      <c r="SUE112"/>
      <c r="SUG112"/>
      <c r="SUI112"/>
      <c r="SUK112"/>
      <c r="SUM112"/>
      <c r="SUO112"/>
      <c r="SUQ112"/>
      <c r="SUS112"/>
      <c r="SUU112"/>
      <c r="SUW112"/>
      <c r="SUY112"/>
      <c r="SVA112"/>
      <c r="SVC112"/>
      <c r="SVE112"/>
      <c r="SVG112"/>
      <c r="SVI112"/>
      <c r="SVK112"/>
      <c r="SVM112"/>
      <c r="SVO112"/>
      <c r="SVQ112"/>
      <c r="SVS112"/>
      <c r="SVU112"/>
      <c r="SVW112"/>
      <c r="SVY112"/>
      <c r="SWA112"/>
      <c r="SWC112"/>
      <c r="SWE112"/>
      <c r="SWG112"/>
      <c r="SWI112"/>
      <c r="SWK112"/>
      <c r="SWM112"/>
      <c r="SWO112"/>
      <c r="SWQ112"/>
      <c r="SWS112"/>
      <c r="SWU112"/>
      <c r="SWW112"/>
      <c r="SWY112"/>
      <c r="SXA112"/>
      <c r="SXC112"/>
      <c r="SXE112"/>
      <c r="SXG112"/>
      <c r="SXI112"/>
      <c r="SXK112"/>
      <c r="SXM112"/>
      <c r="SXO112"/>
      <c r="SXQ112"/>
      <c r="SXS112"/>
      <c r="SXU112"/>
      <c r="SXW112"/>
      <c r="SXY112"/>
      <c r="SYA112"/>
      <c r="SYC112"/>
      <c r="SYE112"/>
      <c r="SYG112"/>
      <c r="SYI112"/>
      <c r="SYK112"/>
      <c r="SYM112"/>
      <c r="SYO112"/>
      <c r="SYQ112"/>
      <c r="SYS112"/>
      <c r="SYU112"/>
      <c r="SYW112"/>
      <c r="SYY112"/>
      <c r="SZA112"/>
      <c r="SZC112"/>
      <c r="SZE112"/>
      <c r="SZG112"/>
      <c r="SZI112"/>
      <c r="SZK112"/>
      <c r="SZM112"/>
      <c r="SZO112"/>
      <c r="SZQ112"/>
      <c r="SZS112"/>
      <c r="SZU112"/>
      <c r="SZW112"/>
      <c r="SZY112"/>
      <c r="TAA112"/>
      <c r="TAC112"/>
      <c r="TAE112"/>
      <c r="TAG112"/>
      <c r="TAI112"/>
      <c r="TAK112"/>
      <c r="TAM112"/>
      <c r="TAO112"/>
      <c r="TAQ112"/>
      <c r="TAS112"/>
      <c r="TAU112"/>
      <c r="TAW112"/>
      <c r="TAY112"/>
      <c r="TBA112"/>
      <c r="TBC112"/>
      <c r="TBE112"/>
      <c r="TBG112"/>
      <c r="TBI112"/>
      <c r="TBK112"/>
      <c r="TBM112"/>
      <c r="TBO112"/>
      <c r="TBQ112"/>
      <c r="TBS112"/>
      <c r="TBU112"/>
      <c r="TBW112"/>
      <c r="TBY112"/>
      <c r="TCA112"/>
      <c r="TCC112"/>
      <c r="TCE112"/>
      <c r="TCG112"/>
      <c r="TCI112"/>
      <c r="TCK112"/>
      <c r="TCM112"/>
      <c r="TCO112"/>
      <c r="TCQ112"/>
      <c r="TCS112"/>
      <c r="TCU112"/>
      <c r="TCW112"/>
      <c r="TCY112"/>
      <c r="TDA112"/>
      <c r="TDC112"/>
      <c r="TDE112"/>
      <c r="TDG112"/>
      <c r="TDI112"/>
      <c r="TDK112"/>
      <c r="TDM112"/>
      <c r="TDO112"/>
      <c r="TDQ112"/>
      <c r="TDS112"/>
      <c r="TDU112"/>
      <c r="TDW112"/>
      <c r="TDY112"/>
      <c r="TEA112"/>
      <c r="TEC112"/>
      <c r="TEE112"/>
      <c r="TEG112"/>
      <c r="TEI112"/>
      <c r="TEK112"/>
      <c r="TEM112"/>
      <c r="TEO112"/>
      <c r="TEQ112"/>
      <c r="TES112"/>
      <c r="TEU112"/>
      <c r="TEW112"/>
      <c r="TEY112"/>
      <c r="TFA112"/>
      <c r="TFC112"/>
      <c r="TFE112"/>
      <c r="TFG112"/>
      <c r="TFI112"/>
      <c r="TFK112"/>
      <c r="TFM112"/>
      <c r="TFO112"/>
      <c r="TFQ112"/>
      <c r="TFS112"/>
      <c r="TFU112"/>
      <c r="TFW112"/>
      <c r="TFY112"/>
      <c r="TGA112"/>
      <c r="TGC112"/>
      <c r="TGE112"/>
      <c r="TGG112"/>
      <c r="TGI112"/>
      <c r="TGK112"/>
      <c r="TGM112"/>
      <c r="TGO112"/>
      <c r="TGQ112"/>
      <c r="TGS112"/>
      <c r="TGU112"/>
      <c r="TGW112"/>
      <c r="TGY112"/>
      <c r="THA112"/>
      <c r="THC112"/>
      <c r="THE112"/>
      <c r="THG112"/>
      <c r="THI112"/>
      <c r="THK112"/>
      <c r="THM112"/>
      <c r="THO112"/>
      <c r="THQ112"/>
      <c r="THS112"/>
      <c r="THU112"/>
      <c r="THW112"/>
      <c r="THY112"/>
      <c r="TIA112"/>
      <c r="TIC112"/>
      <c r="TIE112"/>
      <c r="TIG112"/>
      <c r="TII112"/>
      <c r="TIK112"/>
      <c r="TIM112"/>
      <c r="TIO112"/>
      <c r="TIQ112"/>
      <c r="TIS112"/>
      <c r="TIU112"/>
      <c r="TIW112"/>
      <c r="TIY112"/>
      <c r="TJA112"/>
      <c r="TJC112"/>
      <c r="TJE112"/>
      <c r="TJG112"/>
      <c r="TJI112"/>
      <c r="TJK112"/>
      <c r="TJM112"/>
      <c r="TJO112"/>
      <c r="TJQ112"/>
      <c r="TJS112"/>
      <c r="TJU112"/>
      <c r="TJW112"/>
      <c r="TJY112"/>
      <c r="TKA112"/>
      <c r="TKC112"/>
      <c r="TKE112"/>
      <c r="TKG112"/>
      <c r="TKI112"/>
      <c r="TKK112"/>
      <c r="TKM112"/>
      <c r="TKO112"/>
      <c r="TKQ112"/>
      <c r="TKS112"/>
      <c r="TKU112"/>
      <c r="TKW112"/>
      <c r="TKY112"/>
      <c r="TLA112"/>
      <c r="TLC112"/>
      <c r="TLE112"/>
      <c r="TLG112"/>
      <c r="TLI112"/>
      <c r="TLK112"/>
      <c r="TLM112"/>
      <c r="TLO112"/>
      <c r="TLQ112"/>
      <c r="TLS112"/>
      <c r="TLU112"/>
      <c r="TLW112"/>
      <c r="TLY112"/>
      <c r="TMA112"/>
      <c r="TMC112"/>
      <c r="TME112"/>
      <c r="TMG112"/>
      <c r="TMI112"/>
      <c r="TMK112"/>
      <c r="TMM112"/>
      <c r="TMO112"/>
      <c r="TMQ112"/>
      <c r="TMS112"/>
      <c r="TMU112"/>
      <c r="TMW112"/>
      <c r="TMY112"/>
      <c r="TNA112"/>
      <c r="TNC112"/>
      <c r="TNE112"/>
      <c r="TNG112"/>
      <c r="TNI112"/>
      <c r="TNK112"/>
      <c r="TNM112"/>
      <c r="TNO112"/>
      <c r="TNQ112"/>
      <c r="TNS112"/>
      <c r="TNU112"/>
      <c r="TNW112"/>
      <c r="TNY112"/>
      <c r="TOA112"/>
      <c r="TOC112"/>
      <c r="TOE112"/>
      <c r="TOG112"/>
      <c r="TOI112"/>
      <c r="TOK112"/>
      <c r="TOM112"/>
      <c r="TOO112"/>
      <c r="TOQ112"/>
      <c r="TOS112"/>
      <c r="TOU112"/>
      <c r="TOW112"/>
      <c r="TOY112"/>
      <c r="TPA112"/>
      <c r="TPC112"/>
      <c r="TPE112"/>
      <c r="TPG112"/>
      <c r="TPI112"/>
      <c r="TPK112"/>
      <c r="TPM112"/>
      <c r="TPO112"/>
      <c r="TPQ112"/>
      <c r="TPS112"/>
      <c r="TPU112"/>
      <c r="TPW112"/>
      <c r="TPY112"/>
      <c r="TQA112"/>
      <c r="TQC112"/>
      <c r="TQE112"/>
      <c r="TQG112"/>
      <c r="TQI112"/>
      <c r="TQK112"/>
      <c r="TQM112"/>
      <c r="TQO112"/>
      <c r="TQQ112"/>
      <c r="TQS112"/>
      <c r="TQU112"/>
      <c r="TQW112"/>
      <c r="TQY112"/>
      <c r="TRA112"/>
      <c r="TRC112"/>
      <c r="TRE112"/>
      <c r="TRG112"/>
      <c r="TRI112"/>
      <c r="TRK112"/>
      <c r="TRM112"/>
      <c r="TRO112"/>
      <c r="TRQ112"/>
      <c r="TRS112"/>
      <c r="TRU112"/>
      <c r="TRW112"/>
      <c r="TRY112"/>
      <c r="TSA112"/>
      <c r="TSC112"/>
      <c r="TSE112"/>
      <c r="TSG112"/>
      <c r="TSI112"/>
      <c r="TSK112"/>
      <c r="TSM112"/>
      <c r="TSO112"/>
      <c r="TSQ112"/>
      <c r="TSS112"/>
      <c r="TSU112"/>
      <c r="TSW112"/>
      <c r="TSY112"/>
      <c r="TTA112"/>
      <c r="TTC112"/>
      <c r="TTE112"/>
      <c r="TTG112"/>
      <c r="TTI112"/>
      <c r="TTK112"/>
      <c r="TTM112"/>
      <c r="TTO112"/>
      <c r="TTQ112"/>
      <c r="TTS112"/>
      <c r="TTU112"/>
      <c r="TTW112"/>
      <c r="TTY112"/>
      <c r="TUA112"/>
      <c r="TUC112"/>
      <c r="TUE112"/>
      <c r="TUG112"/>
      <c r="TUI112"/>
      <c r="TUK112"/>
      <c r="TUM112"/>
      <c r="TUO112"/>
      <c r="TUQ112"/>
      <c r="TUS112"/>
      <c r="TUU112"/>
      <c r="TUW112"/>
      <c r="TUY112"/>
      <c r="TVA112"/>
      <c r="TVC112"/>
      <c r="TVE112"/>
      <c r="TVG112"/>
      <c r="TVI112"/>
      <c r="TVK112"/>
      <c r="TVM112"/>
      <c r="TVO112"/>
      <c r="TVQ112"/>
      <c r="TVS112"/>
      <c r="TVU112"/>
      <c r="TVW112"/>
      <c r="TVY112"/>
      <c r="TWA112"/>
      <c r="TWC112"/>
      <c r="TWE112"/>
      <c r="TWG112"/>
      <c r="TWI112"/>
      <c r="TWK112"/>
      <c r="TWM112"/>
      <c r="TWO112"/>
      <c r="TWQ112"/>
      <c r="TWS112"/>
      <c r="TWU112"/>
      <c r="TWW112"/>
      <c r="TWY112"/>
      <c r="TXA112"/>
      <c r="TXC112"/>
      <c r="TXE112"/>
      <c r="TXG112"/>
      <c r="TXI112"/>
      <c r="TXK112"/>
      <c r="TXM112"/>
      <c r="TXO112"/>
      <c r="TXQ112"/>
      <c r="TXS112"/>
      <c r="TXU112"/>
      <c r="TXW112"/>
      <c r="TXY112"/>
      <c r="TYA112"/>
      <c r="TYC112"/>
      <c r="TYE112"/>
      <c r="TYG112"/>
      <c r="TYI112"/>
      <c r="TYK112"/>
      <c r="TYM112"/>
      <c r="TYO112"/>
      <c r="TYQ112"/>
      <c r="TYS112"/>
      <c r="TYU112"/>
      <c r="TYW112"/>
      <c r="TYY112"/>
      <c r="TZA112"/>
      <c r="TZC112"/>
      <c r="TZE112"/>
      <c r="TZG112"/>
      <c r="TZI112"/>
      <c r="TZK112"/>
      <c r="TZM112"/>
      <c r="TZO112"/>
      <c r="TZQ112"/>
      <c r="TZS112"/>
      <c r="TZU112"/>
      <c r="TZW112"/>
      <c r="TZY112"/>
      <c r="UAA112"/>
      <c r="UAC112"/>
      <c r="UAE112"/>
      <c r="UAG112"/>
      <c r="UAI112"/>
      <c r="UAK112"/>
      <c r="UAM112"/>
      <c r="UAO112"/>
      <c r="UAQ112"/>
      <c r="UAS112"/>
      <c r="UAU112"/>
      <c r="UAW112"/>
      <c r="UAY112"/>
      <c r="UBA112"/>
      <c r="UBC112"/>
      <c r="UBE112"/>
      <c r="UBG112"/>
      <c r="UBI112"/>
      <c r="UBK112"/>
      <c r="UBM112"/>
      <c r="UBO112"/>
      <c r="UBQ112"/>
      <c r="UBS112"/>
      <c r="UBU112"/>
      <c r="UBW112"/>
      <c r="UBY112"/>
      <c r="UCA112"/>
      <c r="UCC112"/>
      <c r="UCE112"/>
      <c r="UCG112"/>
      <c r="UCI112"/>
      <c r="UCK112"/>
      <c r="UCM112"/>
      <c r="UCO112"/>
      <c r="UCQ112"/>
      <c r="UCS112"/>
      <c r="UCU112"/>
      <c r="UCW112"/>
      <c r="UCY112"/>
      <c r="UDA112"/>
      <c r="UDC112"/>
      <c r="UDE112"/>
      <c r="UDG112"/>
      <c r="UDI112"/>
      <c r="UDK112"/>
      <c r="UDM112"/>
      <c r="UDO112"/>
      <c r="UDQ112"/>
      <c r="UDS112"/>
      <c r="UDU112"/>
      <c r="UDW112"/>
      <c r="UDY112"/>
      <c r="UEA112"/>
      <c r="UEC112"/>
      <c r="UEE112"/>
      <c r="UEG112"/>
      <c r="UEI112"/>
      <c r="UEK112"/>
      <c r="UEM112"/>
      <c r="UEO112"/>
      <c r="UEQ112"/>
      <c r="UES112"/>
      <c r="UEU112"/>
      <c r="UEW112"/>
      <c r="UEY112"/>
      <c r="UFA112"/>
      <c r="UFC112"/>
      <c r="UFE112"/>
      <c r="UFG112"/>
      <c r="UFI112"/>
      <c r="UFK112"/>
      <c r="UFM112"/>
      <c r="UFO112"/>
      <c r="UFQ112"/>
      <c r="UFS112"/>
      <c r="UFU112"/>
      <c r="UFW112"/>
      <c r="UFY112"/>
      <c r="UGA112"/>
      <c r="UGC112"/>
      <c r="UGE112"/>
      <c r="UGG112"/>
      <c r="UGI112"/>
      <c r="UGK112"/>
      <c r="UGM112"/>
      <c r="UGO112"/>
      <c r="UGQ112"/>
      <c r="UGS112"/>
      <c r="UGU112"/>
      <c r="UGW112"/>
      <c r="UGY112"/>
      <c r="UHA112"/>
      <c r="UHC112"/>
      <c r="UHE112"/>
      <c r="UHG112"/>
      <c r="UHI112"/>
      <c r="UHK112"/>
      <c r="UHM112"/>
      <c r="UHO112"/>
      <c r="UHQ112"/>
      <c r="UHS112"/>
      <c r="UHU112"/>
      <c r="UHW112"/>
      <c r="UHY112"/>
      <c r="UIA112"/>
      <c r="UIC112"/>
      <c r="UIE112"/>
      <c r="UIG112"/>
      <c r="UII112"/>
      <c r="UIK112"/>
      <c r="UIM112"/>
      <c r="UIO112"/>
      <c r="UIQ112"/>
      <c r="UIS112"/>
      <c r="UIU112"/>
      <c r="UIW112"/>
      <c r="UIY112"/>
      <c r="UJA112"/>
      <c r="UJC112"/>
      <c r="UJE112"/>
      <c r="UJG112"/>
      <c r="UJI112"/>
      <c r="UJK112"/>
      <c r="UJM112"/>
      <c r="UJO112"/>
      <c r="UJQ112"/>
      <c r="UJS112"/>
      <c r="UJU112"/>
      <c r="UJW112"/>
      <c r="UJY112"/>
      <c r="UKA112"/>
      <c r="UKC112"/>
      <c r="UKE112"/>
      <c r="UKG112"/>
      <c r="UKI112"/>
      <c r="UKK112"/>
      <c r="UKM112"/>
      <c r="UKO112"/>
      <c r="UKQ112"/>
      <c r="UKS112"/>
      <c r="UKU112"/>
      <c r="UKW112"/>
      <c r="UKY112"/>
      <c r="ULA112"/>
      <c r="ULC112"/>
      <c r="ULE112"/>
      <c r="ULG112"/>
      <c r="ULI112"/>
      <c r="ULK112"/>
      <c r="ULM112"/>
      <c r="ULO112"/>
      <c r="ULQ112"/>
      <c r="ULS112"/>
      <c r="ULU112"/>
      <c r="ULW112"/>
      <c r="ULY112"/>
      <c r="UMA112"/>
      <c r="UMC112"/>
      <c r="UME112"/>
      <c r="UMG112"/>
      <c r="UMI112"/>
      <c r="UMK112"/>
      <c r="UMM112"/>
      <c r="UMO112"/>
      <c r="UMQ112"/>
      <c r="UMS112"/>
      <c r="UMU112"/>
      <c r="UMW112"/>
      <c r="UMY112"/>
      <c r="UNA112"/>
      <c r="UNC112"/>
      <c r="UNE112"/>
      <c r="UNG112"/>
      <c r="UNI112"/>
      <c r="UNK112"/>
      <c r="UNM112"/>
      <c r="UNO112"/>
      <c r="UNQ112"/>
      <c r="UNS112"/>
      <c r="UNU112"/>
      <c r="UNW112"/>
      <c r="UNY112"/>
      <c r="UOA112"/>
      <c r="UOC112"/>
      <c r="UOE112"/>
      <c r="UOG112"/>
      <c r="UOI112"/>
      <c r="UOK112"/>
      <c r="UOM112"/>
      <c r="UOO112"/>
      <c r="UOQ112"/>
      <c r="UOS112"/>
      <c r="UOU112"/>
      <c r="UOW112"/>
      <c r="UOY112"/>
      <c r="UPA112"/>
      <c r="UPC112"/>
      <c r="UPE112"/>
      <c r="UPG112"/>
      <c r="UPI112"/>
      <c r="UPK112"/>
      <c r="UPM112"/>
      <c r="UPO112"/>
      <c r="UPQ112"/>
      <c r="UPS112"/>
      <c r="UPU112"/>
      <c r="UPW112"/>
      <c r="UPY112"/>
      <c r="UQA112"/>
      <c r="UQC112"/>
      <c r="UQE112"/>
      <c r="UQG112"/>
      <c r="UQI112"/>
      <c r="UQK112"/>
      <c r="UQM112"/>
      <c r="UQO112"/>
      <c r="UQQ112"/>
      <c r="UQS112"/>
      <c r="UQU112"/>
      <c r="UQW112"/>
      <c r="UQY112"/>
      <c r="URA112"/>
      <c r="URC112"/>
      <c r="URE112"/>
      <c r="URG112"/>
      <c r="URI112"/>
      <c r="URK112"/>
      <c r="URM112"/>
      <c r="URO112"/>
      <c r="URQ112"/>
      <c r="URS112"/>
      <c r="URU112"/>
      <c r="URW112"/>
      <c r="URY112"/>
      <c r="USA112"/>
      <c r="USC112"/>
      <c r="USE112"/>
      <c r="USG112"/>
      <c r="USI112"/>
      <c r="USK112"/>
      <c r="USM112"/>
      <c r="USO112"/>
      <c r="USQ112"/>
      <c r="USS112"/>
      <c r="USU112"/>
      <c r="USW112"/>
      <c r="USY112"/>
      <c r="UTA112"/>
      <c r="UTC112"/>
      <c r="UTE112"/>
      <c r="UTG112"/>
      <c r="UTI112"/>
      <c r="UTK112"/>
      <c r="UTM112"/>
      <c r="UTO112"/>
      <c r="UTQ112"/>
      <c r="UTS112"/>
      <c r="UTU112"/>
      <c r="UTW112"/>
      <c r="UTY112"/>
      <c r="UUA112"/>
      <c r="UUC112"/>
      <c r="UUE112"/>
      <c r="UUG112"/>
      <c r="UUI112"/>
      <c r="UUK112"/>
      <c r="UUM112"/>
      <c r="UUO112"/>
      <c r="UUQ112"/>
      <c r="UUS112"/>
      <c r="UUU112"/>
      <c r="UUW112"/>
      <c r="UUY112"/>
      <c r="UVA112"/>
      <c r="UVC112"/>
      <c r="UVE112"/>
      <c r="UVG112"/>
      <c r="UVI112"/>
      <c r="UVK112"/>
      <c r="UVM112"/>
      <c r="UVO112"/>
      <c r="UVQ112"/>
      <c r="UVS112"/>
      <c r="UVU112"/>
      <c r="UVW112"/>
      <c r="UVY112"/>
      <c r="UWA112"/>
      <c r="UWC112"/>
      <c r="UWE112"/>
      <c r="UWG112"/>
      <c r="UWI112"/>
      <c r="UWK112"/>
      <c r="UWM112"/>
      <c r="UWO112"/>
      <c r="UWQ112"/>
      <c r="UWS112"/>
      <c r="UWU112"/>
      <c r="UWW112"/>
      <c r="UWY112"/>
      <c r="UXA112"/>
      <c r="UXC112"/>
      <c r="UXE112"/>
      <c r="UXG112"/>
      <c r="UXI112"/>
      <c r="UXK112"/>
      <c r="UXM112"/>
      <c r="UXO112"/>
      <c r="UXQ112"/>
      <c r="UXS112"/>
      <c r="UXU112"/>
      <c r="UXW112"/>
      <c r="UXY112"/>
      <c r="UYA112"/>
      <c r="UYC112"/>
      <c r="UYE112"/>
      <c r="UYG112"/>
      <c r="UYI112"/>
      <c r="UYK112"/>
      <c r="UYM112"/>
      <c r="UYO112"/>
      <c r="UYQ112"/>
      <c r="UYS112"/>
      <c r="UYU112"/>
      <c r="UYW112"/>
      <c r="UYY112"/>
      <c r="UZA112"/>
      <c r="UZC112"/>
      <c r="UZE112"/>
      <c r="UZG112"/>
      <c r="UZI112"/>
      <c r="UZK112"/>
      <c r="UZM112"/>
      <c r="UZO112"/>
      <c r="UZQ112"/>
      <c r="UZS112"/>
      <c r="UZU112"/>
      <c r="UZW112"/>
      <c r="UZY112"/>
      <c r="VAA112"/>
      <c r="VAC112"/>
      <c r="VAE112"/>
      <c r="VAG112"/>
      <c r="VAI112"/>
      <c r="VAK112"/>
      <c r="VAM112"/>
      <c r="VAO112"/>
      <c r="VAQ112"/>
      <c r="VAS112"/>
      <c r="VAU112"/>
      <c r="VAW112"/>
      <c r="VAY112"/>
      <c r="VBA112"/>
      <c r="VBC112"/>
      <c r="VBE112"/>
      <c r="VBG112"/>
      <c r="VBI112"/>
      <c r="VBK112"/>
      <c r="VBM112"/>
      <c r="VBO112"/>
      <c r="VBQ112"/>
      <c r="VBS112"/>
      <c r="VBU112"/>
      <c r="VBW112"/>
      <c r="VBY112"/>
      <c r="VCA112"/>
      <c r="VCC112"/>
      <c r="VCE112"/>
      <c r="VCG112"/>
      <c r="VCI112"/>
      <c r="VCK112"/>
      <c r="VCM112"/>
      <c r="VCO112"/>
      <c r="VCQ112"/>
      <c r="VCS112"/>
      <c r="VCU112"/>
      <c r="VCW112"/>
      <c r="VCY112"/>
      <c r="VDA112"/>
      <c r="VDC112"/>
      <c r="VDE112"/>
      <c r="VDG112"/>
      <c r="VDI112"/>
      <c r="VDK112"/>
      <c r="VDM112"/>
      <c r="VDO112"/>
      <c r="VDQ112"/>
      <c r="VDS112"/>
      <c r="VDU112"/>
      <c r="VDW112"/>
      <c r="VDY112"/>
      <c r="VEA112"/>
      <c r="VEC112"/>
      <c r="VEE112"/>
      <c r="VEG112"/>
      <c r="VEI112"/>
      <c r="VEK112"/>
      <c r="VEM112"/>
      <c r="VEO112"/>
      <c r="VEQ112"/>
      <c r="VES112"/>
      <c r="VEU112"/>
      <c r="VEW112"/>
      <c r="VEY112"/>
      <c r="VFA112"/>
      <c r="VFC112"/>
      <c r="VFE112"/>
      <c r="VFG112"/>
      <c r="VFI112"/>
      <c r="VFK112"/>
      <c r="VFM112"/>
      <c r="VFO112"/>
      <c r="VFQ112"/>
      <c r="VFS112"/>
      <c r="VFU112"/>
      <c r="VFW112"/>
      <c r="VFY112"/>
      <c r="VGA112"/>
      <c r="VGC112"/>
      <c r="VGE112"/>
      <c r="VGG112"/>
      <c r="VGI112"/>
      <c r="VGK112"/>
      <c r="VGM112"/>
      <c r="VGO112"/>
      <c r="VGQ112"/>
      <c r="VGS112"/>
      <c r="VGU112"/>
      <c r="VGW112"/>
      <c r="VGY112"/>
      <c r="VHA112"/>
      <c r="VHC112"/>
      <c r="VHE112"/>
      <c r="VHG112"/>
      <c r="VHI112"/>
      <c r="VHK112"/>
      <c r="VHM112"/>
      <c r="VHO112"/>
      <c r="VHQ112"/>
      <c r="VHS112"/>
      <c r="VHU112"/>
      <c r="VHW112"/>
      <c r="VHY112"/>
      <c r="VIA112"/>
      <c r="VIC112"/>
      <c r="VIE112"/>
      <c r="VIG112"/>
      <c r="VII112"/>
      <c r="VIK112"/>
      <c r="VIM112"/>
      <c r="VIO112"/>
      <c r="VIQ112"/>
      <c r="VIS112"/>
      <c r="VIU112"/>
      <c r="VIW112"/>
      <c r="VIY112"/>
      <c r="VJA112"/>
      <c r="VJC112"/>
      <c r="VJE112"/>
      <c r="VJG112"/>
      <c r="VJI112"/>
      <c r="VJK112"/>
      <c r="VJM112"/>
      <c r="VJO112"/>
      <c r="VJQ112"/>
      <c r="VJS112"/>
      <c r="VJU112"/>
      <c r="VJW112"/>
      <c r="VJY112"/>
      <c r="VKA112"/>
      <c r="VKC112"/>
      <c r="VKE112"/>
      <c r="VKG112"/>
      <c r="VKI112"/>
      <c r="VKK112"/>
      <c r="VKM112"/>
      <c r="VKO112"/>
      <c r="VKQ112"/>
      <c r="VKS112"/>
      <c r="VKU112"/>
      <c r="VKW112"/>
      <c r="VKY112"/>
      <c r="VLA112"/>
      <c r="VLC112"/>
      <c r="VLE112"/>
      <c r="VLG112"/>
      <c r="VLI112"/>
      <c r="VLK112"/>
      <c r="VLM112"/>
      <c r="VLO112"/>
      <c r="VLQ112"/>
      <c r="VLS112"/>
      <c r="VLU112"/>
      <c r="VLW112"/>
      <c r="VLY112"/>
      <c r="VMA112"/>
      <c r="VMC112"/>
      <c r="VME112"/>
      <c r="VMG112"/>
      <c r="VMI112"/>
      <c r="VMK112"/>
      <c r="VMM112"/>
      <c r="VMO112"/>
      <c r="VMQ112"/>
      <c r="VMS112"/>
      <c r="VMU112"/>
      <c r="VMW112"/>
      <c r="VMY112"/>
      <c r="VNA112"/>
      <c r="VNC112"/>
      <c r="VNE112"/>
      <c r="VNG112"/>
      <c r="VNI112"/>
      <c r="VNK112"/>
      <c r="VNM112"/>
      <c r="VNO112"/>
      <c r="VNQ112"/>
      <c r="VNS112"/>
      <c r="VNU112"/>
      <c r="VNW112"/>
      <c r="VNY112"/>
      <c r="VOA112"/>
      <c r="VOC112"/>
      <c r="VOE112"/>
      <c r="VOG112"/>
      <c r="VOI112"/>
      <c r="VOK112"/>
      <c r="VOM112"/>
      <c r="VOO112"/>
      <c r="VOQ112"/>
      <c r="VOS112"/>
      <c r="VOU112"/>
      <c r="VOW112"/>
      <c r="VOY112"/>
      <c r="VPA112"/>
      <c r="VPC112"/>
      <c r="VPE112"/>
      <c r="VPG112"/>
      <c r="VPI112"/>
      <c r="VPK112"/>
      <c r="VPM112"/>
      <c r="VPO112"/>
      <c r="VPQ112"/>
      <c r="VPS112"/>
      <c r="VPU112"/>
      <c r="VPW112"/>
      <c r="VPY112"/>
      <c r="VQA112"/>
      <c r="VQC112"/>
      <c r="VQE112"/>
      <c r="VQG112"/>
      <c r="VQI112"/>
      <c r="VQK112"/>
      <c r="VQM112"/>
      <c r="VQO112"/>
      <c r="VQQ112"/>
      <c r="VQS112"/>
      <c r="VQU112"/>
      <c r="VQW112"/>
      <c r="VQY112"/>
      <c r="VRA112"/>
      <c r="VRC112"/>
      <c r="VRE112"/>
      <c r="VRG112"/>
      <c r="VRI112"/>
      <c r="VRK112"/>
      <c r="VRM112"/>
      <c r="VRO112"/>
      <c r="VRQ112"/>
      <c r="VRS112"/>
      <c r="VRU112"/>
      <c r="VRW112"/>
      <c r="VRY112"/>
      <c r="VSA112"/>
      <c r="VSC112"/>
      <c r="VSE112"/>
      <c r="VSG112"/>
      <c r="VSI112"/>
      <c r="VSK112"/>
      <c r="VSM112"/>
      <c r="VSO112"/>
      <c r="VSQ112"/>
      <c r="VSS112"/>
      <c r="VSU112"/>
      <c r="VSW112"/>
      <c r="VSY112"/>
      <c r="VTA112"/>
      <c r="VTC112"/>
      <c r="VTE112"/>
      <c r="VTG112"/>
      <c r="VTI112"/>
      <c r="VTK112"/>
      <c r="VTM112"/>
      <c r="VTO112"/>
      <c r="VTQ112"/>
      <c r="VTS112"/>
      <c r="VTU112"/>
      <c r="VTW112"/>
      <c r="VTY112"/>
      <c r="VUA112"/>
      <c r="VUC112"/>
      <c r="VUE112"/>
      <c r="VUG112"/>
      <c r="VUI112"/>
      <c r="VUK112"/>
      <c r="VUM112"/>
      <c r="VUO112"/>
      <c r="VUQ112"/>
      <c r="VUS112"/>
      <c r="VUU112"/>
      <c r="VUW112"/>
      <c r="VUY112"/>
      <c r="VVA112"/>
      <c r="VVC112"/>
      <c r="VVE112"/>
      <c r="VVG112"/>
      <c r="VVI112"/>
      <c r="VVK112"/>
      <c r="VVM112"/>
      <c r="VVO112"/>
      <c r="VVQ112"/>
      <c r="VVS112"/>
      <c r="VVU112"/>
      <c r="VVW112"/>
      <c r="VVY112"/>
      <c r="VWA112"/>
      <c r="VWC112"/>
      <c r="VWE112"/>
      <c r="VWG112"/>
      <c r="VWI112"/>
      <c r="VWK112"/>
      <c r="VWM112"/>
      <c r="VWO112"/>
      <c r="VWQ112"/>
      <c r="VWS112"/>
      <c r="VWU112"/>
      <c r="VWW112"/>
      <c r="VWY112"/>
      <c r="VXA112"/>
      <c r="VXC112"/>
      <c r="VXE112"/>
      <c r="VXG112"/>
      <c r="VXI112"/>
      <c r="VXK112"/>
      <c r="VXM112"/>
      <c r="VXO112"/>
      <c r="VXQ112"/>
      <c r="VXS112"/>
      <c r="VXU112"/>
      <c r="VXW112"/>
      <c r="VXY112"/>
      <c r="VYA112"/>
      <c r="VYC112"/>
      <c r="VYE112"/>
      <c r="VYG112"/>
      <c r="VYI112"/>
      <c r="VYK112"/>
      <c r="VYM112"/>
      <c r="VYO112"/>
      <c r="VYQ112"/>
      <c r="VYS112"/>
      <c r="VYU112"/>
      <c r="VYW112"/>
      <c r="VYY112"/>
      <c r="VZA112"/>
      <c r="VZC112"/>
      <c r="VZE112"/>
      <c r="VZG112"/>
      <c r="VZI112"/>
      <c r="VZK112"/>
      <c r="VZM112"/>
      <c r="VZO112"/>
      <c r="VZQ112"/>
      <c r="VZS112"/>
      <c r="VZU112"/>
      <c r="VZW112"/>
      <c r="VZY112"/>
      <c r="WAA112"/>
      <c r="WAC112"/>
      <c r="WAE112"/>
      <c r="WAG112"/>
      <c r="WAI112"/>
      <c r="WAK112"/>
      <c r="WAM112"/>
      <c r="WAO112"/>
      <c r="WAQ112"/>
      <c r="WAS112"/>
      <c r="WAU112"/>
      <c r="WAW112"/>
      <c r="WAY112"/>
      <c r="WBA112"/>
      <c r="WBC112"/>
      <c r="WBE112"/>
      <c r="WBG112"/>
      <c r="WBI112"/>
      <c r="WBK112"/>
      <c r="WBM112"/>
      <c r="WBO112"/>
      <c r="WBQ112"/>
      <c r="WBS112"/>
      <c r="WBU112"/>
      <c r="WBW112"/>
      <c r="WBY112"/>
      <c r="WCA112"/>
      <c r="WCC112"/>
      <c r="WCE112"/>
      <c r="WCG112"/>
      <c r="WCI112"/>
      <c r="WCK112"/>
      <c r="WCM112"/>
      <c r="WCO112"/>
      <c r="WCQ112"/>
      <c r="WCS112"/>
      <c r="WCU112"/>
      <c r="WCW112"/>
      <c r="WCY112"/>
      <c r="WDA112"/>
      <c r="WDC112"/>
      <c r="WDE112"/>
      <c r="WDG112"/>
      <c r="WDI112"/>
      <c r="WDK112"/>
      <c r="WDM112"/>
      <c r="WDO112"/>
      <c r="WDQ112"/>
      <c r="WDS112"/>
      <c r="WDU112"/>
      <c r="WDW112"/>
      <c r="WDY112"/>
      <c r="WEA112"/>
      <c r="WEC112"/>
      <c r="WEE112"/>
      <c r="WEG112"/>
      <c r="WEI112"/>
      <c r="WEK112"/>
      <c r="WEM112"/>
      <c r="WEO112"/>
      <c r="WEQ112"/>
      <c r="WES112"/>
      <c r="WEU112"/>
      <c r="WEW112"/>
      <c r="WEY112"/>
      <c r="WFA112"/>
      <c r="WFC112"/>
      <c r="WFE112"/>
      <c r="WFG112"/>
      <c r="WFI112"/>
      <c r="WFK112"/>
      <c r="WFM112"/>
      <c r="WFO112"/>
      <c r="WFQ112"/>
      <c r="WFS112"/>
      <c r="WFU112"/>
      <c r="WFW112"/>
      <c r="WFY112"/>
      <c r="WGA112"/>
      <c r="WGC112"/>
      <c r="WGE112"/>
      <c r="WGG112"/>
      <c r="WGI112"/>
      <c r="WGK112"/>
      <c r="WGM112"/>
      <c r="WGO112"/>
      <c r="WGQ112"/>
      <c r="WGS112"/>
      <c r="WGU112"/>
      <c r="WGW112"/>
      <c r="WGY112"/>
      <c r="WHA112"/>
      <c r="WHC112"/>
      <c r="WHE112"/>
      <c r="WHG112"/>
      <c r="WHI112"/>
      <c r="WHK112"/>
      <c r="WHM112"/>
      <c r="WHO112"/>
      <c r="WHQ112"/>
      <c r="WHS112"/>
      <c r="WHU112"/>
      <c r="WHW112"/>
      <c r="WHY112"/>
      <c r="WIA112"/>
      <c r="WIC112"/>
      <c r="WIE112"/>
      <c r="WIG112"/>
      <c r="WII112"/>
      <c r="WIK112"/>
      <c r="WIM112"/>
      <c r="WIO112"/>
      <c r="WIQ112"/>
      <c r="WIS112"/>
      <c r="WIU112"/>
      <c r="WIW112"/>
      <c r="WIY112"/>
      <c r="WJA112"/>
      <c r="WJC112"/>
      <c r="WJE112"/>
      <c r="WJG112"/>
      <c r="WJI112"/>
      <c r="WJK112"/>
      <c r="WJM112"/>
      <c r="WJO112"/>
      <c r="WJQ112"/>
      <c r="WJS112"/>
      <c r="WJU112"/>
      <c r="WJW112"/>
      <c r="WJY112"/>
      <c r="WKA112"/>
      <c r="WKC112"/>
      <c r="WKE112"/>
      <c r="WKG112"/>
      <c r="WKI112"/>
      <c r="WKK112"/>
      <c r="WKM112"/>
      <c r="WKO112"/>
      <c r="WKQ112"/>
      <c r="WKS112"/>
      <c r="WKU112"/>
      <c r="WKW112"/>
      <c r="WKY112"/>
      <c r="WLA112"/>
      <c r="WLC112"/>
      <c r="WLE112"/>
      <c r="WLG112"/>
      <c r="WLI112"/>
      <c r="WLK112"/>
      <c r="WLM112"/>
      <c r="WLO112"/>
      <c r="WLQ112"/>
      <c r="WLS112"/>
      <c r="WLU112"/>
      <c r="WLW112"/>
      <c r="WLY112"/>
      <c r="WMA112"/>
      <c r="WMC112"/>
      <c r="WME112"/>
      <c r="WMG112"/>
      <c r="WMI112"/>
      <c r="WMK112"/>
      <c r="WMM112"/>
      <c r="WMO112"/>
      <c r="WMQ112"/>
      <c r="WMS112"/>
      <c r="WMU112"/>
      <c r="WMW112"/>
      <c r="WMY112"/>
      <c r="WNA112"/>
      <c r="WNC112"/>
      <c r="WNE112"/>
      <c r="WNG112"/>
      <c r="WNI112"/>
      <c r="WNK112"/>
      <c r="WNM112"/>
      <c r="WNO112"/>
      <c r="WNQ112"/>
      <c r="WNS112"/>
      <c r="WNU112"/>
      <c r="WNW112"/>
      <c r="WNY112"/>
      <c r="WOA112"/>
      <c r="WOC112"/>
      <c r="WOE112"/>
      <c r="WOG112"/>
      <c r="WOI112"/>
      <c r="WOK112"/>
      <c r="WOM112"/>
      <c r="WOO112"/>
      <c r="WOQ112"/>
      <c r="WOS112"/>
      <c r="WOU112"/>
      <c r="WOW112"/>
      <c r="WOY112"/>
      <c r="WPA112"/>
      <c r="WPC112"/>
      <c r="WPE112"/>
      <c r="WPG112"/>
      <c r="WPI112"/>
      <c r="WPK112"/>
      <c r="WPM112"/>
      <c r="WPO112"/>
      <c r="WPQ112"/>
      <c r="WPS112"/>
      <c r="WPU112"/>
      <c r="WPW112"/>
      <c r="WPY112"/>
      <c r="WQA112"/>
      <c r="WQC112"/>
      <c r="WQE112"/>
      <c r="WQG112"/>
      <c r="WQI112"/>
      <c r="WQK112"/>
      <c r="WQM112"/>
      <c r="WQO112"/>
      <c r="WQQ112"/>
      <c r="WQS112"/>
      <c r="WQU112"/>
      <c r="WQW112"/>
      <c r="WQY112"/>
      <c r="WRA112"/>
      <c r="WRC112"/>
      <c r="WRE112"/>
      <c r="WRG112"/>
      <c r="WRI112"/>
      <c r="WRK112"/>
      <c r="WRM112"/>
      <c r="WRO112"/>
      <c r="WRQ112"/>
      <c r="WRS112"/>
      <c r="WRU112"/>
      <c r="WRW112"/>
      <c r="WRY112"/>
      <c r="WSA112"/>
      <c r="WSC112"/>
      <c r="WSE112"/>
      <c r="WSG112"/>
      <c r="WSI112"/>
      <c r="WSK112"/>
      <c r="WSM112"/>
      <c r="WSO112"/>
      <c r="WSQ112"/>
      <c r="WSS112"/>
      <c r="WSU112"/>
      <c r="WSW112"/>
      <c r="WSY112"/>
      <c r="WTA112"/>
      <c r="WTC112"/>
      <c r="WTE112"/>
      <c r="WTG112"/>
      <c r="WTI112"/>
      <c r="WTK112"/>
      <c r="WTM112"/>
      <c r="WTO112"/>
      <c r="WTQ112"/>
      <c r="WTS112"/>
      <c r="WTU112"/>
      <c r="WTW112"/>
      <c r="WTY112"/>
      <c r="WUA112"/>
      <c r="WUC112"/>
      <c r="WUE112"/>
      <c r="WUG112"/>
      <c r="WUI112"/>
      <c r="WUK112"/>
      <c r="WUM112"/>
      <c r="WUO112"/>
      <c r="WUQ112"/>
      <c r="WUS112"/>
      <c r="WUU112"/>
      <c r="WUW112"/>
      <c r="WUY112"/>
      <c r="WVA112"/>
      <c r="WVC112"/>
      <c r="WVE112"/>
      <c r="WVG112"/>
      <c r="WVI112"/>
      <c r="WVK112"/>
      <c r="WVM112"/>
      <c r="WVO112"/>
      <c r="WVQ112"/>
      <c r="WVS112"/>
      <c r="WVU112"/>
      <c r="WVW112"/>
      <c r="WVY112"/>
      <c r="WWA112"/>
      <c r="WWC112"/>
      <c r="WWE112"/>
      <c r="WWG112"/>
      <c r="WWI112"/>
      <c r="WWK112"/>
      <c r="WWM112"/>
      <c r="WWO112"/>
      <c r="WWQ112"/>
      <c r="WWS112"/>
      <c r="WWU112"/>
      <c r="WWW112"/>
      <c r="WWY112"/>
      <c r="WXA112"/>
      <c r="WXC112"/>
      <c r="WXE112"/>
      <c r="WXG112"/>
      <c r="WXI112"/>
      <c r="WXK112"/>
      <c r="WXM112"/>
      <c r="WXO112"/>
      <c r="WXQ112"/>
      <c r="WXS112"/>
      <c r="WXU112"/>
      <c r="WXW112"/>
      <c r="WXY112"/>
      <c r="WYA112"/>
      <c r="WYC112"/>
      <c r="WYE112"/>
      <c r="WYG112"/>
      <c r="WYI112"/>
      <c r="WYK112"/>
      <c r="WYM112"/>
      <c r="WYO112"/>
      <c r="WYQ112"/>
      <c r="WYS112"/>
      <c r="WYU112"/>
      <c r="WYW112"/>
      <c r="WYY112"/>
      <c r="WZA112"/>
      <c r="WZC112"/>
      <c r="WZE112"/>
      <c r="WZG112"/>
      <c r="WZI112"/>
      <c r="WZK112"/>
      <c r="WZM112"/>
      <c r="WZO112"/>
      <c r="WZQ112"/>
      <c r="WZS112"/>
      <c r="WZU112"/>
      <c r="WZW112"/>
      <c r="WZY112"/>
      <c r="XAA112"/>
      <c r="XAC112"/>
      <c r="XAE112"/>
      <c r="XAG112"/>
      <c r="XAI112"/>
      <c r="XAK112"/>
      <c r="XAM112"/>
      <c r="XAO112"/>
      <c r="XAQ112"/>
      <c r="XAS112"/>
      <c r="XAU112"/>
      <c r="XAW112"/>
      <c r="XAY112"/>
      <c r="XBA112"/>
      <c r="XBC112"/>
      <c r="XBE112"/>
      <c r="XBG112"/>
      <c r="XBI112"/>
      <c r="XBK112"/>
      <c r="XBM112"/>
      <c r="XBO112"/>
      <c r="XBQ112"/>
      <c r="XBS112"/>
      <c r="XBU112"/>
      <c r="XBW112"/>
      <c r="XBY112"/>
      <c r="XCA112"/>
      <c r="XCC112"/>
      <c r="XCE112"/>
      <c r="XCG112"/>
      <c r="XCI112"/>
      <c r="XCK112"/>
      <c r="XCM112"/>
      <c r="XCO112"/>
      <c r="XCQ112"/>
      <c r="XCS112"/>
      <c r="XCU112"/>
      <c r="XCW112"/>
      <c r="XCY112"/>
      <c r="XDA112"/>
      <c r="XDC112"/>
      <c r="XDE112"/>
      <c r="XDG112"/>
      <c r="XDI112"/>
      <c r="XDK112"/>
      <c r="XDM112"/>
      <c r="XDO112"/>
      <c r="XDQ112"/>
      <c r="XDS112"/>
      <c r="XDU112"/>
      <c r="XDW112"/>
      <c r="XDY112"/>
      <c r="XEA112"/>
      <c r="XEC112"/>
      <c r="XEE112"/>
      <c r="XEG112"/>
      <c r="XEI112"/>
      <c r="XEK112"/>
      <c r="XEM112"/>
      <c r="XEO112"/>
      <c r="XEQ112"/>
      <c r="XES112"/>
      <c r="XEU112"/>
      <c r="XEW112"/>
      <c r="XEY112"/>
      <c r="XFA112"/>
      <c r="XFC112"/>
    </row>
    <row r="113" spans="1:1023 1025:2047 2049:3071 3073:4095 4097:5119 5121:6143 6145:7167 7169:8191 8193:9215 9217:10239 10241:11263 11265:12287 12289:13311 13313:14335 14337:15359 15361:16383" s="55" customFormat="1" ht="19" customHeight="1" x14ac:dyDescent="0.35">
      <c r="A113" s="2" t="s">
        <v>265</v>
      </c>
      <c r="B113" s="209" t="s">
        <v>266</v>
      </c>
      <c r="C113" s="210"/>
      <c r="D113" s="58" t="s">
        <v>60</v>
      </c>
      <c r="E113" s="58" t="s">
        <v>60</v>
      </c>
      <c r="F113" s="58" t="s">
        <v>60</v>
      </c>
      <c r="G113" s="58" t="s">
        <v>60</v>
      </c>
      <c r="H113" s="58" t="s">
        <v>60</v>
      </c>
      <c r="I113" s="58" t="s">
        <v>60</v>
      </c>
      <c r="J113" s="49">
        <v>1</v>
      </c>
      <c r="K113" s="57" t="s">
        <v>255</v>
      </c>
      <c r="L113" s="73"/>
      <c r="M113" s="71"/>
      <c r="N113" s="73"/>
      <c r="O113" s="71"/>
      <c r="P113" s="73"/>
      <c r="Q113" s="71"/>
      <c r="R113" s="73"/>
      <c r="S113" s="71"/>
      <c r="T113" s="73"/>
      <c r="U113" s="71"/>
      <c r="V113" s="73"/>
      <c r="W113" s="71"/>
      <c r="X113" s="73"/>
      <c r="Y113" s="71"/>
      <c r="Z113" s="73"/>
      <c r="AA113" s="71"/>
      <c r="AB113" s="73"/>
      <c r="AC113" s="71"/>
      <c r="AD113" s="73"/>
      <c r="AE113" s="71"/>
      <c r="AF113" s="73"/>
      <c r="AG113" s="71"/>
      <c r="AH113" s="73"/>
      <c r="AI113" s="71"/>
      <c r="AJ113" s="73"/>
      <c r="AK113" s="71"/>
      <c r="AL113" s="73"/>
      <c r="AM113" s="71"/>
      <c r="AN113" s="73"/>
      <c r="AO113" s="71"/>
      <c r="AP113" s="73"/>
      <c r="AQ113" s="71"/>
      <c r="AR113" s="73"/>
      <c r="AS113" s="71"/>
      <c r="AT113" s="73"/>
      <c r="AU113" s="71"/>
      <c r="AV113" s="73"/>
      <c r="AW113" s="71"/>
      <c r="AX113" s="73"/>
      <c r="AY113" s="71"/>
      <c r="AZ113" s="73"/>
      <c r="BA113" s="71"/>
      <c r="BB113" s="73"/>
      <c r="BC113" s="71"/>
      <c r="BD113" s="73"/>
      <c r="BE113" s="71"/>
      <c r="BF113" s="73"/>
      <c r="BG113" s="71"/>
      <c r="BH113" s="73"/>
      <c r="BI113" s="71"/>
      <c r="BJ113" s="73"/>
      <c r="BK113" s="71"/>
      <c r="BL113" s="73"/>
      <c r="BM113" s="71"/>
      <c r="BN113" s="73"/>
      <c r="BO113" s="71"/>
      <c r="BP113" s="73"/>
      <c r="BQ113" s="71"/>
      <c r="BR113" s="73"/>
      <c r="BS113" s="71"/>
      <c r="BT113" s="73"/>
      <c r="BU113" s="71"/>
      <c r="BV113" s="73"/>
      <c r="BW113" s="71"/>
      <c r="BX113" s="73"/>
      <c r="BY113" s="71"/>
      <c r="BZ113" s="73"/>
      <c r="CA113" s="71"/>
      <c r="CB113" s="73"/>
      <c r="CC113" s="71"/>
      <c r="CD113" s="73"/>
      <c r="CE113" s="71"/>
      <c r="CF113" s="73"/>
      <c r="CG113" s="71"/>
      <c r="CH113" s="73"/>
      <c r="CI113" s="71"/>
      <c r="CJ113" s="73"/>
      <c r="CK113" s="71"/>
      <c r="CL113" s="73"/>
      <c r="CM113" s="71"/>
      <c r="CN113" s="73"/>
      <c r="CO113" s="71"/>
      <c r="CP113" s="73"/>
      <c r="CQ113" s="71"/>
      <c r="CR113" s="73"/>
      <c r="CS113" s="71"/>
      <c r="CT113" s="73"/>
      <c r="CU113" s="71"/>
      <c r="CV113" s="73"/>
      <c r="CW113" s="71"/>
      <c r="CX113" s="73"/>
      <c r="CY113" s="71"/>
      <c r="CZ113" s="73"/>
      <c r="DA113" s="71"/>
      <c r="DB113" s="73"/>
      <c r="DC113" s="71"/>
      <c r="DD113" s="73"/>
      <c r="DE113" s="71"/>
      <c r="DF113" s="73"/>
      <c r="DG113" s="71"/>
      <c r="DH113" s="73"/>
      <c r="DI113" s="71"/>
      <c r="DK113"/>
      <c r="DM113"/>
      <c r="DO113"/>
      <c r="DQ113"/>
      <c r="DS113"/>
      <c r="DU113"/>
      <c r="DW113"/>
      <c r="DY113"/>
      <c r="EA113"/>
      <c r="EC113"/>
      <c r="EE113"/>
      <c r="EG113"/>
      <c r="EI113"/>
      <c r="EK113"/>
      <c r="EM113"/>
      <c r="EO113"/>
      <c r="EQ113"/>
      <c r="ES113"/>
      <c r="EU113"/>
      <c r="EW113"/>
      <c r="EY113"/>
      <c r="FA113"/>
      <c r="FC113"/>
      <c r="FE113"/>
      <c r="FG113"/>
      <c r="FI113"/>
      <c r="FK113"/>
      <c r="FM113"/>
      <c r="FO113"/>
      <c r="FQ113"/>
      <c r="FS113"/>
      <c r="FU113"/>
      <c r="FW113"/>
      <c r="FY113"/>
      <c r="GA113"/>
      <c r="GC113"/>
      <c r="GE113"/>
      <c r="GG113"/>
      <c r="GI113"/>
      <c r="GK113"/>
      <c r="GM113"/>
      <c r="GO113"/>
      <c r="GQ113"/>
      <c r="GS113"/>
      <c r="GU113"/>
      <c r="GW113"/>
      <c r="GY113"/>
      <c r="HA113"/>
      <c r="HC113"/>
      <c r="HE113"/>
      <c r="HG113"/>
      <c r="HI113"/>
      <c r="HK113"/>
      <c r="HM113"/>
      <c r="HO113"/>
      <c r="HQ113"/>
      <c r="HS113"/>
      <c r="HU113"/>
      <c r="HW113"/>
      <c r="HY113"/>
      <c r="IA113"/>
      <c r="IC113"/>
      <c r="IE113"/>
      <c r="IG113"/>
      <c r="II113"/>
      <c r="IK113"/>
      <c r="IM113"/>
      <c r="IO113"/>
      <c r="IQ113"/>
      <c r="IS113"/>
      <c r="IU113"/>
      <c r="IW113"/>
      <c r="IY113"/>
      <c r="JA113"/>
      <c r="JC113"/>
      <c r="JE113"/>
      <c r="JG113"/>
      <c r="JI113"/>
      <c r="JK113"/>
      <c r="JM113"/>
      <c r="JO113"/>
      <c r="JQ113"/>
      <c r="JS113"/>
      <c r="JU113"/>
      <c r="JW113"/>
      <c r="JY113"/>
      <c r="KA113"/>
      <c r="KC113"/>
      <c r="KE113"/>
      <c r="KG113"/>
      <c r="KI113"/>
      <c r="KK113"/>
      <c r="KM113"/>
      <c r="KO113"/>
      <c r="KQ113"/>
      <c r="KS113"/>
      <c r="KU113"/>
      <c r="KW113"/>
      <c r="KY113"/>
      <c r="LA113"/>
      <c r="LC113"/>
      <c r="LE113"/>
      <c r="LG113"/>
      <c r="LI113"/>
      <c r="LK113"/>
      <c r="LM113"/>
      <c r="LO113"/>
      <c r="LQ113"/>
      <c r="LS113"/>
      <c r="LU113"/>
      <c r="LW113"/>
      <c r="LY113"/>
      <c r="MA113"/>
      <c r="MC113"/>
      <c r="ME113"/>
      <c r="MG113"/>
      <c r="MI113"/>
      <c r="MK113"/>
      <c r="MM113"/>
      <c r="MO113"/>
      <c r="MQ113"/>
      <c r="MS113"/>
      <c r="MU113"/>
      <c r="MW113"/>
      <c r="MY113"/>
      <c r="NA113"/>
      <c r="NC113"/>
      <c r="NE113"/>
      <c r="NG113"/>
      <c r="NI113"/>
      <c r="NK113"/>
      <c r="NM113"/>
      <c r="NO113"/>
      <c r="NQ113"/>
      <c r="NS113"/>
      <c r="NU113"/>
      <c r="NW113"/>
      <c r="NY113"/>
      <c r="OA113"/>
      <c r="OC113"/>
      <c r="OE113"/>
      <c r="OG113"/>
      <c r="OI113"/>
      <c r="OK113"/>
      <c r="OM113"/>
      <c r="OO113"/>
      <c r="OQ113"/>
      <c r="OS113"/>
      <c r="OU113"/>
      <c r="OW113"/>
      <c r="OY113"/>
      <c r="PA113"/>
      <c r="PC113"/>
      <c r="PE113"/>
      <c r="PG113"/>
      <c r="PI113"/>
      <c r="PK113"/>
      <c r="PM113"/>
      <c r="PO113"/>
      <c r="PQ113"/>
      <c r="PS113"/>
      <c r="PU113"/>
      <c r="PW113"/>
      <c r="PY113"/>
      <c r="QA113"/>
      <c r="QC113"/>
      <c r="QE113"/>
      <c r="QG113"/>
      <c r="QI113"/>
      <c r="QK113"/>
      <c r="QM113"/>
      <c r="QO113"/>
      <c r="QQ113"/>
      <c r="QS113"/>
      <c r="QU113"/>
      <c r="QW113"/>
      <c r="QY113"/>
      <c r="RA113"/>
      <c r="RC113"/>
      <c r="RE113"/>
      <c r="RG113"/>
      <c r="RI113"/>
      <c r="RK113"/>
      <c r="RM113"/>
      <c r="RO113"/>
      <c r="RQ113"/>
      <c r="RS113"/>
      <c r="RU113"/>
      <c r="RW113"/>
      <c r="RY113"/>
      <c r="SA113"/>
      <c r="SC113"/>
      <c r="SE113"/>
      <c r="SG113"/>
      <c r="SI113"/>
      <c r="SK113"/>
      <c r="SM113"/>
      <c r="SO113"/>
      <c r="SQ113"/>
      <c r="SS113"/>
      <c r="SU113"/>
      <c r="SW113"/>
      <c r="SY113"/>
      <c r="TA113"/>
      <c r="TC113"/>
      <c r="TE113"/>
      <c r="TG113"/>
      <c r="TI113"/>
      <c r="TK113"/>
      <c r="TM113"/>
      <c r="TO113"/>
      <c r="TQ113"/>
      <c r="TS113"/>
      <c r="TU113"/>
      <c r="TW113"/>
      <c r="TY113"/>
      <c r="UA113"/>
      <c r="UC113"/>
      <c r="UE113"/>
      <c r="UG113"/>
      <c r="UI113"/>
      <c r="UK113"/>
      <c r="UM113"/>
      <c r="UO113"/>
      <c r="UQ113"/>
      <c r="US113"/>
      <c r="UU113"/>
      <c r="UW113"/>
      <c r="UY113"/>
      <c r="VA113"/>
      <c r="VC113"/>
      <c r="VE113"/>
      <c r="VG113"/>
      <c r="VI113"/>
      <c r="VK113"/>
      <c r="VM113"/>
      <c r="VO113"/>
      <c r="VQ113"/>
      <c r="VS113"/>
      <c r="VU113"/>
      <c r="VW113"/>
      <c r="VY113"/>
      <c r="WA113"/>
      <c r="WC113"/>
      <c r="WE113"/>
      <c r="WG113"/>
      <c r="WI113"/>
      <c r="WK113"/>
      <c r="WM113"/>
      <c r="WO113"/>
      <c r="WQ113"/>
      <c r="WS113"/>
      <c r="WU113"/>
      <c r="WW113"/>
      <c r="WY113"/>
      <c r="XA113"/>
      <c r="XC113"/>
      <c r="XE113"/>
      <c r="XG113"/>
      <c r="XI113"/>
      <c r="XK113"/>
      <c r="XM113"/>
      <c r="XO113"/>
      <c r="XQ113"/>
      <c r="XS113"/>
      <c r="XU113"/>
      <c r="XW113"/>
      <c r="XY113"/>
      <c r="YA113"/>
      <c r="YC113"/>
      <c r="YE113"/>
      <c r="YG113"/>
      <c r="YI113"/>
      <c r="YK113"/>
      <c r="YM113"/>
      <c r="YO113"/>
      <c r="YQ113"/>
      <c r="YS113"/>
      <c r="YU113"/>
      <c r="YW113"/>
      <c r="YY113"/>
      <c r="ZA113"/>
      <c r="ZC113"/>
      <c r="ZE113"/>
      <c r="ZG113"/>
      <c r="ZI113"/>
      <c r="ZK113"/>
      <c r="ZM113"/>
      <c r="ZO113"/>
      <c r="ZQ113"/>
      <c r="ZS113"/>
      <c r="ZU113"/>
      <c r="ZW113"/>
      <c r="ZY113"/>
      <c r="AAA113"/>
      <c r="AAC113"/>
      <c r="AAE113"/>
      <c r="AAG113"/>
      <c r="AAI113"/>
      <c r="AAK113"/>
      <c r="AAM113"/>
      <c r="AAO113"/>
      <c r="AAQ113"/>
      <c r="AAS113"/>
      <c r="AAU113"/>
      <c r="AAW113"/>
      <c r="AAY113"/>
      <c r="ABA113"/>
      <c r="ABC113"/>
      <c r="ABE113"/>
      <c r="ABG113"/>
      <c r="ABI113"/>
      <c r="ABK113"/>
      <c r="ABM113"/>
      <c r="ABO113"/>
      <c r="ABQ113"/>
      <c r="ABS113"/>
      <c r="ABU113"/>
      <c r="ABW113"/>
      <c r="ABY113"/>
      <c r="ACA113"/>
      <c r="ACC113"/>
      <c r="ACE113"/>
      <c r="ACG113"/>
      <c r="ACI113"/>
      <c r="ACK113"/>
      <c r="ACM113"/>
      <c r="ACO113"/>
      <c r="ACQ113"/>
      <c r="ACS113"/>
      <c r="ACU113"/>
      <c r="ACW113"/>
      <c r="ACY113"/>
      <c r="ADA113"/>
      <c r="ADC113"/>
      <c r="ADE113"/>
      <c r="ADG113"/>
      <c r="ADI113"/>
      <c r="ADK113"/>
      <c r="ADM113"/>
      <c r="ADO113"/>
      <c r="ADQ113"/>
      <c r="ADS113"/>
      <c r="ADU113"/>
      <c r="ADW113"/>
      <c r="ADY113"/>
      <c r="AEA113"/>
      <c r="AEC113"/>
      <c r="AEE113"/>
      <c r="AEG113"/>
      <c r="AEI113"/>
      <c r="AEK113"/>
      <c r="AEM113"/>
      <c r="AEO113"/>
      <c r="AEQ113"/>
      <c r="AES113"/>
      <c r="AEU113"/>
      <c r="AEW113"/>
      <c r="AEY113"/>
      <c r="AFA113"/>
      <c r="AFC113"/>
      <c r="AFE113"/>
      <c r="AFG113"/>
      <c r="AFI113"/>
      <c r="AFK113"/>
      <c r="AFM113"/>
      <c r="AFO113"/>
      <c r="AFQ113"/>
      <c r="AFS113"/>
      <c r="AFU113"/>
      <c r="AFW113"/>
      <c r="AFY113"/>
      <c r="AGA113"/>
      <c r="AGC113"/>
      <c r="AGE113"/>
      <c r="AGG113"/>
      <c r="AGI113"/>
      <c r="AGK113"/>
      <c r="AGM113"/>
      <c r="AGO113"/>
      <c r="AGQ113"/>
      <c r="AGS113"/>
      <c r="AGU113"/>
      <c r="AGW113"/>
      <c r="AGY113"/>
      <c r="AHA113"/>
      <c r="AHC113"/>
      <c r="AHE113"/>
      <c r="AHG113"/>
      <c r="AHI113"/>
      <c r="AHK113"/>
      <c r="AHM113"/>
      <c r="AHO113"/>
      <c r="AHQ113"/>
      <c r="AHS113"/>
      <c r="AHU113"/>
      <c r="AHW113"/>
      <c r="AHY113"/>
      <c r="AIA113"/>
      <c r="AIC113"/>
      <c r="AIE113"/>
      <c r="AIG113"/>
      <c r="AII113"/>
      <c r="AIK113"/>
      <c r="AIM113"/>
      <c r="AIO113"/>
      <c r="AIQ113"/>
      <c r="AIS113"/>
      <c r="AIU113"/>
      <c r="AIW113"/>
      <c r="AIY113"/>
      <c r="AJA113"/>
      <c r="AJC113"/>
      <c r="AJE113"/>
      <c r="AJG113"/>
      <c r="AJI113"/>
      <c r="AJK113"/>
      <c r="AJM113"/>
      <c r="AJO113"/>
      <c r="AJQ113"/>
      <c r="AJS113"/>
      <c r="AJU113"/>
      <c r="AJW113"/>
      <c r="AJY113"/>
      <c r="AKA113"/>
      <c r="AKC113"/>
      <c r="AKE113"/>
      <c r="AKG113"/>
      <c r="AKI113"/>
      <c r="AKK113"/>
      <c r="AKM113"/>
      <c r="AKO113"/>
      <c r="AKQ113"/>
      <c r="AKS113"/>
      <c r="AKU113"/>
      <c r="AKW113"/>
      <c r="AKY113"/>
      <c r="ALA113"/>
      <c r="ALC113"/>
      <c r="ALE113"/>
      <c r="ALG113"/>
      <c r="ALI113"/>
      <c r="ALK113"/>
      <c r="ALM113"/>
      <c r="ALO113"/>
      <c r="ALQ113"/>
      <c r="ALS113"/>
      <c r="ALU113"/>
      <c r="ALW113"/>
      <c r="ALY113"/>
      <c r="AMA113"/>
      <c r="AMC113"/>
      <c r="AME113"/>
      <c r="AMG113"/>
      <c r="AMI113"/>
      <c r="AMK113"/>
      <c r="AMM113"/>
      <c r="AMO113"/>
      <c r="AMQ113"/>
      <c r="AMS113"/>
      <c r="AMU113"/>
      <c r="AMW113"/>
      <c r="AMY113"/>
      <c r="ANA113"/>
      <c r="ANC113"/>
      <c r="ANE113"/>
      <c r="ANG113"/>
      <c r="ANI113"/>
      <c r="ANK113"/>
      <c r="ANM113"/>
      <c r="ANO113"/>
      <c r="ANQ113"/>
      <c r="ANS113"/>
      <c r="ANU113"/>
      <c r="ANW113"/>
      <c r="ANY113"/>
      <c r="AOA113"/>
      <c r="AOC113"/>
      <c r="AOE113"/>
      <c r="AOG113"/>
      <c r="AOI113"/>
      <c r="AOK113"/>
      <c r="AOM113"/>
      <c r="AOO113"/>
      <c r="AOQ113"/>
      <c r="AOS113"/>
      <c r="AOU113"/>
      <c r="AOW113"/>
      <c r="AOY113"/>
      <c r="APA113"/>
      <c r="APC113"/>
      <c r="APE113"/>
      <c r="APG113"/>
      <c r="API113"/>
      <c r="APK113"/>
      <c r="APM113"/>
      <c r="APO113"/>
      <c r="APQ113"/>
      <c r="APS113"/>
      <c r="APU113"/>
      <c r="APW113"/>
      <c r="APY113"/>
      <c r="AQA113"/>
      <c r="AQC113"/>
      <c r="AQE113"/>
      <c r="AQG113"/>
      <c r="AQI113"/>
      <c r="AQK113"/>
      <c r="AQM113"/>
      <c r="AQO113"/>
      <c r="AQQ113"/>
      <c r="AQS113"/>
      <c r="AQU113"/>
      <c r="AQW113"/>
      <c r="AQY113"/>
      <c r="ARA113"/>
      <c r="ARC113"/>
      <c r="ARE113"/>
      <c r="ARG113"/>
      <c r="ARI113"/>
      <c r="ARK113"/>
      <c r="ARM113"/>
      <c r="ARO113"/>
      <c r="ARQ113"/>
      <c r="ARS113"/>
      <c r="ARU113"/>
      <c r="ARW113"/>
      <c r="ARY113"/>
      <c r="ASA113"/>
      <c r="ASC113"/>
      <c r="ASE113"/>
      <c r="ASG113"/>
      <c r="ASI113"/>
      <c r="ASK113"/>
      <c r="ASM113"/>
      <c r="ASO113"/>
      <c r="ASQ113"/>
      <c r="ASS113"/>
      <c r="ASU113"/>
      <c r="ASW113"/>
      <c r="ASY113"/>
      <c r="ATA113"/>
      <c r="ATC113"/>
      <c r="ATE113"/>
      <c r="ATG113"/>
      <c r="ATI113"/>
      <c r="ATK113"/>
      <c r="ATM113"/>
      <c r="ATO113"/>
      <c r="ATQ113"/>
      <c r="ATS113"/>
      <c r="ATU113"/>
      <c r="ATW113"/>
      <c r="ATY113"/>
      <c r="AUA113"/>
      <c r="AUC113"/>
      <c r="AUE113"/>
      <c r="AUG113"/>
      <c r="AUI113"/>
      <c r="AUK113"/>
      <c r="AUM113"/>
      <c r="AUO113"/>
      <c r="AUQ113"/>
      <c r="AUS113"/>
      <c r="AUU113"/>
      <c r="AUW113"/>
      <c r="AUY113"/>
      <c r="AVA113"/>
      <c r="AVC113"/>
      <c r="AVE113"/>
      <c r="AVG113"/>
      <c r="AVI113"/>
      <c r="AVK113"/>
      <c r="AVM113"/>
      <c r="AVO113"/>
      <c r="AVQ113"/>
      <c r="AVS113"/>
      <c r="AVU113"/>
      <c r="AVW113"/>
      <c r="AVY113"/>
      <c r="AWA113"/>
      <c r="AWC113"/>
      <c r="AWE113"/>
      <c r="AWG113"/>
      <c r="AWI113"/>
      <c r="AWK113"/>
      <c r="AWM113"/>
      <c r="AWO113"/>
      <c r="AWQ113"/>
      <c r="AWS113"/>
      <c r="AWU113"/>
      <c r="AWW113"/>
      <c r="AWY113"/>
      <c r="AXA113"/>
      <c r="AXC113"/>
      <c r="AXE113"/>
      <c r="AXG113"/>
      <c r="AXI113"/>
      <c r="AXK113"/>
      <c r="AXM113"/>
      <c r="AXO113"/>
      <c r="AXQ113"/>
      <c r="AXS113"/>
      <c r="AXU113"/>
      <c r="AXW113"/>
      <c r="AXY113"/>
      <c r="AYA113"/>
      <c r="AYC113"/>
      <c r="AYE113"/>
      <c r="AYG113"/>
      <c r="AYI113"/>
      <c r="AYK113"/>
      <c r="AYM113"/>
      <c r="AYO113"/>
      <c r="AYQ113"/>
      <c r="AYS113"/>
      <c r="AYU113"/>
      <c r="AYW113"/>
      <c r="AYY113"/>
      <c r="AZA113"/>
      <c r="AZC113"/>
      <c r="AZE113"/>
      <c r="AZG113"/>
      <c r="AZI113"/>
      <c r="AZK113"/>
      <c r="AZM113"/>
      <c r="AZO113"/>
      <c r="AZQ113"/>
      <c r="AZS113"/>
      <c r="AZU113"/>
      <c r="AZW113"/>
      <c r="AZY113"/>
      <c r="BAA113"/>
      <c r="BAC113"/>
      <c r="BAE113"/>
      <c r="BAG113"/>
      <c r="BAI113"/>
      <c r="BAK113"/>
      <c r="BAM113"/>
      <c r="BAO113"/>
      <c r="BAQ113"/>
      <c r="BAS113"/>
      <c r="BAU113"/>
      <c r="BAW113"/>
      <c r="BAY113"/>
      <c r="BBA113"/>
      <c r="BBC113"/>
      <c r="BBE113"/>
      <c r="BBG113"/>
      <c r="BBI113"/>
      <c r="BBK113"/>
      <c r="BBM113"/>
      <c r="BBO113"/>
      <c r="BBQ113"/>
      <c r="BBS113"/>
      <c r="BBU113"/>
      <c r="BBW113"/>
      <c r="BBY113"/>
      <c r="BCA113"/>
      <c r="BCC113"/>
      <c r="BCE113"/>
      <c r="BCG113"/>
      <c r="BCI113"/>
      <c r="BCK113"/>
      <c r="BCM113"/>
      <c r="BCO113"/>
      <c r="BCQ113"/>
      <c r="BCS113"/>
      <c r="BCU113"/>
      <c r="BCW113"/>
      <c r="BCY113"/>
      <c r="BDA113"/>
      <c r="BDC113"/>
      <c r="BDE113"/>
      <c r="BDG113"/>
      <c r="BDI113"/>
      <c r="BDK113"/>
      <c r="BDM113"/>
      <c r="BDO113"/>
      <c r="BDQ113"/>
      <c r="BDS113"/>
      <c r="BDU113"/>
      <c r="BDW113"/>
      <c r="BDY113"/>
      <c r="BEA113"/>
      <c r="BEC113"/>
      <c r="BEE113"/>
      <c r="BEG113"/>
      <c r="BEI113"/>
      <c r="BEK113"/>
      <c r="BEM113"/>
      <c r="BEO113"/>
      <c r="BEQ113"/>
      <c r="BES113"/>
      <c r="BEU113"/>
      <c r="BEW113"/>
      <c r="BEY113"/>
      <c r="BFA113"/>
      <c r="BFC113"/>
      <c r="BFE113"/>
      <c r="BFG113"/>
      <c r="BFI113"/>
      <c r="BFK113"/>
      <c r="BFM113"/>
      <c r="BFO113"/>
      <c r="BFQ113"/>
      <c r="BFS113"/>
      <c r="BFU113"/>
      <c r="BFW113"/>
      <c r="BFY113"/>
      <c r="BGA113"/>
      <c r="BGC113"/>
      <c r="BGE113"/>
      <c r="BGG113"/>
      <c r="BGI113"/>
      <c r="BGK113"/>
      <c r="BGM113"/>
      <c r="BGO113"/>
      <c r="BGQ113"/>
      <c r="BGS113"/>
      <c r="BGU113"/>
      <c r="BGW113"/>
      <c r="BGY113"/>
      <c r="BHA113"/>
      <c r="BHC113"/>
      <c r="BHE113"/>
      <c r="BHG113"/>
      <c r="BHI113"/>
      <c r="BHK113"/>
      <c r="BHM113"/>
      <c r="BHO113"/>
      <c r="BHQ113"/>
      <c r="BHS113"/>
      <c r="BHU113"/>
      <c r="BHW113"/>
      <c r="BHY113"/>
      <c r="BIA113"/>
      <c r="BIC113"/>
      <c r="BIE113"/>
      <c r="BIG113"/>
      <c r="BII113"/>
      <c r="BIK113"/>
      <c r="BIM113"/>
      <c r="BIO113"/>
      <c r="BIQ113"/>
      <c r="BIS113"/>
      <c r="BIU113"/>
      <c r="BIW113"/>
      <c r="BIY113"/>
      <c r="BJA113"/>
      <c r="BJC113"/>
      <c r="BJE113"/>
      <c r="BJG113"/>
      <c r="BJI113"/>
      <c r="BJK113"/>
      <c r="BJM113"/>
      <c r="BJO113"/>
      <c r="BJQ113"/>
      <c r="BJS113"/>
      <c r="BJU113"/>
      <c r="BJW113"/>
      <c r="BJY113"/>
      <c r="BKA113"/>
      <c r="BKC113"/>
      <c r="BKE113"/>
      <c r="BKG113"/>
      <c r="BKI113"/>
      <c r="BKK113"/>
      <c r="BKM113"/>
      <c r="BKO113"/>
      <c r="BKQ113"/>
      <c r="BKS113"/>
      <c r="BKU113"/>
      <c r="BKW113"/>
      <c r="BKY113"/>
      <c r="BLA113"/>
      <c r="BLC113"/>
      <c r="BLE113"/>
      <c r="BLG113"/>
      <c r="BLI113"/>
      <c r="BLK113"/>
      <c r="BLM113"/>
      <c r="BLO113"/>
      <c r="BLQ113"/>
      <c r="BLS113"/>
      <c r="BLU113"/>
      <c r="BLW113"/>
      <c r="BLY113"/>
      <c r="BMA113"/>
      <c r="BMC113"/>
      <c r="BME113"/>
      <c r="BMG113"/>
      <c r="BMI113"/>
      <c r="BMK113"/>
      <c r="BMM113"/>
      <c r="BMO113"/>
      <c r="BMQ113"/>
      <c r="BMS113"/>
      <c r="BMU113"/>
      <c r="BMW113"/>
      <c r="BMY113"/>
      <c r="BNA113"/>
      <c r="BNC113"/>
      <c r="BNE113"/>
      <c r="BNG113"/>
      <c r="BNI113"/>
      <c r="BNK113"/>
      <c r="BNM113"/>
      <c r="BNO113"/>
      <c r="BNQ113"/>
      <c r="BNS113"/>
      <c r="BNU113"/>
      <c r="BNW113"/>
      <c r="BNY113"/>
      <c r="BOA113"/>
      <c r="BOC113"/>
      <c r="BOE113"/>
      <c r="BOG113"/>
      <c r="BOI113"/>
      <c r="BOK113"/>
      <c r="BOM113"/>
      <c r="BOO113"/>
      <c r="BOQ113"/>
      <c r="BOS113"/>
      <c r="BOU113"/>
      <c r="BOW113"/>
      <c r="BOY113"/>
      <c r="BPA113"/>
      <c r="BPC113"/>
      <c r="BPE113"/>
      <c r="BPG113"/>
      <c r="BPI113"/>
      <c r="BPK113"/>
      <c r="BPM113"/>
      <c r="BPO113"/>
      <c r="BPQ113"/>
      <c r="BPS113"/>
      <c r="BPU113"/>
      <c r="BPW113"/>
      <c r="BPY113"/>
      <c r="BQA113"/>
      <c r="BQC113"/>
      <c r="BQE113"/>
      <c r="BQG113"/>
      <c r="BQI113"/>
      <c r="BQK113"/>
      <c r="BQM113"/>
      <c r="BQO113"/>
      <c r="BQQ113"/>
      <c r="BQS113"/>
      <c r="BQU113"/>
      <c r="BQW113"/>
      <c r="BQY113"/>
      <c r="BRA113"/>
      <c r="BRC113"/>
      <c r="BRE113"/>
      <c r="BRG113"/>
      <c r="BRI113"/>
      <c r="BRK113"/>
      <c r="BRM113"/>
      <c r="BRO113"/>
      <c r="BRQ113"/>
      <c r="BRS113"/>
      <c r="BRU113"/>
      <c r="BRW113"/>
      <c r="BRY113"/>
      <c r="BSA113"/>
      <c r="BSC113"/>
      <c r="BSE113"/>
      <c r="BSG113"/>
      <c r="BSI113"/>
      <c r="BSK113"/>
      <c r="BSM113"/>
      <c r="BSO113"/>
      <c r="BSQ113"/>
      <c r="BSS113"/>
      <c r="BSU113"/>
      <c r="BSW113"/>
      <c r="BSY113"/>
      <c r="BTA113"/>
      <c r="BTC113"/>
      <c r="BTE113"/>
      <c r="BTG113"/>
      <c r="BTI113"/>
      <c r="BTK113"/>
      <c r="BTM113"/>
      <c r="BTO113"/>
      <c r="BTQ113"/>
      <c r="BTS113"/>
      <c r="BTU113"/>
      <c r="BTW113"/>
      <c r="BTY113"/>
      <c r="BUA113"/>
      <c r="BUC113"/>
      <c r="BUE113"/>
      <c r="BUG113"/>
      <c r="BUI113"/>
      <c r="BUK113"/>
      <c r="BUM113"/>
      <c r="BUO113"/>
      <c r="BUQ113"/>
      <c r="BUS113"/>
      <c r="BUU113"/>
      <c r="BUW113"/>
      <c r="BUY113"/>
      <c r="BVA113"/>
      <c r="BVC113"/>
      <c r="BVE113"/>
      <c r="BVG113"/>
      <c r="BVI113"/>
      <c r="BVK113"/>
      <c r="BVM113"/>
      <c r="BVO113"/>
      <c r="BVQ113"/>
      <c r="BVS113"/>
      <c r="BVU113"/>
      <c r="BVW113"/>
      <c r="BVY113"/>
      <c r="BWA113"/>
      <c r="BWC113"/>
      <c r="BWE113"/>
      <c r="BWG113"/>
      <c r="BWI113"/>
      <c r="BWK113"/>
      <c r="BWM113"/>
      <c r="BWO113"/>
      <c r="BWQ113"/>
      <c r="BWS113"/>
      <c r="BWU113"/>
      <c r="BWW113"/>
      <c r="BWY113"/>
      <c r="BXA113"/>
      <c r="BXC113"/>
      <c r="BXE113"/>
      <c r="BXG113"/>
      <c r="BXI113"/>
      <c r="BXK113"/>
      <c r="BXM113"/>
      <c r="BXO113"/>
      <c r="BXQ113"/>
      <c r="BXS113"/>
      <c r="BXU113"/>
      <c r="BXW113"/>
      <c r="BXY113"/>
      <c r="BYA113"/>
      <c r="BYC113"/>
      <c r="BYE113"/>
      <c r="BYG113"/>
      <c r="BYI113"/>
      <c r="BYK113"/>
      <c r="BYM113"/>
      <c r="BYO113"/>
      <c r="BYQ113"/>
      <c r="BYS113"/>
      <c r="BYU113"/>
      <c r="BYW113"/>
      <c r="BYY113"/>
      <c r="BZA113"/>
      <c r="BZC113"/>
      <c r="BZE113"/>
      <c r="BZG113"/>
      <c r="BZI113"/>
      <c r="BZK113"/>
      <c r="BZM113"/>
      <c r="BZO113"/>
      <c r="BZQ113"/>
      <c r="BZS113"/>
      <c r="BZU113"/>
      <c r="BZW113"/>
      <c r="BZY113"/>
      <c r="CAA113"/>
      <c r="CAC113"/>
      <c r="CAE113"/>
      <c r="CAG113"/>
      <c r="CAI113"/>
      <c r="CAK113"/>
      <c r="CAM113"/>
      <c r="CAO113"/>
      <c r="CAQ113"/>
      <c r="CAS113"/>
      <c r="CAU113"/>
      <c r="CAW113"/>
      <c r="CAY113"/>
      <c r="CBA113"/>
      <c r="CBC113"/>
      <c r="CBE113"/>
      <c r="CBG113"/>
      <c r="CBI113"/>
      <c r="CBK113"/>
      <c r="CBM113"/>
      <c r="CBO113"/>
      <c r="CBQ113"/>
      <c r="CBS113"/>
      <c r="CBU113"/>
      <c r="CBW113"/>
      <c r="CBY113"/>
      <c r="CCA113"/>
      <c r="CCC113"/>
      <c r="CCE113"/>
      <c r="CCG113"/>
      <c r="CCI113"/>
      <c r="CCK113"/>
      <c r="CCM113"/>
      <c r="CCO113"/>
      <c r="CCQ113"/>
      <c r="CCS113"/>
      <c r="CCU113"/>
      <c r="CCW113"/>
      <c r="CCY113"/>
      <c r="CDA113"/>
      <c r="CDC113"/>
      <c r="CDE113"/>
      <c r="CDG113"/>
      <c r="CDI113"/>
      <c r="CDK113"/>
      <c r="CDM113"/>
      <c r="CDO113"/>
      <c r="CDQ113"/>
      <c r="CDS113"/>
      <c r="CDU113"/>
      <c r="CDW113"/>
      <c r="CDY113"/>
      <c r="CEA113"/>
      <c r="CEC113"/>
      <c r="CEE113"/>
      <c r="CEG113"/>
      <c r="CEI113"/>
      <c r="CEK113"/>
      <c r="CEM113"/>
      <c r="CEO113"/>
      <c r="CEQ113"/>
      <c r="CES113"/>
      <c r="CEU113"/>
      <c r="CEW113"/>
      <c r="CEY113"/>
      <c r="CFA113"/>
      <c r="CFC113"/>
      <c r="CFE113"/>
      <c r="CFG113"/>
      <c r="CFI113"/>
      <c r="CFK113"/>
      <c r="CFM113"/>
      <c r="CFO113"/>
      <c r="CFQ113"/>
      <c r="CFS113"/>
      <c r="CFU113"/>
      <c r="CFW113"/>
      <c r="CFY113"/>
      <c r="CGA113"/>
      <c r="CGC113"/>
      <c r="CGE113"/>
      <c r="CGG113"/>
      <c r="CGI113"/>
      <c r="CGK113"/>
      <c r="CGM113"/>
      <c r="CGO113"/>
      <c r="CGQ113"/>
      <c r="CGS113"/>
      <c r="CGU113"/>
      <c r="CGW113"/>
      <c r="CGY113"/>
      <c r="CHA113"/>
      <c r="CHC113"/>
      <c r="CHE113"/>
      <c r="CHG113"/>
      <c r="CHI113"/>
      <c r="CHK113"/>
      <c r="CHM113"/>
      <c r="CHO113"/>
      <c r="CHQ113"/>
      <c r="CHS113"/>
      <c r="CHU113"/>
      <c r="CHW113"/>
      <c r="CHY113"/>
      <c r="CIA113"/>
      <c r="CIC113"/>
      <c r="CIE113"/>
      <c r="CIG113"/>
      <c r="CII113"/>
      <c r="CIK113"/>
      <c r="CIM113"/>
      <c r="CIO113"/>
      <c r="CIQ113"/>
      <c r="CIS113"/>
      <c r="CIU113"/>
      <c r="CIW113"/>
      <c r="CIY113"/>
      <c r="CJA113"/>
      <c r="CJC113"/>
      <c r="CJE113"/>
      <c r="CJG113"/>
      <c r="CJI113"/>
      <c r="CJK113"/>
      <c r="CJM113"/>
      <c r="CJO113"/>
      <c r="CJQ113"/>
      <c r="CJS113"/>
      <c r="CJU113"/>
      <c r="CJW113"/>
      <c r="CJY113"/>
      <c r="CKA113"/>
      <c r="CKC113"/>
      <c r="CKE113"/>
      <c r="CKG113"/>
      <c r="CKI113"/>
      <c r="CKK113"/>
      <c r="CKM113"/>
      <c r="CKO113"/>
      <c r="CKQ113"/>
      <c r="CKS113"/>
      <c r="CKU113"/>
      <c r="CKW113"/>
      <c r="CKY113"/>
      <c r="CLA113"/>
      <c r="CLC113"/>
      <c r="CLE113"/>
      <c r="CLG113"/>
      <c r="CLI113"/>
      <c r="CLK113"/>
      <c r="CLM113"/>
      <c r="CLO113"/>
      <c r="CLQ113"/>
      <c r="CLS113"/>
      <c r="CLU113"/>
      <c r="CLW113"/>
      <c r="CLY113"/>
      <c r="CMA113"/>
      <c r="CMC113"/>
      <c r="CME113"/>
      <c r="CMG113"/>
      <c r="CMI113"/>
      <c r="CMK113"/>
      <c r="CMM113"/>
      <c r="CMO113"/>
      <c r="CMQ113"/>
      <c r="CMS113"/>
      <c r="CMU113"/>
      <c r="CMW113"/>
      <c r="CMY113"/>
      <c r="CNA113"/>
      <c r="CNC113"/>
      <c r="CNE113"/>
      <c r="CNG113"/>
      <c r="CNI113"/>
      <c r="CNK113"/>
      <c r="CNM113"/>
      <c r="CNO113"/>
      <c r="CNQ113"/>
      <c r="CNS113"/>
      <c r="CNU113"/>
      <c r="CNW113"/>
      <c r="CNY113"/>
      <c r="COA113"/>
      <c r="COC113"/>
      <c r="COE113"/>
      <c r="COG113"/>
      <c r="COI113"/>
      <c r="COK113"/>
      <c r="COM113"/>
      <c r="COO113"/>
      <c r="COQ113"/>
      <c r="COS113"/>
      <c r="COU113"/>
      <c r="COW113"/>
      <c r="COY113"/>
      <c r="CPA113"/>
      <c r="CPC113"/>
      <c r="CPE113"/>
      <c r="CPG113"/>
      <c r="CPI113"/>
      <c r="CPK113"/>
      <c r="CPM113"/>
      <c r="CPO113"/>
      <c r="CPQ113"/>
      <c r="CPS113"/>
      <c r="CPU113"/>
      <c r="CPW113"/>
      <c r="CPY113"/>
      <c r="CQA113"/>
      <c r="CQC113"/>
      <c r="CQE113"/>
      <c r="CQG113"/>
      <c r="CQI113"/>
      <c r="CQK113"/>
      <c r="CQM113"/>
      <c r="CQO113"/>
      <c r="CQQ113"/>
      <c r="CQS113"/>
      <c r="CQU113"/>
      <c r="CQW113"/>
      <c r="CQY113"/>
      <c r="CRA113"/>
      <c r="CRC113"/>
      <c r="CRE113"/>
      <c r="CRG113"/>
      <c r="CRI113"/>
      <c r="CRK113"/>
      <c r="CRM113"/>
      <c r="CRO113"/>
      <c r="CRQ113"/>
      <c r="CRS113"/>
      <c r="CRU113"/>
      <c r="CRW113"/>
      <c r="CRY113"/>
      <c r="CSA113"/>
      <c r="CSC113"/>
      <c r="CSE113"/>
      <c r="CSG113"/>
      <c r="CSI113"/>
      <c r="CSK113"/>
      <c r="CSM113"/>
      <c r="CSO113"/>
      <c r="CSQ113"/>
      <c r="CSS113"/>
      <c r="CSU113"/>
      <c r="CSW113"/>
      <c r="CSY113"/>
      <c r="CTA113"/>
      <c r="CTC113"/>
      <c r="CTE113"/>
      <c r="CTG113"/>
      <c r="CTI113"/>
      <c r="CTK113"/>
      <c r="CTM113"/>
      <c r="CTO113"/>
      <c r="CTQ113"/>
      <c r="CTS113"/>
      <c r="CTU113"/>
      <c r="CTW113"/>
      <c r="CTY113"/>
      <c r="CUA113"/>
      <c r="CUC113"/>
      <c r="CUE113"/>
      <c r="CUG113"/>
      <c r="CUI113"/>
      <c r="CUK113"/>
      <c r="CUM113"/>
      <c r="CUO113"/>
      <c r="CUQ113"/>
      <c r="CUS113"/>
      <c r="CUU113"/>
      <c r="CUW113"/>
      <c r="CUY113"/>
      <c r="CVA113"/>
      <c r="CVC113"/>
      <c r="CVE113"/>
      <c r="CVG113"/>
      <c r="CVI113"/>
      <c r="CVK113"/>
      <c r="CVM113"/>
      <c r="CVO113"/>
      <c r="CVQ113"/>
      <c r="CVS113"/>
      <c r="CVU113"/>
      <c r="CVW113"/>
      <c r="CVY113"/>
      <c r="CWA113"/>
      <c r="CWC113"/>
      <c r="CWE113"/>
      <c r="CWG113"/>
      <c r="CWI113"/>
      <c r="CWK113"/>
      <c r="CWM113"/>
      <c r="CWO113"/>
      <c r="CWQ113"/>
      <c r="CWS113"/>
      <c r="CWU113"/>
      <c r="CWW113"/>
      <c r="CWY113"/>
      <c r="CXA113"/>
      <c r="CXC113"/>
      <c r="CXE113"/>
      <c r="CXG113"/>
      <c r="CXI113"/>
      <c r="CXK113"/>
      <c r="CXM113"/>
      <c r="CXO113"/>
      <c r="CXQ113"/>
      <c r="CXS113"/>
      <c r="CXU113"/>
      <c r="CXW113"/>
      <c r="CXY113"/>
      <c r="CYA113"/>
      <c r="CYC113"/>
      <c r="CYE113"/>
      <c r="CYG113"/>
      <c r="CYI113"/>
      <c r="CYK113"/>
      <c r="CYM113"/>
      <c r="CYO113"/>
      <c r="CYQ113"/>
      <c r="CYS113"/>
      <c r="CYU113"/>
      <c r="CYW113"/>
      <c r="CYY113"/>
      <c r="CZA113"/>
      <c r="CZC113"/>
      <c r="CZE113"/>
      <c r="CZG113"/>
      <c r="CZI113"/>
      <c r="CZK113"/>
      <c r="CZM113"/>
      <c r="CZO113"/>
      <c r="CZQ113"/>
      <c r="CZS113"/>
      <c r="CZU113"/>
      <c r="CZW113"/>
      <c r="CZY113"/>
      <c r="DAA113"/>
      <c r="DAC113"/>
      <c r="DAE113"/>
      <c r="DAG113"/>
      <c r="DAI113"/>
      <c r="DAK113"/>
      <c r="DAM113"/>
      <c r="DAO113"/>
      <c r="DAQ113"/>
      <c r="DAS113"/>
      <c r="DAU113"/>
      <c r="DAW113"/>
      <c r="DAY113"/>
      <c r="DBA113"/>
      <c r="DBC113"/>
      <c r="DBE113"/>
      <c r="DBG113"/>
      <c r="DBI113"/>
      <c r="DBK113"/>
      <c r="DBM113"/>
      <c r="DBO113"/>
      <c r="DBQ113"/>
      <c r="DBS113"/>
      <c r="DBU113"/>
      <c r="DBW113"/>
      <c r="DBY113"/>
      <c r="DCA113"/>
      <c r="DCC113"/>
      <c r="DCE113"/>
      <c r="DCG113"/>
      <c r="DCI113"/>
      <c r="DCK113"/>
      <c r="DCM113"/>
      <c r="DCO113"/>
      <c r="DCQ113"/>
      <c r="DCS113"/>
      <c r="DCU113"/>
      <c r="DCW113"/>
      <c r="DCY113"/>
      <c r="DDA113"/>
      <c r="DDC113"/>
      <c r="DDE113"/>
      <c r="DDG113"/>
      <c r="DDI113"/>
      <c r="DDK113"/>
      <c r="DDM113"/>
      <c r="DDO113"/>
      <c r="DDQ113"/>
      <c r="DDS113"/>
      <c r="DDU113"/>
      <c r="DDW113"/>
      <c r="DDY113"/>
      <c r="DEA113"/>
      <c r="DEC113"/>
      <c r="DEE113"/>
      <c r="DEG113"/>
      <c r="DEI113"/>
      <c r="DEK113"/>
      <c r="DEM113"/>
      <c r="DEO113"/>
      <c r="DEQ113"/>
      <c r="DES113"/>
      <c r="DEU113"/>
      <c r="DEW113"/>
      <c r="DEY113"/>
      <c r="DFA113"/>
      <c r="DFC113"/>
      <c r="DFE113"/>
      <c r="DFG113"/>
      <c r="DFI113"/>
      <c r="DFK113"/>
      <c r="DFM113"/>
      <c r="DFO113"/>
      <c r="DFQ113"/>
      <c r="DFS113"/>
      <c r="DFU113"/>
      <c r="DFW113"/>
      <c r="DFY113"/>
      <c r="DGA113"/>
      <c r="DGC113"/>
      <c r="DGE113"/>
      <c r="DGG113"/>
      <c r="DGI113"/>
      <c r="DGK113"/>
      <c r="DGM113"/>
      <c r="DGO113"/>
      <c r="DGQ113"/>
      <c r="DGS113"/>
      <c r="DGU113"/>
      <c r="DGW113"/>
      <c r="DGY113"/>
      <c r="DHA113"/>
      <c r="DHC113"/>
      <c r="DHE113"/>
      <c r="DHG113"/>
      <c r="DHI113"/>
      <c r="DHK113"/>
      <c r="DHM113"/>
      <c r="DHO113"/>
      <c r="DHQ113"/>
      <c r="DHS113"/>
      <c r="DHU113"/>
      <c r="DHW113"/>
      <c r="DHY113"/>
      <c r="DIA113"/>
      <c r="DIC113"/>
      <c r="DIE113"/>
      <c r="DIG113"/>
      <c r="DII113"/>
      <c r="DIK113"/>
      <c r="DIM113"/>
      <c r="DIO113"/>
      <c r="DIQ113"/>
      <c r="DIS113"/>
      <c r="DIU113"/>
      <c r="DIW113"/>
      <c r="DIY113"/>
      <c r="DJA113"/>
      <c r="DJC113"/>
      <c r="DJE113"/>
      <c r="DJG113"/>
      <c r="DJI113"/>
      <c r="DJK113"/>
      <c r="DJM113"/>
      <c r="DJO113"/>
      <c r="DJQ113"/>
      <c r="DJS113"/>
      <c r="DJU113"/>
      <c r="DJW113"/>
      <c r="DJY113"/>
      <c r="DKA113"/>
      <c r="DKC113"/>
      <c r="DKE113"/>
      <c r="DKG113"/>
      <c r="DKI113"/>
      <c r="DKK113"/>
      <c r="DKM113"/>
      <c r="DKO113"/>
      <c r="DKQ113"/>
      <c r="DKS113"/>
      <c r="DKU113"/>
      <c r="DKW113"/>
      <c r="DKY113"/>
      <c r="DLA113"/>
      <c r="DLC113"/>
      <c r="DLE113"/>
      <c r="DLG113"/>
      <c r="DLI113"/>
      <c r="DLK113"/>
      <c r="DLM113"/>
      <c r="DLO113"/>
      <c r="DLQ113"/>
      <c r="DLS113"/>
      <c r="DLU113"/>
      <c r="DLW113"/>
      <c r="DLY113"/>
      <c r="DMA113"/>
      <c r="DMC113"/>
      <c r="DME113"/>
      <c r="DMG113"/>
      <c r="DMI113"/>
      <c r="DMK113"/>
      <c r="DMM113"/>
      <c r="DMO113"/>
      <c r="DMQ113"/>
      <c r="DMS113"/>
      <c r="DMU113"/>
      <c r="DMW113"/>
      <c r="DMY113"/>
      <c r="DNA113"/>
      <c r="DNC113"/>
      <c r="DNE113"/>
      <c r="DNG113"/>
      <c r="DNI113"/>
      <c r="DNK113"/>
      <c r="DNM113"/>
      <c r="DNO113"/>
      <c r="DNQ113"/>
      <c r="DNS113"/>
      <c r="DNU113"/>
      <c r="DNW113"/>
      <c r="DNY113"/>
      <c r="DOA113"/>
      <c r="DOC113"/>
      <c r="DOE113"/>
      <c r="DOG113"/>
      <c r="DOI113"/>
      <c r="DOK113"/>
      <c r="DOM113"/>
      <c r="DOO113"/>
      <c r="DOQ113"/>
      <c r="DOS113"/>
      <c r="DOU113"/>
      <c r="DOW113"/>
      <c r="DOY113"/>
      <c r="DPA113"/>
      <c r="DPC113"/>
      <c r="DPE113"/>
      <c r="DPG113"/>
      <c r="DPI113"/>
      <c r="DPK113"/>
      <c r="DPM113"/>
      <c r="DPO113"/>
      <c r="DPQ113"/>
      <c r="DPS113"/>
      <c r="DPU113"/>
      <c r="DPW113"/>
      <c r="DPY113"/>
      <c r="DQA113"/>
      <c r="DQC113"/>
      <c r="DQE113"/>
      <c r="DQG113"/>
      <c r="DQI113"/>
      <c r="DQK113"/>
      <c r="DQM113"/>
      <c r="DQO113"/>
      <c r="DQQ113"/>
      <c r="DQS113"/>
      <c r="DQU113"/>
      <c r="DQW113"/>
      <c r="DQY113"/>
      <c r="DRA113"/>
      <c r="DRC113"/>
      <c r="DRE113"/>
      <c r="DRG113"/>
      <c r="DRI113"/>
      <c r="DRK113"/>
      <c r="DRM113"/>
      <c r="DRO113"/>
      <c r="DRQ113"/>
      <c r="DRS113"/>
      <c r="DRU113"/>
      <c r="DRW113"/>
      <c r="DRY113"/>
      <c r="DSA113"/>
      <c r="DSC113"/>
      <c r="DSE113"/>
      <c r="DSG113"/>
      <c r="DSI113"/>
      <c r="DSK113"/>
      <c r="DSM113"/>
      <c r="DSO113"/>
      <c r="DSQ113"/>
      <c r="DSS113"/>
      <c r="DSU113"/>
      <c r="DSW113"/>
      <c r="DSY113"/>
      <c r="DTA113"/>
      <c r="DTC113"/>
      <c r="DTE113"/>
      <c r="DTG113"/>
      <c r="DTI113"/>
      <c r="DTK113"/>
      <c r="DTM113"/>
      <c r="DTO113"/>
      <c r="DTQ113"/>
      <c r="DTS113"/>
      <c r="DTU113"/>
      <c r="DTW113"/>
      <c r="DTY113"/>
      <c r="DUA113"/>
      <c r="DUC113"/>
      <c r="DUE113"/>
      <c r="DUG113"/>
      <c r="DUI113"/>
      <c r="DUK113"/>
      <c r="DUM113"/>
      <c r="DUO113"/>
      <c r="DUQ113"/>
      <c r="DUS113"/>
      <c r="DUU113"/>
      <c r="DUW113"/>
      <c r="DUY113"/>
      <c r="DVA113"/>
      <c r="DVC113"/>
      <c r="DVE113"/>
      <c r="DVG113"/>
      <c r="DVI113"/>
      <c r="DVK113"/>
      <c r="DVM113"/>
      <c r="DVO113"/>
      <c r="DVQ113"/>
      <c r="DVS113"/>
      <c r="DVU113"/>
      <c r="DVW113"/>
      <c r="DVY113"/>
      <c r="DWA113"/>
      <c r="DWC113"/>
      <c r="DWE113"/>
      <c r="DWG113"/>
      <c r="DWI113"/>
      <c r="DWK113"/>
      <c r="DWM113"/>
      <c r="DWO113"/>
      <c r="DWQ113"/>
      <c r="DWS113"/>
      <c r="DWU113"/>
      <c r="DWW113"/>
      <c r="DWY113"/>
      <c r="DXA113"/>
      <c r="DXC113"/>
      <c r="DXE113"/>
      <c r="DXG113"/>
      <c r="DXI113"/>
      <c r="DXK113"/>
      <c r="DXM113"/>
      <c r="DXO113"/>
      <c r="DXQ113"/>
      <c r="DXS113"/>
      <c r="DXU113"/>
      <c r="DXW113"/>
      <c r="DXY113"/>
      <c r="DYA113"/>
      <c r="DYC113"/>
      <c r="DYE113"/>
      <c r="DYG113"/>
      <c r="DYI113"/>
      <c r="DYK113"/>
      <c r="DYM113"/>
      <c r="DYO113"/>
      <c r="DYQ113"/>
      <c r="DYS113"/>
      <c r="DYU113"/>
      <c r="DYW113"/>
      <c r="DYY113"/>
      <c r="DZA113"/>
      <c r="DZC113"/>
      <c r="DZE113"/>
      <c r="DZG113"/>
      <c r="DZI113"/>
      <c r="DZK113"/>
      <c r="DZM113"/>
      <c r="DZO113"/>
      <c r="DZQ113"/>
      <c r="DZS113"/>
      <c r="DZU113"/>
      <c r="DZW113"/>
      <c r="DZY113"/>
      <c r="EAA113"/>
      <c r="EAC113"/>
      <c r="EAE113"/>
      <c r="EAG113"/>
      <c r="EAI113"/>
      <c r="EAK113"/>
      <c r="EAM113"/>
      <c r="EAO113"/>
      <c r="EAQ113"/>
      <c r="EAS113"/>
      <c r="EAU113"/>
      <c r="EAW113"/>
      <c r="EAY113"/>
      <c r="EBA113"/>
      <c r="EBC113"/>
      <c r="EBE113"/>
      <c r="EBG113"/>
      <c r="EBI113"/>
      <c r="EBK113"/>
      <c r="EBM113"/>
      <c r="EBO113"/>
      <c r="EBQ113"/>
      <c r="EBS113"/>
      <c r="EBU113"/>
      <c r="EBW113"/>
      <c r="EBY113"/>
      <c r="ECA113"/>
      <c r="ECC113"/>
      <c r="ECE113"/>
      <c r="ECG113"/>
      <c r="ECI113"/>
      <c r="ECK113"/>
      <c r="ECM113"/>
      <c r="ECO113"/>
      <c r="ECQ113"/>
      <c r="ECS113"/>
      <c r="ECU113"/>
      <c r="ECW113"/>
      <c r="ECY113"/>
      <c r="EDA113"/>
      <c r="EDC113"/>
      <c r="EDE113"/>
      <c r="EDG113"/>
      <c r="EDI113"/>
      <c r="EDK113"/>
      <c r="EDM113"/>
      <c r="EDO113"/>
      <c r="EDQ113"/>
      <c r="EDS113"/>
      <c r="EDU113"/>
      <c r="EDW113"/>
      <c r="EDY113"/>
      <c r="EEA113"/>
      <c r="EEC113"/>
      <c r="EEE113"/>
      <c r="EEG113"/>
      <c r="EEI113"/>
      <c r="EEK113"/>
      <c r="EEM113"/>
      <c r="EEO113"/>
      <c r="EEQ113"/>
      <c r="EES113"/>
      <c r="EEU113"/>
      <c r="EEW113"/>
      <c r="EEY113"/>
      <c r="EFA113"/>
      <c r="EFC113"/>
      <c r="EFE113"/>
      <c r="EFG113"/>
      <c r="EFI113"/>
      <c r="EFK113"/>
      <c r="EFM113"/>
      <c r="EFO113"/>
      <c r="EFQ113"/>
      <c r="EFS113"/>
      <c r="EFU113"/>
      <c r="EFW113"/>
      <c r="EFY113"/>
      <c r="EGA113"/>
      <c r="EGC113"/>
      <c r="EGE113"/>
      <c r="EGG113"/>
      <c r="EGI113"/>
      <c r="EGK113"/>
      <c r="EGM113"/>
      <c r="EGO113"/>
      <c r="EGQ113"/>
      <c r="EGS113"/>
      <c r="EGU113"/>
      <c r="EGW113"/>
      <c r="EGY113"/>
      <c r="EHA113"/>
      <c r="EHC113"/>
      <c r="EHE113"/>
      <c r="EHG113"/>
      <c r="EHI113"/>
      <c r="EHK113"/>
      <c r="EHM113"/>
      <c r="EHO113"/>
      <c r="EHQ113"/>
      <c r="EHS113"/>
      <c r="EHU113"/>
      <c r="EHW113"/>
      <c r="EHY113"/>
      <c r="EIA113"/>
      <c r="EIC113"/>
      <c r="EIE113"/>
      <c r="EIG113"/>
      <c r="EII113"/>
      <c r="EIK113"/>
      <c r="EIM113"/>
      <c r="EIO113"/>
      <c r="EIQ113"/>
      <c r="EIS113"/>
      <c r="EIU113"/>
      <c r="EIW113"/>
      <c r="EIY113"/>
      <c r="EJA113"/>
      <c r="EJC113"/>
      <c r="EJE113"/>
      <c r="EJG113"/>
      <c r="EJI113"/>
      <c r="EJK113"/>
      <c r="EJM113"/>
      <c r="EJO113"/>
      <c r="EJQ113"/>
      <c r="EJS113"/>
      <c r="EJU113"/>
      <c r="EJW113"/>
      <c r="EJY113"/>
      <c r="EKA113"/>
      <c r="EKC113"/>
      <c r="EKE113"/>
      <c r="EKG113"/>
      <c r="EKI113"/>
      <c r="EKK113"/>
      <c r="EKM113"/>
      <c r="EKO113"/>
      <c r="EKQ113"/>
      <c r="EKS113"/>
      <c r="EKU113"/>
      <c r="EKW113"/>
      <c r="EKY113"/>
      <c r="ELA113"/>
      <c r="ELC113"/>
      <c r="ELE113"/>
      <c r="ELG113"/>
      <c r="ELI113"/>
      <c r="ELK113"/>
      <c r="ELM113"/>
      <c r="ELO113"/>
      <c r="ELQ113"/>
      <c r="ELS113"/>
      <c r="ELU113"/>
      <c r="ELW113"/>
      <c r="ELY113"/>
      <c r="EMA113"/>
      <c r="EMC113"/>
      <c r="EME113"/>
      <c r="EMG113"/>
      <c r="EMI113"/>
      <c r="EMK113"/>
      <c r="EMM113"/>
      <c r="EMO113"/>
      <c r="EMQ113"/>
      <c r="EMS113"/>
      <c r="EMU113"/>
      <c r="EMW113"/>
      <c r="EMY113"/>
      <c r="ENA113"/>
      <c r="ENC113"/>
      <c r="ENE113"/>
      <c r="ENG113"/>
      <c r="ENI113"/>
      <c r="ENK113"/>
      <c r="ENM113"/>
      <c r="ENO113"/>
      <c r="ENQ113"/>
      <c r="ENS113"/>
      <c r="ENU113"/>
      <c r="ENW113"/>
      <c r="ENY113"/>
      <c r="EOA113"/>
      <c r="EOC113"/>
      <c r="EOE113"/>
      <c r="EOG113"/>
      <c r="EOI113"/>
      <c r="EOK113"/>
      <c r="EOM113"/>
      <c r="EOO113"/>
      <c r="EOQ113"/>
      <c r="EOS113"/>
      <c r="EOU113"/>
      <c r="EOW113"/>
      <c r="EOY113"/>
      <c r="EPA113"/>
      <c r="EPC113"/>
      <c r="EPE113"/>
      <c r="EPG113"/>
      <c r="EPI113"/>
      <c r="EPK113"/>
      <c r="EPM113"/>
      <c r="EPO113"/>
      <c r="EPQ113"/>
      <c r="EPS113"/>
      <c r="EPU113"/>
      <c r="EPW113"/>
      <c r="EPY113"/>
      <c r="EQA113"/>
      <c r="EQC113"/>
      <c r="EQE113"/>
      <c r="EQG113"/>
      <c r="EQI113"/>
      <c r="EQK113"/>
      <c r="EQM113"/>
      <c r="EQO113"/>
      <c r="EQQ113"/>
      <c r="EQS113"/>
      <c r="EQU113"/>
      <c r="EQW113"/>
      <c r="EQY113"/>
      <c r="ERA113"/>
      <c r="ERC113"/>
      <c r="ERE113"/>
      <c r="ERG113"/>
      <c r="ERI113"/>
      <c r="ERK113"/>
      <c r="ERM113"/>
      <c r="ERO113"/>
      <c r="ERQ113"/>
      <c r="ERS113"/>
      <c r="ERU113"/>
      <c r="ERW113"/>
      <c r="ERY113"/>
      <c r="ESA113"/>
      <c r="ESC113"/>
      <c r="ESE113"/>
      <c r="ESG113"/>
      <c r="ESI113"/>
      <c r="ESK113"/>
      <c r="ESM113"/>
      <c r="ESO113"/>
      <c r="ESQ113"/>
      <c r="ESS113"/>
      <c r="ESU113"/>
      <c r="ESW113"/>
      <c r="ESY113"/>
      <c r="ETA113"/>
      <c r="ETC113"/>
      <c r="ETE113"/>
      <c r="ETG113"/>
      <c r="ETI113"/>
      <c r="ETK113"/>
      <c r="ETM113"/>
      <c r="ETO113"/>
      <c r="ETQ113"/>
      <c r="ETS113"/>
      <c r="ETU113"/>
      <c r="ETW113"/>
      <c r="ETY113"/>
      <c r="EUA113"/>
      <c r="EUC113"/>
      <c r="EUE113"/>
      <c r="EUG113"/>
      <c r="EUI113"/>
      <c r="EUK113"/>
      <c r="EUM113"/>
      <c r="EUO113"/>
      <c r="EUQ113"/>
      <c r="EUS113"/>
      <c r="EUU113"/>
      <c r="EUW113"/>
      <c r="EUY113"/>
      <c r="EVA113"/>
      <c r="EVC113"/>
      <c r="EVE113"/>
      <c r="EVG113"/>
      <c r="EVI113"/>
      <c r="EVK113"/>
      <c r="EVM113"/>
      <c r="EVO113"/>
      <c r="EVQ113"/>
      <c r="EVS113"/>
      <c r="EVU113"/>
      <c r="EVW113"/>
      <c r="EVY113"/>
      <c r="EWA113"/>
      <c r="EWC113"/>
      <c r="EWE113"/>
      <c r="EWG113"/>
      <c r="EWI113"/>
      <c r="EWK113"/>
      <c r="EWM113"/>
      <c r="EWO113"/>
      <c r="EWQ113"/>
      <c r="EWS113"/>
      <c r="EWU113"/>
      <c r="EWW113"/>
      <c r="EWY113"/>
      <c r="EXA113"/>
      <c r="EXC113"/>
      <c r="EXE113"/>
      <c r="EXG113"/>
      <c r="EXI113"/>
      <c r="EXK113"/>
      <c r="EXM113"/>
      <c r="EXO113"/>
      <c r="EXQ113"/>
      <c r="EXS113"/>
      <c r="EXU113"/>
      <c r="EXW113"/>
      <c r="EXY113"/>
      <c r="EYA113"/>
      <c r="EYC113"/>
      <c r="EYE113"/>
      <c r="EYG113"/>
      <c r="EYI113"/>
      <c r="EYK113"/>
      <c r="EYM113"/>
      <c r="EYO113"/>
      <c r="EYQ113"/>
      <c r="EYS113"/>
      <c r="EYU113"/>
      <c r="EYW113"/>
      <c r="EYY113"/>
      <c r="EZA113"/>
      <c r="EZC113"/>
      <c r="EZE113"/>
      <c r="EZG113"/>
      <c r="EZI113"/>
      <c r="EZK113"/>
      <c r="EZM113"/>
      <c r="EZO113"/>
      <c r="EZQ113"/>
      <c r="EZS113"/>
      <c r="EZU113"/>
      <c r="EZW113"/>
      <c r="EZY113"/>
      <c r="FAA113"/>
      <c r="FAC113"/>
      <c r="FAE113"/>
      <c r="FAG113"/>
      <c r="FAI113"/>
      <c r="FAK113"/>
      <c r="FAM113"/>
      <c r="FAO113"/>
      <c r="FAQ113"/>
      <c r="FAS113"/>
      <c r="FAU113"/>
      <c r="FAW113"/>
      <c r="FAY113"/>
      <c r="FBA113"/>
      <c r="FBC113"/>
      <c r="FBE113"/>
      <c r="FBG113"/>
      <c r="FBI113"/>
      <c r="FBK113"/>
      <c r="FBM113"/>
      <c r="FBO113"/>
      <c r="FBQ113"/>
      <c r="FBS113"/>
      <c r="FBU113"/>
      <c r="FBW113"/>
      <c r="FBY113"/>
      <c r="FCA113"/>
      <c r="FCC113"/>
      <c r="FCE113"/>
      <c r="FCG113"/>
      <c r="FCI113"/>
      <c r="FCK113"/>
      <c r="FCM113"/>
      <c r="FCO113"/>
      <c r="FCQ113"/>
      <c r="FCS113"/>
      <c r="FCU113"/>
      <c r="FCW113"/>
      <c r="FCY113"/>
      <c r="FDA113"/>
      <c r="FDC113"/>
      <c r="FDE113"/>
      <c r="FDG113"/>
      <c r="FDI113"/>
      <c r="FDK113"/>
      <c r="FDM113"/>
      <c r="FDO113"/>
      <c r="FDQ113"/>
      <c r="FDS113"/>
      <c r="FDU113"/>
      <c r="FDW113"/>
      <c r="FDY113"/>
      <c r="FEA113"/>
      <c r="FEC113"/>
      <c r="FEE113"/>
      <c r="FEG113"/>
      <c r="FEI113"/>
      <c r="FEK113"/>
      <c r="FEM113"/>
      <c r="FEO113"/>
      <c r="FEQ113"/>
      <c r="FES113"/>
      <c r="FEU113"/>
      <c r="FEW113"/>
      <c r="FEY113"/>
      <c r="FFA113"/>
      <c r="FFC113"/>
      <c r="FFE113"/>
      <c r="FFG113"/>
      <c r="FFI113"/>
      <c r="FFK113"/>
      <c r="FFM113"/>
      <c r="FFO113"/>
      <c r="FFQ113"/>
      <c r="FFS113"/>
      <c r="FFU113"/>
      <c r="FFW113"/>
      <c r="FFY113"/>
      <c r="FGA113"/>
      <c r="FGC113"/>
      <c r="FGE113"/>
      <c r="FGG113"/>
      <c r="FGI113"/>
      <c r="FGK113"/>
      <c r="FGM113"/>
      <c r="FGO113"/>
      <c r="FGQ113"/>
      <c r="FGS113"/>
      <c r="FGU113"/>
      <c r="FGW113"/>
      <c r="FGY113"/>
      <c r="FHA113"/>
      <c r="FHC113"/>
      <c r="FHE113"/>
      <c r="FHG113"/>
      <c r="FHI113"/>
      <c r="FHK113"/>
      <c r="FHM113"/>
      <c r="FHO113"/>
      <c r="FHQ113"/>
      <c r="FHS113"/>
      <c r="FHU113"/>
      <c r="FHW113"/>
      <c r="FHY113"/>
      <c r="FIA113"/>
      <c r="FIC113"/>
      <c r="FIE113"/>
      <c r="FIG113"/>
      <c r="FII113"/>
      <c r="FIK113"/>
      <c r="FIM113"/>
      <c r="FIO113"/>
      <c r="FIQ113"/>
      <c r="FIS113"/>
      <c r="FIU113"/>
      <c r="FIW113"/>
      <c r="FIY113"/>
      <c r="FJA113"/>
      <c r="FJC113"/>
      <c r="FJE113"/>
      <c r="FJG113"/>
      <c r="FJI113"/>
      <c r="FJK113"/>
      <c r="FJM113"/>
      <c r="FJO113"/>
      <c r="FJQ113"/>
      <c r="FJS113"/>
      <c r="FJU113"/>
      <c r="FJW113"/>
      <c r="FJY113"/>
      <c r="FKA113"/>
      <c r="FKC113"/>
      <c r="FKE113"/>
      <c r="FKG113"/>
      <c r="FKI113"/>
      <c r="FKK113"/>
      <c r="FKM113"/>
      <c r="FKO113"/>
      <c r="FKQ113"/>
      <c r="FKS113"/>
      <c r="FKU113"/>
      <c r="FKW113"/>
      <c r="FKY113"/>
      <c r="FLA113"/>
      <c r="FLC113"/>
      <c r="FLE113"/>
      <c r="FLG113"/>
      <c r="FLI113"/>
      <c r="FLK113"/>
      <c r="FLM113"/>
      <c r="FLO113"/>
      <c r="FLQ113"/>
      <c r="FLS113"/>
      <c r="FLU113"/>
      <c r="FLW113"/>
      <c r="FLY113"/>
      <c r="FMA113"/>
      <c r="FMC113"/>
      <c r="FME113"/>
      <c r="FMG113"/>
      <c r="FMI113"/>
      <c r="FMK113"/>
      <c r="FMM113"/>
      <c r="FMO113"/>
      <c r="FMQ113"/>
      <c r="FMS113"/>
      <c r="FMU113"/>
      <c r="FMW113"/>
      <c r="FMY113"/>
      <c r="FNA113"/>
      <c r="FNC113"/>
      <c r="FNE113"/>
      <c r="FNG113"/>
      <c r="FNI113"/>
      <c r="FNK113"/>
      <c r="FNM113"/>
      <c r="FNO113"/>
      <c r="FNQ113"/>
      <c r="FNS113"/>
      <c r="FNU113"/>
      <c r="FNW113"/>
      <c r="FNY113"/>
      <c r="FOA113"/>
      <c r="FOC113"/>
      <c r="FOE113"/>
      <c r="FOG113"/>
      <c r="FOI113"/>
      <c r="FOK113"/>
      <c r="FOM113"/>
      <c r="FOO113"/>
      <c r="FOQ113"/>
      <c r="FOS113"/>
      <c r="FOU113"/>
      <c r="FOW113"/>
      <c r="FOY113"/>
      <c r="FPA113"/>
      <c r="FPC113"/>
      <c r="FPE113"/>
      <c r="FPG113"/>
      <c r="FPI113"/>
      <c r="FPK113"/>
      <c r="FPM113"/>
      <c r="FPO113"/>
      <c r="FPQ113"/>
      <c r="FPS113"/>
      <c r="FPU113"/>
      <c r="FPW113"/>
      <c r="FPY113"/>
      <c r="FQA113"/>
      <c r="FQC113"/>
      <c r="FQE113"/>
      <c r="FQG113"/>
      <c r="FQI113"/>
      <c r="FQK113"/>
      <c r="FQM113"/>
      <c r="FQO113"/>
      <c r="FQQ113"/>
      <c r="FQS113"/>
      <c r="FQU113"/>
      <c r="FQW113"/>
      <c r="FQY113"/>
      <c r="FRA113"/>
      <c r="FRC113"/>
      <c r="FRE113"/>
      <c r="FRG113"/>
      <c r="FRI113"/>
      <c r="FRK113"/>
      <c r="FRM113"/>
      <c r="FRO113"/>
      <c r="FRQ113"/>
      <c r="FRS113"/>
      <c r="FRU113"/>
      <c r="FRW113"/>
      <c r="FRY113"/>
      <c r="FSA113"/>
      <c r="FSC113"/>
      <c r="FSE113"/>
      <c r="FSG113"/>
      <c r="FSI113"/>
      <c r="FSK113"/>
      <c r="FSM113"/>
      <c r="FSO113"/>
      <c r="FSQ113"/>
      <c r="FSS113"/>
      <c r="FSU113"/>
      <c r="FSW113"/>
      <c r="FSY113"/>
      <c r="FTA113"/>
      <c r="FTC113"/>
      <c r="FTE113"/>
      <c r="FTG113"/>
      <c r="FTI113"/>
      <c r="FTK113"/>
      <c r="FTM113"/>
      <c r="FTO113"/>
      <c r="FTQ113"/>
      <c r="FTS113"/>
      <c r="FTU113"/>
      <c r="FTW113"/>
      <c r="FTY113"/>
      <c r="FUA113"/>
      <c r="FUC113"/>
      <c r="FUE113"/>
      <c r="FUG113"/>
      <c r="FUI113"/>
      <c r="FUK113"/>
      <c r="FUM113"/>
      <c r="FUO113"/>
      <c r="FUQ113"/>
      <c r="FUS113"/>
      <c r="FUU113"/>
      <c r="FUW113"/>
      <c r="FUY113"/>
      <c r="FVA113"/>
      <c r="FVC113"/>
      <c r="FVE113"/>
      <c r="FVG113"/>
      <c r="FVI113"/>
      <c r="FVK113"/>
      <c r="FVM113"/>
      <c r="FVO113"/>
      <c r="FVQ113"/>
      <c r="FVS113"/>
      <c r="FVU113"/>
      <c r="FVW113"/>
      <c r="FVY113"/>
      <c r="FWA113"/>
      <c r="FWC113"/>
      <c r="FWE113"/>
      <c r="FWG113"/>
      <c r="FWI113"/>
      <c r="FWK113"/>
      <c r="FWM113"/>
      <c r="FWO113"/>
      <c r="FWQ113"/>
      <c r="FWS113"/>
      <c r="FWU113"/>
      <c r="FWW113"/>
      <c r="FWY113"/>
      <c r="FXA113"/>
      <c r="FXC113"/>
      <c r="FXE113"/>
      <c r="FXG113"/>
      <c r="FXI113"/>
      <c r="FXK113"/>
      <c r="FXM113"/>
      <c r="FXO113"/>
      <c r="FXQ113"/>
      <c r="FXS113"/>
      <c r="FXU113"/>
      <c r="FXW113"/>
      <c r="FXY113"/>
      <c r="FYA113"/>
      <c r="FYC113"/>
      <c r="FYE113"/>
      <c r="FYG113"/>
      <c r="FYI113"/>
      <c r="FYK113"/>
      <c r="FYM113"/>
      <c r="FYO113"/>
      <c r="FYQ113"/>
      <c r="FYS113"/>
      <c r="FYU113"/>
      <c r="FYW113"/>
      <c r="FYY113"/>
      <c r="FZA113"/>
      <c r="FZC113"/>
      <c r="FZE113"/>
      <c r="FZG113"/>
      <c r="FZI113"/>
      <c r="FZK113"/>
      <c r="FZM113"/>
      <c r="FZO113"/>
      <c r="FZQ113"/>
      <c r="FZS113"/>
      <c r="FZU113"/>
      <c r="FZW113"/>
      <c r="FZY113"/>
      <c r="GAA113"/>
      <c r="GAC113"/>
      <c r="GAE113"/>
      <c r="GAG113"/>
      <c r="GAI113"/>
      <c r="GAK113"/>
      <c r="GAM113"/>
      <c r="GAO113"/>
      <c r="GAQ113"/>
      <c r="GAS113"/>
      <c r="GAU113"/>
      <c r="GAW113"/>
      <c r="GAY113"/>
      <c r="GBA113"/>
      <c r="GBC113"/>
      <c r="GBE113"/>
      <c r="GBG113"/>
      <c r="GBI113"/>
      <c r="GBK113"/>
      <c r="GBM113"/>
      <c r="GBO113"/>
      <c r="GBQ113"/>
      <c r="GBS113"/>
      <c r="GBU113"/>
      <c r="GBW113"/>
      <c r="GBY113"/>
      <c r="GCA113"/>
      <c r="GCC113"/>
      <c r="GCE113"/>
      <c r="GCG113"/>
      <c r="GCI113"/>
      <c r="GCK113"/>
      <c r="GCM113"/>
      <c r="GCO113"/>
      <c r="GCQ113"/>
      <c r="GCS113"/>
      <c r="GCU113"/>
      <c r="GCW113"/>
      <c r="GCY113"/>
      <c r="GDA113"/>
      <c r="GDC113"/>
      <c r="GDE113"/>
      <c r="GDG113"/>
      <c r="GDI113"/>
      <c r="GDK113"/>
      <c r="GDM113"/>
      <c r="GDO113"/>
      <c r="GDQ113"/>
      <c r="GDS113"/>
      <c r="GDU113"/>
      <c r="GDW113"/>
      <c r="GDY113"/>
      <c r="GEA113"/>
      <c r="GEC113"/>
      <c r="GEE113"/>
      <c r="GEG113"/>
      <c r="GEI113"/>
      <c r="GEK113"/>
      <c r="GEM113"/>
      <c r="GEO113"/>
      <c r="GEQ113"/>
      <c r="GES113"/>
      <c r="GEU113"/>
      <c r="GEW113"/>
      <c r="GEY113"/>
      <c r="GFA113"/>
      <c r="GFC113"/>
      <c r="GFE113"/>
      <c r="GFG113"/>
      <c r="GFI113"/>
      <c r="GFK113"/>
      <c r="GFM113"/>
      <c r="GFO113"/>
      <c r="GFQ113"/>
      <c r="GFS113"/>
      <c r="GFU113"/>
      <c r="GFW113"/>
      <c r="GFY113"/>
      <c r="GGA113"/>
      <c r="GGC113"/>
      <c r="GGE113"/>
      <c r="GGG113"/>
      <c r="GGI113"/>
      <c r="GGK113"/>
      <c r="GGM113"/>
      <c r="GGO113"/>
      <c r="GGQ113"/>
      <c r="GGS113"/>
      <c r="GGU113"/>
      <c r="GGW113"/>
      <c r="GGY113"/>
      <c r="GHA113"/>
      <c r="GHC113"/>
      <c r="GHE113"/>
      <c r="GHG113"/>
      <c r="GHI113"/>
      <c r="GHK113"/>
      <c r="GHM113"/>
      <c r="GHO113"/>
      <c r="GHQ113"/>
      <c r="GHS113"/>
      <c r="GHU113"/>
      <c r="GHW113"/>
      <c r="GHY113"/>
      <c r="GIA113"/>
      <c r="GIC113"/>
      <c r="GIE113"/>
      <c r="GIG113"/>
      <c r="GII113"/>
      <c r="GIK113"/>
      <c r="GIM113"/>
      <c r="GIO113"/>
      <c r="GIQ113"/>
      <c r="GIS113"/>
      <c r="GIU113"/>
      <c r="GIW113"/>
      <c r="GIY113"/>
      <c r="GJA113"/>
      <c r="GJC113"/>
      <c r="GJE113"/>
      <c r="GJG113"/>
      <c r="GJI113"/>
      <c r="GJK113"/>
      <c r="GJM113"/>
      <c r="GJO113"/>
      <c r="GJQ113"/>
      <c r="GJS113"/>
      <c r="GJU113"/>
      <c r="GJW113"/>
      <c r="GJY113"/>
      <c r="GKA113"/>
      <c r="GKC113"/>
      <c r="GKE113"/>
      <c r="GKG113"/>
      <c r="GKI113"/>
      <c r="GKK113"/>
      <c r="GKM113"/>
      <c r="GKO113"/>
      <c r="GKQ113"/>
      <c r="GKS113"/>
      <c r="GKU113"/>
      <c r="GKW113"/>
      <c r="GKY113"/>
      <c r="GLA113"/>
      <c r="GLC113"/>
      <c r="GLE113"/>
      <c r="GLG113"/>
      <c r="GLI113"/>
      <c r="GLK113"/>
      <c r="GLM113"/>
      <c r="GLO113"/>
      <c r="GLQ113"/>
      <c r="GLS113"/>
      <c r="GLU113"/>
      <c r="GLW113"/>
      <c r="GLY113"/>
      <c r="GMA113"/>
      <c r="GMC113"/>
      <c r="GME113"/>
      <c r="GMG113"/>
      <c r="GMI113"/>
      <c r="GMK113"/>
      <c r="GMM113"/>
      <c r="GMO113"/>
      <c r="GMQ113"/>
      <c r="GMS113"/>
      <c r="GMU113"/>
      <c r="GMW113"/>
      <c r="GMY113"/>
      <c r="GNA113"/>
      <c r="GNC113"/>
      <c r="GNE113"/>
      <c r="GNG113"/>
      <c r="GNI113"/>
      <c r="GNK113"/>
      <c r="GNM113"/>
      <c r="GNO113"/>
      <c r="GNQ113"/>
      <c r="GNS113"/>
      <c r="GNU113"/>
      <c r="GNW113"/>
      <c r="GNY113"/>
      <c r="GOA113"/>
      <c r="GOC113"/>
      <c r="GOE113"/>
      <c r="GOG113"/>
      <c r="GOI113"/>
      <c r="GOK113"/>
      <c r="GOM113"/>
      <c r="GOO113"/>
      <c r="GOQ113"/>
      <c r="GOS113"/>
      <c r="GOU113"/>
      <c r="GOW113"/>
      <c r="GOY113"/>
      <c r="GPA113"/>
      <c r="GPC113"/>
      <c r="GPE113"/>
      <c r="GPG113"/>
      <c r="GPI113"/>
      <c r="GPK113"/>
      <c r="GPM113"/>
      <c r="GPO113"/>
      <c r="GPQ113"/>
      <c r="GPS113"/>
      <c r="GPU113"/>
      <c r="GPW113"/>
      <c r="GPY113"/>
      <c r="GQA113"/>
      <c r="GQC113"/>
      <c r="GQE113"/>
      <c r="GQG113"/>
      <c r="GQI113"/>
      <c r="GQK113"/>
      <c r="GQM113"/>
      <c r="GQO113"/>
      <c r="GQQ113"/>
      <c r="GQS113"/>
      <c r="GQU113"/>
      <c r="GQW113"/>
      <c r="GQY113"/>
      <c r="GRA113"/>
      <c r="GRC113"/>
      <c r="GRE113"/>
      <c r="GRG113"/>
      <c r="GRI113"/>
      <c r="GRK113"/>
      <c r="GRM113"/>
      <c r="GRO113"/>
      <c r="GRQ113"/>
      <c r="GRS113"/>
      <c r="GRU113"/>
      <c r="GRW113"/>
      <c r="GRY113"/>
      <c r="GSA113"/>
      <c r="GSC113"/>
      <c r="GSE113"/>
      <c r="GSG113"/>
      <c r="GSI113"/>
      <c r="GSK113"/>
      <c r="GSM113"/>
      <c r="GSO113"/>
      <c r="GSQ113"/>
      <c r="GSS113"/>
      <c r="GSU113"/>
      <c r="GSW113"/>
      <c r="GSY113"/>
      <c r="GTA113"/>
      <c r="GTC113"/>
      <c r="GTE113"/>
      <c r="GTG113"/>
      <c r="GTI113"/>
      <c r="GTK113"/>
      <c r="GTM113"/>
      <c r="GTO113"/>
      <c r="GTQ113"/>
      <c r="GTS113"/>
      <c r="GTU113"/>
      <c r="GTW113"/>
      <c r="GTY113"/>
      <c r="GUA113"/>
      <c r="GUC113"/>
      <c r="GUE113"/>
      <c r="GUG113"/>
      <c r="GUI113"/>
      <c r="GUK113"/>
      <c r="GUM113"/>
      <c r="GUO113"/>
      <c r="GUQ113"/>
      <c r="GUS113"/>
      <c r="GUU113"/>
      <c r="GUW113"/>
      <c r="GUY113"/>
      <c r="GVA113"/>
      <c r="GVC113"/>
      <c r="GVE113"/>
      <c r="GVG113"/>
      <c r="GVI113"/>
      <c r="GVK113"/>
      <c r="GVM113"/>
      <c r="GVO113"/>
      <c r="GVQ113"/>
      <c r="GVS113"/>
      <c r="GVU113"/>
      <c r="GVW113"/>
      <c r="GVY113"/>
      <c r="GWA113"/>
      <c r="GWC113"/>
      <c r="GWE113"/>
      <c r="GWG113"/>
      <c r="GWI113"/>
      <c r="GWK113"/>
      <c r="GWM113"/>
      <c r="GWO113"/>
      <c r="GWQ113"/>
      <c r="GWS113"/>
      <c r="GWU113"/>
      <c r="GWW113"/>
      <c r="GWY113"/>
      <c r="GXA113"/>
      <c r="GXC113"/>
      <c r="GXE113"/>
      <c r="GXG113"/>
      <c r="GXI113"/>
      <c r="GXK113"/>
      <c r="GXM113"/>
      <c r="GXO113"/>
      <c r="GXQ113"/>
      <c r="GXS113"/>
      <c r="GXU113"/>
      <c r="GXW113"/>
      <c r="GXY113"/>
      <c r="GYA113"/>
      <c r="GYC113"/>
      <c r="GYE113"/>
      <c r="GYG113"/>
      <c r="GYI113"/>
      <c r="GYK113"/>
      <c r="GYM113"/>
      <c r="GYO113"/>
      <c r="GYQ113"/>
      <c r="GYS113"/>
      <c r="GYU113"/>
      <c r="GYW113"/>
      <c r="GYY113"/>
      <c r="GZA113"/>
      <c r="GZC113"/>
      <c r="GZE113"/>
      <c r="GZG113"/>
      <c r="GZI113"/>
      <c r="GZK113"/>
      <c r="GZM113"/>
      <c r="GZO113"/>
      <c r="GZQ113"/>
      <c r="GZS113"/>
      <c r="GZU113"/>
      <c r="GZW113"/>
      <c r="GZY113"/>
      <c r="HAA113"/>
      <c r="HAC113"/>
      <c r="HAE113"/>
      <c r="HAG113"/>
      <c r="HAI113"/>
      <c r="HAK113"/>
      <c r="HAM113"/>
      <c r="HAO113"/>
      <c r="HAQ113"/>
      <c r="HAS113"/>
      <c r="HAU113"/>
      <c r="HAW113"/>
      <c r="HAY113"/>
      <c r="HBA113"/>
      <c r="HBC113"/>
      <c r="HBE113"/>
      <c r="HBG113"/>
      <c r="HBI113"/>
      <c r="HBK113"/>
      <c r="HBM113"/>
      <c r="HBO113"/>
      <c r="HBQ113"/>
      <c r="HBS113"/>
      <c r="HBU113"/>
      <c r="HBW113"/>
      <c r="HBY113"/>
      <c r="HCA113"/>
      <c r="HCC113"/>
      <c r="HCE113"/>
      <c r="HCG113"/>
      <c r="HCI113"/>
      <c r="HCK113"/>
      <c r="HCM113"/>
      <c r="HCO113"/>
      <c r="HCQ113"/>
      <c r="HCS113"/>
      <c r="HCU113"/>
      <c r="HCW113"/>
      <c r="HCY113"/>
      <c r="HDA113"/>
      <c r="HDC113"/>
      <c r="HDE113"/>
      <c r="HDG113"/>
      <c r="HDI113"/>
      <c r="HDK113"/>
      <c r="HDM113"/>
      <c r="HDO113"/>
      <c r="HDQ113"/>
      <c r="HDS113"/>
      <c r="HDU113"/>
      <c r="HDW113"/>
      <c r="HDY113"/>
      <c r="HEA113"/>
      <c r="HEC113"/>
      <c r="HEE113"/>
      <c r="HEG113"/>
      <c r="HEI113"/>
      <c r="HEK113"/>
      <c r="HEM113"/>
      <c r="HEO113"/>
      <c r="HEQ113"/>
      <c r="HES113"/>
      <c r="HEU113"/>
      <c r="HEW113"/>
      <c r="HEY113"/>
      <c r="HFA113"/>
      <c r="HFC113"/>
      <c r="HFE113"/>
      <c r="HFG113"/>
      <c r="HFI113"/>
      <c r="HFK113"/>
      <c r="HFM113"/>
      <c r="HFO113"/>
      <c r="HFQ113"/>
      <c r="HFS113"/>
      <c r="HFU113"/>
      <c r="HFW113"/>
      <c r="HFY113"/>
      <c r="HGA113"/>
      <c r="HGC113"/>
      <c r="HGE113"/>
      <c r="HGG113"/>
      <c r="HGI113"/>
      <c r="HGK113"/>
      <c r="HGM113"/>
      <c r="HGO113"/>
      <c r="HGQ113"/>
      <c r="HGS113"/>
      <c r="HGU113"/>
      <c r="HGW113"/>
      <c r="HGY113"/>
      <c r="HHA113"/>
      <c r="HHC113"/>
      <c r="HHE113"/>
      <c r="HHG113"/>
      <c r="HHI113"/>
      <c r="HHK113"/>
      <c r="HHM113"/>
      <c r="HHO113"/>
      <c r="HHQ113"/>
      <c r="HHS113"/>
      <c r="HHU113"/>
      <c r="HHW113"/>
      <c r="HHY113"/>
      <c r="HIA113"/>
      <c r="HIC113"/>
      <c r="HIE113"/>
      <c r="HIG113"/>
      <c r="HII113"/>
      <c r="HIK113"/>
      <c r="HIM113"/>
      <c r="HIO113"/>
      <c r="HIQ113"/>
      <c r="HIS113"/>
      <c r="HIU113"/>
      <c r="HIW113"/>
      <c r="HIY113"/>
      <c r="HJA113"/>
      <c r="HJC113"/>
      <c r="HJE113"/>
      <c r="HJG113"/>
      <c r="HJI113"/>
      <c r="HJK113"/>
      <c r="HJM113"/>
      <c r="HJO113"/>
      <c r="HJQ113"/>
      <c r="HJS113"/>
      <c r="HJU113"/>
      <c r="HJW113"/>
      <c r="HJY113"/>
      <c r="HKA113"/>
      <c r="HKC113"/>
      <c r="HKE113"/>
      <c r="HKG113"/>
      <c r="HKI113"/>
      <c r="HKK113"/>
      <c r="HKM113"/>
      <c r="HKO113"/>
      <c r="HKQ113"/>
      <c r="HKS113"/>
      <c r="HKU113"/>
      <c r="HKW113"/>
      <c r="HKY113"/>
      <c r="HLA113"/>
      <c r="HLC113"/>
      <c r="HLE113"/>
      <c r="HLG113"/>
      <c r="HLI113"/>
      <c r="HLK113"/>
      <c r="HLM113"/>
      <c r="HLO113"/>
      <c r="HLQ113"/>
      <c r="HLS113"/>
      <c r="HLU113"/>
      <c r="HLW113"/>
      <c r="HLY113"/>
      <c r="HMA113"/>
      <c r="HMC113"/>
      <c r="HME113"/>
      <c r="HMG113"/>
      <c r="HMI113"/>
      <c r="HMK113"/>
      <c r="HMM113"/>
      <c r="HMO113"/>
      <c r="HMQ113"/>
      <c r="HMS113"/>
      <c r="HMU113"/>
      <c r="HMW113"/>
      <c r="HMY113"/>
      <c r="HNA113"/>
      <c r="HNC113"/>
      <c r="HNE113"/>
      <c r="HNG113"/>
      <c r="HNI113"/>
      <c r="HNK113"/>
      <c r="HNM113"/>
      <c r="HNO113"/>
      <c r="HNQ113"/>
      <c r="HNS113"/>
      <c r="HNU113"/>
      <c r="HNW113"/>
      <c r="HNY113"/>
      <c r="HOA113"/>
      <c r="HOC113"/>
      <c r="HOE113"/>
      <c r="HOG113"/>
      <c r="HOI113"/>
      <c r="HOK113"/>
      <c r="HOM113"/>
      <c r="HOO113"/>
      <c r="HOQ113"/>
      <c r="HOS113"/>
      <c r="HOU113"/>
      <c r="HOW113"/>
      <c r="HOY113"/>
      <c r="HPA113"/>
      <c r="HPC113"/>
      <c r="HPE113"/>
      <c r="HPG113"/>
      <c r="HPI113"/>
      <c r="HPK113"/>
      <c r="HPM113"/>
      <c r="HPO113"/>
      <c r="HPQ113"/>
      <c r="HPS113"/>
      <c r="HPU113"/>
      <c r="HPW113"/>
      <c r="HPY113"/>
      <c r="HQA113"/>
      <c r="HQC113"/>
      <c r="HQE113"/>
      <c r="HQG113"/>
      <c r="HQI113"/>
      <c r="HQK113"/>
      <c r="HQM113"/>
      <c r="HQO113"/>
      <c r="HQQ113"/>
      <c r="HQS113"/>
      <c r="HQU113"/>
      <c r="HQW113"/>
      <c r="HQY113"/>
      <c r="HRA113"/>
      <c r="HRC113"/>
      <c r="HRE113"/>
      <c r="HRG113"/>
      <c r="HRI113"/>
      <c r="HRK113"/>
      <c r="HRM113"/>
      <c r="HRO113"/>
      <c r="HRQ113"/>
      <c r="HRS113"/>
      <c r="HRU113"/>
      <c r="HRW113"/>
      <c r="HRY113"/>
      <c r="HSA113"/>
      <c r="HSC113"/>
      <c r="HSE113"/>
      <c r="HSG113"/>
      <c r="HSI113"/>
      <c r="HSK113"/>
      <c r="HSM113"/>
      <c r="HSO113"/>
      <c r="HSQ113"/>
      <c r="HSS113"/>
      <c r="HSU113"/>
      <c r="HSW113"/>
      <c r="HSY113"/>
      <c r="HTA113"/>
      <c r="HTC113"/>
      <c r="HTE113"/>
      <c r="HTG113"/>
      <c r="HTI113"/>
      <c r="HTK113"/>
      <c r="HTM113"/>
      <c r="HTO113"/>
      <c r="HTQ113"/>
      <c r="HTS113"/>
      <c r="HTU113"/>
      <c r="HTW113"/>
      <c r="HTY113"/>
      <c r="HUA113"/>
      <c r="HUC113"/>
      <c r="HUE113"/>
      <c r="HUG113"/>
      <c r="HUI113"/>
      <c r="HUK113"/>
      <c r="HUM113"/>
      <c r="HUO113"/>
      <c r="HUQ113"/>
      <c r="HUS113"/>
      <c r="HUU113"/>
      <c r="HUW113"/>
      <c r="HUY113"/>
      <c r="HVA113"/>
      <c r="HVC113"/>
      <c r="HVE113"/>
      <c r="HVG113"/>
      <c r="HVI113"/>
      <c r="HVK113"/>
      <c r="HVM113"/>
      <c r="HVO113"/>
      <c r="HVQ113"/>
      <c r="HVS113"/>
      <c r="HVU113"/>
      <c r="HVW113"/>
      <c r="HVY113"/>
      <c r="HWA113"/>
      <c r="HWC113"/>
      <c r="HWE113"/>
      <c r="HWG113"/>
      <c r="HWI113"/>
      <c r="HWK113"/>
      <c r="HWM113"/>
      <c r="HWO113"/>
      <c r="HWQ113"/>
      <c r="HWS113"/>
      <c r="HWU113"/>
      <c r="HWW113"/>
      <c r="HWY113"/>
      <c r="HXA113"/>
      <c r="HXC113"/>
      <c r="HXE113"/>
      <c r="HXG113"/>
      <c r="HXI113"/>
      <c r="HXK113"/>
      <c r="HXM113"/>
      <c r="HXO113"/>
      <c r="HXQ113"/>
      <c r="HXS113"/>
      <c r="HXU113"/>
      <c r="HXW113"/>
      <c r="HXY113"/>
      <c r="HYA113"/>
      <c r="HYC113"/>
      <c r="HYE113"/>
      <c r="HYG113"/>
      <c r="HYI113"/>
      <c r="HYK113"/>
      <c r="HYM113"/>
      <c r="HYO113"/>
      <c r="HYQ113"/>
      <c r="HYS113"/>
      <c r="HYU113"/>
      <c r="HYW113"/>
      <c r="HYY113"/>
      <c r="HZA113"/>
      <c r="HZC113"/>
      <c r="HZE113"/>
      <c r="HZG113"/>
      <c r="HZI113"/>
      <c r="HZK113"/>
      <c r="HZM113"/>
      <c r="HZO113"/>
      <c r="HZQ113"/>
      <c r="HZS113"/>
      <c r="HZU113"/>
      <c r="HZW113"/>
      <c r="HZY113"/>
      <c r="IAA113"/>
      <c r="IAC113"/>
      <c r="IAE113"/>
      <c r="IAG113"/>
      <c r="IAI113"/>
      <c r="IAK113"/>
      <c r="IAM113"/>
      <c r="IAO113"/>
      <c r="IAQ113"/>
      <c r="IAS113"/>
      <c r="IAU113"/>
      <c r="IAW113"/>
      <c r="IAY113"/>
      <c r="IBA113"/>
      <c r="IBC113"/>
      <c r="IBE113"/>
      <c r="IBG113"/>
      <c r="IBI113"/>
      <c r="IBK113"/>
      <c r="IBM113"/>
      <c r="IBO113"/>
      <c r="IBQ113"/>
      <c r="IBS113"/>
      <c r="IBU113"/>
      <c r="IBW113"/>
      <c r="IBY113"/>
      <c r="ICA113"/>
      <c r="ICC113"/>
      <c r="ICE113"/>
      <c r="ICG113"/>
      <c r="ICI113"/>
      <c r="ICK113"/>
      <c r="ICM113"/>
      <c r="ICO113"/>
      <c r="ICQ113"/>
      <c r="ICS113"/>
      <c r="ICU113"/>
      <c r="ICW113"/>
      <c r="ICY113"/>
      <c r="IDA113"/>
      <c r="IDC113"/>
      <c r="IDE113"/>
      <c r="IDG113"/>
      <c r="IDI113"/>
      <c r="IDK113"/>
      <c r="IDM113"/>
      <c r="IDO113"/>
      <c r="IDQ113"/>
      <c r="IDS113"/>
      <c r="IDU113"/>
      <c r="IDW113"/>
      <c r="IDY113"/>
      <c r="IEA113"/>
      <c r="IEC113"/>
      <c r="IEE113"/>
      <c r="IEG113"/>
      <c r="IEI113"/>
      <c r="IEK113"/>
      <c r="IEM113"/>
      <c r="IEO113"/>
      <c r="IEQ113"/>
      <c r="IES113"/>
      <c r="IEU113"/>
      <c r="IEW113"/>
      <c r="IEY113"/>
      <c r="IFA113"/>
      <c r="IFC113"/>
      <c r="IFE113"/>
      <c r="IFG113"/>
      <c r="IFI113"/>
      <c r="IFK113"/>
      <c r="IFM113"/>
      <c r="IFO113"/>
      <c r="IFQ113"/>
      <c r="IFS113"/>
      <c r="IFU113"/>
      <c r="IFW113"/>
      <c r="IFY113"/>
      <c r="IGA113"/>
      <c r="IGC113"/>
      <c r="IGE113"/>
      <c r="IGG113"/>
      <c r="IGI113"/>
      <c r="IGK113"/>
      <c r="IGM113"/>
      <c r="IGO113"/>
      <c r="IGQ113"/>
      <c r="IGS113"/>
      <c r="IGU113"/>
      <c r="IGW113"/>
      <c r="IGY113"/>
      <c r="IHA113"/>
      <c r="IHC113"/>
      <c r="IHE113"/>
      <c r="IHG113"/>
      <c r="IHI113"/>
      <c r="IHK113"/>
      <c r="IHM113"/>
      <c r="IHO113"/>
      <c r="IHQ113"/>
      <c r="IHS113"/>
      <c r="IHU113"/>
      <c r="IHW113"/>
      <c r="IHY113"/>
      <c r="IIA113"/>
      <c r="IIC113"/>
      <c r="IIE113"/>
      <c r="IIG113"/>
      <c r="III113"/>
      <c r="IIK113"/>
      <c r="IIM113"/>
      <c r="IIO113"/>
      <c r="IIQ113"/>
      <c r="IIS113"/>
      <c r="IIU113"/>
      <c r="IIW113"/>
      <c r="IIY113"/>
      <c r="IJA113"/>
      <c r="IJC113"/>
      <c r="IJE113"/>
      <c r="IJG113"/>
      <c r="IJI113"/>
      <c r="IJK113"/>
      <c r="IJM113"/>
      <c r="IJO113"/>
      <c r="IJQ113"/>
      <c r="IJS113"/>
      <c r="IJU113"/>
      <c r="IJW113"/>
      <c r="IJY113"/>
      <c r="IKA113"/>
      <c r="IKC113"/>
      <c r="IKE113"/>
      <c r="IKG113"/>
      <c r="IKI113"/>
      <c r="IKK113"/>
      <c r="IKM113"/>
      <c r="IKO113"/>
      <c r="IKQ113"/>
      <c r="IKS113"/>
      <c r="IKU113"/>
      <c r="IKW113"/>
      <c r="IKY113"/>
      <c r="ILA113"/>
      <c r="ILC113"/>
      <c r="ILE113"/>
      <c r="ILG113"/>
      <c r="ILI113"/>
      <c r="ILK113"/>
      <c r="ILM113"/>
      <c r="ILO113"/>
      <c r="ILQ113"/>
      <c r="ILS113"/>
      <c r="ILU113"/>
      <c r="ILW113"/>
      <c r="ILY113"/>
      <c r="IMA113"/>
      <c r="IMC113"/>
      <c r="IME113"/>
      <c r="IMG113"/>
      <c r="IMI113"/>
      <c r="IMK113"/>
      <c r="IMM113"/>
      <c r="IMO113"/>
      <c r="IMQ113"/>
      <c r="IMS113"/>
      <c r="IMU113"/>
      <c r="IMW113"/>
      <c r="IMY113"/>
      <c r="INA113"/>
      <c r="INC113"/>
      <c r="INE113"/>
      <c r="ING113"/>
      <c r="INI113"/>
      <c r="INK113"/>
      <c r="INM113"/>
      <c r="INO113"/>
      <c r="INQ113"/>
      <c r="INS113"/>
      <c r="INU113"/>
      <c r="INW113"/>
      <c r="INY113"/>
      <c r="IOA113"/>
      <c r="IOC113"/>
      <c r="IOE113"/>
      <c r="IOG113"/>
      <c r="IOI113"/>
      <c r="IOK113"/>
      <c r="IOM113"/>
      <c r="IOO113"/>
      <c r="IOQ113"/>
      <c r="IOS113"/>
      <c r="IOU113"/>
      <c r="IOW113"/>
      <c r="IOY113"/>
      <c r="IPA113"/>
      <c r="IPC113"/>
      <c r="IPE113"/>
      <c r="IPG113"/>
      <c r="IPI113"/>
      <c r="IPK113"/>
      <c r="IPM113"/>
      <c r="IPO113"/>
      <c r="IPQ113"/>
      <c r="IPS113"/>
      <c r="IPU113"/>
      <c r="IPW113"/>
      <c r="IPY113"/>
      <c r="IQA113"/>
      <c r="IQC113"/>
      <c r="IQE113"/>
      <c r="IQG113"/>
      <c r="IQI113"/>
      <c r="IQK113"/>
      <c r="IQM113"/>
      <c r="IQO113"/>
      <c r="IQQ113"/>
      <c r="IQS113"/>
      <c r="IQU113"/>
      <c r="IQW113"/>
      <c r="IQY113"/>
      <c r="IRA113"/>
      <c r="IRC113"/>
      <c r="IRE113"/>
      <c r="IRG113"/>
      <c r="IRI113"/>
      <c r="IRK113"/>
      <c r="IRM113"/>
      <c r="IRO113"/>
      <c r="IRQ113"/>
      <c r="IRS113"/>
      <c r="IRU113"/>
      <c r="IRW113"/>
      <c r="IRY113"/>
      <c r="ISA113"/>
      <c r="ISC113"/>
      <c r="ISE113"/>
      <c r="ISG113"/>
      <c r="ISI113"/>
      <c r="ISK113"/>
      <c r="ISM113"/>
      <c r="ISO113"/>
      <c r="ISQ113"/>
      <c r="ISS113"/>
      <c r="ISU113"/>
      <c r="ISW113"/>
      <c r="ISY113"/>
      <c r="ITA113"/>
      <c r="ITC113"/>
      <c r="ITE113"/>
      <c r="ITG113"/>
      <c r="ITI113"/>
      <c r="ITK113"/>
      <c r="ITM113"/>
      <c r="ITO113"/>
      <c r="ITQ113"/>
      <c r="ITS113"/>
      <c r="ITU113"/>
      <c r="ITW113"/>
      <c r="ITY113"/>
      <c r="IUA113"/>
      <c r="IUC113"/>
      <c r="IUE113"/>
      <c r="IUG113"/>
      <c r="IUI113"/>
      <c r="IUK113"/>
      <c r="IUM113"/>
      <c r="IUO113"/>
      <c r="IUQ113"/>
      <c r="IUS113"/>
      <c r="IUU113"/>
      <c r="IUW113"/>
      <c r="IUY113"/>
      <c r="IVA113"/>
      <c r="IVC113"/>
      <c r="IVE113"/>
      <c r="IVG113"/>
      <c r="IVI113"/>
      <c r="IVK113"/>
      <c r="IVM113"/>
      <c r="IVO113"/>
      <c r="IVQ113"/>
      <c r="IVS113"/>
      <c r="IVU113"/>
      <c r="IVW113"/>
      <c r="IVY113"/>
      <c r="IWA113"/>
      <c r="IWC113"/>
      <c r="IWE113"/>
      <c r="IWG113"/>
      <c r="IWI113"/>
      <c r="IWK113"/>
      <c r="IWM113"/>
      <c r="IWO113"/>
      <c r="IWQ113"/>
      <c r="IWS113"/>
      <c r="IWU113"/>
      <c r="IWW113"/>
      <c r="IWY113"/>
      <c r="IXA113"/>
      <c r="IXC113"/>
      <c r="IXE113"/>
      <c r="IXG113"/>
      <c r="IXI113"/>
      <c r="IXK113"/>
      <c r="IXM113"/>
      <c r="IXO113"/>
      <c r="IXQ113"/>
      <c r="IXS113"/>
      <c r="IXU113"/>
      <c r="IXW113"/>
      <c r="IXY113"/>
      <c r="IYA113"/>
      <c r="IYC113"/>
      <c r="IYE113"/>
      <c r="IYG113"/>
      <c r="IYI113"/>
      <c r="IYK113"/>
      <c r="IYM113"/>
      <c r="IYO113"/>
      <c r="IYQ113"/>
      <c r="IYS113"/>
      <c r="IYU113"/>
      <c r="IYW113"/>
      <c r="IYY113"/>
      <c r="IZA113"/>
      <c r="IZC113"/>
      <c r="IZE113"/>
      <c r="IZG113"/>
      <c r="IZI113"/>
      <c r="IZK113"/>
      <c r="IZM113"/>
      <c r="IZO113"/>
      <c r="IZQ113"/>
      <c r="IZS113"/>
      <c r="IZU113"/>
      <c r="IZW113"/>
      <c r="IZY113"/>
      <c r="JAA113"/>
      <c r="JAC113"/>
      <c r="JAE113"/>
      <c r="JAG113"/>
      <c r="JAI113"/>
      <c r="JAK113"/>
      <c r="JAM113"/>
      <c r="JAO113"/>
      <c r="JAQ113"/>
      <c r="JAS113"/>
      <c r="JAU113"/>
      <c r="JAW113"/>
      <c r="JAY113"/>
      <c r="JBA113"/>
      <c r="JBC113"/>
      <c r="JBE113"/>
      <c r="JBG113"/>
      <c r="JBI113"/>
      <c r="JBK113"/>
      <c r="JBM113"/>
      <c r="JBO113"/>
      <c r="JBQ113"/>
      <c r="JBS113"/>
      <c r="JBU113"/>
      <c r="JBW113"/>
      <c r="JBY113"/>
      <c r="JCA113"/>
      <c r="JCC113"/>
      <c r="JCE113"/>
      <c r="JCG113"/>
      <c r="JCI113"/>
      <c r="JCK113"/>
      <c r="JCM113"/>
      <c r="JCO113"/>
      <c r="JCQ113"/>
      <c r="JCS113"/>
      <c r="JCU113"/>
      <c r="JCW113"/>
      <c r="JCY113"/>
      <c r="JDA113"/>
      <c r="JDC113"/>
      <c r="JDE113"/>
      <c r="JDG113"/>
      <c r="JDI113"/>
      <c r="JDK113"/>
      <c r="JDM113"/>
      <c r="JDO113"/>
      <c r="JDQ113"/>
      <c r="JDS113"/>
      <c r="JDU113"/>
      <c r="JDW113"/>
      <c r="JDY113"/>
      <c r="JEA113"/>
      <c r="JEC113"/>
      <c r="JEE113"/>
      <c r="JEG113"/>
      <c r="JEI113"/>
      <c r="JEK113"/>
      <c r="JEM113"/>
      <c r="JEO113"/>
      <c r="JEQ113"/>
      <c r="JES113"/>
      <c r="JEU113"/>
      <c r="JEW113"/>
      <c r="JEY113"/>
      <c r="JFA113"/>
      <c r="JFC113"/>
      <c r="JFE113"/>
      <c r="JFG113"/>
      <c r="JFI113"/>
      <c r="JFK113"/>
      <c r="JFM113"/>
      <c r="JFO113"/>
      <c r="JFQ113"/>
      <c r="JFS113"/>
      <c r="JFU113"/>
      <c r="JFW113"/>
      <c r="JFY113"/>
      <c r="JGA113"/>
      <c r="JGC113"/>
      <c r="JGE113"/>
      <c r="JGG113"/>
      <c r="JGI113"/>
      <c r="JGK113"/>
      <c r="JGM113"/>
      <c r="JGO113"/>
      <c r="JGQ113"/>
      <c r="JGS113"/>
      <c r="JGU113"/>
      <c r="JGW113"/>
      <c r="JGY113"/>
      <c r="JHA113"/>
      <c r="JHC113"/>
      <c r="JHE113"/>
      <c r="JHG113"/>
      <c r="JHI113"/>
      <c r="JHK113"/>
      <c r="JHM113"/>
      <c r="JHO113"/>
      <c r="JHQ113"/>
      <c r="JHS113"/>
      <c r="JHU113"/>
      <c r="JHW113"/>
      <c r="JHY113"/>
      <c r="JIA113"/>
      <c r="JIC113"/>
      <c r="JIE113"/>
      <c r="JIG113"/>
      <c r="JII113"/>
      <c r="JIK113"/>
      <c r="JIM113"/>
      <c r="JIO113"/>
      <c r="JIQ113"/>
      <c r="JIS113"/>
      <c r="JIU113"/>
      <c r="JIW113"/>
      <c r="JIY113"/>
      <c r="JJA113"/>
      <c r="JJC113"/>
      <c r="JJE113"/>
      <c r="JJG113"/>
      <c r="JJI113"/>
      <c r="JJK113"/>
      <c r="JJM113"/>
      <c r="JJO113"/>
      <c r="JJQ113"/>
      <c r="JJS113"/>
      <c r="JJU113"/>
      <c r="JJW113"/>
      <c r="JJY113"/>
      <c r="JKA113"/>
      <c r="JKC113"/>
      <c r="JKE113"/>
      <c r="JKG113"/>
      <c r="JKI113"/>
      <c r="JKK113"/>
      <c r="JKM113"/>
      <c r="JKO113"/>
      <c r="JKQ113"/>
      <c r="JKS113"/>
      <c r="JKU113"/>
      <c r="JKW113"/>
      <c r="JKY113"/>
      <c r="JLA113"/>
      <c r="JLC113"/>
      <c r="JLE113"/>
      <c r="JLG113"/>
      <c r="JLI113"/>
      <c r="JLK113"/>
      <c r="JLM113"/>
      <c r="JLO113"/>
      <c r="JLQ113"/>
      <c r="JLS113"/>
      <c r="JLU113"/>
      <c r="JLW113"/>
      <c r="JLY113"/>
      <c r="JMA113"/>
      <c r="JMC113"/>
      <c r="JME113"/>
      <c r="JMG113"/>
      <c r="JMI113"/>
      <c r="JMK113"/>
      <c r="JMM113"/>
      <c r="JMO113"/>
      <c r="JMQ113"/>
      <c r="JMS113"/>
      <c r="JMU113"/>
      <c r="JMW113"/>
      <c r="JMY113"/>
      <c r="JNA113"/>
      <c r="JNC113"/>
      <c r="JNE113"/>
      <c r="JNG113"/>
      <c r="JNI113"/>
      <c r="JNK113"/>
      <c r="JNM113"/>
      <c r="JNO113"/>
      <c r="JNQ113"/>
      <c r="JNS113"/>
      <c r="JNU113"/>
      <c r="JNW113"/>
      <c r="JNY113"/>
      <c r="JOA113"/>
      <c r="JOC113"/>
      <c r="JOE113"/>
      <c r="JOG113"/>
      <c r="JOI113"/>
      <c r="JOK113"/>
      <c r="JOM113"/>
      <c r="JOO113"/>
      <c r="JOQ113"/>
      <c r="JOS113"/>
      <c r="JOU113"/>
      <c r="JOW113"/>
      <c r="JOY113"/>
      <c r="JPA113"/>
      <c r="JPC113"/>
      <c r="JPE113"/>
      <c r="JPG113"/>
      <c r="JPI113"/>
      <c r="JPK113"/>
      <c r="JPM113"/>
      <c r="JPO113"/>
      <c r="JPQ113"/>
      <c r="JPS113"/>
      <c r="JPU113"/>
      <c r="JPW113"/>
      <c r="JPY113"/>
      <c r="JQA113"/>
      <c r="JQC113"/>
      <c r="JQE113"/>
      <c r="JQG113"/>
      <c r="JQI113"/>
      <c r="JQK113"/>
      <c r="JQM113"/>
      <c r="JQO113"/>
      <c r="JQQ113"/>
      <c r="JQS113"/>
      <c r="JQU113"/>
      <c r="JQW113"/>
      <c r="JQY113"/>
      <c r="JRA113"/>
      <c r="JRC113"/>
      <c r="JRE113"/>
      <c r="JRG113"/>
      <c r="JRI113"/>
      <c r="JRK113"/>
      <c r="JRM113"/>
      <c r="JRO113"/>
      <c r="JRQ113"/>
      <c r="JRS113"/>
      <c r="JRU113"/>
      <c r="JRW113"/>
      <c r="JRY113"/>
      <c r="JSA113"/>
      <c r="JSC113"/>
      <c r="JSE113"/>
      <c r="JSG113"/>
      <c r="JSI113"/>
      <c r="JSK113"/>
      <c r="JSM113"/>
      <c r="JSO113"/>
      <c r="JSQ113"/>
      <c r="JSS113"/>
      <c r="JSU113"/>
      <c r="JSW113"/>
      <c r="JSY113"/>
      <c r="JTA113"/>
      <c r="JTC113"/>
      <c r="JTE113"/>
      <c r="JTG113"/>
      <c r="JTI113"/>
      <c r="JTK113"/>
      <c r="JTM113"/>
      <c r="JTO113"/>
      <c r="JTQ113"/>
      <c r="JTS113"/>
      <c r="JTU113"/>
      <c r="JTW113"/>
      <c r="JTY113"/>
      <c r="JUA113"/>
      <c r="JUC113"/>
      <c r="JUE113"/>
      <c r="JUG113"/>
      <c r="JUI113"/>
      <c r="JUK113"/>
      <c r="JUM113"/>
      <c r="JUO113"/>
      <c r="JUQ113"/>
      <c r="JUS113"/>
      <c r="JUU113"/>
      <c r="JUW113"/>
      <c r="JUY113"/>
      <c r="JVA113"/>
      <c r="JVC113"/>
      <c r="JVE113"/>
      <c r="JVG113"/>
      <c r="JVI113"/>
      <c r="JVK113"/>
      <c r="JVM113"/>
      <c r="JVO113"/>
      <c r="JVQ113"/>
      <c r="JVS113"/>
      <c r="JVU113"/>
      <c r="JVW113"/>
      <c r="JVY113"/>
      <c r="JWA113"/>
      <c r="JWC113"/>
      <c r="JWE113"/>
      <c r="JWG113"/>
      <c r="JWI113"/>
      <c r="JWK113"/>
      <c r="JWM113"/>
      <c r="JWO113"/>
      <c r="JWQ113"/>
      <c r="JWS113"/>
      <c r="JWU113"/>
      <c r="JWW113"/>
      <c r="JWY113"/>
      <c r="JXA113"/>
      <c r="JXC113"/>
      <c r="JXE113"/>
      <c r="JXG113"/>
      <c r="JXI113"/>
      <c r="JXK113"/>
      <c r="JXM113"/>
      <c r="JXO113"/>
      <c r="JXQ113"/>
      <c r="JXS113"/>
      <c r="JXU113"/>
      <c r="JXW113"/>
      <c r="JXY113"/>
      <c r="JYA113"/>
      <c r="JYC113"/>
      <c r="JYE113"/>
      <c r="JYG113"/>
      <c r="JYI113"/>
      <c r="JYK113"/>
      <c r="JYM113"/>
      <c r="JYO113"/>
      <c r="JYQ113"/>
      <c r="JYS113"/>
      <c r="JYU113"/>
      <c r="JYW113"/>
      <c r="JYY113"/>
      <c r="JZA113"/>
      <c r="JZC113"/>
      <c r="JZE113"/>
      <c r="JZG113"/>
      <c r="JZI113"/>
      <c r="JZK113"/>
      <c r="JZM113"/>
      <c r="JZO113"/>
      <c r="JZQ113"/>
      <c r="JZS113"/>
      <c r="JZU113"/>
      <c r="JZW113"/>
      <c r="JZY113"/>
      <c r="KAA113"/>
      <c r="KAC113"/>
      <c r="KAE113"/>
      <c r="KAG113"/>
      <c r="KAI113"/>
      <c r="KAK113"/>
      <c r="KAM113"/>
      <c r="KAO113"/>
      <c r="KAQ113"/>
      <c r="KAS113"/>
      <c r="KAU113"/>
      <c r="KAW113"/>
      <c r="KAY113"/>
      <c r="KBA113"/>
      <c r="KBC113"/>
      <c r="KBE113"/>
      <c r="KBG113"/>
      <c r="KBI113"/>
      <c r="KBK113"/>
      <c r="KBM113"/>
      <c r="KBO113"/>
      <c r="KBQ113"/>
      <c r="KBS113"/>
      <c r="KBU113"/>
      <c r="KBW113"/>
      <c r="KBY113"/>
      <c r="KCA113"/>
      <c r="KCC113"/>
      <c r="KCE113"/>
      <c r="KCG113"/>
      <c r="KCI113"/>
      <c r="KCK113"/>
      <c r="KCM113"/>
      <c r="KCO113"/>
      <c r="KCQ113"/>
      <c r="KCS113"/>
      <c r="KCU113"/>
      <c r="KCW113"/>
      <c r="KCY113"/>
      <c r="KDA113"/>
      <c r="KDC113"/>
      <c r="KDE113"/>
      <c r="KDG113"/>
      <c r="KDI113"/>
      <c r="KDK113"/>
      <c r="KDM113"/>
      <c r="KDO113"/>
      <c r="KDQ113"/>
      <c r="KDS113"/>
      <c r="KDU113"/>
      <c r="KDW113"/>
      <c r="KDY113"/>
      <c r="KEA113"/>
      <c r="KEC113"/>
      <c r="KEE113"/>
      <c r="KEG113"/>
      <c r="KEI113"/>
      <c r="KEK113"/>
      <c r="KEM113"/>
      <c r="KEO113"/>
      <c r="KEQ113"/>
      <c r="KES113"/>
      <c r="KEU113"/>
      <c r="KEW113"/>
      <c r="KEY113"/>
      <c r="KFA113"/>
      <c r="KFC113"/>
      <c r="KFE113"/>
      <c r="KFG113"/>
      <c r="KFI113"/>
      <c r="KFK113"/>
      <c r="KFM113"/>
      <c r="KFO113"/>
      <c r="KFQ113"/>
      <c r="KFS113"/>
      <c r="KFU113"/>
      <c r="KFW113"/>
      <c r="KFY113"/>
      <c r="KGA113"/>
      <c r="KGC113"/>
      <c r="KGE113"/>
      <c r="KGG113"/>
      <c r="KGI113"/>
      <c r="KGK113"/>
      <c r="KGM113"/>
      <c r="KGO113"/>
      <c r="KGQ113"/>
      <c r="KGS113"/>
      <c r="KGU113"/>
      <c r="KGW113"/>
      <c r="KGY113"/>
      <c r="KHA113"/>
      <c r="KHC113"/>
      <c r="KHE113"/>
      <c r="KHG113"/>
      <c r="KHI113"/>
      <c r="KHK113"/>
      <c r="KHM113"/>
      <c r="KHO113"/>
      <c r="KHQ113"/>
      <c r="KHS113"/>
      <c r="KHU113"/>
      <c r="KHW113"/>
      <c r="KHY113"/>
      <c r="KIA113"/>
      <c r="KIC113"/>
      <c r="KIE113"/>
      <c r="KIG113"/>
      <c r="KII113"/>
      <c r="KIK113"/>
      <c r="KIM113"/>
      <c r="KIO113"/>
      <c r="KIQ113"/>
      <c r="KIS113"/>
      <c r="KIU113"/>
      <c r="KIW113"/>
      <c r="KIY113"/>
      <c r="KJA113"/>
      <c r="KJC113"/>
      <c r="KJE113"/>
      <c r="KJG113"/>
      <c r="KJI113"/>
      <c r="KJK113"/>
      <c r="KJM113"/>
      <c r="KJO113"/>
      <c r="KJQ113"/>
      <c r="KJS113"/>
      <c r="KJU113"/>
      <c r="KJW113"/>
      <c r="KJY113"/>
      <c r="KKA113"/>
      <c r="KKC113"/>
      <c r="KKE113"/>
      <c r="KKG113"/>
      <c r="KKI113"/>
      <c r="KKK113"/>
      <c r="KKM113"/>
      <c r="KKO113"/>
      <c r="KKQ113"/>
      <c r="KKS113"/>
      <c r="KKU113"/>
      <c r="KKW113"/>
      <c r="KKY113"/>
      <c r="KLA113"/>
      <c r="KLC113"/>
      <c r="KLE113"/>
      <c r="KLG113"/>
      <c r="KLI113"/>
      <c r="KLK113"/>
      <c r="KLM113"/>
      <c r="KLO113"/>
      <c r="KLQ113"/>
      <c r="KLS113"/>
      <c r="KLU113"/>
      <c r="KLW113"/>
      <c r="KLY113"/>
      <c r="KMA113"/>
      <c r="KMC113"/>
      <c r="KME113"/>
      <c r="KMG113"/>
      <c r="KMI113"/>
      <c r="KMK113"/>
      <c r="KMM113"/>
      <c r="KMO113"/>
      <c r="KMQ113"/>
      <c r="KMS113"/>
      <c r="KMU113"/>
      <c r="KMW113"/>
      <c r="KMY113"/>
      <c r="KNA113"/>
      <c r="KNC113"/>
      <c r="KNE113"/>
      <c r="KNG113"/>
      <c r="KNI113"/>
      <c r="KNK113"/>
      <c r="KNM113"/>
      <c r="KNO113"/>
      <c r="KNQ113"/>
      <c r="KNS113"/>
      <c r="KNU113"/>
      <c r="KNW113"/>
      <c r="KNY113"/>
      <c r="KOA113"/>
      <c r="KOC113"/>
      <c r="KOE113"/>
      <c r="KOG113"/>
      <c r="KOI113"/>
      <c r="KOK113"/>
      <c r="KOM113"/>
      <c r="KOO113"/>
      <c r="KOQ113"/>
      <c r="KOS113"/>
      <c r="KOU113"/>
      <c r="KOW113"/>
      <c r="KOY113"/>
      <c r="KPA113"/>
      <c r="KPC113"/>
      <c r="KPE113"/>
      <c r="KPG113"/>
      <c r="KPI113"/>
      <c r="KPK113"/>
      <c r="KPM113"/>
      <c r="KPO113"/>
      <c r="KPQ113"/>
      <c r="KPS113"/>
      <c r="KPU113"/>
      <c r="KPW113"/>
      <c r="KPY113"/>
      <c r="KQA113"/>
      <c r="KQC113"/>
      <c r="KQE113"/>
      <c r="KQG113"/>
      <c r="KQI113"/>
      <c r="KQK113"/>
      <c r="KQM113"/>
      <c r="KQO113"/>
      <c r="KQQ113"/>
      <c r="KQS113"/>
      <c r="KQU113"/>
      <c r="KQW113"/>
      <c r="KQY113"/>
      <c r="KRA113"/>
      <c r="KRC113"/>
      <c r="KRE113"/>
      <c r="KRG113"/>
      <c r="KRI113"/>
      <c r="KRK113"/>
      <c r="KRM113"/>
      <c r="KRO113"/>
      <c r="KRQ113"/>
      <c r="KRS113"/>
      <c r="KRU113"/>
      <c r="KRW113"/>
      <c r="KRY113"/>
      <c r="KSA113"/>
      <c r="KSC113"/>
      <c r="KSE113"/>
      <c r="KSG113"/>
      <c r="KSI113"/>
      <c r="KSK113"/>
      <c r="KSM113"/>
      <c r="KSO113"/>
      <c r="KSQ113"/>
      <c r="KSS113"/>
      <c r="KSU113"/>
      <c r="KSW113"/>
      <c r="KSY113"/>
      <c r="KTA113"/>
      <c r="KTC113"/>
      <c r="KTE113"/>
      <c r="KTG113"/>
      <c r="KTI113"/>
      <c r="KTK113"/>
      <c r="KTM113"/>
      <c r="KTO113"/>
      <c r="KTQ113"/>
      <c r="KTS113"/>
      <c r="KTU113"/>
      <c r="KTW113"/>
      <c r="KTY113"/>
      <c r="KUA113"/>
      <c r="KUC113"/>
      <c r="KUE113"/>
      <c r="KUG113"/>
      <c r="KUI113"/>
      <c r="KUK113"/>
      <c r="KUM113"/>
      <c r="KUO113"/>
      <c r="KUQ113"/>
      <c r="KUS113"/>
      <c r="KUU113"/>
      <c r="KUW113"/>
      <c r="KUY113"/>
      <c r="KVA113"/>
      <c r="KVC113"/>
      <c r="KVE113"/>
      <c r="KVG113"/>
      <c r="KVI113"/>
      <c r="KVK113"/>
      <c r="KVM113"/>
      <c r="KVO113"/>
      <c r="KVQ113"/>
      <c r="KVS113"/>
      <c r="KVU113"/>
      <c r="KVW113"/>
      <c r="KVY113"/>
      <c r="KWA113"/>
      <c r="KWC113"/>
      <c r="KWE113"/>
      <c r="KWG113"/>
      <c r="KWI113"/>
      <c r="KWK113"/>
      <c r="KWM113"/>
      <c r="KWO113"/>
      <c r="KWQ113"/>
      <c r="KWS113"/>
      <c r="KWU113"/>
      <c r="KWW113"/>
      <c r="KWY113"/>
      <c r="KXA113"/>
      <c r="KXC113"/>
      <c r="KXE113"/>
      <c r="KXG113"/>
      <c r="KXI113"/>
      <c r="KXK113"/>
      <c r="KXM113"/>
      <c r="KXO113"/>
      <c r="KXQ113"/>
      <c r="KXS113"/>
      <c r="KXU113"/>
      <c r="KXW113"/>
      <c r="KXY113"/>
      <c r="KYA113"/>
      <c r="KYC113"/>
      <c r="KYE113"/>
      <c r="KYG113"/>
      <c r="KYI113"/>
      <c r="KYK113"/>
      <c r="KYM113"/>
      <c r="KYO113"/>
      <c r="KYQ113"/>
      <c r="KYS113"/>
      <c r="KYU113"/>
      <c r="KYW113"/>
      <c r="KYY113"/>
      <c r="KZA113"/>
      <c r="KZC113"/>
      <c r="KZE113"/>
      <c r="KZG113"/>
      <c r="KZI113"/>
      <c r="KZK113"/>
      <c r="KZM113"/>
      <c r="KZO113"/>
      <c r="KZQ113"/>
      <c r="KZS113"/>
      <c r="KZU113"/>
      <c r="KZW113"/>
      <c r="KZY113"/>
      <c r="LAA113"/>
      <c r="LAC113"/>
      <c r="LAE113"/>
      <c r="LAG113"/>
      <c r="LAI113"/>
      <c r="LAK113"/>
      <c r="LAM113"/>
      <c r="LAO113"/>
      <c r="LAQ113"/>
      <c r="LAS113"/>
      <c r="LAU113"/>
      <c r="LAW113"/>
      <c r="LAY113"/>
      <c r="LBA113"/>
      <c r="LBC113"/>
      <c r="LBE113"/>
      <c r="LBG113"/>
      <c r="LBI113"/>
      <c r="LBK113"/>
      <c r="LBM113"/>
      <c r="LBO113"/>
      <c r="LBQ113"/>
      <c r="LBS113"/>
      <c r="LBU113"/>
      <c r="LBW113"/>
      <c r="LBY113"/>
      <c r="LCA113"/>
      <c r="LCC113"/>
      <c r="LCE113"/>
      <c r="LCG113"/>
      <c r="LCI113"/>
      <c r="LCK113"/>
      <c r="LCM113"/>
      <c r="LCO113"/>
      <c r="LCQ113"/>
      <c r="LCS113"/>
      <c r="LCU113"/>
      <c r="LCW113"/>
      <c r="LCY113"/>
      <c r="LDA113"/>
      <c r="LDC113"/>
      <c r="LDE113"/>
      <c r="LDG113"/>
      <c r="LDI113"/>
      <c r="LDK113"/>
      <c r="LDM113"/>
      <c r="LDO113"/>
      <c r="LDQ113"/>
      <c r="LDS113"/>
      <c r="LDU113"/>
      <c r="LDW113"/>
      <c r="LDY113"/>
      <c r="LEA113"/>
      <c r="LEC113"/>
      <c r="LEE113"/>
      <c r="LEG113"/>
      <c r="LEI113"/>
      <c r="LEK113"/>
      <c r="LEM113"/>
      <c r="LEO113"/>
      <c r="LEQ113"/>
      <c r="LES113"/>
      <c r="LEU113"/>
      <c r="LEW113"/>
      <c r="LEY113"/>
      <c r="LFA113"/>
      <c r="LFC113"/>
      <c r="LFE113"/>
      <c r="LFG113"/>
      <c r="LFI113"/>
      <c r="LFK113"/>
      <c r="LFM113"/>
      <c r="LFO113"/>
      <c r="LFQ113"/>
      <c r="LFS113"/>
      <c r="LFU113"/>
      <c r="LFW113"/>
      <c r="LFY113"/>
      <c r="LGA113"/>
      <c r="LGC113"/>
      <c r="LGE113"/>
      <c r="LGG113"/>
      <c r="LGI113"/>
      <c r="LGK113"/>
      <c r="LGM113"/>
      <c r="LGO113"/>
      <c r="LGQ113"/>
      <c r="LGS113"/>
      <c r="LGU113"/>
      <c r="LGW113"/>
      <c r="LGY113"/>
      <c r="LHA113"/>
      <c r="LHC113"/>
      <c r="LHE113"/>
      <c r="LHG113"/>
      <c r="LHI113"/>
      <c r="LHK113"/>
      <c r="LHM113"/>
      <c r="LHO113"/>
      <c r="LHQ113"/>
      <c r="LHS113"/>
      <c r="LHU113"/>
      <c r="LHW113"/>
      <c r="LHY113"/>
      <c r="LIA113"/>
      <c r="LIC113"/>
      <c r="LIE113"/>
      <c r="LIG113"/>
      <c r="LII113"/>
      <c r="LIK113"/>
      <c r="LIM113"/>
      <c r="LIO113"/>
      <c r="LIQ113"/>
      <c r="LIS113"/>
      <c r="LIU113"/>
      <c r="LIW113"/>
      <c r="LIY113"/>
      <c r="LJA113"/>
      <c r="LJC113"/>
      <c r="LJE113"/>
      <c r="LJG113"/>
      <c r="LJI113"/>
      <c r="LJK113"/>
      <c r="LJM113"/>
      <c r="LJO113"/>
      <c r="LJQ113"/>
      <c r="LJS113"/>
      <c r="LJU113"/>
      <c r="LJW113"/>
      <c r="LJY113"/>
      <c r="LKA113"/>
      <c r="LKC113"/>
      <c r="LKE113"/>
      <c r="LKG113"/>
      <c r="LKI113"/>
      <c r="LKK113"/>
      <c r="LKM113"/>
      <c r="LKO113"/>
      <c r="LKQ113"/>
      <c r="LKS113"/>
      <c r="LKU113"/>
      <c r="LKW113"/>
      <c r="LKY113"/>
      <c r="LLA113"/>
      <c r="LLC113"/>
      <c r="LLE113"/>
      <c r="LLG113"/>
      <c r="LLI113"/>
      <c r="LLK113"/>
      <c r="LLM113"/>
      <c r="LLO113"/>
      <c r="LLQ113"/>
      <c r="LLS113"/>
      <c r="LLU113"/>
      <c r="LLW113"/>
      <c r="LLY113"/>
      <c r="LMA113"/>
      <c r="LMC113"/>
      <c r="LME113"/>
      <c r="LMG113"/>
      <c r="LMI113"/>
      <c r="LMK113"/>
      <c r="LMM113"/>
      <c r="LMO113"/>
      <c r="LMQ113"/>
      <c r="LMS113"/>
      <c r="LMU113"/>
      <c r="LMW113"/>
      <c r="LMY113"/>
      <c r="LNA113"/>
      <c r="LNC113"/>
      <c r="LNE113"/>
      <c r="LNG113"/>
      <c r="LNI113"/>
      <c r="LNK113"/>
      <c r="LNM113"/>
      <c r="LNO113"/>
      <c r="LNQ113"/>
      <c r="LNS113"/>
      <c r="LNU113"/>
      <c r="LNW113"/>
      <c r="LNY113"/>
      <c r="LOA113"/>
      <c r="LOC113"/>
      <c r="LOE113"/>
      <c r="LOG113"/>
      <c r="LOI113"/>
      <c r="LOK113"/>
      <c r="LOM113"/>
      <c r="LOO113"/>
      <c r="LOQ113"/>
      <c r="LOS113"/>
      <c r="LOU113"/>
      <c r="LOW113"/>
      <c r="LOY113"/>
      <c r="LPA113"/>
      <c r="LPC113"/>
      <c r="LPE113"/>
      <c r="LPG113"/>
      <c r="LPI113"/>
      <c r="LPK113"/>
      <c r="LPM113"/>
      <c r="LPO113"/>
      <c r="LPQ113"/>
      <c r="LPS113"/>
      <c r="LPU113"/>
      <c r="LPW113"/>
      <c r="LPY113"/>
      <c r="LQA113"/>
      <c r="LQC113"/>
      <c r="LQE113"/>
      <c r="LQG113"/>
      <c r="LQI113"/>
      <c r="LQK113"/>
      <c r="LQM113"/>
      <c r="LQO113"/>
      <c r="LQQ113"/>
      <c r="LQS113"/>
      <c r="LQU113"/>
      <c r="LQW113"/>
      <c r="LQY113"/>
      <c r="LRA113"/>
      <c r="LRC113"/>
      <c r="LRE113"/>
      <c r="LRG113"/>
      <c r="LRI113"/>
      <c r="LRK113"/>
      <c r="LRM113"/>
      <c r="LRO113"/>
      <c r="LRQ113"/>
      <c r="LRS113"/>
      <c r="LRU113"/>
      <c r="LRW113"/>
      <c r="LRY113"/>
      <c r="LSA113"/>
      <c r="LSC113"/>
      <c r="LSE113"/>
      <c r="LSG113"/>
      <c r="LSI113"/>
      <c r="LSK113"/>
      <c r="LSM113"/>
      <c r="LSO113"/>
      <c r="LSQ113"/>
      <c r="LSS113"/>
      <c r="LSU113"/>
      <c r="LSW113"/>
      <c r="LSY113"/>
      <c r="LTA113"/>
      <c r="LTC113"/>
      <c r="LTE113"/>
      <c r="LTG113"/>
      <c r="LTI113"/>
      <c r="LTK113"/>
      <c r="LTM113"/>
      <c r="LTO113"/>
      <c r="LTQ113"/>
      <c r="LTS113"/>
      <c r="LTU113"/>
      <c r="LTW113"/>
      <c r="LTY113"/>
      <c r="LUA113"/>
      <c r="LUC113"/>
      <c r="LUE113"/>
      <c r="LUG113"/>
      <c r="LUI113"/>
      <c r="LUK113"/>
      <c r="LUM113"/>
      <c r="LUO113"/>
      <c r="LUQ113"/>
      <c r="LUS113"/>
      <c r="LUU113"/>
      <c r="LUW113"/>
      <c r="LUY113"/>
      <c r="LVA113"/>
      <c r="LVC113"/>
      <c r="LVE113"/>
      <c r="LVG113"/>
      <c r="LVI113"/>
      <c r="LVK113"/>
      <c r="LVM113"/>
      <c r="LVO113"/>
      <c r="LVQ113"/>
      <c r="LVS113"/>
      <c r="LVU113"/>
      <c r="LVW113"/>
      <c r="LVY113"/>
      <c r="LWA113"/>
      <c r="LWC113"/>
      <c r="LWE113"/>
      <c r="LWG113"/>
      <c r="LWI113"/>
      <c r="LWK113"/>
      <c r="LWM113"/>
      <c r="LWO113"/>
      <c r="LWQ113"/>
      <c r="LWS113"/>
      <c r="LWU113"/>
      <c r="LWW113"/>
      <c r="LWY113"/>
      <c r="LXA113"/>
      <c r="LXC113"/>
      <c r="LXE113"/>
      <c r="LXG113"/>
      <c r="LXI113"/>
      <c r="LXK113"/>
      <c r="LXM113"/>
      <c r="LXO113"/>
      <c r="LXQ113"/>
      <c r="LXS113"/>
      <c r="LXU113"/>
      <c r="LXW113"/>
      <c r="LXY113"/>
      <c r="LYA113"/>
      <c r="LYC113"/>
      <c r="LYE113"/>
      <c r="LYG113"/>
      <c r="LYI113"/>
      <c r="LYK113"/>
      <c r="LYM113"/>
      <c r="LYO113"/>
      <c r="LYQ113"/>
      <c r="LYS113"/>
      <c r="LYU113"/>
      <c r="LYW113"/>
      <c r="LYY113"/>
      <c r="LZA113"/>
      <c r="LZC113"/>
      <c r="LZE113"/>
      <c r="LZG113"/>
      <c r="LZI113"/>
      <c r="LZK113"/>
      <c r="LZM113"/>
      <c r="LZO113"/>
      <c r="LZQ113"/>
      <c r="LZS113"/>
      <c r="LZU113"/>
      <c r="LZW113"/>
      <c r="LZY113"/>
      <c r="MAA113"/>
      <c r="MAC113"/>
      <c r="MAE113"/>
      <c r="MAG113"/>
      <c r="MAI113"/>
      <c r="MAK113"/>
      <c r="MAM113"/>
      <c r="MAO113"/>
      <c r="MAQ113"/>
      <c r="MAS113"/>
      <c r="MAU113"/>
      <c r="MAW113"/>
      <c r="MAY113"/>
      <c r="MBA113"/>
      <c r="MBC113"/>
      <c r="MBE113"/>
      <c r="MBG113"/>
      <c r="MBI113"/>
      <c r="MBK113"/>
      <c r="MBM113"/>
      <c r="MBO113"/>
      <c r="MBQ113"/>
      <c r="MBS113"/>
      <c r="MBU113"/>
      <c r="MBW113"/>
      <c r="MBY113"/>
      <c r="MCA113"/>
      <c r="MCC113"/>
      <c r="MCE113"/>
      <c r="MCG113"/>
      <c r="MCI113"/>
      <c r="MCK113"/>
      <c r="MCM113"/>
      <c r="MCO113"/>
      <c r="MCQ113"/>
      <c r="MCS113"/>
      <c r="MCU113"/>
      <c r="MCW113"/>
      <c r="MCY113"/>
      <c r="MDA113"/>
      <c r="MDC113"/>
      <c r="MDE113"/>
      <c r="MDG113"/>
      <c r="MDI113"/>
      <c r="MDK113"/>
      <c r="MDM113"/>
      <c r="MDO113"/>
      <c r="MDQ113"/>
      <c r="MDS113"/>
      <c r="MDU113"/>
      <c r="MDW113"/>
      <c r="MDY113"/>
      <c r="MEA113"/>
      <c r="MEC113"/>
      <c r="MEE113"/>
      <c r="MEG113"/>
      <c r="MEI113"/>
      <c r="MEK113"/>
      <c r="MEM113"/>
      <c r="MEO113"/>
      <c r="MEQ113"/>
      <c r="MES113"/>
      <c r="MEU113"/>
      <c r="MEW113"/>
      <c r="MEY113"/>
      <c r="MFA113"/>
      <c r="MFC113"/>
      <c r="MFE113"/>
      <c r="MFG113"/>
      <c r="MFI113"/>
      <c r="MFK113"/>
      <c r="MFM113"/>
      <c r="MFO113"/>
      <c r="MFQ113"/>
      <c r="MFS113"/>
      <c r="MFU113"/>
      <c r="MFW113"/>
      <c r="MFY113"/>
      <c r="MGA113"/>
      <c r="MGC113"/>
      <c r="MGE113"/>
      <c r="MGG113"/>
      <c r="MGI113"/>
      <c r="MGK113"/>
      <c r="MGM113"/>
      <c r="MGO113"/>
      <c r="MGQ113"/>
      <c r="MGS113"/>
      <c r="MGU113"/>
      <c r="MGW113"/>
      <c r="MGY113"/>
      <c r="MHA113"/>
      <c r="MHC113"/>
      <c r="MHE113"/>
      <c r="MHG113"/>
      <c r="MHI113"/>
      <c r="MHK113"/>
      <c r="MHM113"/>
      <c r="MHO113"/>
      <c r="MHQ113"/>
      <c r="MHS113"/>
      <c r="MHU113"/>
      <c r="MHW113"/>
      <c r="MHY113"/>
      <c r="MIA113"/>
      <c r="MIC113"/>
      <c r="MIE113"/>
      <c r="MIG113"/>
      <c r="MII113"/>
      <c r="MIK113"/>
      <c r="MIM113"/>
      <c r="MIO113"/>
      <c r="MIQ113"/>
      <c r="MIS113"/>
      <c r="MIU113"/>
      <c r="MIW113"/>
      <c r="MIY113"/>
      <c r="MJA113"/>
      <c r="MJC113"/>
      <c r="MJE113"/>
      <c r="MJG113"/>
      <c r="MJI113"/>
      <c r="MJK113"/>
      <c r="MJM113"/>
      <c r="MJO113"/>
      <c r="MJQ113"/>
      <c r="MJS113"/>
      <c r="MJU113"/>
      <c r="MJW113"/>
      <c r="MJY113"/>
      <c r="MKA113"/>
      <c r="MKC113"/>
      <c r="MKE113"/>
      <c r="MKG113"/>
      <c r="MKI113"/>
      <c r="MKK113"/>
      <c r="MKM113"/>
      <c r="MKO113"/>
      <c r="MKQ113"/>
      <c r="MKS113"/>
      <c r="MKU113"/>
      <c r="MKW113"/>
      <c r="MKY113"/>
      <c r="MLA113"/>
      <c r="MLC113"/>
      <c r="MLE113"/>
      <c r="MLG113"/>
      <c r="MLI113"/>
      <c r="MLK113"/>
      <c r="MLM113"/>
      <c r="MLO113"/>
      <c r="MLQ113"/>
      <c r="MLS113"/>
      <c r="MLU113"/>
      <c r="MLW113"/>
      <c r="MLY113"/>
      <c r="MMA113"/>
      <c r="MMC113"/>
      <c r="MME113"/>
      <c r="MMG113"/>
      <c r="MMI113"/>
      <c r="MMK113"/>
      <c r="MMM113"/>
      <c r="MMO113"/>
      <c r="MMQ113"/>
      <c r="MMS113"/>
      <c r="MMU113"/>
      <c r="MMW113"/>
      <c r="MMY113"/>
      <c r="MNA113"/>
      <c r="MNC113"/>
      <c r="MNE113"/>
      <c r="MNG113"/>
      <c r="MNI113"/>
      <c r="MNK113"/>
      <c r="MNM113"/>
      <c r="MNO113"/>
      <c r="MNQ113"/>
      <c r="MNS113"/>
      <c r="MNU113"/>
      <c r="MNW113"/>
      <c r="MNY113"/>
      <c r="MOA113"/>
      <c r="MOC113"/>
      <c r="MOE113"/>
      <c r="MOG113"/>
      <c r="MOI113"/>
      <c r="MOK113"/>
      <c r="MOM113"/>
      <c r="MOO113"/>
      <c r="MOQ113"/>
      <c r="MOS113"/>
      <c r="MOU113"/>
      <c r="MOW113"/>
      <c r="MOY113"/>
      <c r="MPA113"/>
      <c r="MPC113"/>
      <c r="MPE113"/>
      <c r="MPG113"/>
      <c r="MPI113"/>
      <c r="MPK113"/>
      <c r="MPM113"/>
      <c r="MPO113"/>
      <c r="MPQ113"/>
      <c r="MPS113"/>
      <c r="MPU113"/>
      <c r="MPW113"/>
      <c r="MPY113"/>
      <c r="MQA113"/>
      <c r="MQC113"/>
      <c r="MQE113"/>
      <c r="MQG113"/>
      <c r="MQI113"/>
      <c r="MQK113"/>
      <c r="MQM113"/>
      <c r="MQO113"/>
      <c r="MQQ113"/>
      <c r="MQS113"/>
      <c r="MQU113"/>
      <c r="MQW113"/>
      <c r="MQY113"/>
      <c r="MRA113"/>
      <c r="MRC113"/>
      <c r="MRE113"/>
      <c r="MRG113"/>
      <c r="MRI113"/>
      <c r="MRK113"/>
      <c r="MRM113"/>
      <c r="MRO113"/>
      <c r="MRQ113"/>
      <c r="MRS113"/>
      <c r="MRU113"/>
      <c r="MRW113"/>
      <c r="MRY113"/>
      <c r="MSA113"/>
      <c r="MSC113"/>
      <c r="MSE113"/>
      <c r="MSG113"/>
      <c r="MSI113"/>
      <c r="MSK113"/>
      <c r="MSM113"/>
      <c r="MSO113"/>
      <c r="MSQ113"/>
      <c r="MSS113"/>
      <c r="MSU113"/>
      <c r="MSW113"/>
      <c r="MSY113"/>
      <c r="MTA113"/>
      <c r="MTC113"/>
      <c r="MTE113"/>
      <c r="MTG113"/>
      <c r="MTI113"/>
      <c r="MTK113"/>
      <c r="MTM113"/>
      <c r="MTO113"/>
      <c r="MTQ113"/>
      <c r="MTS113"/>
      <c r="MTU113"/>
      <c r="MTW113"/>
      <c r="MTY113"/>
      <c r="MUA113"/>
      <c r="MUC113"/>
      <c r="MUE113"/>
      <c r="MUG113"/>
      <c r="MUI113"/>
      <c r="MUK113"/>
      <c r="MUM113"/>
      <c r="MUO113"/>
      <c r="MUQ113"/>
      <c r="MUS113"/>
      <c r="MUU113"/>
      <c r="MUW113"/>
      <c r="MUY113"/>
      <c r="MVA113"/>
      <c r="MVC113"/>
      <c r="MVE113"/>
      <c r="MVG113"/>
      <c r="MVI113"/>
      <c r="MVK113"/>
      <c r="MVM113"/>
      <c r="MVO113"/>
      <c r="MVQ113"/>
      <c r="MVS113"/>
      <c r="MVU113"/>
      <c r="MVW113"/>
      <c r="MVY113"/>
      <c r="MWA113"/>
      <c r="MWC113"/>
      <c r="MWE113"/>
      <c r="MWG113"/>
      <c r="MWI113"/>
      <c r="MWK113"/>
      <c r="MWM113"/>
      <c r="MWO113"/>
      <c r="MWQ113"/>
      <c r="MWS113"/>
      <c r="MWU113"/>
      <c r="MWW113"/>
      <c r="MWY113"/>
      <c r="MXA113"/>
      <c r="MXC113"/>
      <c r="MXE113"/>
      <c r="MXG113"/>
      <c r="MXI113"/>
      <c r="MXK113"/>
      <c r="MXM113"/>
      <c r="MXO113"/>
      <c r="MXQ113"/>
      <c r="MXS113"/>
      <c r="MXU113"/>
      <c r="MXW113"/>
      <c r="MXY113"/>
      <c r="MYA113"/>
      <c r="MYC113"/>
      <c r="MYE113"/>
      <c r="MYG113"/>
      <c r="MYI113"/>
      <c r="MYK113"/>
      <c r="MYM113"/>
      <c r="MYO113"/>
      <c r="MYQ113"/>
      <c r="MYS113"/>
      <c r="MYU113"/>
      <c r="MYW113"/>
      <c r="MYY113"/>
      <c r="MZA113"/>
      <c r="MZC113"/>
      <c r="MZE113"/>
      <c r="MZG113"/>
      <c r="MZI113"/>
      <c r="MZK113"/>
      <c r="MZM113"/>
      <c r="MZO113"/>
      <c r="MZQ113"/>
      <c r="MZS113"/>
      <c r="MZU113"/>
      <c r="MZW113"/>
      <c r="MZY113"/>
      <c r="NAA113"/>
      <c r="NAC113"/>
      <c r="NAE113"/>
      <c r="NAG113"/>
      <c r="NAI113"/>
      <c r="NAK113"/>
      <c r="NAM113"/>
      <c r="NAO113"/>
      <c r="NAQ113"/>
      <c r="NAS113"/>
      <c r="NAU113"/>
      <c r="NAW113"/>
      <c r="NAY113"/>
      <c r="NBA113"/>
      <c r="NBC113"/>
      <c r="NBE113"/>
      <c r="NBG113"/>
      <c r="NBI113"/>
      <c r="NBK113"/>
      <c r="NBM113"/>
      <c r="NBO113"/>
      <c r="NBQ113"/>
      <c r="NBS113"/>
      <c r="NBU113"/>
      <c r="NBW113"/>
      <c r="NBY113"/>
      <c r="NCA113"/>
      <c r="NCC113"/>
      <c r="NCE113"/>
      <c r="NCG113"/>
      <c r="NCI113"/>
      <c r="NCK113"/>
      <c r="NCM113"/>
      <c r="NCO113"/>
      <c r="NCQ113"/>
      <c r="NCS113"/>
      <c r="NCU113"/>
      <c r="NCW113"/>
      <c r="NCY113"/>
      <c r="NDA113"/>
      <c r="NDC113"/>
      <c r="NDE113"/>
      <c r="NDG113"/>
      <c r="NDI113"/>
      <c r="NDK113"/>
      <c r="NDM113"/>
      <c r="NDO113"/>
      <c r="NDQ113"/>
      <c r="NDS113"/>
      <c r="NDU113"/>
      <c r="NDW113"/>
      <c r="NDY113"/>
      <c r="NEA113"/>
      <c r="NEC113"/>
      <c r="NEE113"/>
      <c r="NEG113"/>
      <c r="NEI113"/>
      <c r="NEK113"/>
      <c r="NEM113"/>
      <c r="NEO113"/>
      <c r="NEQ113"/>
      <c r="NES113"/>
      <c r="NEU113"/>
      <c r="NEW113"/>
      <c r="NEY113"/>
      <c r="NFA113"/>
      <c r="NFC113"/>
      <c r="NFE113"/>
      <c r="NFG113"/>
      <c r="NFI113"/>
      <c r="NFK113"/>
      <c r="NFM113"/>
      <c r="NFO113"/>
      <c r="NFQ113"/>
      <c r="NFS113"/>
      <c r="NFU113"/>
      <c r="NFW113"/>
      <c r="NFY113"/>
      <c r="NGA113"/>
      <c r="NGC113"/>
      <c r="NGE113"/>
      <c r="NGG113"/>
      <c r="NGI113"/>
      <c r="NGK113"/>
      <c r="NGM113"/>
      <c r="NGO113"/>
      <c r="NGQ113"/>
      <c r="NGS113"/>
      <c r="NGU113"/>
      <c r="NGW113"/>
      <c r="NGY113"/>
      <c r="NHA113"/>
      <c r="NHC113"/>
      <c r="NHE113"/>
      <c r="NHG113"/>
      <c r="NHI113"/>
      <c r="NHK113"/>
      <c r="NHM113"/>
      <c r="NHO113"/>
      <c r="NHQ113"/>
      <c r="NHS113"/>
      <c r="NHU113"/>
      <c r="NHW113"/>
      <c r="NHY113"/>
      <c r="NIA113"/>
      <c r="NIC113"/>
      <c r="NIE113"/>
      <c r="NIG113"/>
      <c r="NII113"/>
      <c r="NIK113"/>
      <c r="NIM113"/>
      <c r="NIO113"/>
      <c r="NIQ113"/>
      <c r="NIS113"/>
      <c r="NIU113"/>
      <c r="NIW113"/>
      <c r="NIY113"/>
      <c r="NJA113"/>
      <c r="NJC113"/>
      <c r="NJE113"/>
      <c r="NJG113"/>
      <c r="NJI113"/>
      <c r="NJK113"/>
      <c r="NJM113"/>
      <c r="NJO113"/>
      <c r="NJQ113"/>
      <c r="NJS113"/>
      <c r="NJU113"/>
      <c r="NJW113"/>
      <c r="NJY113"/>
      <c r="NKA113"/>
      <c r="NKC113"/>
      <c r="NKE113"/>
      <c r="NKG113"/>
      <c r="NKI113"/>
      <c r="NKK113"/>
      <c r="NKM113"/>
      <c r="NKO113"/>
      <c r="NKQ113"/>
      <c r="NKS113"/>
      <c r="NKU113"/>
      <c r="NKW113"/>
      <c r="NKY113"/>
      <c r="NLA113"/>
      <c r="NLC113"/>
      <c r="NLE113"/>
      <c r="NLG113"/>
      <c r="NLI113"/>
      <c r="NLK113"/>
      <c r="NLM113"/>
      <c r="NLO113"/>
      <c r="NLQ113"/>
      <c r="NLS113"/>
      <c r="NLU113"/>
      <c r="NLW113"/>
      <c r="NLY113"/>
      <c r="NMA113"/>
      <c r="NMC113"/>
      <c r="NME113"/>
      <c r="NMG113"/>
      <c r="NMI113"/>
      <c r="NMK113"/>
      <c r="NMM113"/>
      <c r="NMO113"/>
      <c r="NMQ113"/>
      <c r="NMS113"/>
      <c r="NMU113"/>
      <c r="NMW113"/>
      <c r="NMY113"/>
      <c r="NNA113"/>
      <c r="NNC113"/>
      <c r="NNE113"/>
      <c r="NNG113"/>
      <c r="NNI113"/>
      <c r="NNK113"/>
      <c r="NNM113"/>
      <c r="NNO113"/>
      <c r="NNQ113"/>
      <c r="NNS113"/>
      <c r="NNU113"/>
      <c r="NNW113"/>
      <c r="NNY113"/>
      <c r="NOA113"/>
      <c r="NOC113"/>
      <c r="NOE113"/>
      <c r="NOG113"/>
      <c r="NOI113"/>
      <c r="NOK113"/>
      <c r="NOM113"/>
      <c r="NOO113"/>
      <c r="NOQ113"/>
      <c r="NOS113"/>
      <c r="NOU113"/>
      <c r="NOW113"/>
      <c r="NOY113"/>
      <c r="NPA113"/>
      <c r="NPC113"/>
      <c r="NPE113"/>
      <c r="NPG113"/>
      <c r="NPI113"/>
      <c r="NPK113"/>
      <c r="NPM113"/>
      <c r="NPO113"/>
      <c r="NPQ113"/>
      <c r="NPS113"/>
      <c r="NPU113"/>
      <c r="NPW113"/>
      <c r="NPY113"/>
      <c r="NQA113"/>
      <c r="NQC113"/>
      <c r="NQE113"/>
      <c r="NQG113"/>
      <c r="NQI113"/>
      <c r="NQK113"/>
      <c r="NQM113"/>
      <c r="NQO113"/>
      <c r="NQQ113"/>
      <c r="NQS113"/>
      <c r="NQU113"/>
      <c r="NQW113"/>
      <c r="NQY113"/>
      <c r="NRA113"/>
      <c r="NRC113"/>
      <c r="NRE113"/>
      <c r="NRG113"/>
      <c r="NRI113"/>
      <c r="NRK113"/>
      <c r="NRM113"/>
      <c r="NRO113"/>
      <c r="NRQ113"/>
      <c r="NRS113"/>
      <c r="NRU113"/>
      <c r="NRW113"/>
      <c r="NRY113"/>
      <c r="NSA113"/>
      <c r="NSC113"/>
      <c r="NSE113"/>
      <c r="NSG113"/>
      <c r="NSI113"/>
      <c r="NSK113"/>
      <c r="NSM113"/>
      <c r="NSO113"/>
      <c r="NSQ113"/>
      <c r="NSS113"/>
      <c r="NSU113"/>
      <c r="NSW113"/>
      <c r="NSY113"/>
      <c r="NTA113"/>
      <c r="NTC113"/>
      <c r="NTE113"/>
      <c r="NTG113"/>
      <c r="NTI113"/>
      <c r="NTK113"/>
      <c r="NTM113"/>
      <c r="NTO113"/>
      <c r="NTQ113"/>
      <c r="NTS113"/>
      <c r="NTU113"/>
      <c r="NTW113"/>
      <c r="NTY113"/>
      <c r="NUA113"/>
      <c r="NUC113"/>
      <c r="NUE113"/>
      <c r="NUG113"/>
      <c r="NUI113"/>
      <c r="NUK113"/>
      <c r="NUM113"/>
      <c r="NUO113"/>
      <c r="NUQ113"/>
      <c r="NUS113"/>
      <c r="NUU113"/>
      <c r="NUW113"/>
      <c r="NUY113"/>
      <c r="NVA113"/>
      <c r="NVC113"/>
      <c r="NVE113"/>
      <c r="NVG113"/>
      <c r="NVI113"/>
      <c r="NVK113"/>
      <c r="NVM113"/>
      <c r="NVO113"/>
      <c r="NVQ113"/>
      <c r="NVS113"/>
      <c r="NVU113"/>
      <c r="NVW113"/>
      <c r="NVY113"/>
      <c r="NWA113"/>
      <c r="NWC113"/>
      <c r="NWE113"/>
      <c r="NWG113"/>
      <c r="NWI113"/>
      <c r="NWK113"/>
      <c r="NWM113"/>
      <c r="NWO113"/>
      <c r="NWQ113"/>
      <c r="NWS113"/>
      <c r="NWU113"/>
      <c r="NWW113"/>
      <c r="NWY113"/>
      <c r="NXA113"/>
      <c r="NXC113"/>
      <c r="NXE113"/>
      <c r="NXG113"/>
      <c r="NXI113"/>
      <c r="NXK113"/>
      <c r="NXM113"/>
      <c r="NXO113"/>
      <c r="NXQ113"/>
      <c r="NXS113"/>
      <c r="NXU113"/>
      <c r="NXW113"/>
      <c r="NXY113"/>
      <c r="NYA113"/>
      <c r="NYC113"/>
      <c r="NYE113"/>
      <c r="NYG113"/>
      <c r="NYI113"/>
      <c r="NYK113"/>
      <c r="NYM113"/>
      <c r="NYO113"/>
      <c r="NYQ113"/>
      <c r="NYS113"/>
      <c r="NYU113"/>
      <c r="NYW113"/>
      <c r="NYY113"/>
      <c r="NZA113"/>
      <c r="NZC113"/>
      <c r="NZE113"/>
      <c r="NZG113"/>
      <c r="NZI113"/>
      <c r="NZK113"/>
      <c r="NZM113"/>
      <c r="NZO113"/>
      <c r="NZQ113"/>
      <c r="NZS113"/>
      <c r="NZU113"/>
      <c r="NZW113"/>
      <c r="NZY113"/>
      <c r="OAA113"/>
      <c r="OAC113"/>
      <c r="OAE113"/>
      <c r="OAG113"/>
      <c r="OAI113"/>
      <c r="OAK113"/>
      <c r="OAM113"/>
      <c r="OAO113"/>
      <c r="OAQ113"/>
      <c r="OAS113"/>
      <c r="OAU113"/>
      <c r="OAW113"/>
      <c r="OAY113"/>
      <c r="OBA113"/>
      <c r="OBC113"/>
      <c r="OBE113"/>
      <c r="OBG113"/>
      <c r="OBI113"/>
      <c r="OBK113"/>
      <c r="OBM113"/>
      <c r="OBO113"/>
      <c r="OBQ113"/>
      <c r="OBS113"/>
      <c r="OBU113"/>
      <c r="OBW113"/>
      <c r="OBY113"/>
      <c r="OCA113"/>
      <c r="OCC113"/>
      <c r="OCE113"/>
      <c r="OCG113"/>
      <c r="OCI113"/>
      <c r="OCK113"/>
      <c r="OCM113"/>
      <c r="OCO113"/>
      <c r="OCQ113"/>
      <c r="OCS113"/>
      <c r="OCU113"/>
      <c r="OCW113"/>
      <c r="OCY113"/>
      <c r="ODA113"/>
      <c r="ODC113"/>
      <c r="ODE113"/>
      <c r="ODG113"/>
      <c r="ODI113"/>
      <c r="ODK113"/>
      <c r="ODM113"/>
      <c r="ODO113"/>
      <c r="ODQ113"/>
      <c r="ODS113"/>
      <c r="ODU113"/>
      <c r="ODW113"/>
      <c r="ODY113"/>
      <c r="OEA113"/>
      <c r="OEC113"/>
      <c r="OEE113"/>
      <c r="OEG113"/>
      <c r="OEI113"/>
      <c r="OEK113"/>
      <c r="OEM113"/>
      <c r="OEO113"/>
      <c r="OEQ113"/>
      <c r="OES113"/>
      <c r="OEU113"/>
      <c r="OEW113"/>
      <c r="OEY113"/>
      <c r="OFA113"/>
      <c r="OFC113"/>
      <c r="OFE113"/>
      <c r="OFG113"/>
      <c r="OFI113"/>
      <c r="OFK113"/>
      <c r="OFM113"/>
      <c r="OFO113"/>
      <c r="OFQ113"/>
      <c r="OFS113"/>
      <c r="OFU113"/>
      <c r="OFW113"/>
      <c r="OFY113"/>
      <c r="OGA113"/>
      <c r="OGC113"/>
      <c r="OGE113"/>
      <c r="OGG113"/>
      <c r="OGI113"/>
      <c r="OGK113"/>
      <c r="OGM113"/>
      <c r="OGO113"/>
      <c r="OGQ113"/>
      <c r="OGS113"/>
      <c r="OGU113"/>
      <c r="OGW113"/>
      <c r="OGY113"/>
      <c r="OHA113"/>
      <c r="OHC113"/>
      <c r="OHE113"/>
      <c r="OHG113"/>
      <c r="OHI113"/>
      <c r="OHK113"/>
      <c r="OHM113"/>
      <c r="OHO113"/>
      <c r="OHQ113"/>
      <c r="OHS113"/>
      <c r="OHU113"/>
      <c r="OHW113"/>
      <c r="OHY113"/>
      <c r="OIA113"/>
      <c r="OIC113"/>
      <c r="OIE113"/>
      <c r="OIG113"/>
      <c r="OII113"/>
      <c r="OIK113"/>
      <c r="OIM113"/>
      <c r="OIO113"/>
      <c r="OIQ113"/>
      <c r="OIS113"/>
      <c r="OIU113"/>
      <c r="OIW113"/>
      <c r="OIY113"/>
      <c r="OJA113"/>
      <c r="OJC113"/>
      <c r="OJE113"/>
      <c r="OJG113"/>
      <c r="OJI113"/>
      <c r="OJK113"/>
      <c r="OJM113"/>
      <c r="OJO113"/>
      <c r="OJQ113"/>
      <c r="OJS113"/>
      <c r="OJU113"/>
      <c r="OJW113"/>
      <c r="OJY113"/>
      <c r="OKA113"/>
      <c r="OKC113"/>
      <c r="OKE113"/>
      <c r="OKG113"/>
      <c r="OKI113"/>
      <c r="OKK113"/>
      <c r="OKM113"/>
      <c r="OKO113"/>
      <c r="OKQ113"/>
      <c r="OKS113"/>
      <c r="OKU113"/>
      <c r="OKW113"/>
      <c r="OKY113"/>
      <c r="OLA113"/>
      <c r="OLC113"/>
      <c r="OLE113"/>
      <c r="OLG113"/>
      <c r="OLI113"/>
      <c r="OLK113"/>
      <c r="OLM113"/>
      <c r="OLO113"/>
      <c r="OLQ113"/>
      <c r="OLS113"/>
      <c r="OLU113"/>
      <c r="OLW113"/>
      <c r="OLY113"/>
      <c r="OMA113"/>
      <c r="OMC113"/>
      <c r="OME113"/>
      <c r="OMG113"/>
      <c r="OMI113"/>
      <c r="OMK113"/>
      <c r="OMM113"/>
      <c r="OMO113"/>
      <c r="OMQ113"/>
      <c r="OMS113"/>
      <c r="OMU113"/>
      <c r="OMW113"/>
      <c r="OMY113"/>
      <c r="ONA113"/>
      <c r="ONC113"/>
      <c r="ONE113"/>
      <c r="ONG113"/>
      <c r="ONI113"/>
      <c r="ONK113"/>
      <c r="ONM113"/>
      <c r="ONO113"/>
      <c r="ONQ113"/>
      <c r="ONS113"/>
      <c r="ONU113"/>
      <c r="ONW113"/>
      <c r="ONY113"/>
      <c r="OOA113"/>
      <c r="OOC113"/>
      <c r="OOE113"/>
      <c r="OOG113"/>
      <c r="OOI113"/>
      <c r="OOK113"/>
      <c r="OOM113"/>
      <c r="OOO113"/>
      <c r="OOQ113"/>
      <c r="OOS113"/>
      <c r="OOU113"/>
      <c r="OOW113"/>
      <c r="OOY113"/>
      <c r="OPA113"/>
      <c r="OPC113"/>
      <c r="OPE113"/>
      <c r="OPG113"/>
      <c r="OPI113"/>
      <c r="OPK113"/>
      <c r="OPM113"/>
      <c r="OPO113"/>
      <c r="OPQ113"/>
      <c r="OPS113"/>
      <c r="OPU113"/>
      <c r="OPW113"/>
      <c r="OPY113"/>
      <c r="OQA113"/>
      <c r="OQC113"/>
      <c r="OQE113"/>
      <c r="OQG113"/>
      <c r="OQI113"/>
      <c r="OQK113"/>
      <c r="OQM113"/>
      <c r="OQO113"/>
      <c r="OQQ113"/>
      <c r="OQS113"/>
      <c r="OQU113"/>
      <c r="OQW113"/>
      <c r="OQY113"/>
      <c r="ORA113"/>
      <c r="ORC113"/>
      <c r="ORE113"/>
      <c r="ORG113"/>
      <c r="ORI113"/>
      <c r="ORK113"/>
      <c r="ORM113"/>
      <c r="ORO113"/>
      <c r="ORQ113"/>
      <c r="ORS113"/>
      <c r="ORU113"/>
      <c r="ORW113"/>
      <c r="ORY113"/>
      <c r="OSA113"/>
      <c r="OSC113"/>
      <c r="OSE113"/>
      <c r="OSG113"/>
      <c r="OSI113"/>
      <c r="OSK113"/>
      <c r="OSM113"/>
      <c r="OSO113"/>
      <c r="OSQ113"/>
      <c r="OSS113"/>
      <c r="OSU113"/>
      <c r="OSW113"/>
      <c r="OSY113"/>
      <c r="OTA113"/>
      <c r="OTC113"/>
      <c r="OTE113"/>
      <c r="OTG113"/>
      <c r="OTI113"/>
      <c r="OTK113"/>
      <c r="OTM113"/>
      <c r="OTO113"/>
      <c r="OTQ113"/>
      <c r="OTS113"/>
      <c r="OTU113"/>
      <c r="OTW113"/>
      <c r="OTY113"/>
      <c r="OUA113"/>
      <c r="OUC113"/>
      <c r="OUE113"/>
      <c r="OUG113"/>
      <c r="OUI113"/>
      <c r="OUK113"/>
      <c r="OUM113"/>
      <c r="OUO113"/>
      <c r="OUQ113"/>
      <c r="OUS113"/>
      <c r="OUU113"/>
      <c r="OUW113"/>
      <c r="OUY113"/>
      <c r="OVA113"/>
      <c r="OVC113"/>
      <c r="OVE113"/>
      <c r="OVG113"/>
      <c r="OVI113"/>
      <c r="OVK113"/>
      <c r="OVM113"/>
      <c r="OVO113"/>
      <c r="OVQ113"/>
      <c r="OVS113"/>
      <c r="OVU113"/>
      <c r="OVW113"/>
      <c r="OVY113"/>
      <c r="OWA113"/>
      <c r="OWC113"/>
      <c r="OWE113"/>
      <c r="OWG113"/>
      <c r="OWI113"/>
      <c r="OWK113"/>
      <c r="OWM113"/>
      <c r="OWO113"/>
      <c r="OWQ113"/>
      <c r="OWS113"/>
      <c r="OWU113"/>
      <c r="OWW113"/>
      <c r="OWY113"/>
      <c r="OXA113"/>
      <c r="OXC113"/>
      <c r="OXE113"/>
      <c r="OXG113"/>
      <c r="OXI113"/>
      <c r="OXK113"/>
      <c r="OXM113"/>
      <c r="OXO113"/>
      <c r="OXQ113"/>
      <c r="OXS113"/>
      <c r="OXU113"/>
      <c r="OXW113"/>
      <c r="OXY113"/>
      <c r="OYA113"/>
      <c r="OYC113"/>
      <c r="OYE113"/>
      <c r="OYG113"/>
      <c r="OYI113"/>
      <c r="OYK113"/>
      <c r="OYM113"/>
      <c r="OYO113"/>
      <c r="OYQ113"/>
      <c r="OYS113"/>
      <c r="OYU113"/>
      <c r="OYW113"/>
      <c r="OYY113"/>
      <c r="OZA113"/>
      <c r="OZC113"/>
      <c r="OZE113"/>
      <c r="OZG113"/>
      <c r="OZI113"/>
      <c r="OZK113"/>
      <c r="OZM113"/>
      <c r="OZO113"/>
      <c r="OZQ113"/>
      <c r="OZS113"/>
      <c r="OZU113"/>
      <c r="OZW113"/>
      <c r="OZY113"/>
      <c r="PAA113"/>
      <c r="PAC113"/>
      <c r="PAE113"/>
      <c r="PAG113"/>
      <c r="PAI113"/>
      <c r="PAK113"/>
      <c r="PAM113"/>
      <c r="PAO113"/>
      <c r="PAQ113"/>
      <c r="PAS113"/>
      <c r="PAU113"/>
      <c r="PAW113"/>
      <c r="PAY113"/>
      <c r="PBA113"/>
      <c r="PBC113"/>
      <c r="PBE113"/>
      <c r="PBG113"/>
      <c r="PBI113"/>
      <c r="PBK113"/>
      <c r="PBM113"/>
      <c r="PBO113"/>
      <c r="PBQ113"/>
      <c r="PBS113"/>
      <c r="PBU113"/>
      <c r="PBW113"/>
      <c r="PBY113"/>
      <c r="PCA113"/>
      <c r="PCC113"/>
      <c r="PCE113"/>
      <c r="PCG113"/>
      <c r="PCI113"/>
      <c r="PCK113"/>
      <c r="PCM113"/>
      <c r="PCO113"/>
      <c r="PCQ113"/>
      <c r="PCS113"/>
      <c r="PCU113"/>
      <c r="PCW113"/>
      <c r="PCY113"/>
      <c r="PDA113"/>
      <c r="PDC113"/>
      <c r="PDE113"/>
      <c r="PDG113"/>
      <c r="PDI113"/>
      <c r="PDK113"/>
      <c r="PDM113"/>
      <c r="PDO113"/>
      <c r="PDQ113"/>
      <c r="PDS113"/>
      <c r="PDU113"/>
      <c r="PDW113"/>
      <c r="PDY113"/>
      <c r="PEA113"/>
      <c r="PEC113"/>
      <c r="PEE113"/>
      <c r="PEG113"/>
      <c r="PEI113"/>
      <c r="PEK113"/>
      <c r="PEM113"/>
      <c r="PEO113"/>
      <c r="PEQ113"/>
      <c r="PES113"/>
      <c r="PEU113"/>
      <c r="PEW113"/>
      <c r="PEY113"/>
      <c r="PFA113"/>
      <c r="PFC113"/>
      <c r="PFE113"/>
      <c r="PFG113"/>
      <c r="PFI113"/>
      <c r="PFK113"/>
      <c r="PFM113"/>
      <c r="PFO113"/>
      <c r="PFQ113"/>
      <c r="PFS113"/>
      <c r="PFU113"/>
      <c r="PFW113"/>
      <c r="PFY113"/>
      <c r="PGA113"/>
      <c r="PGC113"/>
      <c r="PGE113"/>
      <c r="PGG113"/>
      <c r="PGI113"/>
      <c r="PGK113"/>
      <c r="PGM113"/>
      <c r="PGO113"/>
      <c r="PGQ113"/>
      <c r="PGS113"/>
      <c r="PGU113"/>
      <c r="PGW113"/>
      <c r="PGY113"/>
      <c r="PHA113"/>
      <c r="PHC113"/>
      <c r="PHE113"/>
      <c r="PHG113"/>
      <c r="PHI113"/>
      <c r="PHK113"/>
      <c r="PHM113"/>
      <c r="PHO113"/>
      <c r="PHQ113"/>
      <c r="PHS113"/>
      <c r="PHU113"/>
      <c r="PHW113"/>
      <c r="PHY113"/>
      <c r="PIA113"/>
      <c r="PIC113"/>
      <c r="PIE113"/>
      <c r="PIG113"/>
      <c r="PII113"/>
      <c r="PIK113"/>
      <c r="PIM113"/>
      <c r="PIO113"/>
      <c r="PIQ113"/>
      <c r="PIS113"/>
      <c r="PIU113"/>
      <c r="PIW113"/>
      <c r="PIY113"/>
      <c r="PJA113"/>
      <c r="PJC113"/>
      <c r="PJE113"/>
      <c r="PJG113"/>
      <c r="PJI113"/>
      <c r="PJK113"/>
      <c r="PJM113"/>
      <c r="PJO113"/>
      <c r="PJQ113"/>
      <c r="PJS113"/>
      <c r="PJU113"/>
      <c r="PJW113"/>
      <c r="PJY113"/>
      <c r="PKA113"/>
      <c r="PKC113"/>
      <c r="PKE113"/>
      <c r="PKG113"/>
      <c r="PKI113"/>
      <c r="PKK113"/>
      <c r="PKM113"/>
      <c r="PKO113"/>
      <c r="PKQ113"/>
      <c r="PKS113"/>
      <c r="PKU113"/>
      <c r="PKW113"/>
      <c r="PKY113"/>
      <c r="PLA113"/>
      <c r="PLC113"/>
      <c r="PLE113"/>
      <c r="PLG113"/>
      <c r="PLI113"/>
      <c r="PLK113"/>
      <c r="PLM113"/>
      <c r="PLO113"/>
      <c r="PLQ113"/>
      <c r="PLS113"/>
      <c r="PLU113"/>
      <c r="PLW113"/>
      <c r="PLY113"/>
      <c r="PMA113"/>
      <c r="PMC113"/>
      <c r="PME113"/>
      <c r="PMG113"/>
      <c r="PMI113"/>
      <c r="PMK113"/>
      <c r="PMM113"/>
      <c r="PMO113"/>
      <c r="PMQ113"/>
      <c r="PMS113"/>
      <c r="PMU113"/>
      <c r="PMW113"/>
      <c r="PMY113"/>
      <c r="PNA113"/>
      <c r="PNC113"/>
      <c r="PNE113"/>
      <c r="PNG113"/>
      <c r="PNI113"/>
      <c r="PNK113"/>
      <c r="PNM113"/>
      <c r="PNO113"/>
      <c r="PNQ113"/>
      <c r="PNS113"/>
      <c r="PNU113"/>
      <c r="PNW113"/>
      <c r="PNY113"/>
      <c r="POA113"/>
      <c r="POC113"/>
      <c r="POE113"/>
      <c r="POG113"/>
      <c r="POI113"/>
      <c r="POK113"/>
      <c r="POM113"/>
      <c r="POO113"/>
      <c r="POQ113"/>
      <c r="POS113"/>
      <c r="POU113"/>
      <c r="POW113"/>
      <c r="POY113"/>
      <c r="PPA113"/>
      <c r="PPC113"/>
      <c r="PPE113"/>
      <c r="PPG113"/>
      <c r="PPI113"/>
      <c r="PPK113"/>
      <c r="PPM113"/>
      <c r="PPO113"/>
      <c r="PPQ113"/>
      <c r="PPS113"/>
      <c r="PPU113"/>
      <c r="PPW113"/>
      <c r="PPY113"/>
      <c r="PQA113"/>
      <c r="PQC113"/>
      <c r="PQE113"/>
      <c r="PQG113"/>
      <c r="PQI113"/>
      <c r="PQK113"/>
      <c r="PQM113"/>
      <c r="PQO113"/>
      <c r="PQQ113"/>
      <c r="PQS113"/>
      <c r="PQU113"/>
      <c r="PQW113"/>
      <c r="PQY113"/>
      <c r="PRA113"/>
      <c r="PRC113"/>
      <c r="PRE113"/>
      <c r="PRG113"/>
      <c r="PRI113"/>
      <c r="PRK113"/>
      <c r="PRM113"/>
      <c r="PRO113"/>
      <c r="PRQ113"/>
      <c r="PRS113"/>
      <c r="PRU113"/>
      <c r="PRW113"/>
      <c r="PRY113"/>
      <c r="PSA113"/>
      <c r="PSC113"/>
      <c r="PSE113"/>
      <c r="PSG113"/>
      <c r="PSI113"/>
      <c r="PSK113"/>
      <c r="PSM113"/>
      <c r="PSO113"/>
      <c r="PSQ113"/>
      <c r="PSS113"/>
      <c r="PSU113"/>
      <c r="PSW113"/>
      <c r="PSY113"/>
      <c r="PTA113"/>
      <c r="PTC113"/>
      <c r="PTE113"/>
      <c r="PTG113"/>
      <c r="PTI113"/>
      <c r="PTK113"/>
      <c r="PTM113"/>
      <c r="PTO113"/>
      <c r="PTQ113"/>
      <c r="PTS113"/>
      <c r="PTU113"/>
      <c r="PTW113"/>
      <c r="PTY113"/>
      <c r="PUA113"/>
      <c r="PUC113"/>
      <c r="PUE113"/>
      <c r="PUG113"/>
      <c r="PUI113"/>
      <c r="PUK113"/>
      <c r="PUM113"/>
      <c r="PUO113"/>
      <c r="PUQ113"/>
      <c r="PUS113"/>
      <c r="PUU113"/>
      <c r="PUW113"/>
      <c r="PUY113"/>
      <c r="PVA113"/>
      <c r="PVC113"/>
      <c r="PVE113"/>
      <c r="PVG113"/>
      <c r="PVI113"/>
      <c r="PVK113"/>
      <c r="PVM113"/>
      <c r="PVO113"/>
      <c r="PVQ113"/>
      <c r="PVS113"/>
      <c r="PVU113"/>
      <c r="PVW113"/>
      <c r="PVY113"/>
      <c r="PWA113"/>
      <c r="PWC113"/>
      <c r="PWE113"/>
      <c r="PWG113"/>
      <c r="PWI113"/>
      <c r="PWK113"/>
      <c r="PWM113"/>
      <c r="PWO113"/>
      <c r="PWQ113"/>
      <c r="PWS113"/>
      <c r="PWU113"/>
      <c r="PWW113"/>
      <c r="PWY113"/>
      <c r="PXA113"/>
      <c r="PXC113"/>
      <c r="PXE113"/>
      <c r="PXG113"/>
      <c r="PXI113"/>
      <c r="PXK113"/>
      <c r="PXM113"/>
      <c r="PXO113"/>
      <c r="PXQ113"/>
      <c r="PXS113"/>
      <c r="PXU113"/>
      <c r="PXW113"/>
      <c r="PXY113"/>
      <c r="PYA113"/>
      <c r="PYC113"/>
      <c r="PYE113"/>
      <c r="PYG113"/>
      <c r="PYI113"/>
      <c r="PYK113"/>
      <c r="PYM113"/>
      <c r="PYO113"/>
      <c r="PYQ113"/>
      <c r="PYS113"/>
      <c r="PYU113"/>
      <c r="PYW113"/>
      <c r="PYY113"/>
      <c r="PZA113"/>
      <c r="PZC113"/>
      <c r="PZE113"/>
      <c r="PZG113"/>
      <c r="PZI113"/>
      <c r="PZK113"/>
      <c r="PZM113"/>
      <c r="PZO113"/>
      <c r="PZQ113"/>
      <c r="PZS113"/>
      <c r="PZU113"/>
      <c r="PZW113"/>
      <c r="PZY113"/>
      <c r="QAA113"/>
      <c r="QAC113"/>
      <c r="QAE113"/>
      <c r="QAG113"/>
      <c r="QAI113"/>
      <c r="QAK113"/>
      <c r="QAM113"/>
      <c r="QAO113"/>
      <c r="QAQ113"/>
      <c r="QAS113"/>
      <c r="QAU113"/>
      <c r="QAW113"/>
      <c r="QAY113"/>
      <c r="QBA113"/>
      <c r="QBC113"/>
      <c r="QBE113"/>
      <c r="QBG113"/>
      <c r="QBI113"/>
      <c r="QBK113"/>
      <c r="QBM113"/>
      <c r="QBO113"/>
      <c r="QBQ113"/>
      <c r="QBS113"/>
      <c r="QBU113"/>
      <c r="QBW113"/>
      <c r="QBY113"/>
      <c r="QCA113"/>
      <c r="QCC113"/>
      <c r="QCE113"/>
      <c r="QCG113"/>
      <c r="QCI113"/>
      <c r="QCK113"/>
      <c r="QCM113"/>
      <c r="QCO113"/>
      <c r="QCQ113"/>
      <c r="QCS113"/>
      <c r="QCU113"/>
      <c r="QCW113"/>
      <c r="QCY113"/>
      <c r="QDA113"/>
      <c r="QDC113"/>
      <c r="QDE113"/>
      <c r="QDG113"/>
      <c r="QDI113"/>
      <c r="QDK113"/>
      <c r="QDM113"/>
      <c r="QDO113"/>
      <c r="QDQ113"/>
      <c r="QDS113"/>
      <c r="QDU113"/>
      <c r="QDW113"/>
      <c r="QDY113"/>
      <c r="QEA113"/>
      <c r="QEC113"/>
      <c r="QEE113"/>
      <c r="QEG113"/>
      <c r="QEI113"/>
      <c r="QEK113"/>
      <c r="QEM113"/>
      <c r="QEO113"/>
      <c r="QEQ113"/>
      <c r="QES113"/>
      <c r="QEU113"/>
      <c r="QEW113"/>
      <c r="QEY113"/>
      <c r="QFA113"/>
      <c r="QFC113"/>
      <c r="QFE113"/>
      <c r="QFG113"/>
      <c r="QFI113"/>
      <c r="QFK113"/>
      <c r="QFM113"/>
      <c r="QFO113"/>
      <c r="QFQ113"/>
      <c r="QFS113"/>
      <c r="QFU113"/>
      <c r="QFW113"/>
      <c r="QFY113"/>
      <c r="QGA113"/>
      <c r="QGC113"/>
      <c r="QGE113"/>
      <c r="QGG113"/>
      <c r="QGI113"/>
      <c r="QGK113"/>
      <c r="QGM113"/>
      <c r="QGO113"/>
      <c r="QGQ113"/>
      <c r="QGS113"/>
      <c r="QGU113"/>
      <c r="QGW113"/>
      <c r="QGY113"/>
      <c r="QHA113"/>
      <c r="QHC113"/>
      <c r="QHE113"/>
      <c r="QHG113"/>
      <c r="QHI113"/>
      <c r="QHK113"/>
      <c r="QHM113"/>
      <c r="QHO113"/>
      <c r="QHQ113"/>
      <c r="QHS113"/>
      <c r="QHU113"/>
      <c r="QHW113"/>
      <c r="QHY113"/>
      <c r="QIA113"/>
      <c r="QIC113"/>
      <c r="QIE113"/>
      <c r="QIG113"/>
      <c r="QII113"/>
      <c r="QIK113"/>
      <c r="QIM113"/>
      <c r="QIO113"/>
      <c r="QIQ113"/>
      <c r="QIS113"/>
      <c r="QIU113"/>
      <c r="QIW113"/>
      <c r="QIY113"/>
      <c r="QJA113"/>
      <c r="QJC113"/>
      <c r="QJE113"/>
      <c r="QJG113"/>
      <c r="QJI113"/>
      <c r="QJK113"/>
      <c r="QJM113"/>
      <c r="QJO113"/>
      <c r="QJQ113"/>
      <c r="QJS113"/>
      <c r="QJU113"/>
      <c r="QJW113"/>
      <c r="QJY113"/>
      <c r="QKA113"/>
      <c r="QKC113"/>
      <c r="QKE113"/>
      <c r="QKG113"/>
      <c r="QKI113"/>
      <c r="QKK113"/>
      <c r="QKM113"/>
      <c r="QKO113"/>
      <c r="QKQ113"/>
      <c r="QKS113"/>
      <c r="QKU113"/>
      <c r="QKW113"/>
      <c r="QKY113"/>
      <c r="QLA113"/>
      <c r="QLC113"/>
      <c r="QLE113"/>
      <c r="QLG113"/>
      <c r="QLI113"/>
      <c r="QLK113"/>
      <c r="QLM113"/>
      <c r="QLO113"/>
      <c r="QLQ113"/>
      <c r="QLS113"/>
      <c r="QLU113"/>
      <c r="QLW113"/>
      <c r="QLY113"/>
      <c r="QMA113"/>
      <c r="QMC113"/>
      <c r="QME113"/>
      <c r="QMG113"/>
      <c r="QMI113"/>
      <c r="QMK113"/>
      <c r="QMM113"/>
      <c r="QMO113"/>
      <c r="QMQ113"/>
      <c r="QMS113"/>
      <c r="QMU113"/>
      <c r="QMW113"/>
      <c r="QMY113"/>
      <c r="QNA113"/>
      <c r="QNC113"/>
      <c r="QNE113"/>
      <c r="QNG113"/>
      <c r="QNI113"/>
      <c r="QNK113"/>
      <c r="QNM113"/>
      <c r="QNO113"/>
      <c r="QNQ113"/>
      <c r="QNS113"/>
      <c r="QNU113"/>
      <c r="QNW113"/>
      <c r="QNY113"/>
      <c r="QOA113"/>
      <c r="QOC113"/>
      <c r="QOE113"/>
      <c r="QOG113"/>
      <c r="QOI113"/>
      <c r="QOK113"/>
      <c r="QOM113"/>
      <c r="QOO113"/>
      <c r="QOQ113"/>
      <c r="QOS113"/>
      <c r="QOU113"/>
      <c r="QOW113"/>
      <c r="QOY113"/>
      <c r="QPA113"/>
      <c r="QPC113"/>
      <c r="QPE113"/>
      <c r="QPG113"/>
      <c r="QPI113"/>
      <c r="QPK113"/>
      <c r="QPM113"/>
      <c r="QPO113"/>
      <c r="QPQ113"/>
      <c r="QPS113"/>
      <c r="QPU113"/>
      <c r="QPW113"/>
      <c r="QPY113"/>
      <c r="QQA113"/>
      <c r="QQC113"/>
      <c r="QQE113"/>
      <c r="QQG113"/>
      <c r="QQI113"/>
      <c r="QQK113"/>
      <c r="QQM113"/>
      <c r="QQO113"/>
      <c r="QQQ113"/>
      <c r="QQS113"/>
      <c r="QQU113"/>
      <c r="QQW113"/>
      <c r="QQY113"/>
      <c r="QRA113"/>
      <c r="QRC113"/>
      <c r="QRE113"/>
      <c r="QRG113"/>
      <c r="QRI113"/>
      <c r="QRK113"/>
      <c r="QRM113"/>
      <c r="QRO113"/>
      <c r="QRQ113"/>
      <c r="QRS113"/>
      <c r="QRU113"/>
      <c r="QRW113"/>
      <c r="QRY113"/>
      <c r="QSA113"/>
      <c r="QSC113"/>
      <c r="QSE113"/>
      <c r="QSG113"/>
      <c r="QSI113"/>
      <c r="QSK113"/>
      <c r="QSM113"/>
      <c r="QSO113"/>
      <c r="QSQ113"/>
      <c r="QSS113"/>
      <c r="QSU113"/>
      <c r="QSW113"/>
      <c r="QSY113"/>
      <c r="QTA113"/>
      <c r="QTC113"/>
      <c r="QTE113"/>
      <c r="QTG113"/>
      <c r="QTI113"/>
      <c r="QTK113"/>
      <c r="QTM113"/>
      <c r="QTO113"/>
      <c r="QTQ113"/>
      <c r="QTS113"/>
      <c r="QTU113"/>
      <c r="QTW113"/>
      <c r="QTY113"/>
      <c r="QUA113"/>
      <c r="QUC113"/>
      <c r="QUE113"/>
      <c r="QUG113"/>
      <c r="QUI113"/>
      <c r="QUK113"/>
      <c r="QUM113"/>
      <c r="QUO113"/>
      <c r="QUQ113"/>
      <c r="QUS113"/>
      <c r="QUU113"/>
      <c r="QUW113"/>
      <c r="QUY113"/>
      <c r="QVA113"/>
      <c r="QVC113"/>
      <c r="QVE113"/>
      <c r="QVG113"/>
      <c r="QVI113"/>
      <c r="QVK113"/>
      <c r="QVM113"/>
      <c r="QVO113"/>
      <c r="QVQ113"/>
      <c r="QVS113"/>
      <c r="QVU113"/>
      <c r="QVW113"/>
      <c r="QVY113"/>
      <c r="QWA113"/>
      <c r="QWC113"/>
      <c r="QWE113"/>
      <c r="QWG113"/>
      <c r="QWI113"/>
      <c r="QWK113"/>
      <c r="QWM113"/>
      <c r="QWO113"/>
      <c r="QWQ113"/>
      <c r="QWS113"/>
      <c r="QWU113"/>
      <c r="QWW113"/>
      <c r="QWY113"/>
      <c r="QXA113"/>
      <c r="QXC113"/>
      <c r="QXE113"/>
      <c r="QXG113"/>
      <c r="QXI113"/>
      <c r="QXK113"/>
      <c r="QXM113"/>
      <c r="QXO113"/>
      <c r="QXQ113"/>
      <c r="QXS113"/>
      <c r="QXU113"/>
      <c r="QXW113"/>
      <c r="QXY113"/>
      <c r="QYA113"/>
      <c r="QYC113"/>
      <c r="QYE113"/>
      <c r="QYG113"/>
      <c r="QYI113"/>
      <c r="QYK113"/>
      <c r="QYM113"/>
      <c r="QYO113"/>
      <c r="QYQ113"/>
      <c r="QYS113"/>
      <c r="QYU113"/>
      <c r="QYW113"/>
      <c r="QYY113"/>
      <c r="QZA113"/>
      <c r="QZC113"/>
      <c r="QZE113"/>
      <c r="QZG113"/>
      <c r="QZI113"/>
      <c r="QZK113"/>
      <c r="QZM113"/>
      <c r="QZO113"/>
      <c r="QZQ113"/>
      <c r="QZS113"/>
      <c r="QZU113"/>
      <c r="QZW113"/>
      <c r="QZY113"/>
      <c r="RAA113"/>
      <c r="RAC113"/>
      <c r="RAE113"/>
      <c r="RAG113"/>
      <c r="RAI113"/>
      <c r="RAK113"/>
      <c r="RAM113"/>
      <c r="RAO113"/>
      <c r="RAQ113"/>
      <c r="RAS113"/>
      <c r="RAU113"/>
      <c r="RAW113"/>
      <c r="RAY113"/>
      <c r="RBA113"/>
      <c r="RBC113"/>
      <c r="RBE113"/>
      <c r="RBG113"/>
      <c r="RBI113"/>
      <c r="RBK113"/>
      <c r="RBM113"/>
      <c r="RBO113"/>
      <c r="RBQ113"/>
      <c r="RBS113"/>
      <c r="RBU113"/>
      <c r="RBW113"/>
      <c r="RBY113"/>
      <c r="RCA113"/>
      <c r="RCC113"/>
      <c r="RCE113"/>
      <c r="RCG113"/>
      <c r="RCI113"/>
      <c r="RCK113"/>
      <c r="RCM113"/>
      <c r="RCO113"/>
      <c r="RCQ113"/>
      <c r="RCS113"/>
      <c r="RCU113"/>
      <c r="RCW113"/>
      <c r="RCY113"/>
      <c r="RDA113"/>
      <c r="RDC113"/>
      <c r="RDE113"/>
      <c r="RDG113"/>
      <c r="RDI113"/>
      <c r="RDK113"/>
      <c r="RDM113"/>
      <c r="RDO113"/>
      <c r="RDQ113"/>
      <c r="RDS113"/>
      <c r="RDU113"/>
      <c r="RDW113"/>
      <c r="RDY113"/>
      <c r="REA113"/>
      <c r="REC113"/>
      <c r="REE113"/>
      <c r="REG113"/>
      <c r="REI113"/>
      <c r="REK113"/>
      <c r="REM113"/>
      <c r="REO113"/>
      <c r="REQ113"/>
      <c r="RES113"/>
      <c r="REU113"/>
      <c r="REW113"/>
      <c r="REY113"/>
      <c r="RFA113"/>
      <c r="RFC113"/>
      <c r="RFE113"/>
      <c r="RFG113"/>
      <c r="RFI113"/>
      <c r="RFK113"/>
      <c r="RFM113"/>
      <c r="RFO113"/>
      <c r="RFQ113"/>
      <c r="RFS113"/>
      <c r="RFU113"/>
      <c r="RFW113"/>
      <c r="RFY113"/>
      <c r="RGA113"/>
      <c r="RGC113"/>
      <c r="RGE113"/>
      <c r="RGG113"/>
      <c r="RGI113"/>
      <c r="RGK113"/>
      <c r="RGM113"/>
      <c r="RGO113"/>
      <c r="RGQ113"/>
      <c r="RGS113"/>
      <c r="RGU113"/>
      <c r="RGW113"/>
      <c r="RGY113"/>
      <c r="RHA113"/>
      <c r="RHC113"/>
      <c r="RHE113"/>
      <c r="RHG113"/>
      <c r="RHI113"/>
      <c r="RHK113"/>
      <c r="RHM113"/>
      <c r="RHO113"/>
      <c r="RHQ113"/>
      <c r="RHS113"/>
      <c r="RHU113"/>
      <c r="RHW113"/>
      <c r="RHY113"/>
      <c r="RIA113"/>
      <c r="RIC113"/>
      <c r="RIE113"/>
      <c r="RIG113"/>
      <c r="RII113"/>
      <c r="RIK113"/>
      <c r="RIM113"/>
      <c r="RIO113"/>
      <c r="RIQ113"/>
      <c r="RIS113"/>
      <c r="RIU113"/>
      <c r="RIW113"/>
      <c r="RIY113"/>
      <c r="RJA113"/>
      <c r="RJC113"/>
      <c r="RJE113"/>
      <c r="RJG113"/>
      <c r="RJI113"/>
      <c r="RJK113"/>
      <c r="RJM113"/>
      <c r="RJO113"/>
      <c r="RJQ113"/>
      <c r="RJS113"/>
      <c r="RJU113"/>
      <c r="RJW113"/>
      <c r="RJY113"/>
      <c r="RKA113"/>
      <c r="RKC113"/>
      <c r="RKE113"/>
      <c r="RKG113"/>
      <c r="RKI113"/>
      <c r="RKK113"/>
      <c r="RKM113"/>
      <c r="RKO113"/>
      <c r="RKQ113"/>
      <c r="RKS113"/>
      <c r="RKU113"/>
      <c r="RKW113"/>
      <c r="RKY113"/>
      <c r="RLA113"/>
      <c r="RLC113"/>
      <c r="RLE113"/>
      <c r="RLG113"/>
      <c r="RLI113"/>
      <c r="RLK113"/>
      <c r="RLM113"/>
      <c r="RLO113"/>
      <c r="RLQ113"/>
      <c r="RLS113"/>
      <c r="RLU113"/>
      <c r="RLW113"/>
      <c r="RLY113"/>
      <c r="RMA113"/>
      <c r="RMC113"/>
      <c r="RME113"/>
      <c r="RMG113"/>
      <c r="RMI113"/>
      <c r="RMK113"/>
      <c r="RMM113"/>
      <c r="RMO113"/>
      <c r="RMQ113"/>
      <c r="RMS113"/>
      <c r="RMU113"/>
      <c r="RMW113"/>
      <c r="RMY113"/>
      <c r="RNA113"/>
      <c r="RNC113"/>
      <c r="RNE113"/>
      <c r="RNG113"/>
      <c r="RNI113"/>
      <c r="RNK113"/>
      <c r="RNM113"/>
      <c r="RNO113"/>
      <c r="RNQ113"/>
      <c r="RNS113"/>
      <c r="RNU113"/>
      <c r="RNW113"/>
      <c r="RNY113"/>
      <c r="ROA113"/>
      <c r="ROC113"/>
      <c r="ROE113"/>
      <c r="ROG113"/>
      <c r="ROI113"/>
      <c r="ROK113"/>
      <c r="ROM113"/>
      <c r="ROO113"/>
      <c r="ROQ113"/>
      <c r="ROS113"/>
      <c r="ROU113"/>
      <c r="ROW113"/>
      <c r="ROY113"/>
      <c r="RPA113"/>
      <c r="RPC113"/>
      <c r="RPE113"/>
      <c r="RPG113"/>
      <c r="RPI113"/>
      <c r="RPK113"/>
      <c r="RPM113"/>
      <c r="RPO113"/>
      <c r="RPQ113"/>
      <c r="RPS113"/>
      <c r="RPU113"/>
      <c r="RPW113"/>
      <c r="RPY113"/>
      <c r="RQA113"/>
      <c r="RQC113"/>
      <c r="RQE113"/>
      <c r="RQG113"/>
      <c r="RQI113"/>
      <c r="RQK113"/>
      <c r="RQM113"/>
      <c r="RQO113"/>
      <c r="RQQ113"/>
      <c r="RQS113"/>
      <c r="RQU113"/>
      <c r="RQW113"/>
      <c r="RQY113"/>
      <c r="RRA113"/>
      <c r="RRC113"/>
      <c r="RRE113"/>
      <c r="RRG113"/>
      <c r="RRI113"/>
      <c r="RRK113"/>
      <c r="RRM113"/>
      <c r="RRO113"/>
      <c r="RRQ113"/>
      <c r="RRS113"/>
      <c r="RRU113"/>
      <c r="RRW113"/>
      <c r="RRY113"/>
      <c r="RSA113"/>
      <c r="RSC113"/>
      <c r="RSE113"/>
      <c r="RSG113"/>
      <c r="RSI113"/>
      <c r="RSK113"/>
      <c r="RSM113"/>
      <c r="RSO113"/>
      <c r="RSQ113"/>
      <c r="RSS113"/>
      <c r="RSU113"/>
      <c r="RSW113"/>
      <c r="RSY113"/>
      <c r="RTA113"/>
      <c r="RTC113"/>
      <c r="RTE113"/>
      <c r="RTG113"/>
      <c r="RTI113"/>
      <c r="RTK113"/>
      <c r="RTM113"/>
      <c r="RTO113"/>
      <c r="RTQ113"/>
      <c r="RTS113"/>
      <c r="RTU113"/>
      <c r="RTW113"/>
      <c r="RTY113"/>
      <c r="RUA113"/>
      <c r="RUC113"/>
      <c r="RUE113"/>
      <c r="RUG113"/>
      <c r="RUI113"/>
      <c r="RUK113"/>
      <c r="RUM113"/>
      <c r="RUO113"/>
      <c r="RUQ113"/>
      <c r="RUS113"/>
      <c r="RUU113"/>
      <c r="RUW113"/>
      <c r="RUY113"/>
      <c r="RVA113"/>
      <c r="RVC113"/>
      <c r="RVE113"/>
      <c r="RVG113"/>
      <c r="RVI113"/>
      <c r="RVK113"/>
      <c r="RVM113"/>
      <c r="RVO113"/>
      <c r="RVQ113"/>
      <c r="RVS113"/>
      <c r="RVU113"/>
      <c r="RVW113"/>
      <c r="RVY113"/>
      <c r="RWA113"/>
      <c r="RWC113"/>
      <c r="RWE113"/>
      <c r="RWG113"/>
      <c r="RWI113"/>
      <c r="RWK113"/>
      <c r="RWM113"/>
      <c r="RWO113"/>
      <c r="RWQ113"/>
      <c r="RWS113"/>
      <c r="RWU113"/>
      <c r="RWW113"/>
      <c r="RWY113"/>
      <c r="RXA113"/>
      <c r="RXC113"/>
      <c r="RXE113"/>
      <c r="RXG113"/>
      <c r="RXI113"/>
      <c r="RXK113"/>
      <c r="RXM113"/>
      <c r="RXO113"/>
      <c r="RXQ113"/>
      <c r="RXS113"/>
      <c r="RXU113"/>
      <c r="RXW113"/>
      <c r="RXY113"/>
      <c r="RYA113"/>
      <c r="RYC113"/>
      <c r="RYE113"/>
      <c r="RYG113"/>
      <c r="RYI113"/>
      <c r="RYK113"/>
      <c r="RYM113"/>
      <c r="RYO113"/>
      <c r="RYQ113"/>
      <c r="RYS113"/>
      <c r="RYU113"/>
      <c r="RYW113"/>
      <c r="RYY113"/>
      <c r="RZA113"/>
      <c r="RZC113"/>
      <c r="RZE113"/>
      <c r="RZG113"/>
      <c r="RZI113"/>
      <c r="RZK113"/>
      <c r="RZM113"/>
      <c r="RZO113"/>
      <c r="RZQ113"/>
      <c r="RZS113"/>
      <c r="RZU113"/>
      <c r="RZW113"/>
      <c r="RZY113"/>
      <c r="SAA113"/>
      <c r="SAC113"/>
      <c r="SAE113"/>
      <c r="SAG113"/>
      <c r="SAI113"/>
      <c r="SAK113"/>
      <c r="SAM113"/>
      <c r="SAO113"/>
      <c r="SAQ113"/>
      <c r="SAS113"/>
      <c r="SAU113"/>
      <c r="SAW113"/>
      <c r="SAY113"/>
      <c r="SBA113"/>
      <c r="SBC113"/>
      <c r="SBE113"/>
      <c r="SBG113"/>
      <c r="SBI113"/>
      <c r="SBK113"/>
      <c r="SBM113"/>
      <c r="SBO113"/>
      <c r="SBQ113"/>
      <c r="SBS113"/>
      <c r="SBU113"/>
      <c r="SBW113"/>
      <c r="SBY113"/>
      <c r="SCA113"/>
      <c r="SCC113"/>
      <c r="SCE113"/>
      <c r="SCG113"/>
      <c r="SCI113"/>
      <c r="SCK113"/>
      <c r="SCM113"/>
      <c r="SCO113"/>
      <c r="SCQ113"/>
      <c r="SCS113"/>
      <c r="SCU113"/>
      <c r="SCW113"/>
      <c r="SCY113"/>
      <c r="SDA113"/>
      <c r="SDC113"/>
      <c r="SDE113"/>
      <c r="SDG113"/>
      <c r="SDI113"/>
      <c r="SDK113"/>
      <c r="SDM113"/>
      <c r="SDO113"/>
      <c r="SDQ113"/>
      <c r="SDS113"/>
      <c r="SDU113"/>
      <c r="SDW113"/>
      <c r="SDY113"/>
      <c r="SEA113"/>
      <c r="SEC113"/>
      <c r="SEE113"/>
      <c r="SEG113"/>
      <c r="SEI113"/>
      <c r="SEK113"/>
      <c r="SEM113"/>
      <c r="SEO113"/>
      <c r="SEQ113"/>
      <c r="SES113"/>
      <c r="SEU113"/>
      <c r="SEW113"/>
      <c r="SEY113"/>
      <c r="SFA113"/>
      <c r="SFC113"/>
      <c r="SFE113"/>
      <c r="SFG113"/>
      <c r="SFI113"/>
      <c r="SFK113"/>
      <c r="SFM113"/>
      <c r="SFO113"/>
      <c r="SFQ113"/>
      <c r="SFS113"/>
      <c r="SFU113"/>
      <c r="SFW113"/>
      <c r="SFY113"/>
      <c r="SGA113"/>
      <c r="SGC113"/>
      <c r="SGE113"/>
      <c r="SGG113"/>
      <c r="SGI113"/>
      <c r="SGK113"/>
      <c r="SGM113"/>
      <c r="SGO113"/>
      <c r="SGQ113"/>
      <c r="SGS113"/>
      <c r="SGU113"/>
      <c r="SGW113"/>
      <c r="SGY113"/>
      <c r="SHA113"/>
      <c r="SHC113"/>
      <c r="SHE113"/>
      <c r="SHG113"/>
      <c r="SHI113"/>
      <c r="SHK113"/>
      <c r="SHM113"/>
      <c r="SHO113"/>
      <c r="SHQ113"/>
      <c r="SHS113"/>
      <c r="SHU113"/>
      <c r="SHW113"/>
      <c r="SHY113"/>
      <c r="SIA113"/>
      <c r="SIC113"/>
      <c r="SIE113"/>
      <c r="SIG113"/>
      <c r="SII113"/>
      <c r="SIK113"/>
      <c r="SIM113"/>
      <c r="SIO113"/>
      <c r="SIQ113"/>
      <c r="SIS113"/>
      <c r="SIU113"/>
      <c r="SIW113"/>
      <c r="SIY113"/>
      <c r="SJA113"/>
      <c r="SJC113"/>
      <c r="SJE113"/>
      <c r="SJG113"/>
      <c r="SJI113"/>
      <c r="SJK113"/>
      <c r="SJM113"/>
      <c r="SJO113"/>
      <c r="SJQ113"/>
      <c r="SJS113"/>
      <c r="SJU113"/>
      <c r="SJW113"/>
      <c r="SJY113"/>
      <c r="SKA113"/>
      <c r="SKC113"/>
      <c r="SKE113"/>
      <c r="SKG113"/>
      <c r="SKI113"/>
      <c r="SKK113"/>
      <c r="SKM113"/>
      <c r="SKO113"/>
      <c r="SKQ113"/>
      <c r="SKS113"/>
      <c r="SKU113"/>
      <c r="SKW113"/>
      <c r="SKY113"/>
      <c r="SLA113"/>
      <c r="SLC113"/>
      <c r="SLE113"/>
      <c r="SLG113"/>
      <c r="SLI113"/>
      <c r="SLK113"/>
      <c r="SLM113"/>
      <c r="SLO113"/>
      <c r="SLQ113"/>
      <c r="SLS113"/>
      <c r="SLU113"/>
      <c r="SLW113"/>
      <c r="SLY113"/>
      <c r="SMA113"/>
      <c r="SMC113"/>
      <c r="SME113"/>
      <c r="SMG113"/>
      <c r="SMI113"/>
      <c r="SMK113"/>
      <c r="SMM113"/>
      <c r="SMO113"/>
      <c r="SMQ113"/>
      <c r="SMS113"/>
      <c r="SMU113"/>
      <c r="SMW113"/>
      <c r="SMY113"/>
      <c r="SNA113"/>
      <c r="SNC113"/>
      <c r="SNE113"/>
      <c r="SNG113"/>
      <c r="SNI113"/>
      <c r="SNK113"/>
      <c r="SNM113"/>
      <c r="SNO113"/>
      <c r="SNQ113"/>
      <c r="SNS113"/>
      <c r="SNU113"/>
      <c r="SNW113"/>
      <c r="SNY113"/>
      <c r="SOA113"/>
      <c r="SOC113"/>
      <c r="SOE113"/>
      <c r="SOG113"/>
      <c r="SOI113"/>
      <c r="SOK113"/>
      <c r="SOM113"/>
      <c r="SOO113"/>
      <c r="SOQ113"/>
      <c r="SOS113"/>
      <c r="SOU113"/>
      <c r="SOW113"/>
      <c r="SOY113"/>
      <c r="SPA113"/>
      <c r="SPC113"/>
      <c r="SPE113"/>
      <c r="SPG113"/>
      <c r="SPI113"/>
      <c r="SPK113"/>
      <c r="SPM113"/>
      <c r="SPO113"/>
      <c r="SPQ113"/>
      <c r="SPS113"/>
      <c r="SPU113"/>
      <c r="SPW113"/>
      <c r="SPY113"/>
      <c r="SQA113"/>
      <c r="SQC113"/>
      <c r="SQE113"/>
      <c r="SQG113"/>
      <c r="SQI113"/>
      <c r="SQK113"/>
      <c r="SQM113"/>
      <c r="SQO113"/>
      <c r="SQQ113"/>
      <c r="SQS113"/>
      <c r="SQU113"/>
      <c r="SQW113"/>
      <c r="SQY113"/>
      <c r="SRA113"/>
      <c r="SRC113"/>
      <c r="SRE113"/>
      <c r="SRG113"/>
      <c r="SRI113"/>
      <c r="SRK113"/>
      <c r="SRM113"/>
      <c r="SRO113"/>
      <c r="SRQ113"/>
      <c r="SRS113"/>
      <c r="SRU113"/>
      <c r="SRW113"/>
      <c r="SRY113"/>
      <c r="SSA113"/>
      <c r="SSC113"/>
      <c r="SSE113"/>
      <c r="SSG113"/>
      <c r="SSI113"/>
      <c r="SSK113"/>
      <c r="SSM113"/>
      <c r="SSO113"/>
      <c r="SSQ113"/>
      <c r="SSS113"/>
      <c r="SSU113"/>
      <c r="SSW113"/>
      <c r="SSY113"/>
      <c r="STA113"/>
      <c r="STC113"/>
      <c r="STE113"/>
      <c r="STG113"/>
      <c r="STI113"/>
      <c r="STK113"/>
      <c r="STM113"/>
      <c r="STO113"/>
      <c r="STQ113"/>
      <c r="STS113"/>
      <c r="STU113"/>
      <c r="STW113"/>
      <c r="STY113"/>
      <c r="SUA113"/>
      <c r="SUC113"/>
      <c r="SUE113"/>
      <c r="SUG113"/>
      <c r="SUI113"/>
      <c r="SUK113"/>
      <c r="SUM113"/>
      <c r="SUO113"/>
      <c r="SUQ113"/>
      <c r="SUS113"/>
      <c r="SUU113"/>
      <c r="SUW113"/>
      <c r="SUY113"/>
      <c r="SVA113"/>
      <c r="SVC113"/>
      <c r="SVE113"/>
      <c r="SVG113"/>
      <c r="SVI113"/>
      <c r="SVK113"/>
      <c r="SVM113"/>
      <c r="SVO113"/>
      <c r="SVQ113"/>
      <c r="SVS113"/>
      <c r="SVU113"/>
      <c r="SVW113"/>
      <c r="SVY113"/>
      <c r="SWA113"/>
      <c r="SWC113"/>
      <c r="SWE113"/>
      <c r="SWG113"/>
      <c r="SWI113"/>
      <c r="SWK113"/>
      <c r="SWM113"/>
      <c r="SWO113"/>
      <c r="SWQ113"/>
      <c r="SWS113"/>
      <c r="SWU113"/>
      <c r="SWW113"/>
      <c r="SWY113"/>
      <c r="SXA113"/>
      <c r="SXC113"/>
      <c r="SXE113"/>
      <c r="SXG113"/>
      <c r="SXI113"/>
      <c r="SXK113"/>
      <c r="SXM113"/>
      <c r="SXO113"/>
      <c r="SXQ113"/>
      <c r="SXS113"/>
      <c r="SXU113"/>
      <c r="SXW113"/>
      <c r="SXY113"/>
      <c r="SYA113"/>
      <c r="SYC113"/>
      <c r="SYE113"/>
      <c r="SYG113"/>
      <c r="SYI113"/>
      <c r="SYK113"/>
      <c r="SYM113"/>
      <c r="SYO113"/>
      <c r="SYQ113"/>
      <c r="SYS113"/>
      <c r="SYU113"/>
      <c r="SYW113"/>
      <c r="SYY113"/>
      <c r="SZA113"/>
      <c r="SZC113"/>
      <c r="SZE113"/>
      <c r="SZG113"/>
      <c r="SZI113"/>
      <c r="SZK113"/>
      <c r="SZM113"/>
      <c r="SZO113"/>
      <c r="SZQ113"/>
      <c r="SZS113"/>
      <c r="SZU113"/>
      <c r="SZW113"/>
      <c r="SZY113"/>
      <c r="TAA113"/>
      <c r="TAC113"/>
      <c r="TAE113"/>
      <c r="TAG113"/>
      <c r="TAI113"/>
      <c r="TAK113"/>
      <c r="TAM113"/>
      <c r="TAO113"/>
      <c r="TAQ113"/>
      <c r="TAS113"/>
      <c r="TAU113"/>
      <c r="TAW113"/>
      <c r="TAY113"/>
      <c r="TBA113"/>
      <c r="TBC113"/>
      <c r="TBE113"/>
      <c r="TBG113"/>
      <c r="TBI113"/>
      <c r="TBK113"/>
      <c r="TBM113"/>
      <c r="TBO113"/>
      <c r="TBQ113"/>
      <c r="TBS113"/>
      <c r="TBU113"/>
      <c r="TBW113"/>
      <c r="TBY113"/>
      <c r="TCA113"/>
      <c r="TCC113"/>
      <c r="TCE113"/>
      <c r="TCG113"/>
      <c r="TCI113"/>
      <c r="TCK113"/>
      <c r="TCM113"/>
      <c r="TCO113"/>
      <c r="TCQ113"/>
      <c r="TCS113"/>
      <c r="TCU113"/>
      <c r="TCW113"/>
      <c r="TCY113"/>
      <c r="TDA113"/>
      <c r="TDC113"/>
      <c r="TDE113"/>
      <c r="TDG113"/>
      <c r="TDI113"/>
      <c r="TDK113"/>
      <c r="TDM113"/>
      <c r="TDO113"/>
      <c r="TDQ113"/>
      <c r="TDS113"/>
      <c r="TDU113"/>
      <c r="TDW113"/>
      <c r="TDY113"/>
      <c r="TEA113"/>
      <c r="TEC113"/>
      <c r="TEE113"/>
      <c r="TEG113"/>
      <c r="TEI113"/>
      <c r="TEK113"/>
      <c r="TEM113"/>
      <c r="TEO113"/>
      <c r="TEQ113"/>
      <c r="TES113"/>
      <c r="TEU113"/>
      <c r="TEW113"/>
      <c r="TEY113"/>
      <c r="TFA113"/>
      <c r="TFC113"/>
      <c r="TFE113"/>
      <c r="TFG113"/>
      <c r="TFI113"/>
      <c r="TFK113"/>
      <c r="TFM113"/>
      <c r="TFO113"/>
      <c r="TFQ113"/>
      <c r="TFS113"/>
      <c r="TFU113"/>
      <c r="TFW113"/>
      <c r="TFY113"/>
      <c r="TGA113"/>
      <c r="TGC113"/>
      <c r="TGE113"/>
      <c r="TGG113"/>
      <c r="TGI113"/>
      <c r="TGK113"/>
      <c r="TGM113"/>
      <c r="TGO113"/>
      <c r="TGQ113"/>
      <c r="TGS113"/>
      <c r="TGU113"/>
      <c r="TGW113"/>
      <c r="TGY113"/>
      <c r="THA113"/>
      <c r="THC113"/>
      <c r="THE113"/>
      <c r="THG113"/>
      <c r="THI113"/>
      <c r="THK113"/>
      <c r="THM113"/>
      <c r="THO113"/>
      <c r="THQ113"/>
      <c r="THS113"/>
      <c r="THU113"/>
      <c r="THW113"/>
      <c r="THY113"/>
      <c r="TIA113"/>
      <c r="TIC113"/>
      <c r="TIE113"/>
      <c r="TIG113"/>
      <c r="TII113"/>
      <c r="TIK113"/>
      <c r="TIM113"/>
      <c r="TIO113"/>
      <c r="TIQ113"/>
      <c r="TIS113"/>
      <c r="TIU113"/>
      <c r="TIW113"/>
      <c r="TIY113"/>
      <c r="TJA113"/>
      <c r="TJC113"/>
      <c r="TJE113"/>
      <c r="TJG113"/>
      <c r="TJI113"/>
      <c r="TJK113"/>
      <c r="TJM113"/>
      <c r="TJO113"/>
      <c r="TJQ113"/>
      <c r="TJS113"/>
      <c r="TJU113"/>
      <c r="TJW113"/>
      <c r="TJY113"/>
      <c r="TKA113"/>
      <c r="TKC113"/>
      <c r="TKE113"/>
      <c r="TKG113"/>
      <c r="TKI113"/>
      <c r="TKK113"/>
      <c r="TKM113"/>
      <c r="TKO113"/>
      <c r="TKQ113"/>
      <c r="TKS113"/>
      <c r="TKU113"/>
      <c r="TKW113"/>
      <c r="TKY113"/>
      <c r="TLA113"/>
      <c r="TLC113"/>
      <c r="TLE113"/>
      <c r="TLG113"/>
      <c r="TLI113"/>
      <c r="TLK113"/>
      <c r="TLM113"/>
      <c r="TLO113"/>
      <c r="TLQ113"/>
      <c r="TLS113"/>
      <c r="TLU113"/>
      <c r="TLW113"/>
      <c r="TLY113"/>
      <c r="TMA113"/>
      <c r="TMC113"/>
      <c r="TME113"/>
      <c r="TMG113"/>
      <c r="TMI113"/>
      <c r="TMK113"/>
      <c r="TMM113"/>
      <c r="TMO113"/>
      <c r="TMQ113"/>
      <c r="TMS113"/>
      <c r="TMU113"/>
      <c r="TMW113"/>
      <c r="TMY113"/>
      <c r="TNA113"/>
      <c r="TNC113"/>
      <c r="TNE113"/>
      <c r="TNG113"/>
      <c r="TNI113"/>
      <c r="TNK113"/>
      <c r="TNM113"/>
      <c r="TNO113"/>
      <c r="TNQ113"/>
      <c r="TNS113"/>
      <c r="TNU113"/>
      <c r="TNW113"/>
      <c r="TNY113"/>
      <c r="TOA113"/>
      <c r="TOC113"/>
      <c r="TOE113"/>
      <c r="TOG113"/>
      <c r="TOI113"/>
      <c r="TOK113"/>
      <c r="TOM113"/>
      <c r="TOO113"/>
      <c r="TOQ113"/>
      <c r="TOS113"/>
      <c r="TOU113"/>
      <c r="TOW113"/>
      <c r="TOY113"/>
      <c r="TPA113"/>
      <c r="TPC113"/>
      <c r="TPE113"/>
      <c r="TPG113"/>
      <c r="TPI113"/>
      <c r="TPK113"/>
      <c r="TPM113"/>
      <c r="TPO113"/>
      <c r="TPQ113"/>
      <c r="TPS113"/>
      <c r="TPU113"/>
      <c r="TPW113"/>
      <c r="TPY113"/>
      <c r="TQA113"/>
      <c r="TQC113"/>
      <c r="TQE113"/>
      <c r="TQG113"/>
      <c r="TQI113"/>
      <c r="TQK113"/>
      <c r="TQM113"/>
      <c r="TQO113"/>
      <c r="TQQ113"/>
      <c r="TQS113"/>
      <c r="TQU113"/>
      <c r="TQW113"/>
      <c r="TQY113"/>
      <c r="TRA113"/>
      <c r="TRC113"/>
      <c r="TRE113"/>
      <c r="TRG113"/>
      <c r="TRI113"/>
      <c r="TRK113"/>
      <c r="TRM113"/>
      <c r="TRO113"/>
      <c r="TRQ113"/>
      <c r="TRS113"/>
      <c r="TRU113"/>
      <c r="TRW113"/>
      <c r="TRY113"/>
      <c r="TSA113"/>
      <c r="TSC113"/>
      <c r="TSE113"/>
      <c r="TSG113"/>
      <c r="TSI113"/>
      <c r="TSK113"/>
      <c r="TSM113"/>
      <c r="TSO113"/>
      <c r="TSQ113"/>
      <c r="TSS113"/>
      <c r="TSU113"/>
      <c r="TSW113"/>
      <c r="TSY113"/>
      <c r="TTA113"/>
      <c r="TTC113"/>
      <c r="TTE113"/>
      <c r="TTG113"/>
      <c r="TTI113"/>
      <c r="TTK113"/>
      <c r="TTM113"/>
      <c r="TTO113"/>
      <c r="TTQ113"/>
      <c r="TTS113"/>
      <c r="TTU113"/>
      <c r="TTW113"/>
      <c r="TTY113"/>
      <c r="TUA113"/>
      <c r="TUC113"/>
      <c r="TUE113"/>
      <c r="TUG113"/>
      <c r="TUI113"/>
      <c r="TUK113"/>
      <c r="TUM113"/>
      <c r="TUO113"/>
      <c r="TUQ113"/>
      <c r="TUS113"/>
      <c r="TUU113"/>
      <c r="TUW113"/>
      <c r="TUY113"/>
      <c r="TVA113"/>
      <c r="TVC113"/>
      <c r="TVE113"/>
      <c r="TVG113"/>
      <c r="TVI113"/>
      <c r="TVK113"/>
      <c r="TVM113"/>
      <c r="TVO113"/>
      <c r="TVQ113"/>
      <c r="TVS113"/>
      <c r="TVU113"/>
      <c r="TVW113"/>
      <c r="TVY113"/>
      <c r="TWA113"/>
      <c r="TWC113"/>
      <c r="TWE113"/>
      <c r="TWG113"/>
      <c r="TWI113"/>
      <c r="TWK113"/>
      <c r="TWM113"/>
      <c r="TWO113"/>
      <c r="TWQ113"/>
      <c r="TWS113"/>
      <c r="TWU113"/>
      <c r="TWW113"/>
      <c r="TWY113"/>
      <c r="TXA113"/>
      <c r="TXC113"/>
      <c r="TXE113"/>
      <c r="TXG113"/>
      <c r="TXI113"/>
      <c r="TXK113"/>
      <c r="TXM113"/>
      <c r="TXO113"/>
      <c r="TXQ113"/>
      <c r="TXS113"/>
      <c r="TXU113"/>
      <c r="TXW113"/>
      <c r="TXY113"/>
      <c r="TYA113"/>
      <c r="TYC113"/>
      <c r="TYE113"/>
      <c r="TYG113"/>
      <c r="TYI113"/>
      <c r="TYK113"/>
      <c r="TYM113"/>
      <c r="TYO113"/>
      <c r="TYQ113"/>
      <c r="TYS113"/>
      <c r="TYU113"/>
      <c r="TYW113"/>
      <c r="TYY113"/>
      <c r="TZA113"/>
      <c r="TZC113"/>
      <c r="TZE113"/>
      <c r="TZG113"/>
      <c r="TZI113"/>
      <c r="TZK113"/>
      <c r="TZM113"/>
      <c r="TZO113"/>
      <c r="TZQ113"/>
      <c r="TZS113"/>
      <c r="TZU113"/>
      <c r="TZW113"/>
      <c r="TZY113"/>
      <c r="UAA113"/>
      <c r="UAC113"/>
      <c r="UAE113"/>
      <c r="UAG113"/>
      <c r="UAI113"/>
      <c r="UAK113"/>
      <c r="UAM113"/>
      <c r="UAO113"/>
      <c r="UAQ113"/>
      <c r="UAS113"/>
      <c r="UAU113"/>
      <c r="UAW113"/>
      <c r="UAY113"/>
      <c r="UBA113"/>
      <c r="UBC113"/>
      <c r="UBE113"/>
      <c r="UBG113"/>
      <c r="UBI113"/>
      <c r="UBK113"/>
      <c r="UBM113"/>
      <c r="UBO113"/>
      <c r="UBQ113"/>
      <c r="UBS113"/>
      <c r="UBU113"/>
      <c r="UBW113"/>
      <c r="UBY113"/>
      <c r="UCA113"/>
      <c r="UCC113"/>
      <c r="UCE113"/>
      <c r="UCG113"/>
      <c r="UCI113"/>
      <c r="UCK113"/>
      <c r="UCM113"/>
      <c r="UCO113"/>
      <c r="UCQ113"/>
      <c r="UCS113"/>
      <c r="UCU113"/>
      <c r="UCW113"/>
      <c r="UCY113"/>
      <c r="UDA113"/>
      <c r="UDC113"/>
      <c r="UDE113"/>
      <c r="UDG113"/>
      <c r="UDI113"/>
      <c r="UDK113"/>
      <c r="UDM113"/>
      <c r="UDO113"/>
      <c r="UDQ113"/>
      <c r="UDS113"/>
      <c r="UDU113"/>
      <c r="UDW113"/>
      <c r="UDY113"/>
      <c r="UEA113"/>
      <c r="UEC113"/>
      <c r="UEE113"/>
      <c r="UEG113"/>
      <c r="UEI113"/>
      <c r="UEK113"/>
      <c r="UEM113"/>
      <c r="UEO113"/>
      <c r="UEQ113"/>
      <c r="UES113"/>
      <c r="UEU113"/>
      <c r="UEW113"/>
      <c r="UEY113"/>
      <c r="UFA113"/>
      <c r="UFC113"/>
      <c r="UFE113"/>
      <c r="UFG113"/>
      <c r="UFI113"/>
      <c r="UFK113"/>
      <c r="UFM113"/>
      <c r="UFO113"/>
      <c r="UFQ113"/>
      <c r="UFS113"/>
      <c r="UFU113"/>
      <c r="UFW113"/>
      <c r="UFY113"/>
      <c r="UGA113"/>
      <c r="UGC113"/>
      <c r="UGE113"/>
      <c r="UGG113"/>
      <c r="UGI113"/>
      <c r="UGK113"/>
      <c r="UGM113"/>
      <c r="UGO113"/>
      <c r="UGQ113"/>
      <c r="UGS113"/>
      <c r="UGU113"/>
      <c r="UGW113"/>
      <c r="UGY113"/>
      <c r="UHA113"/>
      <c r="UHC113"/>
      <c r="UHE113"/>
      <c r="UHG113"/>
      <c r="UHI113"/>
      <c r="UHK113"/>
      <c r="UHM113"/>
      <c r="UHO113"/>
      <c r="UHQ113"/>
      <c r="UHS113"/>
      <c r="UHU113"/>
      <c r="UHW113"/>
      <c r="UHY113"/>
      <c r="UIA113"/>
      <c r="UIC113"/>
      <c r="UIE113"/>
      <c r="UIG113"/>
      <c r="UII113"/>
      <c r="UIK113"/>
      <c r="UIM113"/>
      <c r="UIO113"/>
      <c r="UIQ113"/>
      <c r="UIS113"/>
      <c r="UIU113"/>
      <c r="UIW113"/>
      <c r="UIY113"/>
      <c r="UJA113"/>
      <c r="UJC113"/>
      <c r="UJE113"/>
      <c r="UJG113"/>
      <c r="UJI113"/>
      <c r="UJK113"/>
      <c r="UJM113"/>
      <c r="UJO113"/>
      <c r="UJQ113"/>
      <c r="UJS113"/>
      <c r="UJU113"/>
      <c r="UJW113"/>
      <c r="UJY113"/>
      <c r="UKA113"/>
      <c r="UKC113"/>
      <c r="UKE113"/>
      <c r="UKG113"/>
      <c r="UKI113"/>
      <c r="UKK113"/>
      <c r="UKM113"/>
      <c r="UKO113"/>
      <c r="UKQ113"/>
      <c r="UKS113"/>
      <c r="UKU113"/>
      <c r="UKW113"/>
      <c r="UKY113"/>
      <c r="ULA113"/>
      <c r="ULC113"/>
      <c r="ULE113"/>
      <c r="ULG113"/>
      <c r="ULI113"/>
      <c r="ULK113"/>
      <c r="ULM113"/>
      <c r="ULO113"/>
      <c r="ULQ113"/>
      <c r="ULS113"/>
      <c r="ULU113"/>
      <c r="ULW113"/>
      <c r="ULY113"/>
      <c r="UMA113"/>
      <c r="UMC113"/>
      <c r="UME113"/>
      <c r="UMG113"/>
      <c r="UMI113"/>
      <c r="UMK113"/>
      <c r="UMM113"/>
      <c r="UMO113"/>
      <c r="UMQ113"/>
      <c r="UMS113"/>
      <c r="UMU113"/>
      <c r="UMW113"/>
      <c r="UMY113"/>
      <c r="UNA113"/>
      <c r="UNC113"/>
      <c r="UNE113"/>
      <c r="UNG113"/>
      <c r="UNI113"/>
      <c r="UNK113"/>
      <c r="UNM113"/>
      <c r="UNO113"/>
      <c r="UNQ113"/>
      <c r="UNS113"/>
      <c r="UNU113"/>
      <c r="UNW113"/>
      <c r="UNY113"/>
      <c r="UOA113"/>
      <c r="UOC113"/>
      <c r="UOE113"/>
      <c r="UOG113"/>
      <c r="UOI113"/>
      <c r="UOK113"/>
      <c r="UOM113"/>
      <c r="UOO113"/>
      <c r="UOQ113"/>
      <c r="UOS113"/>
      <c r="UOU113"/>
      <c r="UOW113"/>
      <c r="UOY113"/>
      <c r="UPA113"/>
      <c r="UPC113"/>
      <c r="UPE113"/>
      <c r="UPG113"/>
      <c r="UPI113"/>
      <c r="UPK113"/>
      <c r="UPM113"/>
      <c r="UPO113"/>
      <c r="UPQ113"/>
      <c r="UPS113"/>
      <c r="UPU113"/>
      <c r="UPW113"/>
      <c r="UPY113"/>
      <c r="UQA113"/>
      <c r="UQC113"/>
      <c r="UQE113"/>
      <c r="UQG113"/>
      <c r="UQI113"/>
      <c r="UQK113"/>
      <c r="UQM113"/>
      <c r="UQO113"/>
      <c r="UQQ113"/>
      <c r="UQS113"/>
      <c r="UQU113"/>
      <c r="UQW113"/>
      <c r="UQY113"/>
      <c r="URA113"/>
      <c r="URC113"/>
      <c r="URE113"/>
      <c r="URG113"/>
      <c r="URI113"/>
      <c r="URK113"/>
      <c r="URM113"/>
      <c r="URO113"/>
      <c r="URQ113"/>
      <c r="URS113"/>
      <c r="URU113"/>
      <c r="URW113"/>
      <c r="URY113"/>
      <c r="USA113"/>
      <c r="USC113"/>
      <c r="USE113"/>
      <c r="USG113"/>
      <c r="USI113"/>
      <c r="USK113"/>
      <c r="USM113"/>
      <c r="USO113"/>
      <c r="USQ113"/>
      <c r="USS113"/>
      <c r="USU113"/>
      <c r="USW113"/>
      <c r="USY113"/>
      <c r="UTA113"/>
      <c r="UTC113"/>
      <c r="UTE113"/>
      <c r="UTG113"/>
      <c r="UTI113"/>
      <c r="UTK113"/>
      <c r="UTM113"/>
      <c r="UTO113"/>
      <c r="UTQ113"/>
      <c r="UTS113"/>
      <c r="UTU113"/>
      <c r="UTW113"/>
      <c r="UTY113"/>
      <c r="UUA113"/>
      <c r="UUC113"/>
      <c r="UUE113"/>
      <c r="UUG113"/>
      <c r="UUI113"/>
      <c r="UUK113"/>
      <c r="UUM113"/>
      <c r="UUO113"/>
      <c r="UUQ113"/>
      <c r="UUS113"/>
      <c r="UUU113"/>
      <c r="UUW113"/>
      <c r="UUY113"/>
      <c r="UVA113"/>
      <c r="UVC113"/>
      <c r="UVE113"/>
      <c r="UVG113"/>
      <c r="UVI113"/>
      <c r="UVK113"/>
      <c r="UVM113"/>
      <c r="UVO113"/>
      <c r="UVQ113"/>
      <c r="UVS113"/>
      <c r="UVU113"/>
      <c r="UVW113"/>
      <c r="UVY113"/>
      <c r="UWA113"/>
      <c r="UWC113"/>
      <c r="UWE113"/>
      <c r="UWG113"/>
      <c r="UWI113"/>
      <c r="UWK113"/>
      <c r="UWM113"/>
      <c r="UWO113"/>
      <c r="UWQ113"/>
      <c r="UWS113"/>
      <c r="UWU113"/>
      <c r="UWW113"/>
      <c r="UWY113"/>
      <c r="UXA113"/>
      <c r="UXC113"/>
      <c r="UXE113"/>
      <c r="UXG113"/>
      <c r="UXI113"/>
      <c r="UXK113"/>
      <c r="UXM113"/>
      <c r="UXO113"/>
      <c r="UXQ113"/>
      <c r="UXS113"/>
      <c r="UXU113"/>
      <c r="UXW113"/>
      <c r="UXY113"/>
      <c r="UYA113"/>
      <c r="UYC113"/>
      <c r="UYE113"/>
      <c r="UYG113"/>
      <c r="UYI113"/>
      <c r="UYK113"/>
      <c r="UYM113"/>
      <c r="UYO113"/>
      <c r="UYQ113"/>
      <c r="UYS113"/>
      <c r="UYU113"/>
      <c r="UYW113"/>
      <c r="UYY113"/>
      <c r="UZA113"/>
      <c r="UZC113"/>
      <c r="UZE113"/>
      <c r="UZG113"/>
      <c r="UZI113"/>
      <c r="UZK113"/>
      <c r="UZM113"/>
      <c r="UZO113"/>
      <c r="UZQ113"/>
      <c r="UZS113"/>
      <c r="UZU113"/>
      <c r="UZW113"/>
      <c r="UZY113"/>
      <c r="VAA113"/>
      <c r="VAC113"/>
      <c r="VAE113"/>
      <c r="VAG113"/>
      <c r="VAI113"/>
      <c r="VAK113"/>
      <c r="VAM113"/>
      <c r="VAO113"/>
      <c r="VAQ113"/>
      <c r="VAS113"/>
      <c r="VAU113"/>
      <c r="VAW113"/>
      <c r="VAY113"/>
      <c r="VBA113"/>
      <c r="VBC113"/>
      <c r="VBE113"/>
      <c r="VBG113"/>
      <c r="VBI113"/>
      <c r="VBK113"/>
      <c r="VBM113"/>
      <c r="VBO113"/>
      <c r="VBQ113"/>
      <c r="VBS113"/>
      <c r="VBU113"/>
      <c r="VBW113"/>
      <c r="VBY113"/>
      <c r="VCA113"/>
      <c r="VCC113"/>
      <c r="VCE113"/>
      <c r="VCG113"/>
      <c r="VCI113"/>
      <c r="VCK113"/>
      <c r="VCM113"/>
      <c r="VCO113"/>
      <c r="VCQ113"/>
      <c r="VCS113"/>
      <c r="VCU113"/>
      <c r="VCW113"/>
      <c r="VCY113"/>
      <c r="VDA113"/>
      <c r="VDC113"/>
      <c r="VDE113"/>
      <c r="VDG113"/>
      <c r="VDI113"/>
      <c r="VDK113"/>
      <c r="VDM113"/>
      <c r="VDO113"/>
      <c r="VDQ113"/>
      <c r="VDS113"/>
      <c r="VDU113"/>
      <c r="VDW113"/>
      <c r="VDY113"/>
      <c r="VEA113"/>
      <c r="VEC113"/>
      <c r="VEE113"/>
      <c r="VEG113"/>
      <c r="VEI113"/>
      <c r="VEK113"/>
      <c r="VEM113"/>
      <c r="VEO113"/>
      <c r="VEQ113"/>
      <c r="VES113"/>
      <c r="VEU113"/>
      <c r="VEW113"/>
      <c r="VEY113"/>
      <c r="VFA113"/>
      <c r="VFC113"/>
      <c r="VFE113"/>
      <c r="VFG113"/>
      <c r="VFI113"/>
      <c r="VFK113"/>
      <c r="VFM113"/>
      <c r="VFO113"/>
      <c r="VFQ113"/>
      <c r="VFS113"/>
      <c r="VFU113"/>
      <c r="VFW113"/>
      <c r="VFY113"/>
      <c r="VGA113"/>
      <c r="VGC113"/>
      <c r="VGE113"/>
      <c r="VGG113"/>
      <c r="VGI113"/>
      <c r="VGK113"/>
      <c r="VGM113"/>
      <c r="VGO113"/>
      <c r="VGQ113"/>
      <c r="VGS113"/>
      <c r="VGU113"/>
      <c r="VGW113"/>
      <c r="VGY113"/>
      <c r="VHA113"/>
      <c r="VHC113"/>
      <c r="VHE113"/>
      <c r="VHG113"/>
      <c r="VHI113"/>
      <c r="VHK113"/>
      <c r="VHM113"/>
      <c r="VHO113"/>
      <c r="VHQ113"/>
      <c r="VHS113"/>
      <c r="VHU113"/>
      <c r="VHW113"/>
      <c r="VHY113"/>
      <c r="VIA113"/>
      <c r="VIC113"/>
      <c r="VIE113"/>
      <c r="VIG113"/>
      <c r="VII113"/>
      <c r="VIK113"/>
      <c r="VIM113"/>
      <c r="VIO113"/>
      <c r="VIQ113"/>
      <c r="VIS113"/>
      <c r="VIU113"/>
      <c r="VIW113"/>
      <c r="VIY113"/>
      <c r="VJA113"/>
      <c r="VJC113"/>
      <c r="VJE113"/>
      <c r="VJG113"/>
      <c r="VJI113"/>
      <c r="VJK113"/>
      <c r="VJM113"/>
      <c r="VJO113"/>
      <c r="VJQ113"/>
      <c r="VJS113"/>
      <c r="VJU113"/>
      <c r="VJW113"/>
      <c r="VJY113"/>
      <c r="VKA113"/>
      <c r="VKC113"/>
      <c r="VKE113"/>
      <c r="VKG113"/>
      <c r="VKI113"/>
      <c r="VKK113"/>
      <c r="VKM113"/>
      <c r="VKO113"/>
      <c r="VKQ113"/>
      <c r="VKS113"/>
      <c r="VKU113"/>
      <c r="VKW113"/>
      <c r="VKY113"/>
      <c r="VLA113"/>
      <c r="VLC113"/>
      <c r="VLE113"/>
      <c r="VLG113"/>
      <c r="VLI113"/>
      <c r="VLK113"/>
      <c r="VLM113"/>
      <c r="VLO113"/>
      <c r="VLQ113"/>
      <c r="VLS113"/>
      <c r="VLU113"/>
      <c r="VLW113"/>
      <c r="VLY113"/>
      <c r="VMA113"/>
      <c r="VMC113"/>
      <c r="VME113"/>
      <c r="VMG113"/>
      <c r="VMI113"/>
      <c r="VMK113"/>
      <c r="VMM113"/>
      <c r="VMO113"/>
      <c r="VMQ113"/>
      <c r="VMS113"/>
      <c r="VMU113"/>
      <c r="VMW113"/>
      <c r="VMY113"/>
      <c r="VNA113"/>
      <c r="VNC113"/>
      <c r="VNE113"/>
      <c r="VNG113"/>
      <c r="VNI113"/>
      <c r="VNK113"/>
      <c r="VNM113"/>
      <c r="VNO113"/>
      <c r="VNQ113"/>
      <c r="VNS113"/>
      <c r="VNU113"/>
      <c r="VNW113"/>
      <c r="VNY113"/>
      <c r="VOA113"/>
      <c r="VOC113"/>
      <c r="VOE113"/>
      <c r="VOG113"/>
      <c r="VOI113"/>
      <c r="VOK113"/>
      <c r="VOM113"/>
      <c r="VOO113"/>
      <c r="VOQ113"/>
      <c r="VOS113"/>
      <c r="VOU113"/>
      <c r="VOW113"/>
      <c r="VOY113"/>
      <c r="VPA113"/>
      <c r="VPC113"/>
      <c r="VPE113"/>
      <c r="VPG113"/>
      <c r="VPI113"/>
      <c r="VPK113"/>
      <c r="VPM113"/>
      <c r="VPO113"/>
      <c r="VPQ113"/>
      <c r="VPS113"/>
      <c r="VPU113"/>
      <c r="VPW113"/>
      <c r="VPY113"/>
      <c r="VQA113"/>
      <c r="VQC113"/>
      <c r="VQE113"/>
      <c r="VQG113"/>
      <c r="VQI113"/>
      <c r="VQK113"/>
      <c r="VQM113"/>
      <c r="VQO113"/>
      <c r="VQQ113"/>
      <c r="VQS113"/>
      <c r="VQU113"/>
      <c r="VQW113"/>
      <c r="VQY113"/>
      <c r="VRA113"/>
      <c r="VRC113"/>
      <c r="VRE113"/>
      <c r="VRG113"/>
      <c r="VRI113"/>
      <c r="VRK113"/>
      <c r="VRM113"/>
      <c r="VRO113"/>
      <c r="VRQ113"/>
      <c r="VRS113"/>
      <c r="VRU113"/>
      <c r="VRW113"/>
      <c r="VRY113"/>
      <c r="VSA113"/>
      <c r="VSC113"/>
      <c r="VSE113"/>
      <c r="VSG113"/>
      <c r="VSI113"/>
      <c r="VSK113"/>
      <c r="VSM113"/>
      <c r="VSO113"/>
      <c r="VSQ113"/>
      <c r="VSS113"/>
      <c r="VSU113"/>
      <c r="VSW113"/>
      <c r="VSY113"/>
      <c r="VTA113"/>
      <c r="VTC113"/>
      <c r="VTE113"/>
      <c r="VTG113"/>
      <c r="VTI113"/>
      <c r="VTK113"/>
      <c r="VTM113"/>
      <c r="VTO113"/>
      <c r="VTQ113"/>
      <c r="VTS113"/>
      <c r="VTU113"/>
      <c r="VTW113"/>
      <c r="VTY113"/>
      <c r="VUA113"/>
      <c r="VUC113"/>
      <c r="VUE113"/>
      <c r="VUG113"/>
      <c r="VUI113"/>
      <c r="VUK113"/>
      <c r="VUM113"/>
      <c r="VUO113"/>
      <c r="VUQ113"/>
      <c r="VUS113"/>
      <c r="VUU113"/>
      <c r="VUW113"/>
      <c r="VUY113"/>
      <c r="VVA113"/>
      <c r="VVC113"/>
      <c r="VVE113"/>
      <c r="VVG113"/>
      <c r="VVI113"/>
      <c r="VVK113"/>
      <c r="VVM113"/>
      <c r="VVO113"/>
      <c r="VVQ113"/>
      <c r="VVS113"/>
      <c r="VVU113"/>
      <c r="VVW113"/>
      <c r="VVY113"/>
      <c r="VWA113"/>
      <c r="VWC113"/>
      <c r="VWE113"/>
      <c r="VWG113"/>
      <c r="VWI113"/>
      <c r="VWK113"/>
      <c r="VWM113"/>
      <c r="VWO113"/>
      <c r="VWQ113"/>
      <c r="VWS113"/>
      <c r="VWU113"/>
      <c r="VWW113"/>
      <c r="VWY113"/>
      <c r="VXA113"/>
      <c r="VXC113"/>
      <c r="VXE113"/>
      <c r="VXG113"/>
      <c r="VXI113"/>
      <c r="VXK113"/>
      <c r="VXM113"/>
      <c r="VXO113"/>
      <c r="VXQ113"/>
      <c r="VXS113"/>
      <c r="VXU113"/>
      <c r="VXW113"/>
      <c r="VXY113"/>
      <c r="VYA113"/>
      <c r="VYC113"/>
      <c r="VYE113"/>
      <c r="VYG113"/>
      <c r="VYI113"/>
      <c r="VYK113"/>
      <c r="VYM113"/>
      <c r="VYO113"/>
      <c r="VYQ113"/>
      <c r="VYS113"/>
      <c r="VYU113"/>
      <c r="VYW113"/>
      <c r="VYY113"/>
      <c r="VZA113"/>
      <c r="VZC113"/>
      <c r="VZE113"/>
      <c r="VZG113"/>
      <c r="VZI113"/>
      <c r="VZK113"/>
      <c r="VZM113"/>
      <c r="VZO113"/>
      <c r="VZQ113"/>
      <c r="VZS113"/>
      <c r="VZU113"/>
      <c r="VZW113"/>
      <c r="VZY113"/>
      <c r="WAA113"/>
      <c r="WAC113"/>
      <c r="WAE113"/>
      <c r="WAG113"/>
      <c r="WAI113"/>
      <c r="WAK113"/>
      <c r="WAM113"/>
      <c r="WAO113"/>
      <c r="WAQ113"/>
      <c r="WAS113"/>
      <c r="WAU113"/>
      <c r="WAW113"/>
      <c r="WAY113"/>
      <c r="WBA113"/>
      <c r="WBC113"/>
      <c r="WBE113"/>
      <c r="WBG113"/>
      <c r="WBI113"/>
      <c r="WBK113"/>
      <c r="WBM113"/>
      <c r="WBO113"/>
      <c r="WBQ113"/>
      <c r="WBS113"/>
      <c r="WBU113"/>
      <c r="WBW113"/>
      <c r="WBY113"/>
      <c r="WCA113"/>
      <c r="WCC113"/>
      <c r="WCE113"/>
      <c r="WCG113"/>
      <c r="WCI113"/>
      <c r="WCK113"/>
      <c r="WCM113"/>
      <c r="WCO113"/>
      <c r="WCQ113"/>
      <c r="WCS113"/>
      <c r="WCU113"/>
      <c r="WCW113"/>
      <c r="WCY113"/>
      <c r="WDA113"/>
      <c r="WDC113"/>
      <c r="WDE113"/>
      <c r="WDG113"/>
      <c r="WDI113"/>
      <c r="WDK113"/>
      <c r="WDM113"/>
      <c r="WDO113"/>
      <c r="WDQ113"/>
      <c r="WDS113"/>
      <c r="WDU113"/>
      <c r="WDW113"/>
      <c r="WDY113"/>
      <c r="WEA113"/>
      <c r="WEC113"/>
      <c r="WEE113"/>
      <c r="WEG113"/>
      <c r="WEI113"/>
      <c r="WEK113"/>
      <c r="WEM113"/>
      <c r="WEO113"/>
      <c r="WEQ113"/>
      <c r="WES113"/>
      <c r="WEU113"/>
      <c r="WEW113"/>
      <c r="WEY113"/>
      <c r="WFA113"/>
      <c r="WFC113"/>
      <c r="WFE113"/>
      <c r="WFG113"/>
      <c r="WFI113"/>
      <c r="WFK113"/>
      <c r="WFM113"/>
      <c r="WFO113"/>
      <c r="WFQ113"/>
      <c r="WFS113"/>
      <c r="WFU113"/>
      <c r="WFW113"/>
      <c r="WFY113"/>
      <c r="WGA113"/>
      <c r="WGC113"/>
      <c r="WGE113"/>
      <c r="WGG113"/>
      <c r="WGI113"/>
      <c r="WGK113"/>
      <c r="WGM113"/>
      <c r="WGO113"/>
      <c r="WGQ113"/>
      <c r="WGS113"/>
      <c r="WGU113"/>
      <c r="WGW113"/>
      <c r="WGY113"/>
      <c r="WHA113"/>
      <c r="WHC113"/>
      <c r="WHE113"/>
      <c r="WHG113"/>
      <c r="WHI113"/>
      <c r="WHK113"/>
      <c r="WHM113"/>
      <c r="WHO113"/>
      <c r="WHQ113"/>
      <c r="WHS113"/>
      <c r="WHU113"/>
      <c r="WHW113"/>
      <c r="WHY113"/>
      <c r="WIA113"/>
      <c r="WIC113"/>
      <c r="WIE113"/>
      <c r="WIG113"/>
      <c r="WII113"/>
      <c r="WIK113"/>
      <c r="WIM113"/>
      <c r="WIO113"/>
      <c r="WIQ113"/>
      <c r="WIS113"/>
      <c r="WIU113"/>
      <c r="WIW113"/>
      <c r="WIY113"/>
      <c r="WJA113"/>
      <c r="WJC113"/>
      <c r="WJE113"/>
      <c r="WJG113"/>
      <c r="WJI113"/>
      <c r="WJK113"/>
      <c r="WJM113"/>
      <c r="WJO113"/>
      <c r="WJQ113"/>
      <c r="WJS113"/>
      <c r="WJU113"/>
      <c r="WJW113"/>
      <c r="WJY113"/>
      <c r="WKA113"/>
      <c r="WKC113"/>
      <c r="WKE113"/>
      <c r="WKG113"/>
      <c r="WKI113"/>
      <c r="WKK113"/>
      <c r="WKM113"/>
      <c r="WKO113"/>
      <c r="WKQ113"/>
      <c r="WKS113"/>
      <c r="WKU113"/>
      <c r="WKW113"/>
      <c r="WKY113"/>
      <c r="WLA113"/>
      <c r="WLC113"/>
      <c r="WLE113"/>
      <c r="WLG113"/>
      <c r="WLI113"/>
      <c r="WLK113"/>
      <c r="WLM113"/>
      <c r="WLO113"/>
      <c r="WLQ113"/>
      <c r="WLS113"/>
      <c r="WLU113"/>
      <c r="WLW113"/>
      <c r="WLY113"/>
      <c r="WMA113"/>
      <c r="WMC113"/>
      <c r="WME113"/>
      <c r="WMG113"/>
      <c r="WMI113"/>
      <c r="WMK113"/>
      <c r="WMM113"/>
      <c r="WMO113"/>
      <c r="WMQ113"/>
      <c r="WMS113"/>
      <c r="WMU113"/>
      <c r="WMW113"/>
      <c r="WMY113"/>
      <c r="WNA113"/>
      <c r="WNC113"/>
      <c r="WNE113"/>
      <c r="WNG113"/>
      <c r="WNI113"/>
      <c r="WNK113"/>
      <c r="WNM113"/>
      <c r="WNO113"/>
      <c r="WNQ113"/>
      <c r="WNS113"/>
      <c r="WNU113"/>
      <c r="WNW113"/>
      <c r="WNY113"/>
      <c r="WOA113"/>
      <c r="WOC113"/>
      <c r="WOE113"/>
      <c r="WOG113"/>
      <c r="WOI113"/>
      <c r="WOK113"/>
      <c r="WOM113"/>
      <c r="WOO113"/>
      <c r="WOQ113"/>
      <c r="WOS113"/>
      <c r="WOU113"/>
      <c r="WOW113"/>
      <c r="WOY113"/>
      <c r="WPA113"/>
      <c r="WPC113"/>
      <c r="WPE113"/>
      <c r="WPG113"/>
      <c r="WPI113"/>
      <c r="WPK113"/>
      <c r="WPM113"/>
      <c r="WPO113"/>
      <c r="WPQ113"/>
      <c r="WPS113"/>
      <c r="WPU113"/>
      <c r="WPW113"/>
      <c r="WPY113"/>
      <c r="WQA113"/>
      <c r="WQC113"/>
      <c r="WQE113"/>
      <c r="WQG113"/>
      <c r="WQI113"/>
      <c r="WQK113"/>
      <c r="WQM113"/>
      <c r="WQO113"/>
      <c r="WQQ113"/>
      <c r="WQS113"/>
      <c r="WQU113"/>
      <c r="WQW113"/>
      <c r="WQY113"/>
      <c r="WRA113"/>
      <c r="WRC113"/>
      <c r="WRE113"/>
      <c r="WRG113"/>
      <c r="WRI113"/>
      <c r="WRK113"/>
      <c r="WRM113"/>
      <c r="WRO113"/>
      <c r="WRQ113"/>
      <c r="WRS113"/>
      <c r="WRU113"/>
      <c r="WRW113"/>
      <c r="WRY113"/>
      <c r="WSA113"/>
      <c r="WSC113"/>
      <c r="WSE113"/>
      <c r="WSG113"/>
      <c r="WSI113"/>
      <c r="WSK113"/>
      <c r="WSM113"/>
      <c r="WSO113"/>
      <c r="WSQ113"/>
      <c r="WSS113"/>
      <c r="WSU113"/>
      <c r="WSW113"/>
      <c r="WSY113"/>
      <c r="WTA113"/>
      <c r="WTC113"/>
      <c r="WTE113"/>
      <c r="WTG113"/>
      <c r="WTI113"/>
      <c r="WTK113"/>
      <c r="WTM113"/>
      <c r="WTO113"/>
      <c r="WTQ113"/>
      <c r="WTS113"/>
      <c r="WTU113"/>
      <c r="WTW113"/>
      <c r="WTY113"/>
      <c r="WUA113"/>
      <c r="WUC113"/>
      <c r="WUE113"/>
      <c r="WUG113"/>
      <c r="WUI113"/>
      <c r="WUK113"/>
      <c r="WUM113"/>
      <c r="WUO113"/>
      <c r="WUQ113"/>
      <c r="WUS113"/>
      <c r="WUU113"/>
      <c r="WUW113"/>
      <c r="WUY113"/>
      <c r="WVA113"/>
      <c r="WVC113"/>
      <c r="WVE113"/>
      <c r="WVG113"/>
      <c r="WVI113"/>
      <c r="WVK113"/>
      <c r="WVM113"/>
      <c r="WVO113"/>
      <c r="WVQ113"/>
      <c r="WVS113"/>
      <c r="WVU113"/>
      <c r="WVW113"/>
      <c r="WVY113"/>
      <c r="WWA113"/>
      <c r="WWC113"/>
      <c r="WWE113"/>
      <c r="WWG113"/>
      <c r="WWI113"/>
      <c r="WWK113"/>
      <c r="WWM113"/>
      <c r="WWO113"/>
      <c r="WWQ113"/>
      <c r="WWS113"/>
      <c r="WWU113"/>
      <c r="WWW113"/>
      <c r="WWY113"/>
      <c r="WXA113"/>
      <c r="WXC113"/>
      <c r="WXE113"/>
      <c r="WXG113"/>
      <c r="WXI113"/>
      <c r="WXK113"/>
      <c r="WXM113"/>
      <c r="WXO113"/>
      <c r="WXQ113"/>
      <c r="WXS113"/>
      <c r="WXU113"/>
      <c r="WXW113"/>
      <c r="WXY113"/>
      <c r="WYA113"/>
      <c r="WYC113"/>
      <c r="WYE113"/>
      <c r="WYG113"/>
      <c r="WYI113"/>
      <c r="WYK113"/>
      <c r="WYM113"/>
      <c r="WYO113"/>
      <c r="WYQ113"/>
      <c r="WYS113"/>
      <c r="WYU113"/>
      <c r="WYW113"/>
      <c r="WYY113"/>
      <c r="WZA113"/>
      <c r="WZC113"/>
      <c r="WZE113"/>
      <c r="WZG113"/>
      <c r="WZI113"/>
      <c r="WZK113"/>
      <c r="WZM113"/>
      <c r="WZO113"/>
      <c r="WZQ113"/>
      <c r="WZS113"/>
      <c r="WZU113"/>
      <c r="WZW113"/>
      <c r="WZY113"/>
      <c r="XAA113"/>
      <c r="XAC113"/>
      <c r="XAE113"/>
      <c r="XAG113"/>
      <c r="XAI113"/>
      <c r="XAK113"/>
      <c r="XAM113"/>
      <c r="XAO113"/>
      <c r="XAQ113"/>
      <c r="XAS113"/>
      <c r="XAU113"/>
      <c r="XAW113"/>
      <c r="XAY113"/>
      <c r="XBA113"/>
      <c r="XBC113"/>
      <c r="XBE113"/>
      <c r="XBG113"/>
      <c r="XBI113"/>
      <c r="XBK113"/>
      <c r="XBM113"/>
      <c r="XBO113"/>
      <c r="XBQ113"/>
      <c r="XBS113"/>
      <c r="XBU113"/>
      <c r="XBW113"/>
      <c r="XBY113"/>
      <c r="XCA113"/>
      <c r="XCC113"/>
      <c r="XCE113"/>
      <c r="XCG113"/>
      <c r="XCI113"/>
      <c r="XCK113"/>
      <c r="XCM113"/>
      <c r="XCO113"/>
      <c r="XCQ113"/>
      <c r="XCS113"/>
      <c r="XCU113"/>
      <c r="XCW113"/>
      <c r="XCY113"/>
      <c r="XDA113"/>
      <c r="XDC113"/>
      <c r="XDE113"/>
      <c r="XDG113"/>
      <c r="XDI113"/>
      <c r="XDK113"/>
      <c r="XDM113"/>
      <c r="XDO113"/>
      <c r="XDQ113"/>
      <c r="XDS113"/>
      <c r="XDU113"/>
      <c r="XDW113"/>
      <c r="XDY113"/>
      <c r="XEA113"/>
      <c r="XEC113"/>
      <c r="XEE113"/>
      <c r="XEG113"/>
      <c r="XEI113"/>
      <c r="XEK113"/>
      <c r="XEM113"/>
      <c r="XEO113"/>
      <c r="XEQ113"/>
      <c r="XES113"/>
      <c r="XEU113"/>
      <c r="XEW113"/>
      <c r="XEY113"/>
      <c r="XFA113"/>
      <c r="XFC113"/>
    </row>
    <row r="114" spans="1:1023 1025:2047 2049:3071 3073:4095 4097:5119 5121:6143 6145:7167 7169:8191 8193:9215 9217:10239 10241:11263 11265:12287 12289:13311 13313:14335 14337:15359 15361:16383" s="55" customFormat="1" ht="19" customHeight="1" x14ac:dyDescent="0.35">
      <c r="A114" s="2" t="s">
        <v>267</v>
      </c>
      <c r="B114" s="209" t="s">
        <v>268</v>
      </c>
      <c r="C114" s="210"/>
      <c r="D114" s="48" t="s">
        <v>60</v>
      </c>
      <c r="E114" s="50" t="s">
        <v>49</v>
      </c>
      <c r="F114" s="50" t="s">
        <v>49</v>
      </c>
      <c r="G114" s="50" t="s">
        <v>49</v>
      </c>
      <c r="H114" s="50" t="s">
        <v>49</v>
      </c>
      <c r="I114" s="48" t="s">
        <v>60</v>
      </c>
      <c r="J114" s="49">
        <v>1</v>
      </c>
      <c r="K114" s="2" t="s">
        <v>76</v>
      </c>
      <c r="L114" s="73"/>
      <c r="M114" s="71"/>
      <c r="N114" s="73"/>
      <c r="O114" s="71"/>
      <c r="P114" s="73"/>
      <c r="Q114" s="71"/>
      <c r="R114" s="73"/>
      <c r="S114" s="71"/>
      <c r="T114" s="73"/>
      <c r="U114" s="71"/>
      <c r="V114" s="73"/>
      <c r="W114" s="71"/>
      <c r="X114" s="73"/>
      <c r="Y114" s="71"/>
      <c r="Z114" s="73"/>
      <c r="AA114" s="71"/>
      <c r="AB114" s="73"/>
      <c r="AC114" s="71"/>
      <c r="AD114" s="73"/>
      <c r="AE114" s="71"/>
      <c r="AF114" s="73"/>
      <c r="AG114" s="71"/>
      <c r="AH114" s="73"/>
      <c r="AI114" s="71"/>
      <c r="AJ114" s="73"/>
      <c r="AK114" s="71"/>
      <c r="AL114" s="73"/>
      <c r="AM114" s="71"/>
      <c r="AN114" s="73"/>
      <c r="AO114" s="71"/>
      <c r="AP114" s="73"/>
      <c r="AQ114" s="71"/>
      <c r="AR114" s="73"/>
      <c r="AS114" s="71"/>
      <c r="AT114" s="73"/>
      <c r="AU114" s="71"/>
      <c r="AV114" s="73"/>
      <c r="AW114" s="71"/>
      <c r="AX114" s="73"/>
      <c r="AY114" s="71"/>
      <c r="AZ114" s="73"/>
      <c r="BA114" s="71"/>
      <c r="BB114" s="73"/>
      <c r="BC114" s="71"/>
      <c r="BD114" s="73"/>
      <c r="BE114" s="71"/>
      <c r="BF114" s="73"/>
      <c r="BG114" s="71"/>
      <c r="BH114" s="73"/>
      <c r="BI114" s="71"/>
      <c r="BJ114" s="73"/>
      <c r="BK114" s="71"/>
      <c r="BL114" s="73"/>
      <c r="BM114" s="71"/>
      <c r="BN114" s="73"/>
      <c r="BO114" s="71"/>
      <c r="BP114" s="73"/>
      <c r="BQ114" s="71"/>
      <c r="BR114" s="73"/>
      <c r="BS114" s="71"/>
      <c r="BT114" s="73"/>
      <c r="BU114" s="71"/>
      <c r="BV114" s="73"/>
      <c r="BW114" s="71"/>
      <c r="BX114" s="73"/>
      <c r="BY114" s="71"/>
      <c r="BZ114" s="73"/>
      <c r="CA114" s="71"/>
      <c r="CB114" s="73"/>
      <c r="CC114" s="71"/>
      <c r="CD114" s="73"/>
      <c r="CE114" s="71"/>
      <c r="CF114" s="73"/>
      <c r="CG114" s="71"/>
      <c r="CH114" s="73"/>
      <c r="CI114" s="71"/>
      <c r="CJ114" s="73"/>
      <c r="CK114" s="71"/>
      <c r="CL114" s="73"/>
      <c r="CM114" s="71"/>
      <c r="CN114" s="73"/>
      <c r="CO114" s="71"/>
      <c r="CP114" s="73"/>
      <c r="CQ114" s="71"/>
      <c r="CR114" s="73"/>
      <c r="CS114" s="71"/>
      <c r="CT114" s="73"/>
      <c r="CU114" s="71"/>
      <c r="CV114" s="73"/>
      <c r="CW114" s="71"/>
      <c r="CX114" s="73"/>
      <c r="CY114" s="71"/>
      <c r="CZ114" s="73"/>
      <c r="DA114" s="71"/>
      <c r="DB114" s="73"/>
      <c r="DC114" s="71"/>
      <c r="DD114" s="73"/>
      <c r="DE114" s="71"/>
      <c r="DF114" s="73"/>
      <c r="DG114" s="71"/>
      <c r="DH114" s="73"/>
      <c r="DI114" s="71"/>
      <c r="DK114"/>
      <c r="DM114"/>
      <c r="DO114"/>
      <c r="DQ114"/>
      <c r="DS114"/>
      <c r="DU114"/>
      <c r="DW114"/>
      <c r="DY114"/>
      <c r="EA114"/>
      <c r="EC114"/>
      <c r="EE114"/>
      <c r="EG114"/>
      <c r="EI114"/>
      <c r="EK114"/>
      <c r="EM114"/>
      <c r="EO114"/>
      <c r="EQ114"/>
      <c r="ES114"/>
      <c r="EU114"/>
      <c r="EW114"/>
      <c r="EY114"/>
      <c r="FA114"/>
      <c r="FC114"/>
      <c r="FE114"/>
      <c r="FG114"/>
      <c r="FI114"/>
      <c r="FK114"/>
      <c r="FM114"/>
      <c r="FO114"/>
      <c r="FQ114"/>
      <c r="FS114"/>
      <c r="FU114"/>
      <c r="FW114"/>
      <c r="FY114"/>
      <c r="GA114"/>
      <c r="GC114"/>
      <c r="GE114"/>
      <c r="GG114"/>
      <c r="GI114"/>
      <c r="GK114"/>
      <c r="GM114"/>
      <c r="GO114"/>
      <c r="GQ114"/>
      <c r="GS114"/>
      <c r="GU114"/>
      <c r="GW114"/>
      <c r="GY114"/>
      <c r="HA114"/>
      <c r="HC114"/>
      <c r="HE114"/>
      <c r="HG114"/>
      <c r="HI114"/>
      <c r="HK114"/>
      <c r="HM114"/>
      <c r="HO114"/>
      <c r="HQ114"/>
      <c r="HS114"/>
      <c r="HU114"/>
      <c r="HW114"/>
      <c r="HY114"/>
      <c r="IA114"/>
      <c r="IC114"/>
      <c r="IE114"/>
      <c r="IG114"/>
      <c r="II114"/>
      <c r="IK114"/>
      <c r="IM114"/>
      <c r="IO114"/>
      <c r="IQ114"/>
      <c r="IS114"/>
      <c r="IU114"/>
      <c r="IW114"/>
      <c r="IY114"/>
      <c r="JA114"/>
      <c r="JC114"/>
      <c r="JE114"/>
      <c r="JG114"/>
      <c r="JI114"/>
      <c r="JK114"/>
      <c r="JM114"/>
      <c r="JO114"/>
      <c r="JQ114"/>
      <c r="JS114"/>
      <c r="JU114"/>
      <c r="JW114"/>
      <c r="JY114"/>
      <c r="KA114"/>
      <c r="KC114"/>
      <c r="KE114"/>
      <c r="KG114"/>
      <c r="KI114"/>
      <c r="KK114"/>
      <c r="KM114"/>
      <c r="KO114"/>
      <c r="KQ114"/>
      <c r="KS114"/>
      <c r="KU114"/>
      <c r="KW114"/>
      <c r="KY114"/>
      <c r="LA114"/>
      <c r="LC114"/>
      <c r="LE114"/>
      <c r="LG114"/>
      <c r="LI114"/>
      <c r="LK114"/>
      <c r="LM114"/>
      <c r="LO114"/>
      <c r="LQ114"/>
      <c r="LS114"/>
      <c r="LU114"/>
      <c r="LW114"/>
      <c r="LY114"/>
      <c r="MA114"/>
      <c r="MC114"/>
      <c r="ME114"/>
      <c r="MG114"/>
      <c r="MI114"/>
      <c r="MK114"/>
      <c r="MM114"/>
      <c r="MO114"/>
      <c r="MQ114"/>
      <c r="MS114"/>
      <c r="MU114"/>
      <c r="MW114"/>
      <c r="MY114"/>
      <c r="NA114"/>
      <c r="NC114"/>
      <c r="NE114"/>
      <c r="NG114"/>
      <c r="NI114"/>
      <c r="NK114"/>
      <c r="NM114"/>
      <c r="NO114"/>
      <c r="NQ114"/>
      <c r="NS114"/>
      <c r="NU114"/>
      <c r="NW114"/>
      <c r="NY114"/>
      <c r="OA114"/>
      <c r="OC114"/>
      <c r="OE114"/>
      <c r="OG114"/>
      <c r="OI114"/>
      <c r="OK114"/>
      <c r="OM114"/>
      <c r="OO114"/>
      <c r="OQ114"/>
      <c r="OS114"/>
      <c r="OU114"/>
      <c r="OW114"/>
      <c r="OY114"/>
      <c r="PA114"/>
      <c r="PC114"/>
      <c r="PE114"/>
      <c r="PG114"/>
      <c r="PI114"/>
      <c r="PK114"/>
      <c r="PM114"/>
      <c r="PO114"/>
      <c r="PQ114"/>
      <c r="PS114"/>
      <c r="PU114"/>
      <c r="PW114"/>
      <c r="PY114"/>
      <c r="QA114"/>
      <c r="QC114"/>
      <c r="QE114"/>
      <c r="QG114"/>
      <c r="QI114"/>
      <c r="QK114"/>
      <c r="QM114"/>
      <c r="QO114"/>
      <c r="QQ114"/>
      <c r="QS114"/>
      <c r="QU114"/>
      <c r="QW114"/>
      <c r="QY114"/>
      <c r="RA114"/>
      <c r="RC114"/>
      <c r="RE114"/>
      <c r="RG114"/>
      <c r="RI114"/>
      <c r="RK114"/>
      <c r="RM114"/>
      <c r="RO114"/>
      <c r="RQ114"/>
      <c r="RS114"/>
      <c r="RU114"/>
      <c r="RW114"/>
      <c r="RY114"/>
      <c r="SA114"/>
      <c r="SC114"/>
      <c r="SE114"/>
      <c r="SG114"/>
      <c r="SI114"/>
      <c r="SK114"/>
      <c r="SM114"/>
      <c r="SO114"/>
      <c r="SQ114"/>
      <c r="SS114"/>
      <c r="SU114"/>
      <c r="SW114"/>
      <c r="SY114"/>
      <c r="TA114"/>
      <c r="TC114"/>
      <c r="TE114"/>
      <c r="TG114"/>
      <c r="TI114"/>
      <c r="TK114"/>
      <c r="TM114"/>
      <c r="TO114"/>
      <c r="TQ114"/>
      <c r="TS114"/>
      <c r="TU114"/>
      <c r="TW114"/>
      <c r="TY114"/>
      <c r="UA114"/>
      <c r="UC114"/>
      <c r="UE114"/>
      <c r="UG114"/>
      <c r="UI114"/>
      <c r="UK114"/>
      <c r="UM114"/>
      <c r="UO114"/>
      <c r="UQ114"/>
      <c r="US114"/>
      <c r="UU114"/>
      <c r="UW114"/>
      <c r="UY114"/>
      <c r="VA114"/>
      <c r="VC114"/>
      <c r="VE114"/>
      <c r="VG114"/>
      <c r="VI114"/>
      <c r="VK114"/>
      <c r="VM114"/>
      <c r="VO114"/>
      <c r="VQ114"/>
      <c r="VS114"/>
      <c r="VU114"/>
      <c r="VW114"/>
      <c r="VY114"/>
      <c r="WA114"/>
      <c r="WC114"/>
      <c r="WE114"/>
      <c r="WG114"/>
      <c r="WI114"/>
      <c r="WK114"/>
      <c r="WM114"/>
      <c r="WO114"/>
      <c r="WQ114"/>
      <c r="WS114"/>
      <c r="WU114"/>
      <c r="WW114"/>
      <c r="WY114"/>
      <c r="XA114"/>
      <c r="XC114"/>
      <c r="XE114"/>
      <c r="XG114"/>
      <c r="XI114"/>
      <c r="XK114"/>
      <c r="XM114"/>
      <c r="XO114"/>
      <c r="XQ114"/>
      <c r="XS114"/>
      <c r="XU114"/>
      <c r="XW114"/>
      <c r="XY114"/>
      <c r="YA114"/>
      <c r="YC114"/>
      <c r="YE114"/>
      <c r="YG114"/>
      <c r="YI114"/>
      <c r="YK114"/>
      <c r="YM114"/>
      <c r="YO114"/>
      <c r="YQ114"/>
      <c r="YS114"/>
      <c r="YU114"/>
      <c r="YW114"/>
      <c r="YY114"/>
      <c r="ZA114"/>
      <c r="ZC114"/>
      <c r="ZE114"/>
      <c r="ZG114"/>
      <c r="ZI114"/>
      <c r="ZK114"/>
      <c r="ZM114"/>
      <c r="ZO114"/>
      <c r="ZQ114"/>
      <c r="ZS114"/>
      <c r="ZU114"/>
      <c r="ZW114"/>
      <c r="ZY114"/>
      <c r="AAA114"/>
      <c r="AAC114"/>
      <c r="AAE114"/>
      <c r="AAG114"/>
      <c r="AAI114"/>
      <c r="AAK114"/>
      <c r="AAM114"/>
      <c r="AAO114"/>
      <c r="AAQ114"/>
      <c r="AAS114"/>
      <c r="AAU114"/>
      <c r="AAW114"/>
      <c r="AAY114"/>
      <c r="ABA114"/>
      <c r="ABC114"/>
      <c r="ABE114"/>
      <c r="ABG114"/>
      <c r="ABI114"/>
      <c r="ABK114"/>
      <c r="ABM114"/>
      <c r="ABO114"/>
      <c r="ABQ114"/>
      <c r="ABS114"/>
      <c r="ABU114"/>
      <c r="ABW114"/>
      <c r="ABY114"/>
      <c r="ACA114"/>
      <c r="ACC114"/>
      <c r="ACE114"/>
      <c r="ACG114"/>
      <c r="ACI114"/>
      <c r="ACK114"/>
      <c r="ACM114"/>
      <c r="ACO114"/>
      <c r="ACQ114"/>
      <c r="ACS114"/>
      <c r="ACU114"/>
      <c r="ACW114"/>
      <c r="ACY114"/>
      <c r="ADA114"/>
      <c r="ADC114"/>
      <c r="ADE114"/>
      <c r="ADG114"/>
      <c r="ADI114"/>
      <c r="ADK114"/>
      <c r="ADM114"/>
      <c r="ADO114"/>
      <c r="ADQ114"/>
      <c r="ADS114"/>
      <c r="ADU114"/>
      <c r="ADW114"/>
      <c r="ADY114"/>
      <c r="AEA114"/>
      <c r="AEC114"/>
      <c r="AEE114"/>
      <c r="AEG114"/>
      <c r="AEI114"/>
      <c r="AEK114"/>
      <c r="AEM114"/>
      <c r="AEO114"/>
      <c r="AEQ114"/>
      <c r="AES114"/>
      <c r="AEU114"/>
      <c r="AEW114"/>
      <c r="AEY114"/>
      <c r="AFA114"/>
      <c r="AFC114"/>
      <c r="AFE114"/>
      <c r="AFG114"/>
      <c r="AFI114"/>
      <c r="AFK114"/>
      <c r="AFM114"/>
      <c r="AFO114"/>
      <c r="AFQ114"/>
      <c r="AFS114"/>
      <c r="AFU114"/>
      <c r="AFW114"/>
      <c r="AFY114"/>
      <c r="AGA114"/>
      <c r="AGC114"/>
      <c r="AGE114"/>
      <c r="AGG114"/>
      <c r="AGI114"/>
      <c r="AGK114"/>
      <c r="AGM114"/>
      <c r="AGO114"/>
      <c r="AGQ114"/>
      <c r="AGS114"/>
      <c r="AGU114"/>
      <c r="AGW114"/>
      <c r="AGY114"/>
      <c r="AHA114"/>
      <c r="AHC114"/>
      <c r="AHE114"/>
      <c r="AHG114"/>
      <c r="AHI114"/>
      <c r="AHK114"/>
      <c r="AHM114"/>
      <c r="AHO114"/>
      <c r="AHQ114"/>
      <c r="AHS114"/>
      <c r="AHU114"/>
      <c r="AHW114"/>
      <c r="AHY114"/>
      <c r="AIA114"/>
      <c r="AIC114"/>
      <c r="AIE114"/>
      <c r="AIG114"/>
      <c r="AII114"/>
      <c r="AIK114"/>
      <c r="AIM114"/>
      <c r="AIO114"/>
      <c r="AIQ114"/>
      <c r="AIS114"/>
      <c r="AIU114"/>
      <c r="AIW114"/>
      <c r="AIY114"/>
      <c r="AJA114"/>
      <c r="AJC114"/>
      <c r="AJE114"/>
      <c r="AJG114"/>
      <c r="AJI114"/>
      <c r="AJK114"/>
      <c r="AJM114"/>
      <c r="AJO114"/>
      <c r="AJQ114"/>
      <c r="AJS114"/>
      <c r="AJU114"/>
      <c r="AJW114"/>
      <c r="AJY114"/>
      <c r="AKA114"/>
      <c r="AKC114"/>
      <c r="AKE114"/>
      <c r="AKG114"/>
      <c r="AKI114"/>
      <c r="AKK114"/>
      <c r="AKM114"/>
      <c r="AKO114"/>
      <c r="AKQ114"/>
      <c r="AKS114"/>
      <c r="AKU114"/>
      <c r="AKW114"/>
      <c r="AKY114"/>
      <c r="ALA114"/>
      <c r="ALC114"/>
      <c r="ALE114"/>
      <c r="ALG114"/>
      <c r="ALI114"/>
      <c r="ALK114"/>
      <c r="ALM114"/>
      <c r="ALO114"/>
      <c r="ALQ114"/>
      <c r="ALS114"/>
      <c r="ALU114"/>
      <c r="ALW114"/>
      <c r="ALY114"/>
      <c r="AMA114"/>
      <c r="AMC114"/>
      <c r="AME114"/>
      <c r="AMG114"/>
      <c r="AMI114"/>
      <c r="AMK114"/>
      <c r="AMM114"/>
      <c r="AMO114"/>
      <c r="AMQ114"/>
      <c r="AMS114"/>
      <c r="AMU114"/>
      <c r="AMW114"/>
      <c r="AMY114"/>
      <c r="ANA114"/>
      <c r="ANC114"/>
      <c r="ANE114"/>
      <c r="ANG114"/>
      <c r="ANI114"/>
      <c r="ANK114"/>
      <c r="ANM114"/>
      <c r="ANO114"/>
      <c r="ANQ114"/>
      <c r="ANS114"/>
      <c r="ANU114"/>
      <c r="ANW114"/>
      <c r="ANY114"/>
      <c r="AOA114"/>
      <c r="AOC114"/>
      <c r="AOE114"/>
      <c r="AOG114"/>
      <c r="AOI114"/>
      <c r="AOK114"/>
      <c r="AOM114"/>
      <c r="AOO114"/>
      <c r="AOQ114"/>
      <c r="AOS114"/>
      <c r="AOU114"/>
      <c r="AOW114"/>
      <c r="AOY114"/>
      <c r="APA114"/>
      <c r="APC114"/>
      <c r="APE114"/>
      <c r="APG114"/>
      <c r="API114"/>
      <c r="APK114"/>
      <c r="APM114"/>
      <c r="APO114"/>
      <c r="APQ114"/>
      <c r="APS114"/>
      <c r="APU114"/>
      <c r="APW114"/>
      <c r="APY114"/>
      <c r="AQA114"/>
      <c r="AQC114"/>
      <c r="AQE114"/>
      <c r="AQG114"/>
      <c r="AQI114"/>
      <c r="AQK114"/>
      <c r="AQM114"/>
      <c r="AQO114"/>
      <c r="AQQ114"/>
      <c r="AQS114"/>
      <c r="AQU114"/>
      <c r="AQW114"/>
      <c r="AQY114"/>
      <c r="ARA114"/>
      <c r="ARC114"/>
      <c r="ARE114"/>
      <c r="ARG114"/>
      <c r="ARI114"/>
      <c r="ARK114"/>
      <c r="ARM114"/>
      <c r="ARO114"/>
      <c r="ARQ114"/>
      <c r="ARS114"/>
      <c r="ARU114"/>
      <c r="ARW114"/>
      <c r="ARY114"/>
      <c r="ASA114"/>
      <c r="ASC114"/>
      <c r="ASE114"/>
      <c r="ASG114"/>
      <c r="ASI114"/>
      <c r="ASK114"/>
      <c r="ASM114"/>
      <c r="ASO114"/>
      <c r="ASQ114"/>
      <c r="ASS114"/>
      <c r="ASU114"/>
      <c r="ASW114"/>
      <c r="ASY114"/>
      <c r="ATA114"/>
      <c r="ATC114"/>
      <c r="ATE114"/>
      <c r="ATG114"/>
      <c r="ATI114"/>
      <c r="ATK114"/>
      <c r="ATM114"/>
      <c r="ATO114"/>
      <c r="ATQ114"/>
      <c r="ATS114"/>
      <c r="ATU114"/>
      <c r="ATW114"/>
      <c r="ATY114"/>
      <c r="AUA114"/>
      <c r="AUC114"/>
      <c r="AUE114"/>
      <c r="AUG114"/>
      <c r="AUI114"/>
      <c r="AUK114"/>
      <c r="AUM114"/>
      <c r="AUO114"/>
      <c r="AUQ114"/>
      <c r="AUS114"/>
      <c r="AUU114"/>
      <c r="AUW114"/>
      <c r="AUY114"/>
      <c r="AVA114"/>
      <c r="AVC114"/>
      <c r="AVE114"/>
      <c r="AVG114"/>
      <c r="AVI114"/>
      <c r="AVK114"/>
      <c r="AVM114"/>
      <c r="AVO114"/>
      <c r="AVQ114"/>
      <c r="AVS114"/>
      <c r="AVU114"/>
      <c r="AVW114"/>
      <c r="AVY114"/>
      <c r="AWA114"/>
      <c r="AWC114"/>
      <c r="AWE114"/>
      <c r="AWG114"/>
      <c r="AWI114"/>
      <c r="AWK114"/>
      <c r="AWM114"/>
      <c r="AWO114"/>
      <c r="AWQ114"/>
      <c r="AWS114"/>
      <c r="AWU114"/>
      <c r="AWW114"/>
      <c r="AWY114"/>
      <c r="AXA114"/>
      <c r="AXC114"/>
      <c r="AXE114"/>
      <c r="AXG114"/>
      <c r="AXI114"/>
      <c r="AXK114"/>
      <c r="AXM114"/>
      <c r="AXO114"/>
      <c r="AXQ114"/>
      <c r="AXS114"/>
      <c r="AXU114"/>
      <c r="AXW114"/>
      <c r="AXY114"/>
      <c r="AYA114"/>
      <c r="AYC114"/>
      <c r="AYE114"/>
      <c r="AYG114"/>
      <c r="AYI114"/>
      <c r="AYK114"/>
      <c r="AYM114"/>
      <c r="AYO114"/>
      <c r="AYQ114"/>
      <c r="AYS114"/>
      <c r="AYU114"/>
      <c r="AYW114"/>
      <c r="AYY114"/>
      <c r="AZA114"/>
      <c r="AZC114"/>
      <c r="AZE114"/>
      <c r="AZG114"/>
      <c r="AZI114"/>
      <c r="AZK114"/>
      <c r="AZM114"/>
      <c r="AZO114"/>
      <c r="AZQ114"/>
      <c r="AZS114"/>
      <c r="AZU114"/>
      <c r="AZW114"/>
      <c r="AZY114"/>
      <c r="BAA114"/>
      <c r="BAC114"/>
      <c r="BAE114"/>
      <c r="BAG114"/>
      <c r="BAI114"/>
      <c r="BAK114"/>
      <c r="BAM114"/>
      <c r="BAO114"/>
      <c r="BAQ114"/>
      <c r="BAS114"/>
      <c r="BAU114"/>
      <c r="BAW114"/>
      <c r="BAY114"/>
      <c r="BBA114"/>
      <c r="BBC114"/>
      <c r="BBE114"/>
      <c r="BBG114"/>
      <c r="BBI114"/>
      <c r="BBK114"/>
      <c r="BBM114"/>
      <c r="BBO114"/>
      <c r="BBQ114"/>
      <c r="BBS114"/>
      <c r="BBU114"/>
      <c r="BBW114"/>
      <c r="BBY114"/>
      <c r="BCA114"/>
      <c r="BCC114"/>
      <c r="BCE114"/>
      <c r="BCG114"/>
      <c r="BCI114"/>
      <c r="BCK114"/>
      <c r="BCM114"/>
      <c r="BCO114"/>
      <c r="BCQ114"/>
      <c r="BCS114"/>
      <c r="BCU114"/>
      <c r="BCW114"/>
      <c r="BCY114"/>
      <c r="BDA114"/>
      <c r="BDC114"/>
      <c r="BDE114"/>
      <c r="BDG114"/>
      <c r="BDI114"/>
      <c r="BDK114"/>
      <c r="BDM114"/>
      <c r="BDO114"/>
      <c r="BDQ114"/>
      <c r="BDS114"/>
      <c r="BDU114"/>
      <c r="BDW114"/>
      <c r="BDY114"/>
      <c r="BEA114"/>
      <c r="BEC114"/>
      <c r="BEE114"/>
      <c r="BEG114"/>
      <c r="BEI114"/>
      <c r="BEK114"/>
      <c r="BEM114"/>
      <c r="BEO114"/>
      <c r="BEQ114"/>
      <c r="BES114"/>
      <c r="BEU114"/>
      <c r="BEW114"/>
      <c r="BEY114"/>
      <c r="BFA114"/>
      <c r="BFC114"/>
      <c r="BFE114"/>
      <c r="BFG114"/>
      <c r="BFI114"/>
      <c r="BFK114"/>
      <c r="BFM114"/>
      <c r="BFO114"/>
      <c r="BFQ114"/>
      <c r="BFS114"/>
      <c r="BFU114"/>
      <c r="BFW114"/>
      <c r="BFY114"/>
      <c r="BGA114"/>
      <c r="BGC114"/>
      <c r="BGE114"/>
      <c r="BGG114"/>
      <c r="BGI114"/>
      <c r="BGK114"/>
      <c r="BGM114"/>
      <c r="BGO114"/>
      <c r="BGQ114"/>
      <c r="BGS114"/>
      <c r="BGU114"/>
      <c r="BGW114"/>
      <c r="BGY114"/>
      <c r="BHA114"/>
      <c r="BHC114"/>
      <c r="BHE114"/>
      <c r="BHG114"/>
      <c r="BHI114"/>
      <c r="BHK114"/>
      <c r="BHM114"/>
      <c r="BHO114"/>
      <c r="BHQ114"/>
      <c r="BHS114"/>
      <c r="BHU114"/>
      <c r="BHW114"/>
      <c r="BHY114"/>
      <c r="BIA114"/>
      <c r="BIC114"/>
      <c r="BIE114"/>
      <c r="BIG114"/>
      <c r="BII114"/>
      <c r="BIK114"/>
      <c r="BIM114"/>
      <c r="BIO114"/>
      <c r="BIQ114"/>
      <c r="BIS114"/>
      <c r="BIU114"/>
      <c r="BIW114"/>
      <c r="BIY114"/>
      <c r="BJA114"/>
      <c r="BJC114"/>
      <c r="BJE114"/>
      <c r="BJG114"/>
      <c r="BJI114"/>
      <c r="BJK114"/>
      <c r="BJM114"/>
      <c r="BJO114"/>
      <c r="BJQ114"/>
      <c r="BJS114"/>
      <c r="BJU114"/>
      <c r="BJW114"/>
      <c r="BJY114"/>
      <c r="BKA114"/>
      <c r="BKC114"/>
      <c r="BKE114"/>
      <c r="BKG114"/>
      <c r="BKI114"/>
      <c r="BKK114"/>
      <c r="BKM114"/>
      <c r="BKO114"/>
      <c r="BKQ114"/>
      <c r="BKS114"/>
      <c r="BKU114"/>
      <c r="BKW114"/>
      <c r="BKY114"/>
      <c r="BLA114"/>
      <c r="BLC114"/>
      <c r="BLE114"/>
      <c r="BLG114"/>
      <c r="BLI114"/>
      <c r="BLK114"/>
      <c r="BLM114"/>
      <c r="BLO114"/>
      <c r="BLQ114"/>
      <c r="BLS114"/>
      <c r="BLU114"/>
      <c r="BLW114"/>
      <c r="BLY114"/>
      <c r="BMA114"/>
      <c r="BMC114"/>
      <c r="BME114"/>
      <c r="BMG114"/>
      <c r="BMI114"/>
      <c r="BMK114"/>
      <c r="BMM114"/>
      <c r="BMO114"/>
      <c r="BMQ114"/>
      <c r="BMS114"/>
      <c r="BMU114"/>
      <c r="BMW114"/>
      <c r="BMY114"/>
      <c r="BNA114"/>
      <c r="BNC114"/>
      <c r="BNE114"/>
      <c r="BNG114"/>
      <c r="BNI114"/>
      <c r="BNK114"/>
      <c r="BNM114"/>
      <c r="BNO114"/>
      <c r="BNQ114"/>
      <c r="BNS114"/>
      <c r="BNU114"/>
      <c r="BNW114"/>
      <c r="BNY114"/>
      <c r="BOA114"/>
      <c r="BOC114"/>
      <c r="BOE114"/>
      <c r="BOG114"/>
      <c r="BOI114"/>
      <c r="BOK114"/>
      <c r="BOM114"/>
      <c r="BOO114"/>
      <c r="BOQ114"/>
      <c r="BOS114"/>
      <c r="BOU114"/>
      <c r="BOW114"/>
      <c r="BOY114"/>
      <c r="BPA114"/>
      <c r="BPC114"/>
      <c r="BPE114"/>
      <c r="BPG114"/>
      <c r="BPI114"/>
      <c r="BPK114"/>
      <c r="BPM114"/>
      <c r="BPO114"/>
      <c r="BPQ114"/>
      <c r="BPS114"/>
      <c r="BPU114"/>
      <c r="BPW114"/>
      <c r="BPY114"/>
      <c r="BQA114"/>
      <c r="BQC114"/>
      <c r="BQE114"/>
      <c r="BQG114"/>
      <c r="BQI114"/>
      <c r="BQK114"/>
      <c r="BQM114"/>
      <c r="BQO114"/>
      <c r="BQQ114"/>
      <c r="BQS114"/>
      <c r="BQU114"/>
      <c r="BQW114"/>
      <c r="BQY114"/>
      <c r="BRA114"/>
      <c r="BRC114"/>
      <c r="BRE114"/>
      <c r="BRG114"/>
      <c r="BRI114"/>
      <c r="BRK114"/>
      <c r="BRM114"/>
      <c r="BRO114"/>
      <c r="BRQ114"/>
      <c r="BRS114"/>
      <c r="BRU114"/>
      <c r="BRW114"/>
      <c r="BRY114"/>
      <c r="BSA114"/>
      <c r="BSC114"/>
      <c r="BSE114"/>
      <c r="BSG114"/>
      <c r="BSI114"/>
      <c r="BSK114"/>
      <c r="BSM114"/>
      <c r="BSO114"/>
      <c r="BSQ114"/>
      <c r="BSS114"/>
      <c r="BSU114"/>
      <c r="BSW114"/>
      <c r="BSY114"/>
      <c r="BTA114"/>
      <c r="BTC114"/>
      <c r="BTE114"/>
      <c r="BTG114"/>
      <c r="BTI114"/>
      <c r="BTK114"/>
      <c r="BTM114"/>
      <c r="BTO114"/>
      <c r="BTQ114"/>
      <c r="BTS114"/>
      <c r="BTU114"/>
      <c r="BTW114"/>
      <c r="BTY114"/>
      <c r="BUA114"/>
      <c r="BUC114"/>
      <c r="BUE114"/>
      <c r="BUG114"/>
      <c r="BUI114"/>
      <c r="BUK114"/>
      <c r="BUM114"/>
      <c r="BUO114"/>
      <c r="BUQ114"/>
      <c r="BUS114"/>
      <c r="BUU114"/>
      <c r="BUW114"/>
      <c r="BUY114"/>
      <c r="BVA114"/>
      <c r="BVC114"/>
      <c r="BVE114"/>
      <c r="BVG114"/>
      <c r="BVI114"/>
      <c r="BVK114"/>
      <c r="BVM114"/>
      <c r="BVO114"/>
      <c r="BVQ114"/>
      <c r="BVS114"/>
      <c r="BVU114"/>
      <c r="BVW114"/>
      <c r="BVY114"/>
      <c r="BWA114"/>
      <c r="BWC114"/>
      <c r="BWE114"/>
      <c r="BWG114"/>
      <c r="BWI114"/>
      <c r="BWK114"/>
      <c r="BWM114"/>
      <c r="BWO114"/>
      <c r="BWQ114"/>
      <c r="BWS114"/>
      <c r="BWU114"/>
      <c r="BWW114"/>
      <c r="BWY114"/>
      <c r="BXA114"/>
      <c r="BXC114"/>
      <c r="BXE114"/>
      <c r="BXG114"/>
      <c r="BXI114"/>
      <c r="BXK114"/>
      <c r="BXM114"/>
      <c r="BXO114"/>
      <c r="BXQ114"/>
      <c r="BXS114"/>
      <c r="BXU114"/>
      <c r="BXW114"/>
      <c r="BXY114"/>
      <c r="BYA114"/>
      <c r="BYC114"/>
      <c r="BYE114"/>
      <c r="BYG114"/>
      <c r="BYI114"/>
      <c r="BYK114"/>
      <c r="BYM114"/>
      <c r="BYO114"/>
      <c r="BYQ114"/>
      <c r="BYS114"/>
      <c r="BYU114"/>
      <c r="BYW114"/>
      <c r="BYY114"/>
      <c r="BZA114"/>
      <c r="BZC114"/>
      <c r="BZE114"/>
      <c r="BZG114"/>
      <c r="BZI114"/>
      <c r="BZK114"/>
      <c r="BZM114"/>
      <c r="BZO114"/>
      <c r="BZQ114"/>
      <c r="BZS114"/>
      <c r="BZU114"/>
      <c r="BZW114"/>
      <c r="BZY114"/>
      <c r="CAA114"/>
      <c r="CAC114"/>
      <c r="CAE114"/>
      <c r="CAG114"/>
      <c r="CAI114"/>
      <c r="CAK114"/>
      <c r="CAM114"/>
      <c r="CAO114"/>
      <c r="CAQ114"/>
      <c r="CAS114"/>
      <c r="CAU114"/>
      <c r="CAW114"/>
      <c r="CAY114"/>
      <c r="CBA114"/>
      <c r="CBC114"/>
      <c r="CBE114"/>
      <c r="CBG114"/>
      <c r="CBI114"/>
      <c r="CBK114"/>
      <c r="CBM114"/>
      <c r="CBO114"/>
      <c r="CBQ114"/>
      <c r="CBS114"/>
      <c r="CBU114"/>
      <c r="CBW114"/>
      <c r="CBY114"/>
      <c r="CCA114"/>
      <c r="CCC114"/>
      <c r="CCE114"/>
      <c r="CCG114"/>
      <c r="CCI114"/>
      <c r="CCK114"/>
      <c r="CCM114"/>
      <c r="CCO114"/>
      <c r="CCQ114"/>
      <c r="CCS114"/>
      <c r="CCU114"/>
      <c r="CCW114"/>
      <c r="CCY114"/>
      <c r="CDA114"/>
      <c r="CDC114"/>
      <c r="CDE114"/>
      <c r="CDG114"/>
      <c r="CDI114"/>
      <c r="CDK114"/>
      <c r="CDM114"/>
      <c r="CDO114"/>
      <c r="CDQ114"/>
      <c r="CDS114"/>
      <c r="CDU114"/>
      <c r="CDW114"/>
      <c r="CDY114"/>
      <c r="CEA114"/>
      <c r="CEC114"/>
      <c r="CEE114"/>
      <c r="CEG114"/>
      <c r="CEI114"/>
      <c r="CEK114"/>
      <c r="CEM114"/>
      <c r="CEO114"/>
      <c r="CEQ114"/>
      <c r="CES114"/>
      <c r="CEU114"/>
      <c r="CEW114"/>
      <c r="CEY114"/>
      <c r="CFA114"/>
      <c r="CFC114"/>
      <c r="CFE114"/>
      <c r="CFG114"/>
      <c r="CFI114"/>
      <c r="CFK114"/>
      <c r="CFM114"/>
      <c r="CFO114"/>
      <c r="CFQ114"/>
      <c r="CFS114"/>
      <c r="CFU114"/>
      <c r="CFW114"/>
      <c r="CFY114"/>
      <c r="CGA114"/>
      <c r="CGC114"/>
      <c r="CGE114"/>
      <c r="CGG114"/>
      <c r="CGI114"/>
      <c r="CGK114"/>
      <c r="CGM114"/>
      <c r="CGO114"/>
      <c r="CGQ114"/>
      <c r="CGS114"/>
      <c r="CGU114"/>
      <c r="CGW114"/>
      <c r="CGY114"/>
      <c r="CHA114"/>
      <c r="CHC114"/>
      <c r="CHE114"/>
      <c r="CHG114"/>
      <c r="CHI114"/>
      <c r="CHK114"/>
      <c r="CHM114"/>
      <c r="CHO114"/>
      <c r="CHQ114"/>
      <c r="CHS114"/>
      <c r="CHU114"/>
      <c r="CHW114"/>
      <c r="CHY114"/>
      <c r="CIA114"/>
      <c r="CIC114"/>
      <c r="CIE114"/>
      <c r="CIG114"/>
      <c r="CII114"/>
      <c r="CIK114"/>
      <c r="CIM114"/>
      <c r="CIO114"/>
      <c r="CIQ114"/>
      <c r="CIS114"/>
      <c r="CIU114"/>
      <c r="CIW114"/>
      <c r="CIY114"/>
      <c r="CJA114"/>
      <c r="CJC114"/>
      <c r="CJE114"/>
      <c r="CJG114"/>
      <c r="CJI114"/>
      <c r="CJK114"/>
      <c r="CJM114"/>
      <c r="CJO114"/>
      <c r="CJQ114"/>
      <c r="CJS114"/>
      <c r="CJU114"/>
      <c r="CJW114"/>
      <c r="CJY114"/>
      <c r="CKA114"/>
      <c r="CKC114"/>
      <c r="CKE114"/>
      <c r="CKG114"/>
      <c r="CKI114"/>
      <c r="CKK114"/>
      <c r="CKM114"/>
      <c r="CKO114"/>
      <c r="CKQ114"/>
      <c r="CKS114"/>
      <c r="CKU114"/>
      <c r="CKW114"/>
      <c r="CKY114"/>
      <c r="CLA114"/>
      <c r="CLC114"/>
      <c r="CLE114"/>
      <c r="CLG114"/>
      <c r="CLI114"/>
      <c r="CLK114"/>
      <c r="CLM114"/>
      <c r="CLO114"/>
      <c r="CLQ114"/>
      <c r="CLS114"/>
      <c r="CLU114"/>
      <c r="CLW114"/>
      <c r="CLY114"/>
      <c r="CMA114"/>
      <c r="CMC114"/>
      <c r="CME114"/>
      <c r="CMG114"/>
      <c r="CMI114"/>
      <c r="CMK114"/>
      <c r="CMM114"/>
      <c r="CMO114"/>
      <c r="CMQ114"/>
      <c r="CMS114"/>
      <c r="CMU114"/>
      <c r="CMW114"/>
      <c r="CMY114"/>
      <c r="CNA114"/>
      <c r="CNC114"/>
      <c r="CNE114"/>
      <c r="CNG114"/>
      <c r="CNI114"/>
      <c r="CNK114"/>
      <c r="CNM114"/>
      <c r="CNO114"/>
      <c r="CNQ114"/>
      <c r="CNS114"/>
      <c r="CNU114"/>
      <c r="CNW114"/>
      <c r="CNY114"/>
      <c r="COA114"/>
      <c r="COC114"/>
      <c r="COE114"/>
      <c r="COG114"/>
      <c r="COI114"/>
      <c r="COK114"/>
      <c r="COM114"/>
      <c r="COO114"/>
      <c r="COQ114"/>
      <c r="COS114"/>
      <c r="COU114"/>
      <c r="COW114"/>
      <c r="COY114"/>
      <c r="CPA114"/>
      <c r="CPC114"/>
      <c r="CPE114"/>
      <c r="CPG114"/>
      <c r="CPI114"/>
      <c r="CPK114"/>
      <c r="CPM114"/>
      <c r="CPO114"/>
      <c r="CPQ114"/>
      <c r="CPS114"/>
      <c r="CPU114"/>
      <c r="CPW114"/>
      <c r="CPY114"/>
      <c r="CQA114"/>
      <c r="CQC114"/>
      <c r="CQE114"/>
      <c r="CQG114"/>
      <c r="CQI114"/>
      <c r="CQK114"/>
      <c r="CQM114"/>
      <c r="CQO114"/>
      <c r="CQQ114"/>
      <c r="CQS114"/>
      <c r="CQU114"/>
      <c r="CQW114"/>
      <c r="CQY114"/>
      <c r="CRA114"/>
      <c r="CRC114"/>
      <c r="CRE114"/>
      <c r="CRG114"/>
      <c r="CRI114"/>
      <c r="CRK114"/>
      <c r="CRM114"/>
      <c r="CRO114"/>
      <c r="CRQ114"/>
      <c r="CRS114"/>
      <c r="CRU114"/>
      <c r="CRW114"/>
      <c r="CRY114"/>
      <c r="CSA114"/>
      <c r="CSC114"/>
      <c r="CSE114"/>
      <c r="CSG114"/>
      <c r="CSI114"/>
      <c r="CSK114"/>
      <c r="CSM114"/>
      <c r="CSO114"/>
      <c r="CSQ114"/>
      <c r="CSS114"/>
      <c r="CSU114"/>
      <c r="CSW114"/>
      <c r="CSY114"/>
      <c r="CTA114"/>
      <c r="CTC114"/>
      <c r="CTE114"/>
      <c r="CTG114"/>
      <c r="CTI114"/>
      <c r="CTK114"/>
      <c r="CTM114"/>
      <c r="CTO114"/>
      <c r="CTQ114"/>
      <c r="CTS114"/>
      <c r="CTU114"/>
      <c r="CTW114"/>
      <c r="CTY114"/>
      <c r="CUA114"/>
      <c r="CUC114"/>
      <c r="CUE114"/>
      <c r="CUG114"/>
      <c r="CUI114"/>
      <c r="CUK114"/>
      <c r="CUM114"/>
      <c r="CUO114"/>
      <c r="CUQ114"/>
      <c r="CUS114"/>
      <c r="CUU114"/>
      <c r="CUW114"/>
      <c r="CUY114"/>
      <c r="CVA114"/>
      <c r="CVC114"/>
      <c r="CVE114"/>
      <c r="CVG114"/>
      <c r="CVI114"/>
      <c r="CVK114"/>
      <c r="CVM114"/>
      <c r="CVO114"/>
      <c r="CVQ114"/>
      <c r="CVS114"/>
      <c r="CVU114"/>
      <c r="CVW114"/>
      <c r="CVY114"/>
      <c r="CWA114"/>
      <c r="CWC114"/>
      <c r="CWE114"/>
      <c r="CWG114"/>
      <c r="CWI114"/>
      <c r="CWK114"/>
      <c r="CWM114"/>
      <c r="CWO114"/>
      <c r="CWQ114"/>
      <c r="CWS114"/>
      <c r="CWU114"/>
      <c r="CWW114"/>
      <c r="CWY114"/>
      <c r="CXA114"/>
      <c r="CXC114"/>
      <c r="CXE114"/>
      <c r="CXG114"/>
      <c r="CXI114"/>
      <c r="CXK114"/>
      <c r="CXM114"/>
      <c r="CXO114"/>
      <c r="CXQ114"/>
      <c r="CXS114"/>
      <c r="CXU114"/>
      <c r="CXW114"/>
      <c r="CXY114"/>
      <c r="CYA114"/>
      <c r="CYC114"/>
      <c r="CYE114"/>
      <c r="CYG114"/>
      <c r="CYI114"/>
      <c r="CYK114"/>
      <c r="CYM114"/>
      <c r="CYO114"/>
      <c r="CYQ114"/>
      <c r="CYS114"/>
      <c r="CYU114"/>
      <c r="CYW114"/>
      <c r="CYY114"/>
      <c r="CZA114"/>
      <c r="CZC114"/>
      <c r="CZE114"/>
      <c r="CZG114"/>
      <c r="CZI114"/>
      <c r="CZK114"/>
      <c r="CZM114"/>
      <c r="CZO114"/>
      <c r="CZQ114"/>
      <c r="CZS114"/>
      <c r="CZU114"/>
      <c r="CZW114"/>
      <c r="CZY114"/>
      <c r="DAA114"/>
      <c r="DAC114"/>
      <c r="DAE114"/>
      <c r="DAG114"/>
      <c r="DAI114"/>
      <c r="DAK114"/>
      <c r="DAM114"/>
      <c r="DAO114"/>
      <c r="DAQ114"/>
      <c r="DAS114"/>
      <c r="DAU114"/>
      <c r="DAW114"/>
      <c r="DAY114"/>
      <c r="DBA114"/>
      <c r="DBC114"/>
      <c r="DBE114"/>
      <c r="DBG114"/>
      <c r="DBI114"/>
      <c r="DBK114"/>
      <c r="DBM114"/>
      <c r="DBO114"/>
      <c r="DBQ114"/>
      <c r="DBS114"/>
      <c r="DBU114"/>
      <c r="DBW114"/>
      <c r="DBY114"/>
      <c r="DCA114"/>
      <c r="DCC114"/>
      <c r="DCE114"/>
      <c r="DCG114"/>
      <c r="DCI114"/>
      <c r="DCK114"/>
      <c r="DCM114"/>
      <c r="DCO114"/>
      <c r="DCQ114"/>
      <c r="DCS114"/>
      <c r="DCU114"/>
      <c r="DCW114"/>
      <c r="DCY114"/>
      <c r="DDA114"/>
      <c r="DDC114"/>
      <c r="DDE114"/>
      <c r="DDG114"/>
      <c r="DDI114"/>
      <c r="DDK114"/>
      <c r="DDM114"/>
      <c r="DDO114"/>
      <c r="DDQ114"/>
      <c r="DDS114"/>
      <c r="DDU114"/>
      <c r="DDW114"/>
      <c r="DDY114"/>
      <c r="DEA114"/>
      <c r="DEC114"/>
      <c r="DEE114"/>
      <c r="DEG114"/>
      <c r="DEI114"/>
      <c r="DEK114"/>
      <c r="DEM114"/>
      <c r="DEO114"/>
      <c r="DEQ114"/>
      <c r="DES114"/>
      <c r="DEU114"/>
      <c r="DEW114"/>
      <c r="DEY114"/>
      <c r="DFA114"/>
      <c r="DFC114"/>
      <c r="DFE114"/>
      <c r="DFG114"/>
      <c r="DFI114"/>
      <c r="DFK114"/>
      <c r="DFM114"/>
      <c r="DFO114"/>
      <c r="DFQ114"/>
      <c r="DFS114"/>
      <c r="DFU114"/>
      <c r="DFW114"/>
      <c r="DFY114"/>
      <c r="DGA114"/>
      <c r="DGC114"/>
      <c r="DGE114"/>
      <c r="DGG114"/>
      <c r="DGI114"/>
      <c r="DGK114"/>
      <c r="DGM114"/>
      <c r="DGO114"/>
      <c r="DGQ114"/>
      <c r="DGS114"/>
      <c r="DGU114"/>
      <c r="DGW114"/>
      <c r="DGY114"/>
      <c r="DHA114"/>
      <c r="DHC114"/>
      <c r="DHE114"/>
      <c r="DHG114"/>
      <c r="DHI114"/>
      <c r="DHK114"/>
      <c r="DHM114"/>
      <c r="DHO114"/>
      <c r="DHQ114"/>
      <c r="DHS114"/>
      <c r="DHU114"/>
      <c r="DHW114"/>
      <c r="DHY114"/>
      <c r="DIA114"/>
      <c r="DIC114"/>
      <c r="DIE114"/>
      <c r="DIG114"/>
      <c r="DII114"/>
      <c r="DIK114"/>
      <c r="DIM114"/>
      <c r="DIO114"/>
      <c r="DIQ114"/>
      <c r="DIS114"/>
      <c r="DIU114"/>
      <c r="DIW114"/>
      <c r="DIY114"/>
      <c r="DJA114"/>
      <c r="DJC114"/>
      <c r="DJE114"/>
      <c r="DJG114"/>
      <c r="DJI114"/>
      <c r="DJK114"/>
      <c r="DJM114"/>
      <c r="DJO114"/>
      <c r="DJQ114"/>
      <c r="DJS114"/>
      <c r="DJU114"/>
      <c r="DJW114"/>
      <c r="DJY114"/>
      <c r="DKA114"/>
      <c r="DKC114"/>
      <c r="DKE114"/>
      <c r="DKG114"/>
      <c r="DKI114"/>
      <c r="DKK114"/>
      <c r="DKM114"/>
      <c r="DKO114"/>
      <c r="DKQ114"/>
      <c r="DKS114"/>
      <c r="DKU114"/>
      <c r="DKW114"/>
      <c r="DKY114"/>
      <c r="DLA114"/>
      <c r="DLC114"/>
      <c r="DLE114"/>
      <c r="DLG114"/>
      <c r="DLI114"/>
      <c r="DLK114"/>
      <c r="DLM114"/>
      <c r="DLO114"/>
      <c r="DLQ114"/>
      <c r="DLS114"/>
      <c r="DLU114"/>
      <c r="DLW114"/>
      <c r="DLY114"/>
      <c r="DMA114"/>
      <c r="DMC114"/>
      <c r="DME114"/>
      <c r="DMG114"/>
      <c r="DMI114"/>
      <c r="DMK114"/>
      <c r="DMM114"/>
      <c r="DMO114"/>
      <c r="DMQ114"/>
      <c r="DMS114"/>
      <c r="DMU114"/>
      <c r="DMW114"/>
      <c r="DMY114"/>
      <c r="DNA114"/>
      <c r="DNC114"/>
      <c r="DNE114"/>
      <c r="DNG114"/>
      <c r="DNI114"/>
      <c r="DNK114"/>
      <c r="DNM114"/>
      <c r="DNO114"/>
      <c r="DNQ114"/>
      <c r="DNS114"/>
      <c r="DNU114"/>
      <c r="DNW114"/>
      <c r="DNY114"/>
      <c r="DOA114"/>
      <c r="DOC114"/>
      <c r="DOE114"/>
      <c r="DOG114"/>
      <c r="DOI114"/>
      <c r="DOK114"/>
      <c r="DOM114"/>
      <c r="DOO114"/>
      <c r="DOQ114"/>
      <c r="DOS114"/>
      <c r="DOU114"/>
      <c r="DOW114"/>
      <c r="DOY114"/>
      <c r="DPA114"/>
      <c r="DPC114"/>
      <c r="DPE114"/>
      <c r="DPG114"/>
      <c r="DPI114"/>
      <c r="DPK114"/>
      <c r="DPM114"/>
      <c r="DPO114"/>
      <c r="DPQ114"/>
      <c r="DPS114"/>
      <c r="DPU114"/>
      <c r="DPW114"/>
      <c r="DPY114"/>
      <c r="DQA114"/>
      <c r="DQC114"/>
      <c r="DQE114"/>
      <c r="DQG114"/>
      <c r="DQI114"/>
      <c r="DQK114"/>
      <c r="DQM114"/>
      <c r="DQO114"/>
      <c r="DQQ114"/>
      <c r="DQS114"/>
      <c r="DQU114"/>
      <c r="DQW114"/>
      <c r="DQY114"/>
      <c r="DRA114"/>
      <c r="DRC114"/>
      <c r="DRE114"/>
      <c r="DRG114"/>
      <c r="DRI114"/>
      <c r="DRK114"/>
      <c r="DRM114"/>
      <c r="DRO114"/>
      <c r="DRQ114"/>
      <c r="DRS114"/>
      <c r="DRU114"/>
      <c r="DRW114"/>
      <c r="DRY114"/>
      <c r="DSA114"/>
      <c r="DSC114"/>
      <c r="DSE114"/>
      <c r="DSG114"/>
      <c r="DSI114"/>
      <c r="DSK114"/>
      <c r="DSM114"/>
      <c r="DSO114"/>
      <c r="DSQ114"/>
      <c r="DSS114"/>
      <c r="DSU114"/>
      <c r="DSW114"/>
      <c r="DSY114"/>
      <c r="DTA114"/>
      <c r="DTC114"/>
      <c r="DTE114"/>
      <c r="DTG114"/>
      <c r="DTI114"/>
      <c r="DTK114"/>
      <c r="DTM114"/>
      <c r="DTO114"/>
      <c r="DTQ114"/>
      <c r="DTS114"/>
      <c r="DTU114"/>
      <c r="DTW114"/>
      <c r="DTY114"/>
      <c r="DUA114"/>
      <c r="DUC114"/>
      <c r="DUE114"/>
      <c r="DUG114"/>
      <c r="DUI114"/>
      <c r="DUK114"/>
      <c r="DUM114"/>
      <c r="DUO114"/>
      <c r="DUQ114"/>
      <c r="DUS114"/>
      <c r="DUU114"/>
      <c r="DUW114"/>
      <c r="DUY114"/>
      <c r="DVA114"/>
      <c r="DVC114"/>
      <c r="DVE114"/>
      <c r="DVG114"/>
      <c r="DVI114"/>
      <c r="DVK114"/>
      <c r="DVM114"/>
      <c r="DVO114"/>
      <c r="DVQ114"/>
      <c r="DVS114"/>
      <c r="DVU114"/>
      <c r="DVW114"/>
      <c r="DVY114"/>
      <c r="DWA114"/>
      <c r="DWC114"/>
      <c r="DWE114"/>
      <c r="DWG114"/>
      <c r="DWI114"/>
      <c r="DWK114"/>
      <c r="DWM114"/>
      <c r="DWO114"/>
      <c r="DWQ114"/>
      <c r="DWS114"/>
      <c r="DWU114"/>
      <c r="DWW114"/>
      <c r="DWY114"/>
      <c r="DXA114"/>
      <c r="DXC114"/>
      <c r="DXE114"/>
      <c r="DXG114"/>
      <c r="DXI114"/>
      <c r="DXK114"/>
      <c r="DXM114"/>
      <c r="DXO114"/>
      <c r="DXQ114"/>
      <c r="DXS114"/>
      <c r="DXU114"/>
      <c r="DXW114"/>
      <c r="DXY114"/>
      <c r="DYA114"/>
      <c r="DYC114"/>
      <c r="DYE114"/>
      <c r="DYG114"/>
      <c r="DYI114"/>
      <c r="DYK114"/>
      <c r="DYM114"/>
      <c r="DYO114"/>
      <c r="DYQ114"/>
      <c r="DYS114"/>
      <c r="DYU114"/>
      <c r="DYW114"/>
      <c r="DYY114"/>
      <c r="DZA114"/>
      <c r="DZC114"/>
      <c r="DZE114"/>
      <c r="DZG114"/>
      <c r="DZI114"/>
      <c r="DZK114"/>
      <c r="DZM114"/>
      <c r="DZO114"/>
      <c r="DZQ114"/>
      <c r="DZS114"/>
      <c r="DZU114"/>
      <c r="DZW114"/>
      <c r="DZY114"/>
      <c r="EAA114"/>
      <c r="EAC114"/>
      <c r="EAE114"/>
      <c r="EAG114"/>
      <c r="EAI114"/>
      <c r="EAK114"/>
      <c r="EAM114"/>
      <c r="EAO114"/>
      <c r="EAQ114"/>
      <c r="EAS114"/>
      <c r="EAU114"/>
      <c r="EAW114"/>
      <c r="EAY114"/>
      <c r="EBA114"/>
      <c r="EBC114"/>
      <c r="EBE114"/>
      <c r="EBG114"/>
      <c r="EBI114"/>
      <c r="EBK114"/>
      <c r="EBM114"/>
      <c r="EBO114"/>
      <c r="EBQ114"/>
      <c r="EBS114"/>
      <c r="EBU114"/>
      <c r="EBW114"/>
      <c r="EBY114"/>
      <c r="ECA114"/>
      <c r="ECC114"/>
      <c r="ECE114"/>
      <c r="ECG114"/>
      <c r="ECI114"/>
      <c r="ECK114"/>
      <c r="ECM114"/>
      <c r="ECO114"/>
      <c r="ECQ114"/>
      <c r="ECS114"/>
      <c r="ECU114"/>
      <c r="ECW114"/>
      <c r="ECY114"/>
      <c r="EDA114"/>
      <c r="EDC114"/>
      <c r="EDE114"/>
      <c r="EDG114"/>
      <c r="EDI114"/>
      <c r="EDK114"/>
      <c r="EDM114"/>
      <c r="EDO114"/>
      <c r="EDQ114"/>
      <c r="EDS114"/>
      <c r="EDU114"/>
      <c r="EDW114"/>
      <c r="EDY114"/>
      <c r="EEA114"/>
      <c r="EEC114"/>
      <c r="EEE114"/>
      <c r="EEG114"/>
      <c r="EEI114"/>
      <c r="EEK114"/>
      <c r="EEM114"/>
      <c r="EEO114"/>
      <c r="EEQ114"/>
      <c r="EES114"/>
      <c r="EEU114"/>
      <c r="EEW114"/>
      <c r="EEY114"/>
      <c r="EFA114"/>
      <c r="EFC114"/>
      <c r="EFE114"/>
      <c r="EFG114"/>
      <c r="EFI114"/>
      <c r="EFK114"/>
      <c r="EFM114"/>
      <c r="EFO114"/>
      <c r="EFQ114"/>
      <c r="EFS114"/>
      <c r="EFU114"/>
      <c r="EFW114"/>
      <c r="EFY114"/>
      <c r="EGA114"/>
      <c r="EGC114"/>
      <c r="EGE114"/>
      <c r="EGG114"/>
      <c r="EGI114"/>
      <c r="EGK114"/>
      <c r="EGM114"/>
      <c r="EGO114"/>
      <c r="EGQ114"/>
      <c r="EGS114"/>
      <c r="EGU114"/>
      <c r="EGW114"/>
      <c r="EGY114"/>
      <c r="EHA114"/>
      <c r="EHC114"/>
      <c r="EHE114"/>
      <c r="EHG114"/>
      <c r="EHI114"/>
      <c r="EHK114"/>
      <c r="EHM114"/>
      <c r="EHO114"/>
      <c r="EHQ114"/>
      <c r="EHS114"/>
      <c r="EHU114"/>
      <c r="EHW114"/>
      <c r="EHY114"/>
      <c r="EIA114"/>
      <c r="EIC114"/>
      <c r="EIE114"/>
      <c r="EIG114"/>
      <c r="EII114"/>
      <c r="EIK114"/>
      <c r="EIM114"/>
      <c r="EIO114"/>
      <c r="EIQ114"/>
      <c r="EIS114"/>
      <c r="EIU114"/>
      <c r="EIW114"/>
      <c r="EIY114"/>
      <c r="EJA114"/>
      <c r="EJC114"/>
      <c r="EJE114"/>
      <c r="EJG114"/>
      <c r="EJI114"/>
      <c r="EJK114"/>
      <c r="EJM114"/>
      <c r="EJO114"/>
      <c r="EJQ114"/>
      <c r="EJS114"/>
      <c r="EJU114"/>
      <c r="EJW114"/>
      <c r="EJY114"/>
      <c r="EKA114"/>
      <c r="EKC114"/>
      <c r="EKE114"/>
      <c r="EKG114"/>
      <c r="EKI114"/>
      <c r="EKK114"/>
      <c r="EKM114"/>
      <c r="EKO114"/>
      <c r="EKQ114"/>
      <c r="EKS114"/>
      <c r="EKU114"/>
      <c r="EKW114"/>
      <c r="EKY114"/>
      <c r="ELA114"/>
      <c r="ELC114"/>
      <c r="ELE114"/>
      <c r="ELG114"/>
      <c r="ELI114"/>
      <c r="ELK114"/>
      <c r="ELM114"/>
      <c r="ELO114"/>
      <c r="ELQ114"/>
      <c r="ELS114"/>
      <c r="ELU114"/>
      <c r="ELW114"/>
      <c r="ELY114"/>
      <c r="EMA114"/>
      <c r="EMC114"/>
      <c r="EME114"/>
      <c r="EMG114"/>
      <c r="EMI114"/>
      <c r="EMK114"/>
      <c r="EMM114"/>
      <c r="EMO114"/>
      <c r="EMQ114"/>
      <c r="EMS114"/>
      <c r="EMU114"/>
      <c r="EMW114"/>
      <c r="EMY114"/>
      <c r="ENA114"/>
      <c r="ENC114"/>
      <c r="ENE114"/>
      <c r="ENG114"/>
      <c r="ENI114"/>
      <c r="ENK114"/>
      <c r="ENM114"/>
      <c r="ENO114"/>
      <c r="ENQ114"/>
      <c r="ENS114"/>
      <c r="ENU114"/>
      <c r="ENW114"/>
      <c r="ENY114"/>
      <c r="EOA114"/>
      <c r="EOC114"/>
      <c r="EOE114"/>
      <c r="EOG114"/>
      <c r="EOI114"/>
      <c r="EOK114"/>
      <c r="EOM114"/>
      <c r="EOO114"/>
      <c r="EOQ114"/>
      <c r="EOS114"/>
      <c r="EOU114"/>
      <c r="EOW114"/>
      <c r="EOY114"/>
      <c r="EPA114"/>
      <c r="EPC114"/>
      <c r="EPE114"/>
      <c r="EPG114"/>
      <c r="EPI114"/>
      <c r="EPK114"/>
      <c r="EPM114"/>
      <c r="EPO114"/>
      <c r="EPQ114"/>
      <c r="EPS114"/>
      <c r="EPU114"/>
      <c r="EPW114"/>
      <c r="EPY114"/>
      <c r="EQA114"/>
      <c r="EQC114"/>
      <c r="EQE114"/>
      <c r="EQG114"/>
      <c r="EQI114"/>
      <c r="EQK114"/>
      <c r="EQM114"/>
      <c r="EQO114"/>
      <c r="EQQ114"/>
      <c r="EQS114"/>
      <c r="EQU114"/>
      <c r="EQW114"/>
      <c r="EQY114"/>
      <c r="ERA114"/>
      <c r="ERC114"/>
      <c r="ERE114"/>
      <c r="ERG114"/>
      <c r="ERI114"/>
      <c r="ERK114"/>
      <c r="ERM114"/>
      <c r="ERO114"/>
      <c r="ERQ114"/>
      <c r="ERS114"/>
      <c r="ERU114"/>
      <c r="ERW114"/>
      <c r="ERY114"/>
      <c r="ESA114"/>
      <c r="ESC114"/>
      <c r="ESE114"/>
      <c r="ESG114"/>
      <c r="ESI114"/>
      <c r="ESK114"/>
      <c r="ESM114"/>
      <c r="ESO114"/>
      <c r="ESQ114"/>
      <c r="ESS114"/>
      <c r="ESU114"/>
      <c r="ESW114"/>
      <c r="ESY114"/>
      <c r="ETA114"/>
      <c r="ETC114"/>
      <c r="ETE114"/>
      <c r="ETG114"/>
      <c r="ETI114"/>
      <c r="ETK114"/>
      <c r="ETM114"/>
      <c r="ETO114"/>
      <c r="ETQ114"/>
      <c r="ETS114"/>
      <c r="ETU114"/>
      <c r="ETW114"/>
      <c r="ETY114"/>
      <c r="EUA114"/>
      <c r="EUC114"/>
      <c r="EUE114"/>
      <c r="EUG114"/>
      <c r="EUI114"/>
      <c r="EUK114"/>
      <c r="EUM114"/>
      <c r="EUO114"/>
      <c r="EUQ114"/>
      <c r="EUS114"/>
      <c r="EUU114"/>
      <c r="EUW114"/>
      <c r="EUY114"/>
      <c r="EVA114"/>
      <c r="EVC114"/>
      <c r="EVE114"/>
      <c r="EVG114"/>
      <c r="EVI114"/>
      <c r="EVK114"/>
      <c r="EVM114"/>
      <c r="EVO114"/>
      <c r="EVQ114"/>
      <c r="EVS114"/>
      <c r="EVU114"/>
      <c r="EVW114"/>
      <c r="EVY114"/>
      <c r="EWA114"/>
      <c r="EWC114"/>
      <c r="EWE114"/>
      <c r="EWG114"/>
      <c r="EWI114"/>
      <c r="EWK114"/>
      <c r="EWM114"/>
      <c r="EWO114"/>
      <c r="EWQ114"/>
      <c r="EWS114"/>
      <c r="EWU114"/>
      <c r="EWW114"/>
      <c r="EWY114"/>
      <c r="EXA114"/>
      <c r="EXC114"/>
      <c r="EXE114"/>
      <c r="EXG114"/>
      <c r="EXI114"/>
      <c r="EXK114"/>
      <c r="EXM114"/>
      <c r="EXO114"/>
      <c r="EXQ114"/>
      <c r="EXS114"/>
      <c r="EXU114"/>
      <c r="EXW114"/>
      <c r="EXY114"/>
      <c r="EYA114"/>
      <c r="EYC114"/>
      <c r="EYE114"/>
      <c r="EYG114"/>
      <c r="EYI114"/>
      <c r="EYK114"/>
      <c r="EYM114"/>
      <c r="EYO114"/>
      <c r="EYQ114"/>
      <c r="EYS114"/>
      <c r="EYU114"/>
      <c r="EYW114"/>
      <c r="EYY114"/>
      <c r="EZA114"/>
      <c r="EZC114"/>
      <c r="EZE114"/>
      <c r="EZG114"/>
      <c r="EZI114"/>
      <c r="EZK114"/>
      <c r="EZM114"/>
      <c r="EZO114"/>
      <c r="EZQ114"/>
      <c r="EZS114"/>
      <c r="EZU114"/>
      <c r="EZW114"/>
      <c r="EZY114"/>
      <c r="FAA114"/>
      <c r="FAC114"/>
      <c r="FAE114"/>
      <c r="FAG114"/>
      <c r="FAI114"/>
      <c r="FAK114"/>
      <c r="FAM114"/>
      <c r="FAO114"/>
      <c r="FAQ114"/>
      <c r="FAS114"/>
      <c r="FAU114"/>
      <c r="FAW114"/>
      <c r="FAY114"/>
      <c r="FBA114"/>
      <c r="FBC114"/>
      <c r="FBE114"/>
      <c r="FBG114"/>
      <c r="FBI114"/>
      <c r="FBK114"/>
      <c r="FBM114"/>
      <c r="FBO114"/>
      <c r="FBQ114"/>
      <c r="FBS114"/>
      <c r="FBU114"/>
      <c r="FBW114"/>
      <c r="FBY114"/>
      <c r="FCA114"/>
      <c r="FCC114"/>
      <c r="FCE114"/>
      <c r="FCG114"/>
      <c r="FCI114"/>
      <c r="FCK114"/>
      <c r="FCM114"/>
      <c r="FCO114"/>
      <c r="FCQ114"/>
      <c r="FCS114"/>
      <c r="FCU114"/>
      <c r="FCW114"/>
      <c r="FCY114"/>
      <c r="FDA114"/>
      <c r="FDC114"/>
      <c r="FDE114"/>
      <c r="FDG114"/>
      <c r="FDI114"/>
      <c r="FDK114"/>
      <c r="FDM114"/>
      <c r="FDO114"/>
      <c r="FDQ114"/>
      <c r="FDS114"/>
      <c r="FDU114"/>
      <c r="FDW114"/>
      <c r="FDY114"/>
      <c r="FEA114"/>
      <c r="FEC114"/>
      <c r="FEE114"/>
      <c r="FEG114"/>
      <c r="FEI114"/>
      <c r="FEK114"/>
      <c r="FEM114"/>
      <c r="FEO114"/>
      <c r="FEQ114"/>
      <c r="FES114"/>
      <c r="FEU114"/>
      <c r="FEW114"/>
      <c r="FEY114"/>
      <c r="FFA114"/>
      <c r="FFC114"/>
      <c r="FFE114"/>
      <c r="FFG114"/>
      <c r="FFI114"/>
      <c r="FFK114"/>
      <c r="FFM114"/>
      <c r="FFO114"/>
      <c r="FFQ114"/>
      <c r="FFS114"/>
      <c r="FFU114"/>
      <c r="FFW114"/>
      <c r="FFY114"/>
      <c r="FGA114"/>
      <c r="FGC114"/>
      <c r="FGE114"/>
      <c r="FGG114"/>
      <c r="FGI114"/>
      <c r="FGK114"/>
      <c r="FGM114"/>
      <c r="FGO114"/>
      <c r="FGQ114"/>
      <c r="FGS114"/>
      <c r="FGU114"/>
      <c r="FGW114"/>
      <c r="FGY114"/>
      <c r="FHA114"/>
      <c r="FHC114"/>
      <c r="FHE114"/>
      <c r="FHG114"/>
      <c r="FHI114"/>
      <c r="FHK114"/>
      <c r="FHM114"/>
      <c r="FHO114"/>
      <c r="FHQ114"/>
      <c r="FHS114"/>
      <c r="FHU114"/>
      <c r="FHW114"/>
      <c r="FHY114"/>
      <c r="FIA114"/>
      <c r="FIC114"/>
      <c r="FIE114"/>
      <c r="FIG114"/>
      <c r="FII114"/>
      <c r="FIK114"/>
      <c r="FIM114"/>
      <c r="FIO114"/>
      <c r="FIQ114"/>
      <c r="FIS114"/>
      <c r="FIU114"/>
      <c r="FIW114"/>
      <c r="FIY114"/>
      <c r="FJA114"/>
      <c r="FJC114"/>
      <c r="FJE114"/>
      <c r="FJG114"/>
      <c r="FJI114"/>
      <c r="FJK114"/>
      <c r="FJM114"/>
      <c r="FJO114"/>
      <c r="FJQ114"/>
      <c r="FJS114"/>
      <c r="FJU114"/>
      <c r="FJW114"/>
      <c r="FJY114"/>
      <c r="FKA114"/>
      <c r="FKC114"/>
      <c r="FKE114"/>
      <c r="FKG114"/>
      <c r="FKI114"/>
      <c r="FKK114"/>
      <c r="FKM114"/>
      <c r="FKO114"/>
      <c r="FKQ114"/>
      <c r="FKS114"/>
      <c r="FKU114"/>
      <c r="FKW114"/>
      <c r="FKY114"/>
      <c r="FLA114"/>
      <c r="FLC114"/>
      <c r="FLE114"/>
      <c r="FLG114"/>
      <c r="FLI114"/>
      <c r="FLK114"/>
      <c r="FLM114"/>
      <c r="FLO114"/>
      <c r="FLQ114"/>
      <c r="FLS114"/>
      <c r="FLU114"/>
      <c r="FLW114"/>
      <c r="FLY114"/>
      <c r="FMA114"/>
      <c r="FMC114"/>
      <c r="FME114"/>
      <c r="FMG114"/>
      <c r="FMI114"/>
      <c r="FMK114"/>
      <c r="FMM114"/>
      <c r="FMO114"/>
      <c r="FMQ114"/>
      <c r="FMS114"/>
      <c r="FMU114"/>
      <c r="FMW114"/>
      <c r="FMY114"/>
      <c r="FNA114"/>
      <c r="FNC114"/>
      <c r="FNE114"/>
      <c r="FNG114"/>
      <c r="FNI114"/>
      <c r="FNK114"/>
      <c r="FNM114"/>
      <c r="FNO114"/>
      <c r="FNQ114"/>
      <c r="FNS114"/>
      <c r="FNU114"/>
      <c r="FNW114"/>
      <c r="FNY114"/>
      <c r="FOA114"/>
      <c r="FOC114"/>
      <c r="FOE114"/>
      <c r="FOG114"/>
      <c r="FOI114"/>
      <c r="FOK114"/>
      <c r="FOM114"/>
      <c r="FOO114"/>
      <c r="FOQ114"/>
      <c r="FOS114"/>
      <c r="FOU114"/>
      <c r="FOW114"/>
      <c r="FOY114"/>
      <c r="FPA114"/>
      <c r="FPC114"/>
      <c r="FPE114"/>
      <c r="FPG114"/>
      <c r="FPI114"/>
      <c r="FPK114"/>
      <c r="FPM114"/>
      <c r="FPO114"/>
      <c r="FPQ114"/>
      <c r="FPS114"/>
      <c r="FPU114"/>
      <c r="FPW114"/>
      <c r="FPY114"/>
      <c r="FQA114"/>
      <c r="FQC114"/>
      <c r="FQE114"/>
      <c r="FQG114"/>
      <c r="FQI114"/>
      <c r="FQK114"/>
      <c r="FQM114"/>
      <c r="FQO114"/>
      <c r="FQQ114"/>
      <c r="FQS114"/>
      <c r="FQU114"/>
      <c r="FQW114"/>
      <c r="FQY114"/>
      <c r="FRA114"/>
      <c r="FRC114"/>
      <c r="FRE114"/>
      <c r="FRG114"/>
      <c r="FRI114"/>
      <c r="FRK114"/>
      <c r="FRM114"/>
      <c r="FRO114"/>
      <c r="FRQ114"/>
      <c r="FRS114"/>
      <c r="FRU114"/>
      <c r="FRW114"/>
      <c r="FRY114"/>
      <c r="FSA114"/>
      <c r="FSC114"/>
      <c r="FSE114"/>
      <c r="FSG114"/>
      <c r="FSI114"/>
      <c r="FSK114"/>
      <c r="FSM114"/>
      <c r="FSO114"/>
      <c r="FSQ114"/>
      <c r="FSS114"/>
      <c r="FSU114"/>
      <c r="FSW114"/>
      <c r="FSY114"/>
      <c r="FTA114"/>
      <c r="FTC114"/>
      <c r="FTE114"/>
      <c r="FTG114"/>
      <c r="FTI114"/>
      <c r="FTK114"/>
      <c r="FTM114"/>
      <c r="FTO114"/>
      <c r="FTQ114"/>
      <c r="FTS114"/>
      <c r="FTU114"/>
      <c r="FTW114"/>
      <c r="FTY114"/>
      <c r="FUA114"/>
      <c r="FUC114"/>
      <c r="FUE114"/>
      <c r="FUG114"/>
      <c r="FUI114"/>
      <c r="FUK114"/>
      <c r="FUM114"/>
      <c r="FUO114"/>
      <c r="FUQ114"/>
      <c r="FUS114"/>
      <c r="FUU114"/>
      <c r="FUW114"/>
      <c r="FUY114"/>
      <c r="FVA114"/>
      <c r="FVC114"/>
      <c r="FVE114"/>
      <c r="FVG114"/>
      <c r="FVI114"/>
      <c r="FVK114"/>
      <c r="FVM114"/>
      <c r="FVO114"/>
      <c r="FVQ114"/>
      <c r="FVS114"/>
      <c r="FVU114"/>
      <c r="FVW114"/>
      <c r="FVY114"/>
      <c r="FWA114"/>
      <c r="FWC114"/>
      <c r="FWE114"/>
      <c r="FWG114"/>
      <c r="FWI114"/>
      <c r="FWK114"/>
      <c r="FWM114"/>
      <c r="FWO114"/>
      <c r="FWQ114"/>
      <c r="FWS114"/>
      <c r="FWU114"/>
      <c r="FWW114"/>
      <c r="FWY114"/>
      <c r="FXA114"/>
      <c r="FXC114"/>
      <c r="FXE114"/>
      <c r="FXG114"/>
      <c r="FXI114"/>
      <c r="FXK114"/>
      <c r="FXM114"/>
      <c r="FXO114"/>
      <c r="FXQ114"/>
      <c r="FXS114"/>
      <c r="FXU114"/>
      <c r="FXW114"/>
      <c r="FXY114"/>
      <c r="FYA114"/>
      <c r="FYC114"/>
      <c r="FYE114"/>
      <c r="FYG114"/>
      <c r="FYI114"/>
      <c r="FYK114"/>
      <c r="FYM114"/>
      <c r="FYO114"/>
      <c r="FYQ114"/>
      <c r="FYS114"/>
      <c r="FYU114"/>
      <c r="FYW114"/>
      <c r="FYY114"/>
      <c r="FZA114"/>
      <c r="FZC114"/>
      <c r="FZE114"/>
      <c r="FZG114"/>
      <c r="FZI114"/>
      <c r="FZK114"/>
      <c r="FZM114"/>
      <c r="FZO114"/>
      <c r="FZQ114"/>
      <c r="FZS114"/>
      <c r="FZU114"/>
      <c r="FZW114"/>
      <c r="FZY114"/>
      <c r="GAA114"/>
      <c r="GAC114"/>
      <c r="GAE114"/>
      <c r="GAG114"/>
      <c r="GAI114"/>
      <c r="GAK114"/>
      <c r="GAM114"/>
      <c r="GAO114"/>
      <c r="GAQ114"/>
      <c r="GAS114"/>
      <c r="GAU114"/>
      <c r="GAW114"/>
      <c r="GAY114"/>
      <c r="GBA114"/>
      <c r="GBC114"/>
      <c r="GBE114"/>
      <c r="GBG114"/>
      <c r="GBI114"/>
      <c r="GBK114"/>
      <c r="GBM114"/>
      <c r="GBO114"/>
      <c r="GBQ114"/>
      <c r="GBS114"/>
      <c r="GBU114"/>
      <c r="GBW114"/>
      <c r="GBY114"/>
      <c r="GCA114"/>
      <c r="GCC114"/>
      <c r="GCE114"/>
      <c r="GCG114"/>
      <c r="GCI114"/>
      <c r="GCK114"/>
      <c r="GCM114"/>
      <c r="GCO114"/>
      <c r="GCQ114"/>
      <c r="GCS114"/>
      <c r="GCU114"/>
      <c r="GCW114"/>
      <c r="GCY114"/>
      <c r="GDA114"/>
      <c r="GDC114"/>
      <c r="GDE114"/>
      <c r="GDG114"/>
      <c r="GDI114"/>
      <c r="GDK114"/>
      <c r="GDM114"/>
      <c r="GDO114"/>
      <c r="GDQ114"/>
      <c r="GDS114"/>
      <c r="GDU114"/>
      <c r="GDW114"/>
      <c r="GDY114"/>
      <c r="GEA114"/>
      <c r="GEC114"/>
      <c r="GEE114"/>
      <c r="GEG114"/>
      <c r="GEI114"/>
      <c r="GEK114"/>
      <c r="GEM114"/>
      <c r="GEO114"/>
      <c r="GEQ114"/>
      <c r="GES114"/>
      <c r="GEU114"/>
      <c r="GEW114"/>
      <c r="GEY114"/>
      <c r="GFA114"/>
      <c r="GFC114"/>
      <c r="GFE114"/>
      <c r="GFG114"/>
      <c r="GFI114"/>
      <c r="GFK114"/>
      <c r="GFM114"/>
      <c r="GFO114"/>
      <c r="GFQ114"/>
      <c r="GFS114"/>
      <c r="GFU114"/>
      <c r="GFW114"/>
      <c r="GFY114"/>
      <c r="GGA114"/>
      <c r="GGC114"/>
      <c r="GGE114"/>
      <c r="GGG114"/>
      <c r="GGI114"/>
      <c r="GGK114"/>
      <c r="GGM114"/>
      <c r="GGO114"/>
      <c r="GGQ114"/>
      <c r="GGS114"/>
      <c r="GGU114"/>
      <c r="GGW114"/>
      <c r="GGY114"/>
      <c r="GHA114"/>
      <c r="GHC114"/>
      <c r="GHE114"/>
      <c r="GHG114"/>
      <c r="GHI114"/>
      <c r="GHK114"/>
      <c r="GHM114"/>
      <c r="GHO114"/>
      <c r="GHQ114"/>
      <c r="GHS114"/>
      <c r="GHU114"/>
      <c r="GHW114"/>
      <c r="GHY114"/>
      <c r="GIA114"/>
      <c r="GIC114"/>
      <c r="GIE114"/>
      <c r="GIG114"/>
      <c r="GII114"/>
      <c r="GIK114"/>
      <c r="GIM114"/>
      <c r="GIO114"/>
      <c r="GIQ114"/>
      <c r="GIS114"/>
      <c r="GIU114"/>
      <c r="GIW114"/>
      <c r="GIY114"/>
      <c r="GJA114"/>
      <c r="GJC114"/>
      <c r="GJE114"/>
      <c r="GJG114"/>
      <c r="GJI114"/>
      <c r="GJK114"/>
      <c r="GJM114"/>
      <c r="GJO114"/>
      <c r="GJQ114"/>
      <c r="GJS114"/>
      <c r="GJU114"/>
      <c r="GJW114"/>
      <c r="GJY114"/>
      <c r="GKA114"/>
      <c r="GKC114"/>
      <c r="GKE114"/>
      <c r="GKG114"/>
      <c r="GKI114"/>
      <c r="GKK114"/>
      <c r="GKM114"/>
      <c r="GKO114"/>
      <c r="GKQ114"/>
      <c r="GKS114"/>
      <c r="GKU114"/>
      <c r="GKW114"/>
      <c r="GKY114"/>
      <c r="GLA114"/>
      <c r="GLC114"/>
      <c r="GLE114"/>
      <c r="GLG114"/>
      <c r="GLI114"/>
      <c r="GLK114"/>
      <c r="GLM114"/>
      <c r="GLO114"/>
      <c r="GLQ114"/>
      <c r="GLS114"/>
      <c r="GLU114"/>
      <c r="GLW114"/>
      <c r="GLY114"/>
      <c r="GMA114"/>
      <c r="GMC114"/>
      <c r="GME114"/>
      <c r="GMG114"/>
      <c r="GMI114"/>
      <c r="GMK114"/>
      <c r="GMM114"/>
      <c r="GMO114"/>
      <c r="GMQ114"/>
      <c r="GMS114"/>
      <c r="GMU114"/>
      <c r="GMW114"/>
      <c r="GMY114"/>
      <c r="GNA114"/>
      <c r="GNC114"/>
      <c r="GNE114"/>
      <c r="GNG114"/>
      <c r="GNI114"/>
      <c r="GNK114"/>
      <c r="GNM114"/>
      <c r="GNO114"/>
      <c r="GNQ114"/>
      <c r="GNS114"/>
      <c r="GNU114"/>
      <c r="GNW114"/>
      <c r="GNY114"/>
      <c r="GOA114"/>
      <c r="GOC114"/>
      <c r="GOE114"/>
      <c r="GOG114"/>
      <c r="GOI114"/>
      <c r="GOK114"/>
      <c r="GOM114"/>
      <c r="GOO114"/>
      <c r="GOQ114"/>
      <c r="GOS114"/>
      <c r="GOU114"/>
      <c r="GOW114"/>
      <c r="GOY114"/>
      <c r="GPA114"/>
      <c r="GPC114"/>
      <c r="GPE114"/>
      <c r="GPG114"/>
      <c r="GPI114"/>
      <c r="GPK114"/>
      <c r="GPM114"/>
      <c r="GPO114"/>
      <c r="GPQ114"/>
      <c r="GPS114"/>
      <c r="GPU114"/>
      <c r="GPW114"/>
      <c r="GPY114"/>
      <c r="GQA114"/>
      <c r="GQC114"/>
      <c r="GQE114"/>
      <c r="GQG114"/>
      <c r="GQI114"/>
      <c r="GQK114"/>
      <c r="GQM114"/>
      <c r="GQO114"/>
      <c r="GQQ114"/>
      <c r="GQS114"/>
      <c r="GQU114"/>
      <c r="GQW114"/>
      <c r="GQY114"/>
      <c r="GRA114"/>
      <c r="GRC114"/>
      <c r="GRE114"/>
      <c r="GRG114"/>
      <c r="GRI114"/>
      <c r="GRK114"/>
      <c r="GRM114"/>
      <c r="GRO114"/>
      <c r="GRQ114"/>
      <c r="GRS114"/>
      <c r="GRU114"/>
      <c r="GRW114"/>
      <c r="GRY114"/>
      <c r="GSA114"/>
      <c r="GSC114"/>
      <c r="GSE114"/>
      <c r="GSG114"/>
      <c r="GSI114"/>
      <c r="GSK114"/>
      <c r="GSM114"/>
      <c r="GSO114"/>
      <c r="GSQ114"/>
      <c r="GSS114"/>
      <c r="GSU114"/>
      <c r="GSW114"/>
      <c r="GSY114"/>
      <c r="GTA114"/>
      <c r="GTC114"/>
      <c r="GTE114"/>
      <c r="GTG114"/>
      <c r="GTI114"/>
      <c r="GTK114"/>
      <c r="GTM114"/>
      <c r="GTO114"/>
      <c r="GTQ114"/>
      <c r="GTS114"/>
      <c r="GTU114"/>
      <c r="GTW114"/>
      <c r="GTY114"/>
      <c r="GUA114"/>
      <c r="GUC114"/>
      <c r="GUE114"/>
      <c r="GUG114"/>
      <c r="GUI114"/>
      <c r="GUK114"/>
      <c r="GUM114"/>
      <c r="GUO114"/>
      <c r="GUQ114"/>
      <c r="GUS114"/>
      <c r="GUU114"/>
      <c r="GUW114"/>
      <c r="GUY114"/>
      <c r="GVA114"/>
      <c r="GVC114"/>
      <c r="GVE114"/>
      <c r="GVG114"/>
      <c r="GVI114"/>
      <c r="GVK114"/>
      <c r="GVM114"/>
      <c r="GVO114"/>
      <c r="GVQ114"/>
      <c r="GVS114"/>
      <c r="GVU114"/>
      <c r="GVW114"/>
      <c r="GVY114"/>
      <c r="GWA114"/>
      <c r="GWC114"/>
      <c r="GWE114"/>
      <c r="GWG114"/>
      <c r="GWI114"/>
      <c r="GWK114"/>
      <c r="GWM114"/>
      <c r="GWO114"/>
      <c r="GWQ114"/>
      <c r="GWS114"/>
      <c r="GWU114"/>
      <c r="GWW114"/>
      <c r="GWY114"/>
      <c r="GXA114"/>
      <c r="GXC114"/>
      <c r="GXE114"/>
      <c r="GXG114"/>
      <c r="GXI114"/>
      <c r="GXK114"/>
      <c r="GXM114"/>
      <c r="GXO114"/>
      <c r="GXQ114"/>
      <c r="GXS114"/>
      <c r="GXU114"/>
      <c r="GXW114"/>
      <c r="GXY114"/>
      <c r="GYA114"/>
      <c r="GYC114"/>
      <c r="GYE114"/>
      <c r="GYG114"/>
      <c r="GYI114"/>
      <c r="GYK114"/>
      <c r="GYM114"/>
      <c r="GYO114"/>
      <c r="GYQ114"/>
      <c r="GYS114"/>
      <c r="GYU114"/>
      <c r="GYW114"/>
      <c r="GYY114"/>
      <c r="GZA114"/>
      <c r="GZC114"/>
      <c r="GZE114"/>
      <c r="GZG114"/>
      <c r="GZI114"/>
      <c r="GZK114"/>
      <c r="GZM114"/>
      <c r="GZO114"/>
      <c r="GZQ114"/>
      <c r="GZS114"/>
      <c r="GZU114"/>
      <c r="GZW114"/>
      <c r="GZY114"/>
      <c r="HAA114"/>
      <c r="HAC114"/>
      <c r="HAE114"/>
      <c r="HAG114"/>
      <c r="HAI114"/>
      <c r="HAK114"/>
      <c r="HAM114"/>
      <c r="HAO114"/>
      <c r="HAQ114"/>
      <c r="HAS114"/>
      <c r="HAU114"/>
      <c r="HAW114"/>
      <c r="HAY114"/>
      <c r="HBA114"/>
      <c r="HBC114"/>
      <c r="HBE114"/>
      <c r="HBG114"/>
      <c r="HBI114"/>
      <c r="HBK114"/>
      <c r="HBM114"/>
      <c r="HBO114"/>
      <c r="HBQ114"/>
      <c r="HBS114"/>
      <c r="HBU114"/>
      <c r="HBW114"/>
      <c r="HBY114"/>
      <c r="HCA114"/>
      <c r="HCC114"/>
      <c r="HCE114"/>
      <c r="HCG114"/>
      <c r="HCI114"/>
      <c r="HCK114"/>
      <c r="HCM114"/>
      <c r="HCO114"/>
      <c r="HCQ114"/>
      <c r="HCS114"/>
      <c r="HCU114"/>
      <c r="HCW114"/>
      <c r="HCY114"/>
      <c r="HDA114"/>
      <c r="HDC114"/>
      <c r="HDE114"/>
      <c r="HDG114"/>
      <c r="HDI114"/>
      <c r="HDK114"/>
      <c r="HDM114"/>
      <c r="HDO114"/>
      <c r="HDQ114"/>
      <c r="HDS114"/>
      <c r="HDU114"/>
      <c r="HDW114"/>
      <c r="HDY114"/>
      <c r="HEA114"/>
      <c r="HEC114"/>
      <c r="HEE114"/>
      <c r="HEG114"/>
      <c r="HEI114"/>
      <c r="HEK114"/>
      <c r="HEM114"/>
      <c r="HEO114"/>
      <c r="HEQ114"/>
      <c r="HES114"/>
      <c r="HEU114"/>
      <c r="HEW114"/>
      <c r="HEY114"/>
      <c r="HFA114"/>
      <c r="HFC114"/>
      <c r="HFE114"/>
      <c r="HFG114"/>
      <c r="HFI114"/>
      <c r="HFK114"/>
      <c r="HFM114"/>
      <c r="HFO114"/>
      <c r="HFQ114"/>
      <c r="HFS114"/>
      <c r="HFU114"/>
      <c r="HFW114"/>
      <c r="HFY114"/>
      <c r="HGA114"/>
      <c r="HGC114"/>
      <c r="HGE114"/>
      <c r="HGG114"/>
      <c r="HGI114"/>
      <c r="HGK114"/>
      <c r="HGM114"/>
      <c r="HGO114"/>
      <c r="HGQ114"/>
      <c r="HGS114"/>
      <c r="HGU114"/>
      <c r="HGW114"/>
      <c r="HGY114"/>
      <c r="HHA114"/>
      <c r="HHC114"/>
      <c r="HHE114"/>
      <c r="HHG114"/>
      <c r="HHI114"/>
      <c r="HHK114"/>
      <c r="HHM114"/>
      <c r="HHO114"/>
      <c r="HHQ114"/>
      <c r="HHS114"/>
      <c r="HHU114"/>
      <c r="HHW114"/>
      <c r="HHY114"/>
      <c r="HIA114"/>
      <c r="HIC114"/>
      <c r="HIE114"/>
      <c r="HIG114"/>
      <c r="HII114"/>
      <c r="HIK114"/>
      <c r="HIM114"/>
      <c r="HIO114"/>
      <c r="HIQ114"/>
      <c r="HIS114"/>
      <c r="HIU114"/>
      <c r="HIW114"/>
      <c r="HIY114"/>
      <c r="HJA114"/>
      <c r="HJC114"/>
      <c r="HJE114"/>
      <c r="HJG114"/>
      <c r="HJI114"/>
      <c r="HJK114"/>
      <c r="HJM114"/>
      <c r="HJO114"/>
      <c r="HJQ114"/>
      <c r="HJS114"/>
      <c r="HJU114"/>
      <c r="HJW114"/>
      <c r="HJY114"/>
      <c r="HKA114"/>
      <c r="HKC114"/>
      <c r="HKE114"/>
      <c r="HKG114"/>
      <c r="HKI114"/>
      <c r="HKK114"/>
      <c r="HKM114"/>
      <c r="HKO114"/>
      <c r="HKQ114"/>
      <c r="HKS114"/>
      <c r="HKU114"/>
      <c r="HKW114"/>
      <c r="HKY114"/>
      <c r="HLA114"/>
      <c r="HLC114"/>
      <c r="HLE114"/>
      <c r="HLG114"/>
      <c r="HLI114"/>
      <c r="HLK114"/>
      <c r="HLM114"/>
      <c r="HLO114"/>
      <c r="HLQ114"/>
      <c r="HLS114"/>
      <c r="HLU114"/>
      <c r="HLW114"/>
      <c r="HLY114"/>
      <c r="HMA114"/>
      <c r="HMC114"/>
      <c r="HME114"/>
      <c r="HMG114"/>
      <c r="HMI114"/>
      <c r="HMK114"/>
      <c r="HMM114"/>
      <c r="HMO114"/>
      <c r="HMQ114"/>
      <c r="HMS114"/>
      <c r="HMU114"/>
      <c r="HMW114"/>
      <c r="HMY114"/>
      <c r="HNA114"/>
      <c r="HNC114"/>
      <c r="HNE114"/>
      <c r="HNG114"/>
      <c r="HNI114"/>
      <c r="HNK114"/>
      <c r="HNM114"/>
      <c r="HNO114"/>
      <c r="HNQ114"/>
      <c r="HNS114"/>
      <c r="HNU114"/>
      <c r="HNW114"/>
      <c r="HNY114"/>
      <c r="HOA114"/>
      <c r="HOC114"/>
      <c r="HOE114"/>
      <c r="HOG114"/>
      <c r="HOI114"/>
      <c r="HOK114"/>
      <c r="HOM114"/>
      <c r="HOO114"/>
      <c r="HOQ114"/>
      <c r="HOS114"/>
      <c r="HOU114"/>
      <c r="HOW114"/>
      <c r="HOY114"/>
      <c r="HPA114"/>
      <c r="HPC114"/>
      <c r="HPE114"/>
      <c r="HPG114"/>
      <c r="HPI114"/>
      <c r="HPK114"/>
      <c r="HPM114"/>
      <c r="HPO114"/>
      <c r="HPQ114"/>
      <c r="HPS114"/>
      <c r="HPU114"/>
      <c r="HPW114"/>
      <c r="HPY114"/>
      <c r="HQA114"/>
      <c r="HQC114"/>
      <c r="HQE114"/>
      <c r="HQG114"/>
      <c r="HQI114"/>
      <c r="HQK114"/>
      <c r="HQM114"/>
      <c r="HQO114"/>
      <c r="HQQ114"/>
      <c r="HQS114"/>
      <c r="HQU114"/>
      <c r="HQW114"/>
      <c r="HQY114"/>
      <c r="HRA114"/>
      <c r="HRC114"/>
      <c r="HRE114"/>
      <c r="HRG114"/>
      <c r="HRI114"/>
      <c r="HRK114"/>
      <c r="HRM114"/>
      <c r="HRO114"/>
      <c r="HRQ114"/>
      <c r="HRS114"/>
      <c r="HRU114"/>
      <c r="HRW114"/>
      <c r="HRY114"/>
      <c r="HSA114"/>
      <c r="HSC114"/>
      <c r="HSE114"/>
      <c r="HSG114"/>
      <c r="HSI114"/>
      <c r="HSK114"/>
      <c r="HSM114"/>
      <c r="HSO114"/>
      <c r="HSQ114"/>
      <c r="HSS114"/>
      <c r="HSU114"/>
      <c r="HSW114"/>
      <c r="HSY114"/>
      <c r="HTA114"/>
      <c r="HTC114"/>
      <c r="HTE114"/>
      <c r="HTG114"/>
      <c r="HTI114"/>
      <c r="HTK114"/>
      <c r="HTM114"/>
      <c r="HTO114"/>
      <c r="HTQ114"/>
      <c r="HTS114"/>
      <c r="HTU114"/>
      <c r="HTW114"/>
      <c r="HTY114"/>
      <c r="HUA114"/>
      <c r="HUC114"/>
      <c r="HUE114"/>
      <c r="HUG114"/>
      <c r="HUI114"/>
      <c r="HUK114"/>
      <c r="HUM114"/>
      <c r="HUO114"/>
      <c r="HUQ114"/>
      <c r="HUS114"/>
      <c r="HUU114"/>
      <c r="HUW114"/>
      <c r="HUY114"/>
      <c r="HVA114"/>
      <c r="HVC114"/>
      <c r="HVE114"/>
      <c r="HVG114"/>
      <c r="HVI114"/>
      <c r="HVK114"/>
      <c r="HVM114"/>
      <c r="HVO114"/>
      <c r="HVQ114"/>
      <c r="HVS114"/>
      <c r="HVU114"/>
      <c r="HVW114"/>
      <c r="HVY114"/>
      <c r="HWA114"/>
      <c r="HWC114"/>
      <c r="HWE114"/>
      <c r="HWG114"/>
      <c r="HWI114"/>
      <c r="HWK114"/>
      <c r="HWM114"/>
      <c r="HWO114"/>
      <c r="HWQ114"/>
      <c r="HWS114"/>
      <c r="HWU114"/>
      <c r="HWW114"/>
      <c r="HWY114"/>
      <c r="HXA114"/>
      <c r="HXC114"/>
      <c r="HXE114"/>
      <c r="HXG114"/>
      <c r="HXI114"/>
      <c r="HXK114"/>
      <c r="HXM114"/>
      <c r="HXO114"/>
      <c r="HXQ114"/>
      <c r="HXS114"/>
      <c r="HXU114"/>
      <c r="HXW114"/>
      <c r="HXY114"/>
      <c r="HYA114"/>
      <c r="HYC114"/>
      <c r="HYE114"/>
      <c r="HYG114"/>
      <c r="HYI114"/>
      <c r="HYK114"/>
      <c r="HYM114"/>
      <c r="HYO114"/>
      <c r="HYQ114"/>
      <c r="HYS114"/>
      <c r="HYU114"/>
      <c r="HYW114"/>
      <c r="HYY114"/>
      <c r="HZA114"/>
      <c r="HZC114"/>
      <c r="HZE114"/>
      <c r="HZG114"/>
      <c r="HZI114"/>
      <c r="HZK114"/>
      <c r="HZM114"/>
      <c r="HZO114"/>
      <c r="HZQ114"/>
      <c r="HZS114"/>
      <c r="HZU114"/>
      <c r="HZW114"/>
      <c r="HZY114"/>
      <c r="IAA114"/>
      <c r="IAC114"/>
      <c r="IAE114"/>
      <c r="IAG114"/>
      <c r="IAI114"/>
      <c r="IAK114"/>
      <c r="IAM114"/>
      <c r="IAO114"/>
      <c r="IAQ114"/>
      <c r="IAS114"/>
      <c r="IAU114"/>
      <c r="IAW114"/>
      <c r="IAY114"/>
      <c r="IBA114"/>
      <c r="IBC114"/>
      <c r="IBE114"/>
      <c r="IBG114"/>
      <c r="IBI114"/>
      <c r="IBK114"/>
      <c r="IBM114"/>
      <c r="IBO114"/>
      <c r="IBQ114"/>
      <c r="IBS114"/>
      <c r="IBU114"/>
      <c r="IBW114"/>
      <c r="IBY114"/>
      <c r="ICA114"/>
      <c r="ICC114"/>
      <c r="ICE114"/>
      <c r="ICG114"/>
      <c r="ICI114"/>
      <c r="ICK114"/>
      <c r="ICM114"/>
      <c r="ICO114"/>
      <c r="ICQ114"/>
      <c r="ICS114"/>
      <c r="ICU114"/>
      <c r="ICW114"/>
      <c r="ICY114"/>
      <c r="IDA114"/>
      <c r="IDC114"/>
      <c r="IDE114"/>
      <c r="IDG114"/>
      <c r="IDI114"/>
      <c r="IDK114"/>
      <c r="IDM114"/>
      <c r="IDO114"/>
      <c r="IDQ114"/>
      <c r="IDS114"/>
      <c r="IDU114"/>
      <c r="IDW114"/>
      <c r="IDY114"/>
      <c r="IEA114"/>
      <c r="IEC114"/>
      <c r="IEE114"/>
      <c r="IEG114"/>
      <c r="IEI114"/>
      <c r="IEK114"/>
      <c r="IEM114"/>
      <c r="IEO114"/>
      <c r="IEQ114"/>
      <c r="IES114"/>
      <c r="IEU114"/>
      <c r="IEW114"/>
      <c r="IEY114"/>
      <c r="IFA114"/>
      <c r="IFC114"/>
      <c r="IFE114"/>
      <c r="IFG114"/>
      <c r="IFI114"/>
      <c r="IFK114"/>
      <c r="IFM114"/>
      <c r="IFO114"/>
      <c r="IFQ114"/>
      <c r="IFS114"/>
      <c r="IFU114"/>
      <c r="IFW114"/>
      <c r="IFY114"/>
      <c r="IGA114"/>
      <c r="IGC114"/>
      <c r="IGE114"/>
      <c r="IGG114"/>
      <c r="IGI114"/>
      <c r="IGK114"/>
      <c r="IGM114"/>
      <c r="IGO114"/>
      <c r="IGQ114"/>
      <c r="IGS114"/>
      <c r="IGU114"/>
      <c r="IGW114"/>
      <c r="IGY114"/>
      <c r="IHA114"/>
      <c r="IHC114"/>
      <c r="IHE114"/>
      <c r="IHG114"/>
      <c r="IHI114"/>
      <c r="IHK114"/>
      <c r="IHM114"/>
      <c r="IHO114"/>
      <c r="IHQ114"/>
      <c r="IHS114"/>
      <c r="IHU114"/>
      <c r="IHW114"/>
      <c r="IHY114"/>
      <c r="IIA114"/>
      <c r="IIC114"/>
      <c r="IIE114"/>
      <c r="IIG114"/>
      <c r="III114"/>
      <c r="IIK114"/>
      <c r="IIM114"/>
      <c r="IIO114"/>
      <c r="IIQ114"/>
      <c r="IIS114"/>
      <c r="IIU114"/>
      <c r="IIW114"/>
      <c r="IIY114"/>
      <c r="IJA114"/>
      <c r="IJC114"/>
      <c r="IJE114"/>
      <c r="IJG114"/>
      <c r="IJI114"/>
      <c r="IJK114"/>
      <c r="IJM114"/>
      <c r="IJO114"/>
      <c r="IJQ114"/>
      <c r="IJS114"/>
      <c r="IJU114"/>
      <c r="IJW114"/>
      <c r="IJY114"/>
      <c r="IKA114"/>
      <c r="IKC114"/>
      <c r="IKE114"/>
      <c r="IKG114"/>
      <c r="IKI114"/>
      <c r="IKK114"/>
      <c r="IKM114"/>
      <c r="IKO114"/>
      <c r="IKQ114"/>
      <c r="IKS114"/>
      <c r="IKU114"/>
      <c r="IKW114"/>
      <c r="IKY114"/>
      <c r="ILA114"/>
      <c r="ILC114"/>
      <c r="ILE114"/>
      <c r="ILG114"/>
      <c r="ILI114"/>
      <c r="ILK114"/>
      <c r="ILM114"/>
      <c r="ILO114"/>
      <c r="ILQ114"/>
      <c r="ILS114"/>
      <c r="ILU114"/>
      <c r="ILW114"/>
      <c r="ILY114"/>
      <c r="IMA114"/>
      <c r="IMC114"/>
      <c r="IME114"/>
      <c r="IMG114"/>
      <c r="IMI114"/>
      <c r="IMK114"/>
      <c r="IMM114"/>
      <c r="IMO114"/>
      <c r="IMQ114"/>
      <c r="IMS114"/>
      <c r="IMU114"/>
      <c r="IMW114"/>
      <c r="IMY114"/>
      <c r="INA114"/>
      <c r="INC114"/>
      <c r="INE114"/>
      <c r="ING114"/>
      <c r="INI114"/>
      <c r="INK114"/>
      <c r="INM114"/>
      <c r="INO114"/>
      <c r="INQ114"/>
      <c r="INS114"/>
      <c r="INU114"/>
      <c r="INW114"/>
      <c r="INY114"/>
      <c r="IOA114"/>
      <c r="IOC114"/>
      <c r="IOE114"/>
      <c r="IOG114"/>
      <c r="IOI114"/>
      <c r="IOK114"/>
      <c r="IOM114"/>
      <c r="IOO114"/>
      <c r="IOQ114"/>
      <c r="IOS114"/>
      <c r="IOU114"/>
      <c r="IOW114"/>
      <c r="IOY114"/>
      <c r="IPA114"/>
      <c r="IPC114"/>
      <c r="IPE114"/>
      <c r="IPG114"/>
      <c r="IPI114"/>
      <c r="IPK114"/>
      <c r="IPM114"/>
      <c r="IPO114"/>
      <c r="IPQ114"/>
      <c r="IPS114"/>
      <c r="IPU114"/>
      <c r="IPW114"/>
      <c r="IPY114"/>
      <c r="IQA114"/>
      <c r="IQC114"/>
      <c r="IQE114"/>
      <c r="IQG114"/>
      <c r="IQI114"/>
      <c r="IQK114"/>
      <c r="IQM114"/>
      <c r="IQO114"/>
      <c r="IQQ114"/>
      <c r="IQS114"/>
      <c r="IQU114"/>
      <c r="IQW114"/>
      <c r="IQY114"/>
      <c r="IRA114"/>
      <c r="IRC114"/>
      <c r="IRE114"/>
      <c r="IRG114"/>
      <c r="IRI114"/>
      <c r="IRK114"/>
      <c r="IRM114"/>
      <c r="IRO114"/>
      <c r="IRQ114"/>
      <c r="IRS114"/>
      <c r="IRU114"/>
      <c r="IRW114"/>
      <c r="IRY114"/>
      <c r="ISA114"/>
      <c r="ISC114"/>
      <c r="ISE114"/>
      <c r="ISG114"/>
      <c r="ISI114"/>
      <c r="ISK114"/>
      <c r="ISM114"/>
      <c r="ISO114"/>
      <c r="ISQ114"/>
      <c r="ISS114"/>
      <c r="ISU114"/>
      <c r="ISW114"/>
      <c r="ISY114"/>
      <c r="ITA114"/>
      <c r="ITC114"/>
      <c r="ITE114"/>
      <c r="ITG114"/>
      <c r="ITI114"/>
      <c r="ITK114"/>
      <c r="ITM114"/>
      <c r="ITO114"/>
      <c r="ITQ114"/>
      <c r="ITS114"/>
      <c r="ITU114"/>
      <c r="ITW114"/>
      <c r="ITY114"/>
      <c r="IUA114"/>
      <c r="IUC114"/>
      <c r="IUE114"/>
      <c r="IUG114"/>
      <c r="IUI114"/>
      <c r="IUK114"/>
      <c r="IUM114"/>
      <c r="IUO114"/>
      <c r="IUQ114"/>
      <c r="IUS114"/>
      <c r="IUU114"/>
      <c r="IUW114"/>
      <c r="IUY114"/>
      <c r="IVA114"/>
      <c r="IVC114"/>
      <c r="IVE114"/>
      <c r="IVG114"/>
      <c r="IVI114"/>
      <c r="IVK114"/>
      <c r="IVM114"/>
      <c r="IVO114"/>
      <c r="IVQ114"/>
      <c r="IVS114"/>
      <c r="IVU114"/>
      <c r="IVW114"/>
      <c r="IVY114"/>
      <c r="IWA114"/>
      <c r="IWC114"/>
      <c r="IWE114"/>
      <c r="IWG114"/>
      <c r="IWI114"/>
      <c r="IWK114"/>
      <c r="IWM114"/>
      <c r="IWO114"/>
      <c r="IWQ114"/>
      <c r="IWS114"/>
      <c r="IWU114"/>
      <c r="IWW114"/>
      <c r="IWY114"/>
      <c r="IXA114"/>
      <c r="IXC114"/>
      <c r="IXE114"/>
      <c r="IXG114"/>
      <c r="IXI114"/>
      <c r="IXK114"/>
      <c r="IXM114"/>
      <c r="IXO114"/>
      <c r="IXQ114"/>
      <c r="IXS114"/>
      <c r="IXU114"/>
      <c r="IXW114"/>
      <c r="IXY114"/>
      <c r="IYA114"/>
      <c r="IYC114"/>
      <c r="IYE114"/>
      <c r="IYG114"/>
      <c r="IYI114"/>
      <c r="IYK114"/>
      <c r="IYM114"/>
      <c r="IYO114"/>
      <c r="IYQ114"/>
      <c r="IYS114"/>
      <c r="IYU114"/>
      <c r="IYW114"/>
      <c r="IYY114"/>
      <c r="IZA114"/>
      <c r="IZC114"/>
      <c r="IZE114"/>
      <c r="IZG114"/>
      <c r="IZI114"/>
      <c r="IZK114"/>
      <c r="IZM114"/>
      <c r="IZO114"/>
      <c r="IZQ114"/>
      <c r="IZS114"/>
      <c r="IZU114"/>
      <c r="IZW114"/>
      <c r="IZY114"/>
      <c r="JAA114"/>
      <c r="JAC114"/>
      <c r="JAE114"/>
      <c r="JAG114"/>
      <c r="JAI114"/>
      <c r="JAK114"/>
      <c r="JAM114"/>
      <c r="JAO114"/>
      <c r="JAQ114"/>
      <c r="JAS114"/>
      <c r="JAU114"/>
      <c r="JAW114"/>
      <c r="JAY114"/>
      <c r="JBA114"/>
      <c r="JBC114"/>
      <c r="JBE114"/>
      <c r="JBG114"/>
      <c r="JBI114"/>
      <c r="JBK114"/>
      <c r="JBM114"/>
      <c r="JBO114"/>
      <c r="JBQ114"/>
      <c r="JBS114"/>
      <c r="JBU114"/>
      <c r="JBW114"/>
      <c r="JBY114"/>
      <c r="JCA114"/>
      <c r="JCC114"/>
      <c r="JCE114"/>
      <c r="JCG114"/>
      <c r="JCI114"/>
      <c r="JCK114"/>
      <c r="JCM114"/>
      <c r="JCO114"/>
      <c r="JCQ114"/>
      <c r="JCS114"/>
      <c r="JCU114"/>
      <c r="JCW114"/>
      <c r="JCY114"/>
      <c r="JDA114"/>
      <c r="JDC114"/>
      <c r="JDE114"/>
      <c r="JDG114"/>
      <c r="JDI114"/>
      <c r="JDK114"/>
      <c r="JDM114"/>
      <c r="JDO114"/>
      <c r="JDQ114"/>
      <c r="JDS114"/>
      <c r="JDU114"/>
      <c r="JDW114"/>
      <c r="JDY114"/>
      <c r="JEA114"/>
      <c r="JEC114"/>
      <c r="JEE114"/>
      <c r="JEG114"/>
      <c r="JEI114"/>
      <c r="JEK114"/>
      <c r="JEM114"/>
      <c r="JEO114"/>
      <c r="JEQ114"/>
      <c r="JES114"/>
      <c r="JEU114"/>
      <c r="JEW114"/>
      <c r="JEY114"/>
      <c r="JFA114"/>
      <c r="JFC114"/>
      <c r="JFE114"/>
      <c r="JFG114"/>
      <c r="JFI114"/>
      <c r="JFK114"/>
      <c r="JFM114"/>
      <c r="JFO114"/>
      <c r="JFQ114"/>
      <c r="JFS114"/>
      <c r="JFU114"/>
      <c r="JFW114"/>
      <c r="JFY114"/>
      <c r="JGA114"/>
      <c r="JGC114"/>
      <c r="JGE114"/>
      <c r="JGG114"/>
      <c r="JGI114"/>
      <c r="JGK114"/>
      <c r="JGM114"/>
      <c r="JGO114"/>
      <c r="JGQ114"/>
      <c r="JGS114"/>
      <c r="JGU114"/>
      <c r="JGW114"/>
      <c r="JGY114"/>
      <c r="JHA114"/>
      <c r="JHC114"/>
      <c r="JHE114"/>
      <c r="JHG114"/>
      <c r="JHI114"/>
      <c r="JHK114"/>
      <c r="JHM114"/>
      <c r="JHO114"/>
      <c r="JHQ114"/>
      <c r="JHS114"/>
      <c r="JHU114"/>
      <c r="JHW114"/>
      <c r="JHY114"/>
      <c r="JIA114"/>
      <c r="JIC114"/>
      <c r="JIE114"/>
      <c r="JIG114"/>
      <c r="JII114"/>
      <c r="JIK114"/>
      <c r="JIM114"/>
      <c r="JIO114"/>
      <c r="JIQ114"/>
      <c r="JIS114"/>
      <c r="JIU114"/>
      <c r="JIW114"/>
      <c r="JIY114"/>
      <c r="JJA114"/>
      <c r="JJC114"/>
      <c r="JJE114"/>
      <c r="JJG114"/>
      <c r="JJI114"/>
      <c r="JJK114"/>
      <c r="JJM114"/>
      <c r="JJO114"/>
      <c r="JJQ114"/>
      <c r="JJS114"/>
      <c r="JJU114"/>
      <c r="JJW114"/>
      <c r="JJY114"/>
      <c r="JKA114"/>
      <c r="JKC114"/>
      <c r="JKE114"/>
      <c r="JKG114"/>
      <c r="JKI114"/>
      <c r="JKK114"/>
      <c r="JKM114"/>
      <c r="JKO114"/>
      <c r="JKQ114"/>
      <c r="JKS114"/>
      <c r="JKU114"/>
      <c r="JKW114"/>
      <c r="JKY114"/>
      <c r="JLA114"/>
      <c r="JLC114"/>
      <c r="JLE114"/>
      <c r="JLG114"/>
      <c r="JLI114"/>
      <c r="JLK114"/>
      <c r="JLM114"/>
      <c r="JLO114"/>
      <c r="JLQ114"/>
      <c r="JLS114"/>
      <c r="JLU114"/>
      <c r="JLW114"/>
      <c r="JLY114"/>
      <c r="JMA114"/>
      <c r="JMC114"/>
      <c r="JME114"/>
      <c r="JMG114"/>
      <c r="JMI114"/>
      <c r="JMK114"/>
      <c r="JMM114"/>
      <c r="JMO114"/>
      <c r="JMQ114"/>
      <c r="JMS114"/>
      <c r="JMU114"/>
      <c r="JMW114"/>
      <c r="JMY114"/>
      <c r="JNA114"/>
      <c r="JNC114"/>
      <c r="JNE114"/>
      <c r="JNG114"/>
      <c r="JNI114"/>
      <c r="JNK114"/>
      <c r="JNM114"/>
      <c r="JNO114"/>
      <c r="JNQ114"/>
      <c r="JNS114"/>
      <c r="JNU114"/>
      <c r="JNW114"/>
      <c r="JNY114"/>
      <c r="JOA114"/>
      <c r="JOC114"/>
      <c r="JOE114"/>
      <c r="JOG114"/>
      <c r="JOI114"/>
      <c r="JOK114"/>
      <c r="JOM114"/>
      <c r="JOO114"/>
      <c r="JOQ114"/>
      <c r="JOS114"/>
      <c r="JOU114"/>
      <c r="JOW114"/>
      <c r="JOY114"/>
      <c r="JPA114"/>
      <c r="JPC114"/>
      <c r="JPE114"/>
      <c r="JPG114"/>
      <c r="JPI114"/>
      <c r="JPK114"/>
      <c r="JPM114"/>
      <c r="JPO114"/>
      <c r="JPQ114"/>
      <c r="JPS114"/>
      <c r="JPU114"/>
      <c r="JPW114"/>
      <c r="JPY114"/>
      <c r="JQA114"/>
      <c r="JQC114"/>
      <c r="JQE114"/>
      <c r="JQG114"/>
      <c r="JQI114"/>
      <c r="JQK114"/>
      <c r="JQM114"/>
      <c r="JQO114"/>
      <c r="JQQ114"/>
      <c r="JQS114"/>
      <c r="JQU114"/>
      <c r="JQW114"/>
      <c r="JQY114"/>
      <c r="JRA114"/>
      <c r="JRC114"/>
      <c r="JRE114"/>
      <c r="JRG114"/>
      <c r="JRI114"/>
      <c r="JRK114"/>
      <c r="JRM114"/>
      <c r="JRO114"/>
      <c r="JRQ114"/>
      <c r="JRS114"/>
      <c r="JRU114"/>
      <c r="JRW114"/>
      <c r="JRY114"/>
      <c r="JSA114"/>
      <c r="JSC114"/>
      <c r="JSE114"/>
      <c r="JSG114"/>
      <c r="JSI114"/>
      <c r="JSK114"/>
      <c r="JSM114"/>
      <c r="JSO114"/>
      <c r="JSQ114"/>
      <c r="JSS114"/>
      <c r="JSU114"/>
      <c r="JSW114"/>
      <c r="JSY114"/>
      <c r="JTA114"/>
      <c r="JTC114"/>
      <c r="JTE114"/>
      <c r="JTG114"/>
      <c r="JTI114"/>
      <c r="JTK114"/>
      <c r="JTM114"/>
      <c r="JTO114"/>
      <c r="JTQ114"/>
      <c r="JTS114"/>
      <c r="JTU114"/>
      <c r="JTW114"/>
      <c r="JTY114"/>
      <c r="JUA114"/>
      <c r="JUC114"/>
      <c r="JUE114"/>
      <c r="JUG114"/>
      <c r="JUI114"/>
      <c r="JUK114"/>
      <c r="JUM114"/>
      <c r="JUO114"/>
      <c r="JUQ114"/>
      <c r="JUS114"/>
      <c r="JUU114"/>
      <c r="JUW114"/>
      <c r="JUY114"/>
      <c r="JVA114"/>
      <c r="JVC114"/>
      <c r="JVE114"/>
      <c r="JVG114"/>
      <c r="JVI114"/>
      <c r="JVK114"/>
      <c r="JVM114"/>
      <c r="JVO114"/>
      <c r="JVQ114"/>
      <c r="JVS114"/>
      <c r="JVU114"/>
      <c r="JVW114"/>
      <c r="JVY114"/>
      <c r="JWA114"/>
      <c r="JWC114"/>
      <c r="JWE114"/>
      <c r="JWG114"/>
      <c r="JWI114"/>
      <c r="JWK114"/>
      <c r="JWM114"/>
      <c r="JWO114"/>
      <c r="JWQ114"/>
      <c r="JWS114"/>
      <c r="JWU114"/>
      <c r="JWW114"/>
      <c r="JWY114"/>
      <c r="JXA114"/>
      <c r="JXC114"/>
      <c r="JXE114"/>
      <c r="JXG114"/>
      <c r="JXI114"/>
      <c r="JXK114"/>
      <c r="JXM114"/>
      <c r="JXO114"/>
      <c r="JXQ114"/>
      <c r="JXS114"/>
      <c r="JXU114"/>
      <c r="JXW114"/>
      <c r="JXY114"/>
      <c r="JYA114"/>
      <c r="JYC114"/>
      <c r="JYE114"/>
      <c r="JYG114"/>
      <c r="JYI114"/>
      <c r="JYK114"/>
      <c r="JYM114"/>
      <c r="JYO114"/>
      <c r="JYQ114"/>
      <c r="JYS114"/>
      <c r="JYU114"/>
      <c r="JYW114"/>
      <c r="JYY114"/>
      <c r="JZA114"/>
      <c r="JZC114"/>
      <c r="JZE114"/>
      <c r="JZG114"/>
      <c r="JZI114"/>
      <c r="JZK114"/>
      <c r="JZM114"/>
      <c r="JZO114"/>
      <c r="JZQ114"/>
      <c r="JZS114"/>
      <c r="JZU114"/>
      <c r="JZW114"/>
      <c r="JZY114"/>
      <c r="KAA114"/>
      <c r="KAC114"/>
      <c r="KAE114"/>
      <c r="KAG114"/>
      <c r="KAI114"/>
      <c r="KAK114"/>
      <c r="KAM114"/>
      <c r="KAO114"/>
      <c r="KAQ114"/>
      <c r="KAS114"/>
      <c r="KAU114"/>
      <c r="KAW114"/>
      <c r="KAY114"/>
      <c r="KBA114"/>
      <c r="KBC114"/>
      <c r="KBE114"/>
      <c r="KBG114"/>
      <c r="KBI114"/>
      <c r="KBK114"/>
      <c r="KBM114"/>
      <c r="KBO114"/>
      <c r="KBQ114"/>
      <c r="KBS114"/>
      <c r="KBU114"/>
      <c r="KBW114"/>
      <c r="KBY114"/>
      <c r="KCA114"/>
      <c r="KCC114"/>
      <c r="KCE114"/>
      <c r="KCG114"/>
      <c r="KCI114"/>
      <c r="KCK114"/>
      <c r="KCM114"/>
      <c r="KCO114"/>
      <c r="KCQ114"/>
      <c r="KCS114"/>
      <c r="KCU114"/>
      <c r="KCW114"/>
      <c r="KCY114"/>
      <c r="KDA114"/>
      <c r="KDC114"/>
      <c r="KDE114"/>
      <c r="KDG114"/>
      <c r="KDI114"/>
      <c r="KDK114"/>
      <c r="KDM114"/>
      <c r="KDO114"/>
      <c r="KDQ114"/>
      <c r="KDS114"/>
      <c r="KDU114"/>
      <c r="KDW114"/>
      <c r="KDY114"/>
      <c r="KEA114"/>
      <c r="KEC114"/>
      <c r="KEE114"/>
      <c r="KEG114"/>
      <c r="KEI114"/>
      <c r="KEK114"/>
      <c r="KEM114"/>
      <c r="KEO114"/>
      <c r="KEQ114"/>
      <c r="KES114"/>
      <c r="KEU114"/>
      <c r="KEW114"/>
      <c r="KEY114"/>
      <c r="KFA114"/>
      <c r="KFC114"/>
      <c r="KFE114"/>
      <c r="KFG114"/>
      <c r="KFI114"/>
      <c r="KFK114"/>
      <c r="KFM114"/>
      <c r="KFO114"/>
      <c r="KFQ114"/>
      <c r="KFS114"/>
      <c r="KFU114"/>
      <c r="KFW114"/>
      <c r="KFY114"/>
      <c r="KGA114"/>
      <c r="KGC114"/>
      <c r="KGE114"/>
      <c r="KGG114"/>
      <c r="KGI114"/>
      <c r="KGK114"/>
      <c r="KGM114"/>
      <c r="KGO114"/>
      <c r="KGQ114"/>
      <c r="KGS114"/>
      <c r="KGU114"/>
      <c r="KGW114"/>
      <c r="KGY114"/>
      <c r="KHA114"/>
      <c r="KHC114"/>
      <c r="KHE114"/>
      <c r="KHG114"/>
      <c r="KHI114"/>
      <c r="KHK114"/>
      <c r="KHM114"/>
      <c r="KHO114"/>
      <c r="KHQ114"/>
      <c r="KHS114"/>
      <c r="KHU114"/>
      <c r="KHW114"/>
      <c r="KHY114"/>
      <c r="KIA114"/>
      <c r="KIC114"/>
      <c r="KIE114"/>
      <c r="KIG114"/>
      <c r="KII114"/>
      <c r="KIK114"/>
      <c r="KIM114"/>
      <c r="KIO114"/>
      <c r="KIQ114"/>
      <c r="KIS114"/>
      <c r="KIU114"/>
      <c r="KIW114"/>
      <c r="KIY114"/>
      <c r="KJA114"/>
      <c r="KJC114"/>
      <c r="KJE114"/>
      <c r="KJG114"/>
      <c r="KJI114"/>
      <c r="KJK114"/>
      <c r="KJM114"/>
      <c r="KJO114"/>
      <c r="KJQ114"/>
      <c r="KJS114"/>
      <c r="KJU114"/>
      <c r="KJW114"/>
      <c r="KJY114"/>
      <c r="KKA114"/>
      <c r="KKC114"/>
      <c r="KKE114"/>
      <c r="KKG114"/>
      <c r="KKI114"/>
      <c r="KKK114"/>
      <c r="KKM114"/>
      <c r="KKO114"/>
      <c r="KKQ114"/>
      <c r="KKS114"/>
      <c r="KKU114"/>
      <c r="KKW114"/>
      <c r="KKY114"/>
      <c r="KLA114"/>
      <c r="KLC114"/>
      <c r="KLE114"/>
      <c r="KLG114"/>
      <c r="KLI114"/>
      <c r="KLK114"/>
      <c r="KLM114"/>
      <c r="KLO114"/>
      <c r="KLQ114"/>
      <c r="KLS114"/>
      <c r="KLU114"/>
      <c r="KLW114"/>
      <c r="KLY114"/>
      <c r="KMA114"/>
      <c r="KMC114"/>
      <c r="KME114"/>
      <c r="KMG114"/>
      <c r="KMI114"/>
      <c r="KMK114"/>
      <c r="KMM114"/>
      <c r="KMO114"/>
      <c r="KMQ114"/>
      <c r="KMS114"/>
      <c r="KMU114"/>
      <c r="KMW114"/>
      <c r="KMY114"/>
      <c r="KNA114"/>
      <c r="KNC114"/>
      <c r="KNE114"/>
      <c r="KNG114"/>
      <c r="KNI114"/>
      <c r="KNK114"/>
      <c r="KNM114"/>
      <c r="KNO114"/>
      <c r="KNQ114"/>
      <c r="KNS114"/>
      <c r="KNU114"/>
      <c r="KNW114"/>
      <c r="KNY114"/>
      <c r="KOA114"/>
      <c r="KOC114"/>
      <c r="KOE114"/>
      <c r="KOG114"/>
      <c r="KOI114"/>
      <c r="KOK114"/>
      <c r="KOM114"/>
      <c r="KOO114"/>
      <c r="KOQ114"/>
      <c r="KOS114"/>
      <c r="KOU114"/>
      <c r="KOW114"/>
      <c r="KOY114"/>
      <c r="KPA114"/>
      <c r="KPC114"/>
      <c r="KPE114"/>
      <c r="KPG114"/>
      <c r="KPI114"/>
      <c r="KPK114"/>
      <c r="KPM114"/>
      <c r="KPO114"/>
      <c r="KPQ114"/>
      <c r="KPS114"/>
      <c r="KPU114"/>
      <c r="KPW114"/>
      <c r="KPY114"/>
      <c r="KQA114"/>
      <c r="KQC114"/>
      <c r="KQE114"/>
      <c r="KQG114"/>
      <c r="KQI114"/>
      <c r="KQK114"/>
      <c r="KQM114"/>
      <c r="KQO114"/>
      <c r="KQQ114"/>
      <c r="KQS114"/>
      <c r="KQU114"/>
      <c r="KQW114"/>
      <c r="KQY114"/>
      <c r="KRA114"/>
      <c r="KRC114"/>
      <c r="KRE114"/>
      <c r="KRG114"/>
      <c r="KRI114"/>
      <c r="KRK114"/>
      <c r="KRM114"/>
      <c r="KRO114"/>
      <c r="KRQ114"/>
      <c r="KRS114"/>
      <c r="KRU114"/>
      <c r="KRW114"/>
      <c r="KRY114"/>
      <c r="KSA114"/>
      <c r="KSC114"/>
      <c r="KSE114"/>
      <c r="KSG114"/>
      <c r="KSI114"/>
      <c r="KSK114"/>
      <c r="KSM114"/>
      <c r="KSO114"/>
      <c r="KSQ114"/>
      <c r="KSS114"/>
      <c r="KSU114"/>
      <c r="KSW114"/>
      <c r="KSY114"/>
      <c r="KTA114"/>
      <c r="KTC114"/>
      <c r="KTE114"/>
      <c r="KTG114"/>
      <c r="KTI114"/>
      <c r="KTK114"/>
      <c r="KTM114"/>
      <c r="KTO114"/>
      <c r="KTQ114"/>
      <c r="KTS114"/>
      <c r="KTU114"/>
      <c r="KTW114"/>
      <c r="KTY114"/>
      <c r="KUA114"/>
      <c r="KUC114"/>
      <c r="KUE114"/>
      <c r="KUG114"/>
      <c r="KUI114"/>
      <c r="KUK114"/>
      <c r="KUM114"/>
      <c r="KUO114"/>
      <c r="KUQ114"/>
      <c r="KUS114"/>
      <c r="KUU114"/>
      <c r="KUW114"/>
      <c r="KUY114"/>
      <c r="KVA114"/>
      <c r="KVC114"/>
      <c r="KVE114"/>
      <c r="KVG114"/>
      <c r="KVI114"/>
      <c r="KVK114"/>
      <c r="KVM114"/>
      <c r="KVO114"/>
      <c r="KVQ114"/>
      <c r="KVS114"/>
      <c r="KVU114"/>
      <c r="KVW114"/>
      <c r="KVY114"/>
      <c r="KWA114"/>
      <c r="KWC114"/>
      <c r="KWE114"/>
      <c r="KWG114"/>
      <c r="KWI114"/>
      <c r="KWK114"/>
      <c r="KWM114"/>
      <c r="KWO114"/>
      <c r="KWQ114"/>
      <c r="KWS114"/>
      <c r="KWU114"/>
      <c r="KWW114"/>
      <c r="KWY114"/>
      <c r="KXA114"/>
      <c r="KXC114"/>
      <c r="KXE114"/>
      <c r="KXG114"/>
      <c r="KXI114"/>
      <c r="KXK114"/>
      <c r="KXM114"/>
      <c r="KXO114"/>
      <c r="KXQ114"/>
      <c r="KXS114"/>
      <c r="KXU114"/>
      <c r="KXW114"/>
      <c r="KXY114"/>
      <c r="KYA114"/>
      <c r="KYC114"/>
      <c r="KYE114"/>
      <c r="KYG114"/>
      <c r="KYI114"/>
      <c r="KYK114"/>
      <c r="KYM114"/>
      <c r="KYO114"/>
      <c r="KYQ114"/>
      <c r="KYS114"/>
      <c r="KYU114"/>
      <c r="KYW114"/>
      <c r="KYY114"/>
      <c r="KZA114"/>
      <c r="KZC114"/>
      <c r="KZE114"/>
      <c r="KZG114"/>
      <c r="KZI114"/>
      <c r="KZK114"/>
      <c r="KZM114"/>
      <c r="KZO114"/>
      <c r="KZQ114"/>
      <c r="KZS114"/>
      <c r="KZU114"/>
      <c r="KZW114"/>
      <c r="KZY114"/>
      <c r="LAA114"/>
      <c r="LAC114"/>
      <c r="LAE114"/>
      <c r="LAG114"/>
      <c r="LAI114"/>
      <c r="LAK114"/>
      <c r="LAM114"/>
      <c r="LAO114"/>
      <c r="LAQ114"/>
      <c r="LAS114"/>
      <c r="LAU114"/>
      <c r="LAW114"/>
      <c r="LAY114"/>
      <c r="LBA114"/>
      <c r="LBC114"/>
      <c r="LBE114"/>
      <c r="LBG114"/>
      <c r="LBI114"/>
      <c r="LBK114"/>
      <c r="LBM114"/>
      <c r="LBO114"/>
      <c r="LBQ114"/>
      <c r="LBS114"/>
      <c r="LBU114"/>
      <c r="LBW114"/>
      <c r="LBY114"/>
      <c r="LCA114"/>
      <c r="LCC114"/>
      <c r="LCE114"/>
      <c r="LCG114"/>
      <c r="LCI114"/>
      <c r="LCK114"/>
      <c r="LCM114"/>
      <c r="LCO114"/>
      <c r="LCQ114"/>
      <c r="LCS114"/>
      <c r="LCU114"/>
      <c r="LCW114"/>
      <c r="LCY114"/>
      <c r="LDA114"/>
      <c r="LDC114"/>
      <c r="LDE114"/>
      <c r="LDG114"/>
      <c r="LDI114"/>
      <c r="LDK114"/>
      <c r="LDM114"/>
      <c r="LDO114"/>
      <c r="LDQ114"/>
      <c r="LDS114"/>
      <c r="LDU114"/>
      <c r="LDW114"/>
      <c r="LDY114"/>
      <c r="LEA114"/>
      <c r="LEC114"/>
      <c r="LEE114"/>
      <c r="LEG114"/>
      <c r="LEI114"/>
      <c r="LEK114"/>
      <c r="LEM114"/>
      <c r="LEO114"/>
      <c r="LEQ114"/>
      <c r="LES114"/>
      <c r="LEU114"/>
      <c r="LEW114"/>
      <c r="LEY114"/>
      <c r="LFA114"/>
      <c r="LFC114"/>
      <c r="LFE114"/>
      <c r="LFG114"/>
      <c r="LFI114"/>
      <c r="LFK114"/>
      <c r="LFM114"/>
      <c r="LFO114"/>
      <c r="LFQ114"/>
      <c r="LFS114"/>
      <c r="LFU114"/>
      <c r="LFW114"/>
      <c r="LFY114"/>
      <c r="LGA114"/>
      <c r="LGC114"/>
      <c r="LGE114"/>
      <c r="LGG114"/>
      <c r="LGI114"/>
      <c r="LGK114"/>
      <c r="LGM114"/>
      <c r="LGO114"/>
      <c r="LGQ114"/>
      <c r="LGS114"/>
      <c r="LGU114"/>
      <c r="LGW114"/>
      <c r="LGY114"/>
      <c r="LHA114"/>
      <c r="LHC114"/>
      <c r="LHE114"/>
      <c r="LHG114"/>
      <c r="LHI114"/>
      <c r="LHK114"/>
      <c r="LHM114"/>
      <c r="LHO114"/>
      <c r="LHQ114"/>
      <c r="LHS114"/>
      <c r="LHU114"/>
      <c r="LHW114"/>
      <c r="LHY114"/>
      <c r="LIA114"/>
      <c r="LIC114"/>
      <c r="LIE114"/>
      <c r="LIG114"/>
      <c r="LII114"/>
      <c r="LIK114"/>
      <c r="LIM114"/>
      <c r="LIO114"/>
      <c r="LIQ114"/>
      <c r="LIS114"/>
      <c r="LIU114"/>
      <c r="LIW114"/>
      <c r="LIY114"/>
      <c r="LJA114"/>
      <c r="LJC114"/>
      <c r="LJE114"/>
      <c r="LJG114"/>
      <c r="LJI114"/>
      <c r="LJK114"/>
      <c r="LJM114"/>
      <c r="LJO114"/>
      <c r="LJQ114"/>
      <c r="LJS114"/>
      <c r="LJU114"/>
      <c r="LJW114"/>
      <c r="LJY114"/>
      <c r="LKA114"/>
      <c r="LKC114"/>
      <c r="LKE114"/>
      <c r="LKG114"/>
      <c r="LKI114"/>
      <c r="LKK114"/>
      <c r="LKM114"/>
      <c r="LKO114"/>
      <c r="LKQ114"/>
      <c r="LKS114"/>
      <c r="LKU114"/>
      <c r="LKW114"/>
      <c r="LKY114"/>
      <c r="LLA114"/>
      <c r="LLC114"/>
      <c r="LLE114"/>
      <c r="LLG114"/>
      <c r="LLI114"/>
      <c r="LLK114"/>
      <c r="LLM114"/>
      <c r="LLO114"/>
      <c r="LLQ114"/>
      <c r="LLS114"/>
      <c r="LLU114"/>
      <c r="LLW114"/>
      <c r="LLY114"/>
      <c r="LMA114"/>
      <c r="LMC114"/>
      <c r="LME114"/>
      <c r="LMG114"/>
      <c r="LMI114"/>
      <c r="LMK114"/>
      <c r="LMM114"/>
      <c r="LMO114"/>
      <c r="LMQ114"/>
      <c r="LMS114"/>
      <c r="LMU114"/>
      <c r="LMW114"/>
      <c r="LMY114"/>
      <c r="LNA114"/>
      <c r="LNC114"/>
      <c r="LNE114"/>
      <c r="LNG114"/>
      <c r="LNI114"/>
      <c r="LNK114"/>
      <c r="LNM114"/>
      <c r="LNO114"/>
      <c r="LNQ114"/>
      <c r="LNS114"/>
      <c r="LNU114"/>
      <c r="LNW114"/>
      <c r="LNY114"/>
      <c r="LOA114"/>
      <c r="LOC114"/>
      <c r="LOE114"/>
      <c r="LOG114"/>
      <c r="LOI114"/>
      <c r="LOK114"/>
      <c r="LOM114"/>
      <c r="LOO114"/>
      <c r="LOQ114"/>
      <c r="LOS114"/>
      <c r="LOU114"/>
      <c r="LOW114"/>
      <c r="LOY114"/>
      <c r="LPA114"/>
      <c r="LPC114"/>
      <c r="LPE114"/>
      <c r="LPG114"/>
      <c r="LPI114"/>
      <c r="LPK114"/>
      <c r="LPM114"/>
      <c r="LPO114"/>
      <c r="LPQ114"/>
      <c r="LPS114"/>
      <c r="LPU114"/>
      <c r="LPW114"/>
      <c r="LPY114"/>
      <c r="LQA114"/>
      <c r="LQC114"/>
      <c r="LQE114"/>
      <c r="LQG114"/>
      <c r="LQI114"/>
      <c r="LQK114"/>
      <c r="LQM114"/>
      <c r="LQO114"/>
      <c r="LQQ114"/>
      <c r="LQS114"/>
      <c r="LQU114"/>
      <c r="LQW114"/>
      <c r="LQY114"/>
      <c r="LRA114"/>
      <c r="LRC114"/>
      <c r="LRE114"/>
      <c r="LRG114"/>
      <c r="LRI114"/>
      <c r="LRK114"/>
      <c r="LRM114"/>
      <c r="LRO114"/>
      <c r="LRQ114"/>
      <c r="LRS114"/>
      <c r="LRU114"/>
      <c r="LRW114"/>
      <c r="LRY114"/>
      <c r="LSA114"/>
      <c r="LSC114"/>
      <c r="LSE114"/>
      <c r="LSG114"/>
      <c r="LSI114"/>
      <c r="LSK114"/>
      <c r="LSM114"/>
      <c r="LSO114"/>
      <c r="LSQ114"/>
      <c r="LSS114"/>
      <c r="LSU114"/>
      <c r="LSW114"/>
      <c r="LSY114"/>
      <c r="LTA114"/>
      <c r="LTC114"/>
      <c r="LTE114"/>
      <c r="LTG114"/>
      <c r="LTI114"/>
      <c r="LTK114"/>
      <c r="LTM114"/>
      <c r="LTO114"/>
      <c r="LTQ114"/>
      <c r="LTS114"/>
      <c r="LTU114"/>
      <c r="LTW114"/>
      <c r="LTY114"/>
      <c r="LUA114"/>
      <c r="LUC114"/>
      <c r="LUE114"/>
      <c r="LUG114"/>
      <c r="LUI114"/>
      <c r="LUK114"/>
      <c r="LUM114"/>
      <c r="LUO114"/>
      <c r="LUQ114"/>
      <c r="LUS114"/>
      <c r="LUU114"/>
      <c r="LUW114"/>
      <c r="LUY114"/>
      <c r="LVA114"/>
      <c r="LVC114"/>
      <c r="LVE114"/>
      <c r="LVG114"/>
      <c r="LVI114"/>
      <c r="LVK114"/>
      <c r="LVM114"/>
      <c r="LVO114"/>
      <c r="LVQ114"/>
      <c r="LVS114"/>
      <c r="LVU114"/>
      <c r="LVW114"/>
      <c r="LVY114"/>
      <c r="LWA114"/>
      <c r="LWC114"/>
      <c r="LWE114"/>
      <c r="LWG114"/>
      <c r="LWI114"/>
      <c r="LWK114"/>
      <c r="LWM114"/>
      <c r="LWO114"/>
      <c r="LWQ114"/>
      <c r="LWS114"/>
      <c r="LWU114"/>
      <c r="LWW114"/>
      <c r="LWY114"/>
      <c r="LXA114"/>
      <c r="LXC114"/>
      <c r="LXE114"/>
      <c r="LXG114"/>
      <c r="LXI114"/>
      <c r="LXK114"/>
      <c r="LXM114"/>
      <c r="LXO114"/>
      <c r="LXQ114"/>
      <c r="LXS114"/>
      <c r="LXU114"/>
      <c r="LXW114"/>
      <c r="LXY114"/>
      <c r="LYA114"/>
      <c r="LYC114"/>
      <c r="LYE114"/>
      <c r="LYG114"/>
      <c r="LYI114"/>
      <c r="LYK114"/>
      <c r="LYM114"/>
      <c r="LYO114"/>
      <c r="LYQ114"/>
      <c r="LYS114"/>
      <c r="LYU114"/>
      <c r="LYW114"/>
      <c r="LYY114"/>
      <c r="LZA114"/>
      <c r="LZC114"/>
      <c r="LZE114"/>
      <c r="LZG114"/>
      <c r="LZI114"/>
      <c r="LZK114"/>
      <c r="LZM114"/>
      <c r="LZO114"/>
      <c r="LZQ114"/>
      <c r="LZS114"/>
      <c r="LZU114"/>
      <c r="LZW114"/>
      <c r="LZY114"/>
      <c r="MAA114"/>
      <c r="MAC114"/>
      <c r="MAE114"/>
      <c r="MAG114"/>
      <c r="MAI114"/>
      <c r="MAK114"/>
      <c r="MAM114"/>
      <c r="MAO114"/>
      <c r="MAQ114"/>
      <c r="MAS114"/>
      <c r="MAU114"/>
      <c r="MAW114"/>
      <c r="MAY114"/>
      <c r="MBA114"/>
      <c r="MBC114"/>
      <c r="MBE114"/>
      <c r="MBG114"/>
      <c r="MBI114"/>
      <c r="MBK114"/>
      <c r="MBM114"/>
      <c r="MBO114"/>
      <c r="MBQ114"/>
      <c r="MBS114"/>
      <c r="MBU114"/>
      <c r="MBW114"/>
      <c r="MBY114"/>
      <c r="MCA114"/>
      <c r="MCC114"/>
      <c r="MCE114"/>
      <c r="MCG114"/>
      <c r="MCI114"/>
      <c r="MCK114"/>
      <c r="MCM114"/>
      <c r="MCO114"/>
      <c r="MCQ114"/>
      <c r="MCS114"/>
      <c r="MCU114"/>
      <c r="MCW114"/>
      <c r="MCY114"/>
      <c r="MDA114"/>
      <c r="MDC114"/>
      <c r="MDE114"/>
      <c r="MDG114"/>
      <c r="MDI114"/>
      <c r="MDK114"/>
      <c r="MDM114"/>
      <c r="MDO114"/>
      <c r="MDQ114"/>
      <c r="MDS114"/>
      <c r="MDU114"/>
      <c r="MDW114"/>
      <c r="MDY114"/>
      <c r="MEA114"/>
      <c r="MEC114"/>
      <c r="MEE114"/>
      <c r="MEG114"/>
      <c r="MEI114"/>
      <c r="MEK114"/>
      <c r="MEM114"/>
      <c r="MEO114"/>
      <c r="MEQ114"/>
      <c r="MES114"/>
      <c r="MEU114"/>
      <c r="MEW114"/>
      <c r="MEY114"/>
      <c r="MFA114"/>
      <c r="MFC114"/>
      <c r="MFE114"/>
      <c r="MFG114"/>
      <c r="MFI114"/>
      <c r="MFK114"/>
      <c r="MFM114"/>
      <c r="MFO114"/>
      <c r="MFQ114"/>
      <c r="MFS114"/>
      <c r="MFU114"/>
      <c r="MFW114"/>
      <c r="MFY114"/>
      <c r="MGA114"/>
      <c r="MGC114"/>
      <c r="MGE114"/>
      <c r="MGG114"/>
      <c r="MGI114"/>
      <c r="MGK114"/>
      <c r="MGM114"/>
      <c r="MGO114"/>
      <c r="MGQ114"/>
      <c r="MGS114"/>
      <c r="MGU114"/>
      <c r="MGW114"/>
      <c r="MGY114"/>
      <c r="MHA114"/>
      <c r="MHC114"/>
      <c r="MHE114"/>
      <c r="MHG114"/>
      <c r="MHI114"/>
      <c r="MHK114"/>
      <c r="MHM114"/>
      <c r="MHO114"/>
      <c r="MHQ114"/>
      <c r="MHS114"/>
      <c r="MHU114"/>
      <c r="MHW114"/>
      <c r="MHY114"/>
      <c r="MIA114"/>
      <c r="MIC114"/>
      <c r="MIE114"/>
      <c r="MIG114"/>
      <c r="MII114"/>
      <c r="MIK114"/>
      <c r="MIM114"/>
      <c r="MIO114"/>
      <c r="MIQ114"/>
      <c r="MIS114"/>
      <c r="MIU114"/>
      <c r="MIW114"/>
      <c r="MIY114"/>
      <c r="MJA114"/>
      <c r="MJC114"/>
      <c r="MJE114"/>
      <c r="MJG114"/>
      <c r="MJI114"/>
      <c r="MJK114"/>
      <c r="MJM114"/>
      <c r="MJO114"/>
      <c r="MJQ114"/>
      <c r="MJS114"/>
      <c r="MJU114"/>
      <c r="MJW114"/>
      <c r="MJY114"/>
      <c r="MKA114"/>
      <c r="MKC114"/>
      <c r="MKE114"/>
      <c r="MKG114"/>
      <c r="MKI114"/>
      <c r="MKK114"/>
      <c r="MKM114"/>
      <c r="MKO114"/>
      <c r="MKQ114"/>
      <c r="MKS114"/>
      <c r="MKU114"/>
      <c r="MKW114"/>
      <c r="MKY114"/>
      <c r="MLA114"/>
      <c r="MLC114"/>
      <c r="MLE114"/>
      <c r="MLG114"/>
      <c r="MLI114"/>
      <c r="MLK114"/>
      <c r="MLM114"/>
      <c r="MLO114"/>
      <c r="MLQ114"/>
      <c r="MLS114"/>
      <c r="MLU114"/>
      <c r="MLW114"/>
      <c r="MLY114"/>
      <c r="MMA114"/>
      <c r="MMC114"/>
      <c r="MME114"/>
      <c r="MMG114"/>
      <c r="MMI114"/>
      <c r="MMK114"/>
      <c r="MMM114"/>
      <c r="MMO114"/>
      <c r="MMQ114"/>
      <c r="MMS114"/>
      <c r="MMU114"/>
      <c r="MMW114"/>
      <c r="MMY114"/>
      <c r="MNA114"/>
      <c r="MNC114"/>
      <c r="MNE114"/>
      <c r="MNG114"/>
      <c r="MNI114"/>
      <c r="MNK114"/>
      <c r="MNM114"/>
      <c r="MNO114"/>
      <c r="MNQ114"/>
      <c r="MNS114"/>
      <c r="MNU114"/>
      <c r="MNW114"/>
      <c r="MNY114"/>
      <c r="MOA114"/>
      <c r="MOC114"/>
      <c r="MOE114"/>
      <c r="MOG114"/>
      <c r="MOI114"/>
      <c r="MOK114"/>
      <c r="MOM114"/>
      <c r="MOO114"/>
      <c r="MOQ114"/>
      <c r="MOS114"/>
      <c r="MOU114"/>
      <c r="MOW114"/>
      <c r="MOY114"/>
      <c r="MPA114"/>
      <c r="MPC114"/>
      <c r="MPE114"/>
      <c r="MPG114"/>
      <c r="MPI114"/>
      <c r="MPK114"/>
      <c r="MPM114"/>
      <c r="MPO114"/>
      <c r="MPQ114"/>
      <c r="MPS114"/>
      <c r="MPU114"/>
      <c r="MPW114"/>
      <c r="MPY114"/>
      <c r="MQA114"/>
      <c r="MQC114"/>
      <c r="MQE114"/>
      <c r="MQG114"/>
      <c r="MQI114"/>
      <c r="MQK114"/>
      <c r="MQM114"/>
      <c r="MQO114"/>
      <c r="MQQ114"/>
      <c r="MQS114"/>
      <c r="MQU114"/>
      <c r="MQW114"/>
      <c r="MQY114"/>
      <c r="MRA114"/>
      <c r="MRC114"/>
      <c r="MRE114"/>
      <c r="MRG114"/>
      <c r="MRI114"/>
      <c r="MRK114"/>
      <c r="MRM114"/>
      <c r="MRO114"/>
      <c r="MRQ114"/>
      <c r="MRS114"/>
      <c r="MRU114"/>
      <c r="MRW114"/>
      <c r="MRY114"/>
      <c r="MSA114"/>
      <c r="MSC114"/>
      <c r="MSE114"/>
      <c r="MSG114"/>
      <c r="MSI114"/>
      <c r="MSK114"/>
      <c r="MSM114"/>
      <c r="MSO114"/>
      <c r="MSQ114"/>
      <c r="MSS114"/>
      <c r="MSU114"/>
      <c r="MSW114"/>
      <c r="MSY114"/>
      <c r="MTA114"/>
      <c r="MTC114"/>
      <c r="MTE114"/>
      <c r="MTG114"/>
      <c r="MTI114"/>
      <c r="MTK114"/>
      <c r="MTM114"/>
      <c r="MTO114"/>
      <c r="MTQ114"/>
      <c r="MTS114"/>
      <c r="MTU114"/>
      <c r="MTW114"/>
      <c r="MTY114"/>
      <c r="MUA114"/>
      <c r="MUC114"/>
      <c r="MUE114"/>
      <c r="MUG114"/>
      <c r="MUI114"/>
      <c r="MUK114"/>
      <c r="MUM114"/>
      <c r="MUO114"/>
      <c r="MUQ114"/>
      <c r="MUS114"/>
      <c r="MUU114"/>
      <c r="MUW114"/>
      <c r="MUY114"/>
      <c r="MVA114"/>
      <c r="MVC114"/>
      <c r="MVE114"/>
      <c r="MVG114"/>
      <c r="MVI114"/>
      <c r="MVK114"/>
      <c r="MVM114"/>
      <c r="MVO114"/>
      <c r="MVQ114"/>
      <c r="MVS114"/>
      <c r="MVU114"/>
      <c r="MVW114"/>
      <c r="MVY114"/>
      <c r="MWA114"/>
      <c r="MWC114"/>
      <c r="MWE114"/>
      <c r="MWG114"/>
      <c r="MWI114"/>
      <c r="MWK114"/>
      <c r="MWM114"/>
      <c r="MWO114"/>
      <c r="MWQ114"/>
      <c r="MWS114"/>
      <c r="MWU114"/>
      <c r="MWW114"/>
      <c r="MWY114"/>
      <c r="MXA114"/>
      <c r="MXC114"/>
      <c r="MXE114"/>
      <c r="MXG114"/>
      <c r="MXI114"/>
      <c r="MXK114"/>
      <c r="MXM114"/>
      <c r="MXO114"/>
      <c r="MXQ114"/>
      <c r="MXS114"/>
      <c r="MXU114"/>
      <c r="MXW114"/>
      <c r="MXY114"/>
      <c r="MYA114"/>
      <c r="MYC114"/>
      <c r="MYE114"/>
      <c r="MYG114"/>
      <c r="MYI114"/>
      <c r="MYK114"/>
      <c r="MYM114"/>
      <c r="MYO114"/>
      <c r="MYQ114"/>
      <c r="MYS114"/>
      <c r="MYU114"/>
      <c r="MYW114"/>
      <c r="MYY114"/>
      <c r="MZA114"/>
      <c r="MZC114"/>
      <c r="MZE114"/>
      <c r="MZG114"/>
      <c r="MZI114"/>
      <c r="MZK114"/>
      <c r="MZM114"/>
      <c r="MZO114"/>
      <c r="MZQ114"/>
      <c r="MZS114"/>
      <c r="MZU114"/>
      <c r="MZW114"/>
      <c r="MZY114"/>
      <c r="NAA114"/>
      <c r="NAC114"/>
      <c r="NAE114"/>
      <c r="NAG114"/>
      <c r="NAI114"/>
      <c r="NAK114"/>
      <c r="NAM114"/>
      <c r="NAO114"/>
      <c r="NAQ114"/>
      <c r="NAS114"/>
      <c r="NAU114"/>
      <c r="NAW114"/>
      <c r="NAY114"/>
      <c r="NBA114"/>
      <c r="NBC114"/>
      <c r="NBE114"/>
      <c r="NBG114"/>
      <c r="NBI114"/>
      <c r="NBK114"/>
      <c r="NBM114"/>
      <c r="NBO114"/>
      <c r="NBQ114"/>
      <c r="NBS114"/>
      <c r="NBU114"/>
      <c r="NBW114"/>
      <c r="NBY114"/>
      <c r="NCA114"/>
      <c r="NCC114"/>
      <c r="NCE114"/>
      <c r="NCG114"/>
      <c r="NCI114"/>
      <c r="NCK114"/>
      <c r="NCM114"/>
      <c r="NCO114"/>
      <c r="NCQ114"/>
      <c r="NCS114"/>
      <c r="NCU114"/>
      <c r="NCW114"/>
      <c r="NCY114"/>
      <c r="NDA114"/>
      <c r="NDC114"/>
      <c r="NDE114"/>
      <c r="NDG114"/>
      <c r="NDI114"/>
      <c r="NDK114"/>
      <c r="NDM114"/>
      <c r="NDO114"/>
      <c r="NDQ114"/>
      <c r="NDS114"/>
      <c r="NDU114"/>
      <c r="NDW114"/>
      <c r="NDY114"/>
      <c r="NEA114"/>
      <c r="NEC114"/>
      <c r="NEE114"/>
      <c r="NEG114"/>
      <c r="NEI114"/>
      <c r="NEK114"/>
      <c r="NEM114"/>
      <c r="NEO114"/>
      <c r="NEQ114"/>
      <c r="NES114"/>
      <c r="NEU114"/>
      <c r="NEW114"/>
      <c r="NEY114"/>
      <c r="NFA114"/>
      <c r="NFC114"/>
      <c r="NFE114"/>
      <c r="NFG114"/>
      <c r="NFI114"/>
      <c r="NFK114"/>
      <c r="NFM114"/>
      <c r="NFO114"/>
      <c r="NFQ114"/>
      <c r="NFS114"/>
      <c r="NFU114"/>
      <c r="NFW114"/>
      <c r="NFY114"/>
      <c r="NGA114"/>
      <c r="NGC114"/>
      <c r="NGE114"/>
      <c r="NGG114"/>
      <c r="NGI114"/>
      <c r="NGK114"/>
      <c r="NGM114"/>
      <c r="NGO114"/>
      <c r="NGQ114"/>
      <c r="NGS114"/>
      <c r="NGU114"/>
      <c r="NGW114"/>
      <c r="NGY114"/>
      <c r="NHA114"/>
      <c r="NHC114"/>
      <c r="NHE114"/>
      <c r="NHG114"/>
      <c r="NHI114"/>
      <c r="NHK114"/>
      <c r="NHM114"/>
      <c r="NHO114"/>
      <c r="NHQ114"/>
      <c r="NHS114"/>
      <c r="NHU114"/>
      <c r="NHW114"/>
      <c r="NHY114"/>
      <c r="NIA114"/>
      <c r="NIC114"/>
      <c r="NIE114"/>
      <c r="NIG114"/>
      <c r="NII114"/>
      <c r="NIK114"/>
      <c r="NIM114"/>
      <c r="NIO114"/>
      <c r="NIQ114"/>
      <c r="NIS114"/>
      <c r="NIU114"/>
      <c r="NIW114"/>
      <c r="NIY114"/>
      <c r="NJA114"/>
      <c r="NJC114"/>
      <c r="NJE114"/>
      <c r="NJG114"/>
      <c r="NJI114"/>
      <c r="NJK114"/>
      <c r="NJM114"/>
      <c r="NJO114"/>
      <c r="NJQ114"/>
      <c r="NJS114"/>
      <c r="NJU114"/>
      <c r="NJW114"/>
      <c r="NJY114"/>
      <c r="NKA114"/>
      <c r="NKC114"/>
      <c r="NKE114"/>
      <c r="NKG114"/>
      <c r="NKI114"/>
      <c r="NKK114"/>
      <c r="NKM114"/>
      <c r="NKO114"/>
      <c r="NKQ114"/>
      <c r="NKS114"/>
      <c r="NKU114"/>
      <c r="NKW114"/>
      <c r="NKY114"/>
      <c r="NLA114"/>
      <c r="NLC114"/>
      <c r="NLE114"/>
      <c r="NLG114"/>
      <c r="NLI114"/>
      <c r="NLK114"/>
      <c r="NLM114"/>
      <c r="NLO114"/>
      <c r="NLQ114"/>
      <c r="NLS114"/>
      <c r="NLU114"/>
      <c r="NLW114"/>
      <c r="NLY114"/>
      <c r="NMA114"/>
      <c r="NMC114"/>
      <c r="NME114"/>
      <c r="NMG114"/>
      <c r="NMI114"/>
      <c r="NMK114"/>
      <c r="NMM114"/>
      <c r="NMO114"/>
      <c r="NMQ114"/>
      <c r="NMS114"/>
      <c r="NMU114"/>
      <c r="NMW114"/>
      <c r="NMY114"/>
      <c r="NNA114"/>
      <c r="NNC114"/>
      <c r="NNE114"/>
      <c r="NNG114"/>
      <c r="NNI114"/>
      <c r="NNK114"/>
      <c r="NNM114"/>
      <c r="NNO114"/>
      <c r="NNQ114"/>
      <c r="NNS114"/>
      <c r="NNU114"/>
      <c r="NNW114"/>
      <c r="NNY114"/>
      <c r="NOA114"/>
      <c r="NOC114"/>
      <c r="NOE114"/>
      <c r="NOG114"/>
      <c r="NOI114"/>
      <c r="NOK114"/>
      <c r="NOM114"/>
      <c r="NOO114"/>
      <c r="NOQ114"/>
      <c r="NOS114"/>
      <c r="NOU114"/>
      <c r="NOW114"/>
      <c r="NOY114"/>
      <c r="NPA114"/>
      <c r="NPC114"/>
      <c r="NPE114"/>
      <c r="NPG114"/>
      <c r="NPI114"/>
      <c r="NPK114"/>
      <c r="NPM114"/>
      <c r="NPO114"/>
      <c r="NPQ114"/>
      <c r="NPS114"/>
      <c r="NPU114"/>
      <c r="NPW114"/>
      <c r="NPY114"/>
      <c r="NQA114"/>
      <c r="NQC114"/>
      <c r="NQE114"/>
      <c r="NQG114"/>
      <c r="NQI114"/>
      <c r="NQK114"/>
      <c r="NQM114"/>
      <c r="NQO114"/>
      <c r="NQQ114"/>
      <c r="NQS114"/>
      <c r="NQU114"/>
      <c r="NQW114"/>
      <c r="NQY114"/>
      <c r="NRA114"/>
      <c r="NRC114"/>
      <c r="NRE114"/>
      <c r="NRG114"/>
      <c r="NRI114"/>
      <c r="NRK114"/>
      <c r="NRM114"/>
      <c r="NRO114"/>
      <c r="NRQ114"/>
      <c r="NRS114"/>
      <c r="NRU114"/>
      <c r="NRW114"/>
      <c r="NRY114"/>
      <c r="NSA114"/>
      <c r="NSC114"/>
      <c r="NSE114"/>
      <c r="NSG114"/>
      <c r="NSI114"/>
      <c r="NSK114"/>
      <c r="NSM114"/>
      <c r="NSO114"/>
      <c r="NSQ114"/>
      <c r="NSS114"/>
      <c r="NSU114"/>
      <c r="NSW114"/>
      <c r="NSY114"/>
      <c r="NTA114"/>
      <c r="NTC114"/>
      <c r="NTE114"/>
      <c r="NTG114"/>
      <c r="NTI114"/>
      <c r="NTK114"/>
      <c r="NTM114"/>
      <c r="NTO114"/>
      <c r="NTQ114"/>
      <c r="NTS114"/>
      <c r="NTU114"/>
      <c r="NTW114"/>
      <c r="NTY114"/>
      <c r="NUA114"/>
      <c r="NUC114"/>
      <c r="NUE114"/>
      <c r="NUG114"/>
      <c r="NUI114"/>
      <c r="NUK114"/>
      <c r="NUM114"/>
      <c r="NUO114"/>
      <c r="NUQ114"/>
      <c r="NUS114"/>
      <c r="NUU114"/>
      <c r="NUW114"/>
      <c r="NUY114"/>
      <c r="NVA114"/>
      <c r="NVC114"/>
      <c r="NVE114"/>
      <c r="NVG114"/>
      <c r="NVI114"/>
      <c r="NVK114"/>
      <c r="NVM114"/>
      <c r="NVO114"/>
      <c r="NVQ114"/>
      <c r="NVS114"/>
      <c r="NVU114"/>
      <c r="NVW114"/>
      <c r="NVY114"/>
      <c r="NWA114"/>
      <c r="NWC114"/>
      <c r="NWE114"/>
      <c r="NWG114"/>
      <c r="NWI114"/>
      <c r="NWK114"/>
      <c r="NWM114"/>
      <c r="NWO114"/>
      <c r="NWQ114"/>
      <c r="NWS114"/>
      <c r="NWU114"/>
      <c r="NWW114"/>
      <c r="NWY114"/>
      <c r="NXA114"/>
      <c r="NXC114"/>
      <c r="NXE114"/>
      <c r="NXG114"/>
      <c r="NXI114"/>
      <c r="NXK114"/>
      <c r="NXM114"/>
      <c r="NXO114"/>
      <c r="NXQ114"/>
      <c r="NXS114"/>
      <c r="NXU114"/>
      <c r="NXW114"/>
      <c r="NXY114"/>
      <c r="NYA114"/>
      <c r="NYC114"/>
      <c r="NYE114"/>
      <c r="NYG114"/>
      <c r="NYI114"/>
      <c r="NYK114"/>
      <c r="NYM114"/>
      <c r="NYO114"/>
      <c r="NYQ114"/>
      <c r="NYS114"/>
      <c r="NYU114"/>
      <c r="NYW114"/>
      <c r="NYY114"/>
      <c r="NZA114"/>
      <c r="NZC114"/>
      <c r="NZE114"/>
      <c r="NZG114"/>
      <c r="NZI114"/>
      <c r="NZK114"/>
      <c r="NZM114"/>
      <c r="NZO114"/>
      <c r="NZQ114"/>
      <c r="NZS114"/>
      <c r="NZU114"/>
      <c r="NZW114"/>
      <c r="NZY114"/>
      <c r="OAA114"/>
      <c r="OAC114"/>
      <c r="OAE114"/>
      <c r="OAG114"/>
      <c r="OAI114"/>
      <c r="OAK114"/>
      <c r="OAM114"/>
      <c r="OAO114"/>
      <c r="OAQ114"/>
      <c r="OAS114"/>
      <c r="OAU114"/>
      <c r="OAW114"/>
      <c r="OAY114"/>
      <c r="OBA114"/>
      <c r="OBC114"/>
      <c r="OBE114"/>
      <c r="OBG114"/>
      <c r="OBI114"/>
      <c r="OBK114"/>
      <c r="OBM114"/>
      <c r="OBO114"/>
      <c r="OBQ114"/>
      <c r="OBS114"/>
      <c r="OBU114"/>
      <c r="OBW114"/>
      <c r="OBY114"/>
      <c r="OCA114"/>
      <c r="OCC114"/>
      <c r="OCE114"/>
      <c r="OCG114"/>
      <c r="OCI114"/>
      <c r="OCK114"/>
      <c r="OCM114"/>
      <c r="OCO114"/>
      <c r="OCQ114"/>
      <c r="OCS114"/>
      <c r="OCU114"/>
      <c r="OCW114"/>
      <c r="OCY114"/>
      <c r="ODA114"/>
      <c r="ODC114"/>
      <c r="ODE114"/>
      <c r="ODG114"/>
      <c r="ODI114"/>
      <c r="ODK114"/>
      <c r="ODM114"/>
      <c r="ODO114"/>
      <c r="ODQ114"/>
      <c r="ODS114"/>
      <c r="ODU114"/>
      <c r="ODW114"/>
      <c r="ODY114"/>
      <c r="OEA114"/>
      <c r="OEC114"/>
      <c r="OEE114"/>
      <c r="OEG114"/>
      <c r="OEI114"/>
      <c r="OEK114"/>
      <c r="OEM114"/>
      <c r="OEO114"/>
      <c r="OEQ114"/>
      <c r="OES114"/>
      <c r="OEU114"/>
      <c r="OEW114"/>
      <c r="OEY114"/>
      <c r="OFA114"/>
      <c r="OFC114"/>
      <c r="OFE114"/>
      <c r="OFG114"/>
      <c r="OFI114"/>
      <c r="OFK114"/>
      <c r="OFM114"/>
      <c r="OFO114"/>
      <c r="OFQ114"/>
      <c r="OFS114"/>
      <c r="OFU114"/>
      <c r="OFW114"/>
      <c r="OFY114"/>
      <c r="OGA114"/>
      <c r="OGC114"/>
      <c r="OGE114"/>
      <c r="OGG114"/>
      <c r="OGI114"/>
      <c r="OGK114"/>
      <c r="OGM114"/>
      <c r="OGO114"/>
      <c r="OGQ114"/>
      <c r="OGS114"/>
      <c r="OGU114"/>
      <c r="OGW114"/>
      <c r="OGY114"/>
      <c r="OHA114"/>
      <c r="OHC114"/>
      <c r="OHE114"/>
      <c r="OHG114"/>
      <c r="OHI114"/>
      <c r="OHK114"/>
      <c r="OHM114"/>
      <c r="OHO114"/>
      <c r="OHQ114"/>
      <c r="OHS114"/>
      <c r="OHU114"/>
      <c r="OHW114"/>
      <c r="OHY114"/>
      <c r="OIA114"/>
      <c r="OIC114"/>
      <c r="OIE114"/>
      <c r="OIG114"/>
      <c r="OII114"/>
      <c r="OIK114"/>
      <c r="OIM114"/>
      <c r="OIO114"/>
      <c r="OIQ114"/>
      <c r="OIS114"/>
      <c r="OIU114"/>
      <c r="OIW114"/>
      <c r="OIY114"/>
      <c r="OJA114"/>
      <c r="OJC114"/>
      <c r="OJE114"/>
      <c r="OJG114"/>
      <c r="OJI114"/>
      <c r="OJK114"/>
      <c r="OJM114"/>
      <c r="OJO114"/>
      <c r="OJQ114"/>
      <c r="OJS114"/>
      <c r="OJU114"/>
      <c r="OJW114"/>
      <c r="OJY114"/>
      <c r="OKA114"/>
      <c r="OKC114"/>
      <c r="OKE114"/>
      <c r="OKG114"/>
      <c r="OKI114"/>
      <c r="OKK114"/>
      <c r="OKM114"/>
      <c r="OKO114"/>
      <c r="OKQ114"/>
      <c r="OKS114"/>
      <c r="OKU114"/>
      <c r="OKW114"/>
      <c r="OKY114"/>
      <c r="OLA114"/>
      <c r="OLC114"/>
      <c r="OLE114"/>
      <c r="OLG114"/>
      <c r="OLI114"/>
      <c r="OLK114"/>
      <c r="OLM114"/>
      <c r="OLO114"/>
      <c r="OLQ114"/>
      <c r="OLS114"/>
      <c r="OLU114"/>
      <c r="OLW114"/>
      <c r="OLY114"/>
      <c r="OMA114"/>
      <c r="OMC114"/>
      <c r="OME114"/>
      <c r="OMG114"/>
      <c r="OMI114"/>
      <c r="OMK114"/>
      <c r="OMM114"/>
      <c r="OMO114"/>
      <c r="OMQ114"/>
      <c r="OMS114"/>
      <c r="OMU114"/>
      <c r="OMW114"/>
      <c r="OMY114"/>
      <c r="ONA114"/>
      <c r="ONC114"/>
      <c r="ONE114"/>
      <c r="ONG114"/>
      <c r="ONI114"/>
      <c r="ONK114"/>
      <c r="ONM114"/>
      <c r="ONO114"/>
      <c r="ONQ114"/>
      <c r="ONS114"/>
      <c r="ONU114"/>
      <c r="ONW114"/>
      <c r="ONY114"/>
      <c r="OOA114"/>
      <c r="OOC114"/>
      <c r="OOE114"/>
      <c r="OOG114"/>
      <c r="OOI114"/>
      <c r="OOK114"/>
      <c r="OOM114"/>
      <c r="OOO114"/>
      <c r="OOQ114"/>
      <c r="OOS114"/>
      <c r="OOU114"/>
      <c r="OOW114"/>
      <c r="OOY114"/>
      <c r="OPA114"/>
      <c r="OPC114"/>
      <c r="OPE114"/>
      <c r="OPG114"/>
      <c r="OPI114"/>
      <c r="OPK114"/>
      <c r="OPM114"/>
      <c r="OPO114"/>
      <c r="OPQ114"/>
      <c r="OPS114"/>
      <c r="OPU114"/>
      <c r="OPW114"/>
      <c r="OPY114"/>
      <c r="OQA114"/>
      <c r="OQC114"/>
      <c r="OQE114"/>
      <c r="OQG114"/>
      <c r="OQI114"/>
      <c r="OQK114"/>
      <c r="OQM114"/>
      <c r="OQO114"/>
      <c r="OQQ114"/>
      <c r="OQS114"/>
      <c r="OQU114"/>
      <c r="OQW114"/>
      <c r="OQY114"/>
      <c r="ORA114"/>
      <c r="ORC114"/>
      <c r="ORE114"/>
      <c r="ORG114"/>
      <c r="ORI114"/>
      <c r="ORK114"/>
      <c r="ORM114"/>
      <c r="ORO114"/>
      <c r="ORQ114"/>
      <c r="ORS114"/>
      <c r="ORU114"/>
      <c r="ORW114"/>
      <c r="ORY114"/>
      <c r="OSA114"/>
      <c r="OSC114"/>
      <c r="OSE114"/>
      <c r="OSG114"/>
      <c r="OSI114"/>
      <c r="OSK114"/>
      <c r="OSM114"/>
      <c r="OSO114"/>
      <c r="OSQ114"/>
      <c r="OSS114"/>
      <c r="OSU114"/>
      <c r="OSW114"/>
      <c r="OSY114"/>
      <c r="OTA114"/>
      <c r="OTC114"/>
      <c r="OTE114"/>
      <c r="OTG114"/>
      <c r="OTI114"/>
      <c r="OTK114"/>
      <c r="OTM114"/>
      <c r="OTO114"/>
      <c r="OTQ114"/>
      <c r="OTS114"/>
      <c r="OTU114"/>
      <c r="OTW114"/>
      <c r="OTY114"/>
      <c r="OUA114"/>
      <c r="OUC114"/>
      <c r="OUE114"/>
      <c r="OUG114"/>
      <c r="OUI114"/>
      <c r="OUK114"/>
      <c r="OUM114"/>
      <c r="OUO114"/>
      <c r="OUQ114"/>
      <c r="OUS114"/>
      <c r="OUU114"/>
      <c r="OUW114"/>
      <c r="OUY114"/>
      <c r="OVA114"/>
      <c r="OVC114"/>
      <c r="OVE114"/>
      <c r="OVG114"/>
      <c r="OVI114"/>
      <c r="OVK114"/>
      <c r="OVM114"/>
      <c r="OVO114"/>
      <c r="OVQ114"/>
      <c r="OVS114"/>
      <c r="OVU114"/>
      <c r="OVW114"/>
      <c r="OVY114"/>
      <c r="OWA114"/>
      <c r="OWC114"/>
      <c r="OWE114"/>
      <c r="OWG114"/>
      <c r="OWI114"/>
      <c r="OWK114"/>
      <c r="OWM114"/>
      <c r="OWO114"/>
      <c r="OWQ114"/>
      <c r="OWS114"/>
      <c r="OWU114"/>
      <c r="OWW114"/>
      <c r="OWY114"/>
      <c r="OXA114"/>
      <c r="OXC114"/>
      <c r="OXE114"/>
      <c r="OXG114"/>
      <c r="OXI114"/>
      <c r="OXK114"/>
      <c r="OXM114"/>
      <c r="OXO114"/>
      <c r="OXQ114"/>
      <c r="OXS114"/>
      <c r="OXU114"/>
      <c r="OXW114"/>
      <c r="OXY114"/>
      <c r="OYA114"/>
      <c r="OYC114"/>
      <c r="OYE114"/>
      <c r="OYG114"/>
      <c r="OYI114"/>
      <c r="OYK114"/>
      <c r="OYM114"/>
      <c r="OYO114"/>
      <c r="OYQ114"/>
      <c r="OYS114"/>
      <c r="OYU114"/>
      <c r="OYW114"/>
      <c r="OYY114"/>
      <c r="OZA114"/>
      <c r="OZC114"/>
      <c r="OZE114"/>
      <c r="OZG114"/>
      <c r="OZI114"/>
      <c r="OZK114"/>
      <c r="OZM114"/>
      <c r="OZO114"/>
      <c r="OZQ114"/>
      <c r="OZS114"/>
      <c r="OZU114"/>
      <c r="OZW114"/>
      <c r="OZY114"/>
      <c r="PAA114"/>
      <c r="PAC114"/>
      <c r="PAE114"/>
      <c r="PAG114"/>
      <c r="PAI114"/>
      <c r="PAK114"/>
      <c r="PAM114"/>
      <c r="PAO114"/>
      <c r="PAQ114"/>
      <c r="PAS114"/>
      <c r="PAU114"/>
      <c r="PAW114"/>
      <c r="PAY114"/>
      <c r="PBA114"/>
      <c r="PBC114"/>
      <c r="PBE114"/>
      <c r="PBG114"/>
      <c r="PBI114"/>
      <c r="PBK114"/>
      <c r="PBM114"/>
      <c r="PBO114"/>
      <c r="PBQ114"/>
      <c r="PBS114"/>
      <c r="PBU114"/>
      <c r="PBW114"/>
      <c r="PBY114"/>
      <c r="PCA114"/>
      <c r="PCC114"/>
      <c r="PCE114"/>
      <c r="PCG114"/>
      <c r="PCI114"/>
      <c r="PCK114"/>
      <c r="PCM114"/>
      <c r="PCO114"/>
      <c r="PCQ114"/>
      <c r="PCS114"/>
      <c r="PCU114"/>
      <c r="PCW114"/>
      <c r="PCY114"/>
      <c r="PDA114"/>
      <c r="PDC114"/>
      <c r="PDE114"/>
      <c r="PDG114"/>
      <c r="PDI114"/>
      <c r="PDK114"/>
      <c r="PDM114"/>
      <c r="PDO114"/>
      <c r="PDQ114"/>
      <c r="PDS114"/>
      <c r="PDU114"/>
      <c r="PDW114"/>
      <c r="PDY114"/>
      <c r="PEA114"/>
      <c r="PEC114"/>
      <c r="PEE114"/>
      <c r="PEG114"/>
      <c r="PEI114"/>
      <c r="PEK114"/>
      <c r="PEM114"/>
      <c r="PEO114"/>
      <c r="PEQ114"/>
      <c r="PES114"/>
      <c r="PEU114"/>
      <c r="PEW114"/>
      <c r="PEY114"/>
      <c r="PFA114"/>
      <c r="PFC114"/>
      <c r="PFE114"/>
      <c r="PFG114"/>
      <c r="PFI114"/>
      <c r="PFK114"/>
      <c r="PFM114"/>
      <c r="PFO114"/>
      <c r="PFQ114"/>
      <c r="PFS114"/>
      <c r="PFU114"/>
      <c r="PFW114"/>
      <c r="PFY114"/>
      <c r="PGA114"/>
      <c r="PGC114"/>
      <c r="PGE114"/>
      <c r="PGG114"/>
      <c r="PGI114"/>
      <c r="PGK114"/>
      <c r="PGM114"/>
      <c r="PGO114"/>
      <c r="PGQ114"/>
      <c r="PGS114"/>
      <c r="PGU114"/>
      <c r="PGW114"/>
      <c r="PGY114"/>
      <c r="PHA114"/>
      <c r="PHC114"/>
      <c r="PHE114"/>
      <c r="PHG114"/>
      <c r="PHI114"/>
      <c r="PHK114"/>
      <c r="PHM114"/>
      <c r="PHO114"/>
      <c r="PHQ114"/>
      <c r="PHS114"/>
      <c r="PHU114"/>
      <c r="PHW114"/>
      <c r="PHY114"/>
      <c r="PIA114"/>
      <c r="PIC114"/>
      <c r="PIE114"/>
      <c r="PIG114"/>
      <c r="PII114"/>
      <c r="PIK114"/>
      <c r="PIM114"/>
      <c r="PIO114"/>
      <c r="PIQ114"/>
      <c r="PIS114"/>
      <c r="PIU114"/>
      <c r="PIW114"/>
      <c r="PIY114"/>
      <c r="PJA114"/>
      <c r="PJC114"/>
      <c r="PJE114"/>
      <c r="PJG114"/>
      <c r="PJI114"/>
      <c r="PJK114"/>
      <c r="PJM114"/>
      <c r="PJO114"/>
      <c r="PJQ114"/>
      <c r="PJS114"/>
      <c r="PJU114"/>
      <c r="PJW114"/>
      <c r="PJY114"/>
      <c r="PKA114"/>
      <c r="PKC114"/>
      <c r="PKE114"/>
      <c r="PKG114"/>
      <c r="PKI114"/>
      <c r="PKK114"/>
      <c r="PKM114"/>
      <c r="PKO114"/>
      <c r="PKQ114"/>
      <c r="PKS114"/>
      <c r="PKU114"/>
      <c r="PKW114"/>
      <c r="PKY114"/>
      <c r="PLA114"/>
      <c r="PLC114"/>
      <c r="PLE114"/>
      <c r="PLG114"/>
      <c r="PLI114"/>
      <c r="PLK114"/>
      <c r="PLM114"/>
      <c r="PLO114"/>
      <c r="PLQ114"/>
      <c r="PLS114"/>
      <c r="PLU114"/>
      <c r="PLW114"/>
      <c r="PLY114"/>
      <c r="PMA114"/>
      <c r="PMC114"/>
      <c r="PME114"/>
      <c r="PMG114"/>
      <c r="PMI114"/>
      <c r="PMK114"/>
      <c r="PMM114"/>
      <c r="PMO114"/>
      <c r="PMQ114"/>
      <c r="PMS114"/>
      <c r="PMU114"/>
      <c r="PMW114"/>
      <c r="PMY114"/>
      <c r="PNA114"/>
      <c r="PNC114"/>
      <c r="PNE114"/>
      <c r="PNG114"/>
      <c r="PNI114"/>
      <c r="PNK114"/>
      <c r="PNM114"/>
      <c r="PNO114"/>
      <c r="PNQ114"/>
      <c r="PNS114"/>
      <c r="PNU114"/>
      <c r="PNW114"/>
      <c r="PNY114"/>
      <c r="POA114"/>
      <c r="POC114"/>
      <c r="POE114"/>
      <c r="POG114"/>
      <c r="POI114"/>
      <c r="POK114"/>
      <c r="POM114"/>
      <c r="POO114"/>
      <c r="POQ114"/>
      <c r="POS114"/>
      <c r="POU114"/>
      <c r="POW114"/>
      <c r="POY114"/>
      <c r="PPA114"/>
      <c r="PPC114"/>
      <c r="PPE114"/>
      <c r="PPG114"/>
      <c r="PPI114"/>
      <c r="PPK114"/>
      <c r="PPM114"/>
      <c r="PPO114"/>
      <c r="PPQ114"/>
      <c r="PPS114"/>
      <c r="PPU114"/>
      <c r="PPW114"/>
      <c r="PPY114"/>
      <c r="PQA114"/>
      <c r="PQC114"/>
      <c r="PQE114"/>
      <c r="PQG114"/>
      <c r="PQI114"/>
      <c r="PQK114"/>
      <c r="PQM114"/>
      <c r="PQO114"/>
      <c r="PQQ114"/>
      <c r="PQS114"/>
      <c r="PQU114"/>
      <c r="PQW114"/>
      <c r="PQY114"/>
      <c r="PRA114"/>
      <c r="PRC114"/>
      <c r="PRE114"/>
      <c r="PRG114"/>
      <c r="PRI114"/>
      <c r="PRK114"/>
      <c r="PRM114"/>
      <c r="PRO114"/>
      <c r="PRQ114"/>
      <c r="PRS114"/>
      <c r="PRU114"/>
      <c r="PRW114"/>
      <c r="PRY114"/>
      <c r="PSA114"/>
      <c r="PSC114"/>
      <c r="PSE114"/>
      <c r="PSG114"/>
      <c r="PSI114"/>
      <c r="PSK114"/>
      <c r="PSM114"/>
      <c r="PSO114"/>
      <c r="PSQ114"/>
      <c r="PSS114"/>
      <c r="PSU114"/>
      <c r="PSW114"/>
      <c r="PSY114"/>
      <c r="PTA114"/>
      <c r="PTC114"/>
      <c r="PTE114"/>
      <c r="PTG114"/>
      <c r="PTI114"/>
      <c r="PTK114"/>
      <c r="PTM114"/>
      <c r="PTO114"/>
      <c r="PTQ114"/>
      <c r="PTS114"/>
      <c r="PTU114"/>
      <c r="PTW114"/>
      <c r="PTY114"/>
      <c r="PUA114"/>
      <c r="PUC114"/>
      <c r="PUE114"/>
      <c r="PUG114"/>
      <c r="PUI114"/>
      <c r="PUK114"/>
      <c r="PUM114"/>
      <c r="PUO114"/>
      <c r="PUQ114"/>
      <c r="PUS114"/>
      <c r="PUU114"/>
      <c r="PUW114"/>
      <c r="PUY114"/>
      <c r="PVA114"/>
      <c r="PVC114"/>
      <c r="PVE114"/>
      <c r="PVG114"/>
      <c r="PVI114"/>
      <c r="PVK114"/>
      <c r="PVM114"/>
      <c r="PVO114"/>
      <c r="PVQ114"/>
      <c r="PVS114"/>
      <c r="PVU114"/>
      <c r="PVW114"/>
      <c r="PVY114"/>
      <c r="PWA114"/>
      <c r="PWC114"/>
      <c r="PWE114"/>
      <c r="PWG114"/>
      <c r="PWI114"/>
      <c r="PWK114"/>
      <c r="PWM114"/>
      <c r="PWO114"/>
      <c r="PWQ114"/>
      <c r="PWS114"/>
      <c r="PWU114"/>
      <c r="PWW114"/>
      <c r="PWY114"/>
      <c r="PXA114"/>
      <c r="PXC114"/>
      <c r="PXE114"/>
      <c r="PXG114"/>
      <c r="PXI114"/>
      <c r="PXK114"/>
      <c r="PXM114"/>
      <c r="PXO114"/>
      <c r="PXQ114"/>
      <c r="PXS114"/>
      <c r="PXU114"/>
      <c r="PXW114"/>
      <c r="PXY114"/>
      <c r="PYA114"/>
      <c r="PYC114"/>
      <c r="PYE114"/>
      <c r="PYG114"/>
      <c r="PYI114"/>
      <c r="PYK114"/>
      <c r="PYM114"/>
      <c r="PYO114"/>
      <c r="PYQ114"/>
      <c r="PYS114"/>
      <c r="PYU114"/>
      <c r="PYW114"/>
      <c r="PYY114"/>
      <c r="PZA114"/>
      <c r="PZC114"/>
      <c r="PZE114"/>
      <c r="PZG114"/>
      <c r="PZI114"/>
      <c r="PZK114"/>
      <c r="PZM114"/>
      <c r="PZO114"/>
      <c r="PZQ114"/>
      <c r="PZS114"/>
      <c r="PZU114"/>
      <c r="PZW114"/>
      <c r="PZY114"/>
      <c r="QAA114"/>
      <c r="QAC114"/>
      <c r="QAE114"/>
      <c r="QAG114"/>
      <c r="QAI114"/>
      <c r="QAK114"/>
      <c r="QAM114"/>
      <c r="QAO114"/>
      <c r="QAQ114"/>
      <c r="QAS114"/>
      <c r="QAU114"/>
      <c r="QAW114"/>
      <c r="QAY114"/>
      <c r="QBA114"/>
      <c r="QBC114"/>
      <c r="QBE114"/>
      <c r="QBG114"/>
      <c r="QBI114"/>
      <c r="QBK114"/>
      <c r="QBM114"/>
      <c r="QBO114"/>
      <c r="QBQ114"/>
      <c r="QBS114"/>
      <c r="QBU114"/>
      <c r="QBW114"/>
      <c r="QBY114"/>
      <c r="QCA114"/>
      <c r="QCC114"/>
      <c r="QCE114"/>
      <c r="QCG114"/>
      <c r="QCI114"/>
      <c r="QCK114"/>
      <c r="QCM114"/>
      <c r="QCO114"/>
      <c r="QCQ114"/>
      <c r="QCS114"/>
      <c r="QCU114"/>
      <c r="QCW114"/>
      <c r="QCY114"/>
      <c r="QDA114"/>
      <c r="QDC114"/>
      <c r="QDE114"/>
      <c r="QDG114"/>
      <c r="QDI114"/>
      <c r="QDK114"/>
      <c r="QDM114"/>
      <c r="QDO114"/>
      <c r="QDQ114"/>
      <c r="QDS114"/>
      <c r="QDU114"/>
      <c r="QDW114"/>
      <c r="QDY114"/>
      <c r="QEA114"/>
      <c r="QEC114"/>
      <c r="QEE114"/>
      <c r="QEG114"/>
      <c r="QEI114"/>
      <c r="QEK114"/>
      <c r="QEM114"/>
      <c r="QEO114"/>
      <c r="QEQ114"/>
      <c r="QES114"/>
      <c r="QEU114"/>
      <c r="QEW114"/>
      <c r="QEY114"/>
      <c r="QFA114"/>
      <c r="QFC114"/>
      <c r="QFE114"/>
      <c r="QFG114"/>
      <c r="QFI114"/>
      <c r="QFK114"/>
      <c r="QFM114"/>
      <c r="QFO114"/>
      <c r="QFQ114"/>
      <c r="QFS114"/>
      <c r="QFU114"/>
      <c r="QFW114"/>
      <c r="QFY114"/>
      <c r="QGA114"/>
      <c r="QGC114"/>
      <c r="QGE114"/>
      <c r="QGG114"/>
      <c r="QGI114"/>
      <c r="QGK114"/>
      <c r="QGM114"/>
      <c r="QGO114"/>
      <c r="QGQ114"/>
      <c r="QGS114"/>
      <c r="QGU114"/>
      <c r="QGW114"/>
      <c r="QGY114"/>
      <c r="QHA114"/>
      <c r="QHC114"/>
      <c r="QHE114"/>
      <c r="QHG114"/>
      <c r="QHI114"/>
      <c r="QHK114"/>
      <c r="QHM114"/>
      <c r="QHO114"/>
      <c r="QHQ114"/>
      <c r="QHS114"/>
      <c r="QHU114"/>
      <c r="QHW114"/>
      <c r="QHY114"/>
      <c r="QIA114"/>
      <c r="QIC114"/>
      <c r="QIE114"/>
      <c r="QIG114"/>
      <c r="QII114"/>
      <c r="QIK114"/>
      <c r="QIM114"/>
      <c r="QIO114"/>
      <c r="QIQ114"/>
      <c r="QIS114"/>
      <c r="QIU114"/>
      <c r="QIW114"/>
      <c r="QIY114"/>
      <c r="QJA114"/>
      <c r="QJC114"/>
      <c r="QJE114"/>
      <c r="QJG114"/>
      <c r="QJI114"/>
      <c r="QJK114"/>
      <c r="QJM114"/>
      <c r="QJO114"/>
      <c r="QJQ114"/>
      <c r="QJS114"/>
      <c r="QJU114"/>
      <c r="QJW114"/>
      <c r="QJY114"/>
      <c r="QKA114"/>
      <c r="QKC114"/>
      <c r="QKE114"/>
      <c r="QKG114"/>
      <c r="QKI114"/>
      <c r="QKK114"/>
      <c r="QKM114"/>
      <c r="QKO114"/>
      <c r="QKQ114"/>
      <c r="QKS114"/>
      <c r="QKU114"/>
      <c r="QKW114"/>
      <c r="QKY114"/>
      <c r="QLA114"/>
      <c r="QLC114"/>
      <c r="QLE114"/>
      <c r="QLG114"/>
      <c r="QLI114"/>
      <c r="QLK114"/>
      <c r="QLM114"/>
      <c r="QLO114"/>
      <c r="QLQ114"/>
      <c r="QLS114"/>
      <c r="QLU114"/>
      <c r="QLW114"/>
      <c r="QLY114"/>
      <c r="QMA114"/>
      <c r="QMC114"/>
      <c r="QME114"/>
      <c r="QMG114"/>
      <c r="QMI114"/>
      <c r="QMK114"/>
      <c r="QMM114"/>
      <c r="QMO114"/>
      <c r="QMQ114"/>
      <c r="QMS114"/>
      <c r="QMU114"/>
      <c r="QMW114"/>
      <c r="QMY114"/>
      <c r="QNA114"/>
      <c r="QNC114"/>
      <c r="QNE114"/>
      <c r="QNG114"/>
      <c r="QNI114"/>
      <c r="QNK114"/>
      <c r="QNM114"/>
      <c r="QNO114"/>
      <c r="QNQ114"/>
      <c r="QNS114"/>
      <c r="QNU114"/>
      <c r="QNW114"/>
      <c r="QNY114"/>
      <c r="QOA114"/>
      <c r="QOC114"/>
      <c r="QOE114"/>
      <c r="QOG114"/>
      <c r="QOI114"/>
      <c r="QOK114"/>
      <c r="QOM114"/>
      <c r="QOO114"/>
      <c r="QOQ114"/>
      <c r="QOS114"/>
      <c r="QOU114"/>
      <c r="QOW114"/>
      <c r="QOY114"/>
      <c r="QPA114"/>
      <c r="QPC114"/>
      <c r="QPE114"/>
      <c r="QPG114"/>
      <c r="QPI114"/>
      <c r="QPK114"/>
      <c r="QPM114"/>
      <c r="QPO114"/>
      <c r="QPQ114"/>
      <c r="QPS114"/>
      <c r="QPU114"/>
      <c r="QPW114"/>
      <c r="QPY114"/>
      <c r="QQA114"/>
      <c r="QQC114"/>
      <c r="QQE114"/>
      <c r="QQG114"/>
      <c r="QQI114"/>
      <c r="QQK114"/>
      <c r="QQM114"/>
      <c r="QQO114"/>
      <c r="QQQ114"/>
      <c r="QQS114"/>
      <c r="QQU114"/>
      <c r="QQW114"/>
      <c r="QQY114"/>
      <c r="QRA114"/>
      <c r="QRC114"/>
      <c r="QRE114"/>
      <c r="QRG114"/>
      <c r="QRI114"/>
      <c r="QRK114"/>
      <c r="QRM114"/>
      <c r="QRO114"/>
      <c r="QRQ114"/>
      <c r="QRS114"/>
      <c r="QRU114"/>
      <c r="QRW114"/>
      <c r="QRY114"/>
      <c r="QSA114"/>
      <c r="QSC114"/>
      <c r="QSE114"/>
      <c r="QSG114"/>
      <c r="QSI114"/>
      <c r="QSK114"/>
      <c r="QSM114"/>
      <c r="QSO114"/>
      <c r="QSQ114"/>
      <c r="QSS114"/>
      <c r="QSU114"/>
      <c r="QSW114"/>
      <c r="QSY114"/>
      <c r="QTA114"/>
      <c r="QTC114"/>
      <c r="QTE114"/>
      <c r="QTG114"/>
      <c r="QTI114"/>
      <c r="QTK114"/>
      <c r="QTM114"/>
      <c r="QTO114"/>
      <c r="QTQ114"/>
      <c r="QTS114"/>
      <c r="QTU114"/>
      <c r="QTW114"/>
      <c r="QTY114"/>
      <c r="QUA114"/>
      <c r="QUC114"/>
      <c r="QUE114"/>
      <c r="QUG114"/>
      <c r="QUI114"/>
      <c r="QUK114"/>
      <c r="QUM114"/>
      <c r="QUO114"/>
      <c r="QUQ114"/>
      <c r="QUS114"/>
      <c r="QUU114"/>
      <c r="QUW114"/>
      <c r="QUY114"/>
      <c r="QVA114"/>
      <c r="QVC114"/>
      <c r="QVE114"/>
      <c r="QVG114"/>
      <c r="QVI114"/>
      <c r="QVK114"/>
      <c r="QVM114"/>
      <c r="QVO114"/>
      <c r="QVQ114"/>
      <c r="QVS114"/>
      <c r="QVU114"/>
      <c r="QVW114"/>
      <c r="QVY114"/>
      <c r="QWA114"/>
      <c r="QWC114"/>
      <c r="QWE114"/>
      <c r="QWG114"/>
      <c r="QWI114"/>
      <c r="QWK114"/>
      <c r="QWM114"/>
      <c r="QWO114"/>
      <c r="QWQ114"/>
      <c r="QWS114"/>
      <c r="QWU114"/>
      <c r="QWW114"/>
      <c r="QWY114"/>
      <c r="QXA114"/>
      <c r="QXC114"/>
      <c r="QXE114"/>
      <c r="QXG114"/>
      <c r="QXI114"/>
      <c r="QXK114"/>
      <c r="QXM114"/>
      <c r="QXO114"/>
      <c r="QXQ114"/>
      <c r="QXS114"/>
      <c r="QXU114"/>
      <c r="QXW114"/>
      <c r="QXY114"/>
      <c r="QYA114"/>
      <c r="QYC114"/>
      <c r="QYE114"/>
      <c r="QYG114"/>
      <c r="QYI114"/>
      <c r="QYK114"/>
      <c r="QYM114"/>
      <c r="QYO114"/>
      <c r="QYQ114"/>
      <c r="QYS114"/>
      <c r="QYU114"/>
      <c r="QYW114"/>
      <c r="QYY114"/>
      <c r="QZA114"/>
      <c r="QZC114"/>
      <c r="QZE114"/>
      <c r="QZG114"/>
      <c r="QZI114"/>
      <c r="QZK114"/>
      <c r="QZM114"/>
      <c r="QZO114"/>
      <c r="QZQ114"/>
      <c r="QZS114"/>
      <c r="QZU114"/>
      <c r="QZW114"/>
      <c r="QZY114"/>
      <c r="RAA114"/>
      <c r="RAC114"/>
      <c r="RAE114"/>
      <c r="RAG114"/>
      <c r="RAI114"/>
      <c r="RAK114"/>
      <c r="RAM114"/>
      <c r="RAO114"/>
      <c r="RAQ114"/>
      <c r="RAS114"/>
      <c r="RAU114"/>
      <c r="RAW114"/>
      <c r="RAY114"/>
      <c r="RBA114"/>
      <c r="RBC114"/>
      <c r="RBE114"/>
      <c r="RBG114"/>
      <c r="RBI114"/>
      <c r="RBK114"/>
      <c r="RBM114"/>
      <c r="RBO114"/>
      <c r="RBQ114"/>
      <c r="RBS114"/>
      <c r="RBU114"/>
      <c r="RBW114"/>
      <c r="RBY114"/>
      <c r="RCA114"/>
      <c r="RCC114"/>
      <c r="RCE114"/>
      <c r="RCG114"/>
      <c r="RCI114"/>
      <c r="RCK114"/>
      <c r="RCM114"/>
      <c r="RCO114"/>
      <c r="RCQ114"/>
      <c r="RCS114"/>
      <c r="RCU114"/>
      <c r="RCW114"/>
      <c r="RCY114"/>
      <c r="RDA114"/>
      <c r="RDC114"/>
      <c r="RDE114"/>
      <c r="RDG114"/>
      <c r="RDI114"/>
      <c r="RDK114"/>
      <c r="RDM114"/>
      <c r="RDO114"/>
      <c r="RDQ114"/>
      <c r="RDS114"/>
      <c r="RDU114"/>
      <c r="RDW114"/>
      <c r="RDY114"/>
      <c r="REA114"/>
      <c r="REC114"/>
      <c r="REE114"/>
      <c r="REG114"/>
      <c r="REI114"/>
      <c r="REK114"/>
      <c r="REM114"/>
      <c r="REO114"/>
      <c r="REQ114"/>
      <c r="RES114"/>
      <c r="REU114"/>
      <c r="REW114"/>
      <c r="REY114"/>
      <c r="RFA114"/>
      <c r="RFC114"/>
      <c r="RFE114"/>
      <c r="RFG114"/>
      <c r="RFI114"/>
      <c r="RFK114"/>
      <c r="RFM114"/>
      <c r="RFO114"/>
      <c r="RFQ114"/>
      <c r="RFS114"/>
      <c r="RFU114"/>
      <c r="RFW114"/>
      <c r="RFY114"/>
      <c r="RGA114"/>
      <c r="RGC114"/>
      <c r="RGE114"/>
      <c r="RGG114"/>
      <c r="RGI114"/>
      <c r="RGK114"/>
      <c r="RGM114"/>
      <c r="RGO114"/>
      <c r="RGQ114"/>
      <c r="RGS114"/>
      <c r="RGU114"/>
      <c r="RGW114"/>
      <c r="RGY114"/>
      <c r="RHA114"/>
      <c r="RHC114"/>
      <c r="RHE114"/>
      <c r="RHG114"/>
      <c r="RHI114"/>
      <c r="RHK114"/>
      <c r="RHM114"/>
      <c r="RHO114"/>
      <c r="RHQ114"/>
      <c r="RHS114"/>
      <c r="RHU114"/>
      <c r="RHW114"/>
      <c r="RHY114"/>
      <c r="RIA114"/>
      <c r="RIC114"/>
      <c r="RIE114"/>
      <c r="RIG114"/>
      <c r="RII114"/>
      <c r="RIK114"/>
      <c r="RIM114"/>
      <c r="RIO114"/>
      <c r="RIQ114"/>
      <c r="RIS114"/>
      <c r="RIU114"/>
      <c r="RIW114"/>
      <c r="RIY114"/>
      <c r="RJA114"/>
      <c r="RJC114"/>
      <c r="RJE114"/>
      <c r="RJG114"/>
      <c r="RJI114"/>
      <c r="RJK114"/>
      <c r="RJM114"/>
      <c r="RJO114"/>
      <c r="RJQ114"/>
      <c r="RJS114"/>
      <c r="RJU114"/>
      <c r="RJW114"/>
      <c r="RJY114"/>
      <c r="RKA114"/>
      <c r="RKC114"/>
      <c r="RKE114"/>
      <c r="RKG114"/>
      <c r="RKI114"/>
      <c r="RKK114"/>
      <c r="RKM114"/>
      <c r="RKO114"/>
      <c r="RKQ114"/>
      <c r="RKS114"/>
      <c r="RKU114"/>
      <c r="RKW114"/>
      <c r="RKY114"/>
      <c r="RLA114"/>
      <c r="RLC114"/>
      <c r="RLE114"/>
      <c r="RLG114"/>
      <c r="RLI114"/>
      <c r="RLK114"/>
      <c r="RLM114"/>
      <c r="RLO114"/>
      <c r="RLQ114"/>
      <c r="RLS114"/>
      <c r="RLU114"/>
      <c r="RLW114"/>
      <c r="RLY114"/>
      <c r="RMA114"/>
      <c r="RMC114"/>
      <c r="RME114"/>
      <c r="RMG114"/>
      <c r="RMI114"/>
      <c r="RMK114"/>
      <c r="RMM114"/>
      <c r="RMO114"/>
      <c r="RMQ114"/>
      <c r="RMS114"/>
      <c r="RMU114"/>
      <c r="RMW114"/>
      <c r="RMY114"/>
      <c r="RNA114"/>
      <c r="RNC114"/>
      <c r="RNE114"/>
      <c r="RNG114"/>
      <c r="RNI114"/>
      <c r="RNK114"/>
      <c r="RNM114"/>
      <c r="RNO114"/>
      <c r="RNQ114"/>
      <c r="RNS114"/>
      <c r="RNU114"/>
      <c r="RNW114"/>
      <c r="RNY114"/>
      <c r="ROA114"/>
      <c r="ROC114"/>
      <c r="ROE114"/>
      <c r="ROG114"/>
      <c r="ROI114"/>
      <c r="ROK114"/>
      <c r="ROM114"/>
      <c r="ROO114"/>
      <c r="ROQ114"/>
      <c r="ROS114"/>
      <c r="ROU114"/>
      <c r="ROW114"/>
      <c r="ROY114"/>
      <c r="RPA114"/>
      <c r="RPC114"/>
      <c r="RPE114"/>
      <c r="RPG114"/>
      <c r="RPI114"/>
      <c r="RPK114"/>
      <c r="RPM114"/>
      <c r="RPO114"/>
      <c r="RPQ114"/>
      <c r="RPS114"/>
      <c r="RPU114"/>
      <c r="RPW114"/>
      <c r="RPY114"/>
      <c r="RQA114"/>
      <c r="RQC114"/>
      <c r="RQE114"/>
      <c r="RQG114"/>
      <c r="RQI114"/>
      <c r="RQK114"/>
      <c r="RQM114"/>
      <c r="RQO114"/>
      <c r="RQQ114"/>
      <c r="RQS114"/>
      <c r="RQU114"/>
      <c r="RQW114"/>
      <c r="RQY114"/>
      <c r="RRA114"/>
      <c r="RRC114"/>
      <c r="RRE114"/>
      <c r="RRG114"/>
      <c r="RRI114"/>
      <c r="RRK114"/>
      <c r="RRM114"/>
      <c r="RRO114"/>
      <c r="RRQ114"/>
      <c r="RRS114"/>
      <c r="RRU114"/>
      <c r="RRW114"/>
      <c r="RRY114"/>
      <c r="RSA114"/>
      <c r="RSC114"/>
      <c r="RSE114"/>
      <c r="RSG114"/>
      <c r="RSI114"/>
      <c r="RSK114"/>
      <c r="RSM114"/>
      <c r="RSO114"/>
      <c r="RSQ114"/>
      <c r="RSS114"/>
      <c r="RSU114"/>
      <c r="RSW114"/>
      <c r="RSY114"/>
      <c r="RTA114"/>
      <c r="RTC114"/>
      <c r="RTE114"/>
      <c r="RTG114"/>
      <c r="RTI114"/>
      <c r="RTK114"/>
      <c r="RTM114"/>
      <c r="RTO114"/>
      <c r="RTQ114"/>
      <c r="RTS114"/>
      <c r="RTU114"/>
      <c r="RTW114"/>
      <c r="RTY114"/>
      <c r="RUA114"/>
      <c r="RUC114"/>
      <c r="RUE114"/>
      <c r="RUG114"/>
      <c r="RUI114"/>
      <c r="RUK114"/>
      <c r="RUM114"/>
      <c r="RUO114"/>
      <c r="RUQ114"/>
      <c r="RUS114"/>
      <c r="RUU114"/>
      <c r="RUW114"/>
      <c r="RUY114"/>
      <c r="RVA114"/>
      <c r="RVC114"/>
      <c r="RVE114"/>
      <c r="RVG114"/>
      <c r="RVI114"/>
      <c r="RVK114"/>
      <c r="RVM114"/>
      <c r="RVO114"/>
      <c r="RVQ114"/>
      <c r="RVS114"/>
      <c r="RVU114"/>
      <c r="RVW114"/>
      <c r="RVY114"/>
      <c r="RWA114"/>
      <c r="RWC114"/>
      <c r="RWE114"/>
      <c r="RWG114"/>
      <c r="RWI114"/>
      <c r="RWK114"/>
      <c r="RWM114"/>
      <c r="RWO114"/>
      <c r="RWQ114"/>
      <c r="RWS114"/>
      <c r="RWU114"/>
      <c r="RWW114"/>
      <c r="RWY114"/>
      <c r="RXA114"/>
      <c r="RXC114"/>
      <c r="RXE114"/>
      <c r="RXG114"/>
      <c r="RXI114"/>
      <c r="RXK114"/>
      <c r="RXM114"/>
      <c r="RXO114"/>
      <c r="RXQ114"/>
      <c r="RXS114"/>
      <c r="RXU114"/>
      <c r="RXW114"/>
      <c r="RXY114"/>
      <c r="RYA114"/>
      <c r="RYC114"/>
      <c r="RYE114"/>
      <c r="RYG114"/>
      <c r="RYI114"/>
      <c r="RYK114"/>
      <c r="RYM114"/>
      <c r="RYO114"/>
      <c r="RYQ114"/>
      <c r="RYS114"/>
      <c r="RYU114"/>
      <c r="RYW114"/>
      <c r="RYY114"/>
      <c r="RZA114"/>
      <c r="RZC114"/>
      <c r="RZE114"/>
      <c r="RZG114"/>
      <c r="RZI114"/>
      <c r="RZK114"/>
      <c r="RZM114"/>
      <c r="RZO114"/>
      <c r="RZQ114"/>
      <c r="RZS114"/>
      <c r="RZU114"/>
      <c r="RZW114"/>
      <c r="RZY114"/>
      <c r="SAA114"/>
      <c r="SAC114"/>
      <c r="SAE114"/>
      <c r="SAG114"/>
      <c r="SAI114"/>
      <c r="SAK114"/>
      <c r="SAM114"/>
      <c r="SAO114"/>
      <c r="SAQ114"/>
      <c r="SAS114"/>
      <c r="SAU114"/>
      <c r="SAW114"/>
      <c r="SAY114"/>
      <c r="SBA114"/>
      <c r="SBC114"/>
      <c r="SBE114"/>
      <c r="SBG114"/>
      <c r="SBI114"/>
      <c r="SBK114"/>
      <c r="SBM114"/>
      <c r="SBO114"/>
      <c r="SBQ114"/>
      <c r="SBS114"/>
      <c r="SBU114"/>
      <c r="SBW114"/>
      <c r="SBY114"/>
      <c r="SCA114"/>
      <c r="SCC114"/>
      <c r="SCE114"/>
      <c r="SCG114"/>
      <c r="SCI114"/>
      <c r="SCK114"/>
      <c r="SCM114"/>
      <c r="SCO114"/>
      <c r="SCQ114"/>
      <c r="SCS114"/>
      <c r="SCU114"/>
      <c r="SCW114"/>
      <c r="SCY114"/>
      <c r="SDA114"/>
      <c r="SDC114"/>
      <c r="SDE114"/>
      <c r="SDG114"/>
      <c r="SDI114"/>
      <c r="SDK114"/>
      <c r="SDM114"/>
      <c r="SDO114"/>
      <c r="SDQ114"/>
      <c r="SDS114"/>
      <c r="SDU114"/>
      <c r="SDW114"/>
      <c r="SDY114"/>
      <c r="SEA114"/>
      <c r="SEC114"/>
      <c r="SEE114"/>
      <c r="SEG114"/>
      <c r="SEI114"/>
      <c r="SEK114"/>
      <c r="SEM114"/>
      <c r="SEO114"/>
      <c r="SEQ114"/>
      <c r="SES114"/>
      <c r="SEU114"/>
      <c r="SEW114"/>
      <c r="SEY114"/>
      <c r="SFA114"/>
      <c r="SFC114"/>
      <c r="SFE114"/>
      <c r="SFG114"/>
      <c r="SFI114"/>
      <c r="SFK114"/>
      <c r="SFM114"/>
      <c r="SFO114"/>
      <c r="SFQ114"/>
      <c r="SFS114"/>
      <c r="SFU114"/>
      <c r="SFW114"/>
      <c r="SFY114"/>
      <c r="SGA114"/>
      <c r="SGC114"/>
      <c r="SGE114"/>
      <c r="SGG114"/>
      <c r="SGI114"/>
      <c r="SGK114"/>
      <c r="SGM114"/>
      <c r="SGO114"/>
      <c r="SGQ114"/>
      <c r="SGS114"/>
      <c r="SGU114"/>
      <c r="SGW114"/>
      <c r="SGY114"/>
      <c r="SHA114"/>
      <c r="SHC114"/>
      <c r="SHE114"/>
      <c r="SHG114"/>
      <c r="SHI114"/>
      <c r="SHK114"/>
      <c r="SHM114"/>
      <c r="SHO114"/>
      <c r="SHQ114"/>
      <c r="SHS114"/>
      <c r="SHU114"/>
      <c r="SHW114"/>
      <c r="SHY114"/>
      <c r="SIA114"/>
      <c r="SIC114"/>
      <c r="SIE114"/>
      <c r="SIG114"/>
      <c r="SII114"/>
      <c r="SIK114"/>
      <c r="SIM114"/>
      <c r="SIO114"/>
      <c r="SIQ114"/>
      <c r="SIS114"/>
      <c r="SIU114"/>
      <c r="SIW114"/>
      <c r="SIY114"/>
      <c r="SJA114"/>
      <c r="SJC114"/>
      <c r="SJE114"/>
      <c r="SJG114"/>
      <c r="SJI114"/>
      <c r="SJK114"/>
      <c r="SJM114"/>
      <c r="SJO114"/>
      <c r="SJQ114"/>
      <c r="SJS114"/>
      <c r="SJU114"/>
      <c r="SJW114"/>
      <c r="SJY114"/>
      <c r="SKA114"/>
      <c r="SKC114"/>
      <c r="SKE114"/>
      <c r="SKG114"/>
      <c r="SKI114"/>
      <c r="SKK114"/>
      <c r="SKM114"/>
      <c r="SKO114"/>
      <c r="SKQ114"/>
      <c r="SKS114"/>
      <c r="SKU114"/>
      <c r="SKW114"/>
      <c r="SKY114"/>
      <c r="SLA114"/>
      <c r="SLC114"/>
      <c r="SLE114"/>
      <c r="SLG114"/>
      <c r="SLI114"/>
      <c r="SLK114"/>
      <c r="SLM114"/>
      <c r="SLO114"/>
      <c r="SLQ114"/>
      <c r="SLS114"/>
      <c r="SLU114"/>
      <c r="SLW114"/>
      <c r="SLY114"/>
      <c r="SMA114"/>
      <c r="SMC114"/>
      <c r="SME114"/>
      <c r="SMG114"/>
      <c r="SMI114"/>
      <c r="SMK114"/>
      <c r="SMM114"/>
      <c r="SMO114"/>
      <c r="SMQ114"/>
      <c r="SMS114"/>
      <c r="SMU114"/>
      <c r="SMW114"/>
      <c r="SMY114"/>
      <c r="SNA114"/>
      <c r="SNC114"/>
      <c r="SNE114"/>
      <c r="SNG114"/>
      <c r="SNI114"/>
      <c r="SNK114"/>
      <c r="SNM114"/>
      <c r="SNO114"/>
      <c r="SNQ114"/>
      <c r="SNS114"/>
      <c r="SNU114"/>
      <c r="SNW114"/>
      <c r="SNY114"/>
      <c r="SOA114"/>
      <c r="SOC114"/>
      <c r="SOE114"/>
      <c r="SOG114"/>
      <c r="SOI114"/>
      <c r="SOK114"/>
      <c r="SOM114"/>
      <c r="SOO114"/>
      <c r="SOQ114"/>
      <c r="SOS114"/>
      <c r="SOU114"/>
      <c r="SOW114"/>
      <c r="SOY114"/>
      <c r="SPA114"/>
      <c r="SPC114"/>
      <c r="SPE114"/>
      <c r="SPG114"/>
      <c r="SPI114"/>
      <c r="SPK114"/>
      <c r="SPM114"/>
      <c r="SPO114"/>
      <c r="SPQ114"/>
      <c r="SPS114"/>
      <c r="SPU114"/>
      <c r="SPW114"/>
      <c r="SPY114"/>
      <c r="SQA114"/>
      <c r="SQC114"/>
      <c r="SQE114"/>
      <c r="SQG114"/>
      <c r="SQI114"/>
      <c r="SQK114"/>
      <c r="SQM114"/>
      <c r="SQO114"/>
      <c r="SQQ114"/>
      <c r="SQS114"/>
      <c r="SQU114"/>
      <c r="SQW114"/>
      <c r="SQY114"/>
      <c r="SRA114"/>
      <c r="SRC114"/>
      <c r="SRE114"/>
      <c r="SRG114"/>
      <c r="SRI114"/>
      <c r="SRK114"/>
      <c r="SRM114"/>
      <c r="SRO114"/>
      <c r="SRQ114"/>
      <c r="SRS114"/>
      <c r="SRU114"/>
      <c r="SRW114"/>
      <c r="SRY114"/>
      <c r="SSA114"/>
      <c r="SSC114"/>
      <c r="SSE114"/>
      <c r="SSG114"/>
      <c r="SSI114"/>
      <c r="SSK114"/>
      <c r="SSM114"/>
      <c r="SSO114"/>
      <c r="SSQ114"/>
      <c r="SSS114"/>
      <c r="SSU114"/>
      <c r="SSW114"/>
      <c r="SSY114"/>
      <c r="STA114"/>
      <c r="STC114"/>
      <c r="STE114"/>
      <c r="STG114"/>
      <c r="STI114"/>
      <c r="STK114"/>
      <c r="STM114"/>
      <c r="STO114"/>
      <c r="STQ114"/>
      <c r="STS114"/>
      <c r="STU114"/>
      <c r="STW114"/>
      <c r="STY114"/>
      <c r="SUA114"/>
      <c r="SUC114"/>
      <c r="SUE114"/>
      <c r="SUG114"/>
      <c r="SUI114"/>
      <c r="SUK114"/>
      <c r="SUM114"/>
      <c r="SUO114"/>
      <c r="SUQ114"/>
      <c r="SUS114"/>
      <c r="SUU114"/>
      <c r="SUW114"/>
      <c r="SUY114"/>
      <c r="SVA114"/>
      <c r="SVC114"/>
      <c r="SVE114"/>
      <c r="SVG114"/>
      <c r="SVI114"/>
      <c r="SVK114"/>
      <c r="SVM114"/>
      <c r="SVO114"/>
      <c r="SVQ114"/>
      <c r="SVS114"/>
      <c r="SVU114"/>
      <c r="SVW114"/>
      <c r="SVY114"/>
      <c r="SWA114"/>
      <c r="SWC114"/>
      <c r="SWE114"/>
      <c r="SWG114"/>
      <c r="SWI114"/>
      <c r="SWK114"/>
      <c r="SWM114"/>
      <c r="SWO114"/>
      <c r="SWQ114"/>
      <c r="SWS114"/>
      <c r="SWU114"/>
      <c r="SWW114"/>
      <c r="SWY114"/>
      <c r="SXA114"/>
      <c r="SXC114"/>
      <c r="SXE114"/>
      <c r="SXG114"/>
      <c r="SXI114"/>
      <c r="SXK114"/>
      <c r="SXM114"/>
      <c r="SXO114"/>
      <c r="SXQ114"/>
      <c r="SXS114"/>
      <c r="SXU114"/>
      <c r="SXW114"/>
      <c r="SXY114"/>
      <c r="SYA114"/>
      <c r="SYC114"/>
      <c r="SYE114"/>
      <c r="SYG114"/>
      <c r="SYI114"/>
      <c r="SYK114"/>
      <c r="SYM114"/>
      <c r="SYO114"/>
      <c r="SYQ114"/>
      <c r="SYS114"/>
      <c r="SYU114"/>
      <c r="SYW114"/>
      <c r="SYY114"/>
      <c r="SZA114"/>
      <c r="SZC114"/>
      <c r="SZE114"/>
      <c r="SZG114"/>
      <c r="SZI114"/>
      <c r="SZK114"/>
      <c r="SZM114"/>
      <c r="SZO114"/>
      <c r="SZQ114"/>
      <c r="SZS114"/>
      <c r="SZU114"/>
      <c r="SZW114"/>
      <c r="SZY114"/>
      <c r="TAA114"/>
      <c r="TAC114"/>
      <c r="TAE114"/>
      <c r="TAG114"/>
      <c r="TAI114"/>
      <c r="TAK114"/>
      <c r="TAM114"/>
      <c r="TAO114"/>
      <c r="TAQ114"/>
      <c r="TAS114"/>
      <c r="TAU114"/>
      <c r="TAW114"/>
      <c r="TAY114"/>
      <c r="TBA114"/>
      <c r="TBC114"/>
      <c r="TBE114"/>
      <c r="TBG114"/>
      <c r="TBI114"/>
      <c r="TBK114"/>
      <c r="TBM114"/>
      <c r="TBO114"/>
      <c r="TBQ114"/>
      <c r="TBS114"/>
      <c r="TBU114"/>
      <c r="TBW114"/>
      <c r="TBY114"/>
      <c r="TCA114"/>
      <c r="TCC114"/>
      <c r="TCE114"/>
      <c r="TCG114"/>
      <c r="TCI114"/>
      <c r="TCK114"/>
      <c r="TCM114"/>
      <c r="TCO114"/>
      <c r="TCQ114"/>
      <c r="TCS114"/>
      <c r="TCU114"/>
      <c r="TCW114"/>
      <c r="TCY114"/>
      <c r="TDA114"/>
      <c r="TDC114"/>
      <c r="TDE114"/>
      <c r="TDG114"/>
      <c r="TDI114"/>
      <c r="TDK114"/>
      <c r="TDM114"/>
      <c r="TDO114"/>
      <c r="TDQ114"/>
      <c r="TDS114"/>
      <c r="TDU114"/>
      <c r="TDW114"/>
      <c r="TDY114"/>
      <c r="TEA114"/>
      <c r="TEC114"/>
      <c r="TEE114"/>
      <c r="TEG114"/>
      <c r="TEI114"/>
      <c r="TEK114"/>
      <c r="TEM114"/>
      <c r="TEO114"/>
      <c r="TEQ114"/>
      <c r="TES114"/>
      <c r="TEU114"/>
      <c r="TEW114"/>
      <c r="TEY114"/>
      <c r="TFA114"/>
      <c r="TFC114"/>
      <c r="TFE114"/>
      <c r="TFG114"/>
      <c r="TFI114"/>
      <c r="TFK114"/>
      <c r="TFM114"/>
      <c r="TFO114"/>
      <c r="TFQ114"/>
      <c r="TFS114"/>
      <c r="TFU114"/>
      <c r="TFW114"/>
      <c r="TFY114"/>
      <c r="TGA114"/>
      <c r="TGC114"/>
      <c r="TGE114"/>
      <c r="TGG114"/>
      <c r="TGI114"/>
      <c r="TGK114"/>
      <c r="TGM114"/>
      <c r="TGO114"/>
      <c r="TGQ114"/>
      <c r="TGS114"/>
      <c r="TGU114"/>
      <c r="TGW114"/>
      <c r="TGY114"/>
      <c r="THA114"/>
      <c r="THC114"/>
      <c r="THE114"/>
      <c r="THG114"/>
      <c r="THI114"/>
      <c r="THK114"/>
      <c r="THM114"/>
      <c r="THO114"/>
      <c r="THQ114"/>
      <c r="THS114"/>
      <c r="THU114"/>
      <c r="THW114"/>
      <c r="THY114"/>
      <c r="TIA114"/>
      <c r="TIC114"/>
      <c r="TIE114"/>
      <c r="TIG114"/>
      <c r="TII114"/>
      <c r="TIK114"/>
      <c r="TIM114"/>
      <c r="TIO114"/>
      <c r="TIQ114"/>
      <c r="TIS114"/>
      <c r="TIU114"/>
      <c r="TIW114"/>
      <c r="TIY114"/>
      <c r="TJA114"/>
      <c r="TJC114"/>
      <c r="TJE114"/>
      <c r="TJG114"/>
      <c r="TJI114"/>
      <c r="TJK114"/>
      <c r="TJM114"/>
      <c r="TJO114"/>
      <c r="TJQ114"/>
      <c r="TJS114"/>
      <c r="TJU114"/>
      <c r="TJW114"/>
      <c r="TJY114"/>
      <c r="TKA114"/>
      <c r="TKC114"/>
      <c r="TKE114"/>
      <c r="TKG114"/>
      <c r="TKI114"/>
      <c r="TKK114"/>
      <c r="TKM114"/>
      <c r="TKO114"/>
      <c r="TKQ114"/>
      <c r="TKS114"/>
      <c r="TKU114"/>
      <c r="TKW114"/>
      <c r="TKY114"/>
      <c r="TLA114"/>
      <c r="TLC114"/>
      <c r="TLE114"/>
      <c r="TLG114"/>
      <c r="TLI114"/>
      <c r="TLK114"/>
      <c r="TLM114"/>
      <c r="TLO114"/>
      <c r="TLQ114"/>
      <c r="TLS114"/>
      <c r="TLU114"/>
      <c r="TLW114"/>
      <c r="TLY114"/>
      <c r="TMA114"/>
      <c r="TMC114"/>
      <c r="TME114"/>
      <c r="TMG114"/>
      <c r="TMI114"/>
      <c r="TMK114"/>
      <c r="TMM114"/>
      <c r="TMO114"/>
      <c r="TMQ114"/>
      <c r="TMS114"/>
      <c r="TMU114"/>
      <c r="TMW114"/>
      <c r="TMY114"/>
      <c r="TNA114"/>
      <c r="TNC114"/>
      <c r="TNE114"/>
      <c r="TNG114"/>
      <c r="TNI114"/>
      <c r="TNK114"/>
      <c r="TNM114"/>
      <c r="TNO114"/>
      <c r="TNQ114"/>
      <c r="TNS114"/>
      <c r="TNU114"/>
      <c r="TNW114"/>
      <c r="TNY114"/>
      <c r="TOA114"/>
      <c r="TOC114"/>
      <c r="TOE114"/>
      <c r="TOG114"/>
      <c r="TOI114"/>
      <c r="TOK114"/>
      <c r="TOM114"/>
      <c r="TOO114"/>
      <c r="TOQ114"/>
      <c r="TOS114"/>
      <c r="TOU114"/>
      <c r="TOW114"/>
      <c r="TOY114"/>
      <c r="TPA114"/>
      <c r="TPC114"/>
      <c r="TPE114"/>
      <c r="TPG114"/>
      <c r="TPI114"/>
      <c r="TPK114"/>
      <c r="TPM114"/>
      <c r="TPO114"/>
      <c r="TPQ114"/>
      <c r="TPS114"/>
      <c r="TPU114"/>
      <c r="TPW114"/>
      <c r="TPY114"/>
      <c r="TQA114"/>
      <c r="TQC114"/>
      <c r="TQE114"/>
      <c r="TQG114"/>
      <c r="TQI114"/>
      <c r="TQK114"/>
      <c r="TQM114"/>
      <c r="TQO114"/>
      <c r="TQQ114"/>
      <c r="TQS114"/>
      <c r="TQU114"/>
      <c r="TQW114"/>
      <c r="TQY114"/>
      <c r="TRA114"/>
      <c r="TRC114"/>
      <c r="TRE114"/>
      <c r="TRG114"/>
      <c r="TRI114"/>
      <c r="TRK114"/>
      <c r="TRM114"/>
      <c r="TRO114"/>
      <c r="TRQ114"/>
      <c r="TRS114"/>
      <c r="TRU114"/>
      <c r="TRW114"/>
      <c r="TRY114"/>
      <c r="TSA114"/>
      <c r="TSC114"/>
      <c r="TSE114"/>
      <c r="TSG114"/>
      <c r="TSI114"/>
      <c r="TSK114"/>
      <c r="TSM114"/>
      <c r="TSO114"/>
      <c r="TSQ114"/>
      <c r="TSS114"/>
      <c r="TSU114"/>
      <c r="TSW114"/>
      <c r="TSY114"/>
      <c r="TTA114"/>
      <c r="TTC114"/>
      <c r="TTE114"/>
      <c r="TTG114"/>
      <c r="TTI114"/>
      <c r="TTK114"/>
      <c r="TTM114"/>
      <c r="TTO114"/>
      <c r="TTQ114"/>
      <c r="TTS114"/>
      <c r="TTU114"/>
      <c r="TTW114"/>
      <c r="TTY114"/>
      <c r="TUA114"/>
      <c r="TUC114"/>
      <c r="TUE114"/>
      <c r="TUG114"/>
      <c r="TUI114"/>
      <c r="TUK114"/>
      <c r="TUM114"/>
      <c r="TUO114"/>
      <c r="TUQ114"/>
      <c r="TUS114"/>
      <c r="TUU114"/>
      <c r="TUW114"/>
      <c r="TUY114"/>
      <c r="TVA114"/>
      <c r="TVC114"/>
      <c r="TVE114"/>
      <c r="TVG114"/>
      <c r="TVI114"/>
      <c r="TVK114"/>
      <c r="TVM114"/>
      <c r="TVO114"/>
      <c r="TVQ114"/>
      <c r="TVS114"/>
      <c r="TVU114"/>
      <c r="TVW114"/>
      <c r="TVY114"/>
      <c r="TWA114"/>
      <c r="TWC114"/>
      <c r="TWE114"/>
      <c r="TWG114"/>
      <c r="TWI114"/>
      <c r="TWK114"/>
      <c r="TWM114"/>
      <c r="TWO114"/>
      <c r="TWQ114"/>
      <c r="TWS114"/>
      <c r="TWU114"/>
      <c r="TWW114"/>
      <c r="TWY114"/>
      <c r="TXA114"/>
      <c r="TXC114"/>
      <c r="TXE114"/>
      <c r="TXG114"/>
      <c r="TXI114"/>
      <c r="TXK114"/>
      <c r="TXM114"/>
      <c r="TXO114"/>
      <c r="TXQ114"/>
      <c r="TXS114"/>
      <c r="TXU114"/>
      <c r="TXW114"/>
      <c r="TXY114"/>
      <c r="TYA114"/>
      <c r="TYC114"/>
      <c r="TYE114"/>
      <c r="TYG114"/>
      <c r="TYI114"/>
      <c r="TYK114"/>
      <c r="TYM114"/>
      <c r="TYO114"/>
      <c r="TYQ114"/>
      <c r="TYS114"/>
      <c r="TYU114"/>
      <c r="TYW114"/>
      <c r="TYY114"/>
      <c r="TZA114"/>
      <c r="TZC114"/>
      <c r="TZE114"/>
      <c r="TZG114"/>
      <c r="TZI114"/>
      <c r="TZK114"/>
      <c r="TZM114"/>
      <c r="TZO114"/>
      <c r="TZQ114"/>
      <c r="TZS114"/>
      <c r="TZU114"/>
      <c r="TZW114"/>
      <c r="TZY114"/>
      <c r="UAA114"/>
      <c r="UAC114"/>
      <c r="UAE114"/>
      <c r="UAG114"/>
      <c r="UAI114"/>
      <c r="UAK114"/>
      <c r="UAM114"/>
      <c r="UAO114"/>
      <c r="UAQ114"/>
      <c r="UAS114"/>
      <c r="UAU114"/>
      <c r="UAW114"/>
      <c r="UAY114"/>
      <c r="UBA114"/>
      <c r="UBC114"/>
      <c r="UBE114"/>
      <c r="UBG114"/>
      <c r="UBI114"/>
      <c r="UBK114"/>
      <c r="UBM114"/>
      <c r="UBO114"/>
      <c r="UBQ114"/>
      <c r="UBS114"/>
      <c r="UBU114"/>
      <c r="UBW114"/>
      <c r="UBY114"/>
      <c r="UCA114"/>
      <c r="UCC114"/>
      <c r="UCE114"/>
      <c r="UCG114"/>
      <c r="UCI114"/>
      <c r="UCK114"/>
      <c r="UCM114"/>
      <c r="UCO114"/>
      <c r="UCQ114"/>
      <c r="UCS114"/>
      <c r="UCU114"/>
      <c r="UCW114"/>
      <c r="UCY114"/>
      <c r="UDA114"/>
      <c r="UDC114"/>
      <c r="UDE114"/>
      <c r="UDG114"/>
      <c r="UDI114"/>
      <c r="UDK114"/>
      <c r="UDM114"/>
      <c r="UDO114"/>
      <c r="UDQ114"/>
      <c r="UDS114"/>
      <c r="UDU114"/>
      <c r="UDW114"/>
      <c r="UDY114"/>
      <c r="UEA114"/>
      <c r="UEC114"/>
      <c r="UEE114"/>
      <c r="UEG114"/>
      <c r="UEI114"/>
      <c r="UEK114"/>
      <c r="UEM114"/>
      <c r="UEO114"/>
      <c r="UEQ114"/>
      <c r="UES114"/>
      <c r="UEU114"/>
      <c r="UEW114"/>
      <c r="UEY114"/>
      <c r="UFA114"/>
      <c r="UFC114"/>
      <c r="UFE114"/>
      <c r="UFG114"/>
      <c r="UFI114"/>
      <c r="UFK114"/>
      <c r="UFM114"/>
      <c r="UFO114"/>
      <c r="UFQ114"/>
      <c r="UFS114"/>
      <c r="UFU114"/>
      <c r="UFW114"/>
      <c r="UFY114"/>
      <c r="UGA114"/>
      <c r="UGC114"/>
      <c r="UGE114"/>
      <c r="UGG114"/>
      <c r="UGI114"/>
      <c r="UGK114"/>
      <c r="UGM114"/>
      <c r="UGO114"/>
      <c r="UGQ114"/>
      <c r="UGS114"/>
      <c r="UGU114"/>
      <c r="UGW114"/>
      <c r="UGY114"/>
      <c r="UHA114"/>
      <c r="UHC114"/>
      <c r="UHE114"/>
      <c r="UHG114"/>
      <c r="UHI114"/>
      <c r="UHK114"/>
      <c r="UHM114"/>
      <c r="UHO114"/>
      <c r="UHQ114"/>
      <c r="UHS114"/>
      <c r="UHU114"/>
      <c r="UHW114"/>
      <c r="UHY114"/>
      <c r="UIA114"/>
      <c r="UIC114"/>
      <c r="UIE114"/>
      <c r="UIG114"/>
      <c r="UII114"/>
      <c r="UIK114"/>
      <c r="UIM114"/>
      <c r="UIO114"/>
      <c r="UIQ114"/>
      <c r="UIS114"/>
      <c r="UIU114"/>
      <c r="UIW114"/>
      <c r="UIY114"/>
      <c r="UJA114"/>
      <c r="UJC114"/>
      <c r="UJE114"/>
      <c r="UJG114"/>
      <c r="UJI114"/>
      <c r="UJK114"/>
      <c r="UJM114"/>
      <c r="UJO114"/>
      <c r="UJQ114"/>
      <c r="UJS114"/>
      <c r="UJU114"/>
      <c r="UJW114"/>
      <c r="UJY114"/>
      <c r="UKA114"/>
      <c r="UKC114"/>
      <c r="UKE114"/>
      <c r="UKG114"/>
      <c r="UKI114"/>
      <c r="UKK114"/>
      <c r="UKM114"/>
      <c r="UKO114"/>
      <c r="UKQ114"/>
      <c r="UKS114"/>
      <c r="UKU114"/>
      <c r="UKW114"/>
      <c r="UKY114"/>
      <c r="ULA114"/>
      <c r="ULC114"/>
      <c r="ULE114"/>
      <c r="ULG114"/>
      <c r="ULI114"/>
      <c r="ULK114"/>
      <c r="ULM114"/>
      <c r="ULO114"/>
      <c r="ULQ114"/>
      <c r="ULS114"/>
      <c r="ULU114"/>
      <c r="ULW114"/>
      <c r="ULY114"/>
      <c r="UMA114"/>
      <c r="UMC114"/>
      <c r="UME114"/>
      <c r="UMG114"/>
      <c r="UMI114"/>
      <c r="UMK114"/>
      <c r="UMM114"/>
      <c r="UMO114"/>
      <c r="UMQ114"/>
      <c r="UMS114"/>
      <c r="UMU114"/>
      <c r="UMW114"/>
      <c r="UMY114"/>
      <c r="UNA114"/>
      <c r="UNC114"/>
      <c r="UNE114"/>
      <c r="UNG114"/>
      <c r="UNI114"/>
      <c r="UNK114"/>
      <c r="UNM114"/>
      <c r="UNO114"/>
      <c r="UNQ114"/>
      <c r="UNS114"/>
      <c r="UNU114"/>
      <c r="UNW114"/>
      <c r="UNY114"/>
      <c r="UOA114"/>
      <c r="UOC114"/>
      <c r="UOE114"/>
      <c r="UOG114"/>
      <c r="UOI114"/>
      <c r="UOK114"/>
      <c r="UOM114"/>
      <c r="UOO114"/>
      <c r="UOQ114"/>
      <c r="UOS114"/>
      <c r="UOU114"/>
      <c r="UOW114"/>
      <c r="UOY114"/>
      <c r="UPA114"/>
      <c r="UPC114"/>
      <c r="UPE114"/>
      <c r="UPG114"/>
      <c r="UPI114"/>
      <c r="UPK114"/>
      <c r="UPM114"/>
      <c r="UPO114"/>
      <c r="UPQ114"/>
      <c r="UPS114"/>
      <c r="UPU114"/>
      <c r="UPW114"/>
      <c r="UPY114"/>
      <c r="UQA114"/>
      <c r="UQC114"/>
      <c r="UQE114"/>
      <c r="UQG114"/>
      <c r="UQI114"/>
      <c r="UQK114"/>
      <c r="UQM114"/>
      <c r="UQO114"/>
      <c r="UQQ114"/>
      <c r="UQS114"/>
      <c r="UQU114"/>
      <c r="UQW114"/>
      <c r="UQY114"/>
      <c r="URA114"/>
      <c r="URC114"/>
      <c r="URE114"/>
      <c r="URG114"/>
      <c r="URI114"/>
      <c r="URK114"/>
      <c r="URM114"/>
      <c r="URO114"/>
      <c r="URQ114"/>
      <c r="URS114"/>
      <c r="URU114"/>
      <c r="URW114"/>
      <c r="URY114"/>
      <c r="USA114"/>
      <c r="USC114"/>
      <c r="USE114"/>
      <c r="USG114"/>
      <c r="USI114"/>
      <c r="USK114"/>
      <c r="USM114"/>
      <c r="USO114"/>
      <c r="USQ114"/>
      <c r="USS114"/>
      <c r="USU114"/>
      <c r="USW114"/>
      <c r="USY114"/>
      <c r="UTA114"/>
      <c r="UTC114"/>
      <c r="UTE114"/>
      <c r="UTG114"/>
      <c r="UTI114"/>
      <c r="UTK114"/>
      <c r="UTM114"/>
      <c r="UTO114"/>
      <c r="UTQ114"/>
      <c r="UTS114"/>
      <c r="UTU114"/>
      <c r="UTW114"/>
      <c r="UTY114"/>
      <c r="UUA114"/>
      <c r="UUC114"/>
      <c r="UUE114"/>
      <c r="UUG114"/>
      <c r="UUI114"/>
      <c r="UUK114"/>
      <c r="UUM114"/>
      <c r="UUO114"/>
      <c r="UUQ114"/>
      <c r="UUS114"/>
      <c r="UUU114"/>
      <c r="UUW114"/>
      <c r="UUY114"/>
      <c r="UVA114"/>
      <c r="UVC114"/>
      <c r="UVE114"/>
      <c r="UVG114"/>
      <c r="UVI114"/>
      <c r="UVK114"/>
      <c r="UVM114"/>
      <c r="UVO114"/>
      <c r="UVQ114"/>
      <c r="UVS114"/>
      <c r="UVU114"/>
      <c r="UVW114"/>
      <c r="UVY114"/>
      <c r="UWA114"/>
      <c r="UWC114"/>
      <c r="UWE114"/>
      <c r="UWG114"/>
      <c r="UWI114"/>
      <c r="UWK114"/>
      <c r="UWM114"/>
      <c r="UWO114"/>
      <c r="UWQ114"/>
      <c r="UWS114"/>
      <c r="UWU114"/>
      <c r="UWW114"/>
      <c r="UWY114"/>
      <c r="UXA114"/>
      <c r="UXC114"/>
      <c r="UXE114"/>
      <c r="UXG114"/>
      <c r="UXI114"/>
      <c r="UXK114"/>
      <c r="UXM114"/>
      <c r="UXO114"/>
      <c r="UXQ114"/>
      <c r="UXS114"/>
      <c r="UXU114"/>
      <c r="UXW114"/>
      <c r="UXY114"/>
      <c r="UYA114"/>
      <c r="UYC114"/>
      <c r="UYE114"/>
      <c r="UYG114"/>
      <c r="UYI114"/>
      <c r="UYK114"/>
      <c r="UYM114"/>
      <c r="UYO114"/>
      <c r="UYQ114"/>
      <c r="UYS114"/>
      <c r="UYU114"/>
      <c r="UYW114"/>
      <c r="UYY114"/>
      <c r="UZA114"/>
      <c r="UZC114"/>
      <c r="UZE114"/>
      <c r="UZG114"/>
      <c r="UZI114"/>
      <c r="UZK114"/>
      <c r="UZM114"/>
      <c r="UZO114"/>
      <c r="UZQ114"/>
      <c r="UZS114"/>
      <c r="UZU114"/>
      <c r="UZW114"/>
      <c r="UZY114"/>
      <c r="VAA114"/>
      <c r="VAC114"/>
      <c r="VAE114"/>
      <c r="VAG114"/>
      <c r="VAI114"/>
      <c r="VAK114"/>
      <c r="VAM114"/>
      <c r="VAO114"/>
      <c r="VAQ114"/>
      <c r="VAS114"/>
      <c r="VAU114"/>
      <c r="VAW114"/>
      <c r="VAY114"/>
      <c r="VBA114"/>
      <c r="VBC114"/>
      <c r="VBE114"/>
      <c r="VBG114"/>
      <c r="VBI114"/>
      <c r="VBK114"/>
      <c r="VBM114"/>
      <c r="VBO114"/>
      <c r="VBQ114"/>
      <c r="VBS114"/>
      <c r="VBU114"/>
      <c r="VBW114"/>
      <c r="VBY114"/>
      <c r="VCA114"/>
      <c r="VCC114"/>
      <c r="VCE114"/>
      <c r="VCG114"/>
      <c r="VCI114"/>
      <c r="VCK114"/>
      <c r="VCM114"/>
      <c r="VCO114"/>
      <c r="VCQ114"/>
      <c r="VCS114"/>
      <c r="VCU114"/>
      <c r="VCW114"/>
      <c r="VCY114"/>
      <c r="VDA114"/>
      <c r="VDC114"/>
      <c r="VDE114"/>
      <c r="VDG114"/>
      <c r="VDI114"/>
      <c r="VDK114"/>
      <c r="VDM114"/>
      <c r="VDO114"/>
      <c r="VDQ114"/>
      <c r="VDS114"/>
      <c r="VDU114"/>
      <c r="VDW114"/>
      <c r="VDY114"/>
      <c r="VEA114"/>
      <c r="VEC114"/>
      <c r="VEE114"/>
      <c r="VEG114"/>
      <c r="VEI114"/>
      <c r="VEK114"/>
      <c r="VEM114"/>
      <c r="VEO114"/>
      <c r="VEQ114"/>
      <c r="VES114"/>
      <c r="VEU114"/>
      <c r="VEW114"/>
      <c r="VEY114"/>
      <c r="VFA114"/>
      <c r="VFC114"/>
      <c r="VFE114"/>
      <c r="VFG114"/>
      <c r="VFI114"/>
      <c r="VFK114"/>
      <c r="VFM114"/>
      <c r="VFO114"/>
      <c r="VFQ114"/>
      <c r="VFS114"/>
      <c r="VFU114"/>
      <c r="VFW114"/>
      <c r="VFY114"/>
      <c r="VGA114"/>
      <c r="VGC114"/>
      <c r="VGE114"/>
      <c r="VGG114"/>
      <c r="VGI114"/>
      <c r="VGK114"/>
      <c r="VGM114"/>
      <c r="VGO114"/>
      <c r="VGQ114"/>
      <c r="VGS114"/>
      <c r="VGU114"/>
      <c r="VGW114"/>
      <c r="VGY114"/>
      <c r="VHA114"/>
      <c r="VHC114"/>
      <c r="VHE114"/>
      <c r="VHG114"/>
      <c r="VHI114"/>
      <c r="VHK114"/>
      <c r="VHM114"/>
      <c r="VHO114"/>
      <c r="VHQ114"/>
      <c r="VHS114"/>
      <c r="VHU114"/>
      <c r="VHW114"/>
      <c r="VHY114"/>
      <c r="VIA114"/>
      <c r="VIC114"/>
      <c r="VIE114"/>
      <c r="VIG114"/>
      <c r="VII114"/>
      <c r="VIK114"/>
      <c r="VIM114"/>
      <c r="VIO114"/>
      <c r="VIQ114"/>
      <c r="VIS114"/>
      <c r="VIU114"/>
      <c r="VIW114"/>
      <c r="VIY114"/>
      <c r="VJA114"/>
      <c r="VJC114"/>
      <c r="VJE114"/>
      <c r="VJG114"/>
      <c r="VJI114"/>
      <c r="VJK114"/>
      <c r="VJM114"/>
      <c r="VJO114"/>
      <c r="VJQ114"/>
      <c r="VJS114"/>
      <c r="VJU114"/>
      <c r="VJW114"/>
      <c r="VJY114"/>
      <c r="VKA114"/>
      <c r="VKC114"/>
      <c r="VKE114"/>
      <c r="VKG114"/>
      <c r="VKI114"/>
      <c r="VKK114"/>
      <c r="VKM114"/>
      <c r="VKO114"/>
      <c r="VKQ114"/>
      <c r="VKS114"/>
      <c r="VKU114"/>
      <c r="VKW114"/>
      <c r="VKY114"/>
      <c r="VLA114"/>
      <c r="VLC114"/>
      <c r="VLE114"/>
      <c r="VLG114"/>
      <c r="VLI114"/>
      <c r="VLK114"/>
      <c r="VLM114"/>
      <c r="VLO114"/>
      <c r="VLQ114"/>
      <c r="VLS114"/>
      <c r="VLU114"/>
      <c r="VLW114"/>
      <c r="VLY114"/>
      <c r="VMA114"/>
      <c r="VMC114"/>
      <c r="VME114"/>
      <c r="VMG114"/>
      <c r="VMI114"/>
      <c r="VMK114"/>
      <c r="VMM114"/>
      <c r="VMO114"/>
      <c r="VMQ114"/>
      <c r="VMS114"/>
      <c r="VMU114"/>
      <c r="VMW114"/>
      <c r="VMY114"/>
      <c r="VNA114"/>
      <c r="VNC114"/>
      <c r="VNE114"/>
      <c r="VNG114"/>
      <c r="VNI114"/>
      <c r="VNK114"/>
      <c r="VNM114"/>
      <c r="VNO114"/>
      <c r="VNQ114"/>
      <c r="VNS114"/>
      <c r="VNU114"/>
      <c r="VNW114"/>
      <c r="VNY114"/>
      <c r="VOA114"/>
      <c r="VOC114"/>
      <c r="VOE114"/>
      <c r="VOG114"/>
      <c r="VOI114"/>
      <c r="VOK114"/>
      <c r="VOM114"/>
      <c r="VOO114"/>
      <c r="VOQ114"/>
      <c r="VOS114"/>
      <c r="VOU114"/>
      <c r="VOW114"/>
      <c r="VOY114"/>
      <c r="VPA114"/>
      <c r="VPC114"/>
      <c r="VPE114"/>
      <c r="VPG114"/>
      <c r="VPI114"/>
      <c r="VPK114"/>
      <c r="VPM114"/>
      <c r="VPO114"/>
      <c r="VPQ114"/>
      <c r="VPS114"/>
      <c r="VPU114"/>
      <c r="VPW114"/>
      <c r="VPY114"/>
      <c r="VQA114"/>
      <c r="VQC114"/>
      <c r="VQE114"/>
      <c r="VQG114"/>
      <c r="VQI114"/>
      <c r="VQK114"/>
      <c r="VQM114"/>
      <c r="VQO114"/>
      <c r="VQQ114"/>
      <c r="VQS114"/>
      <c r="VQU114"/>
      <c r="VQW114"/>
      <c r="VQY114"/>
      <c r="VRA114"/>
      <c r="VRC114"/>
      <c r="VRE114"/>
      <c r="VRG114"/>
      <c r="VRI114"/>
      <c r="VRK114"/>
      <c r="VRM114"/>
      <c r="VRO114"/>
      <c r="VRQ114"/>
      <c r="VRS114"/>
      <c r="VRU114"/>
      <c r="VRW114"/>
      <c r="VRY114"/>
      <c r="VSA114"/>
      <c r="VSC114"/>
      <c r="VSE114"/>
      <c r="VSG114"/>
      <c r="VSI114"/>
      <c r="VSK114"/>
      <c r="VSM114"/>
      <c r="VSO114"/>
      <c r="VSQ114"/>
      <c r="VSS114"/>
      <c r="VSU114"/>
      <c r="VSW114"/>
      <c r="VSY114"/>
      <c r="VTA114"/>
      <c r="VTC114"/>
      <c r="VTE114"/>
      <c r="VTG114"/>
      <c r="VTI114"/>
      <c r="VTK114"/>
      <c r="VTM114"/>
      <c r="VTO114"/>
      <c r="VTQ114"/>
      <c r="VTS114"/>
      <c r="VTU114"/>
      <c r="VTW114"/>
      <c r="VTY114"/>
      <c r="VUA114"/>
      <c r="VUC114"/>
      <c r="VUE114"/>
      <c r="VUG114"/>
      <c r="VUI114"/>
      <c r="VUK114"/>
      <c r="VUM114"/>
      <c r="VUO114"/>
      <c r="VUQ114"/>
      <c r="VUS114"/>
      <c r="VUU114"/>
      <c r="VUW114"/>
      <c r="VUY114"/>
      <c r="VVA114"/>
      <c r="VVC114"/>
      <c r="VVE114"/>
      <c r="VVG114"/>
      <c r="VVI114"/>
      <c r="VVK114"/>
      <c r="VVM114"/>
      <c r="VVO114"/>
      <c r="VVQ114"/>
      <c r="VVS114"/>
      <c r="VVU114"/>
      <c r="VVW114"/>
      <c r="VVY114"/>
      <c r="VWA114"/>
      <c r="VWC114"/>
      <c r="VWE114"/>
      <c r="VWG114"/>
      <c r="VWI114"/>
      <c r="VWK114"/>
      <c r="VWM114"/>
      <c r="VWO114"/>
      <c r="VWQ114"/>
      <c r="VWS114"/>
      <c r="VWU114"/>
      <c r="VWW114"/>
      <c r="VWY114"/>
      <c r="VXA114"/>
      <c r="VXC114"/>
      <c r="VXE114"/>
      <c r="VXG114"/>
      <c r="VXI114"/>
      <c r="VXK114"/>
      <c r="VXM114"/>
      <c r="VXO114"/>
      <c r="VXQ114"/>
      <c r="VXS114"/>
      <c r="VXU114"/>
      <c r="VXW114"/>
      <c r="VXY114"/>
      <c r="VYA114"/>
      <c r="VYC114"/>
      <c r="VYE114"/>
      <c r="VYG114"/>
      <c r="VYI114"/>
      <c r="VYK114"/>
      <c r="VYM114"/>
      <c r="VYO114"/>
      <c r="VYQ114"/>
      <c r="VYS114"/>
      <c r="VYU114"/>
      <c r="VYW114"/>
      <c r="VYY114"/>
      <c r="VZA114"/>
      <c r="VZC114"/>
      <c r="VZE114"/>
      <c r="VZG114"/>
      <c r="VZI114"/>
      <c r="VZK114"/>
      <c r="VZM114"/>
      <c r="VZO114"/>
      <c r="VZQ114"/>
      <c r="VZS114"/>
      <c r="VZU114"/>
      <c r="VZW114"/>
      <c r="VZY114"/>
      <c r="WAA114"/>
      <c r="WAC114"/>
      <c r="WAE114"/>
      <c r="WAG114"/>
      <c r="WAI114"/>
      <c r="WAK114"/>
      <c r="WAM114"/>
      <c r="WAO114"/>
      <c r="WAQ114"/>
      <c r="WAS114"/>
      <c r="WAU114"/>
      <c r="WAW114"/>
      <c r="WAY114"/>
      <c r="WBA114"/>
      <c r="WBC114"/>
      <c r="WBE114"/>
      <c r="WBG114"/>
      <c r="WBI114"/>
      <c r="WBK114"/>
      <c r="WBM114"/>
      <c r="WBO114"/>
      <c r="WBQ114"/>
      <c r="WBS114"/>
      <c r="WBU114"/>
      <c r="WBW114"/>
      <c r="WBY114"/>
      <c r="WCA114"/>
      <c r="WCC114"/>
      <c r="WCE114"/>
      <c r="WCG114"/>
      <c r="WCI114"/>
      <c r="WCK114"/>
      <c r="WCM114"/>
      <c r="WCO114"/>
      <c r="WCQ114"/>
      <c r="WCS114"/>
      <c r="WCU114"/>
      <c r="WCW114"/>
      <c r="WCY114"/>
      <c r="WDA114"/>
      <c r="WDC114"/>
      <c r="WDE114"/>
      <c r="WDG114"/>
      <c r="WDI114"/>
      <c r="WDK114"/>
      <c r="WDM114"/>
      <c r="WDO114"/>
      <c r="WDQ114"/>
      <c r="WDS114"/>
      <c r="WDU114"/>
      <c r="WDW114"/>
      <c r="WDY114"/>
      <c r="WEA114"/>
      <c r="WEC114"/>
      <c r="WEE114"/>
      <c r="WEG114"/>
      <c r="WEI114"/>
      <c r="WEK114"/>
      <c r="WEM114"/>
      <c r="WEO114"/>
      <c r="WEQ114"/>
      <c r="WES114"/>
      <c r="WEU114"/>
      <c r="WEW114"/>
      <c r="WEY114"/>
      <c r="WFA114"/>
      <c r="WFC114"/>
      <c r="WFE114"/>
      <c r="WFG114"/>
      <c r="WFI114"/>
      <c r="WFK114"/>
      <c r="WFM114"/>
      <c r="WFO114"/>
      <c r="WFQ114"/>
      <c r="WFS114"/>
      <c r="WFU114"/>
      <c r="WFW114"/>
      <c r="WFY114"/>
      <c r="WGA114"/>
      <c r="WGC114"/>
      <c r="WGE114"/>
      <c r="WGG114"/>
      <c r="WGI114"/>
      <c r="WGK114"/>
      <c r="WGM114"/>
      <c r="WGO114"/>
      <c r="WGQ114"/>
      <c r="WGS114"/>
      <c r="WGU114"/>
      <c r="WGW114"/>
      <c r="WGY114"/>
      <c r="WHA114"/>
      <c r="WHC114"/>
      <c r="WHE114"/>
      <c r="WHG114"/>
      <c r="WHI114"/>
      <c r="WHK114"/>
      <c r="WHM114"/>
      <c r="WHO114"/>
      <c r="WHQ114"/>
      <c r="WHS114"/>
      <c r="WHU114"/>
      <c r="WHW114"/>
      <c r="WHY114"/>
      <c r="WIA114"/>
      <c r="WIC114"/>
      <c r="WIE114"/>
      <c r="WIG114"/>
      <c r="WII114"/>
      <c r="WIK114"/>
      <c r="WIM114"/>
      <c r="WIO114"/>
      <c r="WIQ114"/>
      <c r="WIS114"/>
      <c r="WIU114"/>
      <c r="WIW114"/>
      <c r="WIY114"/>
      <c r="WJA114"/>
      <c r="WJC114"/>
      <c r="WJE114"/>
      <c r="WJG114"/>
      <c r="WJI114"/>
      <c r="WJK114"/>
      <c r="WJM114"/>
      <c r="WJO114"/>
      <c r="WJQ114"/>
      <c r="WJS114"/>
      <c r="WJU114"/>
      <c r="WJW114"/>
      <c r="WJY114"/>
      <c r="WKA114"/>
      <c r="WKC114"/>
      <c r="WKE114"/>
      <c r="WKG114"/>
      <c r="WKI114"/>
      <c r="WKK114"/>
      <c r="WKM114"/>
      <c r="WKO114"/>
      <c r="WKQ114"/>
      <c r="WKS114"/>
      <c r="WKU114"/>
      <c r="WKW114"/>
      <c r="WKY114"/>
      <c r="WLA114"/>
      <c r="WLC114"/>
      <c r="WLE114"/>
      <c r="WLG114"/>
      <c r="WLI114"/>
      <c r="WLK114"/>
      <c r="WLM114"/>
      <c r="WLO114"/>
      <c r="WLQ114"/>
      <c r="WLS114"/>
      <c r="WLU114"/>
      <c r="WLW114"/>
      <c r="WLY114"/>
      <c r="WMA114"/>
      <c r="WMC114"/>
      <c r="WME114"/>
      <c r="WMG114"/>
      <c r="WMI114"/>
      <c r="WMK114"/>
      <c r="WMM114"/>
      <c r="WMO114"/>
      <c r="WMQ114"/>
      <c r="WMS114"/>
      <c r="WMU114"/>
      <c r="WMW114"/>
      <c r="WMY114"/>
      <c r="WNA114"/>
      <c r="WNC114"/>
      <c r="WNE114"/>
      <c r="WNG114"/>
      <c r="WNI114"/>
      <c r="WNK114"/>
      <c r="WNM114"/>
      <c r="WNO114"/>
      <c r="WNQ114"/>
      <c r="WNS114"/>
      <c r="WNU114"/>
      <c r="WNW114"/>
      <c r="WNY114"/>
      <c r="WOA114"/>
      <c r="WOC114"/>
      <c r="WOE114"/>
      <c r="WOG114"/>
      <c r="WOI114"/>
      <c r="WOK114"/>
      <c r="WOM114"/>
      <c r="WOO114"/>
      <c r="WOQ114"/>
      <c r="WOS114"/>
      <c r="WOU114"/>
      <c r="WOW114"/>
      <c r="WOY114"/>
      <c r="WPA114"/>
      <c r="WPC114"/>
      <c r="WPE114"/>
      <c r="WPG114"/>
      <c r="WPI114"/>
      <c r="WPK114"/>
      <c r="WPM114"/>
      <c r="WPO114"/>
      <c r="WPQ114"/>
      <c r="WPS114"/>
      <c r="WPU114"/>
      <c r="WPW114"/>
      <c r="WPY114"/>
      <c r="WQA114"/>
      <c r="WQC114"/>
      <c r="WQE114"/>
      <c r="WQG114"/>
      <c r="WQI114"/>
      <c r="WQK114"/>
      <c r="WQM114"/>
      <c r="WQO114"/>
      <c r="WQQ114"/>
      <c r="WQS114"/>
      <c r="WQU114"/>
      <c r="WQW114"/>
      <c r="WQY114"/>
      <c r="WRA114"/>
      <c r="WRC114"/>
      <c r="WRE114"/>
      <c r="WRG114"/>
      <c r="WRI114"/>
      <c r="WRK114"/>
      <c r="WRM114"/>
      <c r="WRO114"/>
      <c r="WRQ114"/>
      <c r="WRS114"/>
      <c r="WRU114"/>
      <c r="WRW114"/>
      <c r="WRY114"/>
      <c r="WSA114"/>
      <c r="WSC114"/>
      <c r="WSE114"/>
      <c r="WSG114"/>
      <c r="WSI114"/>
      <c r="WSK114"/>
      <c r="WSM114"/>
      <c r="WSO114"/>
      <c r="WSQ114"/>
      <c r="WSS114"/>
      <c r="WSU114"/>
      <c r="WSW114"/>
      <c r="WSY114"/>
      <c r="WTA114"/>
      <c r="WTC114"/>
      <c r="WTE114"/>
      <c r="WTG114"/>
      <c r="WTI114"/>
      <c r="WTK114"/>
      <c r="WTM114"/>
      <c r="WTO114"/>
      <c r="WTQ114"/>
      <c r="WTS114"/>
      <c r="WTU114"/>
      <c r="WTW114"/>
      <c r="WTY114"/>
      <c r="WUA114"/>
      <c r="WUC114"/>
      <c r="WUE114"/>
      <c r="WUG114"/>
      <c r="WUI114"/>
      <c r="WUK114"/>
      <c r="WUM114"/>
      <c r="WUO114"/>
      <c r="WUQ114"/>
      <c r="WUS114"/>
      <c r="WUU114"/>
      <c r="WUW114"/>
      <c r="WUY114"/>
      <c r="WVA114"/>
      <c r="WVC114"/>
      <c r="WVE114"/>
      <c r="WVG114"/>
      <c r="WVI114"/>
      <c r="WVK114"/>
      <c r="WVM114"/>
      <c r="WVO114"/>
      <c r="WVQ114"/>
      <c r="WVS114"/>
      <c r="WVU114"/>
      <c r="WVW114"/>
      <c r="WVY114"/>
      <c r="WWA114"/>
      <c r="WWC114"/>
      <c r="WWE114"/>
      <c r="WWG114"/>
      <c r="WWI114"/>
      <c r="WWK114"/>
      <c r="WWM114"/>
      <c r="WWO114"/>
      <c r="WWQ114"/>
      <c r="WWS114"/>
      <c r="WWU114"/>
      <c r="WWW114"/>
      <c r="WWY114"/>
      <c r="WXA114"/>
      <c r="WXC114"/>
      <c r="WXE114"/>
      <c r="WXG114"/>
      <c r="WXI114"/>
      <c r="WXK114"/>
      <c r="WXM114"/>
      <c r="WXO114"/>
      <c r="WXQ114"/>
      <c r="WXS114"/>
      <c r="WXU114"/>
      <c r="WXW114"/>
      <c r="WXY114"/>
      <c r="WYA114"/>
      <c r="WYC114"/>
      <c r="WYE114"/>
      <c r="WYG114"/>
      <c r="WYI114"/>
      <c r="WYK114"/>
      <c r="WYM114"/>
      <c r="WYO114"/>
      <c r="WYQ114"/>
      <c r="WYS114"/>
      <c r="WYU114"/>
      <c r="WYW114"/>
      <c r="WYY114"/>
      <c r="WZA114"/>
      <c r="WZC114"/>
      <c r="WZE114"/>
      <c r="WZG114"/>
      <c r="WZI114"/>
      <c r="WZK114"/>
      <c r="WZM114"/>
      <c r="WZO114"/>
      <c r="WZQ114"/>
      <c r="WZS114"/>
      <c r="WZU114"/>
      <c r="WZW114"/>
      <c r="WZY114"/>
      <c r="XAA114"/>
      <c r="XAC114"/>
      <c r="XAE114"/>
      <c r="XAG114"/>
      <c r="XAI114"/>
      <c r="XAK114"/>
      <c r="XAM114"/>
      <c r="XAO114"/>
      <c r="XAQ114"/>
      <c r="XAS114"/>
      <c r="XAU114"/>
      <c r="XAW114"/>
      <c r="XAY114"/>
      <c r="XBA114"/>
      <c r="XBC114"/>
      <c r="XBE114"/>
      <c r="XBG114"/>
      <c r="XBI114"/>
      <c r="XBK114"/>
      <c r="XBM114"/>
      <c r="XBO114"/>
      <c r="XBQ114"/>
      <c r="XBS114"/>
      <c r="XBU114"/>
      <c r="XBW114"/>
      <c r="XBY114"/>
      <c r="XCA114"/>
      <c r="XCC114"/>
      <c r="XCE114"/>
      <c r="XCG114"/>
      <c r="XCI114"/>
      <c r="XCK114"/>
      <c r="XCM114"/>
      <c r="XCO114"/>
      <c r="XCQ114"/>
      <c r="XCS114"/>
      <c r="XCU114"/>
      <c r="XCW114"/>
      <c r="XCY114"/>
      <c r="XDA114"/>
      <c r="XDC114"/>
      <c r="XDE114"/>
      <c r="XDG114"/>
      <c r="XDI114"/>
      <c r="XDK114"/>
      <c r="XDM114"/>
      <c r="XDO114"/>
      <c r="XDQ114"/>
      <c r="XDS114"/>
      <c r="XDU114"/>
      <c r="XDW114"/>
      <c r="XDY114"/>
      <c r="XEA114"/>
      <c r="XEC114"/>
      <c r="XEE114"/>
      <c r="XEG114"/>
      <c r="XEI114"/>
      <c r="XEK114"/>
      <c r="XEM114"/>
      <c r="XEO114"/>
      <c r="XEQ114"/>
      <c r="XES114"/>
      <c r="XEU114"/>
      <c r="XEW114"/>
      <c r="XEY114"/>
      <c r="XFA114"/>
      <c r="XFC114"/>
    </row>
    <row r="115" spans="1:1023 1025:2047 2049:3071 3073:4095 4097:5119 5121:6143 6145:7167 7169:8191 8193:9215 9217:10239 10241:11263 11265:12287 12289:13311 13313:14335 14337:15359 15361:16383" s="55" customFormat="1" ht="19" customHeight="1" x14ac:dyDescent="0.35">
      <c r="A115" s="2" t="s">
        <v>269</v>
      </c>
      <c r="B115" s="209" t="s">
        <v>270</v>
      </c>
      <c r="C115" s="210"/>
      <c r="D115" s="48" t="s">
        <v>60</v>
      </c>
      <c r="E115" s="48" t="s">
        <v>60</v>
      </c>
      <c r="F115" s="48" t="s">
        <v>60</v>
      </c>
      <c r="G115" s="48" t="s">
        <v>60</v>
      </c>
      <c r="H115" s="48" t="s">
        <v>60</v>
      </c>
      <c r="I115" s="48" t="s">
        <v>60</v>
      </c>
      <c r="J115" s="49">
        <v>1</v>
      </c>
      <c r="K115" s="57" t="s">
        <v>255</v>
      </c>
      <c r="L115" s="73"/>
      <c r="M115" s="71"/>
      <c r="N115" s="73"/>
      <c r="O115" s="71"/>
      <c r="P115" s="73"/>
      <c r="Q115" s="71"/>
      <c r="R115" s="73"/>
      <c r="S115" s="71"/>
      <c r="T115" s="73"/>
      <c r="U115" s="71"/>
      <c r="V115" s="73"/>
      <c r="W115" s="71"/>
      <c r="X115" s="73"/>
      <c r="Y115" s="71"/>
      <c r="Z115" s="73"/>
      <c r="AA115" s="71"/>
      <c r="AB115" s="73"/>
      <c r="AC115" s="71"/>
      <c r="AD115" s="73"/>
      <c r="AE115" s="71"/>
      <c r="AF115" s="73"/>
      <c r="AG115" s="71"/>
      <c r="AH115" s="73"/>
      <c r="AI115" s="71"/>
      <c r="AJ115" s="73"/>
      <c r="AK115" s="71"/>
      <c r="AL115" s="73"/>
      <c r="AM115" s="71"/>
      <c r="AN115" s="73"/>
      <c r="AO115" s="71"/>
      <c r="AP115" s="73"/>
      <c r="AQ115" s="71"/>
      <c r="AR115" s="73"/>
      <c r="AS115" s="71"/>
      <c r="AT115" s="73"/>
      <c r="AU115" s="71"/>
      <c r="AV115" s="73"/>
      <c r="AW115" s="71"/>
      <c r="AX115" s="73"/>
      <c r="AY115" s="71"/>
      <c r="AZ115" s="73"/>
      <c r="BA115" s="71"/>
      <c r="BB115" s="73"/>
      <c r="BC115" s="71"/>
      <c r="BD115" s="73"/>
      <c r="BE115" s="71"/>
      <c r="BF115" s="73"/>
      <c r="BG115" s="71"/>
      <c r="BH115" s="73"/>
      <c r="BI115" s="71"/>
      <c r="BJ115" s="73"/>
      <c r="BK115" s="71"/>
      <c r="BL115" s="73"/>
      <c r="BM115" s="71"/>
      <c r="BN115" s="73"/>
      <c r="BO115" s="71"/>
      <c r="BP115" s="73"/>
      <c r="BQ115" s="71"/>
      <c r="BR115" s="73"/>
      <c r="BS115" s="71"/>
      <c r="BT115" s="73"/>
      <c r="BU115" s="71"/>
      <c r="BV115" s="73"/>
      <c r="BW115" s="71"/>
      <c r="BX115" s="73"/>
      <c r="BY115" s="71"/>
      <c r="BZ115" s="73"/>
      <c r="CA115" s="71"/>
      <c r="CB115" s="73"/>
      <c r="CC115" s="71"/>
      <c r="CD115" s="73"/>
      <c r="CE115" s="71"/>
      <c r="CF115" s="73"/>
      <c r="CG115" s="71"/>
      <c r="CH115" s="73"/>
      <c r="CI115" s="71"/>
      <c r="CJ115" s="73"/>
      <c r="CK115" s="71"/>
      <c r="CL115" s="73"/>
      <c r="CM115" s="71"/>
      <c r="CN115" s="73"/>
      <c r="CO115" s="71"/>
      <c r="CP115" s="73"/>
      <c r="CQ115" s="71"/>
      <c r="CR115" s="73"/>
      <c r="CS115" s="71"/>
      <c r="CT115" s="73"/>
      <c r="CU115" s="71"/>
      <c r="CV115" s="73"/>
      <c r="CW115" s="71"/>
      <c r="CX115" s="73"/>
      <c r="CY115" s="71"/>
      <c r="CZ115" s="73"/>
      <c r="DA115" s="71"/>
      <c r="DB115" s="73"/>
      <c r="DC115" s="71"/>
      <c r="DD115" s="73"/>
      <c r="DE115" s="71"/>
      <c r="DF115" s="73"/>
      <c r="DG115" s="71"/>
      <c r="DH115" s="73"/>
      <c r="DI115" s="71"/>
      <c r="DK115"/>
      <c r="DM115"/>
      <c r="DO115"/>
      <c r="DQ115"/>
      <c r="DS115"/>
      <c r="DU115"/>
      <c r="DW115"/>
      <c r="DY115"/>
      <c r="EA115"/>
      <c r="EC115"/>
      <c r="EE115"/>
      <c r="EG115"/>
      <c r="EI115"/>
      <c r="EK115"/>
      <c r="EM115"/>
      <c r="EO115"/>
      <c r="EQ115"/>
      <c r="ES115"/>
      <c r="EU115"/>
      <c r="EW115"/>
      <c r="EY115"/>
      <c r="FA115"/>
      <c r="FC115"/>
      <c r="FE115"/>
      <c r="FG115"/>
      <c r="FI115"/>
      <c r="FK115"/>
      <c r="FM115"/>
      <c r="FO115"/>
      <c r="FQ115"/>
      <c r="FS115"/>
      <c r="FU115"/>
      <c r="FW115"/>
      <c r="FY115"/>
      <c r="GA115"/>
      <c r="GC115"/>
      <c r="GE115"/>
      <c r="GG115"/>
      <c r="GI115"/>
      <c r="GK115"/>
      <c r="GM115"/>
      <c r="GO115"/>
      <c r="GQ115"/>
      <c r="GS115"/>
      <c r="GU115"/>
      <c r="GW115"/>
      <c r="GY115"/>
      <c r="HA115"/>
      <c r="HC115"/>
      <c r="HE115"/>
      <c r="HG115"/>
      <c r="HI115"/>
      <c r="HK115"/>
      <c r="HM115"/>
      <c r="HO115"/>
      <c r="HQ115"/>
      <c r="HS115"/>
      <c r="HU115"/>
      <c r="HW115"/>
      <c r="HY115"/>
      <c r="IA115"/>
      <c r="IC115"/>
      <c r="IE115"/>
      <c r="IG115"/>
      <c r="II115"/>
      <c r="IK115"/>
      <c r="IM115"/>
      <c r="IO115"/>
      <c r="IQ115"/>
      <c r="IS115"/>
      <c r="IU115"/>
      <c r="IW115"/>
      <c r="IY115"/>
      <c r="JA115"/>
      <c r="JC115"/>
      <c r="JE115"/>
      <c r="JG115"/>
      <c r="JI115"/>
      <c r="JK115"/>
      <c r="JM115"/>
      <c r="JO115"/>
      <c r="JQ115"/>
      <c r="JS115"/>
      <c r="JU115"/>
      <c r="JW115"/>
      <c r="JY115"/>
      <c r="KA115"/>
      <c r="KC115"/>
      <c r="KE115"/>
      <c r="KG115"/>
      <c r="KI115"/>
      <c r="KK115"/>
      <c r="KM115"/>
      <c r="KO115"/>
      <c r="KQ115"/>
      <c r="KS115"/>
      <c r="KU115"/>
      <c r="KW115"/>
      <c r="KY115"/>
      <c r="LA115"/>
      <c r="LC115"/>
      <c r="LE115"/>
      <c r="LG115"/>
      <c r="LI115"/>
      <c r="LK115"/>
      <c r="LM115"/>
      <c r="LO115"/>
      <c r="LQ115"/>
      <c r="LS115"/>
      <c r="LU115"/>
      <c r="LW115"/>
      <c r="LY115"/>
      <c r="MA115"/>
      <c r="MC115"/>
      <c r="ME115"/>
      <c r="MG115"/>
      <c r="MI115"/>
      <c r="MK115"/>
      <c r="MM115"/>
      <c r="MO115"/>
      <c r="MQ115"/>
      <c r="MS115"/>
      <c r="MU115"/>
      <c r="MW115"/>
      <c r="MY115"/>
      <c r="NA115"/>
      <c r="NC115"/>
      <c r="NE115"/>
      <c r="NG115"/>
      <c r="NI115"/>
      <c r="NK115"/>
      <c r="NM115"/>
      <c r="NO115"/>
      <c r="NQ115"/>
      <c r="NS115"/>
      <c r="NU115"/>
      <c r="NW115"/>
      <c r="NY115"/>
      <c r="OA115"/>
      <c r="OC115"/>
      <c r="OE115"/>
      <c r="OG115"/>
      <c r="OI115"/>
      <c r="OK115"/>
      <c r="OM115"/>
      <c r="OO115"/>
      <c r="OQ115"/>
      <c r="OS115"/>
      <c r="OU115"/>
      <c r="OW115"/>
      <c r="OY115"/>
      <c r="PA115"/>
      <c r="PC115"/>
      <c r="PE115"/>
      <c r="PG115"/>
      <c r="PI115"/>
      <c r="PK115"/>
      <c r="PM115"/>
      <c r="PO115"/>
      <c r="PQ115"/>
      <c r="PS115"/>
      <c r="PU115"/>
      <c r="PW115"/>
      <c r="PY115"/>
      <c r="QA115"/>
      <c r="QC115"/>
      <c r="QE115"/>
      <c r="QG115"/>
      <c r="QI115"/>
      <c r="QK115"/>
      <c r="QM115"/>
      <c r="QO115"/>
      <c r="QQ115"/>
      <c r="QS115"/>
      <c r="QU115"/>
      <c r="QW115"/>
      <c r="QY115"/>
      <c r="RA115"/>
      <c r="RC115"/>
      <c r="RE115"/>
      <c r="RG115"/>
      <c r="RI115"/>
      <c r="RK115"/>
      <c r="RM115"/>
      <c r="RO115"/>
      <c r="RQ115"/>
      <c r="RS115"/>
      <c r="RU115"/>
      <c r="RW115"/>
      <c r="RY115"/>
      <c r="SA115"/>
      <c r="SC115"/>
      <c r="SE115"/>
      <c r="SG115"/>
      <c r="SI115"/>
      <c r="SK115"/>
      <c r="SM115"/>
      <c r="SO115"/>
      <c r="SQ115"/>
      <c r="SS115"/>
      <c r="SU115"/>
      <c r="SW115"/>
      <c r="SY115"/>
      <c r="TA115"/>
      <c r="TC115"/>
      <c r="TE115"/>
      <c r="TG115"/>
      <c r="TI115"/>
      <c r="TK115"/>
      <c r="TM115"/>
      <c r="TO115"/>
      <c r="TQ115"/>
      <c r="TS115"/>
      <c r="TU115"/>
      <c r="TW115"/>
      <c r="TY115"/>
      <c r="UA115"/>
      <c r="UC115"/>
      <c r="UE115"/>
      <c r="UG115"/>
      <c r="UI115"/>
      <c r="UK115"/>
      <c r="UM115"/>
      <c r="UO115"/>
      <c r="UQ115"/>
      <c r="US115"/>
      <c r="UU115"/>
      <c r="UW115"/>
      <c r="UY115"/>
      <c r="VA115"/>
      <c r="VC115"/>
      <c r="VE115"/>
      <c r="VG115"/>
      <c r="VI115"/>
      <c r="VK115"/>
      <c r="VM115"/>
      <c r="VO115"/>
      <c r="VQ115"/>
      <c r="VS115"/>
      <c r="VU115"/>
      <c r="VW115"/>
      <c r="VY115"/>
      <c r="WA115"/>
      <c r="WC115"/>
      <c r="WE115"/>
      <c r="WG115"/>
      <c r="WI115"/>
      <c r="WK115"/>
      <c r="WM115"/>
      <c r="WO115"/>
      <c r="WQ115"/>
      <c r="WS115"/>
      <c r="WU115"/>
      <c r="WW115"/>
      <c r="WY115"/>
      <c r="XA115"/>
      <c r="XC115"/>
      <c r="XE115"/>
      <c r="XG115"/>
      <c r="XI115"/>
      <c r="XK115"/>
      <c r="XM115"/>
      <c r="XO115"/>
      <c r="XQ115"/>
      <c r="XS115"/>
      <c r="XU115"/>
      <c r="XW115"/>
      <c r="XY115"/>
      <c r="YA115"/>
      <c r="YC115"/>
      <c r="YE115"/>
      <c r="YG115"/>
      <c r="YI115"/>
      <c r="YK115"/>
      <c r="YM115"/>
      <c r="YO115"/>
      <c r="YQ115"/>
      <c r="YS115"/>
      <c r="YU115"/>
      <c r="YW115"/>
      <c r="YY115"/>
      <c r="ZA115"/>
      <c r="ZC115"/>
      <c r="ZE115"/>
      <c r="ZG115"/>
      <c r="ZI115"/>
      <c r="ZK115"/>
      <c r="ZM115"/>
      <c r="ZO115"/>
      <c r="ZQ115"/>
      <c r="ZS115"/>
      <c r="ZU115"/>
      <c r="ZW115"/>
      <c r="ZY115"/>
      <c r="AAA115"/>
      <c r="AAC115"/>
      <c r="AAE115"/>
      <c r="AAG115"/>
      <c r="AAI115"/>
      <c r="AAK115"/>
      <c r="AAM115"/>
      <c r="AAO115"/>
      <c r="AAQ115"/>
      <c r="AAS115"/>
      <c r="AAU115"/>
      <c r="AAW115"/>
      <c r="AAY115"/>
      <c r="ABA115"/>
      <c r="ABC115"/>
      <c r="ABE115"/>
      <c r="ABG115"/>
      <c r="ABI115"/>
      <c r="ABK115"/>
      <c r="ABM115"/>
      <c r="ABO115"/>
      <c r="ABQ115"/>
      <c r="ABS115"/>
      <c r="ABU115"/>
      <c r="ABW115"/>
      <c r="ABY115"/>
      <c r="ACA115"/>
      <c r="ACC115"/>
      <c r="ACE115"/>
      <c r="ACG115"/>
      <c r="ACI115"/>
      <c r="ACK115"/>
      <c r="ACM115"/>
      <c r="ACO115"/>
      <c r="ACQ115"/>
      <c r="ACS115"/>
      <c r="ACU115"/>
      <c r="ACW115"/>
      <c r="ACY115"/>
      <c r="ADA115"/>
      <c r="ADC115"/>
      <c r="ADE115"/>
      <c r="ADG115"/>
      <c r="ADI115"/>
      <c r="ADK115"/>
      <c r="ADM115"/>
      <c r="ADO115"/>
      <c r="ADQ115"/>
      <c r="ADS115"/>
      <c r="ADU115"/>
      <c r="ADW115"/>
      <c r="ADY115"/>
      <c r="AEA115"/>
      <c r="AEC115"/>
      <c r="AEE115"/>
      <c r="AEG115"/>
      <c r="AEI115"/>
      <c r="AEK115"/>
      <c r="AEM115"/>
      <c r="AEO115"/>
      <c r="AEQ115"/>
      <c r="AES115"/>
      <c r="AEU115"/>
      <c r="AEW115"/>
      <c r="AEY115"/>
      <c r="AFA115"/>
      <c r="AFC115"/>
      <c r="AFE115"/>
      <c r="AFG115"/>
      <c r="AFI115"/>
      <c r="AFK115"/>
      <c r="AFM115"/>
      <c r="AFO115"/>
      <c r="AFQ115"/>
      <c r="AFS115"/>
      <c r="AFU115"/>
      <c r="AFW115"/>
      <c r="AFY115"/>
      <c r="AGA115"/>
      <c r="AGC115"/>
      <c r="AGE115"/>
      <c r="AGG115"/>
      <c r="AGI115"/>
      <c r="AGK115"/>
      <c r="AGM115"/>
      <c r="AGO115"/>
      <c r="AGQ115"/>
      <c r="AGS115"/>
      <c r="AGU115"/>
      <c r="AGW115"/>
      <c r="AGY115"/>
      <c r="AHA115"/>
      <c r="AHC115"/>
      <c r="AHE115"/>
      <c r="AHG115"/>
      <c r="AHI115"/>
      <c r="AHK115"/>
      <c r="AHM115"/>
      <c r="AHO115"/>
      <c r="AHQ115"/>
      <c r="AHS115"/>
      <c r="AHU115"/>
      <c r="AHW115"/>
      <c r="AHY115"/>
      <c r="AIA115"/>
      <c r="AIC115"/>
      <c r="AIE115"/>
      <c r="AIG115"/>
      <c r="AII115"/>
      <c r="AIK115"/>
      <c r="AIM115"/>
      <c r="AIO115"/>
      <c r="AIQ115"/>
      <c r="AIS115"/>
      <c r="AIU115"/>
      <c r="AIW115"/>
      <c r="AIY115"/>
      <c r="AJA115"/>
      <c r="AJC115"/>
      <c r="AJE115"/>
      <c r="AJG115"/>
      <c r="AJI115"/>
      <c r="AJK115"/>
      <c r="AJM115"/>
      <c r="AJO115"/>
      <c r="AJQ115"/>
      <c r="AJS115"/>
      <c r="AJU115"/>
      <c r="AJW115"/>
      <c r="AJY115"/>
      <c r="AKA115"/>
      <c r="AKC115"/>
      <c r="AKE115"/>
      <c r="AKG115"/>
      <c r="AKI115"/>
      <c r="AKK115"/>
      <c r="AKM115"/>
      <c r="AKO115"/>
      <c r="AKQ115"/>
      <c r="AKS115"/>
      <c r="AKU115"/>
      <c r="AKW115"/>
      <c r="AKY115"/>
      <c r="ALA115"/>
      <c r="ALC115"/>
      <c r="ALE115"/>
      <c r="ALG115"/>
      <c r="ALI115"/>
      <c r="ALK115"/>
      <c r="ALM115"/>
      <c r="ALO115"/>
      <c r="ALQ115"/>
      <c r="ALS115"/>
      <c r="ALU115"/>
      <c r="ALW115"/>
      <c r="ALY115"/>
      <c r="AMA115"/>
      <c r="AMC115"/>
      <c r="AME115"/>
      <c r="AMG115"/>
      <c r="AMI115"/>
      <c r="AMK115"/>
      <c r="AMM115"/>
      <c r="AMO115"/>
      <c r="AMQ115"/>
      <c r="AMS115"/>
      <c r="AMU115"/>
      <c r="AMW115"/>
      <c r="AMY115"/>
      <c r="ANA115"/>
      <c r="ANC115"/>
      <c r="ANE115"/>
      <c r="ANG115"/>
      <c r="ANI115"/>
      <c r="ANK115"/>
      <c r="ANM115"/>
      <c r="ANO115"/>
      <c r="ANQ115"/>
      <c r="ANS115"/>
      <c r="ANU115"/>
      <c r="ANW115"/>
      <c r="ANY115"/>
      <c r="AOA115"/>
      <c r="AOC115"/>
      <c r="AOE115"/>
      <c r="AOG115"/>
      <c r="AOI115"/>
      <c r="AOK115"/>
      <c r="AOM115"/>
      <c r="AOO115"/>
      <c r="AOQ115"/>
      <c r="AOS115"/>
      <c r="AOU115"/>
      <c r="AOW115"/>
      <c r="AOY115"/>
      <c r="APA115"/>
      <c r="APC115"/>
      <c r="APE115"/>
      <c r="APG115"/>
      <c r="API115"/>
      <c r="APK115"/>
      <c r="APM115"/>
      <c r="APO115"/>
      <c r="APQ115"/>
      <c r="APS115"/>
      <c r="APU115"/>
      <c r="APW115"/>
      <c r="APY115"/>
      <c r="AQA115"/>
      <c r="AQC115"/>
      <c r="AQE115"/>
      <c r="AQG115"/>
      <c r="AQI115"/>
      <c r="AQK115"/>
      <c r="AQM115"/>
      <c r="AQO115"/>
      <c r="AQQ115"/>
      <c r="AQS115"/>
      <c r="AQU115"/>
      <c r="AQW115"/>
      <c r="AQY115"/>
      <c r="ARA115"/>
      <c r="ARC115"/>
      <c r="ARE115"/>
      <c r="ARG115"/>
      <c r="ARI115"/>
      <c r="ARK115"/>
      <c r="ARM115"/>
      <c r="ARO115"/>
      <c r="ARQ115"/>
      <c r="ARS115"/>
      <c r="ARU115"/>
      <c r="ARW115"/>
      <c r="ARY115"/>
      <c r="ASA115"/>
      <c r="ASC115"/>
      <c r="ASE115"/>
      <c r="ASG115"/>
      <c r="ASI115"/>
      <c r="ASK115"/>
      <c r="ASM115"/>
      <c r="ASO115"/>
      <c r="ASQ115"/>
      <c r="ASS115"/>
      <c r="ASU115"/>
      <c r="ASW115"/>
      <c r="ASY115"/>
      <c r="ATA115"/>
      <c r="ATC115"/>
      <c r="ATE115"/>
      <c r="ATG115"/>
      <c r="ATI115"/>
      <c r="ATK115"/>
      <c r="ATM115"/>
      <c r="ATO115"/>
      <c r="ATQ115"/>
      <c r="ATS115"/>
      <c r="ATU115"/>
      <c r="ATW115"/>
      <c r="ATY115"/>
      <c r="AUA115"/>
      <c r="AUC115"/>
      <c r="AUE115"/>
      <c r="AUG115"/>
      <c r="AUI115"/>
      <c r="AUK115"/>
      <c r="AUM115"/>
      <c r="AUO115"/>
      <c r="AUQ115"/>
      <c r="AUS115"/>
      <c r="AUU115"/>
      <c r="AUW115"/>
      <c r="AUY115"/>
      <c r="AVA115"/>
      <c r="AVC115"/>
      <c r="AVE115"/>
      <c r="AVG115"/>
      <c r="AVI115"/>
      <c r="AVK115"/>
      <c r="AVM115"/>
      <c r="AVO115"/>
      <c r="AVQ115"/>
      <c r="AVS115"/>
      <c r="AVU115"/>
      <c r="AVW115"/>
      <c r="AVY115"/>
      <c r="AWA115"/>
      <c r="AWC115"/>
      <c r="AWE115"/>
      <c r="AWG115"/>
      <c r="AWI115"/>
      <c r="AWK115"/>
      <c r="AWM115"/>
      <c r="AWO115"/>
      <c r="AWQ115"/>
      <c r="AWS115"/>
      <c r="AWU115"/>
      <c r="AWW115"/>
      <c r="AWY115"/>
      <c r="AXA115"/>
      <c r="AXC115"/>
      <c r="AXE115"/>
      <c r="AXG115"/>
      <c r="AXI115"/>
      <c r="AXK115"/>
      <c r="AXM115"/>
      <c r="AXO115"/>
      <c r="AXQ115"/>
      <c r="AXS115"/>
      <c r="AXU115"/>
      <c r="AXW115"/>
      <c r="AXY115"/>
      <c r="AYA115"/>
      <c r="AYC115"/>
      <c r="AYE115"/>
      <c r="AYG115"/>
      <c r="AYI115"/>
      <c r="AYK115"/>
      <c r="AYM115"/>
      <c r="AYO115"/>
      <c r="AYQ115"/>
      <c r="AYS115"/>
      <c r="AYU115"/>
      <c r="AYW115"/>
      <c r="AYY115"/>
      <c r="AZA115"/>
      <c r="AZC115"/>
      <c r="AZE115"/>
      <c r="AZG115"/>
      <c r="AZI115"/>
      <c r="AZK115"/>
      <c r="AZM115"/>
      <c r="AZO115"/>
      <c r="AZQ115"/>
      <c r="AZS115"/>
      <c r="AZU115"/>
      <c r="AZW115"/>
      <c r="AZY115"/>
      <c r="BAA115"/>
      <c r="BAC115"/>
      <c r="BAE115"/>
      <c r="BAG115"/>
      <c r="BAI115"/>
      <c r="BAK115"/>
      <c r="BAM115"/>
      <c r="BAO115"/>
      <c r="BAQ115"/>
      <c r="BAS115"/>
      <c r="BAU115"/>
      <c r="BAW115"/>
      <c r="BAY115"/>
      <c r="BBA115"/>
      <c r="BBC115"/>
      <c r="BBE115"/>
      <c r="BBG115"/>
      <c r="BBI115"/>
      <c r="BBK115"/>
      <c r="BBM115"/>
      <c r="BBO115"/>
      <c r="BBQ115"/>
      <c r="BBS115"/>
      <c r="BBU115"/>
      <c r="BBW115"/>
      <c r="BBY115"/>
      <c r="BCA115"/>
      <c r="BCC115"/>
      <c r="BCE115"/>
      <c r="BCG115"/>
      <c r="BCI115"/>
      <c r="BCK115"/>
      <c r="BCM115"/>
      <c r="BCO115"/>
      <c r="BCQ115"/>
      <c r="BCS115"/>
      <c r="BCU115"/>
      <c r="BCW115"/>
      <c r="BCY115"/>
      <c r="BDA115"/>
      <c r="BDC115"/>
      <c r="BDE115"/>
      <c r="BDG115"/>
      <c r="BDI115"/>
      <c r="BDK115"/>
      <c r="BDM115"/>
      <c r="BDO115"/>
      <c r="BDQ115"/>
      <c r="BDS115"/>
      <c r="BDU115"/>
      <c r="BDW115"/>
      <c r="BDY115"/>
      <c r="BEA115"/>
      <c r="BEC115"/>
      <c r="BEE115"/>
      <c r="BEG115"/>
      <c r="BEI115"/>
      <c r="BEK115"/>
      <c r="BEM115"/>
      <c r="BEO115"/>
      <c r="BEQ115"/>
      <c r="BES115"/>
      <c r="BEU115"/>
      <c r="BEW115"/>
      <c r="BEY115"/>
      <c r="BFA115"/>
      <c r="BFC115"/>
      <c r="BFE115"/>
      <c r="BFG115"/>
      <c r="BFI115"/>
      <c r="BFK115"/>
      <c r="BFM115"/>
      <c r="BFO115"/>
      <c r="BFQ115"/>
      <c r="BFS115"/>
      <c r="BFU115"/>
      <c r="BFW115"/>
      <c r="BFY115"/>
      <c r="BGA115"/>
      <c r="BGC115"/>
      <c r="BGE115"/>
      <c r="BGG115"/>
      <c r="BGI115"/>
      <c r="BGK115"/>
      <c r="BGM115"/>
      <c r="BGO115"/>
      <c r="BGQ115"/>
      <c r="BGS115"/>
      <c r="BGU115"/>
      <c r="BGW115"/>
      <c r="BGY115"/>
      <c r="BHA115"/>
      <c r="BHC115"/>
      <c r="BHE115"/>
      <c r="BHG115"/>
      <c r="BHI115"/>
      <c r="BHK115"/>
      <c r="BHM115"/>
      <c r="BHO115"/>
      <c r="BHQ115"/>
      <c r="BHS115"/>
      <c r="BHU115"/>
      <c r="BHW115"/>
      <c r="BHY115"/>
      <c r="BIA115"/>
      <c r="BIC115"/>
      <c r="BIE115"/>
      <c r="BIG115"/>
      <c r="BII115"/>
      <c r="BIK115"/>
      <c r="BIM115"/>
      <c r="BIO115"/>
      <c r="BIQ115"/>
      <c r="BIS115"/>
      <c r="BIU115"/>
      <c r="BIW115"/>
      <c r="BIY115"/>
      <c r="BJA115"/>
      <c r="BJC115"/>
      <c r="BJE115"/>
      <c r="BJG115"/>
      <c r="BJI115"/>
      <c r="BJK115"/>
      <c r="BJM115"/>
      <c r="BJO115"/>
      <c r="BJQ115"/>
      <c r="BJS115"/>
      <c r="BJU115"/>
      <c r="BJW115"/>
      <c r="BJY115"/>
      <c r="BKA115"/>
      <c r="BKC115"/>
      <c r="BKE115"/>
      <c r="BKG115"/>
      <c r="BKI115"/>
      <c r="BKK115"/>
      <c r="BKM115"/>
      <c r="BKO115"/>
      <c r="BKQ115"/>
      <c r="BKS115"/>
      <c r="BKU115"/>
      <c r="BKW115"/>
      <c r="BKY115"/>
      <c r="BLA115"/>
      <c r="BLC115"/>
      <c r="BLE115"/>
      <c r="BLG115"/>
      <c r="BLI115"/>
      <c r="BLK115"/>
      <c r="BLM115"/>
      <c r="BLO115"/>
      <c r="BLQ115"/>
      <c r="BLS115"/>
      <c r="BLU115"/>
      <c r="BLW115"/>
      <c r="BLY115"/>
      <c r="BMA115"/>
      <c r="BMC115"/>
      <c r="BME115"/>
      <c r="BMG115"/>
      <c r="BMI115"/>
      <c r="BMK115"/>
      <c r="BMM115"/>
      <c r="BMO115"/>
      <c r="BMQ115"/>
      <c r="BMS115"/>
      <c r="BMU115"/>
      <c r="BMW115"/>
      <c r="BMY115"/>
      <c r="BNA115"/>
      <c r="BNC115"/>
      <c r="BNE115"/>
      <c r="BNG115"/>
      <c r="BNI115"/>
      <c r="BNK115"/>
      <c r="BNM115"/>
      <c r="BNO115"/>
      <c r="BNQ115"/>
      <c r="BNS115"/>
      <c r="BNU115"/>
      <c r="BNW115"/>
      <c r="BNY115"/>
      <c r="BOA115"/>
      <c r="BOC115"/>
      <c r="BOE115"/>
      <c r="BOG115"/>
      <c r="BOI115"/>
      <c r="BOK115"/>
      <c r="BOM115"/>
      <c r="BOO115"/>
      <c r="BOQ115"/>
      <c r="BOS115"/>
      <c r="BOU115"/>
      <c r="BOW115"/>
      <c r="BOY115"/>
      <c r="BPA115"/>
      <c r="BPC115"/>
      <c r="BPE115"/>
      <c r="BPG115"/>
      <c r="BPI115"/>
      <c r="BPK115"/>
      <c r="BPM115"/>
      <c r="BPO115"/>
      <c r="BPQ115"/>
      <c r="BPS115"/>
      <c r="BPU115"/>
      <c r="BPW115"/>
      <c r="BPY115"/>
      <c r="BQA115"/>
      <c r="BQC115"/>
      <c r="BQE115"/>
      <c r="BQG115"/>
      <c r="BQI115"/>
      <c r="BQK115"/>
      <c r="BQM115"/>
      <c r="BQO115"/>
      <c r="BQQ115"/>
      <c r="BQS115"/>
      <c r="BQU115"/>
      <c r="BQW115"/>
      <c r="BQY115"/>
      <c r="BRA115"/>
      <c r="BRC115"/>
      <c r="BRE115"/>
      <c r="BRG115"/>
      <c r="BRI115"/>
      <c r="BRK115"/>
      <c r="BRM115"/>
      <c r="BRO115"/>
      <c r="BRQ115"/>
      <c r="BRS115"/>
      <c r="BRU115"/>
      <c r="BRW115"/>
      <c r="BRY115"/>
      <c r="BSA115"/>
      <c r="BSC115"/>
      <c r="BSE115"/>
      <c r="BSG115"/>
      <c r="BSI115"/>
      <c r="BSK115"/>
      <c r="BSM115"/>
      <c r="BSO115"/>
      <c r="BSQ115"/>
      <c r="BSS115"/>
      <c r="BSU115"/>
      <c r="BSW115"/>
      <c r="BSY115"/>
      <c r="BTA115"/>
      <c r="BTC115"/>
      <c r="BTE115"/>
      <c r="BTG115"/>
      <c r="BTI115"/>
      <c r="BTK115"/>
      <c r="BTM115"/>
      <c r="BTO115"/>
      <c r="BTQ115"/>
      <c r="BTS115"/>
      <c r="BTU115"/>
      <c r="BTW115"/>
      <c r="BTY115"/>
      <c r="BUA115"/>
      <c r="BUC115"/>
      <c r="BUE115"/>
      <c r="BUG115"/>
      <c r="BUI115"/>
      <c r="BUK115"/>
      <c r="BUM115"/>
      <c r="BUO115"/>
      <c r="BUQ115"/>
      <c r="BUS115"/>
      <c r="BUU115"/>
      <c r="BUW115"/>
      <c r="BUY115"/>
      <c r="BVA115"/>
      <c r="BVC115"/>
      <c r="BVE115"/>
      <c r="BVG115"/>
      <c r="BVI115"/>
      <c r="BVK115"/>
      <c r="BVM115"/>
      <c r="BVO115"/>
      <c r="BVQ115"/>
      <c r="BVS115"/>
      <c r="BVU115"/>
      <c r="BVW115"/>
      <c r="BVY115"/>
      <c r="BWA115"/>
      <c r="BWC115"/>
      <c r="BWE115"/>
      <c r="BWG115"/>
      <c r="BWI115"/>
      <c r="BWK115"/>
      <c r="BWM115"/>
      <c r="BWO115"/>
      <c r="BWQ115"/>
      <c r="BWS115"/>
      <c r="BWU115"/>
      <c r="BWW115"/>
      <c r="BWY115"/>
      <c r="BXA115"/>
      <c r="BXC115"/>
      <c r="BXE115"/>
      <c r="BXG115"/>
      <c r="BXI115"/>
      <c r="BXK115"/>
      <c r="BXM115"/>
      <c r="BXO115"/>
      <c r="BXQ115"/>
      <c r="BXS115"/>
      <c r="BXU115"/>
      <c r="BXW115"/>
      <c r="BXY115"/>
      <c r="BYA115"/>
      <c r="BYC115"/>
      <c r="BYE115"/>
      <c r="BYG115"/>
      <c r="BYI115"/>
      <c r="BYK115"/>
      <c r="BYM115"/>
      <c r="BYO115"/>
      <c r="BYQ115"/>
      <c r="BYS115"/>
      <c r="BYU115"/>
      <c r="BYW115"/>
      <c r="BYY115"/>
      <c r="BZA115"/>
      <c r="BZC115"/>
      <c r="BZE115"/>
      <c r="BZG115"/>
      <c r="BZI115"/>
      <c r="BZK115"/>
      <c r="BZM115"/>
      <c r="BZO115"/>
      <c r="BZQ115"/>
      <c r="BZS115"/>
      <c r="BZU115"/>
      <c r="BZW115"/>
      <c r="BZY115"/>
      <c r="CAA115"/>
      <c r="CAC115"/>
      <c r="CAE115"/>
      <c r="CAG115"/>
      <c r="CAI115"/>
      <c r="CAK115"/>
      <c r="CAM115"/>
      <c r="CAO115"/>
      <c r="CAQ115"/>
      <c r="CAS115"/>
      <c r="CAU115"/>
      <c r="CAW115"/>
      <c r="CAY115"/>
      <c r="CBA115"/>
      <c r="CBC115"/>
      <c r="CBE115"/>
      <c r="CBG115"/>
      <c r="CBI115"/>
      <c r="CBK115"/>
      <c r="CBM115"/>
      <c r="CBO115"/>
      <c r="CBQ115"/>
      <c r="CBS115"/>
      <c r="CBU115"/>
      <c r="CBW115"/>
      <c r="CBY115"/>
      <c r="CCA115"/>
      <c r="CCC115"/>
      <c r="CCE115"/>
      <c r="CCG115"/>
      <c r="CCI115"/>
      <c r="CCK115"/>
      <c r="CCM115"/>
      <c r="CCO115"/>
      <c r="CCQ115"/>
      <c r="CCS115"/>
      <c r="CCU115"/>
      <c r="CCW115"/>
      <c r="CCY115"/>
      <c r="CDA115"/>
      <c r="CDC115"/>
      <c r="CDE115"/>
      <c r="CDG115"/>
      <c r="CDI115"/>
      <c r="CDK115"/>
      <c r="CDM115"/>
      <c r="CDO115"/>
      <c r="CDQ115"/>
      <c r="CDS115"/>
      <c r="CDU115"/>
      <c r="CDW115"/>
      <c r="CDY115"/>
      <c r="CEA115"/>
      <c r="CEC115"/>
      <c r="CEE115"/>
      <c r="CEG115"/>
      <c r="CEI115"/>
      <c r="CEK115"/>
      <c r="CEM115"/>
      <c r="CEO115"/>
      <c r="CEQ115"/>
      <c r="CES115"/>
      <c r="CEU115"/>
      <c r="CEW115"/>
      <c r="CEY115"/>
      <c r="CFA115"/>
      <c r="CFC115"/>
      <c r="CFE115"/>
      <c r="CFG115"/>
      <c r="CFI115"/>
      <c r="CFK115"/>
      <c r="CFM115"/>
      <c r="CFO115"/>
      <c r="CFQ115"/>
      <c r="CFS115"/>
      <c r="CFU115"/>
      <c r="CFW115"/>
      <c r="CFY115"/>
      <c r="CGA115"/>
      <c r="CGC115"/>
      <c r="CGE115"/>
      <c r="CGG115"/>
      <c r="CGI115"/>
      <c r="CGK115"/>
      <c r="CGM115"/>
      <c r="CGO115"/>
      <c r="CGQ115"/>
      <c r="CGS115"/>
      <c r="CGU115"/>
      <c r="CGW115"/>
      <c r="CGY115"/>
      <c r="CHA115"/>
      <c r="CHC115"/>
      <c r="CHE115"/>
      <c r="CHG115"/>
      <c r="CHI115"/>
      <c r="CHK115"/>
      <c r="CHM115"/>
      <c r="CHO115"/>
      <c r="CHQ115"/>
      <c r="CHS115"/>
      <c r="CHU115"/>
      <c r="CHW115"/>
      <c r="CHY115"/>
      <c r="CIA115"/>
      <c r="CIC115"/>
      <c r="CIE115"/>
      <c r="CIG115"/>
      <c r="CII115"/>
      <c r="CIK115"/>
      <c r="CIM115"/>
      <c r="CIO115"/>
      <c r="CIQ115"/>
      <c r="CIS115"/>
      <c r="CIU115"/>
      <c r="CIW115"/>
      <c r="CIY115"/>
      <c r="CJA115"/>
      <c r="CJC115"/>
      <c r="CJE115"/>
      <c r="CJG115"/>
      <c r="CJI115"/>
      <c r="CJK115"/>
      <c r="CJM115"/>
      <c r="CJO115"/>
      <c r="CJQ115"/>
      <c r="CJS115"/>
      <c r="CJU115"/>
      <c r="CJW115"/>
      <c r="CJY115"/>
      <c r="CKA115"/>
      <c r="CKC115"/>
      <c r="CKE115"/>
      <c r="CKG115"/>
      <c r="CKI115"/>
      <c r="CKK115"/>
      <c r="CKM115"/>
      <c r="CKO115"/>
      <c r="CKQ115"/>
      <c r="CKS115"/>
      <c r="CKU115"/>
      <c r="CKW115"/>
      <c r="CKY115"/>
      <c r="CLA115"/>
      <c r="CLC115"/>
      <c r="CLE115"/>
      <c r="CLG115"/>
      <c r="CLI115"/>
      <c r="CLK115"/>
      <c r="CLM115"/>
      <c r="CLO115"/>
      <c r="CLQ115"/>
      <c r="CLS115"/>
      <c r="CLU115"/>
      <c r="CLW115"/>
      <c r="CLY115"/>
      <c r="CMA115"/>
      <c r="CMC115"/>
      <c r="CME115"/>
      <c r="CMG115"/>
      <c r="CMI115"/>
      <c r="CMK115"/>
      <c r="CMM115"/>
      <c r="CMO115"/>
      <c r="CMQ115"/>
      <c r="CMS115"/>
      <c r="CMU115"/>
      <c r="CMW115"/>
      <c r="CMY115"/>
      <c r="CNA115"/>
      <c r="CNC115"/>
      <c r="CNE115"/>
      <c r="CNG115"/>
      <c r="CNI115"/>
      <c r="CNK115"/>
      <c r="CNM115"/>
      <c r="CNO115"/>
      <c r="CNQ115"/>
      <c r="CNS115"/>
      <c r="CNU115"/>
      <c r="CNW115"/>
      <c r="CNY115"/>
      <c r="COA115"/>
      <c r="COC115"/>
      <c r="COE115"/>
      <c r="COG115"/>
      <c r="COI115"/>
      <c r="COK115"/>
      <c r="COM115"/>
      <c r="COO115"/>
      <c r="COQ115"/>
      <c r="COS115"/>
      <c r="COU115"/>
      <c r="COW115"/>
      <c r="COY115"/>
      <c r="CPA115"/>
      <c r="CPC115"/>
      <c r="CPE115"/>
      <c r="CPG115"/>
      <c r="CPI115"/>
      <c r="CPK115"/>
      <c r="CPM115"/>
      <c r="CPO115"/>
      <c r="CPQ115"/>
      <c r="CPS115"/>
      <c r="CPU115"/>
      <c r="CPW115"/>
      <c r="CPY115"/>
      <c r="CQA115"/>
      <c r="CQC115"/>
      <c r="CQE115"/>
      <c r="CQG115"/>
      <c r="CQI115"/>
      <c r="CQK115"/>
      <c r="CQM115"/>
      <c r="CQO115"/>
      <c r="CQQ115"/>
      <c r="CQS115"/>
      <c r="CQU115"/>
      <c r="CQW115"/>
      <c r="CQY115"/>
      <c r="CRA115"/>
      <c r="CRC115"/>
      <c r="CRE115"/>
      <c r="CRG115"/>
      <c r="CRI115"/>
      <c r="CRK115"/>
      <c r="CRM115"/>
      <c r="CRO115"/>
      <c r="CRQ115"/>
      <c r="CRS115"/>
      <c r="CRU115"/>
      <c r="CRW115"/>
      <c r="CRY115"/>
      <c r="CSA115"/>
      <c r="CSC115"/>
      <c r="CSE115"/>
      <c r="CSG115"/>
      <c r="CSI115"/>
      <c r="CSK115"/>
      <c r="CSM115"/>
      <c r="CSO115"/>
      <c r="CSQ115"/>
      <c r="CSS115"/>
      <c r="CSU115"/>
      <c r="CSW115"/>
      <c r="CSY115"/>
      <c r="CTA115"/>
      <c r="CTC115"/>
      <c r="CTE115"/>
      <c r="CTG115"/>
      <c r="CTI115"/>
      <c r="CTK115"/>
      <c r="CTM115"/>
      <c r="CTO115"/>
      <c r="CTQ115"/>
      <c r="CTS115"/>
      <c r="CTU115"/>
      <c r="CTW115"/>
      <c r="CTY115"/>
      <c r="CUA115"/>
      <c r="CUC115"/>
      <c r="CUE115"/>
      <c r="CUG115"/>
      <c r="CUI115"/>
      <c r="CUK115"/>
      <c r="CUM115"/>
      <c r="CUO115"/>
      <c r="CUQ115"/>
      <c r="CUS115"/>
      <c r="CUU115"/>
      <c r="CUW115"/>
      <c r="CUY115"/>
      <c r="CVA115"/>
      <c r="CVC115"/>
      <c r="CVE115"/>
      <c r="CVG115"/>
      <c r="CVI115"/>
      <c r="CVK115"/>
      <c r="CVM115"/>
      <c r="CVO115"/>
      <c r="CVQ115"/>
      <c r="CVS115"/>
      <c r="CVU115"/>
      <c r="CVW115"/>
      <c r="CVY115"/>
      <c r="CWA115"/>
      <c r="CWC115"/>
      <c r="CWE115"/>
      <c r="CWG115"/>
      <c r="CWI115"/>
      <c r="CWK115"/>
      <c r="CWM115"/>
      <c r="CWO115"/>
      <c r="CWQ115"/>
      <c r="CWS115"/>
      <c r="CWU115"/>
      <c r="CWW115"/>
      <c r="CWY115"/>
      <c r="CXA115"/>
      <c r="CXC115"/>
      <c r="CXE115"/>
      <c r="CXG115"/>
      <c r="CXI115"/>
      <c r="CXK115"/>
      <c r="CXM115"/>
      <c r="CXO115"/>
      <c r="CXQ115"/>
      <c r="CXS115"/>
      <c r="CXU115"/>
      <c r="CXW115"/>
      <c r="CXY115"/>
      <c r="CYA115"/>
      <c r="CYC115"/>
      <c r="CYE115"/>
      <c r="CYG115"/>
      <c r="CYI115"/>
      <c r="CYK115"/>
      <c r="CYM115"/>
      <c r="CYO115"/>
      <c r="CYQ115"/>
      <c r="CYS115"/>
      <c r="CYU115"/>
      <c r="CYW115"/>
      <c r="CYY115"/>
      <c r="CZA115"/>
      <c r="CZC115"/>
      <c r="CZE115"/>
      <c r="CZG115"/>
      <c r="CZI115"/>
      <c r="CZK115"/>
      <c r="CZM115"/>
      <c r="CZO115"/>
      <c r="CZQ115"/>
      <c r="CZS115"/>
      <c r="CZU115"/>
      <c r="CZW115"/>
      <c r="CZY115"/>
      <c r="DAA115"/>
      <c r="DAC115"/>
      <c r="DAE115"/>
      <c r="DAG115"/>
      <c r="DAI115"/>
      <c r="DAK115"/>
      <c r="DAM115"/>
      <c r="DAO115"/>
      <c r="DAQ115"/>
      <c r="DAS115"/>
      <c r="DAU115"/>
      <c r="DAW115"/>
      <c r="DAY115"/>
      <c r="DBA115"/>
      <c r="DBC115"/>
      <c r="DBE115"/>
      <c r="DBG115"/>
      <c r="DBI115"/>
      <c r="DBK115"/>
      <c r="DBM115"/>
      <c r="DBO115"/>
      <c r="DBQ115"/>
      <c r="DBS115"/>
      <c r="DBU115"/>
      <c r="DBW115"/>
      <c r="DBY115"/>
      <c r="DCA115"/>
      <c r="DCC115"/>
      <c r="DCE115"/>
      <c r="DCG115"/>
      <c r="DCI115"/>
      <c r="DCK115"/>
      <c r="DCM115"/>
      <c r="DCO115"/>
      <c r="DCQ115"/>
      <c r="DCS115"/>
      <c r="DCU115"/>
      <c r="DCW115"/>
      <c r="DCY115"/>
      <c r="DDA115"/>
      <c r="DDC115"/>
      <c r="DDE115"/>
      <c r="DDG115"/>
      <c r="DDI115"/>
      <c r="DDK115"/>
      <c r="DDM115"/>
      <c r="DDO115"/>
      <c r="DDQ115"/>
      <c r="DDS115"/>
      <c r="DDU115"/>
      <c r="DDW115"/>
      <c r="DDY115"/>
      <c r="DEA115"/>
      <c r="DEC115"/>
      <c r="DEE115"/>
      <c r="DEG115"/>
      <c r="DEI115"/>
      <c r="DEK115"/>
      <c r="DEM115"/>
      <c r="DEO115"/>
      <c r="DEQ115"/>
      <c r="DES115"/>
      <c r="DEU115"/>
      <c r="DEW115"/>
      <c r="DEY115"/>
      <c r="DFA115"/>
      <c r="DFC115"/>
      <c r="DFE115"/>
      <c r="DFG115"/>
      <c r="DFI115"/>
      <c r="DFK115"/>
      <c r="DFM115"/>
      <c r="DFO115"/>
      <c r="DFQ115"/>
      <c r="DFS115"/>
      <c r="DFU115"/>
      <c r="DFW115"/>
      <c r="DFY115"/>
      <c r="DGA115"/>
      <c r="DGC115"/>
      <c r="DGE115"/>
      <c r="DGG115"/>
      <c r="DGI115"/>
      <c r="DGK115"/>
      <c r="DGM115"/>
      <c r="DGO115"/>
      <c r="DGQ115"/>
      <c r="DGS115"/>
      <c r="DGU115"/>
      <c r="DGW115"/>
      <c r="DGY115"/>
      <c r="DHA115"/>
      <c r="DHC115"/>
      <c r="DHE115"/>
      <c r="DHG115"/>
      <c r="DHI115"/>
      <c r="DHK115"/>
      <c r="DHM115"/>
      <c r="DHO115"/>
      <c r="DHQ115"/>
      <c r="DHS115"/>
      <c r="DHU115"/>
      <c r="DHW115"/>
      <c r="DHY115"/>
      <c r="DIA115"/>
      <c r="DIC115"/>
      <c r="DIE115"/>
      <c r="DIG115"/>
      <c r="DII115"/>
      <c r="DIK115"/>
      <c r="DIM115"/>
      <c r="DIO115"/>
      <c r="DIQ115"/>
      <c r="DIS115"/>
      <c r="DIU115"/>
      <c r="DIW115"/>
      <c r="DIY115"/>
      <c r="DJA115"/>
      <c r="DJC115"/>
      <c r="DJE115"/>
      <c r="DJG115"/>
      <c r="DJI115"/>
      <c r="DJK115"/>
      <c r="DJM115"/>
      <c r="DJO115"/>
      <c r="DJQ115"/>
      <c r="DJS115"/>
      <c r="DJU115"/>
      <c r="DJW115"/>
      <c r="DJY115"/>
      <c r="DKA115"/>
      <c r="DKC115"/>
      <c r="DKE115"/>
      <c r="DKG115"/>
      <c r="DKI115"/>
      <c r="DKK115"/>
      <c r="DKM115"/>
      <c r="DKO115"/>
      <c r="DKQ115"/>
      <c r="DKS115"/>
      <c r="DKU115"/>
      <c r="DKW115"/>
      <c r="DKY115"/>
      <c r="DLA115"/>
      <c r="DLC115"/>
      <c r="DLE115"/>
      <c r="DLG115"/>
      <c r="DLI115"/>
      <c r="DLK115"/>
      <c r="DLM115"/>
      <c r="DLO115"/>
      <c r="DLQ115"/>
      <c r="DLS115"/>
      <c r="DLU115"/>
      <c r="DLW115"/>
      <c r="DLY115"/>
      <c r="DMA115"/>
      <c r="DMC115"/>
      <c r="DME115"/>
      <c r="DMG115"/>
      <c r="DMI115"/>
      <c r="DMK115"/>
      <c r="DMM115"/>
      <c r="DMO115"/>
      <c r="DMQ115"/>
      <c r="DMS115"/>
      <c r="DMU115"/>
      <c r="DMW115"/>
      <c r="DMY115"/>
      <c r="DNA115"/>
      <c r="DNC115"/>
      <c r="DNE115"/>
      <c r="DNG115"/>
      <c r="DNI115"/>
      <c r="DNK115"/>
      <c r="DNM115"/>
      <c r="DNO115"/>
      <c r="DNQ115"/>
      <c r="DNS115"/>
      <c r="DNU115"/>
      <c r="DNW115"/>
      <c r="DNY115"/>
      <c r="DOA115"/>
      <c r="DOC115"/>
      <c r="DOE115"/>
      <c r="DOG115"/>
      <c r="DOI115"/>
      <c r="DOK115"/>
      <c r="DOM115"/>
      <c r="DOO115"/>
      <c r="DOQ115"/>
      <c r="DOS115"/>
      <c r="DOU115"/>
      <c r="DOW115"/>
      <c r="DOY115"/>
      <c r="DPA115"/>
      <c r="DPC115"/>
      <c r="DPE115"/>
      <c r="DPG115"/>
      <c r="DPI115"/>
      <c r="DPK115"/>
      <c r="DPM115"/>
      <c r="DPO115"/>
      <c r="DPQ115"/>
      <c r="DPS115"/>
      <c r="DPU115"/>
      <c r="DPW115"/>
      <c r="DPY115"/>
      <c r="DQA115"/>
      <c r="DQC115"/>
      <c r="DQE115"/>
      <c r="DQG115"/>
      <c r="DQI115"/>
      <c r="DQK115"/>
      <c r="DQM115"/>
      <c r="DQO115"/>
      <c r="DQQ115"/>
      <c r="DQS115"/>
      <c r="DQU115"/>
      <c r="DQW115"/>
      <c r="DQY115"/>
      <c r="DRA115"/>
      <c r="DRC115"/>
      <c r="DRE115"/>
      <c r="DRG115"/>
      <c r="DRI115"/>
      <c r="DRK115"/>
      <c r="DRM115"/>
      <c r="DRO115"/>
      <c r="DRQ115"/>
      <c r="DRS115"/>
      <c r="DRU115"/>
      <c r="DRW115"/>
      <c r="DRY115"/>
      <c r="DSA115"/>
      <c r="DSC115"/>
      <c r="DSE115"/>
      <c r="DSG115"/>
      <c r="DSI115"/>
      <c r="DSK115"/>
      <c r="DSM115"/>
      <c r="DSO115"/>
      <c r="DSQ115"/>
      <c r="DSS115"/>
      <c r="DSU115"/>
      <c r="DSW115"/>
      <c r="DSY115"/>
      <c r="DTA115"/>
      <c r="DTC115"/>
      <c r="DTE115"/>
      <c r="DTG115"/>
      <c r="DTI115"/>
      <c r="DTK115"/>
      <c r="DTM115"/>
      <c r="DTO115"/>
      <c r="DTQ115"/>
      <c r="DTS115"/>
      <c r="DTU115"/>
      <c r="DTW115"/>
      <c r="DTY115"/>
      <c r="DUA115"/>
      <c r="DUC115"/>
      <c r="DUE115"/>
      <c r="DUG115"/>
      <c r="DUI115"/>
      <c r="DUK115"/>
      <c r="DUM115"/>
      <c r="DUO115"/>
      <c r="DUQ115"/>
      <c r="DUS115"/>
      <c r="DUU115"/>
      <c r="DUW115"/>
      <c r="DUY115"/>
      <c r="DVA115"/>
      <c r="DVC115"/>
      <c r="DVE115"/>
      <c r="DVG115"/>
      <c r="DVI115"/>
      <c r="DVK115"/>
      <c r="DVM115"/>
      <c r="DVO115"/>
      <c r="DVQ115"/>
      <c r="DVS115"/>
      <c r="DVU115"/>
      <c r="DVW115"/>
      <c r="DVY115"/>
      <c r="DWA115"/>
      <c r="DWC115"/>
      <c r="DWE115"/>
      <c r="DWG115"/>
      <c r="DWI115"/>
      <c r="DWK115"/>
      <c r="DWM115"/>
      <c r="DWO115"/>
      <c r="DWQ115"/>
      <c r="DWS115"/>
      <c r="DWU115"/>
      <c r="DWW115"/>
      <c r="DWY115"/>
      <c r="DXA115"/>
      <c r="DXC115"/>
      <c r="DXE115"/>
      <c r="DXG115"/>
      <c r="DXI115"/>
      <c r="DXK115"/>
      <c r="DXM115"/>
      <c r="DXO115"/>
      <c r="DXQ115"/>
      <c r="DXS115"/>
      <c r="DXU115"/>
      <c r="DXW115"/>
      <c r="DXY115"/>
      <c r="DYA115"/>
      <c r="DYC115"/>
      <c r="DYE115"/>
      <c r="DYG115"/>
      <c r="DYI115"/>
      <c r="DYK115"/>
      <c r="DYM115"/>
      <c r="DYO115"/>
      <c r="DYQ115"/>
      <c r="DYS115"/>
      <c r="DYU115"/>
      <c r="DYW115"/>
      <c r="DYY115"/>
      <c r="DZA115"/>
      <c r="DZC115"/>
      <c r="DZE115"/>
      <c r="DZG115"/>
      <c r="DZI115"/>
      <c r="DZK115"/>
      <c r="DZM115"/>
      <c r="DZO115"/>
      <c r="DZQ115"/>
      <c r="DZS115"/>
      <c r="DZU115"/>
      <c r="DZW115"/>
      <c r="DZY115"/>
      <c r="EAA115"/>
      <c r="EAC115"/>
      <c r="EAE115"/>
      <c r="EAG115"/>
      <c r="EAI115"/>
      <c r="EAK115"/>
      <c r="EAM115"/>
      <c r="EAO115"/>
      <c r="EAQ115"/>
      <c r="EAS115"/>
      <c r="EAU115"/>
      <c r="EAW115"/>
      <c r="EAY115"/>
      <c r="EBA115"/>
      <c r="EBC115"/>
      <c r="EBE115"/>
      <c r="EBG115"/>
      <c r="EBI115"/>
      <c r="EBK115"/>
      <c r="EBM115"/>
      <c r="EBO115"/>
      <c r="EBQ115"/>
      <c r="EBS115"/>
      <c r="EBU115"/>
      <c r="EBW115"/>
      <c r="EBY115"/>
      <c r="ECA115"/>
      <c r="ECC115"/>
      <c r="ECE115"/>
      <c r="ECG115"/>
      <c r="ECI115"/>
      <c r="ECK115"/>
      <c r="ECM115"/>
      <c r="ECO115"/>
      <c r="ECQ115"/>
      <c r="ECS115"/>
      <c r="ECU115"/>
      <c r="ECW115"/>
      <c r="ECY115"/>
      <c r="EDA115"/>
      <c r="EDC115"/>
      <c r="EDE115"/>
      <c r="EDG115"/>
      <c r="EDI115"/>
      <c r="EDK115"/>
      <c r="EDM115"/>
      <c r="EDO115"/>
      <c r="EDQ115"/>
      <c r="EDS115"/>
      <c r="EDU115"/>
      <c r="EDW115"/>
      <c r="EDY115"/>
      <c r="EEA115"/>
      <c r="EEC115"/>
      <c r="EEE115"/>
      <c r="EEG115"/>
      <c r="EEI115"/>
      <c r="EEK115"/>
      <c r="EEM115"/>
      <c r="EEO115"/>
      <c r="EEQ115"/>
      <c r="EES115"/>
      <c r="EEU115"/>
      <c r="EEW115"/>
      <c r="EEY115"/>
      <c r="EFA115"/>
      <c r="EFC115"/>
      <c r="EFE115"/>
      <c r="EFG115"/>
      <c r="EFI115"/>
      <c r="EFK115"/>
      <c r="EFM115"/>
      <c r="EFO115"/>
      <c r="EFQ115"/>
      <c r="EFS115"/>
      <c r="EFU115"/>
      <c r="EFW115"/>
      <c r="EFY115"/>
      <c r="EGA115"/>
      <c r="EGC115"/>
      <c r="EGE115"/>
      <c r="EGG115"/>
      <c r="EGI115"/>
      <c r="EGK115"/>
      <c r="EGM115"/>
      <c r="EGO115"/>
      <c r="EGQ115"/>
      <c r="EGS115"/>
      <c r="EGU115"/>
      <c r="EGW115"/>
      <c r="EGY115"/>
      <c r="EHA115"/>
      <c r="EHC115"/>
      <c r="EHE115"/>
      <c r="EHG115"/>
      <c r="EHI115"/>
      <c r="EHK115"/>
      <c r="EHM115"/>
      <c r="EHO115"/>
      <c r="EHQ115"/>
      <c r="EHS115"/>
      <c r="EHU115"/>
      <c r="EHW115"/>
      <c r="EHY115"/>
      <c r="EIA115"/>
      <c r="EIC115"/>
      <c r="EIE115"/>
      <c r="EIG115"/>
      <c r="EII115"/>
      <c r="EIK115"/>
      <c r="EIM115"/>
      <c r="EIO115"/>
      <c r="EIQ115"/>
      <c r="EIS115"/>
      <c r="EIU115"/>
      <c r="EIW115"/>
      <c r="EIY115"/>
      <c r="EJA115"/>
      <c r="EJC115"/>
      <c r="EJE115"/>
      <c r="EJG115"/>
      <c r="EJI115"/>
      <c r="EJK115"/>
      <c r="EJM115"/>
      <c r="EJO115"/>
      <c r="EJQ115"/>
      <c r="EJS115"/>
      <c r="EJU115"/>
      <c r="EJW115"/>
      <c r="EJY115"/>
      <c r="EKA115"/>
      <c r="EKC115"/>
      <c r="EKE115"/>
      <c r="EKG115"/>
      <c r="EKI115"/>
      <c r="EKK115"/>
      <c r="EKM115"/>
      <c r="EKO115"/>
      <c r="EKQ115"/>
      <c r="EKS115"/>
      <c r="EKU115"/>
      <c r="EKW115"/>
      <c r="EKY115"/>
      <c r="ELA115"/>
      <c r="ELC115"/>
      <c r="ELE115"/>
      <c r="ELG115"/>
      <c r="ELI115"/>
      <c r="ELK115"/>
      <c r="ELM115"/>
      <c r="ELO115"/>
      <c r="ELQ115"/>
      <c r="ELS115"/>
      <c r="ELU115"/>
      <c r="ELW115"/>
      <c r="ELY115"/>
      <c r="EMA115"/>
      <c r="EMC115"/>
      <c r="EME115"/>
      <c r="EMG115"/>
      <c r="EMI115"/>
      <c r="EMK115"/>
      <c r="EMM115"/>
      <c r="EMO115"/>
      <c r="EMQ115"/>
      <c r="EMS115"/>
      <c r="EMU115"/>
      <c r="EMW115"/>
      <c r="EMY115"/>
      <c r="ENA115"/>
      <c r="ENC115"/>
      <c r="ENE115"/>
      <c r="ENG115"/>
      <c r="ENI115"/>
      <c r="ENK115"/>
      <c r="ENM115"/>
      <c r="ENO115"/>
      <c r="ENQ115"/>
      <c r="ENS115"/>
      <c r="ENU115"/>
      <c r="ENW115"/>
      <c r="ENY115"/>
      <c r="EOA115"/>
      <c r="EOC115"/>
      <c r="EOE115"/>
      <c r="EOG115"/>
      <c r="EOI115"/>
      <c r="EOK115"/>
      <c r="EOM115"/>
      <c r="EOO115"/>
      <c r="EOQ115"/>
      <c r="EOS115"/>
      <c r="EOU115"/>
      <c r="EOW115"/>
      <c r="EOY115"/>
      <c r="EPA115"/>
      <c r="EPC115"/>
      <c r="EPE115"/>
      <c r="EPG115"/>
      <c r="EPI115"/>
      <c r="EPK115"/>
      <c r="EPM115"/>
      <c r="EPO115"/>
      <c r="EPQ115"/>
      <c r="EPS115"/>
      <c r="EPU115"/>
      <c r="EPW115"/>
      <c r="EPY115"/>
      <c r="EQA115"/>
      <c r="EQC115"/>
      <c r="EQE115"/>
      <c r="EQG115"/>
      <c r="EQI115"/>
      <c r="EQK115"/>
      <c r="EQM115"/>
      <c r="EQO115"/>
      <c r="EQQ115"/>
      <c r="EQS115"/>
      <c r="EQU115"/>
      <c r="EQW115"/>
      <c r="EQY115"/>
      <c r="ERA115"/>
      <c r="ERC115"/>
      <c r="ERE115"/>
      <c r="ERG115"/>
      <c r="ERI115"/>
      <c r="ERK115"/>
      <c r="ERM115"/>
      <c r="ERO115"/>
      <c r="ERQ115"/>
      <c r="ERS115"/>
      <c r="ERU115"/>
      <c r="ERW115"/>
      <c r="ERY115"/>
      <c r="ESA115"/>
      <c r="ESC115"/>
      <c r="ESE115"/>
      <c r="ESG115"/>
      <c r="ESI115"/>
      <c r="ESK115"/>
      <c r="ESM115"/>
      <c r="ESO115"/>
      <c r="ESQ115"/>
      <c r="ESS115"/>
      <c r="ESU115"/>
      <c r="ESW115"/>
      <c r="ESY115"/>
      <c r="ETA115"/>
      <c r="ETC115"/>
      <c r="ETE115"/>
      <c r="ETG115"/>
      <c r="ETI115"/>
      <c r="ETK115"/>
      <c r="ETM115"/>
      <c r="ETO115"/>
      <c r="ETQ115"/>
      <c r="ETS115"/>
      <c r="ETU115"/>
      <c r="ETW115"/>
      <c r="ETY115"/>
      <c r="EUA115"/>
      <c r="EUC115"/>
      <c r="EUE115"/>
      <c r="EUG115"/>
      <c r="EUI115"/>
      <c r="EUK115"/>
      <c r="EUM115"/>
      <c r="EUO115"/>
      <c r="EUQ115"/>
      <c r="EUS115"/>
      <c r="EUU115"/>
      <c r="EUW115"/>
      <c r="EUY115"/>
      <c r="EVA115"/>
      <c r="EVC115"/>
      <c r="EVE115"/>
      <c r="EVG115"/>
      <c r="EVI115"/>
      <c r="EVK115"/>
      <c r="EVM115"/>
      <c r="EVO115"/>
      <c r="EVQ115"/>
      <c r="EVS115"/>
      <c r="EVU115"/>
      <c r="EVW115"/>
      <c r="EVY115"/>
      <c r="EWA115"/>
      <c r="EWC115"/>
      <c r="EWE115"/>
      <c r="EWG115"/>
      <c r="EWI115"/>
      <c r="EWK115"/>
      <c r="EWM115"/>
      <c r="EWO115"/>
      <c r="EWQ115"/>
      <c r="EWS115"/>
      <c r="EWU115"/>
      <c r="EWW115"/>
      <c r="EWY115"/>
      <c r="EXA115"/>
      <c r="EXC115"/>
      <c r="EXE115"/>
      <c r="EXG115"/>
      <c r="EXI115"/>
      <c r="EXK115"/>
      <c r="EXM115"/>
      <c r="EXO115"/>
      <c r="EXQ115"/>
      <c r="EXS115"/>
      <c r="EXU115"/>
      <c r="EXW115"/>
      <c r="EXY115"/>
      <c r="EYA115"/>
      <c r="EYC115"/>
      <c r="EYE115"/>
      <c r="EYG115"/>
      <c r="EYI115"/>
      <c r="EYK115"/>
      <c r="EYM115"/>
      <c r="EYO115"/>
      <c r="EYQ115"/>
      <c r="EYS115"/>
      <c r="EYU115"/>
      <c r="EYW115"/>
      <c r="EYY115"/>
      <c r="EZA115"/>
      <c r="EZC115"/>
      <c r="EZE115"/>
      <c r="EZG115"/>
      <c r="EZI115"/>
      <c r="EZK115"/>
      <c r="EZM115"/>
      <c r="EZO115"/>
      <c r="EZQ115"/>
      <c r="EZS115"/>
      <c r="EZU115"/>
      <c r="EZW115"/>
      <c r="EZY115"/>
      <c r="FAA115"/>
      <c r="FAC115"/>
      <c r="FAE115"/>
      <c r="FAG115"/>
      <c r="FAI115"/>
      <c r="FAK115"/>
      <c r="FAM115"/>
      <c r="FAO115"/>
      <c r="FAQ115"/>
      <c r="FAS115"/>
      <c r="FAU115"/>
      <c r="FAW115"/>
      <c r="FAY115"/>
      <c r="FBA115"/>
      <c r="FBC115"/>
      <c r="FBE115"/>
      <c r="FBG115"/>
      <c r="FBI115"/>
      <c r="FBK115"/>
      <c r="FBM115"/>
      <c r="FBO115"/>
      <c r="FBQ115"/>
      <c r="FBS115"/>
      <c r="FBU115"/>
      <c r="FBW115"/>
      <c r="FBY115"/>
      <c r="FCA115"/>
      <c r="FCC115"/>
      <c r="FCE115"/>
      <c r="FCG115"/>
      <c r="FCI115"/>
      <c r="FCK115"/>
      <c r="FCM115"/>
      <c r="FCO115"/>
      <c r="FCQ115"/>
      <c r="FCS115"/>
      <c r="FCU115"/>
      <c r="FCW115"/>
      <c r="FCY115"/>
      <c r="FDA115"/>
      <c r="FDC115"/>
      <c r="FDE115"/>
      <c r="FDG115"/>
      <c r="FDI115"/>
      <c r="FDK115"/>
      <c r="FDM115"/>
      <c r="FDO115"/>
      <c r="FDQ115"/>
      <c r="FDS115"/>
      <c r="FDU115"/>
      <c r="FDW115"/>
      <c r="FDY115"/>
      <c r="FEA115"/>
      <c r="FEC115"/>
      <c r="FEE115"/>
      <c r="FEG115"/>
      <c r="FEI115"/>
      <c r="FEK115"/>
      <c r="FEM115"/>
      <c r="FEO115"/>
      <c r="FEQ115"/>
      <c r="FES115"/>
      <c r="FEU115"/>
      <c r="FEW115"/>
      <c r="FEY115"/>
      <c r="FFA115"/>
      <c r="FFC115"/>
      <c r="FFE115"/>
      <c r="FFG115"/>
      <c r="FFI115"/>
      <c r="FFK115"/>
      <c r="FFM115"/>
      <c r="FFO115"/>
      <c r="FFQ115"/>
      <c r="FFS115"/>
      <c r="FFU115"/>
      <c r="FFW115"/>
      <c r="FFY115"/>
      <c r="FGA115"/>
      <c r="FGC115"/>
      <c r="FGE115"/>
      <c r="FGG115"/>
      <c r="FGI115"/>
      <c r="FGK115"/>
      <c r="FGM115"/>
      <c r="FGO115"/>
      <c r="FGQ115"/>
      <c r="FGS115"/>
      <c r="FGU115"/>
      <c r="FGW115"/>
      <c r="FGY115"/>
      <c r="FHA115"/>
      <c r="FHC115"/>
      <c r="FHE115"/>
      <c r="FHG115"/>
      <c r="FHI115"/>
      <c r="FHK115"/>
      <c r="FHM115"/>
      <c r="FHO115"/>
      <c r="FHQ115"/>
      <c r="FHS115"/>
      <c r="FHU115"/>
      <c r="FHW115"/>
      <c r="FHY115"/>
      <c r="FIA115"/>
      <c r="FIC115"/>
      <c r="FIE115"/>
      <c r="FIG115"/>
      <c r="FII115"/>
      <c r="FIK115"/>
      <c r="FIM115"/>
      <c r="FIO115"/>
      <c r="FIQ115"/>
      <c r="FIS115"/>
      <c r="FIU115"/>
      <c r="FIW115"/>
      <c r="FIY115"/>
      <c r="FJA115"/>
      <c r="FJC115"/>
      <c r="FJE115"/>
      <c r="FJG115"/>
      <c r="FJI115"/>
      <c r="FJK115"/>
      <c r="FJM115"/>
      <c r="FJO115"/>
      <c r="FJQ115"/>
      <c r="FJS115"/>
      <c r="FJU115"/>
      <c r="FJW115"/>
      <c r="FJY115"/>
      <c r="FKA115"/>
      <c r="FKC115"/>
      <c r="FKE115"/>
      <c r="FKG115"/>
      <c r="FKI115"/>
      <c r="FKK115"/>
      <c r="FKM115"/>
      <c r="FKO115"/>
      <c r="FKQ115"/>
      <c r="FKS115"/>
      <c r="FKU115"/>
      <c r="FKW115"/>
      <c r="FKY115"/>
      <c r="FLA115"/>
      <c r="FLC115"/>
      <c r="FLE115"/>
      <c r="FLG115"/>
      <c r="FLI115"/>
      <c r="FLK115"/>
      <c r="FLM115"/>
      <c r="FLO115"/>
      <c r="FLQ115"/>
      <c r="FLS115"/>
      <c r="FLU115"/>
      <c r="FLW115"/>
      <c r="FLY115"/>
      <c r="FMA115"/>
      <c r="FMC115"/>
      <c r="FME115"/>
      <c r="FMG115"/>
      <c r="FMI115"/>
      <c r="FMK115"/>
      <c r="FMM115"/>
      <c r="FMO115"/>
      <c r="FMQ115"/>
      <c r="FMS115"/>
      <c r="FMU115"/>
      <c r="FMW115"/>
      <c r="FMY115"/>
      <c r="FNA115"/>
      <c r="FNC115"/>
      <c r="FNE115"/>
      <c r="FNG115"/>
      <c r="FNI115"/>
      <c r="FNK115"/>
      <c r="FNM115"/>
      <c r="FNO115"/>
      <c r="FNQ115"/>
      <c r="FNS115"/>
      <c r="FNU115"/>
      <c r="FNW115"/>
      <c r="FNY115"/>
      <c r="FOA115"/>
      <c r="FOC115"/>
      <c r="FOE115"/>
      <c r="FOG115"/>
      <c r="FOI115"/>
      <c r="FOK115"/>
      <c r="FOM115"/>
      <c r="FOO115"/>
      <c r="FOQ115"/>
      <c r="FOS115"/>
      <c r="FOU115"/>
      <c r="FOW115"/>
      <c r="FOY115"/>
      <c r="FPA115"/>
      <c r="FPC115"/>
      <c r="FPE115"/>
      <c r="FPG115"/>
      <c r="FPI115"/>
      <c r="FPK115"/>
      <c r="FPM115"/>
      <c r="FPO115"/>
      <c r="FPQ115"/>
      <c r="FPS115"/>
      <c r="FPU115"/>
      <c r="FPW115"/>
      <c r="FPY115"/>
      <c r="FQA115"/>
      <c r="FQC115"/>
      <c r="FQE115"/>
      <c r="FQG115"/>
      <c r="FQI115"/>
      <c r="FQK115"/>
      <c r="FQM115"/>
      <c r="FQO115"/>
      <c r="FQQ115"/>
      <c r="FQS115"/>
      <c r="FQU115"/>
      <c r="FQW115"/>
      <c r="FQY115"/>
      <c r="FRA115"/>
      <c r="FRC115"/>
      <c r="FRE115"/>
      <c r="FRG115"/>
      <c r="FRI115"/>
      <c r="FRK115"/>
      <c r="FRM115"/>
      <c r="FRO115"/>
      <c r="FRQ115"/>
      <c r="FRS115"/>
      <c r="FRU115"/>
      <c r="FRW115"/>
      <c r="FRY115"/>
      <c r="FSA115"/>
      <c r="FSC115"/>
      <c r="FSE115"/>
      <c r="FSG115"/>
      <c r="FSI115"/>
      <c r="FSK115"/>
      <c r="FSM115"/>
      <c r="FSO115"/>
      <c r="FSQ115"/>
      <c r="FSS115"/>
      <c r="FSU115"/>
      <c r="FSW115"/>
      <c r="FSY115"/>
      <c r="FTA115"/>
      <c r="FTC115"/>
      <c r="FTE115"/>
      <c r="FTG115"/>
      <c r="FTI115"/>
      <c r="FTK115"/>
      <c r="FTM115"/>
      <c r="FTO115"/>
      <c r="FTQ115"/>
      <c r="FTS115"/>
      <c r="FTU115"/>
      <c r="FTW115"/>
      <c r="FTY115"/>
      <c r="FUA115"/>
      <c r="FUC115"/>
      <c r="FUE115"/>
      <c r="FUG115"/>
      <c r="FUI115"/>
      <c r="FUK115"/>
      <c r="FUM115"/>
      <c r="FUO115"/>
      <c r="FUQ115"/>
      <c r="FUS115"/>
      <c r="FUU115"/>
      <c r="FUW115"/>
      <c r="FUY115"/>
      <c r="FVA115"/>
      <c r="FVC115"/>
      <c r="FVE115"/>
      <c r="FVG115"/>
      <c r="FVI115"/>
      <c r="FVK115"/>
      <c r="FVM115"/>
      <c r="FVO115"/>
      <c r="FVQ115"/>
      <c r="FVS115"/>
      <c r="FVU115"/>
      <c r="FVW115"/>
      <c r="FVY115"/>
      <c r="FWA115"/>
      <c r="FWC115"/>
      <c r="FWE115"/>
      <c r="FWG115"/>
      <c r="FWI115"/>
      <c r="FWK115"/>
      <c r="FWM115"/>
      <c r="FWO115"/>
      <c r="FWQ115"/>
      <c r="FWS115"/>
      <c r="FWU115"/>
      <c r="FWW115"/>
      <c r="FWY115"/>
      <c r="FXA115"/>
      <c r="FXC115"/>
      <c r="FXE115"/>
      <c r="FXG115"/>
      <c r="FXI115"/>
      <c r="FXK115"/>
      <c r="FXM115"/>
      <c r="FXO115"/>
      <c r="FXQ115"/>
      <c r="FXS115"/>
      <c r="FXU115"/>
      <c r="FXW115"/>
      <c r="FXY115"/>
      <c r="FYA115"/>
      <c r="FYC115"/>
      <c r="FYE115"/>
      <c r="FYG115"/>
      <c r="FYI115"/>
      <c r="FYK115"/>
      <c r="FYM115"/>
      <c r="FYO115"/>
      <c r="FYQ115"/>
      <c r="FYS115"/>
      <c r="FYU115"/>
      <c r="FYW115"/>
      <c r="FYY115"/>
      <c r="FZA115"/>
      <c r="FZC115"/>
      <c r="FZE115"/>
      <c r="FZG115"/>
      <c r="FZI115"/>
      <c r="FZK115"/>
      <c r="FZM115"/>
      <c r="FZO115"/>
      <c r="FZQ115"/>
      <c r="FZS115"/>
      <c r="FZU115"/>
      <c r="FZW115"/>
      <c r="FZY115"/>
      <c r="GAA115"/>
      <c r="GAC115"/>
      <c r="GAE115"/>
      <c r="GAG115"/>
      <c r="GAI115"/>
      <c r="GAK115"/>
      <c r="GAM115"/>
      <c r="GAO115"/>
      <c r="GAQ115"/>
      <c r="GAS115"/>
      <c r="GAU115"/>
      <c r="GAW115"/>
      <c r="GAY115"/>
      <c r="GBA115"/>
      <c r="GBC115"/>
      <c r="GBE115"/>
      <c r="GBG115"/>
      <c r="GBI115"/>
      <c r="GBK115"/>
      <c r="GBM115"/>
      <c r="GBO115"/>
      <c r="GBQ115"/>
      <c r="GBS115"/>
      <c r="GBU115"/>
      <c r="GBW115"/>
      <c r="GBY115"/>
      <c r="GCA115"/>
      <c r="GCC115"/>
      <c r="GCE115"/>
      <c r="GCG115"/>
      <c r="GCI115"/>
      <c r="GCK115"/>
      <c r="GCM115"/>
      <c r="GCO115"/>
      <c r="GCQ115"/>
      <c r="GCS115"/>
      <c r="GCU115"/>
      <c r="GCW115"/>
      <c r="GCY115"/>
      <c r="GDA115"/>
      <c r="GDC115"/>
      <c r="GDE115"/>
      <c r="GDG115"/>
      <c r="GDI115"/>
      <c r="GDK115"/>
      <c r="GDM115"/>
      <c r="GDO115"/>
      <c r="GDQ115"/>
      <c r="GDS115"/>
      <c r="GDU115"/>
      <c r="GDW115"/>
      <c r="GDY115"/>
      <c r="GEA115"/>
      <c r="GEC115"/>
      <c r="GEE115"/>
      <c r="GEG115"/>
      <c r="GEI115"/>
      <c r="GEK115"/>
      <c r="GEM115"/>
      <c r="GEO115"/>
      <c r="GEQ115"/>
      <c r="GES115"/>
      <c r="GEU115"/>
      <c r="GEW115"/>
      <c r="GEY115"/>
      <c r="GFA115"/>
      <c r="GFC115"/>
      <c r="GFE115"/>
      <c r="GFG115"/>
      <c r="GFI115"/>
      <c r="GFK115"/>
      <c r="GFM115"/>
      <c r="GFO115"/>
      <c r="GFQ115"/>
      <c r="GFS115"/>
      <c r="GFU115"/>
      <c r="GFW115"/>
      <c r="GFY115"/>
      <c r="GGA115"/>
      <c r="GGC115"/>
      <c r="GGE115"/>
      <c r="GGG115"/>
      <c r="GGI115"/>
      <c r="GGK115"/>
      <c r="GGM115"/>
      <c r="GGO115"/>
      <c r="GGQ115"/>
      <c r="GGS115"/>
      <c r="GGU115"/>
      <c r="GGW115"/>
      <c r="GGY115"/>
      <c r="GHA115"/>
      <c r="GHC115"/>
      <c r="GHE115"/>
      <c r="GHG115"/>
      <c r="GHI115"/>
      <c r="GHK115"/>
      <c r="GHM115"/>
      <c r="GHO115"/>
      <c r="GHQ115"/>
      <c r="GHS115"/>
      <c r="GHU115"/>
      <c r="GHW115"/>
      <c r="GHY115"/>
      <c r="GIA115"/>
      <c r="GIC115"/>
      <c r="GIE115"/>
      <c r="GIG115"/>
      <c r="GII115"/>
      <c r="GIK115"/>
      <c r="GIM115"/>
      <c r="GIO115"/>
      <c r="GIQ115"/>
      <c r="GIS115"/>
      <c r="GIU115"/>
      <c r="GIW115"/>
      <c r="GIY115"/>
      <c r="GJA115"/>
      <c r="GJC115"/>
      <c r="GJE115"/>
      <c r="GJG115"/>
      <c r="GJI115"/>
      <c r="GJK115"/>
      <c r="GJM115"/>
      <c r="GJO115"/>
      <c r="GJQ115"/>
      <c r="GJS115"/>
      <c r="GJU115"/>
      <c r="GJW115"/>
      <c r="GJY115"/>
      <c r="GKA115"/>
      <c r="GKC115"/>
      <c r="GKE115"/>
      <c r="GKG115"/>
      <c r="GKI115"/>
      <c r="GKK115"/>
      <c r="GKM115"/>
      <c r="GKO115"/>
      <c r="GKQ115"/>
      <c r="GKS115"/>
      <c r="GKU115"/>
      <c r="GKW115"/>
      <c r="GKY115"/>
      <c r="GLA115"/>
      <c r="GLC115"/>
      <c r="GLE115"/>
      <c r="GLG115"/>
      <c r="GLI115"/>
      <c r="GLK115"/>
      <c r="GLM115"/>
      <c r="GLO115"/>
      <c r="GLQ115"/>
      <c r="GLS115"/>
      <c r="GLU115"/>
      <c r="GLW115"/>
      <c r="GLY115"/>
      <c r="GMA115"/>
      <c r="GMC115"/>
      <c r="GME115"/>
      <c r="GMG115"/>
      <c r="GMI115"/>
      <c r="GMK115"/>
      <c r="GMM115"/>
      <c r="GMO115"/>
      <c r="GMQ115"/>
      <c r="GMS115"/>
      <c r="GMU115"/>
      <c r="GMW115"/>
      <c r="GMY115"/>
      <c r="GNA115"/>
      <c r="GNC115"/>
      <c r="GNE115"/>
      <c r="GNG115"/>
      <c r="GNI115"/>
      <c r="GNK115"/>
      <c r="GNM115"/>
      <c r="GNO115"/>
      <c r="GNQ115"/>
      <c r="GNS115"/>
      <c r="GNU115"/>
      <c r="GNW115"/>
      <c r="GNY115"/>
      <c r="GOA115"/>
      <c r="GOC115"/>
      <c r="GOE115"/>
      <c r="GOG115"/>
      <c r="GOI115"/>
      <c r="GOK115"/>
      <c r="GOM115"/>
      <c r="GOO115"/>
      <c r="GOQ115"/>
      <c r="GOS115"/>
      <c r="GOU115"/>
      <c r="GOW115"/>
      <c r="GOY115"/>
      <c r="GPA115"/>
      <c r="GPC115"/>
      <c r="GPE115"/>
      <c r="GPG115"/>
      <c r="GPI115"/>
      <c r="GPK115"/>
      <c r="GPM115"/>
      <c r="GPO115"/>
      <c r="GPQ115"/>
      <c r="GPS115"/>
      <c r="GPU115"/>
      <c r="GPW115"/>
      <c r="GPY115"/>
      <c r="GQA115"/>
      <c r="GQC115"/>
      <c r="GQE115"/>
      <c r="GQG115"/>
      <c r="GQI115"/>
      <c r="GQK115"/>
      <c r="GQM115"/>
      <c r="GQO115"/>
      <c r="GQQ115"/>
      <c r="GQS115"/>
      <c r="GQU115"/>
      <c r="GQW115"/>
      <c r="GQY115"/>
      <c r="GRA115"/>
      <c r="GRC115"/>
      <c r="GRE115"/>
      <c r="GRG115"/>
      <c r="GRI115"/>
      <c r="GRK115"/>
      <c r="GRM115"/>
      <c r="GRO115"/>
      <c r="GRQ115"/>
      <c r="GRS115"/>
      <c r="GRU115"/>
      <c r="GRW115"/>
      <c r="GRY115"/>
      <c r="GSA115"/>
      <c r="GSC115"/>
      <c r="GSE115"/>
      <c r="GSG115"/>
      <c r="GSI115"/>
      <c r="GSK115"/>
      <c r="GSM115"/>
      <c r="GSO115"/>
      <c r="GSQ115"/>
      <c r="GSS115"/>
      <c r="GSU115"/>
      <c r="GSW115"/>
      <c r="GSY115"/>
      <c r="GTA115"/>
      <c r="GTC115"/>
      <c r="GTE115"/>
      <c r="GTG115"/>
      <c r="GTI115"/>
      <c r="GTK115"/>
      <c r="GTM115"/>
      <c r="GTO115"/>
      <c r="GTQ115"/>
      <c r="GTS115"/>
      <c r="GTU115"/>
      <c r="GTW115"/>
      <c r="GTY115"/>
      <c r="GUA115"/>
      <c r="GUC115"/>
      <c r="GUE115"/>
      <c r="GUG115"/>
      <c r="GUI115"/>
      <c r="GUK115"/>
      <c r="GUM115"/>
      <c r="GUO115"/>
      <c r="GUQ115"/>
      <c r="GUS115"/>
      <c r="GUU115"/>
      <c r="GUW115"/>
      <c r="GUY115"/>
      <c r="GVA115"/>
      <c r="GVC115"/>
      <c r="GVE115"/>
      <c r="GVG115"/>
      <c r="GVI115"/>
      <c r="GVK115"/>
      <c r="GVM115"/>
      <c r="GVO115"/>
      <c r="GVQ115"/>
      <c r="GVS115"/>
      <c r="GVU115"/>
      <c r="GVW115"/>
      <c r="GVY115"/>
      <c r="GWA115"/>
      <c r="GWC115"/>
      <c r="GWE115"/>
      <c r="GWG115"/>
      <c r="GWI115"/>
      <c r="GWK115"/>
      <c r="GWM115"/>
      <c r="GWO115"/>
      <c r="GWQ115"/>
      <c r="GWS115"/>
      <c r="GWU115"/>
      <c r="GWW115"/>
      <c r="GWY115"/>
      <c r="GXA115"/>
      <c r="GXC115"/>
      <c r="GXE115"/>
      <c r="GXG115"/>
      <c r="GXI115"/>
      <c r="GXK115"/>
      <c r="GXM115"/>
      <c r="GXO115"/>
      <c r="GXQ115"/>
      <c r="GXS115"/>
      <c r="GXU115"/>
      <c r="GXW115"/>
      <c r="GXY115"/>
      <c r="GYA115"/>
      <c r="GYC115"/>
      <c r="GYE115"/>
      <c r="GYG115"/>
      <c r="GYI115"/>
      <c r="GYK115"/>
      <c r="GYM115"/>
      <c r="GYO115"/>
      <c r="GYQ115"/>
      <c r="GYS115"/>
      <c r="GYU115"/>
      <c r="GYW115"/>
      <c r="GYY115"/>
      <c r="GZA115"/>
      <c r="GZC115"/>
      <c r="GZE115"/>
      <c r="GZG115"/>
      <c r="GZI115"/>
      <c r="GZK115"/>
      <c r="GZM115"/>
      <c r="GZO115"/>
      <c r="GZQ115"/>
      <c r="GZS115"/>
      <c r="GZU115"/>
      <c r="GZW115"/>
      <c r="GZY115"/>
      <c r="HAA115"/>
      <c r="HAC115"/>
      <c r="HAE115"/>
      <c r="HAG115"/>
      <c r="HAI115"/>
      <c r="HAK115"/>
      <c r="HAM115"/>
      <c r="HAO115"/>
      <c r="HAQ115"/>
      <c r="HAS115"/>
      <c r="HAU115"/>
      <c r="HAW115"/>
      <c r="HAY115"/>
      <c r="HBA115"/>
      <c r="HBC115"/>
      <c r="HBE115"/>
      <c r="HBG115"/>
      <c r="HBI115"/>
      <c r="HBK115"/>
      <c r="HBM115"/>
      <c r="HBO115"/>
      <c r="HBQ115"/>
      <c r="HBS115"/>
      <c r="HBU115"/>
      <c r="HBW115"/>
      <c r="HBY115"/>
      <c r="HCA115"/>
      <c r="HCC115"/>
      <c r="HCE115"/>
      <c r="HCG115"/>
      <c r="HCI115"/>
      <c r="HCK115"/>
      <c r="HCM115"/>
      <c r="HCO115"/>
      <c r="HCQ115"/>
      <c r="HCS115"/>
      <c r="HCU115"/>
      <c r="HCW115"/>
      <c r="HCY115"/>
      <c r="HDA115"/>
      <c r="HDC115"/>
      <c r="HDE115"/>
      <c r="HDG115"/>
      <c r="HDI115"/>
      <c r="HDK115"/>
      <c r="HDM115"/>
      <c r="HDO115"/>
      <c r="HDQ115"/>
      <c r="HDS115"/>
      <c r="HDU115"/>
      <c r="HDW115"/>
      <c r="HDY115"/>
      <c r="HEA115"/>
      <c r="HEC115"/>
      <c r="HEE115"/>
      <c r="HEG115"/>
      <c r="HEI115"/>
      <c r="HEK115"/>
      <c r="HEM115"/>
      <c r="HEO115"/>
      <c r="HEQ115"/>
      <c r="HES115"/>
      <c r="HEU115"/>
      <c r="HEW115"/>
      <c r="HEY115"/>
      <c r="HFA115"/>
      <c r="HFC115"/>
      <c r="HFE115"/>
      <c r="HFG115"/>
      <c r="HFI115"/>
      <c r="HFK115"/>
      <c r="HFM115"/>
      <c r="HFO115"/>
      <c r="HFQ115"/>
      <c r="HFS115"/>
      <c r="HFU115"/>
      <c r="HFW115"/>
      <c r="HFY115"/>
      <c r="HGA115"/>
      <c r="HGC115"/>
      <c r="HGE115"/>
      <c r="HGG115"/>
      <c r="HGI115"/>
      <c r="HGK115"/>
      <c r="HGM115"/>
      <c r="HGO115"/>
      <c r="HGQ115"/>
      <c r="HGS115"/>
      <c r="HGU115"/>
      <c r="HGW115"/>
      <c r="HGY115"/>
      <c r="HHA115"/>
      <c r="HHC115"/>
      <c r="HHE115"/>
      <c r="HHG115"/>
      <c r="HHI115"/>
      <c r="HHK115"/>
      <c r="HHM115"/>
      <c r="HHO115"/>
      <c r="HHQ115"/>
      <c r="HHS115"/>
      <c r="HHU115"/>
      <c r="HHW115"/>
      <c r="HHY115"/>
      <c r="HIA115"/>
      <c r="HIC115"/>
      <c r="HIE115"/>
      <c r="HIG115"/>
      <c r="HII115"/>
      <c r="HIK115"/>
      <c r="HIM115"/>
      <c r="HIO115"/>
      <c r="HIQ115"/>
      <c r="HIS115"/>
      <c r="HIU115"/>
      <c r="HIW115"/>
      <c r="HIY115"/>
      <c r="HJA115"/>
      <c r="HJC115"/>
      <c r="HJE115"/>
      <c r="HJG115"/>
      <c r="HJI115"/>
      <c r="HJK115"/>
      <c r="HJM115"/>
      <c r="HJO115"/>
      <c r="HJQ115"/>
      <c r="HJS115"/>
      <c r="HJU115"/>
      <c r="HJW115"/>
      <c r="HJY115"/>
      <c r="HKA115"/>
      <c r="HKC115"/>
      <c r="HKE115"/>
      <c r="HKG115"/>
      <c r="HKI115"/>
      <c r="HKK115"/>
      <c r="HKM115"/>
      <c r="HKO115"/>
      <c r="HKQ115"/>
      <c r="HKS115"/>
      <c r="HKU115"/>
      <c r="HKW115"/>
      <c r="HKY115"/>
      <c r="HLA115"/>
      <c r="HLC115"/>
      <c r="HLE115"/>
      <c r="HLG115"/>
      <c r="HLI115"/>
      <c r="HLK115"/>
      <c r="HLM115"/>
      <c r="HLO115"/>
      <c r="HLQ115"/>
      <c r="HLS115"/>
      <c r="HLU115"/>
      <c r="HLW115"/>
      <c r="HLY115"/>
      <c r="HMA115"/>
      <c r="HMC115"/>
      <c r="HME115"/>
      <c r="HMG115"/>
      <c r="HMI115"/>
      <c r="HMK115"/>
      <c r="HMM115"/>
      <c r="HMO115"/>
      <c r="HMQ115"/>
      <c r="HMS115"/>
      <c r="HMU115"/>
      <c r="HMW115"/>
      <c r="HMY115"/>
      <c r="HNA115"/>
      <c r="HNC115"/>
      <c r="HNE115"/>
      <c r="HNG115"/>
      <c r="HNI115"/>
      <c r="HNK115"/>
      <c r="HNM115"/>
      <c r="HNO115"/>
      <c r="HNQ115"/>
      <c r="HNS115"/>
      <c r="HNU115"/>
      <c r="HNW115"/>
      <c r="HNY115"/>
      <c r="HOA115"/>
      <c r="HOC115"/>
      <c r="HOE115"/>
      <c r="HOG115"/>
      <c r="HOI115"/>
      <c r="HOK115"/>
      <c r="HOM115"/>
      <c r="HOO115"/>
      <c r="HOQ115"/>
      <c r="HOS115"/>
      <c r="HOU115"/>
      <c r="HOW115"/>
      <c r="HOY115"/>
      <c r="HPA115"/>
      <c r="HPC115"/>
      <c r="HPE115"/>
      <c r="HPG115"/>
      <c r="HPI115"/>
      <c r="HPK115"/>
      <c r="HPM115"/>
      <c r="HPO115"/>
      <c r="HPQ115"/>
      <c r="HPS115"/>
      <c r="HPU115"/>
      <c r="HPW115"/>
      <c r="HPY115"/>
      <c r="HQA115"/>
      <c r="HQC115"/>
      <c r="HQE115"/>
      <c r="HQG115"/>
      <c r="HQI115"/>
      <c r="HQK115"/>
      <c r="HQM115"/>
      <c r="HQO115"/>
      <c r="HQQ115"/>
      <c r="HQS115"/>
      <c r="HQU115"/>
      <c r="HQW115"/>
      <c r="HQY115"/>
      <c r="HRA115"/>
      <c r="HRC115"/>
      <c r="HRE115"/>
      <c r="HRG115"/>
      <c r="HRI115"/>
      <c r="HRK115"/>
      <c r="HRM115"/>
      <c r="HRO115"/>
      <c r="HRQ115"/>
      <c r="HRS115"/>
      <c r="HRU115"/>
      <c r="HRW115"/>
      <c r="HRY115"/>
      <c r="HSA115"/>
      <c r="HSC115"/>
      <c r="HSE115"/>
      <c r="HSG115"/>
      <c r="HSI115"/>
      <c r="HSK115"/>
      <c r="HSM115"/>
      <c r="HSO115"/>
      <c r="HSQ115"/>
      <c r="HSS115"/>
      <c r="HSU115"/>
      <c r="HSW115"/>
      <c r="HSY115"/>
      <c r="HTA115"/>
      <c r="HTC115"/>
      <c r="HTE115"/>
      <c r="HTG115"/>
      <c r="HTI115"/>
      <c r="HTK115"/>
      <c r="HTM115"/>
      <c r="HTO115"/>
      <c r="HTQ115"/>
      <c r="HTS115"/>
      <c r="HTU115"/>
      <c r="HTW115"/>
      <c r="HTY115"/>
      <c r="HUA115"/>
      <c r="HUC115"/>
      <c r="HUE115"/>
      <c r="HUG115"/>
      <c r="HUI115"/>
      <c r="HUK115"/>
      <c r="HUM115"/>
      <c r="HUO115"/>
      <c r="HUQ115"/>
      <c r="HUS115"/>
      <c r="HUU115"/>
      <c r="HUW115"/>
      <c r="HUY115"/>
      <c r="HVA115"/>
      <c r="HVC115"/>
      <c r="HVE115"/>
      <c r="HVG115"/>
      <c r="HVI115"/>
      <c r="HVK115"/>
      <c r="HVM115"/>
      <c r="HVO115"/>
      <c r="HVQ115"/>
      <c r="HVS115"/>
      <c r="HVU115"/>
      <c r="HVW115"/>
      <c r="HVY115"/>
      <c r="HWA115"/>
      <c r="HWC115"/>
      <c r="HWE115"/>
      <c r="HWG115"/>
      <c r="HWI115"/>
      <c r="HWK115"/>
      <c r="HWM115"/>
      <c r="HWO115"/>
      <c r="HWQ115"/>
      <c r="HWS115"/>
      <c r="HWU115"/>
      <c r="HWW115"/>
      <c r="HWY115"/>
      <c r="HXA115"/>
      <c r="HXC115"/>
      <c r="HXE115"/>
      <c r="HXG115"/>
      <c r="HXI115"/>
      <c r="HXK115"/>
      <c r="HXM115"/>
      <c r="HXO115"/>
      <c r="HXQ115"/>
      <c r="HXS115"/>
      <c r="HXU115"/>
      <c r="HXW115"/>
      <c r="HXY115"/>
      <c r="HYA115"/>
      <c r="HYC115"/>
      <c r="HYE115"/>
      <c r="HYG115"/>
      <c r="HYI115"/>
      <c r="HYK115"/>
      <c r="HYM115"/>
      <c r="HYO115"/>
      <c r="HYQ115"/>
      <c r="HYS115"/>
      <c r="HYU115"/>
      <c r="HYW115"/>
      <c r="HYY115"/>
      <c r="HZA115"/>
      <c r="HZC115"/>
      <c r="HZE115"/>
      <c r="HZG115"/>
      <c r="HZI115"/>
      <c r="HZK115"/>
      <c r="HZM115"/>
      <c r="HZO115"/>
      <c r="HZQ115"/>
      <c r="HZS115"/>
      <c r="HZU115"/>
      <c r="HZW115"/>
      <c r="HZY115"/>
      <c r="IAA115"/>
      <c r="IAC115"/>
      <c r="IAE115"/>
      <c r="IAG115"/>
      <c r="IAI115"/>
      <c r="IAK115"/>
      <c r="IAM115"/>
      <c r="IAO115"/>
      <c r="IAQ115"/>
      <c r="IAS115"/>
      <c r="IAU115"/>
      <c r="IAW115"/>
      <c r="IAY115"/>
      <c r="IBA115"/>
      <c r="IBC115"/>
      <c r="IBE115"/>
      <c r="IBG115"/>
      <c r="IBI115"/>
      <c r="IBK115"/>
      <c r="IBM115"/>
      <c r="IBO115"/>
      <c r="IBQ115"/>
      <c r="IBS115"/>
      <c r="IBU115"/>
      <c r="IBW115"/>
      <c r="IBY115"/>
      <c r="ICA115"/>
      <c r="ICC115"/>
      <c r="ICE115"/>
      <c r="ICG115"/>
      <c r="ICI115"/>
      <c r="ICK115"/>
      <c r="ICM115"/>
      <c r="ICO115"/>
      <c r="ICQ115"/>
      <c r="ICS115"/>
      <c r="ICU115"/>
      <c r="ICW115"/>
      <c r="ICY115"/>
      <c r="IDA115"/>
      <c r="IDC115"/>
      <c r="IDE115"/>
      <c r="IDG115"/>
      <c r="IDI115"/>
      <c r="IDK115"/>
      <c r="IDM115"/>
      <c r="IDO115"/>
      <c r="IDQ115"/>
      <c r="IDS115"/>
      <c r="IDU115"/>
      <c r="IDW115"/>
      <c r="IDY115"/>
      <c r="IEA115"/>
      <c r="IEC115"/>
      <c r="IEE115"/>
      <c r="IEG115"/>
      <c r="IEI115"/>
      <c r="IEK115"/>
      <c r="IEM115"/>
      <c r="IEO115"/>
      <c r="IEQ115"/>
      <c r="IES115"/>
      <c r="IEU115"/>
      <c r="IEW115"/>
      <c r="IEY115"/>
      <c r="IFA115"/>
      <c r="IFC115"/>
      <c r="IFE115"/>
      <c r="IFG115"/>
      <c r="IFI115"/>
      <c r="IFK115"/>
      <c r="IFM115"/>
      <c r="IFO115"/>
      <c r="IFQ115"/>
      <c r="IFS115"/>
      <c r="IFU115"/>
      <c r="IFW115"/>
      <c r="IFY115"/>
      <c r="IGA115"/>
      <c r="IGC115"/>
      <c r="IGE115"/>
      <c r="IGG115"/>
      <c r="IGI115"/>
      <c r="IGK115"/>
      <c r="IGM115"/>
      <c r="IGO115"/>
      <c r="IGQ115"/>
      <c r="IGS115"/>
      <c r="IGU115"/>
      <c r="IGW115"/>
      <c r="IGY115"/>
      <c r="IHA115"/>
      <c r="IHC115"/>
      <c r="IHE115"/>
      <c r="IHG115"/>
      <c r="IHI115"/>
      <c r="IHK115"/>
      <c r="IHM115"/>
      <c r="IHO115"/>
      <c r="IHQ115"/>
      <c r="IHS115"/>
      <c r="IHU115"/>
      <c r="IHW115"/>
      <c r="IHY115"/>
      <c r="IIA115"/>
      <c r="IIC115"/>
      <c r="IIE115"/>
      <c r="IIG115"/>
      <c r="III115"/>
      <c r="IIK115"/>
      <c r="IIM115"/>
      <c r="IIO115"/>
      <c r="IIQ115"/>
      <c r="IIS115"/>
      <c r="IIU115"/>
      <c r="IIW115"/>
      <c r="IIY115"/>
      <c r="IJA115"/>
      <c r="IJC115"/>
      <c r="IJE115"/>
      <c r="IJG115"/>
      <c r="IJI115"/>
      <c r="IJK115"/>
      <c r="IJM115"/>
      <c r="IJO115"/>
      <c r="IJQ115"/>
      <c r="IJS115"/>
      <c r="IJU115"/>
      <c r="IJW115"/>
      <c r="IJY115"/>
      <c r="IKA115"/>
      <c r="IKC115"/>
      <c r="IKE115"/>
      <c r="IKG115"/>
      <c r="IKI115"/>
      <c r="IKK115"/>
      <c r="IKM115"/>
      <c r="IKO115"/>
      <c r="IKQ115"/>
      <c r="IKS115"/>
      <c r="IKU115"/>
      <c r="IKW115"/>
      <c r="IKY115"/>
      <c r="ILA115"/>
      <c r="ILC115"/>
      <c r="ILE115"/>
      <c r="ILG115"/>
      <c r="ILI115"/>
      <c r="ILK115"/>
      <c r="ILM115"/>
      <c r="ILO115"/>
      <c r="ILQ115"/>
      <c r="ILS115"/>
      <c r="ILU115"/>
      <c r="ILW115"/>
      <c r="ILY115"/>
      <c r="IMA115"/>
      <c r="IMC115"/>
      <c r="IME115"/>
      <c r="IMG115"/>
      <c r="IMI115"/>
      <c r="IMK115"/>
      <c r="IMM115"/>
      <c r="IMO115"/>
      <c r="IMQ115"/>
      <c r="IMS115"/>
      <c r="IMU115"/>
      <c r="IMW115"/>
      <c r="IMY115"/>
      <c r="INA115"/>
      <c r="INC115"/>
      <c r="INE115"/>
      <c r="ING115"/>
      <c r="INI115"/>
      <c r="INK115"/>
      <c r="INM115"/>
      <c r="INO115"/>
      <c r="INQ115"/>
      <c r="INS115"/>
      <c r="INU115"/>
      <c r="INW115"/>
      <c r="INY115"/>
      <c r="IOA115"/>
      <c r="IOC115"/>
      <c r="IOE115"/>
      <c r="IOG115"/>
      <c r="IOI115"/>
      <c r="IOK115"/>
      <c r="IOM115"/>
      <c r="IOO115"/>
      <c r="IOQ115"/>
      <c r="IOS115"/>
      <c r="IOU115"/>
      <c r="IOW115"/>
      <c r="IOY115"/>
      <c r="IPA115"/>
      <c r="IPC115"/>
      <c r="IPE115"/>
      <c r="IPG115"/>
      <c r="IPI115"/>
      <c r="IPK115"/>
      <c r="IPM115"/>
      <c r="IPO115"/>
      <c r="IPQ115"/>
      <c r="IPS115"/>
      <c r="IPU115"/>
      <c r="IPW115"/>
      <c r="IPY115"/>
      <c r="IQA115"/>
      <c r="IQC115"/>
      <c r="IQE115"/>
      <c r="IQG115"/>
      <c r="IQI115"/>
      <c r="IQK115"/>
      <c r="IQM115"/>
      <c r="IQO115"/>
      <c r="IQQ115"/>
      <c r="IQS115"/>
      <c r="IQU115"/>
      <c r="IQW115"/>
      <c r="IQY115"/>
      <c r="IRA115"/>
      <c r="IRC115"/>
      <c r="IRE115"/>
      <c r="IRG115"/>
      <c r="IRI115"/>
      <c r="IRK115"/>
      <c r="IRM115"/>
      <c r="IRO115"/>
      <c r="IRQ115"/>
      <c r="IRS115"/>
      <c r="IRU115"/>
      <c r="IRW115"/>
      <c r="IRY115"/>
      <c r="ISA115"/>
      <c r="ISC115"/>
      <c r="ISE115"/>
      <c r="ISG115"/>
      <c r="ISI115"/>
      <c r="ISK115"/>
      <c r="ISM115"/>
      <c r="ISO115"/>
      <c r="ISQ115"/>
      <c r="ISS115"/>
      <c r="ISU115"/>
      <c r="ISW115"/>
      <c r="ISY115"/>
      <c r="ITA115"/>
      <c r="ITC115"/>
      <c r="ITE115"/>
      <c r="ITG115"/>
      <c r="ITI115"/>
      <c r="ITK115"/>
      <c r="ITM115"/>
      <c r="ITO115"/>
      <c r="ITQ115"/>
      <c r="ITS115"/>
      <c r="ITU115"/>
      <c r="ITW115"/>
      <c r="ITY115"/>
      <c r="IUA115"/>
      <c r="IUC115"/>
      <c r="IUE115"/>
      <c r="IUG115"/>
      <c r="IUI115"/>
      <c r="IUK115"/>
      <c r="IUM115"/>
      <c r="IUO115"/>
      <c r="IUQ115"/>
      <c r="IUS115"/>
      <c r="IUU115"/>
      <c r="IUW115"/>
      <c r="IUY115"/>
      <c r="IVA115"/>
      <c r="IVC115"/>
      <c r="IVE115"/>
      <c r="IVG115"/>
      <c r="IVI115"/>
      <c r="IVK115"/>
      <c r="IVM115"/>
      <c r="IVO115"/>
      <c r="IVQ115"/>
      <c r="IVS115"/>
      <c r="IVU115"/>
      <c r="IVW115"/>
      <c r="IVY115"/>
      <c r="IWA115"/>
      <c r="IWC115"/>
      <c r="IWE115"/>
      <c r="IWG115"/>
      <c r="IWI115"/>
      <c r="IWK115"/>
      <c r="IWM115"/>
      <c r="IWO115"/>
      <c r="IWQ115"/>
      <c r="IWS115"/>
      <c r="IWU115"/>
      <c r="IWW115"/>
      <c r="IWY115"/>
      <c r="IXA115"/>
      <c r="IXC115"/>
      <c r="IXE115"/>
      <c r="IXG115"/>
      <c r="IXI115"/>
      <c r="IXK115"/>
      <c r="IXM115"/>
      <c r="IXO115"/>
      <c r="IXQ115"/>
      <c r="IXS115"/>
      <c r="IXU115"/>
      <c r="IXW115"/>
      <c r="IXY115"/>
      <c r="IYA115"/>
      <c r="IYC115"/>
      <c r="IYE115"/>
      <c r="IYG115"/>
      <c r="IYI115"/>
      <c r="IYK115"/>
      <c r="IYM115"/>
      <c r="IYO115"/>
      <c r="IYQ115"/>
      <c r="IYS115"/>
      <c r="IYU115"/>
      <c r="IYW115"/>
      <c r="IYY115"/>
      <c r="IZA115"/>
      <c r="IZC115"/>
      <c r="IZE115"/>
      <c r="IZG115"/>
      <c r="IZI115"/>
      <c r="IZK115"/>
      <c r="IZM115"/>
      <c r="IZO115"/>
      <c r="IZQ115"/>
      <c r="IZS115"/>
      <c r="IZU115"/>
      <c r="IZW115"/>
      <c r="IZY115"/>
      <c r="JAA115"/>
      <c r="JAC115"/>
      <c r="JAE115"/>
      <c r="JAG115"/>
      <c r="JAI115"/>
      <c r="JAK115"/>
      <c r="JAM115"/>
      <c r="JAO115"/>
      <c r="JAQ115"/>
      <c r="JAS115"/>
      <c r="JAU115"/>
      <c r="JAW115"/>
      <c r="JAY115"/>
      <c r="JBA115"/>
      <c r="JBC115"/>
      <c r="JBE115"/>
      <c r="JBG115"/>
      <c r="JBI115"/>
      <c r="JBK115"/>
      <c r="JBM115"/>
      <c r="JBO115"/>
      <c r="JBQ115"/>
      <c r="JBS115"/>
      <c r="JBU115"/>
      <c r="JBW115"/>
      <c r="JBY115"/>
      <c r="JCA115"/>
      <c r="JCC115"/>
      <c r="JCE115"/>
      <c r="JCG115"/>
      <c r="JCI115"/>
      <c r="JCK115"/>
      <c r="JCM115"/>
      <c r="JCO115"/>
      <c r="JCQ115"/>
      <c r="JCS115"/>
      <c r="JCU115"/>
      <c r="JCW115"/>
      <c r="JCY115"/>
      <c r="JDA115"/>
      <c r="JDC115"/>
      <c r="JDE115"/>
      <c r="JDG115"/>
      <c r="JDI115"/>
      <c r="JDK115"/>
      <c r="JDM115"/>
      <c r="JDO115"/>
      <c r="JDQ115"/>
      <c r="JDS115"/>
      <c r="JDU115"/>
      <c r="JDW115"/>
      <c r="JDY115"/>
      <c r="JEA115"/>
      <c r="JEC115"/>
      <c r="JEE115"/>
      <c r="JEG115"/>
      <c r="JEI115"/>
      <c r="JEK115"/>
      <c r="JEM115"/>
      <c r="JEO115"/>
      <c r="JEQ115"/>
      <c r="JES115"/>
      <c r="JEU115"/>
      <c r="JEW115"/>
      <c r="JEY115"/>
      <c r="JFA115"/>
      <c r="JFC115"/>
      <c r="JFE115"/>
      <c r="JFG115"/>
      <c r="JFI115"/>
      <c r="JFK115"/>
      <c r="JFM115"/>
      <c r="JFO115"/>
      <c r="JFQ115"/>
      <c r="JFS115"/>
      <c r="JFU115"/>
      <c r="JFW115"/>
      <c r="JFY115"/>
      <c r="JGA115"/>
      <c r="JGC115"/>
      <c r="JGE115"/>
      <c r="JGG115"/>
      <c r="JGI115"/>
      <c r="JGK115"/>
      <c r="JGM115"/>
      <c r="JGO115"/>
      <c r="JGQ115"/>
      <c r="JGS115"/>
      <c r="JGU115"/>
      <c r="JGW115"/>
      <c r="JGY115"/>
      <c r="JHA115"/>
      <c r="JHC115"/>
      <c r="JHE115"/>
      <c r="JHG115"/>
      <c r="JHI115"/>
      <c r="JHK115"/>
      <c r="JHM115"/>
      <c r="JHO115"/>
      <c r="JHQ115"/>
      <c r="JHS115"/>
      <c r="JHU115"/>
      <c r="JHW115"/>
      <c r="JHY115"/>
      <c r="JIA115"/>
      <c r="JIC115"/>
      <c r="JIE115"/>
      <c r="JIG115"/>
      <c r="JII115"/>
      <c r="JIK115"/>
      <c r="JIM115"/>
      <c r="JIO115"/>
      <c r="JIQ115"/>
      <c r="JIS115"/>
      <c r="JIU115"/>
      <c r="JIW115"/>
      <c r="JIY115"/>
      <c r="JJA115"/>
      <c r="JJC115"/>
      <c r="JJE115"/>
      <c r="JJG115"/>
      <c r="JJI115"/>
      <c r="JJK115"/>
      <c r="JJM115"/>
      <c r="JJO115"/>
      <c r="JJQ115"/>
      <c r="JJS115"/>
      <c r="JJU115"/>
      <c r="JJW115"/>
      <c r="JJY115"/>
      <c r="JKA115"/>
      <c r="JKC115"/>
      <c r="JKE115"/>
      <c r="JKG115"/>
      <c r="JKI115"/>
      <c r="JKK115"/>
      <c r="JKM115"/>
      <c r="JKO115"/>
      <c r="JKQ115"/>
      <c r="JKS115"/>
      <c r="JKU115"/>
      <c r="JKW115"/>
      <c r="JKY115"/>
      <c r="JLA115"/>
      <c r="JLC115"/>
      <c r="JLE115"/>
      <c r="JLG115"/>
      <c r="JLI115"/>
      <c r="JLK115"/>
      <c r="JLM115"/>
      <c r="JLO115"/>
      <c r="JLQ115"/>
      <c r="JLS115"/>
      <c r="JLU115"/>
      <c r="JLW115"/>
      <c r="JLY115"/>
      <c r="JMA115"/>
      <c r="JMC115"/>
      <c r="JME115"/>
      <c r="JMG115"/>
      <c r="JMI115"/>
      <c r="JMK115"/>
      <c r="JMM115"/>
      <c r="JMO115"/>
      <c r="JMQ115"/>
      <c r="JMS115"/>
      <c r="JMU115"/>
      <c r="JMW115"/>
      <c r="JMY115"/>
      <c r="JNA115"/>
      <c r="JNC115"/>
      <c r="JNE115"/>
      <c r="JNG115"/>
      <c r="JNI115"/>
      <c r="JNK115"/>
      <c r="JNM115"/>
      <c r="JNO115"/>
      <c r="JNQ115"/>
      <c r="JNS115"/>
      <c r="JNU115"/>
      <c r="JNW115"/>
      <c r="JNY115"/>
      <c r="JOA115"/>
      <c r="JOC115"/>
      <c r="JOE115"/>
      <c r="JOG115"/>
      <c r="JOI115"/>
      <c r="JOK115"/>
      <c r="JOM115"/>
      <c r="JOO115"/>
      <c r="JOQ115"/>
      <c r="JOS115"/>
      <c r="JOU115"/>
      <c r="JOW115"/>
      <c r="JOY115"/>
      <c r="JPA115"/>
      <c r="JPC115"/>
      <c r="JPE115"/>
      <c r="JPG115"/>
      <c r="JPI115"/>
      <c r="JPK115"/>
      <c r="JPM115"/>
      <c r="JPO115"/>
      <c r="JPQ115"/>
      <c r="JPS115"/>
      <c r="JPU115"/>
      <c r="JPW115"/>
      <c r="JPY115"/>
      <c r="JQA115"/>
      <c r="JQC115"/>
      <c r="JQE115"/>
      <c r="JQG115"/>
      <c r="JQI115"/>
      <c r="JQK115"/>
      <c r="JQM115"/>
      <c r="JQO115"/>
      <c r="JQQ115"/>
      <c r="JQS115"/>
      <c r="JQU115"/>
      <c r="JQW115"/>
      <c r="JQY115"/>
      <c r="JRA115"/>
      <c r="JRC115"/>
      <c r="JRE115"/>
      <c r="JRG115"/>
      <c r="JRI115"/>
      <c r="JRK115"/>
      <c r="JRM115"/>
      <c r="JRO115"/>
      <c r="JRQ115"/>
      <c r="JRS115"/>
      <c r="JRU115"/>
      <c r="JRW115"/>
      <c r="JRY115"/>
      <c r="JSA115"/>
      <c r="JSC115"/>
      <c r="JSE115"/>
      <c r="JSG115"/>
      <c r="JSI115"/>
      <c r="JSK115"/>
      <c r="JSM115"/>
      <c r="JSO115"/>
      <c r="JSQ115"/>
      <c r="JSS115"/>
      <c r="JSU115"/>
      <c r="JSW115"/>
      <c r="JSY115"/>
      <c r="JTA115"/>
      <c r="JTC115"/>
      <c r="JTE115"/>
      <c r="JTG115"/>
      <c r="JTI115"/>
      <c r="JTK115"/>
      <c r="JTM115"/>
      <c r="JTO115"/>
      <c r="JTQ115"/>
      <c r="JTS115"/>
      <c r="JTU115"/>
      <c r="JTW115"/>
      <c r="JTY115"/>
      <c r="JUA115"/>
      <c r="JUC115"/>
      <c r="JUE115"/>
      <c r="JUG115"/>
      <c r="JUI115"/>
      <c r="JUK115"/>
      <c r="JUM115"/>
      <c r="JUO115"/>
      <c r="JUQ115"/>
      <c r="JUS115"/>
      <c r="JUU115"/>
      <c r="JUW115"/>
      <c r="JUY115"/>
      <c r="JVA115"/>
      <c r="JVC115"/>
      <c r="JVE115"/>
      <c r="JVG115"/>
      <c r="JVI115"/>
      <c r="JVK115"/>
      <c r="JVM115"/>
      <c r="JVO115"/>
      <c r="JVQ115"/>
      <c r="JVS115"/>
      <c r="JVU115"/>
      <c r="JVW115"/>
      <c r="JVY115"/>
      <c r="JWA115"/>
      <c r="JWC115"/>
      <c r="JWE115"/>
      <c r="JWG115"/>
      <c r="JWI115"/>
      <c r="JWK115"/>
      <c r="JWM115"/>
      <c r="JWO115"/>
      <c r="JWQ115"/>
      <c r="JWS115"/>
      <c r="JWU115"/>
      <c r="JWW115"/>
      <c r="JWY115"/>
      <c r="JXA115"/>
      <c r="JXC115"/>
      <c r="JXE115"/>
      <c r="JXG115"/>
      <c r="JXI115"/>
      <c r="JXK115"/>
      <c r="JXM115"/>
      <c r="JXO115"/>
      <c r="JXQ115"/>
      <c r="JXS115"/>
      <c r="JXU115"/>
      <c r="JXW115"/>
      <c r="JXY115"/>
      <c r="JYA115"/>
      <c r="JYC115"/>
      <c r="JYE115"/>
      <c r="JYG115"/>
      <c r="JYI115"/>
      <c r="JYK115"/>
      <c r="JYM115"/>
      <c r="JYO115"/>
      <c r="JYQ115"/>
      <c r="JYS115"/>
      <c r="JYU115"/>
      <c r="JYW115"/>
      <c r="JYY115"/>
      <c r="JZA115"/>
      <c r="JZC115"/>
      <c r="JZE115"/>
      <c r="JZG115"/>
      <c r="JZI115"/>
      <c r="JZK115"/>
      <c r="JZM115"/>
      <c r="JZO115"/>
      <c r="JZQ115"/>
      <c r="JZS115"/>
      <c r="JZU115"/>
      <c r="JZW115"/>
      <c r="JZY115"/>
      <c r="KAA115"/>
      <c r="KAC115"/>
      <c r="KAE115"/>
      <c r="KAG115"/>
      <c r="KAI115"/>
      <c r="KAK115"/>
      <c r="KAM115"/>
      <c r="KAO115"/>
      <c r="KAQ115"/>
      <c r="KAS115"/>
      <c r="KAU115"/>
      <c r="KAW115"/>
      <c r="KAY115"/>
      <c r="KBA115"/>
      <c r="KBC115"/>
      <c r="KBE115"/>
      <c r="KBG115"/>
      <c r="KBI115"/>
      <c r="KBK115"/>
      <c r="KBM115"/>
      <c r="KBO115"/>
      <c r="KBQ115"/>
      <c r="KBS115"/>
      <c r="KBU115"/>
      <c r="KBW115"/>
      <c r="KBY115"/>
      <c r="KCA115"/>
      <c r="KCC115"/>
      <c r="KCE115"/>
      <c r="KCG115"/>
      <c r="KCI115"/>
      <c r="KCK115"/>
      <c r="KCM115"/>
      <c r="KCO115"/>
      <c r="KCQ115"/>
      <c r="KCS115"/>
      <c r="KCU115"/>
      <c r="KCW115"/>
      <c r="KCY115"/>
      <c r="KDA115"/>
      <c r="KDC115"/>
      <c r="KDE115"/>
      <c r="KDG115"/>
      <c r="KDI115"/>
      <c r="KDK115"/>
      <c r="KDM115"/>
      <c r="KDO115"/>
      <c r="KDQ115"/>
      <c r="KDS115"/>
      <c r="KDU115"/>
      <c r="KDW115"/>
      <c r="KDY115"/>
      <c r="KEA115"/>
      <c r="KEC115"/>
      <c r="KEE115"/>
      <c r="KEG115"/>
      <c r="KEI115"/>
      <c r="KEK115"/>
      <c r="KEM115"/>
      <c r="KEO115"/>
      <c r="KEQ115"/>
      <c r="KES115"/>
      <c r="KEU115"/>
      <c r="KEW115"/>
      <c r="KEY115"/>
      <c r="KFA115"/>
      <c r="KFC115"/>
      <c r="KFE115"/>
      <c r="KFG115"/>
      <c r="KFI115"/>
      <c r="KFK115"/>
      <c r="KFM115"/>
      <c r="KFO115"/>
      <c r="KFQ115"/>
      <c r="KFS115"/>
      <c r="KFU115"/>
      <c r="KFW115"/>
      <c r="KFY115"/>
      <c r="KGA115"/>
      <c r="KGC115"/>
      <c r="KGE115"/>
      <c r="KGG115"/>
      <c r="KGI115"/>
      <c r="KGK115"/>
      <c r="KGM115"/>
      <c r="KGO115"/>
      <c r="KGQ115"/>
      <c r="KGS115"/>
      <c r="KGU115"/>
      <c r="KGW115"/>
      <c r="KGY115"/>
      <c r="KHA115"/>
      <c r="KHC115"/>
      <c r="KHE115"/>
      <c r="KHG115"/>
      <c r="KHI115"/>
      <c r="KHK115"/>
      <c r="KHM115"/>
      <c r="KHO115"/>
      <c r="KHQ115"/>
      <c r="KHS115"/>
      <c r="KHU115"/>
      <c r="KHW115"/>
      <c r="KHY115"/>
      <c r="KIA115"/>
      <c r="KIC115"/>
      <c r="KIE115"/>
      <c r="KIG115"/>
      <c r="KII115"/>
      <c r="KIK115"/>
      <c r="KIM115"/>
      <c r="KIO115"/>
      <c r="KIQ115"/>
      <c r="KIS115"/>
      <c r="KIU115"/>
      <c r="KIW115"/>
      <c r="KIY115"/>
      <c r="KJA115"/>
      <c r="KJC115"/>
      <c r="KJE115"/>
      <c r="KJG115"/>
      <c r="KJI115"/>
      <c r="KJK115"/>
      <c r="KJM115"/>
      <c r="KJO115"/>
      <c r="KJQ115"/>
      <c r="KJS115"/>
      <c r="KJU115"/>
      <c r="KJW115"/>
      <c r="KJY115"/>
      <c r="KKA115"/>
      <c r="KKC115"/>
      <c r="KKE115"/>
      <c r="KKG115"/>
      <c r="KKI115"/>
      <c r="KKK115"/>
      <c r="KKM115"/>
      <c r="KKO115"/>
      <c r="KKQ115"/>
      <c r="KKS115"/>
      <c r="KKU115"/>
      <c r="KKW115"/>
      <c r="KKY115"/>
      <c r="KLA115"/>
      <c r="KLC115"/>
      <c r="KLE115"/>
      <c r="KLG115"/>
      <c r="KLI115"/>
      <c r="KLK115"/>
      <c r="KLM115"/>
      <c r="KLO115"/>
      <c r="KLQ115"/>
      <c r="KLS115"/>
      <c r="KLU115"/>
      <c r="KLW115"/>
      <c r="KLY115"/>
      <c r="KMA115"/>
      <c r="KMC115"/>
      <c r="KME115"/>
      <c r="KMG115"/>
      <c r="KMI115"/>
      <c r="KMK115"/>
      <c r="KMM115"/>
      <c r="KMO115"/>
      <c r="KMQ115"/>
      <c r="KMS115"/>
      <c r="KMU115"/>
      <c r="KMW115"/>
      <c r="KMY115"/>
      <c r="KNA115"/>
      <c r="KNC115"/>
      <c r="KNE115"/>
      <c r="KNG115"/>
      <c r="KNI115"/>
      <c r="KNK115"/>
      <c r="KNM115"/>
      <c r="KNO115"/>
      <c r="KNQ115"/>
      <c r="KNS115"/>
      <c r="KNU115"/>
      <c r="KNW115"/>
      <c r="KNY115"/>
      <c r="KOA115"/>
      <c r="KOC115"/>
      <c r="KOE115"/>
      <c r="KOG115"/>
      <c r="KOI115"/>
      <c r="KOK115"/>
      <c r="KOM115"/>
      <c r="KOO115"/>
      <c r="KOQ115"/>
      <c r="KOS115"/>
      <c r="KOU115"/>
      <c r="KOW115"/>
      <c r="KOY115"/>
      <c r="KPA115"/>
      <c r="KPC115"/>
      <c r="KPE115"/>
      <c r="KPG115"/>
      <c r="KPI115"/>
      <c r="KPK115"/>
      <c r="KPM115"/>
      <c r="KPO115"/>
      <c r="KPQ115"/>
      <c r="KPS115"/>
      <c r="KPU115"/>
      <c r="KPW115"/>
      <c r="KPY115"/>
      <c r="KQA115"/>
      <c r="KQC115"/>
      <c r="KQE115"/>
      <c r="KQG115"/>
      <c r="KQI115"/>
      <c r="KQK115"/>
      <c r="KQM115"/>
      <c r="KQO115"/>
      <c r="KQQ115"/>
      <c r="KQS115"/>
      <c r="KQU115"/>
      <c r="KQW115"/>
      <c r="KQY115"/>
      <c r="KRA115"/>
      <c r="KRC115"/>
      <c r="KRE115"/>
      <c r="KRG115"/>
      <c r="KRI115"/>
      <c r="KRK115"/>
      <c r="KRM115"/>
      <c r="KRO115"/>
      <c r="KRQ115"/>
      <c r="KRS115"/>
      <c r="KRU115"/>
      <c r="KRW115"/>
      <c r="KRY115"/>
      <c r="KSA115"/>
      <c r="KSC115"/>
      <c r="KSE115"/>
      <c r="KSG115"/>
      <c r="KSI115"/>
      <c r="KSK115"/>
      <c r="KSM115"/>
      <c r="KSO115"/>
      <c r="KSQ115"/>
      <c r="KSS115"/>
      <c r="KSU115"/>
      <c r="KSW115"/>
      <c r="KSY115"/>
      <c r="KTA115"/>
      <c r="KTC115"/>
      <c r="KTE115"/>
      <c r="KTG115"/>
      <c r="KTI115"/>
      <c r="KTK115"/>
      <c r="KTM115"/>
      <c r="KTO115"/>
      <c r="KTQ115"/>
      <c r="KTS115"/>
      <c r="KTU115"/>
      <c r="KTW115"/>
      <c r="KTY115"/>
      <c r="KUA115"/>
      <c r="KUC115"/>
      <c r="KUE115"/>
      <c r="KUG115"/>
      <c r="KUI115"/>
      <c r="KUK115"/>
      <c r="KUM115"/>
      <c r="KUO115"/>
      <c r="KUQ115"/>
      <c r="KUS115"/>
      <c r="KUU115"/>
      <c r="KUW115"/>
      <c r="KUY115"/>
      <c r="KVA115"/>
      <c r="KVC115"/>
      <c r="KVE115"/>
      <c r="KVG115"/>
      <c r="KVI115"/>
      <c r="KVK115"/>
      <c r="KVM115"/>
      <c r="KVO115"/>
      <c r="KVQ115"/>
      <c r="KVS115"/>
      <c r="KVU115"/>
      <c r="KVW115"/>
      <c r="KVY115"/>
      <c r="KWA115"/>
      <c r="KWC115"/>
      <c r="KWE115"/>
      <c r="KWG115"/>
      <c r="KWI115"/>
      <c r="KWK115"/>
      <c r="KWM115"/>
      <c r="KWO115"/>
      <c r="KWQ115"/>
      <c r="KWS115"/>
      <c r="KWU115"/>
      <c r="KWW115"/>
      <c r="KWY115"/>
      <c r="KXA115"/>
      <c r="KXC115"/>
      <c r="KXE115"/>
      <c r="KXG115"/>
      <c r="KXI115"/>
      <c r="KXK115"/>
      <c r="KXM115"/>
      <c r="KXO115"/>
      <c r="KXQ115"/>
      <c r="KXS115"/>
      <c r="KXU115"/>
      <c r="KXW115"/>
      <c r="KXY115"/>
      <c r="KYA115"/>
      <c r="KYC115"/>
      <c r="KYE115"/>
      <c r="KYG115"/>
      <c r="KYI115"/>
      <c r="KYK115"/>
      <c r="KYM115"/>
      <c r="KYO115"/>
      <c r="KYQ115"/>
      <c r="KYS115"/>
      <c r="KYU115"/>
      <c r="KYW115"/>
      <c r="KYY115"/>
      <c r="KZA115"/>
      <c r="KZC115"/>
      <c r="KZE115"/>
      <c r="KZG115"/>
      <c r="KZI115"/>
      <c r="KZK115"/>
      <c r="KZM115"/>
      <c r="KZO115"/>
      <c r="KZQ115"/>
      <c r="KZS115"/>
      <c r="KZU115"/>
      <c r="KZW115"/>
      <c r="KZY115"/>
      <c r="LAA115"/>
      <c r="LAC115"/>
      <c r="LAE115"/>
      <c r="LAG115"/>
      <c r="LAI115"/>
      <c r="LAK115"/>
      <c r="LAM115"/>
      <c r="LAO115"/>
      <c r="LAQ115"/>
      <c r="LAS115"/>
      <c r="LAU115"/>
      <c r="LAW115"/>
      <c r="LAY115"/>
      <c r="LBA115"/>
      <c r="LBC115"/>
      <c r="LBE115"/>
      <c r="LBG115"/>
      <c r="LBI115"/>
      <c r="LBK115"/>
      <c r="LBM115"/>
      <c r="LBO115"/>
      <c r="LBQ115"/>
      <c r="LBS115"/>
      <c r="LBU115"/>
      <c r="LBW115"/>
      <c r="LBY115"/>
      <c r="LCA115"/>
      <c r="LCC115"/>
      <c r="LCE115"/>
      <c r="LCG115"/>
      <c r="LCI115"/>
      <c r="LCK115"/>
      <c r="LCM115"/>
      <c r="LCO115"/>
      <c r="LCQ115"/>
      <c r="LCS115"/>
      <c r="LCU115"/>
      <c r="LCW115"/>
      <c r="LCY115"/>
      <c r="LDA115"/>
      <c r="LDC115"/>
      <c r="LDE115"/>
      <c r="LDG115"/>
      <c r="LDI115"/>
      <c r="LDK115"/>
      <c r="LDM115"/>
      <c r="LDO115"/>
      <c r="LDQ115"/>
      <c r="LDS115"/>
      <c r="LDU115"/>
      <c r="LDW115"/>
      <c r="LDY115"/>
      <c r="LEA115"/>
      <c r="LEC115"/>
      <c r="LEE115"/>
      <c r="LEG115"/>
      <c r="LEI115"/>
      <c r="LEK115"/>
      <c r="LEM115"/>
      <c r="LEO115"/>
      <c r="LEQ115"/>
      <c r="LES115"/>
      <c r="LEU115"/>
      <c r="LEW115"/>
      <c r="LEY115"/>
      <c r="LFA115"/>
      <c r="LFC115"/>
      <c r="LFE115"/>
      <c r="LFG115"/>
      <c r="LFI115"/>
      <c r="LFK115"/>
      <c r="LFM115"/>
      <c r="LFO115"/>
      <c r="LFQ115"/>
      <c r="LFS115"/>
      <c r="LFU115"/>
      <c r="LFW115"/>
      <c r="LFY115"/>
      <c r="LGA115"/>
      <c r="LGC115"/>
      <c r="LGE115"/>
      <c r="LGG115"/>
      <c r="LGI115"/>
      <c r="LGK115"/>
      <c r="LGM115"/>
      <c r="LGO115"/>
      <c r="LGQ115"/>
      <c r="LGS115"/>
      <c r="LGU115"/>
      <c r="LGW115"/>
      <c r="LGY115"/>
      <c r="LHA115"/>
      <c r="LHC115"/>
      <c r="LHE115"/>
      <c r="LHG115"/>
      <c r="LHI115"/>
      <c r="LHK115"/>
      <c r="LHM115"/>
      <c r="LHO115"/>
      <c r="LHQ115"/>
      <c r="LHS115"/>
      <c r="LHU115"/>
      <c r="LHW115"/>
      <c r="LHY115"/>
      <c r="LIA115"/>
      <c r="LIC115"/>
      <c r="LIE115"/>
      <c r="LIG115"/>
      <c r="LII115"/>
      <c r="LIK115"/>
      <c r="LIM115"/>
      <c r="LIO115"/>
      <c r="LIQ115"/>
      <c r="LIS115"/>
      <c r="LIU115"/>
      <c r="LIW115"/>
      <c r="LIY115"/>
      <c r="LJA115"/>
      <c r="LJC115"/>
      <c r="LJE115"/>
      <c r="LJG115"/>
      <c r="LJI115"/>
      <c r="LJK115"/>
      <c r="LJM115"/>
      <c r="LJO115"/>
      <c r="LJQ115"/>
      <c r="LJS115"/>
      <c r="LJU115"/>
      <c r="LJW115"/>
      <c r="LJY115"/>
      <c r="LKA115"/>
      <c r="LKC115"/>
      <c r="LKE115"/>
      <c r="LKG115"/>
      <c r="LKI115"/>
      <c r="LKK115"/>
      <c r="LKM115"/>
      <c r="LKO115"/>
      <c r="LKQ115"/>
      <c r="LKS115"/>
      <c r="LKU115"/>
      <c r="LKW115"/>
      <c r="LKY115"/>
      <c r="LLA115"/>
      <c r="LLC115"/>
      <c r="LLE115"/>
      <c r="LLG115"/>
      <c r="LLI115"/>
      <c r="LLK115"/>
      <c r="LLM115"/>
      <c r="LLO115"/>
      <c r="LLQ115"/>
      <c r="LLS115"/>
      <c r="LLU115"/>
      <c r="LLW115"/>
      <c r="LLY115"/>
      <c r="LMA115"/>
      <c r="LMC115"/>
      <c r="LME115"/>
      <c r="LMG115"/>
      <c r="LMI115"/>
      <c r="LMK115"/>
      <c r="LMM115"/>
      <c r="LMO115"/>
      <c r="LMQ115"/>
      <c r="LMS115"/>
      <c r="LMU115"/>
      <c r="LMW115"/>
      <c r="LMY115"/>
      <c r="LNA115"/>
      <c r="LNC115"/>
      <c r="LNE115"/>
      <c r="LNG115"/>
      <c r="LNI115"/>
      <c r="LNK115"/>
      <c r="LNM115"/>
      <c r="LNO115"/>
      <c r="LNQ115"/>
      <c r="LNS115"/>
      <c r="LNU115"/>
      <c r="LNW115"/>
      <c r="LNY115"/>
      <c r="LOA115"/>
      <c r="LOC115"/>
      <c r="LOE115"/>
      <c r="LOG115"/>
      <c r="LOI115"/>
      <c r="LOK115"/>
      <c r="LOM115"/>
      <c r="LOO115"/>
      <c r="LOQ115"/>
      <c r="LOS115"/>
      <c r="LOU115"/>
      <c r="LOW115"/>
      <c r="LOY115"/>
      <c r="LPA115"/>
      <c r="LPC115"/>
      <c r="LPE115"/>
      <c r="LPG115"/>
      <c r="LPI115"/>
      <c r="LPK115"/>
      <c r="LPM115"/>
      <c r="LPO115"/>
      <c r="LPQ115"/>
      <c r="LPS115"/>
      <c r="LPU115"/>
      <c r="LPW115"/>
      <c r="LPY115"/>
      <c r="LQA115"/>
      <c r="LQC115"/>
      <c r="LQE115"/>
      <c r="LQG115"/>
      <c r="LQI115"/>
      <c r="LQK115"/>
      <c r="LQM115"/>
      <c r="LQO115"/>
      <c r="LQQ115"/>
      <c r="LQS115"/>
      <c r="LQU115"/>
      <c r="LQW115"/>
      <c r="LQY115"/>
      <c r="LRA115"/>
      <c r="LRC115"/>
      <c r="LRE115"/>
      <c r="LRG115"/>
      <c r="LRI115"/>
      <c r="LRK115"/>
      <c r="LRM115"/>
      <c r="LRO115"/>
      <c r="LRQ115"/>
      <c r="LRS115"/>
      <c r="LRU115"/>
      <c r="LRW115"/>
      <c r="LRY115"/>
      <c r="LSA115"/>
      <c r="LSC115"/>
      <c r="LSE115"/>
      <c r="LSG115"/>
      <c r="LSI115"/>
      <c r="LSK115"/>
      <c r="LSM115"/>
      <c r="LSO115"/>
      <c r="LSQ115"/>
      <c r="LSS115"/>
      <c r="LSU115"/>
      <c r="LSW115"/>
      <c r="LSY115"/>
      <c r="LTA115"/>
      <c r="LTC115"/>
      <c r="LTE115"/>
      <c r="LTG115"/>
      <c r="LTI115"/>
      <c r="LTK115"/>
      <c r="LTM115"/>
      <c r="LTO115"/>
      <c r="LTQ115"/>
      <c r="LTS115"/>
      <c r="LTU115"/>
      <c r="LTW115"/>
      <c r="LTY115"/>
      <c r="LUA115"/>
      <c r="LUC115"/>
      <c r="LUE115"/>
      <c r="LUG115"/>
      <c r="LUI115"/>
      <c r="LUK115"/>
      <c r="LUM115"/>
      <c r="LUO115"/>
      <c r="LUQ115"/>
      <c r="LUS115"/>
      <c r="LUU115"/>
      <c r="LUW115"/>
      <c r="LUY115"/>
      <c r="LVA115"/>
      <c r="LVC115"/>
      <c r="LVE115"/>
      <c r="LVG115"/>
      <c r="LVI115"/>
      <c r="LVK115"/>
      <c r="LVM115"/>
      <c r="LVO115"/>
      <c r="LVQ115"/>
      <c r="LVS115"/>
      <c r="LVU115"/>
      <c r="LVW115"/>
      <c r="LVY115"/>
      <c r="LWA115"/>
      <c r="LWC115"/>
      <c r="LWE115"/>
      <c r="LWG115"/>
      <c r="LWI115"/>
      <c r="LWK115"/>
      <c r="LWM115"/>
      <c r="LWO115"/>
      <c r="LWQ115"/>
      <c r="LWS115"/>
      <c r="LWU115"/>
      <c r="LWW115"/>
      <c r="LWY115"/>
      <c r="LXA115"/>
      <c r="LXC115"/>
      <c r="LXE115"/>
      <c r="LXG115"/>
      <c r="LXI115"/>
      <c r="LXK115"/>
      <c r="LXM115"/>
      <c r="LXO115"/>
      <c r="LXQ115"/>
      <c r="LXS115"/>
      <c r="LXU115"/>
      <c r="LXW115"/>
      <c r="LXY115"/>
      <c r="LYA115"/>
      <c r="LYC115"/>
      <c r="LYE115"/>
      <c r="LYG115"/>
      <c r="LYI115"/>
      <c r="LYK115"/>
      <c r="LYM115"/>
      <c r="LYO115"/>
      <c r="LYQ115"/>
      <c r="LYS115"/>
      <c r="LYU115"/>
      <c r="LYW115"/>
      <c r="LYY115"/>
      <c r="LZA115"/>
      <c r="LZC115"/>
      <c r="LZE115"/>
      <c r="LZG115"/>
      <c r="LZI115"/>
      <c r="LZK115"/>
      <c r="LZM115"/>
      <c r="LZO115"/>
      <c r="LZQ115"/>
      <c r="LZS115"/>
      <c r="LZU115"/>
      <c r="LZW115"/>
      <c r="LZY115"/>
      <c r="MAA115"/>
      <c r="MAC115"/>
      <c r="MAE115"/>
      <c r="MAG115"/>
      <c r="MAI115"/>
      <c r="MAK115"/>
      <c r="MAM115"/>
      <c r="MAO115"/>
      <c r="MAQ115"/>
      <c r="MAS115"/>
      <c r="MAU115"/>
      <c r="MAW115"/>
      <c r="MAY115"/>
      <c r="MBA115"/>
      <c r="MBC115"/>
      <c r="MBE115"/>
      <c r="MBG115"/>
      <c r="MBI115"/>
      <c r="MBK115"/>
      <c r="MBM115"/>
      <c r="MBO115"/>
      <c r="MBQ115"/>
      <c r="MBS115"/>
      <c r="MBU115"/>
      <c r="MBW115"/>
      <c r="MBY115"/>
      <c r="MCA115"/>
      <c r="MCC115"/>
      <c r="MCE115"/>
      <c r="MCG115"/>
      <c r="MCI115"/>
      <c r="MCK115"/>
      <c r="MCM115"/>
      <c r="MCO115"/>
      <c r="MCQ115"/>
      <c r="MCS115"/>
      <c r="MCU115"/>
      <c r="MCW115"/>
      <c r="MCY115"/>
      <c r="MDA115"/>
      <c r="MDC115"/>
      <c r="MDE115"/>
      <c r="MDG115"/>
      <c r="MDI115"/>
      <c r="MDK115"/>
      <c r="MDM115"/>
      <c r="MDO115"/>
      <c r="MDQ115"/>
      <c r="MDS115"/>
      <c r="MDU115"/>
      <c r="MDW115"/>
      <c r="MDY115"/>
      <c r="MEA115"/>
      <c r="MEC115"/>
      <c r="MEE115"/>
      <c r="MEG115"/>
      <c r="MEI115"/>
      <c r="MEK115"/>
      <c r="MEM115"/>
      <c r="MEO115"/>
      <c r="MEQ115"/>
      <c r="MES115"/>
      <c r="MEU115"/>
      <c r="MEW115"/>
      <c r="MEY115"/>
      <c r="MFA115"/>
      <c r="MFC115"/>
      <c r="MFE115"/>
      <c r="MFG115"/>
      <c r="MFI115"/>
      <c r="MFK115"/>
      <c r="MFM115"/>
      <c r="MFO115"/>
      <c r="MFQ115"/>
      <c r="MFS115"/>
      <c r="MFU115"/>
      <c r="MFW115"/>
      <c r="MFY115"/>
      <c r="MGA115"/>
      <c r="MGC115"/>
      <c r="MGE115"/>
      <c r="MGG115"/>
      <c r="MGI115"/>
      <c r="MGK115"/>
      <c r="MGM115"/>
      <c r="MGO115"/>
      <c r="MGQ115"/>
      <c r="MGS115"/>
      <c r="MGU115"/>
      <c r="MGW115"/>
      <c r="MGY115"/>
      <c r="MHA115"/>
      <c r="MHC115"/>
      <c r="MHE115"/>
      <c r="MHG115"/>
      <c r="MHI115"/>
      <c r="MHK115"/>
      <c r="MHM115"/>
      <c r="MHO115"/>
      <c r="MHQ115"/>
      <c r="MHS115"/>
      <c r="MHU115"/>
      <c r="MHW115"/>
      <c r="MHY115"/>
      <c r="MIA115"/>
      <c r="MIC115"/>
      <c r="MIE115"/>
      <c r="MIG115"/>
      <c r="MII115"/>
      <c r="MIK115"/>
      <c r="MIM115"/>
      <c r="MIO115"/>
      <c r="MIQ115"/>
      <c r="MIS115"/>
      <c r="MIU115"/>
      <c r="MIW115"/>
      <c r="MIY115"/>
      <c r="MJA115"/>
      <c r="MJC115"/>
      <c r="MJE115"/>
      <c r="MJG115"/>
      <c r="MJI115"/>
      <c r="MJK115"/>
      <c r="MJM115"/>
      <c r="MJO115"/>
      <c r="MJQ115"/>
      <c r="MJS115"/>
      <c r="MJU115"/>
      <c r="MJW115"/>
      <c r="MJY115"/>
      <c r="MKA115"/>
      <c r="MKC115"/>
      <c r="MKE115"/>
      <c r="MKG115"/>
      <c r="MKI115"/>
      <c r="MKK115"/>
      <c r="MKM115"/>
      <c r="MKO115"/>
      <c r="MKQ115"/>
      <c r="MKS115"/>
      <c r="MKU115"/>
      <c r="MKW115"/>
      <c r="MKY115"/>
      <c r="MLA115"/>
      <c r="MLC115"/>
      <c r="MLE115"/>
      <c r="MLG115"/>
      <c r="MLI115"/>
      <c r="MLK115"/>
      <c r="MLM115"/>
      <c r="MLO115"/>
      <c r="MLQ115"/>
      <c r="MLS115"/>
      <c r="MLU115"/>
      <c r="MLW115"/>
      <c r="MLY115"/>
      <c r="MMA115"/>
      <c r="MMC115"/>
      <c r="MME115"/>
      <c r="MMG115"/>
      <c r="MMI115"/>
      <c r="MMK115"/>
      <c r="MMM115"/>
      <c r="MMO115"/>
      <c r="MMQ115"/>
      <c r="MMS115"/>
      <c r="MMU115"/>
      <c r="MMW115"/>
      <c r="MMY115"/>
      <c r="MNA115"/>
      <c r="MNC115"/>
      <c r="MNE115"/>
      <c r="MNG115"/>
      <c r="MNI115"/>
      <c r="MNK115"/>
      <c r="MNM115"/>
      <c r="MNO115"/>
      <c r="MNQ115"/>
      <c r="MNS115"/>
      <c r="MNU115"/>
      <c r="MNW115"/>
      <c r="MNY115"/>
      <c r="MOA115"/>
      <c r="MOC115"/>
      <c r="MOE115"/>
      <c r="MOG115"/>
      <c r="MOI115"/>
      <c r="MOK115"/>
      <c r="MOM115"/>
      <c r="MOO115"/>
      <c r="MOQ115"/>
      <c r="MOS115"/>
      <c r="MOU115"/>
      <c r="MOW115"/>
      <c r="MOY115"/>
      <c r="MPA115"/>
      <c r="MPC115"/>
      <c r="MPE115"/>
      <c r="MPG115"/>
      <c r="MPI115"/>
      <c r="MPK115"/>
      <c r="MPM115"/>
      <c r="MPO115"/>
      <c r="MPQ115"/>
      <c r="MPS115"/>
      <c r="MPU115"/>
      <c r="MPW115"/>
      <c r="MPY115"/>
      <c r="MQA115"/>
      <c r="MQC115"/>
      <c r="MQE115"/>
      <c r="MQG115"/>
      <c r="MQI115"/>
      <c r="MQK115"/>
      <c r="MQM115"/>
      <c r="MQO115"/>
      <c r="MQQ115"/>
      <c r="MQS115"/>
      <c r="MQU115"/>
      <c r="MQW115"/>
      <c r="MQY115"/>
      <c r="MRA115"/>
      <c r="MRC115"/>
      <c r="MRE115"/>
      <c r="MRG115"/>
      <c r="MRI115"/>
      <c r="MRK115"/>
      <c r="MRM115"/>
      <c r="MRO115"/>
      <c r="MRQ115"/>
      <c r="MRS115"/>
      <c r="MRU115"/>
      <c r="MRW115"/>
      <c r="MRY115"/>
      <c r="MSA115"/>
      <c r="MSC115"/>
      <c r="MSE115"/>
      <c r="MSG115"/>
      <c r="MSI115"/>
      <c r="MSK115"/>
      <c r="MSM115"/>
      <c r="MSO115"/>
      <c r="MSQ115"/>
      <c r="MSS115"/>
      <c r="MSU115"/>
      <c r="MSW115"/>
      <c r="MSY115"/>
      <c r="MTA115"/>
      <c r="MTC115"/>
      <c r="MTE115"/>
      <c r="MTG115"/>
      <c r="MTI115"/>
      <c r="MTK115"/>
      <c r="MTM115"/>
      <c r="MTO115"/>
      <c r="MTQ115"/>
      <c r="MTS115"/>
      <c r="MTU115"/>
      <c r="MTW115"/>
      <c r="MTY115"/>
      <c r="MUA115"/>
      <c r="MUC115"/>
      <c r="MUE115"/>
      <c r="MUG115"/>
      <c r="MUI115"/>
      <c r="MUK115"/>
      <c r="MUM115"/>
      <c r="MUO115"/>
      <c r="MUQ115"/>
      <c r="MUS115"/>
      <c r="MUU115"/>
      <c r="MUW115"/>
      <c r="MUY115"/>
      <c r="MVA115"/>
      <c r="MVC115"/>
      <c r="MVE115"/>
      <c r="MVG115"/>
      <c r="MVI115"/>
      <c r="MVK115"/>
      <c r="MVM115"/>
      <c r="MVO115"/>
      <c r="MVQ115"/>
      <c r="MVS115"/>
      <c r="MVU115"/>
      <c r="MVW115"/>
      <c r="MVY115"/>
      <c r="MWA115"/>
      <c r="MWC115"/>
      <c r="MWE115"/>
      <c r="MWG115"/>
      <c r="MWI115"/>
      <c r="MWK115"/>
      <c r="MWM115"/>
      <c r="MWO115"/>
      <c r="MWQ115"/>
      <c r="MWS115"/>
      <c r="MWU115"/>
      <c r="MWW115"/>
      <c r="MWY115"/>
      <c r="MXA115"/>
      <c r="MXC115"/>
      <c r="MXE115"/>
      <c r="MXG115"/>
      <c r="MXI115"/>
      <c r="MXK115"/>
      <c r="MXM115"/>
      <c r="MXO115"/>
      <c r="MXQ115"/>
      <c r="MXS115"/>
      <c r="MXU115"/>
      <c r="MXW115"/>
      <c r="MXY115"/>
      <c r="MYA115"/>
      <c r="MYC115"/>
      <c r="MYE115"/>
      <c r="MYG115"/>
      <c r="MYI115"/>
      <c r="MYK115"/>
      <c r="MYM115"/>
      <c r="MYO115"/>
      <c r="MYQ115"/>
      <c r="MYS115"/>
      <c r="MYU115"/>
      <c r="MYW115"/>
      <c r="MYY115"/>
      <c r="MZA115"/>
      <c r="MZC115"/>
      <c r="MZE115"/>
      <c r="MZG115"/>
      <c r="MZI115"/>
      <c r="MZK115"/>
      <c r="MZM115"/>
      <c r="MZO115"/>
      <c r="MZQ115"/>
      <c r="MZS115"/>
      <c r="MZU115"/>
      <c r="MZW115"/>
      <c r="MZY115"/>
      <c r="NAA115"/>
      <c r="NAC115"/>
      <c r="NAE115"/>
      <c r="NAG115"/>
      <c r="NAI115"/>
      <c r="NAK115"/>
      <c r="NAM115"/>
      <c r="NAO115"/>
      <c r="NAQ115"/>
      <c r="NAS115"/>
      <c r="NAU115"/>
      <c r="NAW115"/>
      <c r="NAY115"/>
      <c r="NBA115"/>
      <c r="NBC115"/>
      <c r="NBE115"/>
      <c r="NBG115"/>
      <c r="NBI115"/>
      <c r="NBK115"/>
      <c r="NBM115"/>
      <c r="NBO115"/>
      <c r="NBQ115"/>
      <c r="NBS115"/>
      <c r="NBU115"/>
      <c r="NBW115"/>
      <c r="NBY115"/>
      <c r="NCA115"/>
      <c r="NCC115"/>
      <c r="NCE115"/>
      <c r="NCG115"/>
      <c r="NCI115"/>
      <c r="NCK115"/>
      <c r="NCM115"/>
      <c r="NCO115"/>
      <c r="NCQ115"/>
      <c r="NCS115"/>
      <c r="NCU115"/>
      <c r="NCW115"/>
      <c r="NCY115"/>
      <c r="NDA115"/>
      <c r="NDC115"/>
      <c r="NDE115"/>
      <c r="NDG115"/>
      <c r="NDI115"/>
      <c r="NDK115"/>
      <c r="NDM115"/>
      <c r="NDO115"/>
      <c r="NDQ115"/>
      <c r="NDS115"/>
      <c r="NDU115"/>
      <c r="NDW115"/>
      <c r="NDY115"/>
      <c r="NEA115"/>
      <c r="NEC115"/>
      <c r="NEE115"/>
      <c r="NEG115"/>
      <c r="NEI115"/>
      <c r="NEK115"/>
      <c r="NEM115"/>
      <c r="NEO115"/>
      <c r="NEQ115"/>
      <c r="NES115"/>
      <c r="NEU115"/>
      <c r="NEW115"/>
      <c r="NEY115"/>
      <c r="NFA115"/>
      <c r="NFC115"/>
      <c r="NFE115"/>
      <c r="NFG115"/>
      <c r="NFI115"/>
      <c r="NFK115"/>
      <c r="NFM115"/>
      <c r="NFO115"/>
      <c r="NFQ115"/>
      <c r="NFS115"/>
      <c r="NFU115"/>
      <c r="NFW115"/>
      <c r="NFY115"/>
      <c r="NGA115"/>
      <c r="NGC115"/>
      <c r="NGE115"/>
      <c r="NGG115"/>
      <c r="NGI115"/>
      <c r="NGK115"/>
      <c r="NGM115"/>
      <c r="NGO115"/>
      <c r="NGQ115"/>
      <c r="NGS115"/>
      <c r="NGU115"/>
      <c r="NGW115"/>
      <c r="NGY115"/>
      <c r="NHA115"/>
      <c r="NHC115"/>
      <c r="NHE115"/>
      <c r="NHG115"/>
      <c r="NHI115"/>
      <c r="NHK115"/>
      <c r="NHM115"/>
      <c r="NHO115"/>
      <c r="NHQ115"/>
      <c r="NHS115"/>
      <c r="NHU115"/>
      <c r="NHW115"/>
      <c r="NHY115"/>
      <c r="NIA115"/>
      <c r="NIC115"/>
      <c r="NIE115"/>
      <c r="NIG115"/>
      <c r="NII115"/>
      <c r="NIK115"/>
      <c r="NIM115"/>
      <c r="NIO115"/>
      <c r="NIQ115"/>
      <c r="NIS115"/>
      <c r="NIU115"/>
      <c r="NIW115"/>
      <c r="NIY115"/>
      <c r="NJA115"/>
      <c r="NJC115"/>
      <c r="NJE115"/>
      <c r="NJG115"/>
      <c r="NJI115"/>
      <c r="NJK115"/>
      <c r="NJM115"/>
      <c r="NJO115"/>
      <c r="NJQ115"/>
      <c r="NJS115"/>
      <c r="NJU115"/>
      <c r="NJW115"/>
      <c r="NJY115"/>
      <c r="NKA115"/>
      <c r="NKC115"/>
      <c r="NKE115"/>
      <c r="NKG115"/>
      <c r="NKI115"/>
      <c r="NKK115"/>
      <c r="NKM115"/>
      <c r="NKO115"/>
      <c r="NKQ115"/>
      <c r="NKS115"/>
      <c r="NKU115"/>
      <c r="NKW115"/>
      <c r="NKY115"/>
      <c r="NLA115"/>
      <c r="NLC115"/>
      <c r="NLE115"/>
      <c r="NLG115"/>
      <c r="NLI115"/>
      <c r="NLK115"/>
      <c r="NLM115"/>
      <c r="NLO115"/>
      <c r="NLQ115"/>
      <c r="NLS115"/>
      <c r="NLU115"/>
      <c r="NLW115"/>
      <c r="NLY115"/>
      <c r="NMA115"/>
      <c r="NMC115"/>
      <c r="NME115"/>
      <c r="NMG115"/>
      <c r="NMI115"/>
      <c r="NMK115"/>
      <c r="NMM115"/>
      <c r="NMO115"/>
      <c r="NMQ115"/>
      <c r="NMS115"/>
      <c r="NMU115"/>
      <c r="NMW115"/>
      <c r="NMY115"/>
      <c r="NNA115"/>
      <c r="NNC115"/>
      <c r="NNE115"/>
      <c r="NNG115"/>
      <c r="NNI115"/>
      <c r="NNK115"/>
      <c r="NNM115"/>
      <c r="NNO115"/>
      <c r="NNQ115"/>
      <c r="NNS115"/>
      <c r="NNU115"/>
      <c r="NNW115"/>
      <c r="NNY115"/>
      <c r="NOA115"/>
      <c r="NOC115"/>
      <c r="NOE115"/>
      <c r="NOG115"/>
      <c r="NOI115"/>
      <c r="NOK115"/>
      <c r="NOM115"/>
      <c r="NOO115"/>
      <c r="NOQ115"/>
      <c r="NOS115"/>
      <c r="NOU115"/>
      <c r="NOW115"/>
      <c r="NOY115"/>
      <c r="NPA115"/>
      <c r="NPC115"/>
      <c r="NPE115"/>
      <c r="NPG115"/>
      <c r="NPI115"/>
      <c r="NPK115"/>
      <c r="NPM115"/>
      <c r="NPO115"/>
      <c r="NPQ115"/>
      <c r="NPS115"/>
      <c r="NPU115"/>
      <c r="NPW115"/>
      <c r="NPY115"/>
      <c r="NQA115"/>
      <c r="NQC115"/>
      <c r="NQE115"/>
      <c r="NQG115"/>
      <c r="NQI115"/>
      <c r="NQK115"/>
      <c r="NQM115"/>
      <c r="NQO115"/>
      <c r="NQQ115"/>
      <c r="NQS115"/>
      <c r="NQU115"/>
      <c r="NQW115"/>
      <c r="NQY115"/>
      <c r="NRA115"/>
      <c r="NRC115"/>
      <c r="NRE115"/>
      <c r="NRG115"/>
      <c r="NRI115"/>
      <c r="NRK115"/>
      <c r="NRM115"/>
      <c r="NRO115"/>
      <c r="NRQ115"/>
      <c r="NRS115"/>
      <c r="NRU115"/>
      <c r="NRW115"/>
      <c r="NRY115"/>
      <c r="NSA115"/>
      <c r="NSC115"/>
      <c r="NSE115"/>
      <c r="NSG115"/>
      <c r="NSI115"/>
      <c r="NSK115"/>
      <c r="NSM115"/>
      <c r="NSO115"/>
      <c r="NSQ115"/>
      <c r="NSS115"/>
      <c r="NSU115"/>
      <c r="NSW115"/>
      <c r="NSY115"/>
      <c r="NTA115"/>
      <c r="NTC115"/>
      <c r="NTE115"/>
      <c r="NTG115"/>
      <c r="NTI115"/>
      <c r="NTK115"/>
      <c r="NTM115"/>
      <c r="NTO115"/>
      <c r="NTQ115"/>
      <c r="NTS115"/>
      <c r="NTU115"/>
      <c r="NTW115"/>
      <c r="NTY115"/>
      <c r="NUA115"/>
      <c r="NUC115"/>
      <c r="NUE115"/>
      <c r="NUG115"/>
      <c r="NUI115"/>
      <c r="NUK115"/>
      <c r="NUM115"/>
      <c r="NUO115"/>
      <c r="NUQ115"/>
      <c r="NUS115"/>
      <c r="NUU115"/>
      <c r="NUW115"/>
      <c r="NUY115"/>
      <c r="NVA115"/>
      <c r="NVC115"/>
      <c r="NVE115"/>
      <c r="NVG115"/>
      <c r="NVI115"/>
      <c r="NVK115"/>
      <c r="NVM115"/>
      <c r="NVO115"/>
      <c r="NVQ115"/>
      <c r="NVS115"/>
      <c r="NVU115"/>
      <c r="NVW115"/>
      <c r="NVY115"/>
      <c r="NWA115"/>
      <c r="NWC115"/>
      <c r="NWE115"/>
      <c r="NWG115"/>
      <c r="NWI115"/>
      <c r="NWK115"/>
      <c r="NWM115"/>
      <c r="NWO115"/>
      <c r="NWQ115"/>
      <c r="NWS115"/>
      <c r="NWU115"/>
      <c r="NWW115"/>
      <c r="NWY115"/>
      <c r="NXA115"/>
      <c r="NXC115"/>
      <c r="NXE115"/>
      <c r="NXG115"/>
      <c r="NXI115"/>
      <c r="NXK115"/>
      <c r="NXM115"/>
      <c r="NXO115"/>
      <c r="NXQ115"/>
      <c r="NXS115"/>
      <c r="NXU115"/>
      <c r="NXW115"/>
      <c r="NXY115"/>
      <c r="NYA115"/>
      <c r="NYC115"/>
      <c r="NYE115"/>
      <c r="NYG115"/>
      <c r="NYI115"/>
      <c r="NYK115"/>
      <c r="NYM115"/>
      <c r="NYO115"/>
      <c r="NYQ115"/>
      <c r="NYS115"/>
      <c r="NYU115"/>
      <c r="NYW115"/>
      <c r="NYY115"/>
      <c r="NZA115"/>
      <c r="NZC115"/>
      <c r="NZE115"/>
      <c r="NZG115"/>
      <c r="NZI115"/>
      <c r="NZK115"/>
      <c r="NZM115"/>
      <c r="NZO115"/>
      <c r="NZQ115"/>
      <c r="NZS115"/>
      <c r="NZU115"/>
      <c r="NZW115"/>
      <c r="NZY115"/>
      <c r="OAA115"/>
      <c r="OAC115"/>
      <c r="OAE115"/>
      <c r="OAG115"/>
      <c r="OAI115"/>
      <c r="OAK115"/>
      <c r="OAM115"/>
      <c r="OAO115"/>
      <c r="OAQ115"/>
      <c r="OAS115"/>
      <c r="OAU115"/>
      <c r="OAW115"/>
      <c r="OAY115"/>
      <c r="OBA115"/>
      <c r="OBC115"/>
      <c r="OBE115"/>
      <c r="OBG115"/>
      <c r="OBI115"/>
      <c r="OBK115"/>
      <c r="OBM115"/>
      <c r="OBO115"/>
      <c r="OBQ115"/>
      <c r="OBS115"/>
      <c r="OBU115"/>
      <c r="OBW115"/>
      <c r="OBY115"/>
      <c r="OCA115"/>
      <c r="OCC115"/>
      <c r="OCE115"/>
      <c r="OCG115"/>
      <c r="OCI115"/>
      <c r="OCK115"/>
      <c r="OCM115"/>
      <c r="OCO115"/>
      <c r="OCQ115"/>
      <c r="OCS115"/>
      <c r="OCU115"/>
      <c r="OCW115"/>
      <c r="OCY115"/>
      <c r="ODA115"/>
      <c r="ODC115"/>
      <c r="ODE115"/>
      <c r="ODG115"/>
      <c r="ODI115"/>
      <c r="ODK115"/>
      <c r="ODM115"/>
      <c r="ODO115"/>
      <c r="ODQ115"/>
      <c r="ODS115"/>
      <c r="ODU115"/>
      <c r="ODW115"/>
      <c r="ODY115"/>
      <c r="OEA115"/>
      <c r="OEC115"/>
      <c r="OEE115"/>
      <c r="OEG115"/>
      <c r="OEI115"/>
      <c r="OEK115"/>
      <c r="OEM115"/>
      <c r="OEO115"/>
      <c r="OEQ115"/>
      <c r="OES115"/>
      <c r="OEU115"/>
      <c r="OEW115"/>
      <c r="OEY115"/>
      <c r="OFA115"/>
      <c r="OFC115"/>
      <c r="OFE115"/>
      <c r="OFG115"/>
      <c r="OFI115"/>
      <c r="OFK115"/>
      <c r="OFM115"/>
      <c r="OFO115"/>
      <c r="OFQ115"/>
      <c r="OFS115"/>
      <c r="OFU115"/>
      <c r="OFW115"/>
      <c r="OFY115"/>
      <c r="OGA115"/>
      <c r="OGC115"/>
      <c r="OGE115"/>
      <c r="OGG115"/>
      <c r="OGI115"/>
      <c r="OGK115"/>
      <c r="OGM115"/>
      <c r="OGO115"/>
      <c r="OGQ115"/>
      <c r="OGS115"/>
      <c r="OGU115"/>
      <c r="OGW115"/>
      <c r="OGY115"/>
      <c r="OHA115"/>
      <c r="OHC115"/>
      <c r="OHE115"/>
      <c r="OHG115"/>
      <c r="OHI115"/>
      <c r="OHK115"/>
      <c r="OHM115"/>
      <c r="OHO115"/>
      <c r="OHQ115"/>
      <c r="OHS115"/>
      <c r="OHU115"/>
      <c r="OHW115"/>
      <c r="OHY115"/>
      <c r="OIA115"/>
      <c r="OIC115"/>
      <c r="OIE115"/>
      <c r="OIG115"/>
      <c r="OII115"/>
      <c r="OIK115"/>
      <c r="OIM115"/>
      <c r="OIO115"/>
      <c r="OIQ115"/>
      <c r="OIS115"/>
      <c r="OIU115"/>
      <c r="OIW115"/>
      <c r="OIY115"/>
      <c r="OJA115"/>
      <c r="OJC115"/>
      <c r="OJE115"/>
      <c r="OJG115"/>
      <c r="OJI115"/>
      <c r="OJK115"/>
      <c r="OJM115"/>
      <c r="OJO115"/>
      <c r="OJQ115"/>
      <c r="OJS115"/>
      <c r="OJU115"/>
      <c r="OJW115"/>
      <c r="OJY115"/>
      <c r="OKA115"/>
      <c r="OKC115"/>
      <c r="OKE115"/>
      <c r="OKG115"/>
      <c r="OKI115"/>
      <c r="OKK115"/>
      <c r="OKM115"/>
      <c r="OKO115"/>
      <c r="OKQ115"/>
      <c r="OKS115"/>
      <c r="OKU115"/>
      <c r="OKW115"/>
      <c r="OKY115"/>
      <c r="OLA115"/>
      <c r="OLC115"/>
      <c r="OLE115"/>
      <c r="OLG115"/>
      <c r="OLI115"/>
      <c r="OLK115"/>
      <c r="OLM115"/>
      <c r="OLO115"/>
      <c r="OLQ115"/>
      <c r="OLS115"/>
      <c r="OLU115"/>
      <c r="OLW115"/>
      <c r="OLY115"/>
      <c r="OMA115"/>
      <c r="OMC115"/>
      <c r="OME115"/>
      <c r="OMG115"/>
      <c r="OMI115"/>
      <c r="OMK115"/>
      <c r="OMM115"/>
      <c r="OMO115"/>
      <c r="OMQ115"/>
      <c r="OMS115"/>
      <c r="OMU115"/>
      <c r="OMW115"/>
      <c r="OMY115"/>
      <c r="ONA115"/>
      <c r="ONC115"/>
      <c r="ONE115"/>
      <c r="ONG115"/>
      <c r="ONI115"/>
      <c r="ONK115"/>
      <c r="ONM115"/>
      <c r="ONO115"/>
      <c r="ONQ115"/>
      <c r="ONS115"/>
      <c r="ONU115"/>
      <c r="ONW115"/>
      <c r="ONY115"/>
      <c r="OOA115"/>
      <c r="OOC115"/>
      <c r="OOE115"/>
      <c r="OOG115"/>
      <c r="OOI115"/>
      <c r="OOK115"/>
      <c r="OOM115"/>
      <c r="OOO115"/>
      <c r="OOQ115"/>
      <c r="OOS115"/>
      <c r="OOU115"/>
      <c r="OOW115"/>
      <c r="OOY115"/>
      <c r="OPA115"/>
      <c r="OPC115"/>
      <c r="OPE115"/>
      <c r="OPG115"/>
      <c r="OPI115"/>
      <c r="OPK115"/>
      <c r="OPM115"/>
      <c r="OPO115"/>
      <c r="OPQ115"/>
      <c r="OPS115"/>
      <c r="OPU115"/>
      <c r="OPW115"/>
      <c r="OPY115"/>
      <c r="OQA115"/>
      <c r="OQC115"/>
      <c r="OQE115"/>
      <c r="OQG115"/>
      <c r="OQI115"/>
      <c r="OQK115"/>
      <c r="OQM115"/>
      <c r="OQO115"/>
      <c r="OQQ115"/>
      <c r="OQS115"/>
      <c r="OQU115"/>
      <c r="OQW115"/>
      <c r="OQY115"/>
      <c r="ORA115"/>
      <c r="ORC115"/>
      <c r="ORE115"/>
      <c r="ORG115"/>
      <c r="ORI115"/>
      <c r="ORK115"/>
      <c r="ORM115"/>
      <c r="ORO115"/>
      <c r="ORQ115"/>
      <c r="ORS115"/>
      <c r="ORU115"/>
      <c r="ORW115"/>
      <c r="ORY115"/>
      <c r="OSA115"/>
      <c r="OSC115"/>
      <c r="OSE115"/>
      <c r="OSG115"/>
      <c r="OSI115"/>
      <c r="OSK115"/>
      <c r="OSM115"/>
      <c r="OSO115"/>
      <c r="OSQ115"/>
      <c r="OSS115"/>
      <c r="OSU115"/>
      <c r="OSW115"/>
      <c r="OSY115"/>
      <c r="OTA115"/>
      <c r="OTC115"/>
      <c r="OTE115"/>
      <c r="OTG115"/>
      <c r="OTI115"/>
      <c r="OTK115"/>
      <c r="OTM115"/>
      <c r="OTO115"/>
      <c r="OTQ115"/>
      <c r="OTS115"/>
      <c r="OTU115"/>
      <c r="OTW115"/>
      <c r="OTY115"/>
      <c r="OUA115"/>
      <c r="OUC115"/>
      <c r="OUE115"/>
      <c r="OUG115"/>
      <c r="OUI115"/>
      <c r="OUK115"/>
      <c r="OUM115"/>
      <c r="OUO115"/>
      <c r="OUQ115"/>
      <c r="OUS115"/>
      <c r="OUU115"/>
      <c r="OUW115"/>
      <c r="OUY115"/>
      <c r="OVA115"/>
      <c r="OVC115"/>
      <c r="OVE115"/>
      <c r="OVG115"/>
      <c r="OVI115"/>
      <c r="OVK115"/>
      <c r="OVM115"/>
      <c r="OVO115"/>
      <c r="OVQ115"/>
      <c r="OVS115"/>
      <c r="OVU115"/>
      <c r="OVW115"/>
      <c r="OVY115"/>
      <c r="OWA115"/>
      <c r="OWC115"/>
      <c r="OWE115"/>
      <c r="OWG115"/>
      <c r="OWI115"/>
      <c r="OWK115"/>
      <c r="OWM115"/>
      <c r="OWO115"/>
      <c r="OWQ115"/>
      <c r="OWS115"/>
      <c r="OWU115"/>
      <c r="OWW115"/>
      <c r="OWY115"/>
      <c r="OXA115"/>
      <c r="OXC115"/>
      <c r="OXE115"/>
      <c r="OXG115"/>
      <c r="OXI115"/>
      <c r="OXK115"/>
      <c r="OXM115"/>
      <c r="OXO115"/>
      <c r="OXQ115"/>
      <c r="OXS115"/>
      <c r="OXU115"/>
      <c r="OXW115"/>
      <c r="OXY115"/>
      <c r="OYA115"/>
      <c r="OYC115"/>
      <c r="OYE115"/>
      <c r="OYG115"/>
      <c r="OYI115"/>
      <c r="OYK115"/>
      <c r="OYM115"/>
      <c r="OYO115"/>
      <c r="OYQ115"/>
      <c r="OYS115"/>
      <c r="OYU115"/>
      <c r="OYW115"/>
      <c r="OYY115"/>
      <c r="OZA115"/>
      <c r="OZC115"/>
      <c r="OZE115"/>
      <c r="OZG115"/>
      <c r="OZI115"/>
      <c r="OZK115"/>
      <c r="OZM115"/>
      <c r="OZO115"/>
      <c r="OZQ115"/>
      <c r="OZS115"/>
      <c r="OZU115"/>
      <c r="OZW115"/>
      <c r="OZY115"/>
      <c r="PAA115"/>
      <c r="PAC115"/>
      <c r="PAE115"/>
      <c r="PAG115"/>
      <c r="PAI115"/>
      <c r="PAK115"/>
      <c r="PAM115"/>
      <c r="PAO115"/>
      <c r="PAQ115"/>
      <c r="PAS115"/>
      <c r="PAU115"/>
      <c r="PAW115"/>
      <c r="PAY115"/>
      <c r="PBA115"/>
      <c r="PBC115"/>
      <c r="PBE115"/>
      <c r="PBG115"/>
      <c r="PBI115"/>
      <c r="PBK115"/>
      <c r="PBM115"/>
      <c r="PBO115"/>
      <c r="PBQ115"/>
      <c r="PBS115"/>
      <c r="PBU115"/>
      <c r="PBW115"/>
      <c r="PBY115"/>
      <c r="PCA115"/>
      <c r="PCC115"/>
      <c r="PCE115"/>
      <c r="PCG115"/>
      <c r="PCI115"/>
      <c r="PCK115"/>
      <c r="PCM115"/>
      <c r="PCO115"/>
      <c r="PCQ115"/>
      <c r="PCS115"/>
      <c r="PCU115"/>
      <c r="PCW115"/>
      <c r="PCY115"/>
      <c r="PDA115"/>
      <c r="PDC115"/>
      <c r="PDE115"/>
      <c r="PDG115"/>
      <c r="PDI115"/>
      <c r="PDK115"/>
      <c r="PDM115"/>
      <c r="PDO115"/>
      <c r="PDQ115"/>
      <c r="PDS115"/>
      <c r="PDU115"/>
      <c r="PDW115"/>
      <c r="PDY115"/>
      <c r="PEA115"/>
      <c r="PEC115"/>
      <c r="PEE115"/>
      <c r="PEG115"/>
      <c r="PEI115"/>
      <c r="PEK115"/>
      <c r="PEM115"/>
      <c r="PEO115"/>
      <c r="PEQ115"/>
      <c r="PES115"/>
      <c r="PEU115"/>
      <c r="PEW115"/>
      <c r="PEY115"/>
      <c r="PFA115"/>
      <c r="PFC115"/>
      <c r="PFE115"/>
      <c r="PFG115"/>
      <c r="PFI115"/>
      <c r="PFK115"/>
      <c r="PFM115"/>
      <c r="PFO115"/>
      <c r="PFQ115"/>
      <c r="PFS115"/>
      <c r="PFU115"/>
      <c r="PFW115"/>
      <c r="PFY115"/>
      <c r="PGA115"/>
      <c r="PGC115"/>
      <c r="PGE115"/>
      <c r="PGG115"/>
      <c r="PGI115"/>
      <c r="PGK115"/>
      <c r="PGM115"/>
      <c r="PGO115"/>
      <c r="PGQ115"/>
      <c r="PGS115"/>
      <c r="PGU115"/>
      <c r="PGW115"/>
      <c r="PGY115"/>
      <c r="PHA115"/>
      <c r="PHC115"/>
      <c r="PHE115"/>
      <c r="PHG115"/>
      <c r="PHI115"/>
      <c r="PHK115"/>
      <c r="PHM115"/>
      <c r="PHO115"/>
      <c r="PHQ115"/>
      <c r="PHS115"/>
      <c r="PHU115"/>
      <c r="PHW115"/>
      <c r="PHY115"/>
      <c r="PIA115"/>
      <c r="PIC115"/>
      <c r="PIE115"/>
      <c r="PIG115"/>
      <c r="PII115"/>
      <c r="PIK115"/>
      <c r="PIM115"/>
      <c r="PIO115"/>
      <c r="PIQ115"/>
      <c r="PIS115"/>
      <c r="PIU115"/>
      <c r="PIW115"/>
      <c r="PIY115"/>
      <c r="PJA115"/>
      <c r="PJC115"/>
      <c r="PJE115"/>
      <c r="PJG115"/>
      <c r="PJI115"/>
      <c r="PJK115"/>
      <c r="PJM115"/>
      <c r="PJO115"/>
      <c r="PJQ115"/>
      <c r="PJS115"/>
      <c r="PJU115"/>
      <c r="PJW115"/>
      <c r="PJY115"/>
      <c r="PKA115"/>
      <c r="PKC115"/>
      <c r="PKE115"/>
      <c r="PKG115"/>
      <c r="PKI115"/>
      <c r="PKK115"/>
      <c r="PKM115"/>
      <c r="PKO115"/>
      <c r="PKQ115"/>
      <c r="PKS115"/>
      <c r="PKU115"/>
      <c r="PKW115"/>
      <c r="PKY115"/>
      <c r="PLA115"/>
      <c r="PLC115"/>
      <c r="PLE115"/>
      <c r="PLG115"/>
      <c r="PLI115"/>
      <c r="PLK115"/>
      <c r="PLM115"/>
      <c r="PLO115"/>
      <c r="PLQ115"/>
      <c r="PLS115"/>
      <c r="PLU115"/>
      <c r="PLW115"/>
      <c r="PLY115"/>
      <c r="PMA115"/>
      <c r="PMC115"/>
      <c r="PME115"/>
      <c r="PMG115"/>
      <c r="PMI115"/>
      <c r="PMK115"/>
      <c r="PMM115"/>
      <c r="PMO115"/>
      <c r="PMQ115"/>
      <c r="PMS115"/>
      <c r="PMU115"/>
      <c r="PMW115"/>
      <c r="PMY115"/>
      <c r="PNA115"/>
      <c r="PNC115"/>
      <c r="PNE115"/>
      <c r="PNG115"/>
      <c r="PNI115"/>
      <c r="PNK115"/>
      <c r="PNM115"/>
      <c r="PNO115"/>
      <c r="PNQ115"/>
      <c r="PNS115"/>
      <c r="PNU115"/>
      <c r="PNW115"/>
      <c r="PNY115"/>
      <c r="POA115"/>
      <c r="POC115"/>
      <c r="POE115"/>
      <c r="POG115"/>
      <c r="POI115"/>
      <c r="POK115"/>
      <c r="POM115"/>
      <c r="POO115"/>
      <c r="POQ115"/>
      <c r="POS115"/>
      <c r="POU115"/>
      <c r="POW115"/>
      <c r="POY115"/>
      <c r="PPA115"/>
      <c r="PPC115"/>
      <c r="PPE115"/>
      <c r="PPG115"/>
      <c r="PPI115"/>
      <c r="PPK115"/>
      <c r="PPM115"/>
      <c r="PPO115"/>
      <c r="PPQ115"/>
      <c r="PPS115"/>
      <c r="PPU115"/>
      <c r="PPW115"/>
      <c r="PPY115"/>
      <c r="PQA115"/>
      <c r="PQC115"/>
      <c r="PQE115"/>
      <c r="PQG115"/>
      <c r="PQI115"/>
      <c r="PQK115"/>
      <c r="PQM115"/>
      <c r="PQO115"/>
      <c r="PQQ115"/>
      <c r="PQS115"/>
      <c r="PQU115"/>
      <c r="PQW115"/>
      <c r="PQY115"/>
      <c r="PRA115"/>
      <c r="PRC115"/>
      <c r="PRE115"/>
      <c r="PRG115"/>
      <c r="PRI115"/>
      <c r="PRK115"/>
      <c r="PRM115"/>
      <c r="PRO115"/>
      <c r="PRQ115"/>
      <c r="PRS115"/>
      <c r="PRU115"/>
      <c r="PRW115"/>
      <c r="PRY115"/>
      <c r="PSA115"/>
      <c r="PSC115"/>
      <c r="PSE115"/>
      <c r="PSG115"/>
      <c r="PSI115"/>
      <c r="PSK115"/>
      <c r="PSM115"/>
      <c r="PSO115"/>
      <c r="PSQ115"/>
      <c r="PSS115"/>
      <c r="PSU115"/>
      <c r="PSW115"/>
      <c r="PSY115"/>
      <c r="PTA115"/>
      <c r="PTC115"/>
      <c r="PTE115"/>
      <c r="PTG115"/>
      <c r="PTI115"/>
      <c r="PTK115"/>
      <c r="PTM115"/>
      <c r="PTO115"/>
      <c r="PTQ115"/>
      <c r="PTS115"/>
      <c r="PTU115"/>
      <c r="PTW115"/>
      <c r="PTY115"/>
      <c r="PUA115"/>
      <c r="PUC115"/>
      <c r="PUE115"/>
      <c r="PUG115"/>
      <c r="PUI115"/>
      <c r="PUK115"/>
      <c r="PUM115"/>
      <c r="PUO115"/>
      <c r="PUQ115"/>
      <c r="PUS115"/>
      <c r="PUU115"/>
      <c r="PUW115"/>
      <c r="PUY115"/>
      <c r="PVA115"/>
      <c r="PVC115"/>
      <c r="PVE115"/>
      <c r="PVG115"/>
      <c r="PVI115"/>
      <c r="PVK115"/>
      <c r="PVM115"/>
      <c r="PVO115"/>
      <c r="PVQ115"/>
      <c r="PVS115"/>
      <c r="PVU115"/>
      <c r="PVW115"/>
      <c r="PVY115"/>
      <c r="PWA115"/>
      <c r="PWC115"/>
      <c r="PWE115"/>
      <c r="PWG115"/>
      <c r="PWI115"/>
      <c r="PWK115"/>
      <c r="PWM115"/>
      <c r="PWO115"/>
      <c r="PWQ115"/>
      <c r="PWS115"/>
      <c r="PWU115"/>
      <c r="PWW115"/>
      <c r="PWY115"/>
      <c r="PXA115"/>
      <c r="PXC115"/>
      <c r="PXE115"/>
      <c r="PXG115"/>
      <c r="PXI115"/>
      <c r="PXK115"/>
      <c r="PXM115"/>
      <c r="PXO115"/>
      <c r="PXQ115"/>
      <c r="PXS115"/>
      <c r="PXU115"/>
      <c r="PXW115"/>
      <c r="PXY115"/>
      <c r="PYA115"/>
      <c r="PYC115"/>
      <c r="PYE115"/>
      <c r="PYG115"/>
      <c r="PYI115"/>
      <c r="PYK115"/>
      <c r="PYM115"/>
      <c r="PYO115"/>
      <c r="PYQ115"/>
      <c r="PYS115"/>
      <c r="PYU115"/>
      <c r="PYW115"/>
      <c r="PYY115"/>
      <c r="PZA115"/>
      <c r="PZC115"/>
      <c r="PZE115"/>
      <c r="PZG115"/>
      <c r="PZI115"/>
      <c r="PZK115"/>
      <c r="PZM115"/>
      <c r="PZO115"/>
      <c r="PZQ115"/>
      <c r="PZS115"/>
      <c r="PZU115"/>
      <c r="PZW115"/>
      <c r="PZY115"/>
      <c r="QAA115"/>
      <c r="QAC115"/>
      <c r="QAE115"/>
      <c r="QAG115"/>
      <c r="QAI115"/>
      <c r="QAK115"/>
      <c r="QAM115"/>
      <c r="QAO115"/>
      <c r="QAQ115"/>
      <c r="QAS115"/>
      <c r="QAU115"/>
      <c r="QAW115"/>
      <c r="QAY115"/>
      <c r="QBA115"/>
      <c r="QBC115"/>
      <c r="QBE115"/>
      <c r="QBG115"/>
      <c r="QBI115"/>
      <c r="QBK115"/>
      <c r="QBM115"/>
      <c r="QBO115"/>
      <c r="QBQ115"/>
      <c r="QBS115"/>
      <c r="QBU115"/>
      <c r="QBW115"/>
      <c r="QBY115"/>
      <c r="QCA115"/>
      <c r="QCC115"/>
      <c r="QCE115"/>
      <c r="QCG115"/>
      <c r="QCI115"/>
      <c r="QCK115"/>
      <c r="QCM115"/>
      <c r="QCO115"/>
      <c r="QCQ115"/>
      <c r="QCS115"/>
      <c r="QCU115"/>
      <c r="QCW115"/>
      <c r="QCY115"/>
      <c r="QDA115"/>
      <c r="QDC115"/>
      <c r="QDE115"/>
      <c r="QDG115"/>
      <c r="QDI115"/>
      <c r="QDK115"/>
      <c r="QDM115"/>
      <c r="QDO115"/>
      <c r="QDQ115"/>
      <c r="QDS115"/>
      <c r="QDU115"/>
      <c r="QDW115"/>
      <c r="QDY115"/>
      <c r="QEA115"/>
      <c r="QEC115"/>
      <c r="QEE115"/>
      <c r="QEG115"/>
      <c r="QEI115"/>
      <c r="QEK115"/>
      <c r="QEM115"/>
      <c r="QEO115"/>
      <c r="QEQ115"/>
      <c r="QES115"/>
      <c r="QEU115"/>
      <c r="QEW115"/>
      <c r="QEY115"/>
      <c r="QFA115"/>
      <c r="QFC115"/>
      <c r="QFE115"/>
      <c r="QFG115"/>
      <c r="QFI115"/>
      <c r="QFK115"/>
      <c r="QFM115"/>
      <c r="QFO115"/>
      <c r="QFQ115"/>
      <c r="QFS115"/>
      <c r="QFU115"/>
      <c r="QFW115"/>
      <c r="QFY115"/>
      <c r="QGA115"/>
      <c r="QGC115"/>
      <c r="QGE115"/>
      <c r="QGG115"/>
      <c r="QGI115"/>
      <c r="QGK115"/>
      <c r="QGM115"/>
      <c r="QGO115"/>
      <c r="QGQ115"/>
      <c r="QGS115"/>
      <c r="QGU115"/>
      <c r="QGW115"/>
      <c r="QGY115"/>
      <c r="QHA115"/>
      <c r="QHC115"/>
      <c r="QHE115"/>
      <c r="QHG115"/>
      <c r="QHI115"/>
      <c r="QHK115"/>
      <c r="QHM115"/>
      <c r="QHO115"/>
      <c r="QHQ115"/>
      <c r="QHS115"/>
      <c r="QHU115"/>
      <c r="QHW115"/>
      <c r="QHY115"/>
      <c r="QIA115"/>
      <c r="QIC115"/>
      <c r="QIE115"/>
      <c r="QIG115"/>
      <c r="QII115"/>
      <c r="QIK115"/>
      <c r="QIM115"/>
      <c r="QIO115"/>
      <c r="QIQ115"/>
      <c r="QIS115"/>
      <c r="QIU115"/>
      <c r="QIW115"/>
      <c r="QIY115"/>
      <c r="QJA115"/>
      <c r="QJC115"/>
      <c r="QJE115"/>
      <c r="QJG115"/>
      <c r="QJI115"/>
      <c r="QJK115"/>
      <c r="QJM115"/>
      <c r="QJO115"/>
      <c r="QJQ115"/>
      <c r="QJS115"/>
      <c r="QJU115"/>
      <c r="QJW115"/>
      <c r="QJY115"/>
      <c r="QKA115"/>
      <c r="QKC115"/>
      <c r="QKE115"/>
      <c r="QKG115"/>
      <c r="QKI115"/>
      <c r="QKK115"/>
      <c r="QKM115"/>
      <c r="QKO115"/>
      <c r="QKQ115"/>
      <c r="QKS115"/>
      <c r="QKU115"/>
      <c r="QKW115"/>
      <c r="QKY115"/>
      <c r="QLA115"/>
      <c r="QLC115"/>
      <c r="QLE115"/>
      <c r="QLG115"/>
      <c r="QLI115"/>
      <c r="QLK115"/>
      <c r="QLM115"/>
      <c r="QLO115"/>
      <c r="QLQ115"/>
      <c r="QLS115"/>
      <c r="QLU115"/>
      <c r="QLW115"/>
      <c r="QLY115"/>
      <c r="QMA115"/>
      <c r="QMC115"/>
      <c r="QME115"/>
      <c r="QMG115"/>
      <c r="QMI115"/>
      <c r="QMK115"/>
      <c r="QMM115"/>
      <c r="QMO115"/>
      <c r="QMQ115"/>
      <c r="QMS115"/>
      <c r="QMU115"/>
      <c r="QMW115"/>
      <c r="QMY115"/>
      <c r="QNA115"/>
      <c r="QNC115"/>
      <c r="QNE115"/>
      <c r="QNG115"/>
      <c r="QNI115"/>
      <c r="QNK115"/>
      <c r="QNM115"/>
      <c r="QNO115"/>
      <c r="QNQ115"/>
      <c r="QNS115"/>
      <c r="QNU115"/>
      <c r="QNW115"/>
      <c r="QNY115"/>
      <c r="QOA115"/>
      <c r="QOC115"/>
      <c r="QOE115"/>
      <c r="QOG115"/>
      <c r="QOI115"/>
      <c r="QOK115"/>
      <c r="QOM115"/>
      <c r="QOO115"/>
      <c r="QOQ115"/>
      <c r="QOS115"/>
      <c r="QOU115"/>
      <c r="QOW115"/>
      <c r="QOY115"/>
      <c r="QPA115"/>
      <c r="QPC115"/>
      <c r="QPE115"/>
      <c r="QPG115"/>
      <c r="QPI115"/>
      <c r="QPK115"/>
      <c r="QPM115"/>
      <c r="QPO115"/>
      <c r="QPQ115"/>
      <c r="QPS115"/>
      <c r="QPU115"/>
      <c r="QPW115"/>
      <c r="QPY115"/>
      <c r="QQA115"/>
      <c r="QQC115"/>
      <c r="QQE115"/>
      <c r="QQG115"/>
      <c r="QQI115"/>
      <c r="QQK115"/>
      <c r="QQM115"/>
      <c r="QQO115"/>
      <c r="QQQ115"/>
      <c r="QQS115"/>
      <c r="QQU115"/>
      <c r="QQW115"/>
      <c r="QQY115"/>
      <c r="QRA115"/>
      <c r="QRC115"/>
      <c r="QRE115"/>
      <c r="QRG115"/>
      <c r="QRI115"/>
      <c r="QRK115"/>
      <c r="QRM115"/>
      <c r="QRO115"/>
      <c r="QRQ115"/>
      <c r="QRS115"/>
      <c r="QRU115"/>
      <c r="QRW115"/>
      <c r="QRY115"/>
      <c r="QSA115"/>
      <c r="QSC115"/>
      <c r="QSE115"/>
      <c r="QSG115"/>
      <c r="QSI115"/>
      <c r="QSK115"/>
      <c r="QSM115"/>
      <c r="QSO115"/>
      <c r="QSQ115"/>
      <c r="QSS115"/>
      <c r="QSU115"/>
      <c r="QSW115"/>
      <c r="QSY115"/>
      <c r="QTA115"/>
      <c r="QTC115"/>
      <c r="QTE115"/>
      <c r="QTG115"/>
      <c r="QTI115"/>
      <c r="QTK115"/>
      <c r="QTM115"/>
      <c r="QTO115"/>
      <c r="QTQ115"/>
      <c r="QTS115"/>
      <c r="QTU115"/>
      <c r="QTW115"/>
      <c r="QTY115"/>
      <c r="QUA115"/>
      <c r="QUC115"/>
      <c r="QUE115"/>
      <c r="QUG115"/>
      <c r="QUI115"/>
      <c r="QUK115"/>
      <c r="QUM115"/>
      <c r="QUO115"/>
      <c r="QUQ115"/>
      <c r="QUS115"/>
      <c r="QUU115"/>
      <c r="QUW115"/>
      <c r="QUY115"/>
      <c r="QVA115"/>
      <c r="QVC115"/>
      <c r="QVE115"/>
      <c r="QVG115"/>
      <c r="QVI115"/>
      <c r="QVK115"/>
      <c r="QVM115"/>
      <c r="QVO115"/>
      <c r="QVQ115"/>
      <c r="QVS115"/>
      <c r="QVU115"/>
      <c r="QVW115"/>
      <c r="QVY115"/>
      <c r="QWA115"/>
      <c r="QWC115"/>
      <c r="QWE115"/>
      <c r="QWG115"/>
      <c r="QWI115"/>
      <c r="QWK115"/>
      <c r="QWM115"/>
      <c r="QWO115"/>
      <c r="QWQ115"/>
      <c r="QWS115"/>
      <c r="QWU115"/>
      <c r="QWW115"/>
      <c r="QWY115"/>
      <c r="QXA115"/>
      <c r="QXC115"/>
      <c r="QXE115"/>
      <c r="QXG115"/>
      <c r="QXI115"/>
      <c r="QXK115"/>
      <c r="QXM115"/>
      <c r="QXO115"/>
      <c r="QXQ115"/>
      <c r="QXS115"/>
      <c r="QXU115"/>
      <c r="QXW115"/>
      <c r="QXY115"/>
      <c r="QYA115"/>
      <c r="QYC115"/>
      <c r="QYE115"/>
      <c r="QYG115"/>
      <c r="QYI115"/>
      <c r="QYK115"/>
      <c r="QYM115"/>
      <c r="QYO115"/>
      <c r="QYQ115"/>
      <c r="QYS115"/>
      <c r="QYU115"/>
      <c r="QYW115"/>
      <c r="QYY115"/>
      <c r="QZA115"/>
      <c r="QZC115"/>
      <c r="QZE115"/>
      <c r="QZG115"/>
      <c r="QZI115"/>
      <c r="QZK115"/>
      <c r="QZM115"/>
      <c r="QZO115"/>
      <c r="QZQ115"/>
      <c r="QZS115"/>
      <c r="QZU115"/>
      <c r="QZW115"/>
      <c r="QZY115"/>
      <c r="RAA115"/>
      <c r="RAC115"/>
      <c r="RAE115"/>
      <c r="RAG115"/>
      <c r="RAI115"/>
      <c r="RAK115"/>
      <c r="RAM115"/>
      <c r="RAO115"/>
      <c r="RAQ115"/>
      <c r="RAS115"/>
      <c r="RAU115"/>
      <c r="RAW115"/>
      <c r="RAY115"/>
      <c r="RBA115"/>
      <c r="RBC115"/>
      <c r="RBE115"/>
      <c r="RBG115"/>
      <c r="RBI115"/>
      <c r="RBK115"/>
      <c r="RBM115"/>
      <c r="RBO115"/>
      <c r="RBQ115"/>
      <c r="RBS115"/>
      <c r="RBU115"/>
      <c r="RBW115"/>
      <c r="RBY115"/>
      <c r="RCA115"/>
      <c r="RCC115"/>
      <c r="RCE115"/>
      <c r="RCG115"/>
      <c r="RCI115"/>
      <c r="RCK115"/>
      <c r="RCM115"/>
      <c r="RCO115"/>
      <c r="RCQ115"/>
      <c r="RCS115"/>
      <c r="RCU115"/>
      <c r="RCW115"/>
      <c r="RCY115"/>
      <c r="RDA115"/>
      <c r="RDC115"/>
      <c r="RDE115"/>
      <c r="RDG115"/>
      <c r="RDI115"/>
      <c r="RDK115"/>
      <c r="RDM115"/>
      <c r="RDO115"/>
      <c r="RDQ115"/>
      <c r="RDS115"/>
      <c r="RDU115"/>
      <c r="RDW115"/>
      <c r="RDY115"/>
      <c r="REA115"/>
      <c r="REC115"/>
      <c r="REE115"/>
      <c r="REG115"/>
      <c r="REI115"/>
      <c r="REK115"/>
      <c r="REM115"/>
      <c r="REO115"/>
      <c r="REQ115"/>
      <c r="RES115"/>
      <c r="REU115"/>
      <c r="REW115"/>
      <c r="REY115"/>
      <c r="RFA115"/>
      <c r="RFC115"/>
      <c r="RFE115"/>
      <c r="RFG115"/>
      <c r="RFI115"/>
      <c r="RFK115"/>
      <c r="RFM115"/>
      <c r="RFO115"/>
      <c r="RFQ115"/>
      <c r="RFS115"/>
      <c r="RFU115"/>
      <c r="RFW115"/>
      <c r="RFY115"/>
      <c r="RGA115"/>
      <c r="RGC115"/>
      <c r="RGE115"/>
      <c r="RGG115"/>
      <c r="RGI115"/>
      <c r="RGK115"/>
      <c r="RGM115"/>
      <c r="RGO115"/>
      <c r="RGQ115"/>
      <c r="RGS115"/>
      <c r="RGU115"/>
      <c r="RGW115"/>
      <c r="RGY115"/>
      <c r="RHA115"/>
      <c r="RHC115"/>
      <c r="RHE115"/>
      <c r="RHG115"/>
      <c r="RHI115"/>
      <c r="RHK115"/>
      <c r="RHM115"/>
      <c r="RHO115"/>
      <c r="RHQ115"/>
      <c r="RHS115"/>
      <c r="RHU115"/>
      <c r="RHW115"/>
      <c r="RHY115"/>
      <c r="RIA115"/>
      <c r="RIC115"/>
      <c r="RIE115"/>
      <c r="RIG115"/>
      <c r="RII115"/>
      <c r="RIK115"/>
      <c r="RIM115"/>
      <c r="RIO115"/>
      <c r="RIQ115"/>
      <c r="RIS115"/>
      <c r="RIU115"/>
      <c r="RIW115"/>
      <c r="RIY115"/>
      <c r="RJA115"/>
      <c r="RJC115"/>
      <c r="RJE115"/>
      <c r="RJG115"/>
      <c r="RJI115"/>
      <c r="RJK115"/>
      <c r="RJM115"/>
      <c r="RJO115"/>
      <c r="RJQ115"/>
      <c r="RJS115"/>
      <c r="RJU115"/>
      <c r="RJW115"/>
      <c r="RJY115"/>
      <c r="RKA115"/>
      <c r="RKC115"/>
      <c r="RKE115"/>
      <c r="RKG115"/>
      <c r="RKI115"/>
      <c r="RKK115"/>
      <c r="RKM115"/>
      <c r="RKO115"/>
      <c r="RKQ115"/>
      <c r="RKS115"/>
      <c r="RKU115"/>
      <c r="RKW115"/>
      <c r="RKY115"/>
      <c r="RLA115"/>
      <c r="RLC115"/>
      <c r="RLE115"/>
      <c r="RLG115"/>
      <c r="RLI115"/>
      <c r="RLK115"/>
      <c r="RLM115"/>
      <c r="RLO115"/>
      <c r="RLQ115"/>
      <c r="RLS115"/>
      <c r="RLU115"/>
      <c r="RLW115"/>
      <c r="RLY115"/>
      <c r="RMA115"/>
      <c r="RMC115"/>
      <c r="RME115"/>
      <c r="RMG115"/>
      <c r="RMI115"/>
      <c r="RMK115"/>
      <c r="RMM115"/>
      <c r="RMO115"/>
      <c r="RMQ115"/>
      <c r="RMS115"/>
      <c r="RMU115"/>
      <c r="RMW115"/>
      <c r="RMY115"/>
      <c r="RNA115"/>
      <c r="RNC115"/>
      <c r="RNE115"/>
      <c r="RNG115"/>
      <c r="RNI115"/>
      <c r="RNK115"/>
      <c r="RNM115"/>
      <c r="RNO115"/>
      <c r="RNQ115"/>
      <c r="RNS115"/>
      <c r="RNU115"/>
      <c r="RNW115"/>
      <c r="RNY115"/>
      <c r="ROA115"/>
      <c r="ROC115"/>
      <c r="ROE115"/>
      <c r="ROG115"/>
      <c r="ROI115"/>
      <c r="ROK115"/>
      <c r="ROM115"/>
      <c r="ROO115"/>
      <c r="ROQ115"/>
      <c r="ROS115"/>
      <c r="ROU115"/>
      <c r="ROW115"/>
      <c r="ROY115"/>
      <c r="RPA115"/>
      <c r="RPC115"/>
      <c r="RPE115"/>
      <c r="RPG115"/>
      <c r="RPI115"/>
      <c r="RPK115"/>
      <c r="RPM115"/>
      <c r="RPO115"/>
      <c r="RPQ115"/>
      <c r="RPS115"/>
      <c r="RPU115"/>
      <c r="RPW115"/>
      <c r="RPY115"/>
      <c r="RQA115"/>
      <c r="RQC115"/>
      <c r="RQE115"/>
      <c r="RQG115"/>
      <c r="RQI115"/>
      <c r="RQK115"/>
      <c r="RQM115"/>
      <c r="RQO115"/>
      <c r="RQQ115"/>
      <c r="RQS115"/>
      <c r="RQU115"/>
      <c r="RQW115"/>
      <c r="RQY115"/>
      <c r="RRA115"/>
      <c r="RRC115"/>
      <c r="RRE115"/>
      <c r="RRG115"/>
      <c r="RRI115"/>
      <c r="RRK115"/>
      <c r="RRM115"/>
      <c r="RRO115"/>
      <c r="RRQ115"/>
      <c r="RRS115"/>
      <c r="RRU115"/>
      <c r="RRW115"/>
      <c r="RRY115"/>
      <c r="RSA115"/>
      <c r="RSC115"/>
      <c r="RSE115"/>
      <c r="RSG115"/>
      <c r="RSI115"/>
      <c r="RSK115"/>
      <c r="RSM115"/>
      <c r="RSO115"/>
      <c r="RSQ115"/>
      <c r="RSS115"/>
      <c r="RSU115"/>
      <c r="RSW115"/>
      <c r="RSY115"/>
      <c r="RTA115"/>
      <c r="RTC115"/>
      <c r="RTE115"/>
      <c r="RTG115"/>
      <c r="RTI115"/>
      <c r="RTK115"/>
      <c r="RTM115"/>
      <c r="RTO115"/>
      <c r="RTQ115"/>
      <c r="RTS115"/>
      <c r="RTU115"/>
      <c r="RTW115"/>
      <c r="RTY115"/>
      <c r="RUA115"/>
      <c r="RUC115"/>
      <c r="RUE115"/>
      <c r="RUG115"/>
      <c r="RUI115"/>
      <c r="RUK115"/>
      <c r="RUM115"/>
      <c r="RUO115"/>
      <c r="RUQ115"/>
      <c r="RUS115"/>
      <c r="RUU115"/>
      <c r="RUW115"/>
      <c r="RUY115"/>
      <c r="RVA115"/>
      <c r="RVC115"/>
      <c r="RVE115"/>
      <c r="RVG115"/>
      <c r="RVI115"/>
      <c r="RVK115"/>
      <c r="RVM115"/>
      <c r="RVO115"/>
      <c r="RVQ115"/>
      <c r="RVS115"/>
      <c r="RVU115"/>
      <c r="RVW115"/>
      <c r="RVY115"/>
      <c r="RWA115"/>
      <c r="RWC115"/>
      <c r="RWE115"/>
      <c r="RWG115"/>
      <c r="RWI115"/>
      <c r="RWK115"/>
      <c r="RWM115"/>
      <c r="RWO115"/>
      <c r="RWQ115"/>
      <c r="RWS115"/>
      <c r="RWU115"/>
      <c r="RWW115"/>
      <c r="RWY115"/>
      <c r="RXA115"/>
      <c r="RXC115"/>
      <c r="RXE115"/>
      <c r="RXG115"/>
      <c r="RXI115"/>
      <c r="RXK115"/>
      <c r="RXM115"/>
      <c r="RXO115"/>
      <c r="RXQ115"/>
      <c r="RXS115"/>
      <c r="RXU115"/>
      <c r="RXW115"/>
      <c r="RXY115"/>
      <c r="RYA115"/>
      <c r="RYC115"/>
      <c r="RYE115"/>
      <c r="RYG115"/>
      <c r="RYI115"/>
      <c r="RYK115"/>
      <c r="RYM115"/>
      <c r="RYO115"/>
      <c r="RYQ115"/>
      <c r="RYS115"/>
      <c r="RYU115"/>
      <c r="RYW115"/>
      <c r="RYY115"/>
      <c r="RZA115"/>
      <c r="RZC115"/>
      <c r="RZE115"/>
      <c r="RZG115"/>
      <c r="RZI115"/>
      <c r="RZK115"/>
      <c r="RZM115"/>
      <c r="RZO115"/>
      <c r="RZQ115"/>
      <c r="RZS115"/>
      <c r="RZU115"/>
      <c r="RZW115"/>
      <c r="RZY115"/>
      <c r="SAA115"/>
      <c r="SAC115"/>
      <c r="SAE115"/>
      <c r="SAG115"/>
      <c r="SAI115"/>
      <c r="SAK115"/>
      <c r="SAM115"/>
      <c r="SAO115"/>
      <c r="SAQ115"/>
      <c r="SAS115"/>
      <c r="SAU115"/>
      <c r="SAW115"/>
      <c r="SAY115"/>
      <c r="SBA115"/>
      <c r="SBC115"/>
      <c r="SBE115"/>
      <c r="SBG115"/>
      <c r="SBI115"/>
      <c r="SBK115"/>
      <c r="SBM115"/>
      <c r="SBO115"/>
      <c r="SBQ115"/>
      <c r="SBS115"/>
      <c r="SBU115"/>
      <c r="SBW115"/>
      <c r="SBY115"/>
      <c r="SCA115"/>
      <c r="SCC115"/>
      <c r="SCE115"/>
      <c r="SCG115"/>
      <c r="SCI115"/>
      <c r="SCK115"/>
      <c r="SCM115"/>
      <c r="SCO115"/>
      <c r="SCQ115"/>
      <c r="SCS115"/>
      <c r="SCU115"/>
      <c r="SCW115"/>
      <c r="SCY115"/>
      <c r="SDA115"/>
      <c r="SDC115"/>
      <c r="SDE115"/>
      <c r="SDG115"/>
      <c r="SDI115"/>
      <c r="SDK115"/>
      <c r="SDM115"/>
      <c r="SDO115"/>
      <c r="SDQ115"/>
      <c r="SDS115"/>
      <c r="SDU115"/>
      <c r="SDW115"/>
      <c r="SDY115"/>
      <c r="SEA115"/>
      <c r="SEC115"/>
      <c r="SEE115"/>
      <c r="SEG115"/>
      <c r="SEI115"/>
      <c r="SEK115"/>
      <c r="SEM115"/>
      <c r="SEO115"/>
      <c r="SEQ115"/>
      <c r="SES115"/>
      <c r="SEU115"/>
      <c r="SEW115"/>
      <c r="SEY115"/>
      <c r="SFA115"/>
      <c r="SFC115"/>
      <c r="SFE115"/>
      <c r="SFG115"/>
      <c r="SFI115"/>
      <c r="SFK115"/>
      <c r="SFM115"/>
      <c r="SFO115"/>
      <c r="SFQ115"/>
      <c r="SFS115"/>
      <c r="SFU115"/>
      <c r="SFW115"/>
      <c r="SFY115"/>
      <c r="SGA115"/>
      <c r="SGC115"/>
      <c r="SGE115"/>
      <c r="SGG115"/>
      <c r="SGI115"/>
      <c r="SGK115"/>
      <c r="SGM115"/>
      <c r="SGO115"/>
      <c r="SGQ115"/>
      <c r="SGS115"/>
      <c r="SGU115"/>
      <c r="SGW115"/>
      <c r="SGY115"/>
      <c r="SHA115"/>
      <c r="SHC115"/>
      <c r="SHE115"/>
      <c r="SHG115"/>
      <c r="SHI115"/>
      <c r="SHK115"/>
      <c r="SHM115"/>
      <c r="SHO115"/>
      <c r="SHQ115"/>
      <c r="SHS115"/>
      <c r="SHU115"/>
      <c r="SHW115"/>
      <c r="SHY115"/>
      <c r="SIA115"/>
      <c r="SIC115"/>
      <c r="SIE115"/>
      <c r="SIG115"/>
      <c r="SII115"/>
      <c r="SIK115"/>
      <c r="SIM115"/>
      <c r="SIO115"/>
      <c r="SIQ115"/>
      <c r="SIS115"/>
      <c r="SIU115"/>
      <c r="SIW115"/>
      <c r="SIY115"/>
      <c r="SJA115"/>
      <c r="SJC115"/>
      <c r="SJE115"/>
      <c r="SJG115"/>
      <c r="SJI115"/>
      <c r="SJK115"/>
      <c r="SJM115"/>
      <c r="SJO115"/>
      <c r="SJQ115"/>
      <c r="SJS115"/>
      <c r="SJU115"/>
      <c r="SJW115"/>
      <c r="SJY115"/>
      <c r="SKA115"/>
      <c r="SKC115"/>
      <c r="SKE115"/>
      <c r="SKG115"/>
      <c r="SKI115"/>
      <c r="SKK115"/>
      <c r="SKM115"/>
      <c r="SKO115"/>
      <c r="SKQ115"/>
      <c r="SKS115"/>
      <c r="SKU115"/>
      <c r="SKW115"/>
      <c r="SKY115"/>
      <c r="SLA115"/>
      <c r="SLC115"/>
      <c r="SLE115"/>
      <c r="SLG115"/>
      <c r="SLI115"/>
      <c r="SLK115"/>
      <c r="SLM115"/>
      <c r="SLO115"/>
      <c r="SLQ115"/>
      <c r="SLS115"/>
      <c r="SLU115"/>
      <c r="SLW115"/>
      <c r="SLY115"/>
      <c r="SMA115"/>
      <c r="SMC115"/>
      <c r="SME115"/>
      <c r="SMG115"/>
      <c r="SMI115"/>
      <c r="SMK115"/>
      <c r="SMM115"/>
      <c r="SMO115"/>
      <c r="SMQ115"/>
      <c r="SMS115"/>
      <c r="SMU115"/>
      <c r="SMW115"/>
      <c r="SMY115"/>
      <c r="SNA115"/>
      <c r="SNC115"/>
      <c r="SNE115"/>
      <c r="SNG115"/>
      <c r="SNI115"/>
      <c r="SNK115"/>
      <c r="SNM115"/>
      <c r="SNO115"/>
      <c r="SNQ115"/>
      <c r="SNS115"/>
      <c r="SNU115"/>
      <c r="SNW115"/>
      <c r="SNY115"/>
      <c r="SOA115"/>
      <c r="SOC115"/>
      <c r="SOE115"/>
      <c r="SOG115"/>
      <c r="SOI115"/>
      <c r="SOK115"/>
      <c r="SOM115"/>
      <c r="SOO115"/>
      <c r="SOQ115"/>
      <c r="SOS115"/>
      <c r="SOU115"/>
      <c r="SOW115"/>
      <c r="SOY115"/>
      <c r="SPA115"/>
      <c r="SPC115"/>
      <c r="SPE115"/>
      <c r="SPG115"/>
      <c r="SPI115"/>
      <c r="SPK115"/>
      <c r="SPM115"/>
      <c r="SPO115"/>
      <c r="SPQ115"/>
      <c r="SPS115"/>
      <c r="SPU115"/>
      <c r="SPW115"/>
      <c r="SPY115"/>
      <c r="SQA115"/>
      <c r="SQC115"/>
      <c r="SQE115"/>
      <c r="SQG115"/>
      <c r="SQI115"/>
      <c r="SQK115"/>
      <c r="SQM115"/>
      <c r="SQO115"/>
      <c r="SQQ115"/>
      <c r="SQS115"/>
      <c r="SQU115"/>
      <c r="SQW115"/>
      <c r="SQY115"/>
      <c r="SRA115"/>
      <c r="SRC115"/>
      <c r="SRE115"/>
      <c r="SRG115"/>
      <c r="SRI115"/>
      <c r="SRK115"/>
      <c r="SRM115"/>
      <c r="SRO115"/>
      <c r="SRQ115"/>
      <c r="SRS115"/>
      <c r="SRU115"/>
      <c r="SRW115"/>
      <c r="SRY115"/>
      <c r="SSA115"/>
      <c r="SSC115"/>
      <c r="SSE115"/>
      <c r="SSG115"/>
      <c r="SSI115"/>
      <c r="SSK115"/>
      <c r="SSM115"/>
      <c r="SSO115"/>
      <c r="SSQ115"/>
      <c r="SSS115"/>
      <c r="SSU115"/>
      <c r="SSW115"/>
      <c r="SSY115"/>
      <c r="STA115"/>
      <c r="STC115"/>
      <c r="STE115"/>
      <c r="STG115"/>
      <c r="STI115"/>
      <c r="STK115"/>
      <c r="STM115"/>
      <c r="STO115"/>
      <c r="STQ115"/>
      <c r="STS115"/>
      <c r="STU115"/>
      <c r="STW115"/>
      <c r="STY115"/>
      <c r="SUA115"/>
      <c r="SUC115"/>
      <c r="SUE115"/>
      <c r="SUG115"/>
      <c r="SUI115"/>
      <c r="SUK115"/>
      <c r="SUM115"/>
      <c r="SUO115"/>
      <c r="SUQ115"/>
      <c r="SUS115"/>
      <c r="SUU115"/>
      <c r="SUW115"/>
      <c r="SUY115"/>
      <c r="SVA115"/>
      <c r="SVC115"/>
      <c r="SVE115"/>
      <c r="SVG115"/>
      <c r="SVI115"/>
      <c r="SVK115"/>
      <c r="SVM115"/>
      <c r="SVO115"/>
      <c r="SVQ115"/>
      <c r="SVS115"/>
      <c r="SVU115"/>
      <c r="SVW115"/>
      <c r="SVY115"/>
      <c r="SWA115"/>
      <c r="SWC115"/>
      <c r="SWE115"/>
      <c r="SWG115"/>
      <c r="SWI115"/>
      <c r="SWK115"/>
      <c r="SWM115"/>
      <c r="SWO115"/>
      <c r="SWQ115"/>
      <c r="SWS115"/>
      <c r="SWU115"/>
      <c r="SWW115"/>
      <c r="SWY115"/>
      <c r="SXA115"/>
      <c r="SXC115"/>
      <c r="SXE115"/>
      <c r="SXG115"/>
      <c r="SXI115"/>
      <c r="SXK115"/>
      <c r="SXM115"/>
      <c r="SXO115"/>
      <c r="SXQ115"/>
      <c r="SXS115"/>
      <c r="SXU115"/>
      <c r="SXW115"/>
      <c r="SXY115"/>
      <c r="SYA115"/>
      <c r="SYC115"/>
      <c r="SYE115"/>
      <c r="SYG115"/>
      <c r="SYI115"/>
      <c r="SYK115"/>
      <c r="SYM115"/>
      <c r="SYO115"/>
      <c r="SYQ115"/>
      <c r="SYS115"/>
      <c r="SYU115"/>
      <c r="SYW115"/>
      <c r="SYY115"/>
      <c r="SZA115"/>
      <c r="SZC115"/>
      <c r="SZE115"/>
      <c r="SZG115"/>
      <c r="SZI115"/>
      <c r="SZK115"/>
      <c r="SZM115"/>
      <c r="SZO115"/>
      <c r="SZQ115"/>
      <c r="SZS115"/>
      <c r="SZU115"/>
      <c r="SZW115"/>
      <c r="SZY115"/>
      <c r="TAA115"/>
      <c r="TAC115"/>
      <c r="TAE115"/>
      <c r="TAG115"/>
      <c r="TAI115"/>
      <c r="TAK115"/>
      <c r="TAM115"/>
      <c r="TAO115"/>
      <c r="TAQ115"/>
      <c r="TAS115"/>
      <c r="TAU115"/>
      <c r="TAW115"/>
      <c r="TAY115"/>
      <c r="TBA115"/>
      <c r="TBC115"/>
      <c r="TBE115"/>
      <c r="TBG115"/>
      <c r="TBI115"/>
      <c r="TBK115"/>
      <c r="TBM115"/>
      <c r="TBO115"/>
      <c r="TBQ115"/>
      <c r="TBS115"/>
      <c r="TBU115"/>
      <c r="TBW115"/>
      <c r="TBY115"/>
      <c r="TCA115"/>
      <c r="TCC115"/>
      <c r="TCE115"/>
      <c r="TCG115"/>
      <c r="TCI115"/>
      <c r="TCK115"/>
      <c r="TCM115"/>
      <c r="TCO115"/>
      <c r="TCQ115"/>
      <c r="TCS115"/>
      <c r="TCU115"/>
      <c r="TCW115"/>
      <c r="TCY115"/>
      <c r="TDA115"/>
      <c r="TDC115"/>
      <c r="TDE115"/>
      <c r="TDG115"/>
      <c r="TDI115"/>
      <c r="TDK115"/>
      <c r="TDM115"/>
      <c r="TDO115"/>
      <c r="TDQ115"/>
      <c r="TDS115"/>
      <c r="TDU115"/>
      <c r="TDW115"/>
      <c r="TDY115"/>
      <c r="TEA115"/>
      <c r="TEC115"/>
      <c r="TEE115"/>
      <c r="TEG115"/>
      <c r="TEI115"/>
      <c r="TEK115"/>
      <c r="TEM115"/>
      <c r="TEO115"/>
      <c r="TEQ115"/>
      <c r="TES115"/>
      <c r="TEU115"/>
      <c r="TEW115"/>
      <c r="TEY115"/>
      <c r="TFA115"/>
      <c r="TFC115"/>
      <c r="TFE115"/>
      <c r="TFG115"/>
      <c r="TFI115"/>
      <c r="TFK115"/>
      <c r="TFM115"/>
      <c r="TFO115"/>
      <c r="TFQ115"/>
      <c r="TFS115"/>
      <c r="TFU115"/>
      <c r="TFW115"/>
      <c r="TFY115"/>
      <c r="TGA115"/>
      <c r="TGC115"/>
      <c r="TGE115"/>
      <c r="TGG115"/>
      <c r="TGI115"/>
      <c r="TGK115"/>
      <c r="TGM115"/>
      <c r="TGO115"/>
      <c r="TGQ115"/>
      <c r="TGS115"/>
      <c r="TGU115"/>
      <c r="TGW115"/>
      <c r="TGY115"/>
      <c r="THA115"/>
      <c r="THC115"/>
      <c r="THE115"/>
      <c r="THG115"/>
      <c r="THI115"/>
      <c r="THK115"/>
      <c r="THM115"/>
      <c r="THO115"/>
      <c r="THQ115"/>
      <c r="THS115"/>
      <c r="THU115"/>
      <c r="THW115"/>
      <c r="THY115"/>
      <c r="TIA115"/>
      <c r="TIC115"/>
      <c r="TIE115"/>
      <c r="TIG115"/>
      <c r="TII115"/>
      <c r="TIK115"/>
      <c r="TIM115"/>
      <c r="TIO115"/>
      <c r="TIQ115"/>
      <c r="TIS115"/>
      <c r="TIU115"/>
      <c r="TIW115"/>
      <c r="TIY115"/>
      <c r="TJA115"/>
      <c r="TJC115"/>
      <c r="TJE115"/>
      <c r="TJG115"/>
      <c r="TJI115"/>
      <c r="TJK115"/>
      <c r="TJM115"/>
      <c r="TJO115"/>
      <c r="TJQ115"/>
      <c r="TJS115"/>
      <c r="TJU115"/>
      <c r="TJW115"/>
      <c r="TJY115"/>
      <c r="TKA115"/>
      <c r="TKC115"/>
      <c r="TKE115"/>
      <c r="TKG115"/>
      <c r="TKI115"/>
      <c r="TKK115"/>
      <c r="TKM115"/>
      <c r="TKO115"/>
      <c r="TKQ115"/>
      <c r="TKS115"/>
      <c r="TKU115"/>
      <c r="TKW115"/>
      <c r="TKY115"/>
      <c r="TLA115"/>
      <c r="TLC115"/>
      <c r="TLE115"/>
      <c r="TLG115"/>
      <c r="TLI115"/>
      <c r="TLK115"/>
      <c r="TLM115"/>
      <c r="TLO115"/>
      <c r="TLQ115"/>
      <c r="TLS115"/>
      <c r="TLU115"/>
      <c r="TLW115"/>
      <c r="TLY115"/>
      <c r="TMA115"/>
      <c r="TMC115"/>
      <c r="TME115"/>
      <c r="TMG115"/>
      <c r="TMI115"/>
      <c r="TMK115"/>
      <c r="TMM115"/>
      <c r="TMO115"/>
      <c r="TMQ115"/>
      <c r="TMS115"/>
      <c r="TMU115"/>
      <c r="TMW115"/>
      <c r="TMY115"/>
      <c r="TNA115"/>
      <c r="TNC115"/>
      <c r="TNE115"/>
      <c r="TNG115"/>
      <c r="TNI115"/>
      <c r="TNK115"/>
      <c r="TNM115"/>
      <c r="TNO115"/>
      <c r="TNQ115"/>
      <c r="TNS115"/>
      <c r="TNU115"/>
      <c r="TNW115"/>
      <c r="TNY115"/>
      <c r="TOA115"/>
      <c r="TOC115"/>
      <c r="TOE115"/>
      <c r="TOG115"/>
      <c r="TOI115"/>
      <c r="TOK115"/>
      <c r="TOM115"/>
      <c r="TOO115"/>
      <c r="TOQ115"/>
      <c r="TOS115"/>
      <c r="TOU115"/>
      <c r="TOW115"/>
      <c r="TOY115"/>
      <c r="TPA115"/>
      <c r="TPC115"/>
      <c r="TPE115"/>
      <c r="TPG115"/>
      <c r="TPI115"/>
      <c r="TPK115"/>
      <c r="TPM115"/>
      <c r="TPO115"/>
      <c r="TPQ115"/>
      <c r="TPS115"/>
      <c r="TPU115"/>
      <c r="TPW115"/>
      <c r="TPY115"/>
      <c r="TQA115"/>
      <c r="TQC115"/>
      <c r="TQE115"/>
      <c r="TQG115"/>
      <c r="TQI115"/>
      <c r="TQK115"/>
      <c r="TQM115"/>
      <c r="TQO115"/>
      <c r="TQQ115"/>
      <c r="TQS115"/>
      <c r="TQU115"/>
      <c r="TQW115"/>
      <c r="TQY115"/>
      <c r="TRA115"/>
      <c r="TRC115"/>
      <c r="TRE115"/>
      <c r="TRG115"/>
      <c r="TRI115"/>
      <c r="TRK115"/>
      <c r="TRM115"/>
      <c r="TRO115"/>
      <c r="TRQ115"/>
      <c r="TRS115"/>
      <c r="TRU115"/>
      <c r="TRW115"/>
      <c r="TRY115"/>
      <c r="TSA115"/>
      <c r="TSC115"/>
      <c r="TSE115"/>
      <c r="TSG115"/>
      <c r="TSI115"/>
      <c r="TSK115"/>
      <c r="TSM115"/>
      <c r="TSO115"/>
      <c r="TSQ115"/>
      <c r="TSS115"/>
      <c r="TSU115"/>
      <c r="TSW115"/>
      <c r="TSY115"/>
      <c r="TTA115"/>
      <c r="TTC115"/>
      <c r="TTE115"/>
      <c r="TTG115"/>
      <c r="TTI115"/>
      <c r="TTK115"/>
      <c r="TTM115"/>
      <c r="TTO115"/>
      <c r="TTQ115"/>
      <c r="TTS115"/>
      <c r="TTU115"/>
      <c r="TTW115"/>
      <c r="TTY115"/>
      <c r="TUA115"/>
      <c r="TUC115"/>
      <c r="TUE115"/>
      <c r="TUG115"/>
      <c r="TUI115"/>
      <c r="TUK115"/>
      <c r="TUM115"/>
      <c r="TUO115"/>
      <c r="TUQ115"/>
      <c r="TUS115"/>
      <c r="TUU115"/>
      <c r="TUW115"/>
      <c r="TUY115"/>
      <c r="TVA115"/>
      <c r="TVC115"/>
      <c r="TVE115"/>
      <c r="TVG115"/>
      <c r="TVI115"/>
      <c r="TVK115"/>
      <c r="TVM115"/>
      <c r="TVO115"/>
      <c r="TVQ115"/>
      <c r="TVS115"/>
      <c r="TVU115"/>
      <c r="TVW115"/>
      <c r="TVY115"/>
      <c r="TWA115"/>
      <c r="TWC115"/>
      <c r="TWE115"/>
      <c r="TWG115"/>
      <c r="TWI115"/>
      <c r="TWK115"/>
      <c r="TWM115"/>
      <c r="TWO115"/>
      <c r="TWQ115"/>
      <c r="TWS115"/>
      <c r="TWU115"/>
      <c r="TWW115"/>
      <c r="TWY115"/>
      <c r="TXA115"/>
      <c r="TXC115"/>
      <c r="TXE115"/>
      <c r="TXG115"/>
      <c r="TXI115"/>
      <c r="TXK115"/>
      <c r="TXM115"/>
      <c r="TXO115"/>
      <c r="TXQ115"/>
      <c r="TXS115"/>
      <c r="TXU115"/>
      <c r="TXW115"/>
      <c r="TXY115"/>
      <c r="TYA115"/>
      <c r="TYC115"/>
      <c r="TYE115"/>
      <c r="TYG115"/>
      <c r="TYI115"/>
      <c r="TYK115"/>
      <c r="TYM115"/>
      <c r="TYO115"/>
      <c r="TYQ115"/>
      <c r="TYS115"/>
      <c r="TYU115"/>
      <c r="TYW115"/>
      <c r="TYY115"/>
      <c r="TZA115"/>
      <c r="TZC115"/>
      <c r="TZE115"/>
      <c r="TZG115"/>
      <c r="TZI115"/>
      <c r="TZK115"/>
      <c r="TZM115"/>
      <c r="TZO115"/>
      <c r="TZQ115"/>
      <c r="TZS115"/>
      <c r="TZU115"/>
      <c r="TZW115"/>
      <c r="TZY115"/>
      <c r="UAA115"/>
      <c r="UAC115"/>
      <c r="UAE115"/>
      <c r="UAG115"/>
      <c r="UAI115"/>
      <c r="UAK115"/>
      <c r="UAM115"/>
      <c r="UAO115"/>
      <c r="UAQ115"/>
      <c r="UAS115"/>
      <c r="UAU115"/>
      <c r="UAW115"/>
      <c r="UAY115"/>
      <c r="UBA115"/>
      <c r="UBC115"/>
      <c r="UBE115"/>
      <c r="UBG115"/>
      <c r="UBI115"/>
      <c r="UBK115"/>
      <c r="UBM115"/>
      <c r="UBO115"/>
      <c r="UBQ115"/>
      <c r="UBS115"/>
      <c r="UBU115"/>
      <c r="UBW115"/>
      <c r="UBY115"/>
      <c r="UCA115"/>
      <c r="UCC115"/>
      <c r="UCE115"/>
      <c r="UCG115"/>
      <c r="UCI115"/>
      <c r="UCK115"/>
      <c r="UCM115"/>
      <c r="UCO115"/>
      <c r="UCQ115"/>
      <c r="UCS115"/>
      <c r="UCU115"/>
      <c r="UCW115"/>
      <c r="UCY115"/>
      <c r="UDA115"/>
      <c r="UDC115"/>
      <c r="UDE115"/>
      <c r="UDG115"/>
      <c r="UDI115"/>
      <c r="UDK115"/>
      <c r="UDM115"/>
      <c r="UDO115"/>
      <c r="UDQ115"/>
      <c r="UDS115"/>
      <c r="UDU115"/>
      <c r="UDW115"/>
      <c r="UDY115"/>
      <c r="UEA115"/>
      <c r="UEC115"/>
      <c r="UEE115"/>
      <c r="UEG115"/>
      <c r="UEI115"/>
      <c r="UEK115"/>
      <c r="UEM115"/>
      <c r="UEO115"/>
      <c r="UEQ115"/>
      <c r="UES115"/>
      <c r="UEU115"/>
      <c r="UEW115"/>
      <c r="UEY115"/>
      <c r="UFA115"/>
      <c r="UFC115"/>
      <c r="UFE115"/>
      <c r="UFG115"/>
      <c r="UFI115"/>
      <c r="UFK115"/>
      <c r="UFM115"/>
      <c r="UFO115"/>
      <c r="UFQ115"/>
      <c r="UFS115"/>
      <c r="UFU115"/>
      <c r="UFW115"/>
      <c r="UFY115"/>
      <c r="UGA115"/>
      <c r="UGC115"/>
      <c r="UGE115"/>
      <c r="UGG115"/>
      <c r="UGI115"/>
      <c r="UGK115"/>
      <c r="UGM115"/>
      <c r="UGO115"/>
      <c r="UGQ115"/>
      <c r="UGS115"/>
      <c r="UGU115"/>
      <c r="UGW115"/>
      <c r="UGY115"/>
      <c r="UHA115"/>
      <c r="UHC115"/>
      <c r="UHE115"/>
      <c r="UHG115"/>
      <c r="UHI115"/>
      <c r="UHK115"/>
      <c r="UHM115"/>
      <c r="UHO115"/>
      <c r="UHQ115"/>
      <c r="UHS115"/>
      <c r="UHU115"/>
      <c r="UHW115"/>
      <c r="UHY115"/>
      <c r="UIA115"/>
      <c r="UIC115"/>
      <c r="UIE115"/>
      <c r="UIG115"/>
      <c r="UII115"/>
      <c r="UIK115"/>
      <c r="UIM115"/>
      <c r="UIO115"/>
      <c r="UIQ115"/>
      <c r="UIS115"/>
      <c r="UIU115"/>
      <c r="UIW115"/>
      <c r="UIY115"/>
      <c r="UJA115"/>
      <c r="UJC115"/>
      <c r="UJE115"/>
      <c r="UJG115"/>
      <c r="UJI115"/>
      <c r="UJK115"/>
      <c r="UJM115"/>
      <c r="UJO115"/>
      <c r="UJQ115"/>
      <c r="UJS115"/>
      <c r="UJU115"/>
      <c r="UJW115"/>
      <c r="UJY115"/>
      <c r="UKA115"/>
      <c r="UKC115"/>
      <c r="UKE115"/>
      <c r="UKG115"/>
      <c r="UKI115"/>
      <c r="UKK115"/>
      <c r="UKM115"/>
      <c r="UKO115"/>
      <c r="UKQ115"/>
      <c r="UKS115"/>
      <c r="UKU115"/>
      <c r="UKW115"/>
      <c r="UKY115"/>
      <c r="ULA115"/>
      <c r="ULC115"/>
      <c r="ULE115"/>
      <c r="ULG115"/>
      <c r="ULI115"/>
      <c r="ULK115"/>
      <c r="ULM115"/>
      <c r="ULO115"/>
      <c r="ULQ115"/>
      <c r="ULS115"/>
      <c r="ULU115"/>
      <c r="ULW115"/>
      <c r="ULY115"/>
      <c r="UMA115"/>
      <c r="UMC115"/>
      <c r="UME115"/>
      <c r="UMG115"/>
      <c r="UMI115"/>
      <c r="UMK115"/>
      <c r="UMM115"/>
      <c r="UMO115"/>
      <c r="UMQ115"/>
      <c r="UMS115"/>
      <c r="UMU115"/>
      <c r="UMW115"/>
      <c r="UMY115"/>
      <c r="UNA115"/>
      <c r="UNC115"/>
      <c r="UNE115"/>
      <c r="UNG115"/>
      <c r="UNI115"/>
      <c r="UNK115"/>
      <c r="UNM115"/>
      <c r="UNO115"/>
      <c r="UNQ115"/>
      <c r="UNS115"/>
      <c r="UNU115"/>
      <c r="UNW115"/>
      <c r="UNY115"/>
      <c r="UOA115"/>
      <c r="UOC115"/>
      <c r="UOE115"/>
      <c r="UOG115"/>
      <c r="UOI115"/>
      <c r="UOK115"/>
      <c r="UOM115"/>
      <c r="UOO115"/>
      <c r="UOQ115"/>
      <c r="UOS115"/>
      <c r="UOU115"/>
      <c r="UOW115"/>
      <c r="UOY115"/>
      <c r="UPA115"/>
      <c r="UPC115"/>
      <c r="UPE115"/>
      <c r="UPG115"/>
      <c r="UPI115"/>
      <c r="UPK115"/>
      <c r="UPM115"/>
      <c r="UPO115"/>
      <c r="UPQ115"/>
      <c r="UPS115"/>
      <c r="UPU115"/>
      <c r="UPW115"/>
      <c r="UPY115"/>
      <c r="UQA115"/>
      <c r="UQC115"/>
      <c r="UQE115"/>
      <c r="UQG115"/>
      <c r="UQI115"/>
      <c r="UQK115"/>
      <c r="UQM115"/>
      <c r="UQO115"/>
      <c r="UQQ115"/>
      <c r="UQS115"/>
      <c r="UQU115"/>
      <c r="UQW115"/>
      <c r="UQY115"/>
      <c r="URA115"/>
      <c r="URC115"/>
      <c r="URE115"/>
      <c r="URG115"/>
      <c r="URI115"/>
      <c r="URK115"/>
      <c r="URM115"/>
      <c r="URO115"/>
      <c r="URQ115"/>
      <c r="URS115"/>
      <c r="URU115"/>
      <c r="URW115"/>
      <c r="URY115"/>
      <c r="USA115"/>
      <c r="USC115"/>
      <c r="USE115"/>
      <c r="USG115"/>
      <c r="USI115"/>
      <c r="USK115"/>
      <c r="USM115"/>
      <c r="USO115"/>
      <c r="USQ115"/>
      <c r="USS115"/>
      <c r="USU115"/>
      <c r="USW115"/>
      <c r="USY115"/>
      <c r="UTA115"/>
      <c r="UTC115"/>
      <c r="UTE115"/>
      <c r="UTG115"/>
      <c r="UTI115"/>
      <c r="UTK115"/>
      <c r="UTM115"/>
      <c r="UTO115"/>
      <c r="UTQ115"/>
      <c r="UTS115"/>
      <c r="UTU115"/>
      <c r="UTW115"/>
      <c r="UTY115"/>
      <c r="UUA115"/>
      <c r="UUC115"/>
      <c r="UUE115"/>
      <c r="UUG115"/>
      <c r="UUI115"/>
      <c r="UUK115"/>
      <c r="UUM115"/>
      <c r="UUO115"/>
      <c r="UUQ115"/>
      <c r="UUS115"/>
      <c r="UUU115"/>
      <c r="UUW115"/>
      <c r="UUY115"/>
      <c r="UVA115"/>
      <c r="UVC115"/>
      <c r="UVE115"/>
      <c r="UVG115"/>
      <c r="UVI115"/>
      <c r="UVK115"/>
      <c r="UVM115"/>
      <c r="UVO115"/>
      <c r="UVQ115"/>
      <c r="UVS115"/>
      <c r="UVU115"/>
      <c r="UVW115"/>
      <c r="UVY115"/>
      <c r="UWA115"/>
      <c r="UWC115"/>
      <c r="UWE115"/>
      <c r="UWG115"/>
      <c r="UWI115"/>
      <c r="UWK115"/>
      <c r="UWM115"/>
      <c r="UWO115"/>
      <c r="UWQ115"/>
      <c r="UWS115"/>
      <c r="UWU115"/>
      <c r="UWW115"/>
      <c r="UWY115"/>
      <c r="UXA115"/>
      <c r="UXC115"/>
      <c r="UXE115"/>
      <c r="UXG115"/>
      <c r="UXI115"/>
      <c r="UXK115"/>
      <c r="UXM115"/>
      <c r="UXO115"/>
      <c r="UXQ115"/>
      <c r="UXS115"/>
      <c r="UXU115"/>
      <c r="UXW115"/>
      <c r="UXY115"/>
      <c r="UYA115"/>
      <c r="UYC115"/>
      <c r="UYE115"/>
      <c r="UYG115"/>
      <c r="UYI115"/>
      <c r="UYK115"/>
      <c r="UYM115"/>
      <c r="UYO115"/>
      <c r="UYQ115"/>
      <c r="UYS115"/>
      <c r="UYU115"/>
      <c r="UYW115"/>
      <c r="UYY115"/>
      <c r="UZA115"/>
      <c r="UZC115"/>
      <c r="UZE115"/>
      <c r="UZG115"/>
      <c r="UZI115"/>
      <c r="UZK115"/>
      <c r="UZM115"/>
      <c r="UZO115"/>
      <c r="UZQ115"/>
      <c r="UZS115"/>
      <c r="UZU115"/>
      <c r="UZW115"/>
      <c r="UZY115"/>
      <c r="VAA115"/>
      <c r="VAC115"/>
      <c r="VAE115"/>
      <c r="VAG115"/>
      <c r="VAI115"/>
      <c r="VAK115"/>
      <c r="VAM115"/>
      <c r="VAO115"/>
      <c r="VAQ115"/>
      <c r="VAS115"/>
      <c r="VAU115"/>
      <c r="VAW115"/>
      <c r="VAY115"/>
      <c r="VBA115"/>
      <c r="VBC115"/>
      <c r="VBE115"/>
      <c r="VBG115"/>
      <c r="VBI115"/>
      <c r="VBK115"/>
      <c r="VBM115"/>
      <c r="VBO115"/>
      <c r="VBQ115"/>
      <c r="VBS115"/>
      <c r="VBU115"/>
      <c r="VBW115"/>
      <c r="VBY115"/>
      <c r="VCA115"/>
      <c r="VCC115"/>
      <c r="VCE115"/>
      <c r="VCG115"/>
      <c r="VCI115"/>
      <c r="VCK115"/>
      <c r="VCM115"/>
      <c r="VCO115"/>
      <c r="VCQ115"/>
      <c r="VCS115"/>
      <c r="VCU115"/>
      <c r="VCW115"/>
      <c r="VCY115"/>
      <c r="VDA115"/>
      <c r="VDC115"/>
      <c r="VDE115"/>
      <c r="VDG115"/>
      <c r="VDI115"/>
      <c r="VDK115"/>
      <c r="VDM115"/>
      <c r="VDO115"/>
      <c r="VDQ115"/>
      <c r="VDS115"/>
      <c r="VDU115"/>
      <c r="VDW115"/>
      <c r="VDY115"/>
      <c r="VEA115"/>
      <c r="VEC115"/>
      <c r="VEE115"/>
      <c r="VEG115"/>
      <c r="VEI115"/>
      <c r="VEK115"/>
      <c r="VEM115"/>
      <c r="VEO115"/>
      <c r="VEQ115"/>
      <c r="VES115"/>
      <c r="VEU115"/>
      <c r="VEW115"/>
      <c r="VEY115"/>
      <c r="VFA115"/>
      <c r="VFC115"/>
      <c r="VFE115"/>
      <c r="VFG115"/>
      <c r="VFI115"/>
      <c r="VFK115"/>
      <c r="VFM115"/>
      <c r="VFO115"/>
      <c r="VFQ115"/>
      <c r="VFS115"/>
      <c r="VFU115"/>
      <c r="VFW115"/>
      <c r="VFY115"/>
      <c r="VGA115"/>
      <c r="VGC115"/>
      <c r="VGE115"/>
      <c r="VGG115"/>
      <c r="VGI115"/>
      <c r="VGK115"/>
      <c r="VGM115"/>
      <c r="VGO115"/>
      <c r="VGQ115"/>
      <c r="VGS115"/>
      <c r="VGU115"/>
      <c r="VGW115"/>
      <c r="VGY115"/>
      <c r="VHA115"/>
      <c r="VHC115"/>
      <c r="VHE115"/>
      <c r="VHG115"/>
      <c r="VHI115"/>
      <c r="VHK115"/>
      <c r="VHM115"/>
      <c r="VHO115"/>
      <c r="VHQ115"/>
      <c r="VHS115"/>
      <c r="VHU115"/>
      <c r="VHW115"/>
      <c r="VHY115"/>
      <c r="VIA115"/>
      <c r="VIC115"/>
      <c r="VIE115"/>
      <c r="VIG115"/>
      <c r="VII115"/>
      <c r="VIK115"/>
      <c r="VIM115"/>
      <c r="VIO115"/>
      <c r="VIQ115"/>
      <c r="VIS115"/>
      <c r="VIU115"/>
      <c r="VIW115"/>
      <c r="VIY115"/>
      <c r="VJA115"/>
      <c r="VJC115"/>
      <c r="VJE115"/>
      <c r="VJG115"/>
      <c r="VJI115"/>
      <c r="VJK115"/>
      <c r="VJM115"/>
      <c r="VJO115"/>
      <c r="VJQ115"/>
      <c r="VJS115"/>
      <c r="VJU115"/>
      <c r="VJW115"/>
      <c r="VJY115"/>
      <c r="VKA115"/>
      <c r="VKC115"/>
      <c r="VKE115"/>
      <c r="VKG115"/>
      <c r="VKI115"/>
      <c r="VKK115"/>
      <c r="VKM115"/>
      <c r="VKO115"/>
      <c r="VKQ115"/>
      <c r="VKS115"/>
      <c r="VKU115"/>
      <c r="VKW115"/>
      <c r="VKY115"/>
      <c r="VLA115"/>
      <c r="VLC115"/>
      <c r="VLE115"/>
      <c r="VLG115"/>
      <c r="VLI115"/>
      <c r="VLK115"/>
      <c r="VLM115"/>
      <c r="VLO115"/>
      <c r="VLQ115"/>
      <c r="VLS115"/>
      <c r="VLU115"/>
      <c r="VLW115"/>
      <c r="VLY115"/>
      <c r="VMA115"/>
      <c r="VMC115"/>
      <c r="VME115"/>
      <c r="VMG115"/>
      <c r="VMI115"/>
      <c r="VMK115"/>
      <c r="VMM115"/>
      <c r="VMO115"/>
      <c r="VMQ115"/>
      <c r="VMS115"/>
      <c r="VMU115"/>
      <c r="VMW115"/>
      <c r="VMY115"/>
      <c r="VNA115"/>
      <c r="VNC115"/>
      <c r="VNE115"/>
      <c r="VNG115"/>
      <c r="VNI115"/>
      <c r="VNK115"/>
      <c r="VNM115"/>
      <c r="VNO115"/>
      <c r="VNQ115"/>
      <c r="VNS115"/>
      <c r="VNU115"/>
      <c r="VNW115"/>
      <c r="VNY115"/>
      <c r="VOA115"/>
      <c r="VOC115"/>
      <c r="VOE115"/>
      <c r="VOG115"/>
      <c r="VOI115"/>
      <c r="VOK115"/>
      <c r="VOM115"/>
      <c r="VOO115"/>
      <c r="VOQ115"/>
      <c r="VOS115"/>
      <c r="VOU115"/>
      <c r="VOW115"/>
      <c r="VOY115"/>
      <c r="VPA115"/>
      <c r="VPC115"/>
      <c r="VPE115"/>
      <c r="VPG115"/>
      <c r="VPI115"/>
      <c r="VPK115"/>
      <c r="VPM115"/>
      <c r="VPO115"/>
      <c r="VPQ115"/>
      <c r="VPS115"/>
      <c r="VPU115"/>
      <c r="VPW115"/>
      <c r="VPY115"/>
      <c r="VQA115"/>
      <c r="VQC115"/>
      <c r="VQE115"/>
      <c r="VQG115"/>
      <c r="VQI115"/>
      <c r="VQK115"/>
      <c r="VQM115"/>
      <c r="VQO115"/>
      <c r="VQQ115"/>
      <c r="VQS115"/>
      <c r="VQU115"/>
      <c r="VQW115"/>
      <c r="VQY115"/>
      <c r="VRA115"/>
      <c r="VRC115"/>
      <c r="VRE115"/>
      <c r="VRG115"/>
      <c r="VRI115"/>
      <c r="VRK115"/>
      <c r="VRM115"/>
      <c r="VRO115"/>
      <c r="VRQ115"/>
      <c r="VRS115"/>
      <c r="VRU115"/>
      <c r="VRW115"/>
      <c r="VRY115"/>
      <c r="VSA115"/>
      <c r="VSC115"/>
      <c r="VSE115"/>
      <c r="VSG115"/>
      <c r="VSI115"/>
      <c r="VSK115"/>
      <c r="VSM115"/>
      <c r="VSO115"/>
      <c r="VSQ115"/>
      <c r="VSS115"/>
      <c r="VSU115"/>
      <c r="VSW115"/>
      <c r="VSY115"/>
      <c r="VTA115"/>
      <c r="VTC115"/>
      <c r="VTE115"/>
      <c r="VTG115"/>
      <c r="VTI115"/>
      <c r="VTK115"/>
      <c r="VTM115"/>
      <c r="VTO115"/>
      <c r="VTQ115"/>
      <c r="VTS115"/>
      <c r="VTU115"/>
      <c r="VTW115"/>
      <c r="VTY115"/>
      <c r="VUA115"/>
      <c r="VUC115"/>
      <c r="VUE115"/>
      <c r="VUG115"/>
      <c r="VUI115"/>
      <c r="VUK115"/>
      <c r="VUM115"/>
      <c r="VUO115"/>
      <c r="VUQ115"/>
      <c r="VUS115"/>
      <c r="VUU115"/>
      <c r="VUW115"/>
      <c r="VUY115"/>
      <c r="VVA115"/>
      <c r="VVC115"/>
      <c r="VVE115"/>
      <c r="VVG115"/>
      <c r="VVI115"/>
      <c r="VVK115"/>
      <c r="VVM115"/>
      <c r="VVO115"/>
      <c r="VVQ115"/>
      <c r="VVS115"/>
      <c r="VVU115"/>
      <c r="VVW115"/>
      <c r="VVY115"/>
      <c r="VWA115"/>
      <c r="VWC115"/>
      <c r="VWE115"/>
      <c r="VWG115"/>
      <c r="VWI115"/>
      <c r="VWK115"/>
      <c r="VWM115"/>
      <c r="VWO115"/>
      <c r="VWQ115"/>
      <c r="VWS115"/>
      <c r="VWU115"/>
      <c r="VWW115"/>
      <c r="VWY115"/>
      <c r="VXA115"/>
      <c r="VXC115"/>
      <c r="VXE115"/>
      <c r="VXG115"/>
      <c r="VXI115"/>
      <c r="VXK115"/>
      <c r="VXM115"/>
      <c r="VXO115"/>
      <c r="VXQ115"/>
      <c r="VXS115"/>
      <c r="VXU115"/>
      <c r="VXW115"/>
      <c r="VXY115"/>
      <c r="VYA115"/>
      <c r="VYC115"/>
      <c r="VYE115"/>
      <c r="VYG115"/>
      <c r="VYI115"/>
      <c r="VYK115"/>
      <c r="VYM115"/>
      <c r="VYO115"/>
      <c r="VYQ115"/>
      <c r="VYS115"/>
      <c r="VYU115"/>
      <c r="VYW115"/>
      <c r="VYY115"/>
      <c r="VZA115"/>
      <c r="VZC115"/>
      <c r="VZE115"/>
      <c r="VZG115"/>
      <c r="VZI115"/>
      <c r="VZK115"/>
      <c r="VZM115"/>
      <c r="VZO115"/>
      <c r="VZQ115"/>
      <c r="VZS115"/>
      <c r="VZU115"/>
      <c r="VZW115"/>
      <c r="VZY115"/>
      <c r="WAA115"/>
      <c r="WAC115"/>
      <c r="WAE115"/>
      <c r="WAG115"/>
      <c r="WAI115"/>
      <c r="WAK115"/>
      <c r="WAM115"/>
      <c r="WAO115"/>
      <c r="WAQ115"/>
      <c r="WAS115"/>
      <c r="WAU115"/>
      <c r="WAW115"/>
      <c r="WAY115"/>
      <c r="WBA115"/>
      <c r="WBC115"/>
      <c r="WBE115"/>
      <c r="WBG115"/>
      <c r="WBI115"/>
      <c r="WBK115"/>
      <c r="WBM115"/>
      <c r="WBO115"/>
      <c r="WBQ115"/>
      <c r="WBS115"/>
      <c r="WBU115"/>
      <c r="WBW115"/>
      <c r="WBY115"/>
      <c r="WCA115"/>
      <c r="WCC115"/>
      <c r="WCE115"/>
      <c r="WCG115"/>
      <c r="WCI115"/>
      <c r="WCK115"/>
      <c r="WCM115"/>
      <c r="WCO115"/>
      <c r="WCQ115"/>
      <c r="WCS115"/>
      <c r="WCU115"/>
      <c r="WCW115"/>
      <c r="WCY115"/>
      <c r="WDA115"/>
      <c r="WDC115"/>
      <c r="WDE115"/>
      <c r="WDG115"/>
      <c r="WDI115"/>
      <c r="WDK115"/>
      <c r="WDM115"/>
      <c r="WDO115"/>
      <c r="WDQ115"/>
      <c r="WDS115"/>
      <c r="WDU115"/>
      <c r="WDW115"/>
      <c r="WDY115"/>
      <c r="WEA115"/>
      <c r="WEC115"/>
      <c r="WEE115"/>
      <c r="WEG115"/>
      <c r="WEI115"/>
      <c r="WEK115"/>
      <c r="WEM115"/>
      <c r="WEO115"/>
      <c r="WEQ115"/>
      <c r="WES115"/>
      <c r="WEU115"/>
      <c r="WEW115"/>
      <c r="WEY115"/>
      <c r="WFA115"/>
      <c r="WFC115"/>
      <c r="WFE115"/>
      <c r="WFG115"/>
      <c r="WFI115"/>
      <c r="WFK115"/>
      <c r="WFM115"/>
      <c r="WFO115"/>
      <c r="WFQ115"/>
      <c r="WFS115"/>
      <c r="WFU115"/>
      <c r="WFW115"/>
      <c r="WFY115"/>
      <c r="WGA115"/>
      <c r="WGC115"/>
      <c r="WGE115"/>
      <c r="WGG115"/>
      <c r="WGI115"/>
      <c r="WGK115"/>
      <c r="WGM115"/>
      <c r="WGO115"/>
      <c r="WGQ115"/>
      <c r="WGS115"/>
      <c r="WGU115"/>
      <c r="WGW115"/>
      <c r="WGY115"/>
      <c r="WHA115"/>
      <c r="WHC115"/>
      <c r="WHE115"/>
      <c r="WHG115"/>
      <c r="WHI115"/>
      <c r="WHK115"/>
      <c r="WHM115"/>
      <c r="WHO115"/>
      <c r="WHQ115"/>
      <c r="WHS115"/>
      <c r="WHU115"/>
      <c r="WHW115"/>
      <c r="WHY115"/>
      <c r="WIA115"/>
      <c r="WIC115"/>
      <c r="WIE115"/>
      <c r="WIG115"/>
      <c r="WII115"/>
      <c r="WIK115"/>
      <c r="WIM115"/>
      <c r="WIO115"/>
      <c r="WIQ115"/>
      <c r="WIS115"/>
      <c r="WIU115"/>
      <c r="WIW115"/>
      <c r="WIY115"/>
      <c r="WJA115"/>
      <c r="WJC115"/>
      <c r="WJE115"/>
      <c r="WJG115"/>
      <c r="WJI115"/>
      <c r="WJK115"/>
      <c r="WJM115"/>
      <c r="WJO115"/>
      <c r="WJQ115"/>
      <c r="WJS115"/>
      <c r="WJU115"/>
      <c r="WJW115"/>
      <c r="WJY115"/>
      <c r="WKA115"/>
      <c r="WKC115"/>
      <c r="WKE115"/>
      <c r="WKG115"/>
      <c r="WKI115"/>
      <c r="WKK115"/>
      <c r="WKM115"/>
      <c r="WKO115"/>
      <c r="WKQ115"/>
      <c r="WKS115"/>
      <c r="WKU115"/>
      <c r="WKW115"/>
      <c r="WKY115"/>
      <c r="WLA115"/>
      <c r="WLC115"/>
      <c r="WLE115"/>
      <c r="WLG115"/>
      <c r="WLI115"/>
      <c r="WLK115"/>
      <c r="WLM115"/>
      <c r="WLO115"/>
      <c r="WLQ115"/>
      <c r="WLS115"/>
      <c r="WLU115"/>
      <c r="WLW115"/>
      <c r="WLY115"/>
      <c r="WMA115"/>
      <c r="WMC115"/>
      <c r="WME115"/>
      <c r="WMG115"/>
      <c r="WMI115"/>
      <c r="WMK115"/>
      <c r="WMM115"/>
      <c r="WMO115"/>
      <c r="WMQ115"/>
      <c r="WMS115"/>
      <c r="WMU115"/>
      <c r="WMW115"/>
      <c r="WMY115"/>
      <c r="WNA115"/>
      <c r="WNC115"/>
      <c r="WNE115"/>
      <c r="WNG115"/>
      <c r="WNI115"/>
      <c r="WNK115"/>
      <c r="WNM115"/>
      <c r="WNO115"/>
      <c r="WNQ115"/>
      <c r="WNS115"/>
      <c r="WNU115"/>
      <c r="WNW115"/>
      <c r="WNY115"/>
      <c r="WOA115"/>
      <c r="WOC115"/>
      <c r="WOE115"/>
      <c r="WOG115"/>
      <c r="WOI115"/>
      <c r="WOK115"/>
      <c r="WOM115"/>
      <c r="WOO115"/>
      <c r="WOQ115"/>
      <c r="WOS115"/>
      <c r="WOU115"/>
      <c r="WOW115"/>
      <c r="WOY115"/>
      <c r="WPA115"/>
      <c r="WPC115"/>
      <c r="WPE115"/>
      <c r="WPG115"/>
      <c r="WPI115"/>
      <c r="WPK115"/>
      <c r="WPM115"/>
      <c r="WPO115"/>
      <c r="WPQ115"/>
      <c r="WPS115"/>
      <c r="WPU115"/>
      <c r="WPW115"/>
      <c r="WPY115"/>
      <c r="WQA115"/>
      <c r="WQC115"/>
      <c r="WQE115"/>
      <c r="WQG115"/>
      <c r="WQI115"/>
      <c r="WQK115"/>
      <c r="WQM115"/>
      <c r="WQO115"/>
      <c r="WQQ115"/>
      <c r="WQS115"/>
      <c r="WQU115"/>
      <c r="WQW115"/>
      <c r="WQY115"/>
      <c r="WRA115"/>
      <c r="WRC115"/>
      <c r="WRE115"/>
      <c r="WRG115"/>
      <c r="WRI115"/>
      <c r="WRK115"/>
      <c r="WRM115"/>
      <c r="WRO115"/>
      <c r="WRQ115"/>
      <c r="WRS115"/>
      <c r="WRU115"/>
      <c r="WRW115"/>
      <c r="WRY115"/>
      <c r="WSA115"/>
      <c r="WSC115"/>
      <c r="WSE115"/>
      <c r="WSG115"/>
      <c r="WSI115"/>
      <c r="WSK115"/>
      <c r="WSM115"/>
      <c r="WSO115"/>
      <c r="WSQ115"/>
      <c r="WSS115"/>
      <c r="WSU115"/>
      <c r="WSW115"/>
      <c r="WSY115"/>
      <c r="WTA115"/>
      <c r="WTC115"/>
      <c r="WTE115"/>
      <c r="WTG115"/>
      <c r="WTI115"/>
      <c r="WTK115"/>
      <c r="WTM115"/>
      <c r="WTO115"/>
      <c r="WTQ115"/>
      <c r="WTS115"/>
      <c r="WTU115"/>
      <c r="WTW115"/>
      <c r="WTY115"/>
      <c r="WUA115"/>
      <c r="WUC115"/>
      <c r="WUE115"/>
      <c r="WUG115"/>
      <c r="WUI115"/>
      <c r="WUK115"/>
      <c r="WUM115"/>
      <c r="WUO115"/>
      <c r="WUQ115"/>
      <c r="WUS115"/>
      <c r="WUU115"/>
      <c r="WUW115"/>
      <c r="WUY115"/>
      <c r="WVA115"/>
      <c r="WVC115"/>
      <c r="WVE115"/>
      <c r="WVG115"/>
      <c r="WVI115"/>
      <c r="WVK115"/>
      <c r="WVM115"/>
      <c r="WVO115"/>
      <c r="WVQ115"/>
      <c r="WVS115"/>
      <c r="WVU115"/>
      <c r="WVW115"/>
      <c r="WVY115"/>
      <c r="WWA115"/>
      <c r="WWC115"/>
      <c r="WWE115"/>
      <c r="WWG115"/>
      <c r="WWI115"/>
      <c r="WWK115"/>
      <c r="WWM115"/>
      <c r="WWO115"/>
      <c r="WWQ115"/>
      <c r="WWS115"/>
      <c r="WWU115"/>
      <c r="WWW115"/>
      <c r="WWY115"/>
      <c r="WXA115"/>
      <c r="WXC115"/>
      <c r="WXE115"/>
      <c r="WXG115"/>
      <c r="WXI115"/>
      <c r="WXK115"/>
      <c r="WXM115"/>
      <c r="WXO115"/>
      <c r="WXQ115"/>
      <c r="WXS115"/>
      <c r="WXU115"/>
      <c r="WXW115"/>
      <c r="WXY115"/>
      <c r="WYA115"/>
      <c r="WYC115"/>
      <c r="WYE115"/>
      <c r="WYG115"/>
      <c r="WYI115"/>
      <c r="WYK115"/>
      <c r="WYM115"/>
      <c r="WYO115"/>
      <c r="WYQ115"/>
      <c r="WYS115"/>
      <c r="WYU115"/>
      <c r="WYW115"/>
      <c r="WYY115"/>
      <c r="WZA115"/>
      <c r="WZC115"/>
      <c r="WZE115"/>
      <c r="WZG115"/>
      <c r="WZI115"/>
      <c r="WZK115"/>
      <c r="WZM115"/>
      <c r="WZO115"/>
      <c r="WZQ115"/>
      <c r="WZS115"/>
      <c r="WZU115"/>
      <c r="WZW115"/>
      <c r="WZY115"/>
      <c r="XAA115"/>
      <c r="XAC115"/>
      <c r="XAE115"/>
      <c r="XAG115"/>
      <c r="XAI115"/>
      <c r="XAK115"/>
      <c r="XAM115"/>
      <c r="XAO115"/>
      <c r="XAQ115"/>
      <c r="XAS115"/>
      <c r="XAU115"/>
      <c r="XAW115"/>
      <c r="XAY115"/>
      <c r="XBA115"/>
      <c r="XBC115"/>
      <c r="XBE115"/>
      <c r="XBG115"/>
      <c r="XBI115"/>
      <c r="XBK115"/>
      <c r="XBM115"/>
      <c r="XBO115"/>
      <c r="XBQ115"/>
      <c r="XBS115"/>
      <c r="XBU115"/>
      <c r="XBW115"/>
      <c r="XBY115"/>
      <c r="XCA115"/>
      <c r="XCC115"/>
      <c r="XCE115"/>
      <c r="XCG115"/>
      <c r="XCI115"/>
      <c r="XCK115"/>
      <c r="XCM115"/>
      <c r="XCO115"/>
      <c r="XCQ115"/>
      <c r="XCS115"/>
      <c r="XCU115"/>
      <c r="XCW115"/>
      <c r="XCY115"/>
      <c r="XDA115"/>
      <c r="XDC115"/>
      <c r="XDE115"/>
      <c r="XDG115"/>
      <c r="XDI115"/>
      <c r="XDK115"/>
      <c r="XDM115"/>
      <c r="XDO115"/>
      <c r="XDQ115"/>
      <c r="XDS115"/>
      <c r="XDU115"/>
      <c r="XDW115"/>
      <c r="XDY115"/>
      <c r="XEA115"/>
      <c r="XEC115"/>
      <c r="XEE115"/>
      <c r="XEG115"/>
      <c r="XEI115"/>
      <c r="XEK115"/>
      <c r="XEM115"/>
      <c r="XEO115"/>
      <c r="XEQ115"/>
      <c r="XES115"/>
      <c r="XEU115"/>
      <c r="XEW115"/>
      <c r="XEY115"/>
      <c r="XFA115"/>
      <c r="XFC115"/>
    </row>
    <row r="116" spans="1:1023 1025:2047 2049:3071 3073:4095 4097:5119 5121:6143 6145:7167 7169:8191 8193:9215 9217:10239 10241:11263 11265:12287 12289:13311 13313:14335 14337:15359 15361:16383" s="55" customFormat="1" ht="19" customHeight="1" x14ac:dyDescent="0.35">
      <c r="A116" s="2" t="s">
        <v>271</v>
      </c>
      <c r="B116" s="209" t="s">
        <v>272</v>
      </c>
      <c r="C116" s="210"/>
      <c r="D116" s="48" t="s">
        <v>60</v>
      </c>
      <c r="E116" s="50" t="s">
        <v>49</v>
      </c>
      <c r="F116" s="50" t="s">
        <v>49</v>
      </c>
      <c r="G116" s="50" t="s">
        <v>49</v>
      </c>
      <c r="H116" s="50" t="s">
        <v>49</v>
      </c>
      <c r="I116" s="48" t="s">
        <v>60</v>
      </c>
      <c r="J116" s="49">
        <v>1</v>
      </c>
      <c r="K116" s="57" t="s">
        <v>255</v>
      </c>
      <c r="L116" s="73"/>
      <c r="M116" s="71"/>
      <c r="N116" s="73"/>
      <c r="O116" s="71"/>
      <c r="P116" s="73"/>
      <c r="Q116" s="71"/>
      <c r="R116" s="73"/>
      <c r="S116" s="71"/>
      <c r="T116" s="73"/>
      <c r="U116" s="71"/>
      <c r="V116" s="73"/>
      <c r="W116" s="71"/>
      <c r="X116" s="73"/>
      <c r="Y116" s="71"/>
      <c r="Z116" s="73"/>
      <c r="AA116" s="71"/>
      <c r="AB116" s="73"/>
      <c r="AC116" s="71"/>
      <c r="AD116" s="73"/>
      <c r="AE116" s="71"/>
      <c r="AF116" s="73"/>
      <c r="AG116" s="71"/>
      <c r="AH116" s="73"/>
      <c r="AI116" s="71"/>
      <c r="AJ116" s="73"/>
      <c r="AK116" s="71"/>
      <c r="AL116" s="73"/>
      <c r="AM116" s="71"/>
      <c r="AN116" s="73"/>
      <c r="AO116" s="71"/>
      <c r="AP116" s="73"/>
      <c r="AQ116" s="71"/>
      <c r="AR116" s="73"/>
      <c r="AS116" s="71"/>
      <c r="AT116" s="73"/>
      <c r="AU116" s="71"/>
      <c r="AV116" s="73"/>
      <c r="AW116" s="71"/>
      <c r="AX116" s="73"/>
      <c r="AY116" s="71"/>
      <c r="AZ116" s="73"/>
      <c r="BA116" s="71"/>
      <c r="BB116" s="73"/>
      <c r="BC116" s="71"/>
      <c r="BD116" s="73"/>
      <c r="BE116" s="71"/>
      <c r="BF116" s="73"/>
      <c r="BG116" s="71"/>
      <c r="BH116" s="73"/>
      <c r="BI116" s="71"/>
      <c r="BJ116" s="73"/>
      <c r="BK116" s="71"/>
      <c r="BL116" s="73"/>
      <c r="BM116" s="71"/>
      <c r="BN116" s="73"/>
      <c r="BO116" s="71"/>
      <c r="BP116" s="73"/>
      <c r="BQ116" s="71"/>
      <c r="BR116" s="73"/>
      <c r="BS116" s="71"/>
      <c r="BT116" s="73"/>
      <c r="BU116" s="71"/>
      <c r="BV116" s="73"/>
      <c r="BW116" s="71"/>
      <c r="BX116" s="73"/>
      <c r="BY116" s="71"/>
      <c r="BZ116" s="73"/>
      <c r="CA116" s="71"/>
      <c r="CB116" s="73"/>
      <c r="CC116" s="71"/>
      <c r="CD116" s="73"/>
      <c r="CE116" s="71"/>
      <c r="CF116" s="73"/>
      <c r="CG116" s="71"/>
      <c r="CH116" s="73"/>
      <c r="CI116" s="71"/>
      <c r="CJ116" s="73"/>
      <c r="CK116" s="71"/>
      <c r="CL116" s="73"/>
      <c r="CM116" s="71"/>
      <c r="CN116" s="73"/>
      <c r="CO116" s="71"/>
      <c r="CP116" s="73"/>
      <c r="CQ116" s="71"/>
      <c r="CR116" s="73"/>
      <c r="CS116" s="71"/>
      <c r="CT116" s="73"/>
      <c r="CU116" s="71"/>
      <c r="CV116" s="73"/>
      <c r="CW116" s="71"/>
      <c r="CX116" s="73"/>
      <c r="CY116" s="71"/>
      <c r="CZ116" s="73"/>
      <c r="DA116" s="71"/>
      <c r="DB116" s="73"/>
      <c r="DC116" s="71"/>
      <c r="DD116" s="73"/>
      <c r="DE116" s="71"/>
      <c r="DF116" s="73"/>
      <c r="DG116" s="71"/>
      <c r="DH116" s="73"/>
      <c r="DI116" s="71"/>
      <c r="DK116"/>
      <c r="DM116"/>
      <c r="DO116"/>
      <c r="DQ116"/>
      <c r="DS116"/>
      <c r="DU116"/>
      <c r="DW116"/>
      <c r="DY116"/>
      <c r="EA116"/>
      <c r="EC116"/>
      <c r="EE116"/>
      <c r="EG116"/>
      <c r="EI116"/>
      <c r="EK116"/>
      <c r="EM116"/>
      <c r="EO116"/>
      <c r="EQ116"/>
      <c r="ES116"/>
      <c r="EU116"/>
      <c r="EW116"/>
      <c r="EY116"/>
      <c r="FA116"/>
      <c r="FC116"/>
      <c r="FE116"/>
      <c r="FG116"/>
      <c r="FI116"/>
      <c r="FK116"/>
      <c r="FM116"/>
      <c r="FO116"/>
      <c r="FQ116"/>
      <c r="FS116"/>
      <c r="FU116"/>
      <c r="FW116"/>
      <c r="FY116"/>
      <c r="GA116"/>
      <c r="GC116"/>
      <c r="GE116"/>
      <c r="GG116"/>
      <c r="GI116"/>
      <c r="GK116"/>
      <c r="GM116"/>
      <c r="GO116"/>
      <c r="GQ116"/>
      <c r="GS116"/>
      <c r="GU116"/>
      <c r="GW116"/>
      <c r="GY116"/>
      <c r="HA116"/>
      <c r="HC116"/>
      <c r="HE116"/>
      <c r="HG116"/>
      <c r="HI116"/>
      <c r="HK116"/>
      <c r="HM116"/>
      <c r="HO116"/>
      <c r="HQ116"/>
      <c r="HS116"/>
      <c r="HU116"/>
      <c r="HW116"/>
      <c r="HY116"/>
      <c r="IA116"/>
      <c r="IC116"/>
      <c r="IE116"/>
      <c r="IG116"/>
      <c r="II116"/>
      <c r="IK116"/>
      <c r="IM116"/>
      <c r="IO116"/>
      <c r="IQ116"/>
      <c r="IS116"/>
      <c r="IU116"/>
      <c r="IW116"/>
      <c r="IY116"/>
      <c r="JA116"/>
      <c r="JC116"/>
      <c r="JE116"/>
      <c r="JG116"/>
      <c r="JI116"/>
      <c r="JK116"/>
      <c r="JM116"/>
      <c r="JO116"/>
      <c r="JQ116"/>
      <c r="JS116"/>
      <c r="JU116"/>
      <c r="JW116"/>
      <c r="JY116"/>
      <c r="KA116"/>
      <c r="KC116"/>
      <c r="KE116"/>
      <c r="KG116"/>
      <c r="KI116"/>
      <c r="KK116"/>
      <c r="KM116"/>
      <c r="KO116"/>
      <c r="KQ116"/>
      <c r="KS116"/>
      <c r="KU116"/>
      <c r="KW116"/>
      <c r="KY116"/>
      <c r="LA116"/>
      <c r="LC116"/>
      <c r="LE116"/>
      <c r="LG116"/>
      <c r="LI116"/>
      <c r="LK116"/>
      <c r="LM116"/>
      <c r="LO116"/>
      <c r="LQ116"/>
      <c r="LS116"/>
      <c r="LU116"/>
      <c r="LW116"/>
      <c r="LY116"/>
      <c r="MA116"/>
      <c r="MC116"/>
      <c r="ME116"/>
      <c r="MG116"/>
      <c r="MI116"/>
      <c r="MK116"/>
      <c r="MM116"/>
      <c r="MO116"/>
      <c r="MQ116"/>
      <c r="MS116"/>
      <c r="MU116"/>
      <c r="MW116"/>
      <c r="MY116"/>
      <c r="NA116"/>
      <c r="NC116"/>
      <c r="NE116"/>
      <c r="NG116"/>
      <c r="NI116"/>
      <c r="NK116"/>
      <c r="NM116"/>
      <c r="NO116"/>
      <c r="NQ116"/>
      <c r="NS116"/>
      <c r="NU116"/>
      <c r="NW116"/>
      <c r="NY116"/>
      <c r="OA116"/>
      <c r="OC116"/>
      <c r="OE116"/>
      <c r="OG116"/>
      <c r="OI116"/>
      <c r="OK116"/>
      <c r="OM116"/>
      <c r="OO116"/>
      <c r="OQ116"/>
      <c r="OS116"/>
      <c r="OU116"/>
      <c r="OW116"/>
      <c r="OY116"/>
      <c r="PA116"/>
      <c r="PC116"/>
      <c r="PE116"/>
      <c r="PG116"/>
      <c r="PI116"/>
      <c r="PK116"/>
      <c r="PM116"/>
      <c r="PO116"/>
      <c r="PQ116"/>
      <c r="PS116"/>
      <c r="PU116"/>
      <c r="PW116"/>
      <c r="PY116"/>
      <c r="QA116"/>
      <c r="QC116"/>
      <c r="QE116"/>
      <c r="QG116"/>
      <c r="QI116"/>
      <c r="QK116"/>
      <c r="QM116"/>
      <c r="QO116"/>
      <c r="QQ116"/>
      <c r="QS116"/>
      <c r="QU116"/>
      <c r="QW116"/>
      <c r="QY116"/>
      <c r="RA116"/>
      <c r="RC116"/>
      <c r="RE116"/>
      <c r="RG116"/>
      <c r="RI116"/>
      <c r="RK116"/>
      <c r="RM116"/>
      <c r="RO116"/>
      <c r="RQ116"/>
      <c r="RS116"/>
      <c r="RU116"/>
      <c r="RW116"/>
      <c r="RY116"/>
      <c r="SA116"/>
      <c r="SC116"/>
      <c r="SE116"/>
      <c r="SG116"/>
      <c r="SI116"/>
      <c r="SK116"/>
      <c r="SM116"/>
      <c r="SO116"/>
      <c r="SQ116"/>
      <c r="SS116"/>
      <c r="SU116"/>
      <c r="SW116"/>
      <c r="SY116"/>
      <c r="TA116"/>
      <c r="TC116"/>
      <c r="TE116"/>
      <c r="TG116"/>
      <c r="TI116"/>
      <c r="TK116"/>
      <c r="TM116"/>
      <c r="TO116"/>
      <c r="TQ116"/>
      <c r="TS116"/>
      <c r="TU116"/>
      <c r="TW116"/>
      <c r="TY116"/>
      <c r="UA116"/>
      <c r="UC116"/>
      <c r="UE116"/>
      <c r="UG116"/>
      <c r="UI116"/>
      <c r="UK116"/>
      <c r="UM116"/>
      <c r="UO116"/>
      <c r="UQ116"/>
      <c r="US116"/>
      <c r="UU116"/>
      <c r="UW116"/>
      <c r="UY116"/>
      <c r="VA116"/>
      <c r="VC116"/>
      <c r="VE116"/>
      <c r="VG116"/>
      <c r="VI116"/>
      <c r="VK116"/>
      <c r="VM116"/>
      <c r="VO116"/>
      <c r="VQ116"/>
      <c r="VS116"/>
      <c r="VU116"/>
      <c r="VW116"/>
      <c r="VY116"/>
      <c r="WA116"/>
      <c r="WC116"/>
      <c r="WE116"/>
      <c r="WG116"/>
      <c r="WI116"/>
      <c r="WK116"/>
      <c r="WM116"/>
      <c r="WO116"/>
      <c r="WQ116"/>
      <c r="WS116"/>
      <c r="WU116"/>
      <c r="WW116"/>
      <c r="WY116"/>
      <c r="XA116"/>
      <c r="XC116"/>
      <c r="XE116"/>
      <c r="XG116"/>
      <c r="XI116"/>
      <c r="XK116"/>
      <c r="XM116"/>
      <c r="XO116"/>
      <c r="XQ116"/>
      <c r="XS116"/>
      <c r="XU116"/>
      <c r="XW116"/>
      <c r="XY116"/>
      <c r="YA116"/>
      <c r="YC116"/>
      <c r="YE116"/>
      <c r="YG116"/>
      <c r="YI116"/>
      <c r="YK116"/>
      <c r="YM116"/>
      <c r="YO116"/>
      <c r="YQ116"/>
      <c r="YS116"/>
      <c r="YU116"/>
      <c r="YW116"/>
      <c r="YY116"/>
      <c r="ZA116"/>
      <c r="ZC116"/>
      <c r="ZE116"/>
      <c r="ZG116"/>
      <c r="ZI116"/>
      <c r="ZK116"/>
      <c r="ZM116"/>
      <c r="ZO116"/>
      <c r="ZQ116"/>
      <c r="ZS116"/>
      <c r="ZU116"/>
      <c r="ZW116"/>
      <c r="ZY116"/>
      <c r="AAA116"/>
      <c r="AAC116"/>
      <c r="AAE116"/>
      <c r="AAG116"/>
      <c r="AAI116"/>
      <c r="AAK116"/>
      <c r="AAM116"/>
      <c r="AAO116"/>
      <c r="AAQ116"/>
      <c r="AAS116"/>
      <c r="AAU116"/>
      <c r="AAW116"/>
      <c r="AAY116"/>
      <c r="ABA116"/>
      <c r="ABC116"/>
      <c r="ABE116"/>
      <c r="ABG116"/>
      <c r="ABI116"/>
      <c r="ABK116"/>
      <c r="ABM116"/>
      <c r="ABO116"/>
      <c r="ABQ116"/>
      <c r="ABS116"/>
      <c r="ABU116"/>
      <c r="ABW116"/>
      <c r="ABY116"/>
      <c r="ACA116"/>
      <c r="ACC116"/>
      <c r="ACE116"/>
      <c r="ACG116"/>
      <c r="ACI116"/>
      <c r="ACK116"/>
      <c r="ACM116"/>
      <c r="ACO116"/>
      <c r="ACQ116"/>
      <c r="ACS116"/>
      <c r="ACU116"/>
      <c r="ACW116"/>
      <c r="ACY116"/>
      <c r="ADA116"/>
      <c r="ADC116"/>
      <c r="ADE116"/>
      <c r="ADG116"/>
      <c r="ADI116"/>
      <c r="ADK116"/>
      <c r="ADM116"/>
      <c r="ADO116"/>
      <c r="ADQ116"/>
      <c r="ADS116"/>
      <c r="ADU116"/>
      <c r="ADW116"/>
      <c r="ADY116"/>
      <c r="AEA116"/>
      <c r="AEC116"/>
      <c r="AEE116"/>
      <c r="AEG116"/>
      <c r="AEI116"/>
      <c r="AEK116"/>
      <c r="AEM116"/>
      <c r="AEO116"/>
      <c r="AEQ116"/>
      <c r="AES116"/>
      <c r="AEU116"/>
      <c r="AEW116"/>
      <c r="AEY116"/>
      <c r="AFA116"/>
      <c r="AFC116"/>
      <c r="AFE116"/>
      <c r="AFG116"/>
      <c r="AFI116"/>
      <c r="AFK116"/>
      <c r="AFM116"/>
      <c r="AFO116"/>
      <c r="AFQ116"/>
      <c r="AFS116"/>
      <c r="AFU116"/>
      <c r="AFW116"/>
      <c r="AFY116"/>
      <c r="AGA116"/>
      <c r="AGC116"/>
      <c r="AGE116"/>
      <c r="AGG116"/>
      <c r="AGI116"/>
      <c r="AGK116"/>
      <c r="AGM116"/>
      <c r="AGO116"/>
      <c r="AGQ116"/>
      <c r="AGS116"/>
      <c r="AGU116"/>
      <c r="AGW116"/>
      <c r="AGY116"/>
      <c r="AHA116"/>
      <c r="AHC116"/>
      <c r="AHE116"/>
      <c r="AHG116"/>
      <c r="AHI116"/>
      <c r="AHK116"/>
      <c r="AHM116"/>
      <c r="AHO116"/>
      <c r="AHQ116"/>
      <c r="AHS116"/>
      <c r="AHU116"/>
      <c r="AHW116"/>
      <c r="AHY116"/>
      <c r="AIA116"/>
      <c r="AIC116"/>
      <c r="AIE116"/>
      <c r="AIG116"/>
      <c r="AII116"/>
      <c r="AIK116"/>
      <c r="AIM116"/>
      <c r="AIO116"/>
      <c r="AIQ116"/>
      <c r="AIS116"/>
      <c r="AIU116"/>
      <c r="AIW116"/>
      <c r="AIY116"/>
      <c r="AJA116"/>
      <c r="AJC116"/>
      <c r="AJE116"/>
      <c r="AJG116"/>
      <c r="AJI116"/>
      <c r="AJK116"/>
      <c r="AJM116"/>
      <c r="AJO116"/>
      <c r="AJQ116"/>
      <c r="AJS116"/>
      <c r="AJU116"/>
      <c r="AJW116"/>
      <c r="AJY116"/>
      <c r="AKA116"/>
      <c r="AKC116"/>
      <c r="AKE116"/>
      <c r="AKG116"/>
      <c r="AKI116"/>
      <c r="AKK116"/>
      <c r="AKM116"/>
      <c r="AKO116"/>
      <c r="AKQ116"/>
      <c r="AKS116"/>
      <c r="AKU116"/>
      <c r="AKW116"/>
      <c r="AKY116"/>
      <c r="ALA116"/>
      <c r="ALC116"/>
      <c r="ALE116"/>
      <c r="ALG116"/>
      <c r="ALI116"/>
      <c r="ALK116"/>
      <c r="ALM116"/>
      <c r="ALO116"/>
      <c r="ALQ116"/>
      <c r="ALS116"/>
      <c r="ALU116"/>
      <c r="ALW116"/>
      <c r="ALY116"/>
      <c r="AMA116"/>
      <c r="AMC116"/>
      <c r="AME116"/>
      <c r="AMG116"/>
      <c r="AMI116"/>
      <c r="AMK116"/>
      <c r="AMM116"/>
      <c r="AMO116"/>
      <c r="AMQ116"/>
      <c r="AMS116"/>
      <c r="AMU116"/>
      <c r="AMW116"/>
      <c r="AMY116"/>
      <c r="ANA116"/>
      <c r="ANC116"/>
      <c r="ANE116"/>
      <c r="ANG116"/>
      <c r="ANI116"/>
      <c r="ANK116"/>
      <c r="ANM116"/>
      <c r="ANO116"/>
      <c r="ANQ116"/>
      <c r="ANS116"/>
      <c r="ANU116"/>
      <c r="ANW116"/>
      <c r="ANY116"/>
      <c r="AOA116"/>
      <c r="AOC116"/>
      <c r="AOE116"/>
      <c r="AOG116"/>
      <c r="AOI116"/>
      <c r="AOK116"/>
      <c r="AOM116"/>
      <c r="AOO116"/>
      <c r="AOQ116"/>
      <c r="AOS116"/>
      <c r="AOU116"/>
      <c r="AOW116"/>
      <c r="AOY116"/>
      <c r="APA116"/>
      <c r="APC116"/>
      <c r="APE116"/>
      <c r="APG116"/>
      <c r="API116"/>
      <c r="APK116"/>
      <c r="APM116"/>
      <c r="APO116"/>
      <c r="APQ116"/>
      <c r="APS116"/>
      <c r="APU116"/>
      <c r="APW116"/>
      <c r="APY116"/>
      <c r="AQA116"/>
      <c r="AQC116"/>
      <c r="AQE116"/>
      <c r="AQG116"/>
      <c r="AQI116"/>
      <c r="AQK116"/>
      <c r="AQM116"/>
      <c r="AQO116"/>
      <c r="AQQ116"/>
      <c r="AQS116"/>
      <c r="AQU116"/>
      <c r="AQW116"/>
      <c r="AQY116"/>
      <c r="ARA116"/>
      <c r="ARC116"/>
      <c r="ARE116"/>
      <c r="ARG116"/>
      <c r="ARI116"/>
      <c r="ARK116"/>
      <c r="ARM116"/>
      <c r="ARO116"/>
      <c r="ARQ116"/>
      <c r="ARS116"/>
      <c r="ARU116"/>
      <c r="ARW116"/>
      <c r="ARY116"/>
      <c r="ASA116"/>
      <c r="ASC116"/>
      <c r="ASE116"/>
      <c r="ASG116"/>
      <c r="ASI116"/>
      <c r="ASK116"/>
      <c r="ASM116"/>
      <c r="ASO116"/>
      <c r="ASQ116"/>
      <c r="ASS116"/>
      <c r="ASU116"/>
      <c r="ASW116"/>
      <c r="ASY116"/>
      <c r="ATA116"/>
      <c r="ATC116"/>
      <c r="ATE116"/>
      <c r="ATG116"/>
      <c r="ATI116"/>
      <c r="ATK116"/>
      <c r="ATM116"/>
      <c r="ATO116"/>
      <c r="ATQ116"/>
      <c r="ATS116"/>
      <c r="ATU116"/>
      <c r="ATW116"/>
      <c r="ATY116"/>
      <c r="AUA116"/>
      <c r="AUC116"/>
      <c r="AUE116"/>
      <c r="AUG116"/>
      <c r="AUI116"/>
      <c r="AUK116"/>
      <c r="AUM116"/>
      <c r="AUO116"/>
      <c r="AUQ116"/>
      <c r="AUS116"/>
      <c r="AUU116"/>
      <c r="AUW116"/>
      <c r="AUY116"/>
      <c r="AVA116"/>
      <c r="AVC116"/>
      <c r="AVE116"/>
      <c r="AVG116"/>
      <c r="AVI116"/>
      <c r="AVK116"/>
      <c r="AVM116"/>
      <c r="AVO116"/>
      <c r="AVQ116"/>
      <c r="AVS116"/>
      <c r="AVU116"/>
      <c r="AVW116"/>
      <c r="AVY116"/>
      <c r="AWA116"/>
      <c r="AWC116"/>
      <c r="AWE116"/>
      <c r="AWG116"/>
      <c r="AWI116"/>
      <c r="AWK116"/>
      <c r="AWM116"/>
      <c r="AWO116"/>
      <c r="AWQ116"/>
      <c r="AWS116"/>
      <c r="AWU116"/>
      <c r="AWW116"/>
      <c r="AWY116"/>
      <c r="AXA116"/>
      <c r="AXC116"/>
      <c r="AXE116"/>
      <c r="AXG116"/>
      <c r="AXI116"/>
      <c r="AXK116"/>
      <c r="AXM116"/>
      <c r="AXO116"/>
      <c r="AXQ116"/>
      <c r="AXS116"/>
      <c r="AXU116"/>
      <c r="AXW116"/>
      <c r="AXY116"/>
      <c r="AYA116"/>
      <c r="AYC116"/>
      <c r="AYE116"/>
      <c r="AYG116"/>
      <c r="AYI116"/>
      <c r="AYK116"/>
      <c r="AYM116"/>
      <c r="AYO116"/>
      <c r="AYQ116"/>
      <c r="AYS116"/>
      <c r="AYU116"/>
      <c r="AYW116"/>
      <c r="AYY116"/>
      <c r="AZA116"/>
      <c r="AZC116"/>
      <c r="AZE116"/>
      <c r="AZG116"/>
      <c r="AZI116"/>
      <c r="AZK116"/>
      <c r="AZM116"/>
      <c r="AZO116"/>
      <c r="AZQ116"/>
      <c r="AZS116"/>
      <c r="AZU116"/>
      <c r="AZW116"/>
      <c r="AZY116"/>
      <c r="BAA116"/>
      <c r="BAC116"/>
      <c r="BAE116"/>
      <c r="BAG116"/>
      <c r="BAI116"/>
      <c r="BAK116"/>
      <c r="BAM116"/>
      <c r="BAO116"/>
      <c r="BAQ116"/>
      <c r="BAS116"/>
      <c r="BAU116"/>
      <c r="BAW116"/>
      <c r="BAY116"/>
      <c r="BBA116"/>
      <c r="BBC116"/>
      <c r="BBE116"/>
      <c r="BBG116"/>
      <c r="BBI116"/>
      <c r="BBK116"/>
      <c r="BBM116"/>
      <c r="BBO116"/>
      <c r="BBQ116"/>
      <c r="BBS116"/>
      <c r="BBU116"/>
      <c r="BBW116"/>
      <c r="BBY116"/>
      <c r="BCA116"/>
      <c r="BCC116"/>
      <c r="BCE116"/>
      <c r="BCG116"/>
      <c r="BCI116"/>
      <c r="BCK116"/>
      <c r="BCM116"/>
      <c r="BCO116"/>
      <c r="BCQ116"/>
      <c r="BCS116"/>
      <c r="BCU116"/>
      <c r="BCW116"/>
      <c r="BCY116"/>
      <c r="BDA116"/>
      <c r="BDC116"/>
      <c r="BDE116"/>
      <c r="BDG116"/>
      <c r="BDI116"/>
      <c r="BDK116"/>
      <c r="BDM116"/>
      <c r="BDO116"/>
      <c r="BDQ116"/>
      <c r="BDS116"/>
      <c r="BDU116"/>
      <c r="BDW116"/>
      <c r="BDY116"/>
      <c r="BEA116"/>
      <c r="BEC116"/>
      <c r="BEE116"/>
      <c r="BEG116"/>
      <c r="BEI116"/>
      <c r="BEK116"/>
      <c r="BEM116"/>
      <c r="BEO116"/>
      <c r="BEQ116"/>
      <c r="BES116"/>
      <c r="BEU116"/>
      <c r="BEW116"/>
      <c r="BEY116"/>
      <c r="BFA116"/>
      <c r="BFC116"/>
      <c r="BFE116"/>
      <c r="BFG116"/>
      <c r="BFI116"/>
      <c r="BFK116"/>
      <c r="BFM116"/>
      <c r="BFO116"/>
      <c r="BFQ116"/>
      <c r="BFS116"/>
      <c r="BFU116"/>
      <c r="BFW116"/>
      <c r="BFY116"/>
      <c r="BGA116"/>
      <c r="BGC116"/>
      <c r="BGE116"/>
      <c r="BGG116"/>
      <c r="BGI116"/>
      <c r="BGK116"/>
      <c r="BGM116"/>
      <c r="BGO116"/>
      <c r="BGQ116"/>
      <c r="BGS116"/>
      <c r="BGU116"/>
      <c r="BGW116"/>
      <c r="BGY116"/>
      <c r="BHA116"/>
      <c r="BHC116"/>
      <c r="BHE116"/>
      <c r="BHG116"/>
      <c r="BHI116"/>
      <c r="BHK116"/>
      <c r="BHM116"/>
      <c r="BHO116"/>
      <c r="BHQ116"/>
      <c r="BHS116"/>
      <c r="BHU116"/>
      <c r="BHW116"/>
      <c r="BHY116"/>
      <c r="BIA116"/>
      <c r="BIC116"/>
      <c r="BIE116"/>
      <c r="BIG116"/>
      <c r="BII116"/>
      <c r="BIK116"/>
      <c r="BIM116"/>
      <c r="BIO116"/>
      <c r="BIQ116"/>
      <c r="BIS116"/>
      <c r="BIU116"/>
      <c r="BIW116"/>
      <c r="BIY116"/>
      <c r="BJA116"/>
      <c r="BJC116"/>
      <c r="BJE116"/>
      <c r="BJG116"/>
      <c r="BJI116"/>
      <c r="BJK116"/>
      <c r="BJM116"/>
      <c r="BJO116"/>
      <c r="BJQ116"/>
      <c r="BJS116"/>
      <c r="BJU116"/>
      <c r="BJW116"/>
      <c r="BJY116"/>
      <c r="BKA116"/>
      <c r="BKC116"/>
      <c r="BKE116"/>
      <c r="BKG116"/>
      <c r="BKI116"/>
      <c r="BKK116"/>
      <c r="BKM116"/>
      <c r="BKO116"/>
      <c r="BKQ116"/>
      <c r="BKS116"/>
      <c r="BKU116"/>
      <c r="BKW116"/>
      <c r="BKY116"/>
      <c r="BLA116"/>
      <c r="BLC116"/>
      <c r="BLE116"/>
      <c r="BLG116"/>
      <c r="BLI116"/>
      <c r="BLK116"/>
      <c r="BLM116"/>
      <c r="BLO116"/>
      <c r="BLQ116"/>
      <c r="BLS116"/>
      <c r="BLU116"/>
      <c r="BLW116"/>
      <c r="BLY116"/>
      <c r="BMA116"/>
      <c r="BMC116"/>
      <c r="BME116"/>
      <c r="BMG116"/>
      <c r="BMI116"/>
      <c r="BMK116"/>
      <c r="BMM116"/>
      <c r="BMO116"/>
      <c r="BMQ116"/>
      <c r="BMS116"/>
      <c r="BMU116"/>
      <c r="BMW116"/>
      <c r="BMY116"/>
      <c r="BNA116"/>
      <c r="BNC116"/>
      <c r="BNE116"/>
      <c r="BNG116"/>
      <c r="BNI116"/>
      <c r="BNK116"/>
      <c r="BNM116"/>
      <c r="BNO116"/>
      <c r="BNQ116"/>
      <c r="BNS116"/>
      <c r="BNU116"/>
      <c r="BNW116"/>
      <c r="BNY116"/>
      <c r="BOA116"/>
      <c r="BOC116"/>
      <c r="BOE116"/>
      <c r="BOG116"/>
      <c r="BOI116"/>
      <c r="BOK116"/>
      <c r="BOM116"/>
      <c r="BOO116"/>
      <c r="BOQ116"/>
      <c r="BOS116"/>
      <c r="BOU116"/>
      <c r="BOW116"/>
      <c r="BOY116"/>
      <c r="BPA116"/>
      <c r="BPC116"/>
      <c r="BPE116"/>
      <c r="BPG116"/>
      <c r="BPI116"/>
      <c r="BPK116"/>
      <c r="BPM116"/>
      <c r="BPO116"/>
      <c r="BPQ116"/>
      <c r="BPS116"/>
      <c r="BPU116"/>
      <c r="BPW116"/>
      <c r="BPY116"/>
      <c r="BQA116"/>
      <c r="BQC116"/>
      <c r="BQE116"/>
      <c r="BQG116"/>
      <c r="BQI116"/>
      <c r="BQK116"/>
      <c r="BQM116"/>
      <c r="BQO116"/>
      <c r="BQQ116"/>
      <c r="BQS116"/>
      <c r="BQU116"/>
      <c r="BQW116"/>
      <c r="BQY116"/>
      <c r="BRA116"/>
      <c r="BRC116"/>
      <c r="BRE116"/>
      <c r="BRG116"/>
      <c r="BRI116"/>
      <c r="BRK116"/>
      <c r="BRM116"/>
      <c r="BRO116"/>
      <c r="BRQ116"/>
      <c r="BRS116"/>
      <c r="BRU116"/>
      <c r="BRW116"/>
      <c r="BRY116"/>
      <c r="BSA116"/>
      <c r="BSC116"/>
      <c r="BSE116"/>
      <c r="BSG116"/>
      <c r="BSI116"/>
      <c r="BSK116"/>
      <c r="BSM116"/>
      <c r="BSO116"/>
      <c r="BSQ116"/>
      <c r="BSS116"/>
      <c r="BSU116"/>
      <c r="BSW116"/>
      <c r="BSY116"/>
      <c r="BTA116"/>
      <c r="BTC116"/>
      <c r="BTE116"/>
      <c r="BTG116"/>
      <c r="BTI116"/>
      <c r="BTK116"/>
      <c r="BTM116"/>
      <c r="BTO116"/>
      <c r="BTQ116"/>
      <c r="BTS116"/>
      <c r="BTU116"/>
      <c r="BTW116"/>
      <c r="BTY116"/>
      <c r="BUA116"/>
      <c r="BUC116"/>
      <c r="BUE116"/>
      <c r="BUG116"/>
      <c r="BUI116"/>
      <c r="BUK116"/>
      <c r="BUM116"/>
      <c r="BUO116"/>
      <c r="BUQ116"/>
      <c r="BUS116"/>
      <c r="BUU116"/>
      <c r="BUW116"/>
      <c r="BUY116"/>
      <c r="BVA116"/>
      <c r="BVC116"/>
      <c r="BVE116"/>
      <c r="BVG116"/>
      <c r="BVI116"/>
      <c r="BVK116"/>
      <c r="BVM116"/>
      <c r="BVO116"/>
      <c r="BVQ116"/>
      <c r="BVS116"/>
      <c r="BVU116"/>
      <c r="BVW116"/>
      <c r="BVY116"/>
      <c r="BWA116"/>
      <c r="BWC116"/>
      <c r="BWE116"/>
      <c r="BWG116"/>
      <c r="BWI116"/>
      <c r="BWK116"/>
      <c r="BWM116"/>
      <c r="BWO116"/>
      <c r="BWQ116"/>
      <c r="BWS116"/>
      <c r="BWU116"/>
      <c r="BWW116"/>
      <c r="BWY116"/>
      <c r="BXA116"/>
      <c r="BXC116"/>
      <c r="BXE116"/>
      <c r="BXG116"/>
      <c r="BXI116"/>
      <c r="BXK116"/>
      <c r="BXM116"/>
      <c r="BXO116"/>
      <c r="BXQ116"/>
      <c r="BXS116"/>
      <c r="BXU116"/>
      <c r="BXW116"/>
      <c r="BXY116"/>
      <c r="BYA116"/>
      <c r="BYC116"/>
      <c r="BYE116"/>
      <c r="BYG116"/>
      <c r="BYI116"/>
      <c r="BYK116"/>
      <c r="BYM116"/>
      <c r="BYO116"/>
      <c r="BYQ116"/>
      <c r="BYS116"/>
      <c r="BYU116"/>
      <c r="BYW116"/>
      <c r="BYY116"/>
      <c r="BZA116"/>
      <c r="BZC116"/>
      <c r="BZE116"/>
      <c r="BZG116"/>
      <c r="BZI116"/>
      <c r="BZK116"/>
      <c r="BZM116"/>
      <c r="BZO116"/>
      <c r="BZQ116"/>
      <c r="BZS116"/>
      <c r="BZU116"/>
      <c r="BZW116"/>
      <c r="BZY116"/>
      <c r="CAA116"/>
      <c r="CAC116"/>
      <c r="CAE116"/>
      <c r="CAG116"/>
      <c r="CAI116"/>
      <c r="CAK116"/>
      <c r="CAM116"/>
      <c r="CAO116"/>
      <c r="CAQ116"/>
      <c r="CAS116"/>
      <c r="CAU116"/>
      <c r="CAW116"/>
      <c r="CAY116"/>
      <c r="CBA116"/>
      <c r="CBC116"/>
      <c r="CBE116"/>
      <c r="CBG116"/>
      <c r="CBI116"/>
      <c r="CBK116"/>
      <c r="CBM116"/>
      <c r="CBO116"/>
      <c r="CBQ116"/>
      <c r="CBS116"/>
      <c r="CBU116"/>
      <c r="CBW116"/>
      <c r="CBY116"/>
      <c r="CCA116"/>
      <c r="CCC116"/>
      <c r="CCE116"/>
      <c r="CCG116"/>
      <c r="CCI116"/>
      <c r="CCK116"/>
      <c r="CCM116"/>
      <c r="CCO116"/>
      <c r="CCQ116"/>
      <c r="CCS116"/>
      <c r="CCU116"/>
      <c r="CCW116"/>
      <c r="CCY116"/>
      <c r="CDA116"/>
      <c r="CDC116"/>
      <c r="CDE116"/>
      <c r="CDG116"/>
      <c r="CDI116"/>
      <c r="CDK116"/>
      <c r="CDM116"/>
      <c r="CDO116"/>
      <c r="CDQ116"/>
      <c r="CDS116"/>
      <c r="CDU116"/>
      <c r="CDW116"/>
      <c r="CDY116"/>
      <c r="CEA116"/>
      <c r="CEC116"/>
      <c r="CEE116"/>
      <c r="CEG116"/>
      <c r="CEI116"/>
      <c r="CEK116"/>
      <c r="CEM116"/>
      <c r="CEO116"/>
      <c r="CEQ116"/>
      <c r="CES116"/>
      <c r="CEU116"/>
      <c r="CEW116"/>
      <c r="CEY116"/>
      <c r="CFA116"/>
      <c r="CFC116"/>
      <c r="CFE116"/>
      <c r="CFG116"/>
      <c r="CFI116"/>
      <c r="CFK116"/>
      <c r="CFM116"/>
      <c r="CFO116"/>
      <c r="CFQ116"/>
      <c r="CFS116"/>
      <c r="CFU116"/>
      <c r="CFW116"/>
      <c r="CFY116"/>
      <c r="CGA116"/>
      <c r="CGC116"/>
      <c r="CGE116"/>
      <c r="CGG116"/>
      <c r="CGI116"/>
      <c r="CGK116"/>
      <c r="CGM116"/>
      <c r="CGO116"/>
      <c r="CGQ116"/>
      <c r="CGS116"/>
      <c r="CGU116"/>
      <c r="CGW116"/>
      <c r="CGY116"/>
      <c r="CHA116"/>
      <c r="CHC116"/>
      <c r="CHE116"/>
      <c r="CHG116"/>
      <c r="CHI116"/>
      <c r="CHK116"/>
      <c r="CHM116"/>
      <c r="CHO116"/>
      <c r="CHQ116"/>
      <c r="CHS116"/>
      <c r="CHU116"/>
      <c r="CHW116"/>
      <c r="CHY116"/>
      <c r="CIA116"/>
      <c r="CIC116"/>
      <c r="CIE116"/>
      <c r="CIG116"/>
      <c r="CII116"/>
      <c r="CIK116"/>
      <c r="CIM116"/>
      <c r="CIO116"/>
      <c r="CIQ116"/>
      <c r="CIS116"/>
      <c r="CIU116"/>
      <c r="CIW116"/>
      <c r="CIY116"/>
      <c r="CJA116"/>
      <c r="CJC116"/>
      <c r="CJE116"/>
      <c r="CJG116"/>
      <c r="CJI116"/>
      <c r="CJK116"/>
      <c r="CJM116"/>
      <c r="CJO116"/>
      <c r="CJQ116"/>
      <c r="CJS116"/>
      <c r="CJU116"/>
      <c r="CJW116"/>
      <c r="CJY116"/>
      <c r="CKA116"/>
      <c r="CKC116"/>
      <c r="CKE116"/>
      <c r="CKG116"/>
      <c r="CKI116"/>
      <c r="CKK116"/>
      <c r="CKM116"/>
      <c r="CKO116"/>
      <c r="CKQ116"/>
      <c r="CKS116"/>
      <c r="CKU116"/>
      <c r="CKW116"/>
      <c r="CKY116"/>
      <c r="CLA116"/>
      <c r="CLC116"/>
      <c r="CLE116"/>
      <c r="CLG116"/>
      <c r="CLI116"/>
      <c r="CLK116"/>
      <c r="CLM116"/>
      <c r="CLO116"/>
      <c r="CLQ116"/>
      <c r="CLS116"/>
      <c r="CLU116"/>
      <c r="CLW116"/>
      <c r="CLY116"/>
      <c r="CMA116"/>
      <c r="CMC116"/>
      <c r="CME116"/>
      <c r="CMG116"/>
      <c r="CMI116"/>
      <c r="CMK116"/>
      <c r="CMM116"/>
      <c r="CMO116"/>
      <c r="CMQ116"/>
      <c r="CMS116"/>
      <c r="CMU116"/>
      <c r="CMW116"/>
      <c r="CMY116"/>
      <c r="CNA116"/>
      <c r="CNC116"/>
      <c r="CNE116"/>
      <c r="CNG116"/>
      <c r="CNI116"/>
      <c r="CNK116"/>
      <c r="CNM116"/>
      <c r="CNO116"/>
      <c r="CNQ116"/>
      <c r="CNS116"/>
      <c r="CNU116"/>
      <c r="CNW116"/>
      <c r="CNY116"/>
      <c r="COA116"/>
      <c r="COC116"/>
      <c r="COE116"/>
      <c r="COG116"/>
      <c r="COI116"/>
      <c r="COK116"/>
      <c r="COM116"/>
      <c r="COO116"/>
      <c r="COQ116"/>
      <c r="COS116"/>
      <c r="COU116"/>
      <c r="COW116"/>
      <c r="COY116"/>
      <c r="CPA116"/>
      <c r="CPC116"/>
      <c r="CPE116"/>
      <c r="CPG116"/>
      <c r="CPI116"/>
      <c r="CPK116"/>
      <c r="CPM116"/>
      <c r="CPO116"/>
      <c r="CPQ116"/>
      <c r="CPS116"/>
      <c r="CPU116"/>
      <c r="CPW116"/>
      <c r="CPY116"/>
      <c r="CQA116"/>
      <c r="CQC116"/>
      <c r="CQE116"/>
      <c r="CQG116"/>
      <c r="CQI116"/>
      <c r="CQK116"/>
      <c r="CQM116"/>
      <c r="CQO116"/>
      <c r="CQQ116"/>
      <c r="CQS116"/>
      <c r="CQU116"/>
      <c r="CQW116"/>
      <c r="CQY116"/>
      <c r="CRA116"/>
      <c r="CRC116"/>
      <c r="CRE116"/>
      <c r="CRG116"/>
      <c r="CRI116"/>
      <c r="CRK116"/>
      <c r="CRM116"/>
      <c r="CRO116"/>
      <c r="CRQ116"/>
      <c r="CRS116"/>
      <c r="CRU116"/>
      <c r="CRW116"/>
      <c r="CRY116"/>
      <c r="CSA116"/>
      <c r="CSC116"/>
      <c r="CSE116"/>
      <c r="CSG116"/>
      <c r="CSI116"/>
      <c r="CSK116"/>
      <c r="CSM116"/>
      <c r="CSO116"/>
      <c r="CSQ116"/>
      <c r="CSS116"/>
      <c r="CSU116"/>
      <c r="CSW116"/>
      <c r="CSY116"/>
      <c r="CTA116"/>
      <c r="CTC116"/>
      <c r="CTE116"/>
      <c r="CTG116"/>
      <c r="CTI116"/>
      <c r="CTK116"/>
      <c r="CTM116"/>
      <c r="CTO116"/>
      <c r="CTQ116"/>
      <c r="CTS116"/>
      <c r="CTU116"/>
      <c r="CTW116"/>
      <c r="CTY116"/>
      <c r="CUA116"/>
      <c r="CUC116"/>
      <c r="CUE116"/>
      <c r="CUG116"/>
      <c r="CUI116"/>
      <c r="CUK116"/>
      <c r="CUM116"/>
      <c r="CUO116"/>
      <c r="CUQ116"/>
      <c r="CUS116"/>
      <c r="CUU116"/>
      <c r="CUW116"/>
      <c r="CUY116"/>
      <c r="CVA116"/>
      <c r="CVC116"/>
      <c r="CVE116"/>
      <c r="CVG116"/>
      <c r="CVI116"/>
      <c r="CVK116"/>
      <c r="CVM116"/>
      <c r="CVO116"/>
      <c r="CVQ116"/>
      <c r="CVS116"/>
      <c r="CVU116"/>
      <c r="CVW116"/>
      <c r="CVY116"/>
      <c r="CWA116"/>
      <c r="CWC116"/>
      <c r="CWE116"/>
      <c r="CWG116"/>
      <c r="CWI116"/>
      <c r="CWK116"/>
      <c r="CWM116"/>
      <c r="CWO116"/>
      <c r="CWQ116"/>
      <c r="CWS116"/>
      <c r="CWU116"/>
      <c r="CWW116"/>
      <c r="CWY116"/>
      <c r="CXA116"/>
      <c r="CXC116"/>
      <c r="CXE116"/>
      <c r="CXG116"/>
      <c r="CXI116"/>
      <c r="CXK116"/>
      <c r="CXM116"/>
      <c r="CXO116"/>
      <c r="CXQ116"/>
      <c r="CXS116"/>
      <c r="CXU116"/>
      <c r="CXW116"/>
      <c r="CXY116"/>
      <c r="CYA116"/>
      <c r="CYC116"/>
      <c r="CYE116"/>
      <c r="CYG116"/>
      <c r="CYI116"/>
      <c r="CYK116"/>
      <c r="CYM116"/>
      <c r="CYO116"/>
      <c r="CYQ116"/>
      <c r="CYS116"/>
      <c r="CYU116"/>
      <c r="CYW116"/>
      <c r="CYY116"/>
      <c r="CZA116"/>
      <c r="CZC116"/>
      <c r="CZE116"/>
      <c r="CZG116"/>
      <c r="CZI116"/>
      <c r="CZK116"/>
      <c r="CZM116"/>
      <c r="CZO116"/>
      <c r="CZQ116"/>
      <c r="CZS116"/>
      <c r="CZU116"/>
      <c r="CZW116"/>
      <c r="CZY116"/>
      <c r="DAA116"/>
      <c r="DAC116"/>
      <c r="DAE116"/>
      <c r="DAG116"/>
      <c r="DAI116"/>
      <c r="DAK116"/>
      <c r="DAM116"/>
      <c r="DAO116"/>
      <c r="DAQ116"/>
      <c r="DAS116"/>
      <c r="DAU116"/>
      <c r="DAW116"/>
      <c r="DAY116"/>
      <c r="DBA116"/>
      <c r="DBC116"/>
      <c r="DBE116"/>
      <c r="DBG116"/>
      <c r="DBI116"/>
      <c r="DBK116"/>
      <c r="DBM116"/>
      <c r="DBO116"/>
      <c r="DBQ116"/>
      <c r="DBS116"/>
      <c r="DBU116"/>
      <c r="DBW116"/>
      <c r="DBY116"/>
      <c r="DCA116"/>
      <c r="DCC116"/>
      <c r="DCE116"/>
      <c r="DCG116"/>
      <c r="DCI116"/>
      <c r="DCK116"/>
      <c r="DCM116"/>
      <c r="DCO116"/>
      <c r="DCQ116"/>
      <c r="DCS116"/>
      <c r="DCU116"/>
      <c r="DCW116"/>
      <c r="DCY116"/>
      <c r="DDA116"/>
      <c r="DDC116"/>
      <c r="DDE116"/>
      <c r="DDG116"/>
      <c r="DDI116"/>
      <c r="DDK116"/>
      <c r="DDM116"/>
      <c r="DDO116"/>
      <c r="DDQ116"/>
      <c r="DDS116"/>
      <c r="DDU116"/>
      <c r="DDW116"/>
      <c r="DDY116"/>
      <c r="DEA116"/>
      <c r="DEC116"/>
      <c r="DEE116"/>
      <c r="DEG116"/>
      <c r="DEI116"/>
      <c r="DEK116"/>
      <c r="DEM116"/>
      <c r="DEO116"/>
      <c r="DEQ116"/>
      <c r="DES116"/>
      <c r="DEU116"/>
      <c r="DEW116"/>
      <c r="DEY116"/>
      <c r="DFA116"/>
      <c r="DFC116"/>
      <c r="DFE116"/>
      <c r="DFG116"/>
      <c r="DFI116"/>
      <c r="DFK116"/>
      <c r="DFM116"/>
      <c r="DFO116"/>
      <c r="DFQ116"/>
      <c r="DFS116"/>
      <c r="DFU116"/>
      <c r="DFW116"/>
      <c r="DFY116"/>
      <c r="DGA116"/>
      <c r="DGC116"/>
      <c r="DGE116"/>
      <c r="DGG116"/>
      <c r="DGI116"/>
      <c r="DGK116"/>
      <c r="DGM116"/>
      <c r="DGO116"/>
      <c r="DGQ116"/>
      <c r="DGS116"/>
      <c r="DGU116"/>
      <c r="DGW116"/>
      <c r="DGY116"/>
      <c r="DHA116"/>
      <c r="DHC116"/>
      <c r="DHE116"/>
      <c r="DHG116"/>
      <c r="DHI116"/>
      <c r="DHK116"/>
      <c r="DHM116"/>
      <c r="DHO116"/>
      <c r="DHQ116"/>
      <c r="DHS116"/>
      <c r="DHU116"/>
      <c r="DHW116"/>
      <c r="DHY116"/>
      <c r="DIA116"/>
      <c r="DIC116"/>
      <c r="DIE116"/>
      <c r="DIG116"/>
      <c r="DII116"/>
      <c r="DIK116"/>
      <c r="DIM116"/>
      <c r="DIO116"/>
      <c r="DIQ116"/>
      <c r="DIS116"/>
      <c r="DIU116"/>
      <c r="DIW116"/>
      <c r="DIY116"/>
      <c r="DJA116"/>
      <c r="DJC116"/>
      <c r="DJE116"/>
      <c r="DJG116"/>
      <c r="DJI116"/>
      <c r="DJK116"/>
      <c r="DJM116"/>
      <c r="DJO116"/>
      <c r="DJQ116"/>
      <c r="DJS116"/>
      <c r="DJU116"/>
      <c r="DJW116"/>
      <c r="DJY116"/>
      <c r="DKA116"/>
      <c r="DKC116"/>
      <c r="DKE116"/>
      <c r="DKG116"/>
      <c r="DKI116"/>
      <c r="DKK116"/>
      <c r="DKM116"/>
      <c r="DKO116"/>
      <c r="DKQ116"/>
      <c r="DKS116"/>
      <c r="DKU116"/>
      <c r="DKW116"/>
      <c r="DKY116"/>
      <c r="DLA116"/>
      <c r="DLC116"/>
      <c r="DLE116"/>
      <c r="DLG116"/>
      <c r="DLI116"/>
      <c r="DLK116"/>
      <c r="DLM116"/>
      <c r="DLO116"/>
      <c r="DLQ116"/>
      <c r="DLS116"/>
      <c r="DLU116"/>
      <c r="DLW116"/>
      <c r="DLY116"/>
      <c r="DMA116"/>
      <c r="DMC116"/>
      <c r="DME116"/>
      <c r="DMG116"/>
      <c r="DMI116"/>
      <c r="DMK116"/>
      <c r="DMM116"/>
      <c r="DMO116"/>
      <c r="DMQ116"/>
      <c r="DMS116"/>
      <c r="DMU116"/>
      <c r="DMW116"/>
      <c r="DMY116"/>
      <c r="DNA116"/>
      <c r="DNC116"/>
      <c r="DNE116"/>
      <c r="DNG116"/>
      <c r="DNI116"/>
      <c r="DNK116"/>
      <c r="DNM116"/>
      <c r="DNO116"/>
      <c r="DNQ116"/>
      <c r="DNS116"/>
      <c r="DNU116"/>
      <c r="DNW116"/>
      <c r="DNY116"/>
      <c r="DOA116"/>
      <c r="DOC116"/>
      <c r="DOE116"/>
      <c r="DOG116"/>
      <c r="DOI116"/>
      <c r="DOK116"/>
      <c r="DOM116"/>
      <c r="DOO116"/>
      <c r="DOQ116"/>
      <c r="DOS116"/>
      <c r="DOU116"/>
      <c r="DOW116"/>
      <c r="DOY116"/>
      <c r="DPA116"/>
      <c r="DPC116"/>
      <c r="DPE116"/>
      <c r="DPG116"/>
      <c r="DPI116"/>
      <c r="DPK116"/>
      <c r="DPM116"/>
      <c r="DPO116"/>
      <c r="DPQ116"/>
      <c r="DPS116"/>
      <c r="DPU116"/>
      <c r="DPW116"/>
      <c r="DPY116"/>
      <c r="DQA116"/>
      <c r="DQC116"/>
      <c r="DQE116"/>
      <c r="DQG116"/>
      <c r="DQI116"/>
      <c r="DQK116"/>
      <c r="DQM116"/>
      <c r="DQO116"/>
      <c r="DQQ116"/>
      <c r="DQS116"/>
      <c r="DQU116"/>
      <c r="DQW116"/>
      <c r="DQY116"/>
      <c r="DRA116"/>
      <c r="DRC116"/>
      <c r="DRE116"/>
      <c r="DRG116"/>
      <c r="DRI116"/>
      <c r="DRK116"/>
      <c r="DRM116"/>
      <c r="DRO116"/>
      <c r="DRQ116"/>
      <c r="DRS116"/>
      <c r="DRU116"/>
      <c r="DRW116"/>
      <c r="DRY116"/>
      <c r="DSA116"/>
      <c r="DSC116"/>
      <c r="DSE116"/>
      <c r="DSG116"/>
      <c r="DSI116"/>
      <c r="DSK116"/>
      <c r="DSM116"/>
      <c r="DSO116"/>
      <c r="DSQ116"/>
      <c r="DSS116"/>
      <c r="DSU116"/>
      <c r="DSW116"/>
      <c r="DSY116"/>
      <c r="DTA116"/>
      <c r="DTC116"/>
      <c r="DTE116"/>
      <c r="DTG116"/>
      <c r="DTI116"/>
      <c r="DTK116"/>
      <c r="DTM116"/>
      <c r="DTO116"/>
      <c r="DTQ116"/>
      <c r="DTS116"/>
      <c r="DTU116"/>
      <c r="DTW116"/>
      <c r="DTY116"/>
      <c r="DUA116"/>
      <c r="DUC116"/>
      <c r="DUE116"/>
      <c r="DUG116"/>
      <c r="DUI116"/>
      <c r="DUK116"/>
      <c r="DUM116"/>
      <c r="DUO116"/>
      <c r="DUQ116"/>
      <c r="DUS116"/>
      <c r="DUU116"/>
      <c r="DUW116"/>
      <c r="DUY116"/>
      <c r="DVA116"/>
      <c r="DVC116"/>
      <c r="DVE116"/>
      <c r="DVG116"/>
      <c r="DVI116"/>
      <c r="DVK116"/>
      <c r="DVM116"/>
      <c r="DVO116"/>
      <c r="DVQ116"/>
      <c r="DVS116"/>
      <c r="DVU116"/>
      <c r="DVW116"/>
      <c r="DVY116"/>
      <c r="DWA116"/>
      <c r="DWC116"/>
      <c r="DWE116"/>
      <c r="DWG116"/>
      <c r="DWI116"/>
      <c r="DWK116"/>
      <c r="DWM116"/>
      <c r="DWO116"/>
      <c r="DWQ116"/>
      <c r="DWS116"/>
      <c r="DWU116"/>
      <c r="DWW116"/>
      <c r="DWY116"/>
      <c r="DXA116"/>
      <c r="DXC116"/>
      <c r="DXE116"/>
      <c r="DXG116"/>
      <c r="DXI116"/>
      <c r="DXK116"/>
      <c r="DXM116"/>
      <c r="DXO116"/>
      <c r="DXQ116"/>
      <c r="DXS116"/>
      <c r="DXU116"/>
      <c r="DXW116"/>
      <c r="DXY116"/>
      <c r="DYA116"/>
      <c r="DYC116"/>
      <c r="DYE116"/>
      <c r="DYG116"/>
      <c r="DYI116"/>
      <c r="DYK116"/>
      <c r="DYM116"/>
      <c r="DYO116"/>
      <c r="DYQ116"/>
      <c r="DYS116"/>
      <c r="DYU116"/>
      <c r="DYW116"/>
      <c r="DYY116"/>
      <c r="DZA116"/>
      <c r="DZC116"/>
      <c r="DZE116"/>
      <c r="DZG116"/>
      <c r="DZI116"/>
      <c r="DZK116"/>
      <c r="DZM116"/>
      <c r="DZO116"/>
      <c r="DZQ116"/>
      <c r="DZS116"/>
      <c r="DZU116"/>
      <c r="DZW116"/>
      <c r="DZY116"/>
      <c r="EAA116"/>
      <c r="EAC116"/>
      <c r="EAE116"/>
      <c r="EAG116"/>
      <c r="EAI116"/>
      <c r="EAK116"/>
      <c r="EAM116"/>
      <c r="EAO116"/>
      <c r="EAQ116"/>
      <c r="EAS116"/>
      <c r="EAU116"/>
      <c r="EAW116"/>
      <c r="EAY116"/>
      <c r="EBA116"/>
      <c r="EBC116"/>
      <c r="EBE116"/>
      <c r="EBG116"/>
      <c r="EBI116"/>
      <c r="EBK116"/>
      <c r="EBM116"/>
      <c r="EBO116"/>
      <c r="EBQ116"/>
      <c r="EBS116"/>
      <c r="EBU116"/>
      <c r="EBW116"/>
      <c r="EBY116"/>
      <c r="ECA116"/>
      <c r="ECC116"/>
      <c r="ECE116"/>
      <c r="ECG116"/>
      <c r="ECI116"/>
      <c r="ECK116"/>
      <c r="ECM116"/>
      <c r="ECO116"/>
      <c r="ECQ116"/>
      <c r="ECS116"/>
      <c r="ECU116"/>
      <c r="ECW116"/>
      <c r="ECY116"/>
      <c r="EDA116"/>
      <c r="EDC116"/>
      <c r="EDE116"/>
      <c r="EDG116"/>
      <c r="EDI116"/>
      <c r="EDK116"/>
      <c r="EDM116"/>
      <c r="EDO116"/>
      <c r="EDQ116"/>
      <c r="EDS116"/>
      <c r="EDU116"/>
      <c r="EDW116"/>
      <c r="EDY116"/>
      <c r="EEA116"/>
      <c r="EEC116"/>
      <c r="EEE116"/>
      <c r="EEG116"/>
      <c r="EEI116"/>
      <c r="EEK116"/>
      <c r="EEM116"/>
      <c r="EEO116"/>
      <c r="EEQ116"/>
      <c r="EES116"/>
      <c r="EEU116"/>
      <c r="EEW116"/>
      <c r="EEY116"/>
      <c r="EFA116"/>
      <c r="EFC116"/>
      <c r="EFE116"/>
      <c r="EFG116"/>
      <c r="EFI116"/>
      <c r="EFK116"/>
      <c r="EFM116"/>
      <c r="EFO116"/>
      <c r="EFQ116"/>
      <c r="EFS116"/>
      <c r="EFU116"/>
      <c r="EFW116"/>
      <c r="EFY116"/>
      <c r="EGA116"/>
      <c r="EGC116"/>
      <c r="EGE116"/>
      <c r="EGG116"/>
      <c r="EGI116"/>
      <c r="EGK116"/>
      <c r="EGM116"/>
      <c r="EGO116"/>
      <c r="EGQ116"/>
      <c r="EGS116"/>
      <c r="EGU116"/>
      <c r="EGW116"/>
      <c r="EGY116"/>
      <c r="EHA116"/>
      <c r="EHC116"/>
      <c r="EHE116"/>
      <c r="EHG116"/>
      <c r="EHI116"/>
      <c r="EHK116"/>
      <c r="EHM116"/>
      <c r="EHO116"/>
      <c r="EHQ116"/>
      <c r="EHS116"/>
      <c r="EHU116"/>
      <c r="EHW116"/>
      <c r="EHY116"/>
      <c r="EIA116"/>
      <c r="EIC116"/>
      <c r="EIE116"/>
      <c r="EIG116"/>
      <c r="EII116"/>
      <c r="EIK116"/>
      <c r="EIM116"/>
      <c r="EIO116"/>
      <c r="EIQ116"/>
      <c r="EIS116"/>
      <c r="EIU116"/>
      <c r="EIW116"/>
      <c r="EIY116"/>
      <c r="EJA116"/>
      <c r="EJC116"/>
      <c r="EJE116"/>
      <c r="EJG116"/>
      <c r="EJI116"/>
      <c r="EJK116"/>
      <c r="EJM116"/>
      <c r="EJO116"/>
      <c r="EJQ116"/>
      <c r="EJS116"/>
      <c r="EJU116"/>
      <c r="EJW116"/>
      <c r="EJY116"/>
      <c r="EKA116"/>
      <c r="EKC116"/>
      <c r="EKE116"/>
      <c r="EKG116"/>
      <c r="EKI116"/>
      <c r="EKK116"/>
      <c r="EKM116"/>
      <c r="EKO116"/>
      <c r="EKQ116"/>
      <c r="EKS116"/>
      <c r="EKU116"/>
      <c r="EKW116"/>
      <c r="EKY116"/>
      <c r="ELA116"/>
      <c r="ELC116"/>
      <c r="ELE116"/>
      <c r="ELG116"/>
      <c r="ELI116"/>
      <c r="ELK116"/>
      <c r="ELM116"/>
      <c r="ELO116"/>
      <c r="ELQ116"/>
      <c r="ELS116"/>
      <c r="ELU116"/>
      <c r="ELW116"/>
      <c r="ELY116"/>
      <c r="EMA116"/>
      <c r="EMC116"/>
      <c r="EME116"/>
      <c r="EMG116"/>
      <c r="EMI116"/>
      <c r="EMK116"/>
      <c r="EMM116"/>
      <c r="EMO116"/>
      <c r="EMQ116"/>
      <c r="EMS116"/>
      <c r="EMU116"/>
      <c r="EMW116"/>
      <c r="EMY116"/>
      <c r="ENA116"/>
      <c r="ENC116"/>
      <c r="ENE116"/>
      <c r="ENG116"/>
      <c r="ENI116"/>
      <c r="ENK116"/>
      <c r="ENM116"/>
      <c r="ENO116"/>
      <c r="ENQ116"/>
      <c r="ENS116"/>
      <c r="ENU116"/>
      <c r="ENW116"/>
      <c r="ENY116"/>
      <c r="EOA116"/>
      <c r="EOC116"/>
      <c r="EOE116"/>
      <c r="EOG116"/>
      <c r="EOI116"/>
      <c r="EOK116"/>
      <c r="EOM116"/>
      <c r="EOO116"/>
      <c r="EOQ116"/>
      <c r="EOS116"/>
      <c r="EOU116"/>
      <c r="EOW116"/>
      <c r="EOY116"/>
      <c r="EPA116"/>
      <c r="EPC116"/>
      <c r="EPE116"/>
      <c r="EPG116"/>
      <c r="EPI116"/>
      <c r="EPK116"/>
      <c r="EPM116"/>
      <c r="EPO116"/>
      <c r="EPQ116"/>
      <c r="EPS116"/>
      <c r="EPU116"/>
      <c r="EPW116"/>
      <c r="EPY116"/>
      <c r="EQA116"/>
      <c r="EQC116"/>
      <c r="EQE116"/>
      <c r="EQG116"/>
      <c r="EQI116"/>
      <c r="EQK116"/>
      <c r="EQM116"/>
      <c r="EQO116"/>
      <c r="EQQ116"/>
      <c r="EQS116"/>
      <c r="EQU116"/>
      <c r="EQW116"/>
      <c r="EQY116"/>
      <c r="ERA116"/>
      <c r="ERC116"/>
      <c r="ERE116"/>
      <c r="ERG116"/>
      <c r="ERI116"/>
      <c r="ERK116"/>
      <c r="ERM116"/>
      <c r="ERO116"/>
      <c r="ERQ116"/>
      <c r="ERS116"/>
      <c r="ERU116"/>
      <c r="ERW116"/>
      <c r="ERY116"/>
      <c r="ESA116"/>
      <c r="ESC116"/>
      <c r="ESE116"/>
      <c r="ESG116"/>
      <c r="ESI116"/>
      <c r="ESK116"/>
      <c r="ESM116"/>
      <c r="ESO116"/>
      <c r="ESQ116"/>
      <c r="ESS116"/>
      <c r="ESU116"/>
      <c r="ESW116"/>
      <c r="ESY116"/>
      <c r="ETA116"/>
      <c r="ETC116"/>
      <c r="ETE116"/>
      <c r="ETG116"/>
      <c r="ETI116"/>
      <c r="ETK116"/>
      <c r="ETM116"/>
      <c r="ETO116"/>
      <c r="ETQ116"/>
      <c r="ETS116"/>
      <c r="ETU116"/>
      <c r="ETW116"/>
      <c r="ETY116"/>
      <c r="EUA116"/>
      <c r="EUC116"/>
      <c r="EUE116"/>
      <c r="EUG116"/>
      <c r="EUI116"/>
      <c r="EUK116"/>
      <c r="EUM116"/>
      <c r="EUO116"/>
      <c r="EUQ116"/>
      <c r="EUS116"/>
      <c r="EUU116"/>
      <c r="EUW116"/>
      <c r="EUY116"/>
      <c r="EVA116"/>
      <c r="EVC116"/>
      <c r="EVE116"/>
      <c r="EVG116"/>
      <c r="EVI116"/>
      <c r="EVK116"/>
      <c r="EVM116"/>
      <c r="EVO116"/>
      <c r="EVQ116"/>
      <c r="EVS116"/>
      <c r="EVU116"/>
      <c r="EVW116"/>
      <c r="EVY116"/>
      <c r="EWA116"/>
      <c r="EWC116"/>
      <c r="EWE116"/>
      <c r="EWG116"/>
      <c r="EWI116"/>
      <c r="EWK116"/>
      <c r="EWM116"/>
      <c r="EWO116"/>
      <c r="EWQ116"/>
      <c r="EWS116"/>
      <c r="EWU116"/>
      <c r="EWW116"/>
      <c r="EWY116"/>
      <c r="EXA116"/>
      <c r="EXC116"/>
      <c r="EXE116"/>
      <c r="EXG116"/>
      <c r="EXI116"/>
      <c r="EXK116"/>
      <c r="EXM116"/>
      <c r="EXO116"/>
      <c r="EXQ116"/>
      <c r="EXS116"/>
      <c r="EXU116"/>
      <c r="EXW116"/>
      <c r="EXY116"/>
      <c r="EYA116"/>
      <c r="EYC116"/>
      <c r="EYE116"/>
      <c r="EYG116"/>
      <c r="EYI116"/>
      <c r="EYK116"/>
      <c r="EYM116"/>
      <c r="EYO116"/>
      <c r="EYQ116"/>
      <c r="EYS116"/>
      <c r="EYU116"/>
      <c r="EYW116"/>
      <c r="EYY116"/>
      <c r="EZA116"/>
      <c r="EZC116"/>
      <c r="EZE116"/>
      <c r="EZG116"/>
      <c r="EZI116"/>
      <c r="EZK116"/>
      <c r="EZM116"/>
      <c r="EZO116"/>
      <c r="EZQ116"/>
      <c r="EZS116"/>
      <c r="EZU116"/>
      <c r="EZW116"/>
      <c r="EZY116"/>
      <c r="FAA116"/>
      <c r="FAC116"/>
      <c r="FAE116"/>
      <c r="FAG116"/>
      <c r="FAI116"/>
      <c r="FAK116"/>
      <c r="FAM116"/>
      <c r="FAO116"/>
      <c r="FAQ116"/>
      <c r="FAS116"/>
      <c r="FAU116"/>
      <c r="FAW116"/>
      <c r="FAY116"/>
      <c r="FBA116"/>
      <c r="FBC116"/>
      <c r="FBE116"/>
      <c r="FBG116"/>
      <c r="FBI116"/>
      <c r="FBK116"/>
      <c r="FBM116"/>
      <c r="FBO116"/>
      <c r="FBQ116"/>
      <c r="FBS116"/>
      <c r="FBU116"/>
      <c r="FBW116"/>
      <c r="FBY116"/>
      <c r="FCA116"/>
      <c r="FCC116"/>
      <c r="FCE116"/>
      <c r="FCG116"/>
      <c r="FCI116"/>
      <c r="FCK116"/>
      <c r="FCM116"/>
      <c r="FCO116"/>
      <c r="FCQ116"/>
      <c r="FCS116"/>
      <c r="FCU116"/>
      <c r="FCW116"/>
      <c r="FCY116"/>
      <c r="FDA116"/>
      <c r="FDC116"/>
      <c r="FDE116"/>
      <c r="FDG116"/>
      <c r="FDI116"/>
      <c r="FDK116"/>
      <c r="FDM116"/>
      <c r="FDO116"/>
      <c r="FDQ116"/>
      <c r="FDS116"/>
      <c r="FDU116"/>
      <c r="FDW116"/>
      <c r="FDY116"/>
      <c r="FEA116"/>
      <c r="FEC116"/>
      <c r="FEE116"/>
      <c r="FEG116"/>
      <c r="FEI116"/>
      <c r="FEK116"/>
      <c r="FEM116"/>
      <c r="FEO116"/>
      <c r="FEQ116"/>
      <c r="FES116"/>
      <c r="FEU116"/>
      <c r="FEW116"/>
      <c r="FEY116"/>
      <c r="FFA116"/>
      <c r="FFC116"/>
      <c r="FFE116"/>
      <c r="FFG116"/>
      <c r="FFI116"/>
      <c r="FFK116"/>
      <c r="FFM116"/>
      <c r="FFO116"/>
      <c r="FFQ116"/>
      <c r="FFS116"/>
      <c r="FFU116"/>
      <c r="FFW116"/>
      <c r="FFY116"/>
      <c r="FGA116"/>
      <c r="FGC116"/>
      <c r="FGE116"/>
      <c r="FGG116"/>
      <c r="FGI116"/>
      <c r="FGK116"/>
      <c r="FGM116"/>
      <c r="FGO116"/>
      <c r="FGQ116"/>
      <c r="FGS116"/>
      <c r="FGU116"/>
      <c r="FGW116"/>
      <c r="FGY116"/>
      <c r="FHA116"/>
      <c r="FHC116"/>
      <c r="FHE116"/>
      <c r="FHG116"/>
      <c r="FHI116"/>
      <c r="FHK116"/>
      <c r="FHM116"/>
      <c r="FHO116"/>
      <c r="FHQ116"/>
      <c r="FHS116"/>
      <c r="FHU116"/>
      <c r="FHW116"/>
      <c r="FHY116"/>
      <c r="FIA116"/>
      <c r="FIC116"/>
      <c r="FIE116"/>
      <c r="FIG116"/>
      <c r="FII116"/>
      <c r="FIK116"/>
      <c r="FIM116"/>
      <c r="FIO116"/>
      <c r="FIQ116"/>
      <c r="FIS116"/>
      <c r="FIU116"/>
      <c r="FIW116"/>
      <c r="FIY116"/>
      <c r="FJA116"/>
      <c r="FJC116"/>
      <c r="FJE116"/>
      <c r="FJG116"/>
      <c r="FJI116"/>
      <c r="FJK116"/>
      <c r="FJM116"/>
      <c r="FJO116"/>
      <c r="FJQ116"/>
      <c r="FJS116"/>
      <c r="FJU116"/>
      <c r="FJW116"/>
      <c r="FJY116"/>
      <c r="FKA116"/>
      <c r="FKC116"/>
      <c r="FKE116"/>
      <c r="FKG116"/>
      <c r="FKI116"/>
      <c r="FKK116"/>
      <c r="FKM116"/>
      <c r="FKO116"/>
      <c r="FKQ116"/>
      <c r="FKS116"/>
      <c r="FKU116"/>
      <c r="FKW116"/>
      <c r="FKY116"/>
      <c r="FLA116"/>
      <c r="FLC116"/>
      <c r="FLE116"/>
      <c r="FLG116"/>
      <c r="FLI116"/>
      <c r="FLK116"/>
      <c r="FLM116"/>
      <c r="FLO116"/>
      <c r="FLQ116"/>
      <c r="FLS116"/>
      <c r="FLU116"/>
      <c r="FLW116"/>
      <c r="FLY116"/>
      <c r="FMA116"/>
      <c r="FMC116"/>
      <c r="FME116"/>
      <c r="FMG116"/>
      <c r="FMI116"/>
      <c r="FMK116"/>
      <c r="FMM116"/>
      <c r="FMO116"/>
      <c r="FMQ116"/>
      <c r="FMS116"/>
      <c r="FMU116"/>
      <c r="FMW116"/>
      <c r="FMY116"/>
      <c r="FNA116"/>
      <c r="FNC116"/>
      <c r="FNE116"/>
      <c r="FNG116"/>
      <c r="FNI116"/>
      <c r="FNK116"/>
      <c r="FNM116"/>
      <c r="FNO116"/>
      <c r="FNQ116"/>
      <c r="FNS116"/>
      <c r="FNU116"/>
      <c r="FNW116"/>
      <c r="FNY116"/>
      <c r="FOA116"/>
      <c r="FOC116"/>
      <c r="FOE116"/>
      <c r="FOG116"/>
      <c r="FOI116"/>
      <c r="FOK116"/>
      <c r="FOM116"/>
      <c r="FOO116"/>
      <c r="FOQ116"/>
      <c r="FOS116"/>
      <c r="FOU116"/>
      <c r="FOW116"/>
      <c r="FOY116"/>
      <c r="FPA116"/>
      <c r="FPC116"/>
      <c r="FPE116"/>
      <c r="FPG116"/>
      <c r="FPI116"/>
      <c r="FPK116"/>
      <c r="FPM116"/>
      <c r="FPO116"/>
      <c r="FPQ116"/>
      <c r="FPS116"/>
      <c r="FPU116"/>
      <c r="FPW116"/>
      <c r="FPY116"/>
      <c r="FQA116"/>
      <c r="FQC116"/>
      <c r="FQE116"/>
      <c r="FQG116"/>
      <c r="FQI116"/>
      <c r="FQK116"/>
      <c r="FQM116"/>
      <c r="FQO116"/>
      <c r="FQQ116"/>
      <c r="FQS116"/>
      <c r="FQU116"/>
      <c r="FQW116"/>
      <c r="FQY116"/>
      <c r="FRA116"/>
      <c r="FRC116"/>
      <c r="FRE116"/>
      <c r="FRG116"/>
      <c r="FRI116"/>
      <c r="FRK116"/>
      <c r="FRM116"/>
      <c r="FRO116"/>
      <c r="FRQ116"/>
      <c r="FRS116"/>
      <c r="FRU116"/>
      <c r="FRW116"/>
      <c r="FRY116"/>
      <c r="FSA116"/>
      <c r="FSC116"/>
      <c r="FSE116"/>
      <c r="FSG116"/>
      <c r="FSI116"/>
      <c r="FSK116"/>
      <c r="FSM116"/>
      <c r="FSO116"/>
      <c r="FSQ116"/>
      <c r="FSS116"/>
      <c r="FSU116"/>
      <c r="FSW116"/>
      <c r="FSY116"/>
      <c r="FTA116"/>
      <c r="FTC116"/>
      <c r="FTE116"/>
      <c r="FTG116"/>
      <c r="FTI116"/>
      <c r="FTK116"/>
      <c r="FTM116"/>
      <c r="FTO116"/>
      <c r="FTQ116"/>
      <c r="FTS116"/>
      <c r="FTU116"/>
      <c r="FTW116"/>
      <c r="FTY116"/>
      <c r="FUA116"/>
      <c r="FUC116"/>
      <c r="FUE116"/>
      <c r="FUG116"/>
      <c r="FUI116"/>
      <c r="FUK116"/>
      <c r="FUM116"/>
      <c r="FUO116"/>
      <c r="FUQ116"/>
      <c r="FUS116"/>
      <c r="FUU116"/>
      <c r="FUW116"/>
      <c r="FUY116"/>
      <c r="FVA116"/>
      <c r="FVC116"/>
      <c r="FVE116"/>
      <c r="FVG116"/>
      <c r="FVI116"/>
      <c r="FVK116"/>
      <c r="FVM116"/>
      <c r="FVO116"/>
      <c r="FVQ116"/>
      <c r="FVS116"/>
      <c r="FVU116"/>
      <c r="FVW116"/>
      <c r="FVY116"/>
      <c r="FWA116"/>
      <c r="FWC116"/>
      <c r="FWE116"/>
      <c r="FWG116"/>
      <c r="FWI116"/>
      <c r="FWK116"/>
      <c r="FWM116"/>
      <c r="FWO116"/>
      <c r="FWQ116"/>
      <c r="FWS116"/>
      <c r="FWU116"/>
      <c r="FWW116"/>
      <c r="FWY116"/>
      <c r="FXA116"/>
      <c r="FXC116"/>
      <c r="FXE116"/>
      <c r="FXG116"/>
      <c r="FXI116"/>
      <c r="FXK116"/>
      <c r="FXM116"/>
      <c r="FXO116"/>
      <c r="FXQ116"/>
      <c r="FXS116"/>
      <c r="FXU116"/>
      <c r="FXW116"/>
      <c r="FXY116"/>
      <c r="FYA116"/>
      <c r="FYC116"/>
      <c r="FYE116"/>
      <c r="FYG116"/>
      <c r="FYI116"/>
      <c r="FYK116"/>
      <c r="FYM116"/>
      <c r="FYO116"/>
      <c r="FYQ116"/>
      <c r="FYS116"/>
      <c r="FYU116"/>
      <c r="FYW116"/>
      <c r="FYY116"/>
      <c r="FZA116"/>
      <c r="FZC116"/>
      <c r="FZE116"/>
      <c r="FZG116"/>
      <c r="FZI116"/>
      <c r="FZK116"/>
      <c r="FZM116"/>
      <c r="FZO116"/>
      <c r="FZQ116"/>
      <c r="FZS116"/>
      <c r="FZU116"/>
      <c r="FZW116"/>
      <c r="FZY116"/>
      <c r="GAA116"/>
      <c r="GAC116"/>
      <c r="GAE116"/>
      <c r="GAG116"/>
      <c r="GAI116"/>
      <c r="GAK116"/>
      <c r="GAM116"/>
      <c r="GAO116"/>
      <c r="GAQ116"/>
      <c r="GAS116"/>
      <c r="GAU116"/>
      <c r="GAW116"/>
      <c r="GAY116"/>
      <c r="GBA116"/>
      <c r="GBC116"/>
      <c r="GBE116"/>
      <c r="GBG116"/>
      <c r="GBI116"/>
      <c r="GBK116"/>
      <c r="GBM116"/>
      <c r="GBO116"/>
      <c r="GBQ116"/>
      <c r="GBS116"/>
      <c r="GBU116"/>
      <c r="GBW116"/>
      <c r="GBY116"/>
      <c r="GCA116"/>
      <c r="GCC116"/>
      <c r="GCE116"/>
      <c r="GCG116"/>
      <c r="GCI116"/>
      <c r="GCK116"/>
      <c r="GCM116"/>
      <c r="GCO116"/>
      <c r="GCQ116"/>
      <c r="GCS116"/>
      <c r="GCU116"/>
      <c r="GCW116"/>
      <c r="GCY116"/>
      <c r="GDA116"/>
      <c r="GDC116"/>
      <c r="GDE116"/>
      <c r="GDG116"/>
      <c r="GDI116"/>
      <c r="GDK116"/>
      <c r="GDM116"/>
      <c r="GDO116"/>
      <c r="GDQ116"/>
      <c r="GDS116"/>
      <c r="GDU116"/>
      <c r="GDW116"/>
      <c r="GDY116"/>
      <c r="GEA116"/>
      <c r="GEC116"/>
      <c r="GEE116"/>
      <c r="GEG116"/>
      <c r="GEI116"/>
      <c r="GEK116"/>
      <c r="GEM116"/>
      <c r="GEO116"/>
      <c r="GEQ116"/>
      <c r="GES116"/>
      <c r="GEU116"/>
      <c r="GEW116"/>
      <c r="GEY116"/>
      <c r="GFA116"/>
      <c r="GFC116"/>
      <c r="GFE116"/>
      <c r="GFG116"/>
      <c r="GFI116"/>
      <c r="GFK116"/>
      <c r="GFM116"/>
      <c r="GFO116"/>
      <c r="GFQ116"/>
      <c r="GFS116"/>
      <c r="GFU116"/>
      <c r="GFW116"/>
      <c r="GFY116"/>
      <c r="GGA116"/>
      <c r="GGC116"/>
      <c r="GGE116"/>
      <c r="GGG116"/>
      <c r="GGI116"/>
      <c r="GGK116"/>
      <c r="GGM116"/>
      <c r="GGO116"/>
      <c r="GGQ116"/>
      <c r="GGS116"/>
      <c r="GGU116"/>
      <c r="GGW116"/>
      <c r="GGY116"/>
      <c r="GHA116"/>
      <c r="GHC116"/>
      <c r="GHE116"/>
      <c r="GHG116"/>
      <c r="GHI116"/>
      <c r="GHK116"/>
      <c r="GHM116"/>
      <c r="GHO116"/>
      <c r="GHQ116"/>
      <c r="GHS116"/>
      <c r="GHU116"/>
      <c r="GHW116"/>
      <c r="GHY116"/>
      <c r="GIA116"/>
      <c r="GIC116"/>
      <c r="GIE116"/>
      <c r="GIG116"/>
      <c r="GII116"/>
      <c r="GIK116"/>
      <c r="GIM116"/>
      <c r="GIO116"/>
      <c r="GIQ116"/>
      <c r="GIS116"/>
      <c r="GIU116"/>
      <c r="GIW116"/>
      <c r="GIY116"/>
      <c r="GJA116"/>
      <c r="GJC116"/>
      <c r="GJE116"/>
      <c r="GJG116"/>
      <c r="GJI116"/>
      <c r="GJK116"/>
      <c r="GJM116"/>
      <c r="GJO116"/>
      <c r="GJQ116"/>
      <c r="GJS116"/>
      <c r="GJU116"/>
      <c r="GJW116"/>
      <c r="GJY116"/>
      <c r="GKA116"/>
      <c r="GKC116"/>
      <c r="GKE116"/>
      <c r="GKG116"/>
      <c r="GKI116"/>
      <c r="GKK116"/>
      <c r="GKM116"/>
      <c r="GKO116"/>
      <c r="GKQ116"/>
      <c r="GKS116"/>
      <c r="GKU116"/>
      <c r="GKW116"/>
      <c r="GKY116"/>
      <c r="GLA116"/>
      <c r="GLC116"/>
      <c r="GLE116"/>
      <c r="GLG116"/>
      <c r="GLI116"/>
      <c r="GLK116"/>
      <c r="GLM116"/>
      <c r="GLO116"/>
      <c r="GLQ116"/>
      <c r="GLS116"/>
      <c r="GLU116"/>
      <c r="GLW116"/>
      <c r="GLY116"/>
      <c r="GMA116"/>
      <c r="GMC116"/>
      <c r="GME116"/>
      <c r="GMG116"/>
      <c r="GMI116"/>
      <c r="GMK116"/>
      <c r="GMM116"/>
      <c r="GMO116"/>
      <c r="GMQ116"/>
      <c r="GMS116"/>
      <c r="GMU116"/>
      <c r="GMW116"/>
      <c r="GMY116"/>
      <c r="GNA116"/>
      <c r="GNC116"/>
      <c r="GNE116"/>
      <c r="GNG116"/>
      <c r="GNI116"/>
      <c r="GNK116"/>
      <c r="GNM116"/>
      <c r="GNO116"/>
      <c r="GNQ116"/>
      <c r="GNS116"/>
      <c r="GNU116"/>
      <c r="GNW116"/>
      <c r="GNY116"/>
      <c r="GOA116"/>
      <c r="GOC116"/>
      <c r="GOE116"/>
      <c r="GOG116"/>
      <c r="GOI116"/>
      <c r="GOK116"/>
      <c r="GOM116"/>
      <c r="GOO116"/>
      <c r="GOQ116"/>
      <c r="GOS116"/>
      <c r="GOU116"/>
      <c r="GOW116"/>
      <c r="GOY116"/>
      <c r="GPA116"/>
      <c r="GPC116"/>
      <c r="GPE116"/>
      <c r="GPG116"/>
      <c r="GPI116"/>
      <c r="GPK116"/>
      <c r="GPM116"/>
      <c r="GPO116"/>
      <c r="GPQ116"/>
      <c r="GPS116"/>
      <c r="GPU116"/>
      <c r="GPW116"/>
      <c r="GPY116"/>
      <c r="GQA116"/>
      <c r="GQC116"/>
      <c r="GQE116"/>
      <c r="GQG116"/>
      <c r="GQI116"/>
      <c r="GQK116"/>
      <c r="GQM116"/>
      <c r="GQO116"/>
      <c r="GQQ116"/>
      <c r="GQS116"/>
      <c r="GQU116"/>
      <c r="GQW116"/>
      <c r="GQY116"/>
      <c r="GRA116"/>
      <c r="GRC116"/>
      <c r="GRE116"/>
      <c r="GRG116"/>
      <c r="GRI116"/>
      <c r="GRK116"/>
      <c r="GRM116"/>
      <c r="GRO116"/>
      <c r="GRQ116"/>
      <c r="GRS116"/>
      <c r="GRU116"/>
      <c r="GRW116"/>
      <c r="GRY116"/>
      <c r="GSA116"/>
      <c r="GSC116"/>
      <c r="GSE116"/>
      <c r="GSG116"/>
      <c r="GSI116"/>
      <c r="GSK116"/>
      <c r="GSM116"/>
      <c r="GSO116"/>
      <c r="GSQ116"/>
      <c r="GSS116"/>
      <c r="GSU116"/>
      <c r="GSW116"/>
      <c r="GSY116"/>
      <c r="GTA116"/>
      <c r="GTC116"/>
      <c r="GTE116"/>
      <c r="GTG116"/>
      <c r="GTI116"/>
      <c r="GTK116"/>
      <c r="GTM116"/>
      <c r="GTO116"/>
      <c r="GTQ116"/>
      <c r="GTS116"/>
      <c r="GTU116"/>
      <c r="GTW116"/>
      <c r="GTY116"/>
      <c r="GUA116"/>
      <c r="GUC116"/>
      <c r="GUE116"/>
      <c r="GUG116"/>
      <c r="GUI116"/>
      <c r="GUK116"/>
      <c r="GUM116"/>
      <c r="GUO116"/>
      <c r="GUQ116"/>
      <c r="GUS116"/>
      <c r="GUU116"/>
      <c r="GUW116"/>
      <c r="GUY116"/>
      <c r="GVA116"/>
      <c r="GVC116"/>
      <c r="GVE116"/>
      <c r="GVG116"/>
      <c r="GVI116"/>
      <c r="GVK116"/>
      <c r="GVM116"/>
      <c r="GVO116"/>
      <c r="GVQ116"/>
      <c r="GVS116"/>
      <c r="GVU116"/>
      <c r="GVW116"/>
      <c r="GVY116"/>
      <c r="GWA116"/>
      <c r="GWC116"/>
      <c r="GWE116"/>
      <c r="GWG116"/>
      <c r="GWI116"/>
      <c r="GWK116"/>
      <c r="GWM116"/>
      <c r="GWO116"/>
      <c r="GWQ116"/>
      <c r="GWS116"/>
      <c r="GWU116"/>
      <c r="GWW116"/>
      <c r="GWY116"/>
      <c r="GXA116"/>
      <c r="GXC116"/>
      <c r="GXE116"/>
      <c r="GXG116"/>
      <c r="GXI116"/>
      <c r="GXK116"/>
      <c r="GXM116"/>
      <c r="GXO116"/>
      <c r="GXQ116"/>
      <c r="GXS116"/>
      <c r="GXU116"/>
      <c r="GXW116"/>
      <c r="GXY116"/>
      <c r="GYA116"/>
      <c r="GYC116"/>
      <c r="GYE116"/>
      <c r="GYG116"/>
      <c r="GYI116"/>
      <c r="GYK116"/>
      <c r="GYM116"/>
      <c r="GYO116"/>
      <c r="GYQ116"/>
      <c r="GYS116"/>
      <c r="GYU116"/>
      <c r="GYW116"/>
      <c r="GYY116"/>
      <c r="GZA116"/>
      <c r="GZC116"/>
      <c r="GZE116"/>
      <c r="GZG116"/>
      <c r="GZI116"/>
      <c r="GZK116"/>
      <c r="GZM116"/>
      <c r="GZO116"/>
      <c r="GZQ116"/>
      <c r="GZS116"/>
      <c r="GZU116"/>
      <c r="GZW116"/>
      <c r="GZY116"/>
      <c r="HAA116"/>
      <c r="HAC116"/>
      <c r="HAE116"/>
      <c r="HAG116"/>
      <c r="HAI116"/>
      <c r="HAK116"/>
      <c r="HAM116"/>
      <c r="HAO116"/>
      <c r="HAQ116"/>
      <c r="HAS116"/>
      <c r="HAU116"/>
      <c r="HAW116"/>
      <c r="HAY116"/>
      <c r="HBA116"/>
      <c r="HBC116"/>
      <c r="HBE116"/>
      <c r="HBG116"/>
      <c r="HBI116"/>
      <c r="HBK116"/>
      <c r="HBM116"/>
      <c r="HBO116"/>
      <c r="HBQ116"/>
      <c r="HBS116"/>
      <c r="HBU116"/>
      <c r="HBW116"/>
      <c r="HBY116"/>
      <c r="HCA116"/>
      <c r="HCC116"/>
      <c r="HCE116"/>
      <c r="HCG116"/>
      <c r="HCI116"/>
      <c r="HCK116"/>
      <c r="HCM116"/>
      <c r="HCO116"/>
      <c r="HCQ116"/>
      <c r="HCS116"/>
      <c r="HCU116"/>
      <c r="HCW116"/>
      <c r="HCY116"/>
      <c r="HDA116"/>
      <c r="HDC116"/>
      <c r="HDE116"/>
      <c r="HDG116"/>
      <c r="HDI116"/>
      <c r="HDK116"/>
      <c r="HDM116"/>
      <c r="HDO116"/>
      <c r="HDQ116"/>
      <c r="HDS116"/>
      <c r="HDU116"/>
      <c r="HDW116"/>
      <c r="HDY116"/>
      <c r="HEA116"/>
      <c r="HEC116"/>
      <c r="HEE116"/>
      <c r="HEG116"/>
      <c r="HEI116"/>
      <c r="HEK116"/>
      <c r="HEM116"/>
      <c r="HEO116"/>
      <c r="HEQ116"/>
      <c r="HES116"/>
      <c r="HEU116"/>
      <c r="HEW116"/>
      <c r="HEY116"/>
      <c r="HFA116"/>
      <c r="HFC116"/>
      <c r="HFE116"/>
      <c r="HFG116"/>
      <c r="HFI116"/>
      <c r="HFK116"/>
      <c r="HFM116"/>
      <c r="HFO116"/>
      <c r="HFQ116"/>
      <c r="HFS116"/>
      <c r="HFU116"/>
      <c r="HFW116"/>
      <c r="HFY116"/>
      <c r="HGA116"/>
      <c r="HGC116"/>
      <c r="HGE116"/>
      <c r="HGG116"/>
      <c r="HGI116"/>
      <c r="HGK116"/>
      <c r="HGM116"/>
      <c r="HGO116"/>
      <c r="HGQ116"/>
      <c r="HGS116"/>
      <c r="HGU116"/>
      <c r="HGW116"/>
      <c r="HGY116"/>
      <c r="HHA116"/>
      <c r="HHC116"/>
      <c r="HHE116"/>
      <c r="HHG116"/>
      <c r="HHI116"/>
      <c r="HHK116"/>
      <c r="HHM116"/>
      <c r="HHO116"/>
      <c r="HHQ116"/>
      <c r="HHS116"/>
      <c r="HHU116"/>
      <c r="HHW116"/>
      <c r="HHY116"/>
      <c r="HIA116"/>
      <c r="HIC116"/>
      <c r="HIE116"/>
      <c r="HIG116"/>
      <c r="HII116"/>
      <c r="HIK116"/>
      <c r="HIM116"/>
      <c r="HIO116"/>
      <c r="HIQ116"/>
      <c r="HIS116"/>
      <c r="HIU116"/>
      <c r="HIW116"/>
      <c r="HIY116"/>
      <c r="HJA116"/>
      <c r="HJC116"/>
      <c r="HJE116"/>
      <c r="HJG116"/>
      <c r="HJI116"/>
      <c r="HJK116"/>
      <c r="HJM116"/>
      <c r="HJO116"/>
      <c r="HJQ116"/>
      <c r="HJS116"/>
      <c r="HJU116"/>
      <c r="HJW116"/>
      <c r="HJY116"/>
      <c r="HKA116"/>
      <c r="HKC116"/>
      <c r="HKE116"/>
      <c r="HKG116"/>
      <c r="HKI116"/>
      <c r="HKK116"/>
      <c r="HKM116"/>
      <c r="HKO116"/>
      <c r="HKQ116"/>
      <c r="HKS116"/>
      <c r="HKU116"/>
      <c r="HKW116"/>
      <c r="HKY116"/>
      <c r="HLA116"/>
      <c r="HLC116"/>
      <c r="HLE116"/>
      <c r="HLG116"/>
      <c r="HLI116"/>
      <c r="HLK116"/>
      <c r="HLM116"/>
      <c r="HLO116"/>
      <c r="HLQ116"/>
      <c r="HLS116"/>
      <c r="HLU116"/>
      <c r="HLW116"/>
      <c r="HLY116"/>
      <c r="HMA116"/>
      <c r="HMC116"/>
      <c r="HME116"/>
      <c r="HMG116"/>
      <c r="HMI116"/>
      <c r="HMK116"/>
      <c r="HMM116"/>
      <c r="HMO116"/>
      <c r="HMQ116"/>
      <c r="HMS116"/>
      <c r="HMU116"/>
      <c r="HMW116"/>
      <c r="HMY116"/>
      <c r="HNA116"/>
      <c r="HNC116"/>
      <c r="HNE116"/>
      <c r="HNG116"/>
      <c r="HNI116"/>
      <c r="HNK116"/>
      <c r="HNM116"/>
      <c r="HNO116"/>
      <c r="HNQ116"/>
      <c r="HNS116"/>
      <c r="HNU116"/>
      <c r="HNW116"/>
      <c r="HNY116"/>
      <c r="HOA116"/>
      <c r="HOC116"/>
      <c r="HOE116"/>
      <c r="HOG116"/>
      <c r="HOI116"/>
      <c r="HOK116"/>
      <c r="HOM116"/>
      <c r="HOO116"/>
      <c r="HOQ116"/>
      <c r="HOS116"/>
      <c r="HOU116"/>
      <c r="HOW116"/>
      <c r="HOY116"/>
      <c r="HPA116"/>
      <c r="HPC116"/>
      <c r="HPE116"/>
      <c r="HPG116"/>
      <c r="HPI116"/>
      <c r="HPK116"/>
      <c r="HPM116"/>
      <c r="HPO116"/>
      <c r="HPQ116"/>
      <c r="HPS116"/>
      <c r="HPU116"/>
      <c r="HPW116"/>
      <c r="HPY116"/>
      <c r="HQA116"/>
      <c r="HQC116"/>
      <c r="HQE116"/>
      <c r="HQG116"/>
      <c r="HQI116"/>
      <c r="HQK116"/>
      <c r="HQM116"/>
      <c r="HQO116"/>
      <c r="HQQ116"/>
      <c r="HQS116"/>
      <c r="HQU116"/>
      <c r="HQW116"/>
      <c r="HQY116"/>
      <c r="HRA116"/>
      <c r="HRC116"/>
      <c r="HRE116"/>
      <c r="HRG116"/>
      <c r="HRI116"/>
      <c r="HRK116"/>
      <c r="HRM116"/>
      <c r="HRO116"/>
      <c r="HRQ116"/>
      <c r="HRS116"/>
      <c r="HRU116"/>
      <c r="HRW116"/>
      <c r="HRY116"/>
      <c r="HSA116"/>
      <c r="HSC116"/>
      <c r="HSE116"/>
      <c r="HSG116"/>
      <c r="HSI116"/>
      <c r="HSK116"/>
      <c r="HSM116"/>
      <c r="HSO116"/>
      <c r="HSQ116"/>
      <c r="HSS116"/>
      <c r="HSU116"/>
      <c r="HSW116"/>
      <c r="HSY116"/>
      <c r="HTA116"/>
      <c r="HTC116"/>
      <c r="HTE116"/>
      <c r="HTG116"/>
      <c r="HTI116"/>
      <c r="HTK116"/>
      <c r="HTM116"/>
      <c r="HTO116"/>
      <c r="HTQ116"/>
      <c r="HTS116"/>
      <c r="HTU116"/>
      <c r="HTW116"/>
      <c r="HTY116"/>
      <c r="HUA116"/>
      <c r="HUC116"/>
      <c r="HUE116"/>
      <c r="HUG116"/>
      <c r="HUI116"/>
      <c r="HUK116"/>
      <c r="HUM116"/>
      <c r="HUO116"/>
      <c r="HUQ116"/>
      <c r="HUS116"/>
      <c r="HUU116"/>
      <c r="HUW116"/>
      <c r="HUY116"/>
      <c r="HVA116"/>
      <c r="HVC116"/>
      <c r="HVE116"/>
      <c r="HVG116"/>
      <c r="HVI116"/>
      <c r="HVK116"/>
      <c r="HVM116"/>
      <c r="HVO116"/>
      <c r="HVQ116"/>
      <c r="HVS116"/>
      <c r="HVU116"/>
      <c r="HVW116"/>
      <c r="HVY116"/>
      <c r="HWA116"/>
      <c r="HWC116"/>
      <c r="HWE116"/>
      <c r="HWG116"/>
      <c r="HWI116"/>
      <c r="HWK116"/>
      <c r="HWM116"/>
      <c r="HWO116"/>
      <c r="HWQ116"/>
      <c r="HWS116"/>
      <c r="HWU116"/>
      <c r="HWW116"/>
      <c r="HWY116"/>
      <c r="HXA116"/>
      <c r="HXC116"/>
      <c r="HXE116"/>
      <c r="HXG116"/>
      <c r="HXI116"/>
      <c r="HXK116"/>
      <c r="HXM116"/>
      <c r="HXO116"/>
      <c r="HXQ116"/>
      <c r="HXS116"/>
      <c r="HXU116"/>
      <c r="HXW116"/>
      <c r="HXY116"/>
      <c r="HYA116"/>
      <c r="HYC116"/>
      <c r="HYE116"/>
      <c r="HYG116"/>
      <c r="HYI116"/>
      <c r="HYK116"/>
      <c r="HYM116"/>
      <c r="HYO116"/>
      <c r="HYQ116"/>
      <c r="HYS116"/>
      <c r="HYU116"/>
      <c r="HYW116"/>
      <c r="HYY116"/>
      <c r="HZA116"/>
      <c r="HZC116"/>
      <c r="HZE116"/>
      <c r="HZG116"/>
      <c r="HZI116"/>
      <c r="HZK116"/>
      <c r="HZM116"/>
      <c r="HZO116"/>
      <c r="HZQ116"/>
      <c r="HZS116"/>
      <c r="HZU116"/>
      <c r="HZW116"/>
      <c r="HZY116"/>
      <c r="IAA116"/>
      <c r="IAC116"/>
      <c r="IAE116"/>
      <c r="IAG116"/>
      <c r="IAI116"/>
      <c r="IAK116"/>
      <c r="IAM116"/>
      <c r="IAO116"/>
      <c r="IAQ116"/>
      <c r="IAS116"/>
      <c r="IAU116"/>
      <c r="IAW116"/>
      <c r="IAY116"/>
      <c r="IBA116"/>
      <c r="IBC116"/>
      <c r="IBE116"/>
      <c r="IBG116"/>
      <c r="IBI116"/>
      <c r="IBK116"/>
      <c r="IBM116"/>
      <c r="IBO116"/>
      <c r="IBQ116"/>
      <c r="IBS116"/>
      <c r="IBU116"/>
      <c r="IBW116"/>
      <c r="IBY116"/>
      <c r="ICA116"/>
      <c r="ICC116"/>
      <c r="ICE116"/>
      <c r="ICG116"/>
      <c r="ICI116"/>
      <c r="ICK116"/>
      <c r="ICM116"/>
      <c r="ICO116"/>
      <c r="ICQ116"/>
      <c r="ICS116"/>
      <c r="ICU116"/>
      <c r="ICW116"/>
      <c r="ICY116"/>
      <c r="IDA116"/>
      <c r="IDC116"/>
      <c r="IDE116"/>
      <c r="IDG116"/>
      <c r="IDI116"/>
      <c r="IDK116"/>
      <c r="IDM116"/>
      <c r="IDO116"/>
      <c r="IDQ116"/>
      <c r="IDS116"/>
      <c r="IDU116"/>
      <c r="IDW116"/>
      <c r="IDY116"/>
      <c r="IEA116"/>
      <c r="IEC116"/>
      <c r="IEE116"/>
      <c r="IEG116"/>
      <c r="IEI116"/>
      <c r="IEK116"/>
      <c r="IEM116"/>
      <c r="IEO116"/>
      <c r="IEQ116"/>
      <c r="IES116"/>
      <c r="IEU116"/>
      <c r="IEW116"/>
      <c r="IEY116"/>
      <c r="IFA116"/>
      <c r="IFC116"/>
      <c r="IFE116"/>
      <c r="IFG116"/>
      <c r="IFI116"/>
      <c r="IFK116"/>
      <c r="IFM116"/>
      <c r="IFO116"/>
      <c r="IFQ116"/>
      <c r="IFS116"/>
      <c r="IFU116"/>
      <c r="IFW116"/>
      <c r="IFY116"/>
      <c r="IGA116"/>
      <c r="IGC116"/>
      <c r="IGE116"/>
      <c r="IGG116"/>
      <c r="IGI116"/>
      <c r="IGK116"/>
      <c r="IGM116"/>
      <c r="IGO116"/>
      <c r="IGQ116"/>
      <c r="IGS116"/>
      <c r="IGU116"/>
      <c r="IGW116"/>
      <c r="IGY116"/>
      <c r="IHA116"/>
      <c r="IHC116"/>
      <c r="IHE116"/>
      <c r="IHG116"/>
      <c r="IHI116"/>
      <c r="IHK116"/>
      <c r="IHM116"/>
      <c r="IHO116"/>
      <c r="IHQ116"/>
      <c r="IHS116"/>
      <c r="IHU116"/>
      <c r="IHW116"/>
      <c r="IHY116"/>
      <c r="IIA116"/>
      <c r="IIC116"/>
      <c r="IIE116"/>
      <c r="IIG116"/>
      <c r="III116"/>
      <c r="IIK116"/>
      <c r="IIM116"/>
      <c r="IIO116"/>
      <c r="IIQ116"/>
      <c r="IIS116"/>
      <c r="IIU116"/>
      <c r="IIW116"/>
      <c r="IIY116"/>
      <c r="IJA116"/>
      <c r="IJC116"/>
      <c r="IJE116"/>
      <c r="IJG116"/>
      <c r="IJI116"/>
      <c r="IJK116"/>
      <c r="IJM116"/>
      <c r="IJO116"/>
      <c r="IJQ116"/>
      <c r="IJS116"/>
      <c r="IJU116"/>
      <c r="IJW116"/>
      <c r="IJY116"/>
      <c r="IKA116"/>
      <c r="IKC116"/>
      <c r="IKE116"/>
      <c r="IKG116"/>
      <c r="IKI116"/>
      <c r="IKK116"/>
      <c r="IKM116"/>
      <c r="IKO116"/>
      <c r="IKQ116"/>
      <c r="IKS116"/>
      <c r="IKU116"/>
      <c r="IKW116"/>
      <c r="IKY116"/>
      <c r="ILA116"/>
      <c r="ILC116"/>
      <c r="ILE116"/>
      <c r="ILG116"/>
      <c r="ILI116"/>
      <c r="ILK116"/>
      <c r="ILM116"/>
      <c r="ILO116"/>
      <c r="ILQ116"/>
      <c r="ILS116"/>
      <c r="ILU116"/>
      <c r="ILW116"/>
      <c r="ILY116"/>
      <c r="IMA116"/>
      <c r="IMC116"/>
      <c r="IME116"/>
      <c r="IMG116"/>
      <c r="IMI116"/>
      <c r="IMK116"/>
      <c r="IMM116"/>
      <c r="IMO116"/>
      <c r="IMQ116"/>
      <c r="IMS116"/>
      <c r="IMU116"/>
      <c r="IMW116"/>
      <c r="IMY116"/>
      <c r="INA116"/>
      <c r="INC116"/>
      <c r="INE116"/>
      <c r="ING116"/>
      <c r="INI116"/>
      <c r="INK116"/>
      <c r="INM116"/>
      <c r="INO116"/>
      <c r="INQ116"/>
      <c r="INS116"/>
      <c r="INU116"/>
      <c r="INW116"/>
      <c r="INY116"/>
      <c r="IOA116"/>
      <c r="IOC116"/>
      <c r="IOE116"/>
      <c r="IOG116"/>
      <c r="IOI116"/>
      <c r="IOK116"/>
      <c r="IOM116"/>
      <c r="IOO116"/>
      <c r="IOQ116"/>
      <c r="IOS116"/>
      <c r="IOU116"/>
      <c r="IOW116"/>
      <c r="IOY116"/>
      <c r="IPA116"/>
      <c r="IPC116"/>
      <c r="IPE116"/>
      <c r="IPG116"/>
      <c r="IPI116"/>
      <c r="IPK116"/>
      <c r="IPM116"/>
      <c r="IPO116"/>
      <c r="IPQ116"/>
      <c r="IPS116"/>
      <c r="IPU116"/>
      <c r="IPW116"/>
      <c r="IPY116"/>
      <c r="IQA116"/>
      <c r="IQC116"/>
      <c r="IQE116"/>
      <c r="IQG116"/>
      <c r="IQI116"/>
      <c r="IQK116"/>
      <c r="IQM116"/>
      <c r="IQO116"/>
      <c r="IQQ116"/>
      <c r="IQS116"/>
      <c r="IQU116"/>
      <c r="IQW116"/>
      <c r="IQY116"/>
      <c r="IRA116"/>
      <c r="IRC116"/>
      <c r="IRE116"/>
      <c r="IRG116"/>
      <c r="IRI116"/>
      <c r="IRK116"/>
      <c r="IRM116"/>
      <c r="IRO116"/>
      <c r="IRQ116"/>
      <c r="IRS116"/>
      <c r="IRU116"/>
      <c r="IRW116"/>
      <c r="IRY116"/>
      <c r="ISA116"/>
      <c r="ISC116"/>
      <c r="ISE116"/>
      <c r="ISG116"/>
      <c r="ISI116"/>
      <c r="ISK116"/>
      <c r="ISM116"/>
      <c r="ISO116"/>
      <c r="ISQ116"/>
      <c r="ISS116"/>
      <c r="ISU116"/>
      <c r="ISW116"/>
      <c r="ISY116"/>
      <c r="ITA116"/>
      <c r="ITC116"/>
      <c r="ITE116"/>
      <c r="ITG116"/>
      <c r="ITI116"/>
      <c r="ITK116"/>
      <c r="ITM116"/>
      <c r="ITO116"/>
      <c r="ITQ116"/>
      <c r="ITS116"/>
      <c r="ITU116"/>
      <c r="ITW116"/>
      <c r="ITY116"/>
      <c r="IUA116"/>
      <c r="IUC116"/>
      <c r="IUE116"/>
      <c r="IUG116"/>
      <c r="IUI116"/>
      <c r="IUK116"/>
      <c r="IUM116"/>
      <c r="IUO116"/>
      <c r="IUQ116"/>
      <c r="IUS116"/>
      <c r="IUU116"/>
      <c r="IUW116"/>
      <c r="IUY116"/>
      <c r="IVA116"/>
      <c r="IVC116"/>
      <c r="IVE116"/>
      <c r="IVG116"/>
      <c r="IVI116"/>
      <c r="IVK116"/>
      <c r="IVM116"/>
      <c r="IVO116"/>
      <c r="IVQ116"/>
      <c r="IVS116"/>
      <c r="IVU116"/>
      <c r="IVW116"/>
      <c r="IVY116"/>
      <c r="IWA116"/>
      <c r="IWC116"/>
      <c r="IWE116"/>
      <c r="IWG116"/>
      <c r="IWI116"/>
      <c r="IWK116"/>
      <c r="IWM116"/>
      <c r="IWO116"/>
      <c r="IWQ116"/>
      <c r="IWS116"/>
      <c r="IWU116"/>
      <c r="IWW116"/>
      <c r="IWY116"/>
      <c r="IXA116"/>
      <c r="IXC116"/>
      <c r="IXE116"/>
      <c r="IXG116"/>
      <c r="IXI116"/>
      <c r="IXK116"/>
      <c r="IXM116"/>
      <c r="IXO116"/>
      <c r="IXQ116"/>
      <c r="IXS116"/>
      <c r="IXU116"/>
      <c r="IXW116"/>
      <c r="IXY116"/>
      <c r="IYA116"/>
      <c r="IYC116"/>
      <c r="IYE116"/>
      <c r="IYG116"/>
      <c r="IYI116"/>
      <c r="IYK116"/>
      <c r="IYM116"/>
      <c r="IYO116"/>
      <c r="IYQ116"/>
      <c r="IYS116"/>
      <c r="IYU116"/>
      <c r="IYW116"/>
      <c r="IYY116"/>
      <c r="IZA116"/>
      <c r="IZC116"/>
      <c r="IZE116"/>
      <c r="IZG116"/>
      <c r="IZI116"/>
      <c r="IZK116"/>
      <c r="IZM116"/>
      <c r="IZO116"/>
      <c r="IZQ116"/>
      <c r="IZS116"/>
      <c r="IZU116"/>
      <c r="IZW116"/>
      <c r="IZY116"/>
      <c r="JAA116"/>
      <c r="JAC116"/>
      <c r="JAE116"/>
      <c r="JAG116"/>
      <c r="JAI116"/>
      <c r="JAK116"/>
      <c r="JAM116"/>
      <c r="JAO116"/>
      <c r="JAQ116"/>
      <c r="JAS116"/>
      <c r="JAU116"/>
      <c r="JAW116"/>
      <c r="JAY116"/>
      <c r="JBA116"/>
      <c r="JBC116"/>
      <c r="JBE116"/>
      <c r="JBG116"/>
      <c r="JBI116"/>
      <c r="JBK116"/>
      <c r="JBM116"/>
      <c r="JBO116"/>
      <c r="JBQ116"/>
      <c r="JBS116"/>
      <c r="JBU116"/>
      <c r="JBW116"/>
      <c r="JBY116"/>
      <c r="JCA116"/>
      <c r="JCC116"/>
      <c r="JCE116"/>
      <c r="JCG116"/>
      <c r="JCI116"/>
      <c r="JCK116"/>
      <c r="JCM116"/>
      <c r="JCO116"/>
      <c r="JCQ116"/>
      <c r="JCS116"/>
      <c r="JCU116"/>
      <c r="JCW116"/>
      <c r="JCY116"/>
      <c r="JDA116"/>
      <c r="JDC116"/>
      <c r="JDE116"/>
      <c r="JDG116"/>
      <c r="JDI116"/>
      <c r="JDK116"/>
      <c r="JDM116"/>
      <c r="JDO116"/>
      <c r="JDQ116"/>
      <c r="JDS116"/>
      <c r="JDU116"/>
      <c r="JDW116"/>
      <c r="JDY116"/>
      <c r="JEA116"/>
      <c r="JEC116"/>
      <c r="JEE116"/>
      <c r="JEG116"/>
      <c r="JEI116"/>
      <c r="JEK116"/>
      <c r="JEM116"/>
      <c r="JEO116"/>
      <c r="JEQ116"/>
      <c r="JES116"/>
      <c r="JEU116"/>
      <c r="JEW116"/>
      <c r="JEY116"/>
      <c r="JFA116"/>
      <c r="JFC116"/>
      <c r="JFE116"/>
      <c r="JFG116"/>
      <c r="JFI116"/>
      <c r="JFK116"/>
      <c r="JFM116"/>
      <c r="JFO116"/>
      <c r="JFQ116"/>
      <c r="JFS116"/>
      <c r="JFU116"/>
      <c r="JFW116"/>
      <c r="JFY116"/>
      <c r="JGA116"/>
      <c r="JGC116"/>
      <c r="JGE116"/>
      <c r="JGG116"/>
      <c r="JGI116"/>
      <c r="JGK116"/>
      <c r="JGM116"/>
      <c r="JGO116"/>
      <c r="JGQ116"/>
      <c r="JGS116"/>
      <c r="JGU116"/>
      <c r="JGW116"/>
      <c r="JGY116"/>
      <c r="JHA116"/>
      <c r="JHC116"/>
      <c r="JHE116"/>
      <c r="JHG116"/>
      <c r="JHI116"/>
      <c r="JHK116"/>
      <c r="JHM116"/>
      <c r="JHO116"/>
      <c r="JHQ116"/>
      <c r="JHS116"/>
      <c r="JHU116"/>
      <c r="JHW116"/>
      <c r="JHY116"/>
      <c r="JIA116"/>
      <c r="JIC116"/>
      <c r="JIE116"/>
      <c r="JIG116"/>
      <c r="JII116"/>
      <c r="JIK116"/>
      <c r="JIM116"/>
      <c r="JIO116"/>
      <c r="JIQ116"/>
      <c r="JIS116"/>
      <c r="JIU116"/>
      <c r="JIW116"/>
      <c r="JIY116"/>
      <c r="JJA116"/>
      <c r="JJC116"/>
      <c r="JJE116"/>
      <c r="JJG116"/>
      <c r="JJI116"/>
      <c r="JJK116"/>
      <c r="JJM116"/>
      <c r="JJO116"/>
      <c r="JJQ116"/>
      <c r="JJS116"/>
      <c r="JJU116"/>
      <c r="JJW116"/>
      <c r="JJY116"/>
      <c r="JKA116"/>
      <c r="JKC116"/>
      <c r="JKE116"/>
      <c r="JKG116"/>
      <c r="JKI116"/>
      <c r="JKK116"/>
      <c r="JKM116"/>
      <c r="JKO116"/>
      <c r="JKQ116"/>
      <c r="JKS116"/>
      <c r="JKU116"/>
      <c r="JKW116"/>
      <c r="JKY116"/>
      <c r="JLA116"/>
      <c r="JLC116"/>
      <c r="JLE116"/>
      <c r="JLG116"/>
      <c r="JLI116"/>
      <c r="JLK116"/>
      <c r="JLM116"/>
      <c r="JLO116"/>
      <c r="JLQ116"/>
      <c r="JLS116"/>
      <c r="JLU116"/>
      <c r="JLW116"/>
      <c r="JLY116"/>
      <c r="JMA116"/>
      <c r="JMC116"/>
      <c r="JME116"/>
      <c r="JMG116"/>
      <c r="JMI116"/>
      <c r="JMK116"/>
      <c r="JMM116"/>
      <c r="JMO116"/>
      <c r="JMQ116"/>
      <c r="JMS116"/>
      <c r="JMU116"/>
      <c r="JMW116"/>
      <c r="JMY116"/>
      <c r="JNA116"/>
      <c r="JNC116"/>
      <c r="JNE116"/>
      <c r="JNG116"/>
      <c r="JNI116"/>
      <c r="JNK116"/>
      <c r="JNM116"/>
      <c r="JNO116"/>
      <c r="JNQ116"/>
      <c r="JNS116"/>
      <c r="JNU116"/>
      <c r="JNW116"/>
      <c r="JNY116"/>
      <c r="JOA116"/>
      <c r="JOC116"/>
      <c r="JOE116"/>
      <c r="JOG116"/>
      <c r="JOI116"/>
      <c r="JOK116"/>
      <c r="JOM116"/>
      <c r="JOO116"/>
      <c r="JOQ116"/>
      <c r="JOS116"/>
      <c r="JOU116"/>
      <c r="JOW116"/>
      <c r="JOY116"/>
      <c r="JPA116"/>
      <c r="JPC116"/>
      <c r="JPE116"/>
      <c r="JPG116"/>
      <c r="JPI116"/>
      <c r="JPK116"/>
      <c r="JPM116"/>
      <c r="JPO116"/>
      <c r="JPQ116"/>
      <c r="JPS116"/>
      <c r="JPU116"/>
      <c r="JPW116"/>
      <c r="JPY116"/>
      <c r="JQA116"/>
      <c r="JQC116"/>
      <c r="JQE116"/>
      <c r="JQG116"/>
      <c r="JQI116"/>
      <c r="JQK116"/>
      <c r="JQM116"/>
      <c r="JQO116"/>
      <c r="JQQ116"/>
      <c r="JQS116"/>
      <c r="JQU116"/>
      <c r="JQW116"/>
      <c r="JQY116"/>
      <c r="JRA116"/>
      <c r="JRC116"/>
      <c r="JRE116"/>
      <c r="JRG116"/>
      <c r="JRI116"/>
      <c r="JRK116"/>
      <c r="JRM116"/>
      <c r="JRO116"/>
      <c r="JRQ116"/>
      <c r="JRS116"/>
      <c r="JRU116"/>
      <c r="JRW116"/>
      <c r="JRY116"/>
      <c r="JSA116"/>
      <c r="JSC116"/>
      <c r="JSE116"/>
      <c r="JSG116"/>
      <c r="JSI116"/>
      <c r="JSK116"/>
      <c r="JSM116"/>
      <c r="JSO116"/>
      <c r="JSQ116"/>
      <c r="JSS116"/>
      <c r="JSU116"/>
      <c r="JSW116"/>
      <c r="JSY116"/>
      <c r="JTA116"/>
      <c r="JTC116"/>
      <c r="JTE116"/>
      <c r="JTG116"/>
      <c r="JTI116"/>
      <c r="JTK116"/>
      <c r="JTM116"/>
      <c r="JTO116"/>
      <c r="JTQ116"/>
      <c r="JTS116"/>
      <c r="JTU116"/>
      <c r="JTW116"/>
      <c r="JTY116"/>
      <c r="JUA116"/>
      <c r="JUC116"/>
      <c r="JUE116"/>
      <c r="JUG116"/>
      <c r="JUI116"/>
      <c r="JUK116"/>
      <c r="JUM116"/>
      <c r="JUO116"/>
      <c r="JUQ116"/>
      <c r="JUS116"/>
      <c r="JUU116"/>
      <c r="JUW116"/>
      <c r="JUY116"/>
      <c r="JVA116"/>
      <c r="JVC116"/>
      <c r="JVE116"/>
      <c r="JVG116"/>
      <c r="JVI116"/>
      <c r="JVK116"/>
      <c r="JVM116"/>
      <c r="JVO116"/>
      <c r="JVQ116"/>
      <c r="JVS116"/>
      <c r="JVU116"/>
      <c r="JVW116"/>
      <c r="JVY116"/>
      <c r="JWA116"/>
      <c r="JWC116"/>
      <c r="JWE116"/>
      <c r="JWG116"/>
      <c r="JWI116"/>
      <c r="JWK116"/>
      <c r="JWM116"/>
      <c r="JWO116"/>
      <c r="JWQ116"/>
      <c r="JWS116"/>
      <c r="JWU116"/>
      <c r="JWW116"/>
      <c r="JWY116"/>
      <c r="JXA116"/>
      <c r="JXC116"/>
      <c r="JXE116"/>
      <c r="JXG116"/>
      <c r="JXI116"/>
      <c r="JXK116"/>
      <c r="JXM116"/>
      <c r="JXO116"/>
      <c r="JXQ116"/>
      <c r="JXS116"/>
      <c r="JXU116"/>
      <c r="JXW116"/>
      <c r="JXY116"/>
      <c r="JYA116"/>
      <c r="JYC116"/>
      <c r="JYE116"/>
      <c r="JYG116"/>
      <c r="JYI116"/>
      <c r="JYK116"/>
      <c r="JYM116"/>
      <c r="JYO116"/>
      <c r="JYQ116"/>
      <c r="JYS116"/>
      <c r="JYU116"/>
      <c r="JYW116"/>
      <c r="JYY116"/>
      <c r="JZA116"/>
      <c r="JZC116"/>
      <c r="JZE116"/>
      <c r="JZG116"/>
      <c r="JZI116"/>
      <c r="JZK116"/>
      <c r="JZM116"/>
      <c r="JZO116"/>
      <c r="JZQ116"/>
      <c r="JZS116"/>
      <c r="JZU116"/>
      <c r="JZW116"/>
      <c r="JZY116"/>
      <c r="KAA116"/>
      <c r="KAC116"/>
      <c r="KAE116"/>
      <c r="KAG116"/>
      <c r="KAI116"/>
      <c r="KAK116"/>
      <c r="KAM116"/>
      <c r="KAO116"/>
      <c r="KAQ116"/>
      <c r="KAS116"/>
      <c r="KAU116"/>
      <c r="KAW116"/>
      <c r="KAY116"/>
      <c r="KBA116"/>
      <c r="KBC116"/>
      <c r="KBE116"/>
      <c r="KBG116"/>
      <c r="KBI116"/>
      <c r="KBK116"/>
      <c r="KBM116"/>
      <c r="KBO116"/>
      <c r="KBQ116"/>
      <c r="KBS116"/>
      <c r="KBU116"/>
      <c r="KBW116"/>
      <c r="KBY116"/>
      <c r="KCA116"/>
      <c r="KCC116"/>
      <c r="KCE116"/>
      <c r="KCG116"/>
      <c r="KCI116"/>
      <c r="KCK116"/>
      <c r="KCM116"/>
      <c r="KCO116"/>
      <c r="KCQ116"/>
      <c r="KCS116"/>
      <c r="KCU116"/>
      <c r="KCW116"/>
      <c r="KCY116"/>
      <c r="KDA116"/>
      <c r="KDC116"/>
      <c r="KDE116"/>
      <c r="KDG116"/>
      <c r="KDI116"/>
      <c r="KDK116"/>
      <c r="KDM116"/>
      <c r="KDO116"/>
      <c r="KDQ116"/>
      <c r="KDS116"/>
      <c r="KDU116"/>
      <c r="KDW116"/>
      <c r="KDY116"/>
      <c r="KEA116"/>
      <c r="KEC116"/>
      <c r="KEE116"/>
      <c r="KEG116"/>
      <c r="KEI116"/>
      <c r="KEK116"/>
      <c r="KEM116"/>
      <c r="KEO116"/>
      <c r="KEQ116"/>
      <c r="KES116"/>
      <c r="KEU116"/>
      <c r="KEW116"/>
      <c r="KEY116"/>
      <c r="KFA116"/>
      <c r="KFC116"/>
      <c r="KFE116"/>
      <c r="KFG116"/>
      <c r="KFI116"/>
      <c r="KFK116"/>
      <c r="KFM116"/>
      <c r="KFO116"/>
      <c r="KFQ116"/>
      <c r="KFS116"/>
      <c r="KFU116"/>
      <c r="KFW116"/>
      <c r="KFY116"/>
      <c r="KGA116"/>
      <c r="KGC116"/>
      <c r="KGE116"/>
      <c r="KGG116"/>
      <c r="KGI116"/>
      <c r="KGK116"/>
      <c r="KGM116"/>
      <c r="KGO116"/>
      <c r="KGQ116"/>
      <c r="KGS116"/>
      <c r="KGU116"/>
      <c r="KGW116"/>
      <c r="KGY116"/>
      <c r="KHA116"/>
      <c r="KHC116"/>
      <c r="KHE116"/>
      <c r="KHG116"/>
      <c r="KHI116"/>
      <c r="KHK116"/>
      <c r="KHM116"/>
      <c r="KHO116"/>
      <c r="KHQ116"/>
      <c r="KHS116"/>
      <c r="KHU116"/>
      <c r="KHW116"/>
      <c r="KHY116"/>
      <c r="KIA116"/>
      <c r="KIC116"/>
      <c r="KIE116"/>
      <c r="KIG116"/>
      <c r="KII116"/>
      <c r="KIK116"/>
      <c r="KIM116"/>
      <c r="KIO116"/>
      <c r="KIQ116"/>
      <c r="KIS116"/>
      <c r="KIU116"/>
      <c r="KIW116"/>
      <c r="KIY116"/>
      <c r="KJA116"/>
      <c r="KJC116"/>
      <c r="KJE116"/>
      <c r="KJG116"/>
      <c r="KJI116"/>
      <c r="KJK116"/>
      <c r="KJM116"/>
      <c r="KJO116"/>
      <c r="KJQ116"/>
      <c r="KJS116"/>
      <c r="KJU116"/>
      <c r="KJW116"/>
      <c r="KJY116"/>
      <c r="KKA116"/>
      <c r="KKC116"/>
      <c r="KKE116"/>
      <c r="KKG116"/>
      <c r="KKI116"/>
      <c r="KKK116"/>
      <c r="KKM116"/>
      <c r="KKO116"/>
      <c r="KKQ116"/>
      <c r="KKS116"/>
      <c r="KKU116"/>
      <c r="KKW116"/>
      <c r="KKY116"/>
      <c r="KLA116"/>
      <c r="KLC116"/>
      <c r="KLE116"/>
      <c r="KLG116"/>
      <c r="KLI116"/>
      <c r="KLK116"/>
      <c r="KLM116"/>
      <c r="KLO116"/>
      <c r="KLQ116"/>
      <c r="KLS116"/>
      <c r="KLU116"/>
      <c r="KLW116"/>
      <c r="KLY116"/>
      <c r="KMA116"/>
      <c r="KMC116"/>
      <c r="KME116"/>
      <c r="KMG116"/>
      <c r="KMI116"/>
      <c r="KMK116"/>
      <c r="KMM116"/>
      <c r="KMO116"/>
      <c r="KMQ116"/>
      <c r="KMS116"/>
      <c r="KMU116"/>
      <c r="KMW116"/>
      <c r="KMY116"/>
      <c r="KNA116"/>
      <c r="KNC116"/>
      <c r="KNE116"/>
      <c r="KNG116"/>
      <c r="KNI116"/>
      <c r="KNK116"/>
      <c r="KNM116"/>
      <c r="KNO116"/>
      <c r="KNQ116"/>
      <c r="KNS116"/>
      <c r="KNU116"/>
      <c r="KNW116"/>
      <c r="KNY116"/>
      <c r="KOA116"/>
      <c r="KOC116"/>
      <c r="KOE116"/>
      <c r="KOG116"/>
      <c r="KOI116"/>
      <c r="KOK116"/>
      <c r="KOM116"/>
      <c r="KOO116"/>
      <c r="KOQ116"/>
      <c r="KOS116"/>
      <c r="KOU116"/>
      <c r="KOW116"/>
      <c r="KOY116"/>
      <c r="KPA116"/>
      <c r="KPC116"/>
      <c r="KPE116"/>
      <c r="KPG116"/>
      <c r="KPI116"/>
      <c r="KPK116"/>
      <c r="KPM116"/>
      <c r="KPO116"/>
      <c r="KPQ116"/>
      <c r="KPS116"/>
      <c r="KPU116"/>
      <c r="KPW116"/>
      <c r="KPY116"/>
      <c r="KQA116"/>
      <c r="KQC116"/>
      <c r="KQE116"/>
      <c r="KQG116"/>
      <c r="KQI116"/>
      <c r="KQK116"/>
      <c r="KQM116"/>
      <c r="KQO116"/>
      <c r="KQQ116"/>
      <c r="KQS116"/>
      <c r="KQU116"/>
      <c r="KQW116"/>
      <c r="KQY116"/>
      <c r="KRA116"/>
      <c r="KRC116"/>
      <c r="KRE116"/>
      <c r="KRG116"/>
      <c r="KRI116"/>
      <c r="KRK116"/>
      <c r="KRM116"/>
      <c r="KRO116"/>
      <c r="KRQ116"/>
      <c r="KRS116"/>
      <c r="KRU116"/>
      <c r="KRW116"/>
      <c r="KRY116"/>
      <c r="KSA116"/>
      <c r="KSC116"/>
      <c r="KSE116"/>
      <c r="KSG116"/>
      <c r="KSI116"/>
      <c r="KSK116"/>
      <c r="KSM116"/>
      <c r="KSO116"/>
      <c r="KSQ116"/>
      <c r="KSS116"/>
      <c r="KSU116"/>
      <c r="KSW116"/>
      <c r="KSY116"/>
      <c r="KTA116"/>
      <c r="KTC116"/>
      <c r="KTE116"/>
      <c r="KTG116"/>
      <c r="KTI116"/>
      <c r="KTK116"/>
      <c r="KTM116"/>
      <c r="KTO116"/>
      <c r="KTQ116"/>
      <c r="KTS116"/>
      <c r="KTU116"/>
      <c r="KTW116"/>
      <c r="KTY116"/>
      <c r="KUA116"/>
      <c r="KUC116"/>
      <c r="KUE116"/>
      <c r="KUG116"/>
      <c r="KUI116"/>
      <c r="KUK116"/>
      <c r="KUM116"/>
      <c r="KUO116"/>
      <c r="KUQ116"/>
      <c r="KUS116"/>
      <c r="KUU116"/>
      <c r="KUW116"/>
      <c r="KUY116"/>
      <c r="KVA116"/>
      <c r="KVC116"/>
      <c r="KVE116"/>
      <c r="KVG116"/>
      <c r="KVI116"/>
      <c r="KVK116"/>
      <c r="KVM116"/>
      <c r="KVO116"/>
      <c r="KVQ116"/>
      <c r="KVS116"/>
      <c r="KVU116"/>
      <c r="KVW116"/>
      <c r="KVY116"/>
      <c r="KWA116"/>
      <c r="KWC116"/>
      <c r="KWE116"/>
      <c r="KWG116"/>
      <c r="KWI116"/>
      <c r="KWK116"/>
      <c r="KWM116"/>
      <c r="KWO116"/>
      <c r="KWQ116"/>
      <c r="KWS116"/>
      <c r="KWU116"/>
      <c r="KWW116"/>
      <c r="KWY116"/>
      <c r="KXA116"/>
      <c r="KXC116"/>
      <c r="KXE116"/>
      <c r="KXG116"/>
      <c r="KXI116"/>
      <c r="KXK116"/>
      <c r="KXM116"/>
      <c r="KXO116"/>
      <c r="KXQ116"/>
      <c r="KXS116"/>
      <c r="KXU116"/>
      <c r="KXW116"/>
      <c r="KXY116"/>
      <c r="KYA116"/>
      <c r="KYC116"/>
      <c r="KYE116"/>
      <c r="KYG116"/>
      <c r="KYI116"/>
      <c r="KYK116"/>
      <c r="KYM116"/>
      <c r="KYO116"/>
      <c r="KYQ116"/>
      <c r="KYS116"/>
      <c r="KYU116"/>
      <c r="KYW116"/>
      <c r="KYY116"/>
      <c r="KZA116"/>
      <c r="KZC116"/>
      <c r="KZE116"/>
      <c r="KZG116"/>
      <c r="KZI116"/>
      <c r="KZK116"/>
      <c r="KZM116"/>
      <c r="KZO116"/>
      <c r="KZQ116"/>
      <c r="KZS116"/>
      <c r="KZU116"/>
      <c r="KZW116"/>
      <c r="KZY116"/>
      <c r="LAA116"/>
      <c r="LAC116"/>
      <c r="LAE116"/>
      <c r="LAG116"/>
      <c r="LAI116"/>
      <c r="LAK116"/>
      <c r="LAM116"/>
      <c r="LAO116"/>
      <c r="LAQ116"/>
      <c r="LAS116"/>
      <c r="LAU116"/>
      <c r="LAW116"/>
      <c r="LAY116"/>
      <c r="LBA116"/>
      <c r="LBC116"/>
      <c r="LBE116"/>
      <c r="LBG116"/>
      <c r="LBI116"/>
      <c r="LBK116"/>
      <c r="LBM116"/>
      <c r="LBO116"/>
      <c r="LBQ116"/>
      <c r="LBS116"/>
      <c r="LBU116"/>
      <c r="LBW116"/>
      <c r="LBY116"/>
      <c r="LCA116"/>
      <c r="LCC116"/>
      <c r="LCE116"/>
      <c r="LCG116"/>
      <c r="LCI116"/>
      <c r="LCK116"/>
      <c r="LCM116"/>
      <c r="LCO116"/>
      <c r="LCQ116"/>
      <c r="LCS116"/>
      <c r="LCU116"/>
      <c r="LCW116"/>
      <c r="LCY116"/>
      <c r="LDA116"/>
      <c r="LDC116"/>
      <c r="LDE116"/>
      <c r="LDG116"/>
      <c r="LDI116"/>
      <c r="LDK116"/>
      <c r="LDM116"/>
      <c r="LDO116"/>
      <c r="LDQ116"/>
      <c r="LDS116"/>
      <c r="LDU116"/>
      <c r="LDW116"/>
      <c r="LDY116"/>
      <c r="LEA116"/>
      <c r="LEC116"/>
      <c r="LEE116"/>
      <c r="LEG116"/>
      <c r="LEI116"/>
      <c r="LEK116"/>
      <c r="LEM116"/>
      <c r="LEO116"/>
      <c r="LEQ116"/>
      <c r="LES116"/>
      <c r="LEU116"/>
      <c r="LEW116"/>
      <c r="LEY116"/>
      <c r="LFA116"/>
      <c r="LFC116"/>
      <c r="LFE116"/>
      <c r="LFG116"/>
      <c r="LFI116"/>
      <c r="LFK116"/>
      <c r="LFM116"/>
      <c r="LFO116"/>
      <c r="LFQ116"/>
      <c r="LFS116"/>
      <c r="LFU116"/>
      <c r="LFW116"/>
      <c r="LFY116"/>
      <c r="LGA116"/>
      <c r="LGC116"/>
      <c r="LGE116"/>
      <c r="LGG116"/>
      <c r="LGI116"/>
      <c r="LGK116"/>
      <c r="LGM116"/>
      <c r="LGO116"/>
      <c r="LGQ116"/>
      <c r="LGS116"/>
      <c r="LGU116"/>
      <c r="LGW116"/>
      <c r="LGY116"/>
      <c r="LHA116"/>
      <c r="LHC116"/>
      <c r="LHE116"/>
      <c r="LHG116"/>
      <c r="LHI116"/>
      <c r="LHK116"/>
      <c r="LHM116"/>
      <c r="LHO116"/>
      <c r="LHQ116"/>
      <c r="LHS116"/>
      <c r="LHU116"/>
      <c r="LHW116"/>
      <c r="LHY116"/>
      <c r="LIA116"/>
      <c r="LIC116"/>
      <c r="LIE116"/>
      <c r="LIG116"/>
      <c r="LII116"/>
      <c r="LIK116"/>
      <c r="LIM116"/>
      <c r="LIO116"/>
      <c r="LIQ116"/>
      <c r="LIS116"/>
      <c r="LIU116"/>
      <c r="LIW116"/>
      <c r="LIY116"/>
      <c r="LJA116"/>
      <c r="LJC116"/>
      <c r="LJE116"/>
      <c r="LJG116"/>
      <c r="LJI116"/>
      <c r="LJK116"/>
      <c r="LJM116"/>
      <c r="LJO116"/>
      <c r="LJQ116"/>
      <c r="LJS116"/>
      <c r="LJU116"/>
      <c r="LJW116"/>
      <c r="LJY116"/>
      <c r="LKA116"/>
      <c r="LKC116"/>
      <c r="LKE116"/>
      <c r="LKG116"/>
      <c r="LKI116"/>
      <c r="LKK116"/>
      <c r="LKM116"/>
      <c r="LKO116"/>
      <c r="LKQ116"/>
      <c r="LKS116"/>
      <c r="LKU116"/>
      <c r="LKW116"/>
      <c r="LKY116"/>
      <c r="LLA116"/>
      <c r="LLC116"/>
      <c r="LLE116"/>
      <c r="LLG116"/>
      <c r="LLI116"/>
      <c r="LLK116"/>
      <c r="LLM116"/>
      <c r="LLO116"/>
      <c r="LLQ116"/>
      <c r="LLS116"/>
      <c r="LLU116"/>
      <c r="LLW116"/>
      <c r="LLY116"/>
      <c r="LMA116"/>
      <c r="LMC116"/>
      <c r="LME116"/>
      <c r="LMG116"/>
      <c r="LMI116"/>
      <c r="LMK116"/>
      <c r="LMM116"/>
      <c r="LMO116"/>
      <c r="LMQ116"/>
      <c r="LMS116"/>
      <c r="LMU116"/>
      <c r="LMW116"/>
      <c r="LMY116"/>
      <c r="LNA116"/>
      <c r="LNC116"/>
      <c r="LNE116"/>
      <c r="LNG116"/>
      <c r="LNI116"/>
      <c r="LNK116"/>
      <c r="LNM116"/>
      <c r="LNO116"/>
      <c r="LNQ116"/>
      <c r="LNS116"/>
      <c r="LNU116"/>
      <c r="LNW116"/>
      <c r="LNY116"/>
      <c r="LOA116"/>
      <c r="LOC116"/>
      <c r="LOE116"/>
      <c r="LOG116"/>
      <c r="LOI116"/>
      <c r="LOK116"/>
      <c r="LOM116"/>
      <c r="LOO116"/>
      <c r="LOQ116"/>
      <c r="LOS116"/>
      <c r="LOU116"/>
      <c r="LOW116"/>
      <c r="LOY116"/>
      <c r="LPA116"/>
      <c r="LPC116"/>
      <c r="LPE116"/>
      <c r="LPG116"/>
      <c r="LPI116"/>
      <c r="LPK116"/>
      <c r="LPM116"/>
      <c r="LPO116"/>
      <c r="LPQ116"/>
      <c r="LPS116"/>
      <c r="LPU116"/>
      <c r="LPW116"/>
      <c r="LPY116"/>
      <c r="LQA116"/>
      <c r="LQC116"/>
      <c r="LQE116"/>
      <c r="LQG116"/>
      <c r="LQI116"/>
      <c r="LQK116"/>
      <c r="LQM116"/>
      <c r="LQO116"/>
      <c r="LQQ116"/>
      <c r="LQS116"/>
      <c r="LQU116"/>
      <c r="LQW116"/>
      <c r="LQY116"/>
      <c r="LRA116"/>
      <c r="LRC116"/>
      <c r="LRE116"/>
      <c r="LRG116"/>
      <c r="LRI116"/>
      <c r="LRK116"/>
      <c r="LRM116"/>
      <c r="LRO116"/>
      <c r="LRQ116"/>
      <c r="LRS116"/>
      <c r="LRU116"/>
      <c r="LRW116"/>
      <c r="LRY116"/>
      <c r="LSA116"/>
      <c r="LSC116"/>
      <c r="LSE116"/>
      <c r="LSG116"/>
      <c r="LSI116"/>
      <c r="LSK116"/>
      <c r="LSM116"/>
      <c r="LSO116"/>
      <c r="LSQ116"/>
      <c r="LSS116"/>
      <c r="LSU116"/>
      <c r="LSW116"/>
      <c r="LSY116"/>
      <c r="LTA116"/>
      <c r="LTC116"/>
      <c r="LTE116"/>
      <c r="LTG116"/>
      <c r="LTI116"/>
      <c r="LTK116"/>
      <c r="LTM116"/>
      <c r="LTO116"/>
      <c r="LTQ116"/>
      <c r="LTS116"/>
      <c r="LTU116"/>
      <c r="LTW116"/>
      <c r="LTY116"/>
      <c r="LUA116"/>
      <c r="LUC116"/>
      <c r="LUE116"/>
      <c r="LUG116"/>
      <c r="LUI116"/>
      <c r="LUK116"/>
      <c r="LUM116"/>
      <c r="LUO116"/>
      <c r="LUQ116"/>
      <c r="LUS116"/>
      <c r="LUU116"/>
      <c r="LUW116"/>
      <c r="LUY116"/>
      <c r="LVA116"/>
      <c r="LVC116"/>
      <c r="LVE116"/>
      <c r="LVG116"/>
      <c r="LVI116"/>
      <c r="LVK116"/>
      <c r="LVM116"/>
      <c r="LVO116"/>
      <c r="LVQ116"/>
      <c r="LVS116"/>
      <c r="LVU116"/>
      <c r="LVW116"/>
      <c r="LVY116"/>
      <c r="LWA116"/>
      <c r="LWC116"/>
      <c r="LWE116"/>
      <c r="LWG116"/>
      <c r="LWI116"/>
      <c r="LWK116"/>
      <c r="LWM116"/>
      <c r="LWO116"/>
      <c r="LWQ116"/>
      <c r="LWS116"/>
      <c r="LWU116"/>
      <c r="LWW116"/>
      <c r="LWY116"/>
      <c r="LXA116"/>
      <c r="LXC116"/>
      <c r="LXE116"/>
      <c r="LXG116"/>
      <c r="LXI116"/>
      <c r="LXK116"/>
      <c r="LXM116"/>
      <c r="LXO116"/>
      <c r="LXQ116"/>
      <c r="LXS116"/>
      <c r="LXU116"/>
      <c r="LXW116"/>
      <c r="LXY116"/>
      <c r="LYA116"/>
      <c r="LYC116"/>
      <c r="LYE116"/>
      <c r="LYG116"/>
      <c r="LYI116"/>
      <c r="LYK116"/>
      <c r="LYM116"/>
      <c r="LYO116"/>
      <c r="LYQ116"/>
      <c r="LYS116"/>
      <c r="LYU116"/>
      <c r="LYW116"/>
      <c r="LYY116"/>
      <c r="LZA116"/>
      <c r="LZC116"/>
      <c r="LZE116"/>
      <c r="LZG116"/>
      <c r="LZI116"/>
      <c r="LZK116"/>
      <c r="LZM116"/>
      <c r="LZO116"/>
      <c r="LZQ116"/>
      <c r="LZS116"/>
      <c r="LZU116"/>
      <c r="LZW116"/>
      <c r="LZY116"/>
      <c r="MAA116"/>
      <c r="MAC116"/>
      <c r="MAE116"/>
      <c r="MAG116"/>
      <c r="MAI116"/>
      <c r="MAK116"/>
      <c r="MAM116"/>
      <c r="MAO116"/>
      <c r="MAQ116"/>
      <c r="MAS116"/>
      <c r="MAU116"/>
      <c r="MAW116"/>
      <c r="MAY116"/>
      <c r="MBA116"/>
      <c r="MBC116"/>
      <c r="MBE116"/>
      <c r="MBG116"/>
      <c r="MBI116"/>
      <c r="MBK116"/>
      <c r="MBM116"/>
      <c r="MBO116"/>
      <c r="MBQ116"/>
      <c r="MBS116"/>
      <c r="MBU116"/>
      <c r="MBW116"/>
      <c r="MBY116"/>
      <c r="MCA116"/>
      <c r="MCC116"/>
      <c r="MCE116"/>
      <c r="MCG116"/>
      <c r="MCI116"/>
      <c r="MCK116"/>
      <c r="MCM116"/>
      <c r="MCO116"/>
      <c r="MCQ116"/>
      <c r="MCS116"/>
      <c r="MCU116"/>
      <c r="MCW116"/>
      <c r="MCY116"/>
      <c r="MDA116"/>
      <c r="MDC116"/>
      <c r="MDE116"/>
      <c r="MDG116"/>
      <c r="MDI116"/>
      <c r="MDK116"/>
      <c r="MDM116"/>
      <c r="MDO116"/>
      <c r="MDQ116"/>
      <c r="MDS116"/>
      <c r="MDU116"/>
      <c r="MDW116"/>
      <c r="MDY116"/>
      <c r="MEA116"/>
      <c r="MEC116"/>
      <c r="MEE116"/>
      <c r="MEG116"/>
      <c r="MEI116"/>
      <c r="MEK116"/>
      <c r="MEM116"/>
      <c r="MEO116"/>
      <c r="MEQ116"/>
      <c r="MES116"/>
      <c r="MEU116"/>
      <c r="MEW116"/>
      <c r="MEY116"/>
      <c r="MFA116"/>
      <c r="MFC116"/>
      <c r="MFE116"/>
      <c r="MFG116"/>
      <c r="MFI116"/>
      <c r="MFK116"/>
      <c r="MFM116"/>
      <c r="MFO116"/>
      <c r="MFQ116"/>
      <c r="MFS116"/>
      <c r="MFU116"/>
      <c r="MFW116"/>
      <c r="MFY116"/>
      <c r="MGA116"/>
      <c r="MGC116"/>
      <c r="MGE116"/>
      <c r="MGG116"/>
      <c r="MGI116"/>
      <c r="MGK116"/>
      <c r="MGM116"/>
      <c r="MGO116"/>
      <c r="MGQ116"/>
      <c r="MGS116"/>
      <c r="MGU116"/>
      <c r="MGW116"/>
      <c r="MGY116"/>
      <c r="MHA116"/>
      <c r="MHC116"/>
      <c r="MHE116"/>
      <c r="MHG116"/>
      <c r="MHI116"/>
      <c r="MHK116"/>
      <c r="MHM116"/>
      <c r="MHO116"/>
      <c r="MHQ116"/>
      <c r="MHS116"/>
      <c r="MHU116"/>
      <c r="MHW116"/>
      <c r="MHY116"/>
      <c r="MIA116"/>
      <c r="MIC116"/>
      <c r="MIE116"/>
      <c r="MIG116"/>
      <c r="MII116"/>
      <c r="MIK116"/>
      <c r="MIM116"/>
      <c r="MIO116"/>
      <c r="MIQ116"/>
      <c r="MIS116"/>
      <c r="MIU116"/>
      <c r="MIW116"/>
      <c r="MIY116"/>
      <c r="MJA116"/>
      <c r="MJC116"/>
      <c r="MJE116"/>
      <c r="MJG116"/>
      <c r="MJI116"/>
      <c r="MJK116"/>
      <c r="MJM116"/>
      <c r="MJO116"/>
      <c r="MJQ116"/>
      <c r="MJS116"/>
      <c r="MJU116"/>
      <c r="MJW116"/>
      <c r="MJY116"/>
      <c r="MKA116"/>
      <c r="MKC116"/>
      <c r="MKE116"/>
      <c r="MKG116"/>
      <c r="MKI116"/>
      <c r="MKK116"/>
      <c r="MKM116"/>
      <c r="MKO116"/>
      <c r="MKQ116"/>
      <c r="MKS116"/>
      <c r="MKU116"/>
      <c r="MKW116"/>
      <c r="MKY116"/>
      <c r="MLA116"/>
      <c r="MLC116"/>
      <c r="MLE116"/>
      <c r="MLG116"/>
      <c r="MLI116"/>
      <c r="MLK116"/>
      <c r="MLM116"/>
      <c r="MLO116"/>
      <c r="MLQ116"/>
      <c r="MLS116"/>
      <c r="MLU116"/>
      <c r="MLW116"/>
      <c r="MLY116"/>
      <c r="MMA116"/>
      <c r="MMC116"/>
      <c r="MME116"/>
      <c r="MMG116"/>
      <c r="MMI116"/>
      <c r="MMK116"/>
      <c r="MMM116"/>
      <c r="MMO116"/>
      <c r="MMQ116"/>
      <c r="MMS116"/>
      <c r="MMU116"/>
      <c r="MMW116"/>
      <c r="MMY116"/>
      <c r="MNA116"/>
      <c r="MNC116"/>
      <c r="MNE116"/>
      <c r="MNG116"/>
      <c r="MNI116"/>
      <c r="MNK116"/>
      <c r="MNM116"/>
      <c r="MNO116"/>
      <c r="MNQ116"/>
      <c r="MNS116"/>
      <c r="MNU116"/>
      <c r="MNW116"/>
      <c r="MNY116"/>
      <c r="MOA116"/>
      <c r="MOC116"/>
      <c r="MOE116"/>
      <c r="MOG116"/>
      <c r="MOI116"/>
      <c r="MOK116"/>
      <c r="MOM116"/>
      <c r="MOO116"/>
      <c r="MOQ116"/>
      <c r="MOS116"/>
      <c r="MOU116"/>
      <c r="MOW116"/>
      <c r="MOY116"/>
      <c r="MPA116"/>
      <c r="MPC116"/>
      <c r="MPE116"/>
      <c r="MPG116"/>
      <c r="MPI116"/>
      <c r="MPK116"/>
      <c r="MPM116"/>
      <c r="MPO116"/>
      <c r="MPQ116"/>
      <c r="MPS116"/>
      <c r="MPU116"/>
      <c r="MPW116"/>
      <c r="MPY116"/>
      <c r="MQA116"/>
      <c r="MQC116"/>
      <c r="MQE116"/>
      <c r="MQG116"/>
      <c r="MQI116"/>
      <c r="MQK116"/>
      <c r="MQM116"/>
      <c r="MQO116"/>
      <c r="MQQ116"/>
      <c r="MQS116"/>
      <c r="MQU116"/>
      <c r="MQW116"/>
      <c r="MQY116"/>
      <c r="MRA116"/>
      <c r="MRC116"/>
      <c r="MRE116"/>
      <c r="MRG116"/>
      <c r="MRI116"/>
      <c r="MRK116"/>
      <c r="MRM116"/>
      <c r="MRO116"/>
      <c r="MRQ116"/>
      <c r="MRS116"/>
      <c r="MRU116"/>
      <c r="MRW116"/>
      <c r="MRY116"/>
      <c r="MSA116"/>
      <c r="MSC116"/>
      <c r="MSE116"/>
      <c r="MSG116"/>
      <c r="MSI116"/>
      <c r="MSK116"/>
      <c r="MSM116"/>
      <c r="MSO116"/>
      <c r="MSQ116"/>
      <c r="MSS116"/>
      <c r="MSU116"/>
      <c r="MSW116"/>
      <c r="MSY116"/>
      <c r="MTA116"/>
      <c r="MTC116"/>
      <c r="MTE116"/>
      <c r="MTG116"/>
      <c r="MTI116"/>
      <c r="MTK116"/>
      <c r="MTM116"/>
      <c r="MTO116"/>
      <c r="MTQ116"/>
      <c r="MTS116"/>
      <c r="MTU116"/>
      <c r="MTW116"/>
      <c r="MTY116"/>
      <c r="MUA116"/>
      <c r="MUC116"/>
      <c r="MUE116"/>
      <c r="MUG116"/>
      <c r="MUI116"/>
      <c r="MUK116"/>
      <c r="MUM116"/>
      <c r="MUO116"/>
      <c r="MUQ116"/>
      <c r="MUS116"/>
      <c r="MUU116"/>
      <c r="MUW116"/>
      <c r="MUY116"/>
      <c r="MVA116"/>
      <c r="MVC116"/>
      <c r="MVE116"/>
      <c r="MVG116"/>
      <c r="MVI116"/>
      <c r="MVK116"/>
      <c r="MVM116"/>
      <c r="MVO116"/>
      <c r="MVQ116"/>
      <c r="MVS116"/>
      <c r="MVU116"/>
      <c r="MVW116"/>
      <c r="MVY116"/>
      <c r="MWA116"/>
      <c r="MWC116"/>
      <c r="MWE116"/>
      <c r="MWG116"/>
      <c r="MWI116"/>
      <c r="MWK116"/>
      <c r="MWM116"/>
      <c r="MWO116"/>
      <c r="MWQ116"/>
      <c r="MWS116"/>
      <c r="MWU116"/>
      <c r="MWW116"/>
      <c r="MWY116"/>
      <c r="MXA116"/>
      <c r="MXC116"/>
      <c r="MXE116"/>
      <c r="MXG116"/>
      <c r="MXI116"/>
      <c r="MXK116"/>
      <c r="MXM116"/>
      <c r="MXO116"/>
      <c r="MXQ116"/>
      <c r="MXS116"/>
      <c r="MXU116"/>
      <c r="MXW116"/>
      <c r="MXY116"/>
      <c r="MYA116"/>
      <c r="MYC116"/>
      <c r="MYE116"/>
      <c r="MYG116"/>
      <c r="MYI116"/>
      <c r="MYK116"/>
      <c r="MYM116"/>
      <c r="MYO116"/>
      <c r="MYQ116"/>
      <c r="MYS116"/>
      <c r="MYU116"/>
      <c r="MYW116"/>
      <c r="MYY116"/>
      <c r="MZA116"/>
      <c r="MZC116"/>
      <c r="MZE116"/>
      <c r="MZG116"/>
      <c r="MZI116"/>
      <c r="MZK116"/>
      <c r="MZM116"/>
      <c r="MZO116"/>
      <c r="MZQ116"/>
      <c r="MZS116"/>
      <c r="MZU116"/>
      <c r="MZW116"/>
      <c r="MZY116"/>
      <c r="NAA116"/>
      <c r="NAC116"/>
      <c r="NAE116"/>
      <c r="NAG116"/>
      <c r="NAI116"/>
      <c r="NAK116"/>
      <c r="NAM116"/>
      <c r="NAO116"/>
      <c r="NAQ116"/>
      <c r="NAS116"/>
      <c r="NAU116"/>
      <c r="NAW116"/>
      <c r="NAY116"/>
      <c r="NBA116"/>
      <c r="NBC116"/>
      <c r="NBE116"/>
      <c r="NBG116"/>
      <c r="NBI116"/>
      <c r="NBK116"/>
      <c r="NBM116"/>
      <c r="NBO116"/>
      <c r="NBQ116"/>
      <c r="NBS116"/>
      <c r="NBU116"/>
      <c r="NBW116"/>
      <c r="NBY116"/>
      <c r="NCA116"/>
      <c r="NCC116"/>
      <c r="NCE116"/>
      <c r="NCG116"/>
      <c r="NCI116"/>
      <c r="NCK116"/>
      <c r="NCM116"/>
      <c r="NCO116"/>
      <c r="NCQ116"/>
      <c r="NCS116"/>
      <c r="NCU116"/>
      <c r="NCW116"/>
      <c r="NCY116"/>
      <c r="NDA116"/>
      <c r="NDC116"/>
      <c r="NDE116"/>
      <c r="NDG116"/>
      <c r="NDI116"/>
      <c r="NDK116"/>
      <c r="NDM116"/>
      <c r="NDO116"/>
      <c r="NDQ116"/>
      <c r="NDS116"/>
      <c r="NDU116"/>
      <c r="NDW116"/>
      <c r="NDY116"/>
      <c r="NEA116"/>
      <c r="NEC116"/>
      <c r="NEE116"/>
      <c r="NEG116"/>
      <c r="NEI116"/>
      <c r="NEK116"/>
      <c r="NEM116"/>
      <c r="NEO116"/>
      <c r="NEQ116"/>
      <c r="NES116"/>
      <c r="NEU116"/>
      <c r="NEW116"/>
      <c r="NEY116"/>
      <c r="NFA116"/>
      <c r="NFC116"/>
      <c r="NFE116"/>
      <c r="NFG116"/>
      <c r="NFI116"/>
      <c r="NFK116"/>
      <c r="NFM116"/>
      <c r="NFO116"/>
      <c r="NFQ116"/>
      <c r="NFS116"/>
      <c r="NFU116"/>
      <c r="NFW116"/>
      <c r="NFY116"/>
      <c r="NGA116"/>
      <c r="NGC116"/>
      <c r="NGE116"/>
      <c r="NGG116"/>
      <c r="NGI116"/>
      <c r="NGK116"/>
      <c r="NGM116"/>
      <c r="NGO116"/>
      <c r="NGQ116"/>
      <c r="NGS116"/>
      <c r="NGU116"/>
      <c r="NGW116"/>
      <c r="NGY116"/>
      <c r="NHA116"/>
      <c r="NHC116"/>
      <c r="NHE116"/>
      <c r="NHG116"/>
      <c r="NHI116"/>
      <c r="NHK116"/>
      <c r="NHM116"/>
      <c r="NHO116"/>
      <c r="NHQ116"/>
      <c r="NHS116"/>
      <c r="NHU116"/>
      <c r="NHW116"/>
      <c r="NHY116"/>
      <c r="NIA116"/>
      <c r="NIC116"/>
      <c r="NIE116"/>
      <c r="NIG116"/>
      <c r="NII116"/>
      <c r="NIK116"/>
      <c r="NIM116"/>
      <c r="NIO116"/>
      <c r="NIQ116"/>
      <c r="NIS116"/>
      <c r="NIU116"/>
      <c r="NIW116"/>
      <c r="NIY116"/>
      <c r="NJA116"/>
      <c r="NJC116"/>
      <c r="NJE116"/>
      <c r="NJG116"/>
      <c r="NJI116"/>
      <c r="NJK116"/>
      <c r="NJM116"/>
      <c r="NJO116"/>
      <c r="NJQ116"/>
      <c r="NJS116"/>
      <c r="NJU116"/>
      <c r="NJW116"/>
      <c r="NJY116"/>
      <c r="NKA116"/>
      <c r="NKC116"/>
      <c r="NKE116"/>
      <c r="NKG116"/>
      <c r="NKI116"/>
      <c r="NKK116"/>
      <c r="NKM116"/>
      <c r="NKO116"/>
      <c r="NKQ116"/>
      <c r="NKS116"/>
      <c r="NKU116"/>
      <c r="NKW116"/>
      <c r="NKY116"/>
      <c r="NLA116"/>
      <c r="NLC116"/>
      <c r="NLE116"/>
      <c r="NLG116"/>
      <c r="NLI116"/>
      <c r="NLK116"/>
      <c r="NLM116"/>
      <c r="NLO116"/>
      <c r="NLQ116"/>
      <c r="NLS116"/>
      <c r="NLU116"/>
      <c r="NLW116"/>
      <c r="NLY116"/>
      <c r="NMA116"/>
      <c r="NMC116"/>
      <c r="NME116"/>
      <c r="NMG116"/>
      <c r="NMI116"/>
      <c r="NMK116"/>
      <c r="NMM116"/>
      <c r="NMO116"/>
      <c r="NMQ116"/>
      <c r="NMS116"/>
      <c r="NMU116"/>
      <c r="NMW116"/>
      <c r="NMY116"/>
      <c r="NNA116"/>
      <c r="NNC116"/>
      <c r="NNE116"/>
      <c r="NNG116"/>
      <c r="NNI116"/>
      <c r="NNK116"/>
      <c r="NNM116"/>
      <c r="NNO116"/>
      <c r="NNQ116"/>
      <c r="NNS116"/>
      <c r="NNU116"/>
      <c r="NNW116"/>
      <c r="NNY116"/>
      <c r="NOA116"/>
      <c r="NOC116"/>
      <c r="NOE116"/>
      <c r="NOG116"/>
      <c r="NOI116"/>
      <c r="NOK116"/>
      <c r="NOM116"/>
      <c r="NOO116"/>
      <c r="NOQ116"/>
      <c r="NOS116"/>
      <c r="NOU116"/>
      <c r="NOW116"/>
      <c r="NOY116"/>
      <c r="NPA116"/>
      <c r="NPC116"/>
      <c r="NPE116"/>
      <c r="NPG116"/>
      <c r="NPI116"/>
      <c r="NPK116"/>
      <c r="NPM116"/>
      <c r="NPO116"/>
      <c r="NPQ116"/>
      <c r="NPS116"/>
      <c r="NPU116"/>
      <c r="NPW116"/>
      <c r="NPY116"/>
      <c r="NQA116"/>
      <c r="NQC116"/>
      <c r="NQE116"/>
      <c r="NQG116"/>
      <c r="NQI116"/>
      <c r="NQK116"/>
      <c r="NQM116"/>
      <c r="NQO116"/>
      <c r="NQQ116"/>
      <c r="NQS116"/>
      <c r="NQU116"/>
      <c r="NQW116"/>
      <c r="NQY116"/>
      <c r="NRA116"/>
      <c r="NRC116"/>
      <c r="NRE116"/>
      <c r="NRG116"/>
      <c r="NRI116"/>
      <c r="NRK116"/>
      <c r="NRM116"/>
      <c r="NRO116"/>
      <c r="NRQ116"/>
      <c r="NRS116"/>
      <c r="NRU116"/>
      <c r="NRW116"/>
      <c r="NRY116"/>
      <c r="NSA116"/>
      <c r="NSC116"/>
      <c r="NSE116"/>
      <c r="NSG116"/>
      <c r="NSI116"/>
      <c r="NSK116"/>
      <c r="NSM116"/>
      <c r="NSO116"/>
      <c r="NSQ116"/>
      <c r="NSS116"/>
      <c r="NSU116"/>
      <c r="NSW116"/>
      <c r="NSY116"/>
      <c r="NTA116"/>
      <c r="NTC116"/>
      <c r="NTE116"/>
      <c r="NTG116"/>
      <c r="NTI116"/>
      <c r="NTK116"/>
      <c r="NTM116"/>
      <c r="NTO116"/>
      <c r="NTQ116"/>
      <c r="NTS116"/>
      <c r="NTU116"/>
      <c r="NTW116"/>
      <c r="NTY116"/>
      <c r="NUA116"/>
      <c r="NUC116"/>
      <c r="NUE116"/>
      <c r="NUG116"/>
      <c r="NUI116"/>
      <c r="NUK116"/>
      <c r="NUM116"/>
      <c r="NUO116"/>
      <c r="NUQ116"/>
      <c r="NUS116"/>
      <c r="NUU116"/>
      <c r="NUW116"/>
      <c r="NUY116"/>
      <c r="NVA116"/>
      <c r="NVC116"/>
      <c r="NVE116"/>
      <c r="NVG116"/>
      <c r="NVI116"/>
      <c r="NVK116"/>
      <c r="NVM116"/>
      <c r="NVO116"/>
      <c r="NVQ116"/>
      <c r="NVS116"/>
      <c r="NVU116"/>
      <c r="NVW116"/>
      <c r="NVY116"/>
      <c r="NWA116"/>
      <c r="NWC116"/>
      <c r="NWE116"/>
      <c r="NWG116"/>
      <c r="NWI116"/>
      <c r="NWK116"/>
      <c r="NWM116"/>
      <c r="NWO116"/>
      <c r="NWQ116"/>
      <c r="NWS116"/>
      <c r="NWU116"/>
      <c r="NWW116"/>
      <c r="NWY116"/>
      <c r="NXA116"/>
      <c r="NXC116"/>
      <c r="NXE116"/>
      <c r="NXG116"/>
      <c r="NXI116"/>
      <c r="NXK116"/>
      <c r="NXM116"/>
      <c r="NXO116"/>
      <c r="NXQ116"/>
      <c r="NXS116"/>
      <c r="NXU116"/>
      <c r="NXW116"/>
      <c r="NXY116"/>
      <c r="NYA116"/>
      <c r="NYC116"/>
      <c r="NYE116"/>
      <c r="NYG116"/>
      <c r="NYI116"/>
      <c r="NYK116"/>
      <c r="NYM116"/>
      <c r="NYO116"/>
      <c r="NYQ116"/>
      <c r="NYS116"/>
      <c r="NYU116"/>
      <c r="NYW116"/>
      <c r="NYY116"/>
      <c r="NZA116"/>
      <c r="NZC116"/>
      <c r="NZE116"/>
      <c r="NZG116"/>
      <c r="NZI116"/>
      <c r="NZK116"/>
      <c r="NZM116"/>
      <c r="NZO116"/>
      <c r="NZQ116"/>
      <c r="NZS116"/>
      <c r="NZU116"/>
      <c r="NZW116"/>
      <c r="NZY116"/>
      <c r="OAA116"/>
      <c r="OAC116"/>
      <c r="OAE116"/>
      <c r="OAG116"/>
      <c r="OAI116"/>
      <c r="OAK116"/>
      <c r="OAM116"/>
      <c r="OAO116"/>
      <c r="OAQ116"/>
      <c r="OAS116"/>
      <c r="OAU116"/>
      <c r="OAW116"/>
      <c r="OAY116"/>
      <c r="OBA116"/>
      <c r="OBC116"/>
      <c r="OBE116"/>
      <c r="OBG116"/>
      <c r="OBI116"/>
      <c r="OBK116"/>
      <c r="OBM116"/>
      <c r="OBO116"/>
      <c r="OBQ116"/>
      <c r="OBS116"/>
      <c r="OBU116"/>
      <c r="OBW116"/>
      <c r="OBY116"/>
      <c r="OCA116"/>
      <c r="OCC116"/>
      <c r="OCE116"/>
      <c r="OCG116"/>
      <c r="OCI116"/>
      <c r="OCK116"/>
      <c r="OCM116"/>
      <c r="OCO116"/>
      <c r="OCQ116"/>
      <c r="OCS116"/>
      <c r="OCU116"/>
      <c r="OCW116"/>
      <c r="OCY116"/>
      <c r="ODA116"/>
      <c r="ODC116"/>
      <c r="ODE116"/>
      <c r="ODG116"/>
      <c r="ODI116"/>
      <c r="ODK116"/>
      <c r="ODM116"/>
      <c r="ODO116"/>
      <c r="ODQ116"/>
      <c r="ODS116"/>
      <c r="ODU116"/>
      <c r="ODW116"/>
      <c r="ODY116"/>
      <c r="OEA116"/>
      <c r="OEC116"/>
      <c r="OEE116"/>
      <c r="OEG116"/>
      <c r="OEI116"/>
      <c r="OEK116"/>
      <c r="OEM116"/>
      <c r="OEO116"/>
      <c r="OEQ116"/>
      <c r="OES116"/>
      <c r="OEU116"/>
      <c r="OEW116"/>
      <c r="OEY116"/>
      <c r="OFA116"/>
      <c r="OFC116"/>
      <c r="OFE116"/>
      <c r="OFG116"/>
      <c r="OFI116"/>
      <c r="OFK116"/>
      <c r="OFM116"/>
      <c r="OFO116"/>
      <c r="OFQ116"/>
      <c r="OFS116"/>
      <c r="OFU116"/>
      <c r="OFW116"/>
      <c r="OFY116"/>
      <c r="OGA116"/>
      <c r="OGC116"/>
      <c r="OGE116"/>
      <c r="OGG116"/>
      <c r="OGI116"/>
      <c r="OGK116"/>
      <c r="OGM116"/>
      <c r="OGO116"/>
      <c r="OGQ116"/>
      <c r="OGS116"/>
      <c r="OGU116"/>
      <c r="OGW116"/>
      <c r="OGY116"/>
      <c r="OHA116"/>
      <c r="OHC116"/>
      <c r="OHE116"/>
      <c r="OHG116"/>
      <c r="OHI116"/>
      <c r="OHK116"/>
      <c r="OHM116"/>
      <c r="OHO116"/>
      <c r="OHQ116"/>
      <c r="OHS116"/>
      <c r="OHU116"/>
      <c r="OHW116"/>
      <c r="OHY116"/>
      <c r="OIA116"/>
      <c r="OIC116"/>
      <c r="OIE116"/>
      <c r="OIG116"/>
      <c r="OII116"/>
      <c r="OIK116"/>
      <c r="OIM116"/>
      <c r="OIO116"/>
      <c r="OIQ116"/>
      <c r="OIS116"/>
      <c r="OIU116"/>
      <c r="OIW116"/>
      <c r="OIY116"/>
      <c r="OJA116"/>
      <c r="OJC116"/>
      <c r="OJE116"/>
      <c r="OJG116"/>
      <c r="OJI116"/>
      <c r="OJK116"/>
      <c r="OJM116"/>
      <c r="OJO116"/>
      <c r="OJQ116"/>
      <c r="OJS116"/>
      <c r="OJU116"/>
      <c r="OJW116"/>
      <c r="OJY116"/>
      <c r="OKA116"/>
      <c r="OKC116"/>
      <c r="OKE116"/>
      <c r="OKG116"/>
      <c r="OKI116"/>
      <c r="OKK116"/>
      <c r="OKM116"/>
      <c r="OKO116"/>
      <c r="OKQ116"/>
      <c r="OKS116"/>
      <c r="OKU116"/>
      <c r="OKW116"/>
      <c r="OKY116"/>
      <c r="OLA116"/>
      <c r="OLC116"/>
      <c r="OLE116"/>
      <c r="OLG116"/>
      <c r="OLI116"/>
      <c r="OLK116"/>
      <c r="OLM116"/>
      <c r="OLO116"/>
      <c r="OLQ116"/>
      <c r="OLS116"/>
      <c r="OLU116"/>
      <c r="OLW116"/>
      <c r="OLY116"/>
      <c r="OMA116"/>
      <c r="OMC116"/>
      <c r="OME116"/>
      <c r="OMG116"/>
      <c r="OMI116"/>
      <c r="OMK116"/>
      <c r="OMM116"/>
      <c r="OMO116"/>
      <c r="OMQ116"/>
      <c r="OMS116"/>
      <c r="OMU116"/>
      <c r="OMW116"/>
      <c r="OMY116"/>
      <c r="ONA116"/>
      <c r="ONC116"/>
      <c r="ONE116"/>
      <c r="ONG116"/>
      <c r="ONI116"/>
      <c r="ONK116"/>
      <c r="ONM116"/>
      <c r="ONO116"/>
      <c r="ONQ116"/>
      <c r="ONS116"/>
      <c r="ONU116"/>
      <c r="ONW116"/>
      <c r="ONY116"/>
      <c r="OOA116"/>
      <c r="OOC116"/>
      <c r="OOE116"/>
      <c r="OOG116"/>
      <c r="OOI116"/>
      <c r="OOK116"/>
      <c r="OOM116"/>
      <c r="OOO116"/>
      <c r="OOQ116"/>
      <c r="OOS116"/>
      <c r="OOU116"/>
      <c r="OOW116"/>
      <c r="OOY116"/>
      <c r="OPA116"/>
      <c r="OPC116"/>
      <c r="OPE116"/>
      <c r="OPG116"/>
      <c r="OPI116"/>
      <c r="OPK116"/>
      <c r="OPM116"/>
      <c r="OPO116"/>
      <c r="OPQ116"/>
      <c r="OPS116"/>
      <c r="OPU116"/>
      <c r="OPW116"/>
      <c r="OPY116"/>
      <c r="OQA116"/>
      <c r="OQC116"/>
      <c r="OQE116"/>
      <c r="OQG116"/>
      <c r="OQI116"/>
      <c r="OQK116"/>
      <c r="OQM116"/>
      <c r="OQO116"/>
      <c r="OQQ116"/>
      <c r="OQS116"/>
      <c r="OQU116"/>
      <c r="OQW116"/>
      <c r="OQY116"/>
      <c r="ORA116"/>
      <c r="ORC116"/>
      <c r="ORE116"/>
      <c r="ORG116"/>
      <c r="ORI116"/>
      <c r="ORK116"/>
      <c r="ORM116"/>
      <c r="ORO116"/>
      <c r="ORQ116"/>
      <c r="ORS116"/>
      <c r="ORU116"/>
      <c r="ORW116"/>
      <c r="ORY116"/>
      <c r="OSA116"/>
      <c r="OSC116"/>
      <c r="OSE116"/>
      <c r="OSG116"/>
      <c r="OSI116"/>
      <c r="OSK116"/>
      <c r="OSM116"/>
      <c r="OSO116"/>
      <c r="OSQ116"/>
      <c r="OSS116"/>
      <c r="OSU116"/>
      <c r="OSW116"/>
      <c r="OSY116"/>
      <c r="OTA116"/>
      <c r="OTC116"/>
      <c r="OTE116"/>
      <c r="OTG116"/>
      <c r="OTI116"/>
      <c r="OTK116"/>
      <c r="OTM116"/>
      <c r="OTO116"/>
      <c r="OTQ116"/>
      <c r="OTS116"/>
      <c r="OTU116"/>
      <c r="OTW116"/>
      <c r="OTY116"/>
      <c r="OUA116"/>
      <c r="OUC116"/>
      <c r="OUE116"/>
      <c r="OUG116"/>
      <c r="OUI116"/>
      <c r="OUK116"/>
      <c r="OUM116"/>
      <c r="OUO116"/>
      <c r="OUQ116"/>
      <c r="OUS116"/>
      <c r="OUU116"/>
      <c r="OUW116"/>
      <c r="OUY116"/>
      <c r="OVA116"/>
      <c r="OVC116"/>
      <c r="OVE116"/>
      <c r="OVG116"/>
      <c r="OVI116"/>
      <c r="OVK116"/>
      <c r="OVM116"/>
      <c r="OVO116"/>
      <c r="OVQ116"/>
      <c r="OVS116"/>
      <c r="OVU116"/>
      <c r="OVW116"/>
      <c r="OVY116"/>
      <c r="OWA116"/>
      <c r="OWC116"/>
      <c r="OWE116"/>
      <c r="OWG116"/>
      <c r="OWI116"/>
      <c r="OWK116"/>
      <c r="OWM116"/>
      <c r="OWO116"/>
      <c r="OWQ116"/>
      <c r="OWS116"/>
      <c r="OWU116"/>
      <c r="OWW116"/>
      <c r="OWY116"/>
      <c r="OXA116"/>
      <c r="OXC116"/>
      <c r="OXE116"/>
      <c r="OXG116"/>
      <c r="OXI116"/>
      <c r="OXK116"/>
      <c r="OXM116"/>
      <c r="OXO116"/>
      <c r="OXQ116"/>
      <c r="OXS116"/>
      <c r="OXU116"/>
      <c r="OXW116"/>
      <c r="OXY116"/>
      <c r="OYA116"/>
      <c r="OYC116"/>
      <c r="OYE116"/>
      <c r="OYG116"/>
      <c r="OYI116"/>
      <c r="OYK116"/>
      <c r="OYM116"/>
      <c r="OYO116"/>
      <c r="OYQ116"/>
      <c r="OYS116"/>
      <c r="OYU116"/>
      <c r="OYW116"/>
      <c r="OYY116"/>
      <c r="OZA116"/>
      <c r="OZC116"/>
      <c r="OZE116"/>
      <c r="OZG116"/>
      <c r="OZI116"/>
      <c r="OZK116"/>
      <c r="OZM116"/>
      <c r="OZO116"/>
      <c r="OZQ116"/>
      <c r="OZS116"/>
      <c r="OZU116"/>
      <c r="OZW116"/>
      <c r="OZY116"/>
      <c r="PAA116"/>
      <c r="PAC116"/>
      <c r="PAE116"/>
      <c r="PAG116"/>
      <c r="PAI116"/>
      <c r="PAK116"/>
      <c r="PAM116"/>
      <c r="PAO116"/>
      <c r="PAQ116"/>
      <c r="PAS116"/>
      <c r="PAU116"/>
      <c r="PAW116"/>
      <c r="PAY116"/>
      <c r="PBA116"/>
      <c r="PBC116"/>
      <c r="PBE116"/>
      <c r="PBG116"/>
      <c r="PBI116"/>
      <c r="PBK116"/>
      <c r="PBM116"/>
      <c r="PBO116"/>
      <c r="PBQ116"/>
      <c r="PBS116"/>
      <c r="PBU116"/>
      <c r="PBW116"/>
      <c r="PBY116"/>
      <c r="PCA116"/>
      <c r="PCC116"/>
      <c r="PCE116"/>
      <c r="PCG116"/>
      <c r="PCI116"/>
      <c r="PCK116"/>
      <c r="PCM116"/>
      <c r="PCO116"/>
      <c r="PCQ116"/>
      <c r="PCS116"/>
      <c r="PCU116"/>
      <c r="PCW116"/>
      <c r="PCY116"/>
      <c r="PDA116"/>
      <c r="PDC116"/>
      <c r="PDE116"/>
      <c r="PDG116"/>
      <c r="PDI116"/>
      <c r="PDK116"/>
      <c r="PDM116"/>
      <c r="PDO116"/>
      <c r="PDQ116"/>
      <c r="PDS116"/>
      <c r="PDU116"/>
      <c r="PDW116"/>
      <c r="PDY116"/>
      <c r="PEA116"/>
      <c r="PEC116"/>
      <c r="PEE116"/>
      <c r="PEG116"/>
      <c r="PEI116"/>
      <c r="PEK116"/>
      <c r="PEM116"/>
      <c r="PEO116"/>
      <c r="PEQ116"/>
      <c r="PES116"/>
      <c r="PEU116"/>
      <c r="PEW116"/>
      <c r="PEY116"/>
      <c r="PFA116"/>
      <c r="PFC116"/>
      <c r="PFE116"/>
      <c r="PFG116"/>
      <c r="PFI116"/>
      <c r="PFK116"/>
      <c r="PFM116"/>
      <c r="PFO116"/>
      <c r="PFQ116"/>
      <c r="PFS116"/>
      <c r="PFU116"/>
      <c r="PFW116"/>
      <c r="PFY116"/>
      <c r="PGA116"/>
      <c r="PGC116"/>
      <c r="PGE116"/>
      <c r="PGG116"/>
      <c r="PGI116"/>
      <c r="PGK116"/>
      <c r="PGM116"/>
      <c r="PGO116"/>
      <c r="PGQ116"/>
      <c r="PGS116"/>
      <c r="PGU116"/>
      <c r="PGW116"/>
      <c r="PGY116"/>
      <c r="PHA116"/>
      <c r="PHC116"/>
      <c r="PHE116"/>
      <c r="PHG116"/>
      <c r="PHI116"/>
      <c r="PHK116"/>
      <c r="PHM116"/>
      <c r="PHO116"/>
      <c r="PHQ116"/>
      <c r="PHS116"/>
      <c r="PHU116"/>
      <c r="PHW116"/>
      <c r="PHY116"/>
      <c r="PIA116"/>
      <c r="PIC116"/>
      <c r="PIE116"/>
      <c r="PIG116"/>
      <c r="PII116"/>
      <c r="PIK116"/>
      <c r="PIM116"/>
      <c r="PIO116"/>
      <c r="PIQ116"/>
      <c r="PIS116"/>
      <c r="PIU116"/>
      <c r="PIW116"/>
      <c r="PIY116"/>
      <c r="PJA116"/>
      <c r="PJC116"/>
      <c r="PJE116"/>
      <c r="PJG116"/>
      <c r="PJI116"/>
      <c r="PJK116"/>
      <c r="PJM116"/>
      <c r="PJO116"/>
      <c r="PJQ116"/>
      <c r="PJS116"/>
      <c r="PJU116"/>
      <c r="PJW116"/>
      <c r="PJY116"/>
      <c r="PKA116"/>
      <c r="PKC116"/>
      <c r="PKE116"/>
      <c r="PKG116"/>
      <c r="PKI116"/>
      <c r="PKK116"/>
      <c r="PKM116"/>
      <c r="PKO116"/>
      <c r="PKQ116"/>
      <c r="PKS116"/>
      <c r="PKU116"/>
      <c r="PKW116"/>
      <c r="PKY116"/>
      <c r="PLA116"/>
      <c r="PLC116"/>
      <c r="PLE116"/>
      <c r="PLG116"/>
      <c r="PLI116"/>
      <c r="PLK116"/>
      <c r="PLM116"/>
      <c r="PLO116"/>
      <c r="PLQ116"/>
      <c r="PLS116"/>
      <c r="PLU116"/>
      <c r="PLW116"/>
      <c r="PLY116"/>
      <c r="PMA116"/>
      <c r="PMC116"/>
      <c r="PME116"/>
      <c r="PMG116"/>
      <c r="PMI116"/>
      <c r="PMK116"/>
      <c r="PMM116"/>
      <c r="PMO116"/>
      <c r="PMQ116"/>
      <c r="PMS116"/>
      <c r="PMU116"/>
      <c r="PMW116"/>
      <c r="PMY116"/>
      <c r="PNA116"/>
      <c r="PNC116"/>
      <c r="PNE116"/>
      <c r="PNG116"/>
      <c r="PNI116"/>
      <c r="PNK116"/>
      <c r="PNM116"/>
      <c r="PNO116"/>
      <c r="PNQ116"/>
      <c r="PNS116"/>
      <c r="PNU116"/>
      <c r="PNW116"/>
      <c r="PNY116"/>
      <c r="POA116"/>
      <c r="POC116"/>
      <c r="POE116"/>
      <c r="POG116"/>
      <c r="POI116"/>
      <c r="POK116"/>
      <c r="POM116"/>
      <c r="POO116"/>
      <c r="POQ116"/>
      <c r="POS116"/>
      <c r="POU116"/>
      <c r="POW116"/>
      <c r="POY116"/>
      <c r="PPA116"/>
      <c r="PPC116"/>
      <c r="PPE116"/>
      <c r="PPG116"/>
      <c r="PPI116"/>
      <c r="PPK116"/>
      <c r="PPM116"/>
      <c r="PPO116"/>
      <c r="PPQ116"/>
      <c r="PPS116"/>
      <c r="PPU116"/>
      <c r="PPW116"/>
      <c r="PPY116"/>
      <c r="PQA116"/>
      <c r="PQC116"/>
      <c r="PQE116"/>
      <c r="PQG116"/>
      <c r="PQI116"/>
      <c r="PQK116"/>
      <c r="PQM116"/>
      <c r="PQO116"/>
      <c r="PQQ116"/>
      <c r="PQS116"/>
      <c r="PQU116"/>
      <c r="PQW116"/>
      <c r="PQY116"/>
      <c r="PRA116"/>
      <c r="PRC116"/>
      <c r="PRE116"/>
      <c r="PRG116"/>
      <c r="PRI116"/>
      <c r="PRK116"/>
      <c r="PRM116"/>
      <c r="PRO116"/>
      <c r="PRQ116"/>
      <c r="PRS116"/>
      <c r="PRU116"/>
      <c r="PRW116"/>
      <c r="PRY116"/>
      <c r="PSA116"/>
      <c r="PSC116"/>
      <c r="PSE116"/>
      <c r="PSG116"/>
      <c r="PSI116"/>
      <c r="PSK116"/>
      <c r="PSM116"/>
      <c r="PSO116"/>
      <c r="PSQ116"/>
      <c r="PSS116"/>
      <c r="PSU116"/>
      <c r="PSW116"/>
      <c r="PSY116"/>
      <c r="PTA116"/>
      <c r="PTC116"/>
      <c r="PTE116"/>
      <c r="PTG116"/>
      <c r="PTI116"/>
      <c r="PTK116"/>
      <c r="PTM116"/>
      <c r="PTO116"/>
      <c r="PTQ116"/>
      <c r="PTS116"/>
      <c r="PTU116"/>
      <c r="PTW116"/>
      <c r="PTY116"/>
      <c r="PUA116"/>
      <c r="PUC116"/>
      <c r="PUE116"/>
      <c r="PUG116"/>
      <c r="PUI116"/>
      <c r="PUK116"/>
      <c r="PUM116"/>
      <c r="PUO116"/>
      <c r="PUQ116"/>
      <c r="PUS116"/>
      <c r="PUU116"/>
      <c r="PUW116"/>
      <c r="PUY116"/>
      <c r="PVA116"/>
      <c r="PVC116"/>
      <c r="PVE116"/>
      <c r="PVG116"/>
      <c r="PVI116"/>
      <c r="PVK116"/>
      <c r="PVM116"/>
      <c r="PVO116"/>
      <c r="PVQ116"/>
      <c r="PVS116"/>
      <c r="PVU116"/>
      <c r="PVW116"/>
      <c r="PVY116"/>
      <c r="PWA116"/>
      <c r="PWC116"/>
      <c r="PWE116"/>
      <c r="PWG116"/>
      <c r="PWI116"/>
      <c r="PWK116"/>
      <c r="PWM116"/>
      <c r="PWO116"/>
      <c r="PWQ116"/>
      <c r="PWS116"/>
      <c r="PWU116"/>
      <c r="PWW116"/>
      <c r="PWY116"/>
      <c r="PXA116"/>
      <c r="PXC116"/>
      <c r="PXE116"/>
      <c r="PXG116"/>
      <c r="PXI116"/>
      <c r="PXK116"/>
      <c r="PXM116"/>
      <c r="PXO116"/>
      <c r="PXQ116"/>
      <c r="PXS116"/>
      <c r="PXU116"/>
      <c r="PXW116"/>
      <c r="PXY116"/>
      <c r="PYA116"/>
      <c r="PYC116"/>
      <c r="PYE116"/>
      <c r="PYG116"/>
      <c r="PYI116"/>
      <c r="PYK116"/>
      <c r="PYM116"/>
      <c r="PYO116"/>
      <c r="PYQ116"/>
      <c r="PYS116"/>
      <c r="PYU116"/>
      <c r="PYW116"/>
      <c r="PYY116"/>
      <c r="PZA116"/>
      <c r="PZC116"/>
      <c r="PZE116"/>
      <c r="PZG116"/>
      <c r="PZI116"/>
      <c r="PZK116"/>
      <c r="PZM116"/>
      <c r="PZO116"/>
      <c r="PZQ116"/>
      <c r="PZS116"/>
      <c r="PZU116"/>
      <c r="PZW116"/>
      <c r="PZY116"/>
      <c r="QAA116"/>
      <c r="QAC116"/>
      <c r="QAE116"/>
      <c r="QAG116"/>
      <c r="QAI116"/>
      <c r="QAK116"/>
      <c r="QAM116"/>
      <c r="QAO116"/>
      <c r="QAQ116"/>
      <c r="QAS116"/>
      <c r="QAU116"/>
      <c r="QAW116"/>
      <c r="QAY116"/>
      <c r="QBA116"/>
      <c r="QBC116"/>
      <c r="QBE116"/>
      <c r="QBG116"/>
      <c r="QBI116"/>
      <c r="QBK116"/>
      <c r="QBM116"/>
      <c r="QBO116"/>
      <c r="QBQ116"/>
      <c r="QBS116"/>
      <c r="QBU116"/>
      <c r="QBW116"/>
      <c r="QBY116"/>
      <c r="QCA116"/>
      <c r="QCC116"/>
      <c r="QCE116"/>
      <c r="QCG116"/>
      <c r="QCI116"/>
      <c r="QCK116"/>
      <c r="QCM116"/>
      <c r="QCO116"/>
      <c r="QCQ116"/>
      <c r="QCS116"/>
      <c r="QCU116"/>
      <c r="QCW116"/>
      <c r="QCY116"/>
      <c r="QDA116"/>
      <c r="QDC116"/>
      <c r="QDE116"/>
      <c r="QDG116"/>
      <c r="QDI116"/>
      <c r="QDK116"/>
      <c r="QDM116"/>
      <c r="QDO116"/>
      <c r="QDQ116"/>
      <c r="QDS116"/>
      <c r="QDU116"/>
      <c r="QDW116"/>
      <c r="QDY116"/>
      <c r="QEA116"/>
      <c r="QEC116"/>
      <c r="QEE116"/>
      <c r="QEG116"/>
      <c r="QEI116"/>
      <c r="QEK116"/>
      <c r="QEM116"/>
      <c r="QEO116"/>
      <c r="QEQ116"/>
      <c r="QES116"/>
      <c r="QEU116"/>
      <c r="QEW116"/>
      <c r="QEY116"/>
      <c r="QFA116"/>
      <c r="QFC116"/>
      <c r="QFE116"/>
      <c r="QFG116"/>
      <c r="QFI116"/>
      <c r="QFK116"/>
      <c r="QFM116"/>
      <c r="QFO116"/>
      <c r="QFQ116"/>
      <c r="QFS116"/>
      <c r="QFU116"/>
      <c r="QFW116"/>
      <c r="QFY116"/>
      <c r="QGA116"/>
      <c r="QGC116"/>
      <c r="QGE116"/>
      <c r="QGG116"/>
      <c r="QGI116"/>
      <c r="QGK116"/>
      <c r="QGM116"/>
      <c r="QGO116"/>
      <c r="QGQ116"/>
      <c r="QGS116"/>
      <c r="QGU116"/>
      <c r="QGW116"/>
      <c r="QGY116"/>
      <c r="QHA116"/>
      <c r="QHC116"/>
      <c r="QHE116"/>
      <c r="QHG116"/>
      <c r="QHI116"/>
      <c r="QHK116"/>
      <c r="QHM116"/>
      <c r="QHO116"/>
      <c r="QHQ116"/>
      <c r="QHS116"/>
      <c r="QHU116"/>
      <c r="QHW116"/>
      <c r="QHY116"/>
      <c r="QIA116"/>
      <c r="QIC116"/>
      <c r="QIE116"/>
      <c r="QIG116"/>
      <c r="QII116"/>
      <c r="QIK116"/>
      <c r="QIM116"/>
      <c r="QIO116"/>
      <c r="QIQ116"/>
      <c r="QIS116"/>
      <c r="QIU116"/>
      <c r="QIW116"/>
      <c r="QIY116"/>
      <c r="QJA116"/>
      <c r="QJC116"/>
      <c r="QJE116"/>
      <c r="QJG116"/>
      <c r="QJI116"/>
      <c r="QJK116"/>
      <c r="QJM116"/>
      <c r="QJO116"/>
      <c r="QJQ116"/>
      <c r="QJS116"/>
      <c r="QJU116"/>
      <c r="QJW116"/>
      <c r="QJY116"/>
      <c r="QKA116"/>
      <c r="QKC116"/>
      <c r="QKE116"/>
      <c r="QKG116"/>
      <c r="QKI116"/>
      <c r="QKK116"/>
      <c r="QKM116"/>
      <c r="QKO116"/>
      <c r="QKQ116"/>
      <c r="QKS116"/>
      <c r="QKU116"/>
      <c r="QKW116"/>
      <c r="QKY116"/>
      <c r="QLA116"/>
      <c r="QLC116"/>
      <c r="QLE116"/>
      <c r="QLG116"/>
      <c r="QLI116"/>
      <c r="QLK116"/>
      <c r="QLM116"/>
      <c r="QLO116"/>
      <c r="QLQ116"/>
      <c r="QLS116"/>
      <c r="QLU116"/>
      <c r="QLW116"/>
      <c r="QLY116"/>
      <c r="QMA116"/>
      <c r="QMC116"/>
      <c r="QME116"/>
      <c r="QMG116"/>
      <c r="QMI116"/>
      <c r="QMK116"/>
      <c r="QMM116"/>
      <c r="QMO116"/>
      <c r="QMQ116"/>
      <c r="QMS116"/>
      <c r="QMU116"/>
      <c r="QMW116"/>
      <c r="QMY116"/>
      <c r="QNA116"/>
      <c r="QNC116"/>
      <c r="QNE116"/>
      <c r="QNG116"/>
      <c r="QNI116"/>
      <c r="QNK116"/>
      <c r="QNM116"/>
      <c r="QNO116"/>
      <c r="QNQ116"/>
      <c r="QNS116"/>
      <c r="QNU116"/>
      <c r="QNW116"/>
      <c r="QNY116"/>
      <c r="QOA116"/>
      <c r="QOC116"/>
      <c r="QOE116"/>
      <c r="QOG116"/>
      <c r="QOI116"/>
      <c r="QOK116"/>
      <c r="QOM116"/>
      <c r="QOO116"/>
      <c r="QOQ116"/>
      <c r="QOS116"/>
      <c r="QOU116"/>
      <c r="QOW116"/>
      <c r="QOY116"/>
      <c r="QPA116"/>
      <c r="QPC116"/>
      <c r="QPE116"/>
      <c r="QPG116"/>
      <c r="QPI116"/>
      <c r="QPK116"/>
      <c r="QPM116"/>
      <c r="QPO116"/>
      <c r="QPQ116"/>
      <c r="QPS116"/>
      <c r="QPU116"/>
      <c r="QPW116"/>
      <c r="QPY116"/>
      <c r="QQA116"/>
      <c r="QQC116"/>
      <c r="QQE116"/>
      <c r="QQG116"/>
      <c r="QQI116"/>
      <c r="QQK116"/>
      <c r="QQM116"/>
      <c r="QQO116"/>
      <c r="QQQ116"/>
      <c r="QQS116"/>
      <c r="QQU116"/>
      <c r="QQW116"/>
      <c r="QQY116"/>
      <c r="QRA116"/>
      <c r="QRC116"/>
      <c r="QRE116"/>
      <c r="QRG116"/>
      <c r="QRI116"/>
      <c r="QRK116"/>
      <c r="QRM116"/>
      <c r="QRO116"/>
      <c r="QRQ116"/>
      <c r="QRS116"/>
      <c r="QRU116"/>
      <c r="QRW116"/>
      <c r="QRY116"/>
      <c r="QSA116"/>
      <c r="QSC116"/>
      <c r="QSE116"/>
      <c r="QSG116"/>
      <c r="QSI116"/>
      <c r="QSK116"/>
      <c r="QSM116"/>
      <c r="QSO116"/>
      <c r="QSQ116"/>
      <c r="QSS116"/>
      <c r="QSU116"/>
      <c r="QSW116"/>
      <c r="QSY116"/>
      <c r="QTA116"/>
      <c r="QTC116"/>
      <c r="QTE116"/>
      <c r="QTG116"/>
      <c r="QTI116"/>
      <c r="QTK116"/>
      <c r="QTM116"/>
      <c r="QTO116"/>
      <c r="QTQ116"/>
      <c r="QTS116"/>
      <c r="QTU116"/>
      <c r="QTW116"/>
      <c r="QTY116"/>
      <c r="QUA116"/>
      <c r="QUC116"/>
      <c r="QUE116"/>
      <c r="QUG116"/>
      <c r="QUI116"/>
      <c r="QUK116"/>
      <c r="QUM116"/>
      <c r="QUO116"/>
      <c r="QUQ116"/>
      <c r="QUS116"/>
      <c r="QUU116"/>
      <c r="QUW116"/>
      <c r="QUY116"/>
      <c r="QVA116"/>
      <c r="QVC116"/>
      <c r="QVE116"/>
      <c r="QVG116"/>
      <c r="QVI116"/>
      <c r="QVK116"/>
      <c r="QVM116"/>
      <c r="QVO116"/>
      <c r="QVQ116"/>
      <c r="QVS116"/>
      <c r="QVU116"/>
      <c r="QVW116"/>
      <c r="QVY116"/>
      <c r="QWA116"/>
      <c r="QWC116"/>
      <c r="QWE116"/>
      <c r="QWG116"/>
      <c r="QWI116"/>
      <c r="QWK116"/>
      <c r="QWM116"/>
      <c r="QWO116"/>
      <c r="QWQ116"/>
      <c r="QWS116"/>
      <c r="QWU116"/>
      <c r="QWW116"/>
      <c r="QWY116"/>
      <c r="QXA116"/>
      <c r="QXC116"/>
      <c r="QXE116"/>
      <c r="QXG116"/>
      <c r="QXI116"/>
      <c r="QXK116"/>
      <c r="QXM116"/>
      <c r="QXO116"/>
      <c r="QXQ116"/>
      <c r="QXS116"/>
      <c r="QXU116"/>
      <c r="QXW116"/>
      <c r="QXY116"/>
      <c r="QYA116"/>
      <c r="QYC116"/>
      <c r="QYE116"/>
      <c r="QYG116"/>
      <c r="QYI116"/>
      <c r="QYK116"/>
      <c r="QYM116"/>
      <c r="QYO116"/>
      <c r="QYQ116"/>
      <c r="QYS116"/>
      <c r="QYU116"/>
      <c r="QYW116"/>
      <c r="QYY116"/>
      <c r="QZA116"/>
      <c r="QZC116"/>
      <c r="QZE116"/>
      <c r="QZG116"/>
      <c r="QZI116"/>
      <c r="QZK116"/>
      <c r="QZM116"/>
      <c r="QZO116"/>
      <c r="QZQ116"/>
      <c r="QZS116"/>
      <c r="QZU116"/>
      <c r="QZW116"/>
      <c r="QZY116"/>
      <c r="RAA116"/>
      <c r="RAC116"/>
      <c r="RAE116"/>
      <c r="RAG116"/>
      <c r="RAI116"/>
      <c r="RAK116"/>
      <c r="RAM116"/>
      <c r="RAO116"/>
      <c r="RAQ116"/>
      <c r="RAS116"/>
      <c r="RAU116"/>
      <c r="RAW116"/>
      <c r="RAY116"/>
      <c r="RBA116"/>
      <c r="RBC116"/>
      <c r="RBE116"/>
      <c r="RBG116"/>
      <c r="RBI116"/>
      <c r="RBK116"/>
      <c r="RBM116"/>
      <c r="RBO116"/>
      <c r="RBQ116"/>
      <c r="RBS116"/>
      <c r="RBU116"/>
      <c r="RBW116"/>
      <c r="RBY116"/>
      <c r="RCA116"/>
      <c r="RCC116"/>
      <c r="RCE116"/>
      <c r="RCG116"/>
      <c r="RCI116"/>
      <c r="RCK116"/>
      <c r="RCM116"/>
      <c r="RCO116"/>
      <c r="RCQ116"/>
      <c r="RCS116"/>
      <c r="RCU116"/>
      <c r="RCW116"/>
      <c r="RCY116"/>
      <c r="RDA116"/>
      <c r="RDC116"/>
      <c r="RDE116"/>
      <c r="RDG116"/>
      <c r="RDI116"/>
      <c r="RDK116"/>
      <c r="RDM116"/>
      <c r="RDO116"/>
      <c r="RDQ116"/>
      <c r="RDS116"/>
      <c r="RDU116"/>
      <c r="RDW116"/>
      <c r="RDY116"/>
      <c r="REA116"/>
      <c r="REC116"/>
      <c r="REE116"/>
      <c r="REG116"/>
      <c r="REI116"/>
      <c r="REK116"/>
      <c r="REM116"/>
      <c r="REO116"/>
      <c r="REQ116"/>
      <c r="RES116"/>
      <c r="REU116"/>
      <c r="REW116"/>
      <c r="REY116"/>
      <c r="RFA116"/>
      <c r="RFC116"/>
      <c r="RFE116"/>
      <c r="RFG116"/>
      <c r="RFI116"/>
      <c r="RFK116"/>
      <c r="RFM116"/>
      <c r="RFO116"/>
      <c r="RFQ116"/>
      <c r="RFS116"/>
      <c r="RFU116"/>
      <c r="RFW116"/>
      <c r="RFY116"/>
      <c r="RGA116"/>
      <c r="RGC116"/>
      <c r="RGE116"/>
      <c r="RGG116"/>
      <c r="RGI116"/>
      <c r="RGK116"/>
      <c r="RGM116"/>
      <c r="RGO116"/>
      <c r="RGQ116"/>
      <c r="RGS116"/>
      <c r="RGU116"/>
      <c r="RGW116"/>
      <c r="RGY116"/>
      <c r="RHA116"/>
      <c r="RHC116"/>
      <c r="RHE116"/>
      <c r="RHG116"/>
      <c r="RHI116"/>
      <c r="RHK116"/>
      <c r="RHM116"/>
      <c r="RHO116"/>
      <c r="RHQ116"/>
      <c r="RHS116"/>
      <c r="RHU116"/>
      <c r="RHW116"/>
      <c r="RHY116"/>
      <c r="RIA116"/>
      <c r="RIC116"/>
      <c r="RIE116"/>
      <c r="RIG116"/>
      <c r="RII116"/>
      <c r="RIK116"/>
      <c r="RIM116"/>
      <c r="RIO116"/>
      <c r="RIQ116"/>
      <c r="RIS116"/>
      <c r="RIU116"/>
      <c r="RIW116"/>
      <c r="RIY116"/>
      <c r="RJA116"/>
      <c r="RJC116"/>
      <c r="RJE116"/>
      <c r="RJG116"/>
      <c r="RJI116"/>
      <c r="RJK116"/>
      <c r="RJM116"/>
      <c r="RJO116"/>
      <c r="RJQ116"/>
      <c r="RJS116"/>
      <c r="RJU116"/>
      <c r="RJW116"/>
      <c r="RJY116"/>
      <c r="RKA116"/>
      <c r="RKC116"/>
      <c r="RKE116"/>
      <c r="RKG116"/>
      <c r="RKI116"/>
      <c r="RKK116"/>
      <c r="RKM116"/>
      <c r="RKO116"/>
      <c r="RKQ116"/>
      <c r="RKS116"/>
      <c r="RKU116"/>
      <c r="RKW116"/>
      <c r="RKY116"/>
      <c r="RLA116"/>
      <c r="RLC116"/>
      <c r="RLE116"/>
      <c r="RLG116"/>
      <c r="RLI116"/>
      <c r="RLK116"/>
      <c r="RLM116"/>
      <c r="RLO116"/>
      <c r="RLQ116"/>
      <c r="RLS116"/>
      <c r="RLU116"/>
      <c r="RLW116"/>
      <c r="RLY116"/>
      <c r="RMA116"/>
      <c r="RMC116"/>
      <c r="RME116"/>
      <c r="RMG116"/>
      <c r="RMI116"/>
      <c r="RMK116"/>
      <c r="RMM116"/>
      <c r="RMO116"/>
      <c r="RMQ116"/>
      <c r="RMS116"/>
      <c r="RMU116"/>
      <c r="RMW116"/>
      <c r="RMY116"/>
      <c r="RNA116"/>
      <c r="RNC116"/>
      <c r="RNE116"/>
      <c r="RNG116"/>
      <c r="RNI116"/>
      <c r="RNK116"/>
      <c r="RNM116"/>
      <c r="RNO116"/>
      <c r="RNQ116"/>
      <c r="RNS116"/>
      <c r="RNU116"/>
      <c r="RNW116"/>
      <c r="RNY116"/>
      <c r="ROA116"/>
      <c r="ROC116"/>
      <c r="ROE116"/>
      <c r="ROG116"/>
      <c r="ROI116"/>
      <c r="ROK116"/>
      <c r="ROM116"/>
      <c r="ROO116"/>
      <c r="ROQ116"/>
      <c r="ROS116"/>
      <c r="ROU116"/>
      <c r="ROW116"/>
      <c r="ROY116"/>
      <c r="RPA116"/>
      <c r="RPC116"/>
      <c r="RPE116"/>
      <c r="RPG116"/>
      <c r="RPI116"/>
      <c r="RPK116"/>
      <c r="RPM116"/>
      <c r="RPO116"/>
      <c r="RPQ116"/>
      <c r="RPS116"/>
      <c r="RPU116"/>
      <c r="RPW116"/>
      <c r="RPY116"/>
      <c r="RQA116"/>
      <c r="RQC116"/>
      <c r="RQE116"/>
      <c r="RQG116"/>
      <c r="RQI116"/>
      <c r="RQK116"/>
      <c r="RQM116"/>
      <c r="RQO116"/>
      <c r="RQQ116"/>
      <c r="RQS116"/>
      <c r="RQU116"/>
      <c r="RQW116"/>
      <c r="RQY116"/>
      <c r="RRA116"/>
      <c r="RRC116"/>
      <c r="RRE116"/>
      <c r="RRG116"/>
      <c r="RRI116"/>
      <c r="RRK116"/>
      <c r="RRM116"/>
      <c r="RRO116"/>
      <c r="RRQ116"/>
      <c r="RRS116"/>
      <c r="RRU116"/>
      <c r="RRW116"/>
      <c r="RRY116"/>
      <c r="RSA116"/>
      <c r="RSC116"/>
      <c r="RSE116"/>
      <c r="RSG116"/>
      <c r="RSI116"/>
      <c r="RSK116"/>
      <c r="RSM116"/>
      <c r="RSO116"/>
      <c r="RSQ116"/>
      <c r="RSS116"/>
      <c r="RSU116"/>
      <c r="RSW116"/>
      <c r="RSY116"/>
      <c r="RTA116"/>
      <c r="RTC116"/>
      <c r="RTE116"/>
      <c r="RTG116"/>
      <c r="RTI116"/>
      <c r="RTK116"/>
      <c r="RTM116"/>
      <c r="RTO116"/>
      <c r="RTQ116"/>
      <c r="RTS116"/>
      <c r="RTU116"/>
      <c r="RTW116"/>
      <c r="RTY116"/>
      <c r="RUA116"/>
      <c r="RUC116"/>
      <c r="RUE116"/>
      <c r="RUG116"/>
      <c r="RUI116"/>
      <c r="RUK116"/>
      <c r="RUM116"/>
      <c r="RUO116"/>
      <c r="RUQ116"/>
      <c r="RUS116"/>
      <c r="RUU116"/>
      <c r="RUW116"/>
      <c r="RUY116"/>
      <c r="RVA116"/>
      <c r="RVC116"/>
      <c r="RVE116"/>
      <c r="RVG116"/>
      <c r="RVI116"/>
      <c r="RVK116"/>
      <c r="RVM116"/>
      <c r="RVO116"/>
      <c r="RVQ116"/>
      <c r="RVS116"/>
      <c r="RVU116"/>
      <c r="RVW116"/>
      <c r="RVY116"/>
      <c r="RWA116"/>
      <c r="RWC116"/>
      <c r="RWE116"/>
      <c r="RWG116"/>
      <c r="RWI116"/>
      <c r="RWK116"/>
      <c r="RWM116"/>
      <c r="RWO116"/>
      <c r="RWQ116"/>
      <c r="RWS116"/>
      <c r="RWU116"/>
      <c r="RWW116"/>
      <c r="RWY116"/>
      <c r="RXA116"/>
      <c r="RXC116"/>
      <c r="RXE116"/>
      <c r="RXG116"/>
      <c r="RXI116"/>
      <c r="RXK116"/>
      <c r="RXM116"/>
      <c r="RXO116"/>
      <c r="RXQ116"/>
      <c r="RXS116"/>
      <c r="RXU116"/>
      <c r="RXW116"/>
      <c r="RXY116"/>
      <c r="RYA116"/>
      <c r="RYC116"/>
      <c r="RYE116"/>
      <c r="RYG116"/>
      <c r="RYI116"/>
      <c r="RYK116"/>
      <c r="RYM116"/>
      <c r="RYO116"/>
      <c r="RYQ116"/>
      <c r="RYS116"/>
      <c r="RYU116"/>
      <c r="RYW116"/>
      <c r="RYY116"/>
      <c r="RZA116"/>
      <c r="RZC116"/>
      <c r="RZE116"/>
      <c r="RZG116"/>
      <c r="RZI116"/>
      <c r="RZK116"/>
      <c r="RZM116"/>
      <c r="RZO116"/>
      <c r="RZQ116"/>
      <c r="RZS116"/>
      <c r="RZU116"/>
      <c r="RZW116"/>
      <c r="RZY116"/>
      <c r="SAA116"/>
      <c r="SAC116"/>
      <c r="SAE116"/>
      <c r="SAG116"/>
      <c r="SAI116"/>
      <c r="SAK116"/>
      <c r="SAM116"/>
      <c r="SAO116"/>
      <c r="SAQ116"/>
      <c r="SAS116"/>
      <c r="SAU116"/>
      <c r="SAW116"/>
      <c r="SAY116"/>
      <c r="SBA116"/>
      <c r="SBC116"/>
      <c r="SBE116"/>
      <c r="SBG116"/>
      <c r="SBI116"/>
      <c r="SBK116"/>
      <c r="SBM116"/>
      <c r="SBO116"/>
      <c r="SBQ116"/>
      <c r="SBS116"/>
      <c r="SBU116"/>
      <c r="SBW116"/>
      <c r="SBY116"/>
      <c r="SCA116"/>
      <c r="SCC116"/>
      <c r="SCE116"/>
      <c r="SCG116"/>
      <c r="SCI116"/>
      <c r="SCK116"/>
      <c r="SCM116"/>
      <c r="SCO116"/>
      <c r="SCQ116"/>
      <c r="SCS116"/>
      <c r="SCU116"/>
      <c r="SCW116"/>
      <c r="SCY116"/>
      <c r="SDA116"/>
      <c r="SDC116"/>
      <c r="SDE116"/>
      <c r="SDG116"/>
      <c r="SDI116"/>
      <c r="SDK116"/>
      <c r="SDM116"/>
      <c r="SDO116"/>
      <c r="SDQ116"/>
      <c r="SDS116"/>
      <c r="SDU116"/>
      <c r="SDW116"/>
      <c r="SDY116"/>
      <c r="SEA116"/>
      <c r="SEC116"/>
      <c r="SEE116"/>
      <c r="SEG116"/>
      <c r="SEI116"/>
      <c r="SEK116"/>
      <c r="SEM116"/>
      <c r="SEO116"/>
      <c r="SEQ116"/>
      <c r="SES116"/>
      <c r="SEU116"/>
      <c r="SEW116"/>
      <c r="SEY116"/>
      <c r="SFA116"/>
      <c r="SFC116"/>
      <c r="SFE116"/>
      <c r="SFG116"/>
      <c r="SFI116"/>
      <c r="SFK116"/>
      <c r="SFM116"/>
      <c r="SFO116"/>
      <c r="SFQ116"/>
      <c r="SFS116"/>
      <c r="SFU116"/>
      <c r="SFW116"/>
      <c r="SFY116"/>
      <c r="SGA116"/>
      <c r="SGC116"/>
      <c r="SGE116"/>
      <c r="SGG116"/>
      <c r="SGI116"/>
      <c r="SGK116"/>
      <c r="SGM116"/>
      <c r="SGO116"/>
      <c r="SGQ116"/>
      <c r="SGS116"/>
      <c r="SGU116"/>
      <c r="SGW116"/>
      <c r="SGY116"/>
      <c r="SHA116"/>
      <c r="SHC116"/>
      <c r="SHE116"/>
      <c r="SHG116"/>
      <c r="SHI116"/>
      <c r="SHK116"/>
      <c r="SHM116"/>
      <c r="SHO116"/>
      <c r="SHQ116"/>
      <c r="SHS116"/>
      <c r="SHU116"/>
      <c r="SHW116"/>
      <c r="SHY116"/>
      <c r="SIA116"/>
      <c r="SIC116"/>
      <c r="SIE116"/>
      <c r="SIG116"/>
      <c r="SII116"/>
      <c r="SIK116"/>
      <c r="SIM116"/>
      <c r="SIO116"/>
      <c r="SIQ116"/>
      <c r="SIS116"/>
      <c r="SIU116"/>
      <c r="SIW116"/>
      <c r="SIY116"/>
      <c r="SJA116"/>
      <c r="SJC116"/>
      <c r="SJE116"/>
      <c r="SJG116"/>
      <c r="SJI116"/>
      <c r="SJK116"/>
      <c r="SJM116"/>
      <c r="SJO116"/>
      <c r="SJQ116"/>
      <c r="SJS116"/>
      <c r="SJU116"/>
      <c r="SJW116"/>
      <c r="SJY116"/>
      <c r="SKA116"/>
      <c r="SKC116"/>
      <c r="SKE116"/>
      <c r="SKG116"/>
      <c r="SKI116"/>
      <c r="SKK116"/>
      <c r="SKM116"/>
      <c r="SKO116"/>
      <c r="SKQ116"/>
      <c r="SKS116"/>
      <c r="SKU116"/>
      <c r="SKW116"/>
      <c r="SKY116"/>
      <c r="SLA116"/>
      <c r="SLC116"/>
      <c r="SLE116"/>
      <c r="SLG116"/>
      <c r="SLI116"/>
      <c r="SLK116"/>
      <c r="SLM116"/>
      <c r="SLO116"/>
      <c r="SLQ116"/>
      <c r="SLS116"/>
      <c r="SLU116"/>
      <c r="SLW116"/>
      <c r="SLY116"/>
      <c r="SMA116"/>
      <c r="SMC116"/>
      <c r="SME116"/>
      <c r="SMG116"/>
      <c r="SMI116"/>
      <c r="SMK116"/>
      <c r="SMM116"/>
      <c r="SMO116"/>
      <c r="SMQ116"/>
      <c r="SMS116"/>
      <c r="SMU116"/>
      <c r="SMW116"/>
      <c r="SMY116"/>
      <c r="SNA116"/>
      <c r="SNC116"/>
      <c r="SNE116"/>
      <c r="SNG116"/>
      <c r="SNI116"/>
      <c r="SNK116"/>
      <c r="SNM116"/>
      <c r="SNO116"/>
      <c r="SNQ116"/>
      <c r="SNS116"/>
      <c r="SNU116"/>
      <c r="SNW116"/>
      <c r="SNY116"/>
      <c r="SOA116"/>
      <c r="SOC116"/>
      <c r="SOE116"/>
      <c r="SOG116"/>
      <c r="SOI116"/>
      <c r="SOK116"/>
      <c r="SOM116"/>
      <c r="SOO116"/>
      <c r="SOQ116"/>
      <c r="SOS116"/>
      <c r="SOU116"/>
      <c r="SOW116"/>
      <c r="SOY116"/>
      <c r="SPA116"/>
      <c r="SPC116"/>
      <c r="SPE116"/>
      <c r="SPG116"/>
      <c r="SPI116"/>
      <c r="SPK116"/>
      <c r="SPM116"/>
      <c r="SPO116"/>
      <c r="SPQ116"/>
      <c r="SPS116"/>
      <c r="SPU116"/>
      <c r="SPW116"/>
      <c r="SPY116"/>
      <c r="SQA116"/>
      <c r="SQC116"/>
      <c r="SQE116"/>
      <c r="SQG116"/>
      <c r="SQI116"/>
      <c r="SQK116"/>
      <c r="SQM116"/>
      <c r="SQO116"/>
      <c r="SQQ116"/>
      <c r="SQS116"/>
      <c r="SQU116"/>
      <c r="SQW116"/>
      <c r="SQY116"/>
      <c r="SRA116"/>
      <c r="SRC116"/>
      <c r="SRE116"/>
      <c r="SRG116"/>
      <c r="SRI116"/>
      <c r="SRK116"/>
      <c r="SRM116"/>
      <c r="SRO116"/>
      <c r="SRQ116"/>
      <c r="SRS116"/>
      <c r="SRU116"/>
      <c r="SRW116"/>
      <c r="SRY116"/>
      <c r="SSA116"/>
      <c r="SSC116"/>
      <c r="SSE116"/>
      <c r="SSG116"/>
      <c r="SSI116"/>
      <c r="SSK116"/>
      <c r="SSM116"/>
      <c r="SSO116"/>
      <c r="SSQ116"/>
      <c r="SSS116"/>
      <c r="SSU116"/>
      <c r="SSW116"/>
      <c r="SSY116"/>
      <c r="STA116"/>
      <c r="STC116"/>
      <c r="STE116"/>
      <c r="STG116"/>
      <c r="STI116"/>
      <c r="STK116"/>
      <c r="STM116"/>
      <c r="STO116"/>
      <c r="STQ116"/>
      <c r="STS116"/>
      <c r="STU116"/>
      <c r="STW116"/>
      <c r="STY116"/>
      <c r="SUA116"/>
      <c r="SUC116"/>
      <c r="SUE116"/>
      <c r="SUG116"/>
      <c r="SUI116"/>
      <c r="SUK116"/>
      <c r="SUM116"/>
      <c r="SUO116"/>
      <c r="SUQ116"/>
      <c r="SUS116"/>
      <c r="SUU116"/>
      <c r="SUW116"/>
      <c r="SUY116"/>
      <c r="SVA116"/>
      <c r="SVC116"/>
      <c r="SVE116"/>
      <c r="SVG116"/>
      <c r="SVI116"/>
      <c r="SVK116"/>
      <c r="SVM116"/>
      <c r="SVO116"/>
      <c r="SVQ116"/>
      <c r="SVS116"/>
      <c r="SVU116"/>
      <c r="SVW116"/>
      <c r="SVY116"/>
      <c r="SWA116"/>
      <c r="SWC116"/>
      <c r="SWE116"/>
      <c r="SWG116"/>
      <c r="SWI116"/>
      <c r="SWK116"/>
      <c r="SWM116"/>
      <c r="SWO116"/>
      <c r="SWQ116"/>
      <c r="SWS116"/>
      <c r="SWU116"/>
      <c r="SWW116"/>
      <c r="SWY116"/>
      <c r="SXA116"/>
      <c r="SXC116"/>
      <c r="SXE116"/>
      <c r="SXG116"/>
      <c r="SXI116"/>
      <c r="SXK116"/>
      <c r="SXM116"/>
      <c r="SXO116"/>
      <c r="SXQ116"/>
      <c r="SXS116"/>
      <c r="SXU116"/>
      <c r="SXW116"/>
      <c r="SXY116"/>
      <c r="SYA116"/>
      <c r="SYC116"/>
      <c r="SYE116"/>
      <c r="SYG116"/>
      <c r="SYI116"/>
      <c r="SYK116"/>
      <c r="SYM116"/>
      <c r="SYO116"/>
      <c r="SYQ116"/>
      <c r="SYS116"/>
      <c r="SYU116"/>
      <c r="SYW116"/>
      <c r="SYY116"/>
      <c r="SZA116"/>
      <c r="SZC116"/>
      <c r="SZE116"/>
      <c r="SZG116"/>
      <c r="SZI116"/>
      <c r="SZK116"/>
      <c r="SZM116"/>
      <c r="SZO116"/>
      <c r="SZQ116"/>
      <c r="SZS116"/>
      <c r="SZU116"/>
      <c r="SZW116"/>
      <c r="SZY116"/>
      <c r="TAA116"/>
      <c r="TAC116"/>
      <c r="TAE116"/>
      <c r="TAG116"/>
      <c r="TAI116"/>
      <c r="TAK116"/>
      <c r="TAM116"/>
      <c r="TAO116"/>
      <c r="TAQ116"/>
      <c r="TAS116"/>
      <c r="TAU116"/>
      <c r="TAW116"/>
      <c r="TAY116"/>
      <c r="TBA116"/>
      <c r="TBC116"/>
      <c r="TBE116"/>
      <c r="TBG116"/>
      <c r="TBI116"/>
      <c r="TBK116"/>
      <c r="TBM116"/>
      <c r="TBO116"/>
      <c r="TBQ116"/>
      <c r="TBS116"/>
      <c r="TBU116"/>
      <c r="TBW116"/>
      <c r="TBY116"/>
      <c r="TCA116"/>
      <c r="TCC116"/>
      <c r="TCE116"/>
      <c r="TCG116"/>
      <c r="TCI116"/>
      <c r="TCK116"/>
      <c r="TCM116"/>
      <c r="TCO116"/>
      <c r="TCQ116"/>
      <c r="TCS116"/>
      <c r="TCU116"/>
      <c r="TCW116"/>
      <c r="TCY116"/>
      <c r="TDA116"/>
      <c r="TDC116"/>
      <c r="TDE116"/>
      <c r="TDG116"/>
      <c r="TDI116"/>
      <c r="TDK116"/>
      <c r="TDM116"/>
      <c r="TDO116"/>
      <c r="TDQ116"/>
      <c r="TDS116"/>
      <c r="TDU116"/>
      <c r="TDW116"/>
      <c r="TDY116"/>
      <c r="TEA116"/>
      <c r="TEC116"/>
      <c r="TEE116"/>
      <c r="TEG116"/>
      <c r="TEI116"/>
      <c r="TEK116"/>
      <c r="TEM116"/>
      <c r="TEO116"/>
      <c r="TEQ116"/>
      <c r="TES116"/>
      <c r="TEU116"/>
      <c r="TEW116"/>
      <c r="TEY116"/>
      <c r="TFA116"/>
      <c r="TFC116"/>
      <c r="TFE116"/>
      <c r="TFG116"/>
      <c r="TFI116"/>
      <c r="TFK116"/>
      <c r="TFM116"/>
      <c r="TFO116"/>
      <c r="TFQ116"/>
      <c r="TFS116"/>
      <c r="TFU116"/>
      <c r="TFW116"/>
      <c r="TFY116"/>
      <c r="TGA116"/>
      <c r="TGC116"/>
      <c r="TGE116"/>
      <c r="TGG116"/>
      <c r="TGI116"/>
      <c r="TGK116"/>
      <c r="TGM116"/>
      <c r="TGO116"/>
      <c r="TGQ116"/>
      <c r="TGS116"/>
      <c r="TGU116"/>
      <c r="TGW116"/>
      <c r="TGY116"/>
      <c r="THA116"/>
      <c r="THC116"/>
      <c r="THE116"/>
      <c r="THG116"/>
      <c r="THI116"/>
      <c r="THK116"/>
      <c r="THM116"/>
      <c r="THO116"/>
      <c r="THQ116"/>
      <c r="THS116"/>
      <c r="THU116"/>
      <c r="THW116"/>
      <c r="THY116"/>
      <c r="TIA116"/>
      <c r="TIC116"/>
      <c r="TIE116"/>
      <c r="TIG116"/>
      <c r="TII116"/>
      <c r="TIK116"/>
      <c r="TIM116"/>
      <c r="TIO116"/>
      <c r="TIQ116"/>
      <c r="TIS116"/>
      <c r="TIU116"/>
      <c r="TIW116"/>
      <c r="TIY116"/>
      <c r="TJA116"/>
      <c r="TJC116"/>
      <c r="TJE116"/>
      <c r="TJG116"/>
      <c r="TJI116"/>
      <c r="TJK116"/>
      <c r="TJM116"/>
      <c r="TJO116"/>
      <c r="TJQ116"/>
      <c r="TJS116"/>
      <c r="TJU116"/>
      <c r="TJW116"/>
      <c r="TJY116"/>
      <c r="TKA116"/>
      <c r="TKC116"/>
      <c r="TKE116"/>
      <c r="TKG116"/>
      <c r="TKI116"/>
      <c r="TKK116"/>
      <c r="TKM116"/>
      <c r="TKO116"/>
      <c r="TKQ116"/>
      <c r="TKS116"/>
      <c r="TKU116"/>
      <c r="TKW116"/>
      <c r="TKY116"/>
      <c r="TLA116"/>
      <c r="TLC116"/>
      <c r="TLE116"/>
      <c r="TLG116"/>
      <c r="TLI116"/>
      <c r="TLK116"/>
      <c r="TLM116"/>
      <c r="TLO116"/>
      <c r="TLQ116"/>
      <c r="TLS116"/>
      <c r="TLU116"/>
      <c r="TLW116"/>
      <c r="TLY116"/>
      <c r="TMA116"/>
      <c r="TMC116"/>
      <c r="TME116"/>
      <c r="TMG116"/>
      <c r="TMI116"/>
      <c r="TMK116"/>
      <c r="TMM116"/>
      <c r="TMO116"/>
      <c r="TMQ116"/>
      <c r="TMS116"/>
      <c r="TMU116"/>
      <c r="TMW116"/>
      <c r="TMY116"/>
      <c r="TNA116"/>
      <c r="TNC116"/>
      <c r="TNE116"/>
      <c r="TNG116"/>
      <c r="TNI116"/>
      <c r="TNK116"/>
      <c r="TNM116"/>
      <c r="TNO116"/>
      <c r="TNQ116"/>
      <c r="TNS116"/>
      <c r="TNU116"/>
      <c r="TNW116"/>
      <c r="TNY116"/>
      <c r="TOA116"/>
      <c r="TOC116"/>
      <c r="TOE116"/>
      <c r="TOG116"/>
      <c r="TOI116"/>
      <c r="TOK116"/>
      <c r="TOM116"/>
      <c r="TOO116"/>
      <c r="TOQ116"/>
      <c r="TOS116"/>
      <c r="TOU116"/>
      <c r="TOW116"/>
      <c r="TOY116"/>
      <c r="TPA116"/>
      <c r="TPC116"/>
      <c r="TPE116"/>
      <c r="TPG116"/>
      <c r="TPI116"/>
      <c r="TPK116"/>
      <c r="TPM116"/>
      <c r="TPO116"/>
      <c r="TPQ116"/>
      <c r="TPS116"/>
      <c r="TPU116"/>
      <c r="TPW116"/>
      <c r="TPY116"/>
      <c r="TQA116"/>
      <c r="TQC116"/>
      <c r="TQE116"/>
      <c r="TQG116"/>
      <c r="TQI116"/>
      <c r="TQK116"/>
      <c r="TQM116"/>
      <c r="TQO116"/>
      <c r="TQQ116"/>
      <c r="TQS116"/>
      <c r="TQU116"/>
      <c r="TQW116"/>
      <c r="TQY116"/>
      <c r="TRA116"/>
      <c r="TRC116"/>
      <c r="TRE116"/>
      <c r="TRG116"/>
      <c r="TRI116"/>
      <c r="TRK116"/>
      <c r="TRM116"/>
      <c r="TRO116"/>
      <c r="TRQ116"/>
      <c r="TRS116"/>
      <c r="TRU116"/>
      <c r="TRW116"/>
      <c r="TRY116"/>
      <c r="TSA116"/>
      <c r="TSC116"/>
      <c r="TSE116"/>
      <c r="TSG116"/>
      <c r="TSI116"/>
      <c r="TSK116"/>
      <c r="TSM116"/>
      <c r="TSO116"/>
      <c r="TSQ116"/>
      <c r="TSS116"/>
      <c r="TSU116"/>
      <c r="TSW116"/>
      <c r="TSY116"/>
      <c r="TTA116"/>
      <c r="TTC116"/>
      <c r="TTE116"/>
      <c r="TTG116"/>
      <c r="TTI116"/>
      <c r="TTK116"/>
      <c r="TTM116"/>
      <c r="TTO116"/>
      <c r="TTQ116"/>
      <c r="TTS116"/>
      <c r="TTU116"/>
      <c r="TTW116"/>
      <c r="TTY116"/>
      <c r="TUA116"/>
      <c r="TUC116"/>
      <c r="TUE116"/>
      <c r="TUG116"/>
      <c r="TUI116"/>
      <c r="TUK116"/>
      <c r="TUM116"/>
      <c r="TUO116"/>
      <c r="TUQ116"/>
      <c r="TUS116"/>
      <c r="TUU116"/>
      <c r="TUW116"/>
      <c r="TUY116"/>
      <c r="TVA116"/>
      <c r="TVC116"/>
      <c r="TVE116"/>
      <c r="TVG116"/>
      <c r="TVI116"/>
      <c r="TVK116"/>
      <c r="TVM116"/>
      <c r="TVO116"/>
      <c r="TVQ116"/>
      <c r="TVS116"/>
      <c r="TVU116"/>
      <c r="TVW116"/>
      <c r="TVY116"/>
      <c r="TWA116"/>
      <c r="TWC116"/>
      <c r="TWE116"/>
      <c r="TWG116"/>
      <c r="TWI116"/>
      <c r="TWK116"/>
      <c r="TWM116"/>
      <c r="TWO116"/>
      <c r="TWQ116"/>
      <c r="TWS116"/>
      <c r="TWU116"/>
      <c r="TWW116"/>
      <c r="TWY116"/>
      <c r="TXA116"/>
      <c r="TXC116"/>
      <c r="TXE116"/>
      <c r="TXG116"/>
      <c r="TXI116"/>
      <c r="TXK116"/>
      <c r="TXM116"/>
      <c r="TXO116"/>
      <c r="TXQ116"/>
      <c r="TXS116"/>
      <c r="TXU116"/>
      <c r="TXW116"/>
      <c r="TXY116"/>
      <c r="TYA116"/>
      <c r="TYC116"/>
      <c r="TYE116"/>
      <c r="TYG116"/>
      <c r="TYI116"/>
      <c r="TYK116"/>
      <c r="TYM116"/>
      <c r="TYO116"/>
      <c r="TYQ116"/>
      <c r="TYS116"/>
      <c r="TYU116"/>
      <c r="TYW116"/>
      <c r="TYY116"/>
      <c r="TZA116"/>
      <c r="TZC116"/>
      <c r="TZE116"/>
      <c r="TZG116"/>
      <c r="TZI116"/>
      <c r="TZK116"/>
      <c r="TZM116"/>
      <c r="TZO116"/>
      <c r="TZQ116"/>
      <c r="TZS116"/>
      <c r="TZU116"/>
      <c r="TZW116"/>
      <c r="TZY116"/>
      <c r="UAA116"/>
      <c r="UAC116"/>
      <c r="UAE116"/>
      <c r="UAG116"/>
      <c r="UAI116"/>
      <c r="UAK116"/>
      <c r="UAM116"/>
      <c r="UAO116"/>
      <c r="UAQ116"/>
      <c r="UAS116"/>
      <c r="UAU116"/>
      <c r="UAW116"/>
      <c r="UAY116"/>
      <c r="UBA116"/>
      <c r="UBC116"/>
      <c r="UBE116"/>
      <c r="UBG116"/>
      <c r="UBI116"/>
      <c r="UBK116"/>
      <c r="UBM116"/>
      <c r="UBO116"/>
      <c r="UBQ116"/>
      <c r="UBS116"/>
      <c r="UBU116"/>
      <c r="UBW116"/>
      <c r="UBY116"/>
      <c r="UCA116"/>
      <c r="UCC116"/>
      <c r="UCE116"/>
      <c r="UCG116"/>
      <c r="UCI116"/>
      <c r="UCK116"/>
      <c r="UCM116"/>
      <c r="UCO116"/>
      <c r="UCQ116"/>
      <c r="UCS116"/>
      <c r="UCU116"/>
      <c r="UCW116"/>
      <c r="UCY116"/>
      <c r="UDA116"/>
      <c r="UDC116"/>
      <c r="UDE116"/>
      <c r="UDG116"/>
      <c r="UDI116"/>
      <c r="UDK116"/>
      <c r="UDM116"/>
      <c r="UDO116"/>
      <c r="UDQ116"/>
      <c r="UDS116"/>
      <c r="UDU116"/>
      <c r="UDW116"/>
      <c r="UDY116"/>
      <c r="UEA116"/>
      <c r="UEC116"/>
      <c r="UEE116"/>
      <c r="UEG116"/>
      <c r="UEI116"/>
      <c r="UEK116"/>
      <c r="UEM116"/>
      <c r="UEO116"/>
      <c r="UEQ116"/>
      <c r="UES116"/>
      <c r="UEU116"/>
      <c r="UEW116"/>
      <c r="UEY116"/>
      <c r="UFA116"/>
      <c r="UFC116"/>
      <c r="UFE116"/>
      <c r="UFG116"/>
      <c r="UFI116"/>
      <c r="UFK116"/>
      <c r="UFM116"/>
      <c r="UFO116"/>
      <c r="UFQ116"/>
      <c r="UFS116"/>
      <c r="UFU116"/>
      <c r="UFW116"/>
      <c r="UFY116"/>
      <c r="UGA116"/>
      <c r="UGC116"/>
      <c r="UGE116"/>
      <c r="UGG116"/>
      <c r="UGI116"/>
      <c r="UGK116"/>
      <c r="UGM116"/>
      <c r="UGO116"/>
      <c r="UGQ116"/>
      <c r="UGS116"/>
      <c r="UGU116"/>
      <c r="UGW116"/>
      <c r="UGY116"/>
      <c r="UHA116"/>
      <c r="UHC116"/>
      <c r="UHE116"/>
      <c r="UHG116"/>
      <c r="UHI116"/>
      <c r="UHK116"/>
      <c r="UHM116"/>
      <c r="UHO116"/>
      <c r="UHQ116"/>
      <c r="UHS116"/>
      <c r="UHU116"/>
      <c r="UHW116"/>
      <c r="UHY116"/>
      <c r="UIA116"/>
      <c r="UIC116"/>
      <c r="UIE116"/>
      <c r="UIG116"/>
      <c r="UII116"/>
      <c r="UIK116"/>
      <c r="UIM116"/>
      <c r="UIO116"/>
      <c r="UIQ116"/>
      <c r="UIS116"/>
      <c r="UIU116"/>
      <c r="UIW116"/>
      <c r="UIY116"/>
      <c r="UJA116"/>
      <c r="UJC116"/>
      <c r="UJE116"/>
      <c r="UJG116"/>
      <c r="UJI116"/>
      <c r="UJK116"/>
      <c r="UJM116"/>
      <c r="UJO116"/>
      <c r="UJQ116"/>
      <c r="UJS116"/>
      <c r="UJU116"/>
      <c r="UJW116"/>
      <c r="UJY116"/>
      <c r="UKA116"/>
      <c r="UKC116"/>
      <c r="UKE116"/>
      <c r="UKG116"/>
      <c r="UKI116"/>
      <c r="UKK116"/>
      <c r="UKM116"/>
      <c r="UKO116"/>
      <c r="UKQ116"/>
      <c r="UKS116"/>
      <c r="UKU116"/>
      <c r="UKW116"/>
      <c r="UKY116"/>
      <c r="ULA116"/>
      <c r="ULC116"/>
      <c r="ULE116"/>
      <c r="ULG116"/>
      <c r="ULI116"/>
      <c r="ULK116"/>
      <c r="ULM116"/>
      <c r="ULO116"/>
      <c r="ULQ116"/>
      <c r="ULS116"/>
      <c r="ULU116"/>
      <c r="ULW116"/>
      <c r="ULY116"/>
      <c r="UMA116"/>
      <c r="UMC116"/>
      <c r="UME116"/>
      <c r="UMG116"/>
      <c r="UMI116"/>
      <c r="UMK116"/>
      <c r="UMM116"/>
      <c r="UMO116"/>
      <c r="UMQ116"/>
      <c r="UMS116"/>
      <c r="UMU116"/>
      <c r="UMW116"/>
      <c r="UMY116"/>
      <c r="UNA116"/>
      <c r="UNC116"/>
      <c r="UNE116"/>
      <c r="UNG116"/>
      <c r="UNI116"/>
      <c r="UNK116"/>
      <c r="UNM116"/>
      <c r="UNO116"/>
      <c r="UNQ116"/>
      <c r="UNS116"/>
      <c r="UNU116"/>
      <c r="UNW116"/>
      <c r="UNY116"/>
      <c r="UOA116"/>
      <c r="UOC116"/>
      <c r="UOE116"/>
      <c r="UOG116"/>
      <c r="UOI116"/>
      <c r="UOK116"/>
      <c r="UOM116"/>
      <c r="UOO116"/>
      <c r="UOQ116"/>
      <c r="UOS116"/>
      <c r="UOU116"/>
      <c r="UOW116"/>
      <c r="UOY116"/>
      <c r="UPA116"/>
      <c r="UPC116"/>
      <c r="UPE116"/>
      <c r="UPG116"/>
      <c r="UPI116"/>
      <c r="UPK116"/>
      <c r="UPM116"/>
      <c r="UPO116"/>
      <c r="UPQ116"/>
      <c r="UPS116"/>
      <c r="UPU116"/>
      <c r="UPW116"/>
      <c r="UPY116"/>
      <c r="UQA116"/>
      <c r="UQC116"/>
      <c r="UQE116"/>
      <c r="UQG116"/>
      <c r="UQI116"/>
      <c r="UQK116"/>
      <c r="UQM116"/>
      <c r="UQO116"/>
      <c r="UQQ116"/>
      <c r="UQS116"/>
      <c r="UQU116"/>
      <c r="UQW116"/>
      <c r="UQY116"/>
      <c r="URA116"/>
      <c r="URC116"/>
      <c r="URE116"/>
      <c r="URG116"/>
      <c r="URI116"/>
      <c r="URK116"/>
      <c r="URM116"/>
      <c r="URO116"/>
      <c r="URQ116"/>
      <c r="URS116"/>
      <c r="URU116"/>
      <c r="URW116"/>
      <c r="URY116"/>
      <c r="USA116"/>
      <c r="USC116"/>
      <c r="USE116"/>
      <c r="USG116"/>
      <c r="USI116"/>
      <c r="USK116"/>
      <c r="USM116"/>
      <c r="USO116"/>
      <c r="USQ116"/>
      <c r="USS116"/>
      <c r="USU116"/>
      <c r="USW116"/>
      <c r="USY116"/>
      <c r="UTA116"/>
      <c r="UTC116"/>
      <c r="UTE116"/>
      <c r="UTG116"/>
      <c r="UTI116"/>
      <c r="UTK116"/>
      <c r="UTM116"/>
      <c r="UTO116"/>
      <c r="UTQ116"/>
      <c r="UTS116"/>
      <c r="UTU116"/>
      <c r="UTW116"/>
      <c r="UTY116"/>
      <c r="UUA116"/>
      <c r="UUC116"/>
      <c r="UUE116"/>
      <c r="UUG116"/>
      <c r="UUI116"/>
      <c r="UUK116"/>
      <c r="UUM116"/>
      <c r="UUO116"/>
      <c r="UUQ116"/>
      <c r="UUS116"/>
      <c r="UUU116"/>
      <c r="UUW116"/>
      <c r="UUY116"/>
      <c r="UVA116"/>
      <c r="UVC116"/>
      <c r="UVE116"/>
      <c r="UVG116"/>
      <c r="UVI116"/>
      <c r="UVK116"/>
      <c r="UVM116"/>
      <c r="UVO116"/>
      <c r="UVQ116"/>
      <c r="UVS116"/>
      <c r="UVU116"/>
      <c r="UVW116"/>
      <c r="UVY116"/>
      <c r="UWA116"/>
      <c r="UWC116"/>
      <c r="UWE116"/>
      <c r="UWG116"/>
      <c r="UWI116"/>
      <c r="UWK116"/>
      <c r="UWM116"/>
      <c r="UWO116"/>
      <c r="UWQ116"/>
      <c r="UWS116"/>
      <c r="UWU116"/>
      <c r="UWW116"/>
      <c r="UWY116"/>
      <c r="UXA116"/>
      <c r="UXC116"/>
      <c r="UXE116"/>
      <c r="UXG116"/>
      <c r="UXI116"/>
      <c r="UXK116"/>
      <c r="UXM116"/>
      <c r="UXO116"/>
      <c r="UXQ116"/>
      <c r="UXS116"/>
      <c r="UXU116"/>
      <c r="UXW116"/>
      <c r="UXY116"/>
      <c r="UYA116"/>
      <c r="UYC116"/>
      <c r="UYE116"/>
      <c r="UYG116"/>
      <c r="UYI116"/>
      <c r="UYK116"/>
      <c r="UYM116"/>
      <c r="UYO116"/>
      <c r="UYQ116"/>
      <c r="UYS116"/>
      <c r="UYU116"/>
      <c r="UYW116"/>
      <c r="UYY116"/>
      <c r="UZA116"/>
      <c r="UZC116"/>
      <c r="UZE116"/>
      <c r="UZG116"/>
      <c r="UZI116"/>
      <c r="UZK116"/>
      <c r="UZM116"/>
      <c r="UZO116"/>
      <c r="UZQ116"/>
      <c r="UZS116"/>
      <c r="UZU116"/>
      <c r="UZW116"/>
      <c r="UZY116"/>
      <c r="VAA116"/>
      <c r="VAC116"/>
      <c r="VAE116"/>
      <c r="VAG116"/>
      <c r="VAI116"/>
      <c r="VAK116"/>
      <c r="VAM116"/>
      <c r="VAO116"/>
      <c r="VAQ116"/>
      <c r="VAS116"/>
      <c r="VAU116"/>
      <c r="VAW116"/>
      <c r="VAY116"/>
      <c r="VBA116"/>
      <c r="VBC116"/>
      <c r="VBE116"/>
      <c r="VBG116"/>
      <c r="VBI116"/>
      <c r="VBK116"/>
      <c r="VBM116"/>
      <c r="VBO116"/>
      <c r="VBQ116"/>
      <c r="VBS116"/>
      <c r="VBU116"/>
      <c r="VBW116"/>
      <c r="VBY116"/>
      <c r="VCA116"/>
      <c r="VCC116"/>
      <c r="VCE116"/>
      <c r="VCG116"/>
      <c r="VCI116"/>
      <c r="VCK116"/>
      <c r="VCM116"/>
      <c r="VCO116"/>
      <c r="VCQ116"/>
      <c r="VCS116"/>
      <c r="VCU116"/>
      <c r="VCW116"/>
      <c r="VCY116"/>
      <c r="VDA116"/>
      <c r="VDC116"/>
      <c r="VDE116"/>
      <c r="VDG116"/>
      <c r="VDI116"/>
      <c r="VDK116"/>
      <c r="VDM116"/>
      <c r="VDO116"/>
      <c r="VDQ116"/>
      <c r="VDS116"/>
      <c r="VDU116"/>
      <c r="VDW116"/>
      <c r="VDY116"/>
      <c r="VEA116"/>
      <c r="VEC116"/>
      <c r="VEE116"/>
      <c r="VEG116"/>
      <c r="VEI116"/>
      <c r="VEK116"/>
      <c r="VEM116"/>
      <c r="VEO116"/>
      <c r="VEQ116"/>
      <c r="VES116"/>
      <c r="VEU116"/>
      <c r="VEW116"/>
      <c r="VEY116"/>
      <c r="VFA116"/>
      <c r="VFC116"/>
      <c r="VFE116"/>
      <c r="VFG116"/>
      <c r="VFI116"/>
      <c r="VFK116"/>
      <c r="VFM116"/>
      <c r="VFO116"/>
      <c r="VFQ116"/>
      <c r="VFS116"/>
      <c r="VFU116"/>
      <c r="VFW116"/>
      <c r="VFY116"/>
      <c r="VGA116"/>
      <c r="VGC116"/>
      <c r="VGE116"/>
      <c r="VGG116"/>
      <c r="VGI116"/>
      <c r="VGK116"/>
      <c r="VGM116"/>
      <c r="VGO116"/>
      <c r="VGQ116"/>
      <c r="VGS116"/>
      <c r="VGU116"/>
      <c r="VGW116"/>
      <c r="VGY116"/>
      <c r="VHA116"/>
      <c r="VHC116"/>
      <c r="VHE116"/>
      <c r="VHG116"/>
      <c r="VHI116"/>
      <c r="VHK116"/>
      <c r="VHM116"/>
      <c r="VHO116"/>
      <c r="VHQ116"/>
      <c r="VHS116"/>
      <c r="VHU116"/>
      <c r="VHW116"/>
      <c r="VHY116"/>
      <c r="VIA116"/>
      <c r="VIC116"/>
      <c r="VIE116"/>
      <c r="VIG116"/>
      <c r="VII116"/>
      <c r="VIK116"/>
      <c r="VIM116"/>
      <c r="VIO116"/>
      <c r="VIQ116"/>
      <c r="VIS116"/>
      <c r="VIU116"/>
      <c r="VIW116"/>
      <c r="VIY116"/>
      <c r="VJA116"/>
      <c r="VJC116"/>
      <c r="VJE116"/>
      <c r="VJG116"/>
      <c r="VJI116"/>
      <c r="VJK116"/>
      <c r="VJM116"/>
      <c r="VJO116"/>
      <c r="VJQ116"/>
      <c r="VJS116"/>
      <c r="VJU116"/>
      <c r="VJW116"/>
      <c r="VJY116"/>
      <c r="VKA116"/>
      <c r="VKC116"/>
      <c r="VKE116"/>
      <c r="VKG116"/>
      <c r="VKI116"/>
      <c r="VKK116"/>
      <c r="VKM116"/>
      <c r="VKO116"/>
      <c r="VKQ116"/>
      <c r="VKS116"/>
      <c r="VKU116"/>
      <c r="VKW116"/>
      <c r="VKY116"/>
      <c r="VLA116"/>
      <c r="VLC116"/>
      <c r="VLE116"/>
      <c r="VLG116"/>
      <c r="VLI116"/>
      <c r="VLK116"/>
      <c r="VLM116"/>
      <c r="VLO116"/>
      <c r="VLQ116"/>
      <c r="VLS116"/>
      <c r="VLU116"/>
      <c r="VLW116"/>
      <c r="VLY116"/>
      <c r="VMA116"/>
      <c r="VMC116"/>
      <c r="VME116"/>
      <c r="VMG116"/>
      <c r="VMI116"/>
      <c r="VMK116"/>
      <c r="VMM116"/>
      <c r="VMO116"/>
      <c r="VMQ116"/>
      <c r="VMS116"/>
      <c r="VMU116"/>
      <c r="VMW116"/>
      <c r="VMY116"/>
      <c r="VNA116"/>
      <c r="VNC116"/>
      <c r="VNE116"/>
      <c r="VNG116"/>
      <c r="VNI116"/>
      <c r="VNK116"/>
      <c r="VNM116"/>
      <c r="VNO116"/>
      <c r="VNQ116"/>
      <c r="VNS116"/>
      <c r="VNU116"/>
      <c r="VNW116"/>
      <c r="VNY116"/>
      <c r="VOA116"/>
      <c r="VOC116"/>
      <c r="VOE116"/>
      <c r="VOG116"/>
      <c r="VOI116"/>
      <c r="VOK116"/>
      <c r="VOM116"/>
      <c r="VOO116"/>
      <c r="VOQ116"/>
      <c r="VOS116"/>
      <c r="VOU116"/>
      <c r="VOW116"/>
      <c r="VOY116"/>
      <c r="VPA116"/>
      <c r="VPC116"/>
      <c r="VPE116"/>
      <c r="VPG116"/>
      <c r="VPI116"/>
      <c r="VPK116"/>
      <c r="VPM116"/>
      <c r="VPO116"/>
      <c r="VPQ116"/>
      <c r="VPS116"/>
      <c r="VPU116"/>
      <c r="VPW116"/>
      <c r="VPY116"/>
      <c r="VQA116"/>
      <c r="VQC116"/>
      <c r="VQE116"/>
      <c r="VQG116"/>
      <c r="VQI116"/>
      <c r="VQK116"/>
      <c r="VQM116"/>
      <c r="VQO116"/>
      <c r="VQQ116"/>
      <c r="VQS116"/>
      <c r="VQU116"/>
      <c r="VQW116"/>
      <c r="VQY116"/>
      <c r="VRA116"/>
      <c r="VRC116"/>
      <c r="VRE116"/>
      <c r="VRG116"/>
      <c r="VRI116"/>
      <c r="VRK116"/>
      <c r="VRM116"/>
      <c r="VRO116"/>
      <c r="VRQ116"/>
      <c r="VRS116"/>
      <c r="VRU116"/>
      <c r="VRW116"/>
      <c r="VRY116"/>
      <c r="VSA116"/>
      <c r="VSC116"/>
      <c r="VSE116"/>
      <c r="VSG116"/>
      <c r="VSI116"/>
      <c r="VSK116"/>
      <c r="VSM116"/>
      <c r="VSO116"/>
      <c r="VSQ116"/>
      <c r="VSS116"/>
      <c r="VSU116"/>
      <c r="VSW116"/>
      <c r="VSY116"/>
      <c r="VTA116"/>
      <c r="VTC116"/>
      <c r="VTE116"/>
      <c r="VTG116"/>
      <c r="VTI116"/>
      <c r="VTK116"/>
      <c r="VTM116"/>
      <c r="VTO116"/>
      <c r="VTQ116"/>
      <c r="VTS116"/>
      <c r="VTU116"/>
      <c r="VTW116"/>
      <c r="VTY116"/>
      <c r="VUA116"/>
      <c r="VUC116"/>
      <c r="VUE116"/>
      <c r="VUG116"/>
      <c r="VUI116"/>
      <c r="VUK116"/>
      <c r="VUM116"/>
      <c r="VUO116"/>
      <c r="VUQ116"/>
      <c r="VUS116"/>
      <c r="VUU116"/>
      <c r="VUW116"/>
      <c r="VUY116"/>
      <c r="VVA116"/>
      <c r="VVC116"/>
      <c r="VVE116"/>
      <c r="VVG116"/>
      <c r="VVI116"/>
      <c r="VVK116"/>
      <c r="VVM116"/>
      <c r="VVO116"/>
      <c r="VVQ116"/>
      <c r="VVS116"/>
      <c r="VVU116"/>
      <c r="VVW116"/>
      <c r="VVY116"/>
      <c r="VWA116"/>
      <c r="VWC116"/>
      <c r="VWE116"/>
      <c r="VWG116"/>
      <c r="VWI116"/>
      <c r="VWK116"/>
      <c r="VWM116"/>
      <c r="VWO116"/>
      <c r="VWQ116"/>
      <c r="VWS116"/>
      <c r="VWU116"/>
      <c r="VWW116"/>
      <c r="VWY116"/>
      <c r="VXA116"/>
      <c r="VXC116"/>
      <c r="VXE116"/>
      <c r="VXG116"/>
      <c r="VXI116"/>
      <c r="VXK116"/>
      <c r="VXM116"/>
      <c r="VXO116"/>
      <c r="VXQ116"/>
      <c r="VXS116"/>
      <c r="VXU116"/>
      <c r="VXW116"/>
      <c r="VXY116"/>
      <c r="VYA116"/>
      <c r="VYC116"/>
      <c r="VYE116"/>
      <c r="VYG116"/>
      <c r="VYI116"/>
      <c r="VYK116"/>
      <c r="VYM116"/>
      <c r="VYO116"/>
      <c r="VYQ116"/>
      <c r="VYS116"/>
      <c r="VYU116"/>
      <c r="VYW116"/>
      <c r="VYY116"/>
      <c r="VZA116"/>
      <c r="VZC116"/>
      <c r="VZE116"/>
      <c r="VZG116"/>
      <c r="VZI116"/>
      <c r="VZK116"/>
      <c r="VZM116"/>
      <c r="VZO116"/>
      <c r="VZQ116"/>
      <c r="VZS116"/>
      <c r="VZU116"/>
      <c r="VZW116"/>
      <c r="VZY116"/>
      <c r="WAA116"/>
      <c r="WAC116"/>
      <c r="WAE116"/>
      <c r="WAG116"/>
      <c r="WAI116"/>
      <c r="WAK116"/>
      <c r="WAM116"/>
      <c r="WAO116"/>
      <c r="WAQ116"/>
      <c r="WAS116"/>
      <c r="WAU116"/>
      <c r="WAW116"/>
      <c r="WAY116"/>
      <c r="WBA116"/>
      <c r="WBC116"/>
      <c r="WBE116"/>
      <c r="WBG116"/>
      <c r="WBI116"/>
      <c r="WBK116"/>
      <c r="WBM116"/>
      <c r="WBO116"/>
      <c r="WBQ116"/>
      <c r="WBS116"/>
      <c r="WBU116"/>
      <c r="WBW116"/>
      <c r="WBY116"/>
      <c r="WCA116"/>
      <c r="WCC116"/>
      <c r="WCE116"/>
      <c r="WCG116"/>
      <c r="WCI116"/>
      <c r="WCK116"/>
      <c r="WCM116"/>
      <c r="WCO116"/>
      <c r="WCQ116"/>
      <c r="WCS116"/>
      <c r="WCU116"/>
      <c r="WCW116"/>
      <c r="WCY116"/>
      <c r="WDA116"/>
      <c r="WDC116"/>
      <c r="WDE116"/>
      <c r="WDG116"/>
      <c r="WDI116"/>
      <c r="WDK116"/>
      <c r="WDM116"/>
      <c r="WDO116"/>
      <c r="WDQ116"/>
      <c r="WDS116"/>
      <c r="WDU116"/>
      <c r="WDW116"/>
      <c r="WDY116"/>
      <c r="WEA116"/>
      <c r="WEC116"/>
      <c r="WEE116"/>
      <c r="WEG116"/>
      <c r="WEI116"/>
      <c r="WEK116"/>
      <c r="WEM116"/>
      <c r="WEO116"/>
      <c r="WEQ116"/>
      <c r="WES116"/>
      <c r="WEU116"/>
      <c r="WEW116"/>
      <c r="WEY116"/>
      <c r="WFA116"/>
      <c r="WFC116"/>
      <c r="WFE116"/>
      <c r="WFG116"/>
      <c r="WFI116"/>
      <c r="WFK116"/>
      <c r="WFM116"/>
      <c r="WFO116"/>
      <c r="WFQ116"/>
      <c r="WFS116"/>
      <c r="WFU116"/>
      <c r="WFW116"/>
      <c r="WFY116"/>
      <c r="WGA116"/>
      <c r="WGC116"/>
      <c r="WGE116"/>
      <c r="WGG116"/>
      <c r="WGI116"/>
      <c r="WGK116"/>
      <c r="WGM116"/>
      <c r="WGO116"/>
      <c r="WGQ116"/>
      <c r="WGS116"/>
      <c r="WGU116"/>
      <c r="WGW116"/>
      <c r="WGY116"/>
      <c r="WHA116"/>
      <c r="WHC116"/>
      <c r="WHE116"/>
      <c r="WHG116"/>
      <c r="WHI116"/>
      <c r="WHK116"/>
      <c r="WHM116"/>
      <c r="WHO116"/>
      <c r="WHQ116"/>
      <c r="WHS116"/>
      <c r="WHU116"/>
      <c r="WHW116"/>
      <c r="WHY116"/>
      <c r="WIA116"/>
      <c r="WIC116"/>
      <c r="WIE116"/>
      <c r="WIG116"/>
      <c r="WII116"/>
      <c r="WIK116"/>
      <c r="WIM116"/>
      <c r="WIO116"/>
      <c r="WIQ116"/>
      <c r="WIS116"/>
      <c r="WIU116"/>
      <c r="WIW116"/>
      <c r="WIY116"/>
      <c r="WJA116"/>
      <c r="WJC116"/>
      <c r="WJE116"/>
      <c r="WJG116"/>
      <c r="WJI116"/>
      <c r="WJK116"/>
      <c r="WJM116"/>
      <c r="WJO116"/>
      <c r="WJQ116"/>
      <c r="WJS116"/>
      <c r="WJU116"/>
      <c r="WJW116"/>
      <c r="WJY116"/>
      <c r="WKA116"/>
      <c r="WKC116"/>
      <c r="WKE116"/>
      <c r="WKG116"/>
      <c r="WKI116"/>
      <c r="WKK116"/>
      <c r="WKM116"/>
      <c r="WKO116"/>
      <c r="WKQ116"/>
      <c r="WKS116"/>
      <c r="WKU116"/>
      <c r="WKW116"/>
      <c r="WKY116"/>
      <c r="WLA116"/>
      <c r="WLC116"/>
      <c r="WLE116"/>
      <c r="WLG116"/>
      <c r="WLI116"/>
      <c r="WLK116"/>
      <c r="WLM116"/>
      <c r="WLO116"/>
      <c r="WLQ116"/>
      <c r="WLS116"/>
      <c r="WLU116"/>
      <c r="WLW116"/>
      <c r="WLY116"/>
      <c r="WMA116"/>
      <c r="WMC116"/>
      <c r="WME116"/>
      <c r="WMG116"/>
      <c r="WMI116"/>
      <c r="WMK116"/>
      <c r="WMM116"/>
      <c r="WMO116"/>
      <c r="WMQ116"/>
      <c r="WMS116"/>
      <c r="WMU116"/>
      <c r="WMW116"/>
      <c r="WMY116"/>
      <c r="WNA116"/>
      <c r="WNC116"/>
      <c r="WNE116"/>
      <c r="WNG116"/>
      <c r="WNI116"/>
      <c r="WNK116"/>
      <c r="WNM116"/>
      <c r="WNO116"/>
      <c r="WNQ116"/>
      <c r="WNS116"/>
      <c r="WNU116"/>
      <c r="WNW116"/>
      <c r="WNY116"/>
      <c r="WOA116"/>
      <c r="WOC116"/>
      <c r="WOE116"/>
      <c r="WOG116"/>
      <c r="WOI116"/>
      <c r="WOK116"/>
      <c r="WOM116"/>
      <c r="WOO116"/>
      <c r="WOQ116"/>
      <c r="WOS116"/>
      <c r="WOU116"/>
      <c r="WOW116"/>
      <c r="WOY116"/>
      <c r="WPA116"/>
      <c r="WPC116"/>
      <c r="WPE116"/>
      <c r="WPG116"/>
      <c r="WPI116"/>
      <c r="WPK116"/>
      <c r="WPM116"/>
      <c r="WPO116"/>
      <c r="WPQ116"/>
      <c r="WPS116"/>
      <c r="WPU116"/>
      <c r="WPW116"/>
      <c r="WPY116"/>
      <c r="WQA116"/>
      <c r="WQC116"/>
      <c r="WQE116"/>
      <c r="WQG116"/>
      <c r="WQI116"/>
      <c r="WQK116"/>
      <c r="WQM116"/>
      <c r="WQO116"/>
      <c r="WQQ116"/>
      <c r="WQS116"/>
      <c r="WQU116"/>
      <c r="WQW116"/>
      <c r="WQY116"/>
      <c r="WRA116"/>
      <c r="WRC116"/>
      <c r="WRE116"/>
      <c r="WRG116"/>
      <c r="WRI116"/>
      <c r="WRK116"/>
      <c r="WRM116"/>
      <c r="WRO116"/>
      <c r="WRQ116"/>
      <c r="WRS116"/>
      <c r="WRU116"/>
      <c r="WRW116"/>
      <c r="WRY116"/>
      <c r="WSA116"/>
      <c r="WSC116"/>
      <c r="WSE116"/>
      <c r="WSG116"/>
      <c r="WSI116"/>
      <c r="WSK116"/>
      <c r="WSM116"/>
      <c r="WSO116"/>
      <c r="WSQ116"/>
      <c r="WSS116"/>
      <c r="WSU116"/>
      <c r="WSW116"/>
      <c r="WSY116"/>
      <c r="WTA116"/>
      <c r="WTC116"/>
      <c r="WTE116"/>
      <c r="WTG116"/>
      <c r="WTI116"/>
      <c r="WTK116"/>
      <c r="WTM116"/>
      <c r="WTO116"/>
      <c r="WTQ116"/>
      <c r="WTS116"/>
      <c r="WTU116"/>
      <c r="WTW116"/>
      <c r="WTY116"/>
      <c r="WUA116"/>
      <c r="WUC116"/>
      <c r="WUE116"/>
      <c r="WUG116"/>
      <c r="WUI116"/>
      <c r="WUK116"/>
      <c r="WUM116"/>
      <c r="WUO116"/>
      <c r="WUQ116"/>
      <c r="WUS116"/>
      <c r="WUU116"/>
      <c r="WUW116"/>
      <c r="WUY116"/>
      <c r="WVA116"/>
      <c r="WVC116"/>
      <c r="WVE116"/>
      <c r="WVG116"/>
      <c r="WVI116"/>
      <c r="WVK116"/>
      <c r="WVM116"/>
      <c r="WVO116"/>
      <c r="WVQ116"/>
      <c r="WVS116"/>
      <c r="WVU116"/>
      <c r="WVW116"/>
      <c r="WVY116"/>
      <c r="WWA116"/>
      <c r="WWC116"/>
      <c r="WWE116"/>
      <c r="WWG116"/>
      <c r="WWI116"/>
      <c r="WWK116"/>
      <c r="WWM116"/>
      <c r="WWO116"/>
      <c r="WWQ116"/>
      <c r="WWS116"/>
      <c r="WWU116"/>
      <c r="WWW116"/>
      <c r="WWY116"/>
      <c r="WXA116"/>
      <c r="WXC116"/>
      <c r="WXE116"/>
      <c r="WXG116"/>
      <c r="WXI116"/>
      <c r="WXK116"/>
      <c r="WXM116"/>
      <c r="WXO116"/>
      <c r="WXQ116"/>
      <c r="WXS116"/>
      <c r="WXU116"/>
      <c r="WXW116"/>
      <c r="WXY116"/>
      <c r="WYA116"/>
      <c r="WYC116"/>
      <c r="WYE116"/>
      <c r="WYG116"/>
      <c r="WYI116"/>
      <c r="WYK116"/>
      <c r="WYM116"/>
      <c r="WYO116"/>
      <c r="WYQ116"/>
      <c r="WYS116"/>
      <c r="WYU116"/>
      <c r="WYW116"/>
      <c r="WYY116"/>
      <c r="WZA116"/>
      <c r="WZC116"/>
      <c r="WZE116"/>
      <c r="WZG116"/>
      <c r="WZI116"/>
      <c r="WZK116"/>
      <c r="WZM116"/>
      <c r="WZO116"/>
      <c r="WZQ116"/>
      <c r="WZS116"/>
      <c r="WZU116"/>
      <c r="WZW116"/>
      <c r="WZY116"/>
      <c r="XAA116"/>
      <c r="XAC116"/>
      <c r="XAE116"/>
      <c r="XAG116"/>
      <c r="XAI116"/>
      <c r="XAK116"/>
      <c r="XAM116"/>
      <c r="XAO116"/>
      <c r="XAQ116"/>
      <c r="XAS116"/>
      <c r="XAU116"/>
      <c r="XAW116"/>
      <c r="XAY116"/>
      <c r="XBA116"/>
      <c r="XBC116"/>
      <c r="XBE116"/>
      <c r="XBG116"/>
      <c r="XBI116"/>
      <c r="XBK116"/>
      <c r="XBM116"/>
      <c r="XBO116"/>
      <c r="XBQ116"/>
      <c r="XBS116"/>
      <c r="XBU116"/>
      <c r="XBW116"/>
      <c r="XBY116"/>
      <c r="XCA116"/>
      <c r="XCC116"/>
      <c r="XCE116"/>
      <c r="XCG116"/>
      <c r="XCI116"/>
      <c r="XCK116"/>
      <c r="XCM116"/>
      <c r="XCO116"/>
      <c r="XCQ116"/>
      <c r="XCS116"/>
      <c r="XCU116"/>
      <c r="XCW116"/>
      <c r="XCY116"/>
      <c r="XDA116"/>
      <c r="XDC116"/>
      <c r="XDE116"/>
      <c r="XDG116"/>
      <c r="XDI116"/>
      <c r="XDK116"/>
      <c r="XDM116"/>
      <c r="XDO116"/>
      <c r="XDQ116"/>
      <c r="XDS116"/>
      <c r="XDU116"/>
      <c r="XDW116"/>
      <c r="XDY116"/>
      <c r="XEA116"/>
      <c r="XEC116"/>
      <c r="XEE116"/>
      <c r="XEG116"/>
      <c r="XEI116"/>
      <c r="XEK116"/>
      <c r="XEM116"/>
      <c r="XEO116"/>
      <c r="XEQ116"/>
      <c r="XES116"/>
      <c r="XEU116"/>
      <c r="XEW116"/>
      <c r="XEY116"/>
      <c r="XFA116"/>
      <c r="XFC116"/>
    </row>
    <row r="117" spans="1:1023 1025:2047 2049:3071 3073:4095 4097:5119 5121:6143 6145:7167 7169:8191 8193:9215 9217:10239 10241:11263 11265:12287 12289:13311 13313:14335 14337:15359 15361:16383" s="55" customFormat="1" ht="19" customHeight="1" x14ac:dyDescent="0.35">
      <c r="A117" s="2" t="s">
        <v>273</v>
      </c>
      <c r="B117" s="209" t="s">
        <v>274</v>
      </c>
      <c r="C117" s="210"/>
      <c r="D117" s="48" t="s">
        <v>60</v>
      </c>
      <c r="E117" s="50" t="s">
        <v>49</v>
      </c>
      <c r="F117" s="50" t="s">
        <v>49</v>
      </c>
      <c r="G117" s="50" t="s">
        <v>49</v>
      </c>
      <c r="H117" s="50" t="s">
        <v>49</v>
      </c>
      <c r="I117" s="48" t="s">
        <v>60</v>
      </c>
      <c r="J117" s="49">
        <v>1</v>
      </c>
      <c r="K117" s="57" t="s">
        <v>255</v>
      </c>
      <c r="L117" s="73"/>
      <c r="M117" s="71"/>
      <c r="N117" s="73"/>
      <c r="O117" s="71"/>
      <c r="P117" s="73"/>
      <c r="Q117" s="71"/>
      <c r="R117" s="73"/>
      <c r="S117" s="71"/>
      <c r="T117" s="73"/>
      <c r="U117" s="71"/>
      <c r="V117" s="73"/>
      <c r="W117" s="71"/>
      <c r="X117" s="73"/>
      <c r="Y117" s="71"/>
      <c r="Z117" s="73"/>
      <c r="AA117" s="71"/>
      <c r="AB117" s="73"/>
      <c r="AC117" s="71"/>
      <c r="AD117" s="73"/>
      <c r="AE117" s="71"/>
      <c r="AF117" s="73"/>
      <c r="AG117" s="71"/>
      <c r="AH117" s="73"/>
      <c r="AI117" s="71"/>
      <c r="AJ117" s="73"/>
      <c r="AK117" s="71"/>
      <c r="AL117" s="73"/>
      <c r="AM117" s="71"/>
      <c r="AN117" s="73"/>
      <c r="AO117" s="71"/>
      <c r="AP117" s="73"/>
      <c r="AQ117" s="71"/>
      <c r="AR117" s="73"/>
      <c r="AS117" s="71"/>
      <c r="AT117" s="73"/>
      <c r="AU117" s="71"/>
      <c r="AV117" s="73"/>
      <c r="AW117" s="71"/>
      <c r="AX117" s="73"/>
      <c r="AY117" s="71"/>
      <c r="AZ117" s="73"/>
      <c r="BA117" s="71"/>
      <c r="BB117" s="73"/>
      <c r="BC117" s="71"/>
      <c r="BD117" s="73"/>
      <c r="BE117" s="71"/>
      <c r="BF117" s="73"/>
      <c r="BG117" s="71"/>
      <c r="BH117" s="73"/>
      <c r="BI117" s="71"/>
      <c r="BJ117" s="73"/>
      <c r="BK117" s="71"/>
      <c r="BL117" s="73"/>
      <c r="BM117" s="71"/>
      <c r="BN117" s="73"/>
      <c r="BO117" s="71"/>
      <c r="BP117" s="73"/>
      <c r="BQ117" s="71"/>
      <c r="BR117" s="73"/>
      <c r="BS117" s="71"/>
      <c r="BT117" s="73"/>
      <c r="BU117" s="71"/>
      <c r="BV117" s="73"/>
      <c r="BW117" s="71"/>
      <c r="BX117" s="73"/>
      <c r="BY117" s="71"/>
      <c r="BZ117" s="73"/>
      <c r="CA117" s="71"/>
      <c r="CB117" s="73"/>
      <c r="CC117" s="71"/>
      <c r="CD117" s="73"/>
      <c r="CE117" s="71"/>
      <c r="CF117" s="73"/>
      <c r="CG117" s="71"/>
      <c r="CH117" s="73"/>
      <c r="CI117" s="71"/>
      <c r="CJ117" s="73"/>
      <c r="CK117" s="71"/>
      <c r="CL117" s="73"/>
      <c r="CM117" s="71"/>
      <c r="CN117" s="73"/>
      <c r="CO117" s="71"/>
      <c r="CP117" s="73"/>
      <c r="CQ117" s="71"/>
      <c r="CR117" s="73"/>
      <c r="CS117" s="71"/>
      <c r="CT117" s="73"/>
      <c r="CU117" s="71"/>
      <c r="CV117" s="73"/>
      <c r="CW117" s="71"/>
      <c r="CX117" s="73"/>
      <c r="CY117" s="71"/>
      <c r="CZ117" s="73"/>
      <c r="DA117" s="71"/>
      <c r="DB117" s="73"/>
      <c r="DC117" s="71"/>
      <c r="DD117" s="73"/>
      <c r="DE117" s="71"/>
      <c r="DF117" s="73"/>
      <c r="DG117" s="71"/>
      <c r="DH117" s="73"/>
      <c r="DI117" s="71"/>
      <c r="DK117"/>
      <c r="DM117"/>
      <c r="DO117"/>
      <c r="DQ117"/>
      <c r="DS117"/>
      <c r="DU117"/>
      <c r="DW117"/>
      <c r="DY117"/>
      <c r="EA117"/>
      <c r="EC117"/>
      <c r="EE117"/>
      <c r="EG117"/>
      <c r="EI117"/>
      <c r="EK117"/>
      <c r="EM117"/>
      <c r="EO117"/>
      <c r="EQ117"/>
      <c r="ES117"/>
      <c r="EU117"/>
      <c r="EW117"/>
      <c r="EY117"/>
      <c r="FA117"/>
      <c r="FC117"/>
      <c r="FE117"/>
      <c r="FG117"/>
      <c r="FI117"/>
      <c r="FK117"/>
      <c r="FM117"/>
      <c r="FO117"/>
      <c r="FQ117"/>
      <c r="FS117"/>
      <c r="FU117"/>
      <c r="FW117"/>
      <c r="FY117"/>
      <c r="GA117"/>
      <c r="GC117"/>
      <c r="GE117"/>
      <c r="GG117"/>
      <c r="GI117"/>
      <c r="GK117"/>
      <c r="GM117"/>
      <c r="GO117"/>
      <c r="GQ117"/>
      <c r="GS117"/>
      <c r="GU117"/>
      <c r="GW117"/>
      <c r="GY117"/>
      <c r="HA117"/>
      <c r="HC117"/>
      <c r="HE117"/>
      <c r="HG117"/>
      <c r="HI117"/>
      <c r="HK117"/>
      <c r="HM117"/>
      <c r="HO117"/>
      <c r="HQ117"/>
      <c r="HS117"/>
      <c r="HU117"/>
      <c r="HW117"/>
      <c r="HY117"/>
      <c r="IA117"/>
      <c r="IC117"/>
      <c r="IE117"/>
      <c r="IG117"/>
      <c r="II117"/>
      <c r="IK117"/>
      <c r="IM117"/>
      <c r="IO117"/>
      <c r="IQ117"/>
      <c r="IS117"/>
      <c r="IU117"/>
      <c r="IW117"/>
      <c r="IY117"/>
      <c r="JA117"/>
      <c r="JC117"/>
      <c r="JE117"/>
      <c r="JG117"/>
      <c r="JI117"/>
      <c r="JK117"/>
      <c r="JM117"/>
      <c r="JO117"/>
      <c r="JQ117"/>
      <c r="JS117"/>
      <c r="JU117"/>
      <c r="JW117"/>
      <c r="JY117"/>
      <c r="KA117"/>
      <c r="KC117"/>
      <c r="KE117"/>
      <c r="KG117"/>
      <c r="KI117"/>
      <c r="KK117"/>
      <c r="KM117"/>
      <c r="KO117"/>
      <c r="KQ117"/>
      <c r="KS117"/>
      <c r="KU117"/>
      <c r="KW117"/>
      <c r="KY117"/>
      <c r="LA117"/>
      <c r="LC117"/>
      <c r="LE117"/>
      <c r="LG117"/>
      <c r="LI117"/>
      <c r="LK117"/>
      <c r="LM117"/>
      <c r="LO117"/>
      <c r="LQ117"/>
      <c r="LS117"/>
      <c r="LU117"/>
      <c r="LW117"/>
      <c r="LY117"/>
      <c r="MA117"/>
      <c r="MC117"/>
      <c r="ME117"/>
      <c r="MG117"/>
      <c r="MI117"/>
      <c r="MK117"/>
      <c r="MM117"/>
      <c r="MO117"/>
      <c r="MQ117"/>
      <c r="MS117"/>
      <c r="MU117"/>
      <c r="MW117"/>
      <c r="MY117"/>
      <c r="NA117"/>
      <c r="NC117"/>
      <c r="NE117"/>
      <c r="NG117"/>
      <c r="NI117"/>
      <c r="NK117"/>
      <c r="NM117"/>
      <c r="NO117"/>
      <c r="NQ117"/>
      <c r="NS117"/>
      <c r="NU117"/>
      <c r="NW117"/>
      <c r="NY117"/>
      <c r="OA117"/>
      <c r="OC117"/>
      <c r="OE117"/>
      <c r="OG117"/>
      <c r="OI117"/>
      <c r="OK117"/>
      <c r="OM117"/>
      <c r="OO117"/>
      <c r="OQ117"/>
      <c r="OS117"/>
      <c r="OU117"/>
      <c r="OW117"/>
      <c r="OY117"/>
      <c r="PA117"/>
      <c r="PC117"/>
      <c r="PE117"/>
      <c r="PG117"/>
      <c r="PI117"/>
      <c r="PK117"/>
      <c r="PM117"/>
      <c r="PO117"/>
      <c r="PQ117"/>
      <c r="PS117"/>
      <c r="PU117"/>
      <c r="PW117"/>
      <c r="PY117"/>
      <c r="QA117"/>
      <c r="QC117"/>
      <c r="QE117"/>
      <c r="QG117"/>
      <c r="QI117"/>
      <c r="QK117"/>
      <c r="QM117"/>
      <c r="QO117"/>
      <c r="QQ117"/>
      <c r="QS117"/>
      <c r="QU117"/>
      <c r="QW117"/>
      <c r="QY117"/>
      <c r="RA117"/>
      <c r="RC117"/>
      <c r="RE117"/>
      <c r="RG117"/>
      <c r="RI117"/>
      <c r="RK117"/>
      <c r="RM117"/>
      <c r="RO117"/>
      <c r="RQ117"/>
      <c r="RS117"/>
      <c r="RU117"/>
      <c r="RW117"/>
      <c r="RY117"/>
      <c r="SA117"/>
      <c r="SC117"/>
      <c r="SE117"/>
      <c r="SG117"/>
      <c r="SI117"/>
      <c r="SK117"/>
      <c r="SM117"/>
      <c r="SO117"/>
      <c r="SQ117"/>
      <c r="SS117"/>
      <c r="SU117"/>
      <c r="SW117"/>
      <c r="SY117"/>
      <c r="TA117"/>
      <c r="TC117"/>
      <c r="TE117"/>
      <c r="TG117"/>
      <c r="TI117"/>
      <c r="TK117"/>
      <c r="TM117"/>
      <c r="TO117"/>
      <c r="TQ117"/>
      <c r="TS117"/>
      <c r="TU117"/>
      <c r="TW117"/>
      <c r="TY117"/>
      <c r="UA117"/>
      <c r="UC117"/>
      <c r="UE117"/>
      <c r="UG117"/>
      <c r="UI117"/>
      <c r="UK117"/>
      <c r="UM117"/>
      <c r="UO117"/>
      <c r="UQ117"/>
      <c r="US117"/>
      <c r="UU117"/>
      <c r="UW117"/>
      <c r="UY117"/>
      <c r="VA117"/>
      <c r="VC117"/>
      <c r="VE117"/>
      <c r="VG117"/>
      <c r="VI117"/>
      <c r="VK117"/>
      <c r="VM117"/>
      <c r="VO117"/>
      <c r="VQ117"/>
      <c r="VS117"/>
      <c r="VU117"/>
      <c r="VW117"/>
      <c r="VY117"/>
      <c r="WA117"/>
      <c r="WC117"/>
      <c r="WE117"/>
      <c r="WG117"/>
      <c r="WI117"/>
      <c r="WK117"/>
      <c r="WM117"/>
      <c r="WO117"/>
      <c r="WQ117"/>
      <c r="WS117"/>
      <c r="WU117"/>
      <c r="WW117"/>
      <c r="WY117"/>
      <c r="XA117"/>
      <c r="XC117"/>
      <c r="XE117"/>
      <c r="XG117"/>
      <c r="XI117"/>
      <c r="XK117"/>
      <c r="XM117"/>
      <c r="XO117"/>
      <c r="XQ117"/>
      <c r="XS117"/>
      <c r="XU117"/>
      <c r="XW117"/>
      <c r="XY117"/>
      <c r="YA117"/>
      <c r="YC117"/>
      <c r="YE117"/>
      <c r="YG117"/>
      <c r="YI117"/>
      <c r="YK117"/>
      <c r="YM117"/>
      <c r="YO117"/>
      <c r="YQ117"/>
      <c r="YS117"/>
      <c r="YU117"/>
      <c r="YW117"/>
      <c r="YY117"/>
      <c r="ZA117"/>
      <c r="ZC117"/>
      <c r="ZE117"/>
      <c r="ZG117"/>
      <c r="ZI117"/>
      <c r="ZK117"/>
      <c r="ZM117"/>
      <c r="ZO117"/>
      <c r="ZQ117"/>
      <c r="ZS117"/>
      <c r="ZU117"/>
      <c r="ZW117"/>
      <c r="ZY117"/>
      <c r="AAA117"/>
      <c r="AAC117"/>
      <c r="AAE117"/>
      <c r="AAG117"/>
      <c r="AAI117"/>
      <c r="AAK117"/>
      <c r="AAM117"/>
      <c r="AAO117"/>
      <c r="AAQ117"/>
      <c r="AAS117"/>
      <c r="AAU117"/>
      <c r="AAW117"/>
      <c r="AAY117"/>
      <c r="ABA117"/>
      <c r="ABC117"/>
      <c r="ABE117"/>
      <c r="ABG117"/>
      <c r="ABI117"/>
      <c r="ABK117"/>
      <c r="ABM117"/>
      <c r="ABO117"/>
      <c r="ABQ117"/>
      <c r="ABS117"/>
      <c r="ABU117"/>
      <c r="ABW117"/>
      <c r="ABY117"/>
      <c r="ACA117"/>
      <c r="ACC117"/>
      <c r="ACE117"/>
      <c r="ACG117"/>
      <c r="ACI117"/>
      <c r="ACK117"/>
      <c r="ACM117"/>
      <c r="ACO117"/>
      <c r="ACQ117"/>
      <c r="ACS117"/>
      <c r="ACU117"/>
      <c r="ACW117"/>
      <c r="ACY117"/>
      <c r="ADA117"/>
      <c r="ADC117"/>
      <c r="ADE117"/>
      <c r="ADG117"/>
      <c r="ADI117"/>
      <c r="ADK117"/>
      <c r="ADM117"/>
      <c r="ADO117"/>
      <c r="ADQ117"/>
      <c r="ADS117"/>
      <c r="ADU117"/>
      <c r="ADW117"/>
      <c r="ADY117"/>
      <c r="AEA117"/>
      <c r="AEC117"/>
      <c r="AEE117"/>
      <c r="AEG117"/>
      <c r="AEI117"/>
      <c r="AEK117"/>
      <c r="AEM117"/>
      <c r="AEO117"/>
      <c r="AEQ117"/>
      <c r="AES117"/>
      <c r="AEU117"/>
      <c r="AEW117"/>
      <c r="AEY117"/>
      <c r="AFA117"/>
      <c r="AFC117"/>
      <c r="AFE117"/>
      <c r="AFG117"/>
      <c r="AFI117"/>
      <c r="AFK117"/>
      <c r="AFM117"/>
      <c r="AFO117"/>
      <c r="AFQ117"/>
      <c r="AFS117"/>
      <c r="AFU117"/>
      <c r="AFW117"/>
      <c r="AFY117"/>
      <c r="AGA117"/>
      <c r="AGC117"/>
      <c r="AGE117"/>
      <c r="AGG117"/>
      <c r="AGI117"/>
      <c r="AGK117"/>
      <c r="AGM117"/>
      <c r="AGO117"/>
      <c r="AGQ117"/>
      <c r="AGS117"/>
      <c r="AGU117"/>
      <c r="AGW117"/>
      <c r="AGY117"/>
      <c r="AHA117"/>
      <c r="AHC117"/>
      <c r="AHE117"/>
      <c r="AHG117"/>
      <c r="AHI117"/>
      <c r="AHK117"/>
      <c r="AHM117"/>
      <c r="AHO117"/>
      <c r="AHQ117"/>
      <c r="AHS117"/>
      <c r="AHU117"/>
      <c r="AHW117"/>
      <c r="AHY117"/>
      <c r="AIA117"/>
      <c r="AIC117"/>
      <c r="AIE117"/>
      <c r="AIG117"/>
      <c r="AII117"/>
      <c r="AIK117"/>
      <c r="AIM117"/>
      <c r="AIO117"/>
      <c r="AIQ117"/>
      <c r="AIS117"/>
      <c r="AIU117"/>
      <c r="AIW117"/>
      <c r="AIY117"/>
      <c r="AJA117"/>
      <c r="AJC117"/>
      <c r="AJE117"/>
      <c r="AJG117"/>
      <c r="AJI117"/>
      <c r="AJK117"/>
      <c r="AJM117"/>
      <c r="AJO117"/>
      <c r="AJQ117"/>
      <c r="AJS117"/>
      <c r="AJU117"/>
      <c r="AJW117"/>
      <c r="AJY117"/>
      <c r="AKA117"/>
      <c r="AKC117"/>
      <c r="AKE117"/>
      <c r="AKG117"/>
      <c r="AKI117"/>
      <c r="AKK117"/>
      <c r="AKM117"/>
      <c r="AKO117"/>
      <c r="AKQ117"/>
      <c r="AKS117"/>
      <c r="AKU117"/>
      <c r="AKW117"/>
      <c r="AKY117"/>
      <c r="ALA117"/>
      <c r="ALC117"/>
      <c r="ALE117"/>
      <c r="ALG117"/>
      <c r="ALI117"/>
      <c r="ALK117"/>
      <c r="ALM117"/>
      <c r="ALO117"/>
      <c r="ALQ117"/>
      <c r="ALS117"/>
      <c r="ALU117"/>
      <c r="ALW117"/>
      <c r="ALY117"/>
      <c r="AMA117"/>
      <c r="AMC117"/>
      <c r="AME117"/>
      <c r="AMG117"/>
      <c r="AMI117"/>
      <c r="AMK117"/>
      <c r="AMM117"/>
      <c r="AMO117"/>
      <c r="AMQ117"/>
      <c r="AMS117"/>
      <c r="AMU117"/>
      <c r="AMW117"/>
      <c r="AMY117"/>
      <c r="ANA117"/>
      <c r="ANC117"/>
      <c r="ANE117"/>
      <c r="ANG117"/>
      <c r="ANI117"/>
      <c r="ANK117"/>
      <c r="ANM117"/>
      <c r="ANO117"/>
      <c r="ANQ117"/>
      <c r="ANS117"/>
      <c r="ANU117"/>
      <c r="ANW117"/>
      <c r="ANY117"/>
      <c r="AOA117"/>
      <c r="AOC117"/>
      <c r="AOE117"/>
      <c r="AOG117"/>
      <c r="AOI117"/>
      <c r="AOK117"/>
      <c r="AOM117"/>
      <c r="AOO117"/>
      <c r="AOQ117"/>
      <c r="AOS117"/>
      <c r="AOU117"/>
      <c r="AOW117"/>
      <c r="AOY117"/>
      <c r="APA117"/>
      <c r="APC117"/>
      <c r="APE117"/>
      <c r="APG117"/>
      <c r="API117"/>
      <c r="APK117"/>
      <c r="APM117"/>
      <c r="APO117"/>
      <c r="APQ117"/>
      <c r="APS117"/>
      <c r="APU117"/>
      <c r="APW117"/>
      <c r="APY117"/>
      <c r="AQA117"/>
      <c r="AQC117"/>
      <c r="AQE117"/>
      <c r="AQG117"/>
      <c r="AQI117"/>
      <c r="AQK117"/>
      <c r="AQM117"/>
      <c r="AQO117"/>
      <c r="AQQ117"/>
      <c r="AQS117"/>
      <c r="AQU117"/>
      <c r="AQW117"/>
      <c r="AQY117"/>
      <c r="ARA117"/>
      <c r="ARC117"/>
      <c r="ARE117"/>
      <c r="ARG117"/>
      <c r="ARI117"/>
      <c r="ARK117"/>
      <c r="ARM117"/>
      <c r="ARO117"/>
      <c r="ARQ117"/>
      <c r="ARS117"/>
      <c r="ARU117"/>
      <c r="ARW117"/>
      <c r="ARY117"/>
      <c r="ASA117"/>
      <c r="ASC117"/>
      <c r="ASE117"/>
      <c r="ASG117"/>
      <c r="ASI117"/>
      <c r="ASK117"/>
      <c r="ASM117"/>
      <c r="ASO117"/>
      <c r="ASQ117"/>
      <c r="ASS117"/>
      <c r="ASU117"/>
      <c r="ASW117"/>
      <c r="ASY117"/>
      <c r="ATA117"/>
      <c r="ATC117"/>
      <c r="ATE117"/>
      <c r="ATG117"/>
      <c r="ATI117"/>
      <c r="ATK117"/>
      <c r="ATM117"/>
      <c r="ATO117"/>
      <c r="ATQ117"/>
      <c r="ATS117"/>
      <c r="ATU117"/>
      <c r="ATW117"/>
      <c r="ATY117"/>
      <c r="AUA117"/>
      <c r="AUC117"/>
      <c r="AUE117"/>
      <c r="AUG117"/>
      <c r="AUI117"/>
      <c r="AUK117"/>
      <c r="AUM117"/>
      <c r="AUO117"/>
      <c r="AUQ117"/>
      <c r="AUS117"/>
      <c r="AUU117"/>
      <c r="AUW117"/>
      <c r="AUY117"/>
      <c r="AVA117"/>
      <c r="AVC117"/>
      <c r="AVE117"/>
      <c r="AVG117"/>
      <c r="AVI117"/>
      <c r="AVK117"/>
      <c r="AVM117"/>
      <c r="AVO117"/>
      <c r="AVQ117"/>
      <c r="AVS117"/>
      <c r="AVU117"/>
      <c r="AVW117"/>
      <c r="AVY117"/>
      <c r="AWA117"/>
      <c r="AWC117"/>
      <c r="AWE117"/>
      <c r="AWG117"/>
      <c r="AWI117"/>
      <c r="AWK117"/>
      <c r="AWM117"/>
      <c r="AWO117"/>
      <c r="AWQ117"/>
      <c r="AWS117"/>
      <c r="AWU117"/>
      <c r="AWW117"/>
      <c r="AWY117"/>
      <c r="AXA117"/>
      <c r="AXC117"/>
      <c r="AXE117"/>
      <c r="AXG117"/>
      <c r="AXI117"/>
      <c r="AXK117"/>
      <c r="AXM117"/>
      <c r="AXO117"/>
      <c r="AXQ117"/>
      <c r="AXS117"/>
      <c r="AXU117"/>
      <c r="AXW117"/>
      <c r="AXY117"/>
      <c r="AYA117"/>
      <c r="AYC117"/>
      <c r="AYE117"/>
      <c r="AYG117"/>
      <c r="AYI117"/>
      <c r="AYK117"/>
      <c r="AYM117"/>
      <c r="AYO117"/>
      <c r="AYQ117"/>
      <c r="AYS117"/>
      <c r="AYU117"/>
      <c r="AYW117"/>
      <c r="AYY117"/>
      <c r="AZA117"/>
      <c r="AZC117"/>
      <c r="AZE117"/>
      <c r="AZG117"/>
      <c r="AZI117"/>
      <c r="AZK117"/>
      <c r="AZM117"/>
      <c r="AZO117"/>
      <c r="AZQ117"/>
      <c r="AZS117"/>
      <c r="AZU117"/>
      <c r="AZW117"/>
      <c r="AZY117"/>
      <c r="BAA117"/>
      <c r="BAC117"/>
      <c r="BAE117"/>
      <c r="BAG117"/>
      <c r="BAI117"/>
      <c r="BAK117"/>
      <c r="BAM117"/>
      <c r="BAO117"/>
      <c r="BAQ117"/>
      <c r="BAS117"/>
      <c r="BAU117"/>
      <c r="BAW117"/>
      <c r="BAY117"/>
      <c r="BBA117"/>
      <c r="BBC117"/>
      <c r="BBE117"/>
      <c r="BBG117"/>
      <c r="BBI117"/>
      <c r="BBK117"/>
      <c r="BBM117"/>
      <c r="BBO117"/>
      <c r="BBQ117"/>
      <c r="BBS117"/>
      <c r="BBU117"/>
      <c r="BBW117"/>
      <c r="BBY117"/>
      <c r="BCA117"/>
      <c r="BCC117"/>
      <c r="BCE117"/>
      <c r="BCG117"/>
      <c r="BCI117"/>
      <c r="BCK117"/>
      <c r="BCM117"/>
      <c r="BCO117"/>
      <c r="BCQ117"/>
      <c r="BCS117"/>
      <c r="BCU117"/>
      <c r="BCW117"/>
      <c r="BCY117"/>
      <c r="BDA117"/>
      <c r="BDC117"/>
      <c r="BDE117"/>
      <c r="BDG117"/>
      <c r="BDI117"/>
      <c r="BDK117"/>
      <c r="BDM117"/>
      <c r="BDO117"/>
      <c r="BDQ117"/>
      <c r="BDS117"/>
      <c r="BDU117"/>
      <c r="BDW117"/>
      <c r="BDY117"/>
      <c r="BEA117"/>
      <c r="BEC117"/>
      <c r="BEE117"/>
      <c r="BEG117"/>
      <c r="BEI117"/>
      <c r="BEK117"/>
      <c r="BEM117"/>
      <c r="BEO117"/>
      <c r="BEQ117"/>
      <c r="BES117"/>
      <c r="BEU117"/>
      <c r="BEW117"/>
      <c r="BEY117"/>
      <c r="BFA117"/>
      <c r="BFC117"/>
      <c r="BFE117"/>
      <c r="BFG117"/>
      <c r="BFI117"/>
      <c r="BFK117"/>
      <c r="BFM117"/>
      <c r="BFO117"/>
      <c r="BFQ117"/>
      <c r="BFS117"/>
      <c r="BFU117"/>
      <c r="BFW117"/>
      <c r="BFY117"/>
      <c r="BGA117"/>
      <c r="BGC117"/>
      <c r="BGE117"/>
      <c r="BGG117"/>
      <c r="BGI117"/>
      <c r="BGK117"/>
      <c r="BGM117"/>
      <c r="BGO117"/>
      <c r="BGQ117"/>
      <c r="BGS117"/>
      <c r="BGU117"/>
      <c r="BGW117"/>
      <c r="BGY117"/>
      <c r="BHA117"/>
      <c r="BHC117"/>
      <c r="BHE117"/>
      <c r="BHG117"/>
      <c r="BHI117"/>
      <c r="BHK117"/>
      <c r="BHM117"/>
      <c r="BHO117"/>
      <c r="BHQ117"/>
      <c r="BHS117"/>
      <c r="BHU117"/>
      <c r="BHW117"/>
      <c r="BHY117"/>
      <c r="BIA117"/>
      <c r="BIC117"/>
      <c r="BIE117"/>
      <c r="BIG117"/>
      <c r="BII117"/>
      <c r="BIK117"/>
      <c r="BIM117"/>
      <c r="BIO117"/>
      <c r="BIQ117"/>
      <c r="BIS117"/>
      <c r="BIU117"/>
      <c r="BIW117"/>
      <c r="BIY117"/>
      <c r="BJA117"/>
      <c r="BJC117"/>
      <c r="BJE117"/>
      <c r="BJG117"/>
      <c r="BJI117"/>
      <c r="BJK117"/>
      <c r="BJM117"/>
      <c r="BJO117"/>
      <c r="BJQ117"/>
      <c r="BJS117"/>
      <c r="BJU117"/>
      <c r="BJW117"/>
      <c r="BJY117"/>
      <c r="BKA117"/>
      <c r="BKC117"/>
      <c r="BKE117"/>
      <c r="BKG117"/>
      <c r="BKI117"/>
      <c r="BKK117"/>
      <c r="BKM117"/>
      <c r="BKO117"/>
      <c r="BKQ117"/>
      <c r="BKS117"/>
      <c r="BKU117"/>
      <c r="BKW117"/>
      <c r="BKY117"/>
      <c r="BLA117"/>
      <c r="BLC117"/>
      <c r="BLE117"/>
      <c r="BLG117"/>
      <c r="BLI117"/>
      <c r="BLK117"/>
      <c r="BLM117"/>
      <c r="BLO117"/>
      <c r="BLQ117"/>
      <c r="BLS117"/>
      <c r="BLU117"/>
      <c r="BLW117"/>
      <c r="BLY117"/>
      <c r="BMA117"/>
      <c r="BMC117"/>
      <c r="BME117"/>
      <c r="BMG117"/>
      <c r="BMI117"/>
      <c r="BMK117"/>
      <c r="BMM117"/>
      <c r="BMO117"/>
      <c r="BMQ117"/>
      <c r="BMS117"/>
      <c r="BMU117"/>
      <c r="BMW117"/>
      <c r="BMY117"/>
      <c r="BNA117"/>
      <c r="BNC117"/>
      <c r="BNE117"/>
      <c r="BNG117"/>
      <c r="BNI117"/>
      <c r="BNK117"/>
      <c r="BNM117"/>
      <c r="BNO117"/>
      <c r="BNQ117"/>
      <c r="BNS117"/>
      <c r="BNU117"/>
      <c r="BNW117"/>
      <c r="BNY117"/>
      <c r="BOA117"/>
      <c r="BOC117"/>
      <c r="BOE117"/>
      <c r="BOG117"/>
      <c r="BOI117"/>
      <c r="BOK117"/>
      <c r="BOM117"/>
      <c r="BOO117"/>
      <c r="BOQ117"/>
      <c r="BOS117"/>
      <c r="BOU117"/>
      <c r="BOW117"/>
      <c r="BOY117"/>
      <c r="BPA117"/>
      <c r="BPC117"/>
      <c r="BPE117"/>
      <c r="BPG117"/>
      <c r="BPI117"/>
      <c r="BPK117"/>
      <c r="BPM117"/>
      <c r="BPO117"/>
      <c r="BPQ117"/>
      <c r="BPS117"/>
      <c r="BPU117"/>
      <c r="BPW117"/>
      <c r="BPY117"/>
      <c r="BQA117"/>
      <c r="BQC117"/>
      <c r="BQE117"/>
      <c r="BQG117"/>
      <c r="BQI117"/>
      <c r="BQK117"/>
      <c r="BQM117"/>
      <c r="BQO117"/>
      <c r="BQQ117"/>
      <c r="BQS117"/>
      <c r="BQU117"/>
      <c r="BQW117"/>
      <c r="BQY117"/>
      <c r="BRA117"/>
      <c r="BRC117"/>
      <c r="BRE117"/>
      <c r="BRG117"/>
      <c r="BRI117"/>
      <c r="BRK117"/>
      <c r="BRM117"/>
      <c r="BRO117"/>
      <c r="BRQ117"/>
      <c r="BRS117"/>
      <c r="BRU117"/>
      <c r="BRW117"/>
      <c r="BRY117"/>
      <c r="BSA117"/>
      <c r="BSC117"/>
      <c r="BSE117"/>
      <c r="BSG117"/>
      <c r="BSI117"/>
      <c r="BSK117"/>
      <c r="BSM117"/>
      <c r="BSO117"/>
      <c r="BSQ117"/>
      <c r="BSS117"/>
      <c r="BSU117"/>
      <c r="BSW117"/>
      <c r="BSY117"/>
      <c r="BTA117"/>
      <c r="BTC117"/>
      <c r="BTE117"/>
      <c r="BTG117"/>
      <c r="BTI117"/>
      <c r="BTK117"/>
      <c r="BTM117"/>
      <c r="BTO117"/>
      <c r="BTQ117"/>
      <c r="BTS117"/>
      <c r="BTU117"/>
      <c r="BTW117"/>
      <c r="BTY117"/>
      <c r="BUA117"/>
      <c r="BUC117"/>
      <c r="BUE117"/>
      <c r="BUG117"/>
      <c r="BUI117"/>
      <c r="BUK117"/>
      <c r="BUM117"/>
      <c r="BUO117"/>
      <c r="BUQ117"/>
      <c r="BUS117"/>
      <c r="BUU117"/>
      <c r="BUW117"/>
      <c r="BUY117"/>
      <c r="BVA117"/>
      <c r="BVC117"/>
      <c r="BVE117"/>
      <c r="BVG117"/>
      <c r="BVI117"/>
      <c r="BVK117"/>
      <c r="BVM117"/>
      <c r="BVO117"/>
      <c r="BVQ117"/>
      <c r="BVS117"/>
      <c r="BVU117"/>
      <c r="BVW117"/>
      <c r="BVY117"/>
      <c r="BWA117"/>
      <c r="BWC117"/>
      <c r="BWE117"/>
      <c r="BWG117"/>
      <c r="BWI117"/>
      <c r="BWK117"/>
      <c r="BWM117"/>
      <c r="BWO117"/>
      <c r="BWQ117"/>
      <c r="BWS117"/>
      <c r="BWU117"/>
      <c r="BWW117"/>
      <c r="BWY117"/>
      <c r="BXA117"/>
      <c r="BXC117"/>
      <c r="BXE117"/>
      <c r="BXG117"/>
      <c r="BXI117"/>
      <c r="BXK117"/>
      <c r="BXM117"/>
      <c r="BXO117"/>
      <c r="BXQ117"/>
      <c r="BXS117"/>
      <c r="BXU117"/>
      <c r="BXW117"/>
      <c r="BXY117"/>
      <c r="BYA117"/>
      <c r="BYC117"/>
      <c r="BYE117"/>
      <c r="BYG117"/>
      <c r="BYI117"/>
      <c r="BYK117"/>
      <c r="BYM117"/>
      <c r="BYO117"/>
      <c r="BYQ117"/>
      <c r="BYS117"/>
      <c r="BYU117"/>
      <c r="BYW117"/>
      <c r="BYY117"/>
      <c r="BZA117"/>
      <c r="BZC117"/>
      <c r="BZE117"/>
      <c r="BZG117"/>
      <c r="BZI117"/>
      <c r="BZK117"/>
      <c r="BZM117"/>
      <c r="BZO117"/>
      <c r="BZQ117"/>
      <c r="BZS117"/>
      <c r="BZU117"/>
      <c r="BZW117"/>
      <c r="BZY117"/>
      <c r="CAA117"/>
      <c r="CAC117"/>
      <c r="CAE117"/>
      <c r="CAG117"/>
      <c r="CAI117"/>
      <c r="CAK117"/>
      <c r="CAM117"/>
      <c r="CAO117"/>
      <c r="CAQ117"/>
      <c r="CAS117"/>
      <c r="CAU117"/>
      <c r="CAW117"/>
      <c r="CAY117"/>
      <c r="CBA117"/>
      <c r="CBC117"/>
      <c r="CBE117"/>
      <c r="CBG117"/>
      <c r="CBI117"/>
      <c r="CBK117"/>
      <c r="CBM117"/>
      <c r="CBO117"/>
      <c r="CBQ117"/>
      <c r="CBS117"/>
      <c r="CBU117"/>
      <c r="CBW117"/>
      <c r="CBY117"/>
      <c r="CCA117"/>
      <c r="CCC117"/>
      <c r="CCE117"/>
      <c r="CCG117"/>
      <c r="CCI117"/>
      <c r="CCK117"/>
      <c r="CCM117"/>
      <c r="CCO117"/>
      <c r="CCQ117"/>
      <c r="CCS117"/>
      <c r="CCU117"/>
      <c r="CCW117"/>
      <c r="CCY117"/>
      <c r="CDA117"/>
      <c r="CDC117"/>
      <c r="CDE117"/>
      <c r="CDG117"/>
      <c r="CDI117"/>
      <c r="CDK117"/>
      <c r="CDM117"/>
      <c r="CDO117"/>
      <c r="CDQ117"/>
      <c r="CDS117"/>
      <c r="CDU117"/>
      <c r="CDW117"/>
      <c r="CDY117"/>
      <c r="CEA117"/>
      <c r="CEC117"/>
      <c r="CEE117"/>
      <c r="CEG117"/>
      <c r="CEI117"/>
      <c r="CEK117"/>
      <c r="CEM117"/>
      <c r="CEO117"/>
      <c r="CEQ117"/>
      <c r="CES117"/>
      <c r="CEU117"/>
      <c r="CEW117"/>
      <c r="CEY117"/>
      <c r="CFA117"/>
      <c r="CFC117"/>
      <c r="CFE117"/>
      <c r="CFG117"/>
      <c r="CFI117"/>
      <c r="CFK117"/>
      <c r="CFM117"/>
      <c r="CFO117"/>
      <c r="CFQ117"/>
      <c r="CFS117"/>
      <c r="CFU117"/>
      <c r="CFW117"/>
      <c r="CFY117"/>
      <c r="CGA117"/>
      <c r="CGC117"/>
      <c r="CGE117"/>
      <c r="CGG117"/>
      <c r="CGI117"/>
      <c r="CGK117"/>
      <c r="CGM117"/>
      <c r="CGO117"/>
      <c r="CGQ117"/>
      <c r="CGS117"/>
      <c r="CGU117"/>
      <c r="CGW117"/>
      <c r="CGY117"/>
      <c r="CHA117"/>
      <c r="CHC117"/>
      <c r="CHE117"/>
      <c r="CHG117"/>
      <c r="CHI117"/>
      <c r="CHK117"/>
      <c r="CHM117"/>
      <c r="CHO117"/>
      <c r="CHQ117"/>
      <c r="CHS117"/>
      <c r="CHU117"/>
      <c r="CHW117"/>
      <c r="CHY117"/>
      <c r="CIA117"/>
      <c r="CIC117"/>
      <c r="CIE117"/>
      <c r="CIG117"/>
      <c r="CII117"/>
      <c r="CIK117"/>
      <c r="CIM117"/>
      <c r="CIO117"/>
      <c r="CIQ117"/>
      <c r="CIS117"/>
      <c r="CIU117"/>
      <c r="CIW117"/>
      <c r="CIY117"/>
      <c r="CJA117"/>
      <c r="CJC117"/>
      <c r="CJE117"/>
      <c r="CJG117"/>
      <c r="CJI117"/>
      <c r="CJK117"/>
      <c r="CJM117"/>
      <c r="CJO117"/>
      <c r="CJQ117"/>
      <c r="CJS117"/>
      <c r="CJU117"/>
      <c r="CJW117"/>
      <c r="CJY117"/>
      <c r="CKA117"/>
      <c r="CKC117"/>
      <c r="CKE117"/>
      <c r="CKG117"/>
      <c r="CKI117"/>
      <c r="CKK117"/>
      <c r="CKM117"/>
      <c r="CKO117"/>
      <c r="CKQ117"/>
      <c r="CKS117"/>
      <c r="CKU117"/>
      <c r="CKW117"/>
      <c r="CKY117"/>
      <c r="CLA117"/>
      <c r="CLC117"/>
      <c r="CLE117"/>
      <c r="CLG117"/>
      <c r="CLI117"/>
      <c r="CLK117"/>
      <c r="CLM117"/>
      <c r="CLO117"/>
      <c r="CLQ117"/>
      <c r="CLS117"/>
      <c r="CLU117"/>
      <c r="CLW117"/>
      <c r="CLY117"/>
      <c r="CMA117"/>
      <c r="CMC117"/>
      <c r="CME117"/>
      <c r="CMG117"/>
      <c r="CMI117"/>
      <c r="CMK117"/>
      <c r="CMM117"/>
      <c r="CMO117"/>
      <c r="CMQ117"/>
      <c r="CMS117"/>
      <c r="CMU117"/>
      <c r="CMW117"/>
      <c r="CMY117"/>
      <c r="CNA117"/>
      <c r="CNC117"/>
      <c r="CNE117"/>
      <c r="CNG117"/>
      <c r="CNI117"/>
      <c r="CNK117"/>
      <c r="CNM117"/>
      <c r="CNO117"/>
      <c r="CNQ117"/>
      <c r="CNS117"/>
      <c r="CNU117"/>
      <c r="CNW117"/>
      <c r="CNY117"/>
      <c r="COA117"/>
      <c r="COC117"/>
      <c r="COE117"/>
      <c r="COG117"/>
      <c r="COI117"/>
      <c r="COK117"/>
      <c r="COM117"/>
      <c r="COO117"/>
      <c r="COQ117"/>
      <c r="COS117"/>
      <c r="COU117"/>
      <c r="COW117"/>
      <c r="COY117"/>
      <c r="CPA117"/>
      <c r="CPC117"/>
      <c r="CPE117"/>
      <c r="CPG117"/>
      <c r="CPI117"/>
      <c r="CPK117"/>
      <c r="CPM117"/>
      <c r="CPO117"/>
      <c r="CPQ117"/>
      <c r="CPS117"/>
      <c r="CPU117"/>
      <c r="CPW117"/>
      <c r="CPY117"/>
      <c r="CQA117"/>
      <c r="CQC117"/>
      <c r="CQE117"/>
      <c r="CQG117"/>
      <c r="CQI117"/>
      <c r="CQK117"/>
      <c r="CQM117"/>
      <c r="CQO117"/>
      <c r="CQQ117"/>
      <c r="CQS117"/>
      <c r="CQU117"/>
      <c r="CQW117"/>
      <c r="CQY117"/>
      <c r="CRA117"/>
      <c r="CRC117"/>
      <c r="CRE117"/>
      <c r="CRG117"/>
      <c r="CRI117"/>
      <c r="CRK117"/>
      <c r="CRM117"/>
      <c r="CRO117"/>
      <c r="CRQ117"/>
      <c r="CRS117"/>
      <c r="CRU117"/>
      <c r="CRW117"/>
      <c r="CRY117"/>
      <c r="CSA117"/>
      <c r="CSC117"/>
      <c r="CSE117"/>
      <c r="CSG117"/>
      <c r="CSI117"/>
      <c r="CSK117"/>
      <c r="CSM117"/>
      <c r="CSO117"/>
      <c r="CSQ117"/>
      <c r="CSS117"/>
      <c r="CSU117"/>
      <c r="CSW117"/>
      <c r="CSY117"/>
      <c r="CTA117"/>
      <c r="CTC117"/>
      <c r="CTE117"/>
      <c r="CTG117"/>
      <c r="CTI117"/>
      <c r="CTK117"/>
      <c r="CTM117"/>
      <c r="CTO117"/>
      <c r="CTQ117"/>
      <c r="CTS117"/>
      <c r="CTU117"/>
      <c r="CTW117"/>
      <c r="CTY117"/>
      <c r="CUA117"/>
      <c r="CUC117"/>
      <c r="CUE117"/>
      <c r="CUG117"/>
      <c r="CUI117"/>
      <c r="CUK117"/>
      <c r="CUM117"/>
      <c r="CUO117"/>
      <c r="CUQ117"/>
      <c r="CUS117"/>
      <c r="CUU117"/>
      <c r="CUW117"/>
      <c r="CUY117"/>
      <c r="CVA117"/>
      <c r="CVC117"/>
      <c r="CVE117"/>
      <c r="CVG117"/>
      <c r="CVI117"/>
      <c r="CVK117"/>
      <c r="CVM117"/>
      <c r="CVO117"/>
      <c r="CVQ117"/>
      <c r="CVS117"/>
      <c r="CVU117"/>
      <c r="CVW117"/>
      <c r="CVY117"/>
      <c r="CWA117"/>
      <c r="CWC117"/>
      <c r="CWE117"/>
      <c r="CWG117"/>
      <c r="CWI117"/>
      <c r="CWK117"/>
      <c r="CWM117"/>
      <c r="CWO117"/>
      <c r="CWQ117"/>
      <c r="CWS117"/>
      <c r="CWU117"/>
      <c r="CWW117"/>
      <c r="CWY117"/>
      <c r="CXA117"/>
      <c r="CXC117"/>
      <c r="CXE117"/>
      <c r="CXG117"/>
      <c r="CXI117"/>
      <c r="CXK117"/>
      <c r="CXM117"/>
      <c r="CXO117"/>
      <c r="CXQ117"/>
      <c r="CXS117"/>
      <c r="CXU117"/>
      <c r="CXW117"/>
      <c r="CXY117"/>
      <c r="CYA117"/>
      <c r="CYC117"/>
      <c r="CYE117"/>
      <c r="CYG117"/>
      <c r="CYI117"/>
      <c r="CYK117"/>
      <c r="CYM117"/>
      <c r="CYO117"/>
      <c r="CYQ117"/>
      <c r="CYS117"/>
      <c r="CYU117"/>
      <c r="CYW117"/>
      <c r="CYY117"/>
      <c r="CZA117"/>
      <c r="CZC117"/>
      <c r="CZE117"/>
      <c r="CZG117"/>
      <c r="CZI117"/>
      <c r="CZK117"/>
      <c r="CZM117"/>
      <c r="CZO117"/>
      <c r="CZQ117"/>
      <c r="CZS117"/>
      <c r="CZU117"/>
      <c r="CZW117"/>
      <c r="CZY117"/>
      <c r="DAA117"/>
      <c r="DAC117"/>
      <c r="DAE117"/>
      <c r="DAG117"/>
      <c r="DAI117"/>
      <c r="DAK117"/>
      <c r="DAM117"/>
      <c r="DAO117"/>
      <c r="DAQ117"/>
      <c r="DAS117"/>
      <c r="DAU117"/>
      <c r="DAW117"/>
      <c r="DAY117"/>
      <c r="DBA117"/>
      <c r="DBC117"/>
      <c r="DBE117"/>
      <c r="DBG117"/>
      <c r="DBI117"/>
      <c r="DBK117"/>
      <c r="DBM117"/>
      <c r="DBO117"/>
      <c r="DBQ117"/>
      <c r="DBS117"/>
      <c r="DBU117"/>
      <c r="DBW117"/>
      <c r="DBY117"/>
      <c r="DCA117"/>
      <c r="DCC117"/>
      <c r="DCE117"/>
      <c r="DCG117"/>
      <c r="DCI117"/>
      <c r="DCK117"/>
      <c r="DCM117"/>
      <c r="DCO117"/>
      <c r="DCQ117"/>
      <c r="DCS117"/>
      <c r="DCU117"/>
      <c r="DCW117"/>
      <c r="DCY117"/>
      <c r="DDA117"/>
      <c r="DDC117"/>
      <c r="DDE117"/>
      <c r="DDG117"/>
      <c r="DDI117"/>
      <c r="DDK117"/>
      <c r="DDM117"/>
      <c r="DDO117"/>
      <c r="DDQ117"/>
      <c r="DDS117"/>
      <c r="DDU117"/>
      <c r="DDW117"/>
      <c r="DDY117"/>
      <c r="DEA117"/>
      <c r="DEC117"/>
      <c r="DEE117"/>
      <c r="DEG117"/>
      <c r="DEI117"/>
      <c r="DEK117"/>
      <c r="DEM117"/>
      <c r="DEO117"/>
      <c r="DEQ117"/>
      <c r="DES117"/>
      <c r="DEU117"/>
      <c r="DEW117"/>
      <c r="DEY117"/>
      <c r="DFA117"/>
      <c r="DFC117"/>
      <c r="DFE117"/>
      <c r="DFG117"/>
      <c r="DFI117"/>
      <c r="DFK117"/>
      <c r="DFM117"/>
      <c r="DFO117"/>
      <c r="DFQ117"/>
      <c r="DFS117"/>
      <c r="DFU117"/>
      <c r="DFW117"/>
      <c r="DFY117"/>
      <c r="DGA117"/>
      <c r="DGC117"/>
      <c r="DGE117"/>
      <c r="DGG117"/>
      <c r="DGI117"/>
      <c r="DGK117"/>
      <c r="DGM117"/>
      <c r="DGO117"/>
      <c r="DGQ117"/>
      <c r="DGS117"/>
      <c r="DGU117"/>
      <c r="DGW117"/>
      <c r="DGY117"/>
      <c r="DHA117"/>
      <c r="DHC117"/>
      <c r="DHE117"/>
      <c r="DHG117"/>
      <c r="DHI117"/>
      <c r="DHK117"/>
      <c r="DHM117"/>
      <c r="DHO117"/>
      <c r="DHQ117"/>
      <c r="DHS117"/>
      <c r="DHU117"/>
      <c r="DHW117"/>
      <c r="DHY117"/>
      <c r="DIA117"/>
      <c r="DIC117"/>
      <c r="DIE117"/>
      <c r="DIG117"/>
      <c r="DII117"/>
      <c r="DIK117"/>
      <c r="DIM117"/>
      <c r="DIO117"/>
      <c r="DIQ117"/>
      <c r="DIS117"/>
      <c r="DIU117"/>
      <c r="DIW117"/>
      <c r="DIY117"/>
      <c r="DJA117"/>
      <c r="DJC117"/>
      <c r="DJE117"/>
      <c r="DJG117"/>
      <c r="DJI117"/>
      <c r="DJK117"/>
      <c r="DJM117"/>
      <c r="DJO117"/>
      <c r="DJQ117"/>
      <c r="DJS117"/>
      <c r="DJU117"/>
      <c r="DJW117"/>
      <c r="DJY117"/>
      <c r="DKA117"/>
      <c r="DKC117"/>
      <c r="DKE117"/>
      <c r="DKG117"/>
      <c r="DKI117"/>
      <c r="DKK117"/>
      <c r="DKM117"/>
      <c r="DKO117"/>
      <c r="DKQ117"/>
      <c r="DKS117"/>
      <c r="DKU117"/>
      <c r="DKW117"/>
      <c r="DKY117"/>
      <c r="DLA117"/>
      <c r="DLC117"/>
      <c r="DLE117"/>
      <c r="DLG117"/>
      <c r="DLI117"/>
      <c r="DLK117"/>
      <c r="DLM117"/>
      <c r="DLO117"/>
      <c r="DLQ117"/>
      <c r="DLS117"/>
      <c r="DLU117"/>
      <c r="DLW117"/>
      <c r="DLY117"/>
      <c r="DMA117"/>
      <c r="DMC117"/>
      <c r="DME117"/>
      <c r="DMG117"/>
      <c r="DMI117"/>
      <c r="DMK117"/>
      <c r="DMM117"/>
      <c r="DMO117"/>
      <c r="DMQ117"/>
      <c r="DMS117"/>
      <c r="DMU117"/>
      <c r="DMW117"/>
      <c r="DMY117"/>
      <c r="DNA117"/>
      <c r="DNC117"/>
      <c r="DNE117"/>
      <c r="DNG117"/>
      <c r="DNI117"/>
      <c r="DNK117"/>
      <c r="DNM117"/>
      <c r="DNO117"/>
      <c r="DNQ117"/>
      <c r="DNS117"/>
      <c r="DNU117"/>
      <c r="DNW117"/>
      <c r="DNY117"/>
      <c r="DOA117"/>
      <c r="DOC117"/>
      <c r="DOE117"/>
      <c r="DOG117"/>
      <c r="DOI117"/>
      <c r="DOK117"/>
      <c r="DOM117"/>
      <c r="DOO117"/>
      <c r="DOQ117"/>
      <c r="DOS117"/>
      <c r="DOU117"/>
      <c r="DOW117"/>
      <c r="DOY117"/>
      <c r="DPA117"/>
      <c r="DPC117"/>
      <c r="DPE117"/>
      <c r="DPG117"/>
      <c r="DPI117"/>
      <c r="DPK117"/>
      <c r="DPM117"/>
      <c r="DPO117"/>
      <c r="DPQ117"/>
      <c r="DPS117"/>
      <c r="DPU117"/>
      <c r="DPW117"/>
      <c r="DPY117"/>
      <c r="DQA117"/>
      <c r="DQC117"/>
      <c r="DQE117"/>
      <c r="DQG117"/>
      <c r="DQI117"/>
      <c r="DQK117"/>
      <c r="DQM117"/>
      <c r="DQO117"/>
      <c r="DQQ117"/>
      <c r="DQS117"/>
      <c r="DQU117"/>
      <c r="DQW117"/>
      <c r="DQY117"/>
      <c r="DRA117"/>
      <c r="DRC117"/>
      <c r="DRE117"/>
      <c r="DRG117"/>
      <c r="DRI117"/>
      <c r="DRK117"/>
      <c r="DRM117"/>
      <c r="DRO117"/>
      <c r="DRQ117"/>
      <c r="DRS117"/>
      <c r="DRU117"/>
      <c r="DRW117"/>
      <c r="DRY117"/>
      <c r="DSA117"/>
      <c r="DSC117"/>
      <c r="DSE117"/>
      <c r="DSG117"/>
      <c r="DSI117"/>
      <c r="DSK117"/>
      <c r="DSM117"/>
      <c r="DSO117"/>
      <c r="DSQ117"/>
      <c r="DSS117"/>
      <c r="DSU117"/>
      <c r="DSW117"/>
      <c r="DSY117"/>
      <c r="DTA117"/>
      <c r="DTC117"/>
      <c r="DTE117"/>
      <c r="DTG117"/>
      <c r="DTI117"/>
      <c r="DTK117"/>
      <c r="DTM117"/>
      <c r="DTO117"/>
      <c r="DTQ117"/>
      <c r="DTS117"/>
      <c r="DTU117"/>
      <c r="DTW117"/>
      <c r="DTY117"/>
      <c r="DUA117"/>
      <c r="DUC117"/>
      <c r="DUE117"/>
      <c r="DUG117"/>
      <c r="DUI117"/>
      <c r="DUK117"/>
      <c r="DUM117"/>
      <c r="DUO117"/>
      <c r="DUQ117"/>
      <c r="DUS117"/>
      <c r="DUU117"/>
      <c r="DUW117"/>
      <c r="DUY117"/>
      <c r="DVA117"/>
      <c r="DVC117"/>
      <c r="DVE117"/>
      <c r="DVG117"/>
      <c r="DVI117"/>
      <c r="DVK117"/>
      <c r="DVM117"/>
      <c r="DVO117"/>
      <c r="DVQ117"/>
      <c r="DVS117"/>
      <c r="DVU117"/>
      <c r="DVW117"/>
      <c r="DVY117"/>
      <c r="DWA117"/>
      <c r="DWC117"/>
      <c r="DWE117"/>
      <c r="DWG117"/>
      <c r="DWI117"/>
      <c r="DWK117"/>
      <c r="DWM117"/>
      <c r="DWO117"/>
      <c r="DWQ117"/>
      <c r="DWS117"/>
      <c r="DWU117"/>
      <c r="DWW117"/>
      <c r="DWY117"/>
      <c r="DXA117"/>
      <c r="DXC117"/>
      <c r="DXE117"/>
      <c r="DXG117"/>
      <c r="DXI117"/>
      <c r="DXK117"/>
      <c r="DXM117"/>
      <c r="DXO117"/>
      <c r="DXQ117"/>
      <c r="DXS117"/>
      <c r="DXU117"/>
      <c r="DXW117"/>
      <c r="DXY117"/>
      <c r="DYA117"/>
      <c r="DYC117"/>
      <c r="DYE117"/>
      <c r="DYG117"/>
      <c r="DYI117"/>
      <c r="DYK117"/>
      <c r="DYM117"/>
      <c r="DYO117"/>
      <c r="DYQ117"/>
      <c r="DYS117"/>
      <c r="DYU117"/>
      <c r="DYW117"/>
      <c r="DYY117"/>
      <c r="DZA117"/>
      <c r="DZC117"/>
      <c r="DZE117"/>
      <c r="DZG117"/>
      <c r="DZI117"/>
      <c r="DZK117"/>
      <c r="DZM117"/>
      <c r="DZO117"/>
      <c r="DZQ117"/>
      <c r="DZS117"/>
      <c r="DZU117"/>
      <c r="DZW117"/>
      <c r="DZY117"/>
      <c r="EAA117"/>
      <c r="EAC117"/>
      <c r="EAE117"/>
      <c r="EAG117"/>
      <c r="EAI117"/>
      <c r="EAK117"/>
      <c r="EAM117"/>
      <c r="EAO117"/>
      <c r="EAQ117"/>
      <c r="EAS117"/>
      <c r="EAU117"/>
      <c r="EAW117"/>
      <c r="EAY117"/>
      <c r="EBA117"/>
      <c r="EBC117"/>
      <c r="EBE117"/>
      <c r="EBG117"/>
      <c r="EBI117"/>
      <c r="EBK117"/>
      <c r="EBM117"/>
      <c r="EBO117"/>
      <c r="EBQ117"/>
      <c r="EBS117"/>
      <c r="EBU117"/>
      <c r="EBW117"/>
      <c r="EBY117"/>
      <c r="ECA117"/>
      <c r="ECC117"/>
      <c r="ECE117"/>
      <c r="ECG117"/>
      <c r="ECI117"/>
      <c r="ECK117"/>
      <c r="ECM117"/>
      <c r="ECO117"/>
      <c r="ECQ117"/>
      <c r="ECS117"/>
      <c r="ECU117"/>
      <c r="ECW117"/>
      <c r="ECY117"/>
      <c r="EDA117"/>
      <c r="EDC117"/>
      <c r="EDE117"/>
      <c r="EDG117"/>
      <c r="EDI117"/>
      <c r="EDK117"/>
      <c r="EDM117"/>
      <c r="EDO117"/>
      <c r="EDQ117"/>
      <c r="EDS117"/>
      <c r="EDU117"/>
      <c r="EDW117"/>
      <c r="EDY117"/>
      <c r="EEA117"/>
      <c r="EEC117"/>
      <c r="EEE117"/>
      <c r="EEG117"/>
      <c r="EEI117"/>
      <c r="EEK117"/>
      <c r="EEM117"/>
      <c r="EEO117"/>
      <c r="EEQ117"/>
      <c r="EES117"/>
      <c r="EEU117"/>
      <c r="EEW117"/>
      <c r="EEY117"/>
      <c r="EFA117"/>
      <c r="EFC117"/>
      <c r="EFE117"/>
      <c r="EFG117"/>
      <c r="EFI117"/>
      <c r="EFK117"/>
      <c r="EFM117"/>
      <c r="EFO117"/>
      <c r="EFQ117"/>
      <c r="EFS117"/>
      <c r="EFU117"/>
      <c r="EFW117"/>
      <c r="EFY117"/>
      <c r="EGA117"/>
      <c r="EGC117"/>
      <c r="EGE117"/>
      <c r="EGG117"/>
      <c r="EGI117"/>
      <c r="EGK117"/>
      <c r="EGM117"/>
      <c r="EGO117"/>
      <c r="EGQ117"/>
      <c r="EGS117"/>
      <c r="EGU117"/>
      <c r="EGW117"/>
      <c r="EGY117"/>
      <c r="EHA117"/>
      <c r="EHC117"/>
      <c r="EHE117"/>
      <c r="EHG117"/>
      <c r="EHI117"/>
      <c r="EHK117"/>
      <c r="EHM117"/>
      <c r="EHO117"/>
      <c r="EHQ117"/>
      <c r="EHS117"/>
      <c r="EHU117"/>
      <c r="EHW117"/>
      <c r="EHY117"/>
      <c r="EIA117"/>
      <c r="EIC117"/>
      <c r="EIE117"/>
      <c r="EIG117"/>
      <c r="EII117"/>
      <c r="EIK117"/>
      <c r="EIM117"/>
      <c r="EIO117"/>
      <c r="EIQ117"/>
      <c r="EIS117"/>
      <c r="EIU117"/>
      <c r="EIW117"/>
      <c r="EIY117"/>
      <c r="EJA117"/>
      <c r="EJC117"/>
      <c r="EJE117"/>
      <c r="EJG117"/>
      <c r="EJI117"/>
      <c r="EJK117"/>
      <c r="EJM117"/>
      <c r="EJO117"/>
      <c r="EJQ117"/>
      <c r="EJS117"/>
      <c r="EJU117"/>
      <c r="EJW117"/>
      <c r="EJY117"/>
      <c r="EKA117"/>
      <c r="EKC117"/>
      <c r="EKE117"/>
      <c r="EKG117"/>
      <c r="EKI117"/>
      <c r="EKK117"/>
      <c r="EKM117"/>
      <c r="EKO117"/>
      <c r="EKQ117"/>
      <c r="EKS117"/>
      <c r="EKU117"/>
      <c r="EKW117"/>
      <c r="EKY117"/>
      <c r="ELA117"/>
      <c r="ELC117"/>
      <c r="ELE117"/>
      <c r="ELG117"/>
      <c r="ELI117"/>
      <c r="ELK117"/>
      <c r="ELM117"/>
      <c r="ELO117"/>
      <c r="ELQ117"/>
      <c r="ELS117"/>
      <c r="ELU117"/>
      <c r="ELW117"/>
      <c r="ELY117"/>
      <c r="EMA117"/>
      <c r="EMC117"/>
      <c r="EME117"/>
      <c r="EMG117"/>
      <c r="EMI117"/>
      <c r="EMK117"/>
      <c r="EMM117"/>
      <c r="EMO117"/>
      <c r="EMQ117"/>
      <c r="EMS117"/>
      <c r="EMU117"/>
      <c r="EMW117"/>
      <c r="EMY117"/>
      <c r="ENA117"/>
      <c r="ENC117"/>
      <c r="ENE117"/>
      <c r="ENG117"/>
      <c r="ENI117"/>
      <c r="ENK117"/>
      <c r="ENM117"/>
      <c r="ENO117"/>
      <c r="ENQ117"/>
      <c r="ENS117"/>
      <c r="ENU117"/>
      <c r="ENW117"/>
      <c r="ENY117"/>
      <c r="EOA117"/>
      <c r="EOC117"/>
      <c r="EOE117"/>
      <c r="EOG117"/>
      <c r="EOI117"/>
      <c r="EOK117"/>
      <c r="EOM117"/>
      <c r="EOO117"/>
      <c r="EOQ117"/>
      <c r="EOS117"/>
      <c r="EOU117"/>
      <c r="EOW117"/>
      <c r="EOY117"/>
      <c r="EPA117"/>
      <c r="EPC117"/>
      <c r="EPE117"/>
      <c r="EPG117"/>
      <c r="EPI117"/>
      <c r="EPK117"/>
      <c r="EPM117"/>
      <c r="EPO117"/>
      <c r="EPQ117"/>
      <c r="EPS117"/>
      <c r="EPU117"/>
      <c r="EPW117"/>
      <c r="EPY117"/>
      <c r="EQA117"/>
      <c r="EQC117"/>
      <c r="EQE117"/>
      <c r="EQG117"/>
      <c r="EQI117"/>
      <c r="EQK117"/>
      <c r="EQM117"/>
      <c r="EQO117"/>
      <c r="EQQ117"/>
      <c r="EQS117"/>
      <c r="EQU117"/>
      <c r="EQW117"/>
      <c r="EQY117"/>
      <c r="ERA117"/>
      <c r="ERC117"/>
      <c r="ERE117"/>
      <c r="ERG117"/>
      <c r="ERI117"/>
      <c r="ERK117"/>
      <c r="ERM117"/>
      <c r="ERO117"/>
      <c r="ERQ117"/>
      <c r="ERS117"/>
      <c r="ERU117"/>
      <c r="ERW117"/>
      <c r="ERY117"/>
      <c r="ESA117"/>
      <c r="ESC117"/>
      <c r="ESE117"/>
      <c r="ESG117"/>
      <c r="ESI117"/>
      <c r="ESK117"/>
      <c r="ESM117"/>
      <c r="ESO117"/>
      <c r="ESQ117"/>
      <c r="ESS117"/>
      <c r="ESU117"/>
      <c r="ESW117"/>
      <c r="ESY117"/>
      <c r="ETA117"/>
      <c r="ETC117"/>
      <c r="ETE117"/>
      <c r="ETG117"/>
      <c r="ETI117"/>
      <c r="ETK117"/>
      <c r="ETM117"/>
      <c r="ETO117"/>
      <c r="ETQ117"/>
      <c r="ETS117"/>
      <c r="ETU117"/>
      <c r="ETW117"/>
      <c r="ETY117"/>
      <c r="EUA117"/>
      <c r="EUC117"/>
      <c r="EUE117"/>
      <c r="EUG117"/>
      <c r="EUI117"/>
      <c r="EUK117"/>
      <c r="EUM117"/>
      <c r="EUO117"/>
      <c r="EUQ117"/>
      <c r="EUS117"/>
      <c r="EUU117"/>
      <c r="EUW117"/>
      <c r="EUY117"/>
      <c r="EVA117"/>
      <c r="EVC117"/>
      <c r="EVE117"/>
      <c r="EVG117"/>
      <c r="EVI117"/>
      <c r="EVK117"/>
      <c r="EVM117"/>
      <c r="EVO117"/>
      <c r="EVQ117"/>
      <c r="EVS117"/>
      <c r="EVU117"/>
      <c r="EVW117"/>
      <c r="EVY117"/>
      <c r="EWA117"/>
      <c r="EWC117"/>
      <c r="EWE117"/>
      <c r="EWG117"/>
      <c r="EWI117"/>
      <c r="EWK117"/>
      <c r="EWM117"/>
      <c r="EWO117"/>
      <c r="EWQ117"/>
      <c r="EWS117"/>
      <c r="EWU117"/>
      <c r="EWW117"/>
      <c r="EWY117"/>
      <c r="EXA117"/>
      <c r="EXC117"/>
      <c r="EXE117"/>
      <c r="EXG117"/>
      <c r="EXI117"/>
      <c r="EXK117"/>
      <c r="EXM117"/>
      <c r="EXO117"/>
      <c r="EXQ117"/>
      <c r="EXS117"/>
      <c r="EXU117"/>
      <c r="EXW117"/>
      <c r="EXY117"/>
      <c r="EYA117"/>
      <c r="EYC117"/>
      <c r="EYE117"/>
      <c r="EYG117"/>
      <c r="EYI117"/>
      <c r="EYK117"/>
      <c r="EYM117"/>
      <c r="EYO117"/>
      <c r="EYQ117"/>
      <c r="EYS117"/>
      <c r="EYU117"/>
      <c r="EYW117"/>
      <c r="EYY117"/>
      <c r="EZA117"/>
      <c r="EZC117"/>
      <c r="EZE117"/>
      <c r="EZG117"/>
      <c r="EZI117"/>
      <c r="EZK117"/>
      <c r="EZM117"/>
      <c r="EZO117"/>
      <c r="EZQ117"/>
      <c r="EZS117"/>
      <c r="EZU117"/>
      <c r="EZW117"/>
      <c r="EZY117"/>
      <c r="FAA117"/>
      <c r="FAC117"/>
      <c r="FAE117"/>
      <c r="FAG117"/>
      <c r="FAI117"/>
      <c r="FAK117"/>
      <c r="FAM117"/>
      <c r="FAO117"/>
      <c r="FAQ117"/>
      <c r="FAS117"/>
      <c r="FAU117"/>
      <c r="FAW117"/>
      <c r="FAY117"/>
      <c r="FBA117"/>
      <c r="FBC117"/>
      <c r="FBE117"/>
      <c r="FBG117"/>
      <c r="FBI117"/>
      <c r="FBK117"/>
      <c r="FBM117"/>
      <c r="FBO117"/>
      <c r="FBQ117"/>
      <c r="FBS117"/>
      <c r="FBU117"/>
      <c r="FBW117"/>
      <c r="FBY117"/>
      <c r="FCA117"/>
      <c r="FCC117"/>
      <c r="FCE117"/>
      <c r="FCG117"/>
      <c r="FCI117"/>
      <c r="FCK117"/>
      <c r="FCM117"/>
      <c r="FCO117"/>
      <c r="FCQ117"/>
      <c r="FCS117"/>
      <c r="FCU117"/>
      <c r="FCW117"/>
      <c r="FCY117"/>
      <c r="FDA117"/>
      <c r="FDC117"/>
      <c r="FDE117"/>
      <c r="FDG117"/>
      <c r="FDI117"/>
      <c r="FDK117"/>
      <c r="FDM117"/>
      <c r="FDO117"/>
      <c r="FDQ117"/>
      <c r="FDS117"/>
      <c r="FDU117"/>
      <c r="FDW117"/>
      <c r="FDY117"/>
      <c r="FEA117"/>
      <c r="FEC117"/>
      <c r="FEE117"/>
      <c r="FEG117"/>
      <c r="FEI117"/>
      <c r="FEK117"/>
      <c r="FEM117"/>
      <c r="FEO117"/>
      <c r="FEQ117"/>
      <c r="FES117"/>
      <c r="FEU117"/>
      <c r="FEW117"/>
      <c r="FEY117"/>
      <c r="FFA117"/>
      <c r="FFC117"/>
      <c r="FFE117"/>
      <c r="FFG117"/>
      <c r="FFI117"/>
      <c r="FFK117"/>
      <c r="FFM117"/>
      <c r="FFO117"/>
      <c r="FFQ117"/>
      <c r="FFS117"/>
      <c r="FFU117"/>
      <c r="FFW117"/>
      <c r="FFY117"/>
      <c r="FGA117"/>
      <c r="FGC117"/>
      <c r="FGE117"/>
      <c r="FGG117"/>
      <c r="FGI117"/>
      <c r="FGK117"/>
      <c r="FGM117"/>
      <c r="FGO117"/>
      <c r="FGQ117"/>
      <c r="FGS117"/>
      <c r="FGU117"/>
      <c r="FGW117"/>
      <c r="FGY117"/>
      <c r="FHA117"/>
      <c r="FHC117"/>
      <c r="FHE117"/>
      <c r="FHG117"/>
      <c r="FHI117"/>
      <c r="FHK117"/>
      <c r="FHM117"/>
      <c r="FHO117"/>
      <c r="FHQ117"/>
      <c r="FHS117"/>
      <c r="FHU117"/>
      <c r="FHW117"/>
      <c r="FHY117"/>
      <c r="FIA117"/>
      <c r="FIC117"/>
      <c r="FIE117"/>
      <c r="FIG117"/>
      <c r="FII117"/>
      <c r="FIK117"/>
      <c r="FIM117"/>
      <c r="FIO117"/>
      <c r="FIQ117"/>
      <c r="FIS117"/>
      <c r="FIU117"/>
      <c r="FIW117"/>
      <c r="FIY117"/>
      <c r="FJA117"/>
      <c r="FJC117"/>
      <c r="FJE117"/>
      <c r="FJG117"/>
      <c r="FJI117"/>
      <c r="FJK117"/>
      <c r="FJM117"/>
      <c r="FJO117"/>
      <c r="FJQ117"/>
      <c r="FJS117"/>
      <c r="FJU117"/>
      <c r="FJW117"/>
      <c r="FJY117"/>
      <c r="FKA117"/>
      <c r="FKC117"/>
      <c r="FKE117"/>
      <c r="FKG117"/>
      <c r="FKI117"/>
      <c r="FKK117"/>
      <c r="FKM117"/>
      <c r="FKO117"/>
      <c r="FKQ117"/>
      <c r="FKS117"/>
      <c r="FKU117"/>
      <c r="FKW117"/>
      <c r="FKY117"/>
      <c r="FLA117"/>
      <c r="FLC117"/>
      <c r="FLE117"/>
      <c r="FLG117"/>
      <c r="FLI117"/>
      <c r="FLK117"/>
      <c r="FLM117"/>
      <c r="FLO117"/>
      <c r="FLQ117"/>
      <c r="FLS117"/>
      <c r="FLU117"/>
      <c r="FLW117"/>
      <c r="FLY117"/>
      <c r="FMA117"/>
      <c r="FMC117"/>
      <c r="FME117"/>
      <c r="FMG117"/>
      <c r="FMI117"/>
      <c r="FMK117"/>
      <c r="FMM117"/>
      <c r="FMO117"/>
      <c r="FMQ117"/>
      <c r="FMS117"/>
      <c r="FMU117"/>
      <c r="FMW117"/>
      <c r="FMY117"/>
      <c r="FNA117"/>
      <c r="FNC117"/>
      <c r="FNE117"/>
      <c r="FNG117"/>
      <c r="FNI117"/>
      <c r="FNK117"/>
      <c r="FNM117"/>
      <c r="FNO117"/>
      <c r="FNQ117"/>
      <c r="FNS117"/>
      <c r="FNU117"/>
      <c r="FNW117"/>
      <c r="FNY117"/>
      <c r="FOA117"/>
      <c r="FOC117"/>
      <c r="FOE117"/>
      <c r="FOG117"/>
      <c r="FOI117"/>
      <c r="FOK117"/>
      <c r="FOM117"/>
      <c r="FOO117"/>
      <c r="FOQ117"/>
      <c r="FOS117"/>
      <c r="FOU117"/>
      <c r="FOW117"/>
      <c r="FOY117"/>
      <c r="FPA117"/>
      <c r="FPC117"/>
      <c r="FPE117"/>
      <c r="FPG117"/>
      <c r="FPI117"/>
      <c r="FPK117"/>
      <c r="FPM117"/>
      <c r="FPO117"/>
      <c r="FPQ117"/>
      <c r="FPS117"/>
      <c r="FPU117"/>
      <c r="FPW117"/>
      <c r="FPY117"/>
      <c r="FQA117"/>
      <c r="FQC117"/>
      <c r="FQE117"/>
      <c r="FQG117"/>
      <c r="FQI117"/>
      <c r="FQK117"/>
      <c r="FQM117"/>
      <c r="FQO117"/>
      <c r="FQQ117"/>
      <c r="FQS117"/>
      <c r="FQU117"/>
      <c r="FQW117"/>
      <c r="FQY117"/>
      <c r="FRA117"/>
      <c r="FRC117"/>
      <c r="FRE117"/>
      <c r="FRG117"/>
      <c r="FRI117"/>
      <c r="FRK117"/>
      <c r="FRM117"/>
      <c r="FRO117"/>
      <c r="FRQ117"/>
      <c r="FRS117"/>
      <c r="FRU117"/>
      <c r="FRW117"/>
      <c r="FRY117"/>
      <c r="FSA117"/>
      <c r="FSC117"/>
      <c r="FSE117"/>
      <c r="FSG117"/>
      <c r="FSI117"/>
      <c r="FSK117"/>
      <c r="FSM117"/>
      <c r="FSO117"/>
      <c r="FSQ117"/>
      <c r="FSS117"/>
      <c r="FSU117"/>
      <c r="FSW117"/>
      <c r="FSY117"/>
      <c r="FTA117"/>
      <c r="FTC117"/>
      <c r="FTE117"/>
      <c r="FTG117"/>
      <c r="FTI117"/>
      <c r="FTK117"/>
      <c r="FTM117"/>
      <c r="FTO117"/>
      <c r="FTQ117"/>
      <c r="FTS117"/>
      <c r="FTU117"/>
      <c r="FTW117"/>
      <c r="FTY117"/>
      <c r="FUA117"/>
      <c r="FUC117"/>
      <c r="FUE117"/>
      <c r="FUG117"/>
      <c r="FUI117"/>
      <c r="FUK117"/>
      <c r="FUM117"/>
      <c r="FUO117"/>
      <c r="FUQ117"/>
      <c r="FUS117"/>
      <c r="FUU117"/>
      <c r="FUW117"/>
      <c r="FUY117"/>
      <c r="FVA117"/>
      <c r="FVC117"/>
      <c r="FVE117"/>
      <c r="FVG117"/>
      <c r="FVI117"/>
      <c r="FVK117"/>
      <c r="FVM117"/>
      <c r="FVO117"/>
      <c r="FVQ117"/>
      <c r="FVS117"/>
      <c r="FVU117"/>
      <c r="FVW117"/>
      <c r="FVY117"/>
      <c r="FWA117"/>
      <c r="FWC117"/>
      <c r="FWE117"/>
      <c r="FWG117"/>
      <c r="FWI117"/>
      <c r="FWK117"/>
      <c r="FWM117"/>
      <c r="FWO117"/>
      <c r="FWQ117"/>
      <c r="FWS117"/>
      <c r="FWU117"/>
      <c r="FWW117"/>
      <c r="FWY117"/>
      <c r="FXA117"/>
      <c r="FXC117"/>
      <c r="FXE117"/>
      <c r="FXG117"/>
      <c r="FXI117"/>
      <c r="FXK117"/>
      <c r="FXM117"/>
      <c r="FXO117"/>
      <c r="FXQ117"/>
      <c r="FXS117"/>
      <c r="FXU117"/>
      <c r="FXW117"/>
      <c r="FXY117"/>
      <c r="FYA117"/>
      <c r="FYC117"/>
      <c r="FYE117"/>
      <c r="FYG117"/>
      <c r="FYI117"/>
      <c r="FYK117"/>
      <c r="FYM117"/>
      <c r="FYO117"/>
      <c r="FYQ117"/>
      <c r="FYS117"/>
      <c r="FYU117"/>
      <c r="FYW117"/>
      <c r="FYY117"/>
      <c r="FZA117"/>
      <c r="FZC117"/>
      <c r="FZE117"/>
      <c r="FZG117"/>
      <c r="FZI117"/>
      <c r="FZK117"/>
      <c r="FZM117"/>
      <c r="FZO117"/>
      <c r="FZQ117"/>
      <c r="FZS117"/>
      <c r="FZU117"/>
      <c r="FZW117"/>
      <c r="FZY117"/>
      <c r="GAA117"/>
      <c r="GAC117"/>
      <c r="GAE117"/>
      <c r="GAG117"/>
      <c r="GAI117"/>
      <c r="GAK117"/>
      <c r="GAM117"/>
      <c r="GAO117"/>
      <c r="GAQ117"/>
      <c r="GAS117"/>
      <c r="GAU117"/>
      <c r="GAW117"/>
      <c r="GAY117"/>
      <c r="GBA117"/>
      <c r="GBC117"/>
      <c r="GBE117"/>
      <c r="GBG117"/>
      <c r="GBI117"/>
      <c r="GBK117"/>
      <c r="GBM117"/>
      <c r="GBO117"/>
      <c r="GBQ117"/>
      <c r="GBS117"/>
      <c r="GBU117"/>
      <c r="GBW117"/>
      <c r="GBY117"/>
      <c r="GCA117"/>
      <c r="GCC117"/>
      <c r="GCE117"/>
      <c r="GCG117"/>
      <c r="GCI117"/>
      <c r="GCK117"/>
      <c r="GCM117"/>
      <c r="GCO117"/>
      <c r="GCQ117"/>
      <c r="GCS117"/>
      <c r="GCU117"/>
      <c r="GCW117"/>
      <c r="GCY117"/>
      <c r="GDA117"/>
      <c r="GDC117"/>
      <c r="GDE117"/>
      <c r="GDG117"/>
      <c r="GDI117"/>
      <c r="GDK117"/>
      <c r="GDM117"/>
      <c r="GDO117"/>
      <c r="GDQ117"/>
      <c r="GDS117"/>
      <c r="GDU117"/>
      <c r="GDW117"/>
      <c r="GDY117"/>
      <c r="GEA117"/>
      <c r="GEC117"/>
      <c r="GEE117"/>
      <c r="GEG117"/>
      <c r="GEI117"/>
      <c r="GEK117"/>
      <c r="GEM117"/>
      <c r="GEO117"/>
      <c r="GEQ117"/>
      <c r="GES117"/>
      <c r="GEU117"/>
      <c r="GEW117"/>
      <c r="GEY117"/>
      <c r="GFA117"/>
      <c r="GFC117"/>
      <c r="GFE117"/>
      <c r="GFG117"/>
      <c r="GFI117"/>
      <c r="GFK117"/>
      <c r="GFM117"/>
      <c r="GFO117"/>
      <c r="GFQ117"/>
      <c r="GFS117"/>
      <c r="GFU117"/>
      <c r="GFW117"/>
      <c r="GFY117"/>
      <c r="GGA117"/>
      <c r="GGC117"/>
      <c r="GGE117"/>
      <c r="GGG117"/>
      <c r="GGI117"/>
      <c r="GGK117"/>
      <c r="GGM117"/>
      <c r="GGO117"/>
      <c r="GGQ117"/>
      <c r="GGS117"/>
      <c r="GGU117"/>
      <c r="GGW117"/>
      <c r="GGY117"/>
      <c r="GHA117"/>
      <c r="GHC117"/>
      <c r="GHE117"/>
      <c r="GHG117"/>
      <c r="GHI117"/>
      <c r="GHK117"/>
      <c r="GHM117"/>
      <c r="GHO117"/>
      <c r="GHQ117"/>
      <c r="GHS117"/>
      <c r="GHU117"/>
      <c r="GHW117"/>
      <c r="GHY117"/>
      <c r="GIA117"/>
      <c r="GIC117"/>
      <c r="GIE117"/>
      <c r="GIG117"/>
      <c r="GII117"/>
      <c r="GIK117"/>
      <c r="GIM117"/>
      <c r="GIO117"/>
      <c r="GIQ117"/>
      <c r="GIS117"/>
      <c r="GIU117"/>
      <c r="GIW117"/>
      <c r="GIY117"/>
      <c r="GJA117"/>
      <c r="GJC117"/>
      <c r="GJE117"/>
      <c r="GJG117"/>
      <c r="GJI117"/>
      <c r="GJK117"/>
      <c r="GJM117"/>
      <c r="GJO117"/>
      <c r="GJQ117"/>
      <c r="GJS117"/>
      <c r="GJU117"/>
      <c r="GJW117"/>
      <c r="GJY117"/>
      <c r="GKA117"/>
      <c r="GKC117"/>
      <c r="GKE117"/>
      <c r="GKG117"/>
      <c r="GKI117"/>
      <c r="GKK117"/>
      <c r="GKM117"/>
      <c r="GKO117"/>
      <c r="GKQ117"/>
      <c r="GKS117"/>
      <c r="GKU117"/>
      <c r="GKW117"/>
      <c r="GKY117"/>
      <c r="GLA117"/>
      <c r="GLC117"/>
      <c r="GLE117"/>
      <c r="GLG117"/>
      <c r="GLI117"/>
      <c r="GLK117"/>
      <c r="GLM117"/>
      <c r="GLO117"/>
      <c r="GLQ117"/>
      <c r="GLS117"/>
      <c r="GLU117"/>
      <c r="GLW117"/>
      <c r="GLY117"/>
      <c r="GMA117"/>
      <c r="GMC117"/>
      <c r="GME117"/>
      <c r="GMG117"/>
      <c r="GMI117"/>
      <c r="GMK117"/>
      <c r="GMM117"/>
      <c r="GMO117"/>
      <c r="GMQ117"/>
      <c r="GMS117"/>
      <c r="GMU117"/>
      <c r="GMW117"/>
      <c r="GMY117"/>
      <c r="GNA117"/>
      <c r="GNC117"/>
      <c r="GNE117"/>
      <c r="GNG117"/>
      <c r="GNI117"/>
      <c r="GNK117"/>
      <c r="GNM117"/>
      <c r="GNO117"/>
      <c r="GNQ117"/>
      <c r="GNS117"/>
      <c r="GNU117"/>
      <c r="GNW117"/>
      <c r="GNY117"/>
      <c r="GOA117"/>
      <c r="GOC117"/>
      <c r="GOE117"/>
      <c r="GOG117"/>
      <c r="GOI117"/>
      <c r="GOK117"/>
      <c r="GOM117"/>
      <c r="GOO117"/>
      <c r="GOQ117"/>
      <c r="GOS117"/>
      <c r="GOU117"/>
      <c r="GOW117"/>
      <c r="GOY117"/>
      <c r="GPA117"/>
      <c r="GPC117"/>
      <c r="GPE117"/>
      <c r="GPG117"/>
      <c r="GPI117"/>
      <c r="GPK117"/>
      <c r="GPM117"/>
      <c r="GPO117"/>
      <c r="GPQ117"/>
      <c r="GPS117"/>
      <c r="GPU117"/>
      <c r="GPW117"/>
      <c r="GPY117"/>
      <c r="GQA117"/>
      <c r="GQC117"/>
      <c r="GQE117"/>
      <c r="GQG117"/>
      <c r="GQI117"/>
      <c r="GQK117"/>
      <c r="GQM117"/>
      <c r="GQO117"/>
      <c r="GQQ117"/>
      <c r="GQS117"/>
      <c r="GQU117"/>
      <c r="GQW117"/>
      <c r="GQY117"/>
      <c r="GRA117"/>
      <c r="GRC117"/>
      <c r="GRE117"/>
      <c r="GRG117"/>
      <c r="GRI117"/>
      <c r="GRK117"/>
      <c r="GRM117"/>
      <c r="GRO117"/>
      <c r="GRQ117"/>
      <c r="GRS117"/>
      <c r="GRU117"/>
      <c r="GRW117"/>
      <c r="GRY117"/>
      <c r="GSA117"/>
      <c r="GSC117"/>
      <c r="GSE117"/>
      <c r="GSG117"/>
      <c r="GSI117"/>
      <c r="GSK117"/>
      <c r="GSM117"/>
      <c r="GSO117"/>
      <c r="GSQ117"/>
      <c r="GSS117"/>
      <c r="GSU117"/>
      <c r="GSW117"/>
      <c r="GSY117"/>
      <c r="GTA117"/>
      <c r="GTC117"/>
      <c r="GTE117"/>
      <c r="GTG117"/>
      <c r="GTI117"/>
      <c r="GTK117"/>
      <c r="GTM117"/>
      <c r="GTO117"/>
      <c r="GTQ117"/>
      <c r="GTS117"/>
      <c r="GTU117"/>
      <c r="GTW117"/>
      <c r="GTY117"/>
      <c r="GUA117"/>
      <c r="GUC117"/>
      <c r="GUE117"/>
      <c r="GUG117"/>
      <c r="GUI117"/>
      <c r="GUK117"/>
      <c r="GUM117"/>
      <c r="GUO117"/>
      <c r="GUQ117"/>
      <c r="GUS117"/>
      <c r="GUU117"/>
      <c r="GUW117"/>
      <c r="GUY117"/>
      <c r="GVA117"/>
      <c r="GVC117"/>
      <c r="GVE117"/>
      <c r="GVG117"/>
      <c r="GVI117"/>
      <c r="GVK117"/>
      <c r="GVM117"/>
      <c r="GVO117"/>
      <c r="GVQ117"/>
      <c r="GVS117"/>
      <c r="GVU117"/>
      <c r="GVW117"/>
      <c r="GVY117"/>
      <c r="GWA117"/>
      <c r="GWC117"/>
      <c r="GWE117"/>
      <c r="GWG117"/>
      <c r="GWI117"/>
      <c r="GWK117"/>
      <c r="GWM117"/>
      <c r="GWO117"/>
      <c r="GWQ117"/>
      <c r="GWS117"/>
      <c r="GWU117"/>
      <c r="GWW117"/>
      <c r="GWY117"/>
      <c r="GXA117"/>
      <c r="GXC117"/>
      <c r="GXE117"/>
      <c r="GXG117"/>
      <c r="GXI117"/>
      <c r="GXK117"/>
      <c r="GXM117"/>
      <c r="GXO117"/>
      <c r="GXQ117"/>
      <c r="GXS117"/>
      <c r="GXU117"/>
      <c r="GXW117"/>
      <c r="GXY117"/>
      <c r="GYA117"/>
      <c r="GYC117"/>
      <c r="GYE117"/>
      <c r="GYG117"/>
      <c r="GYI117"/>
      <c r="GYK117"/>
      <c r="GYM117"/>
      <c r="GYO117"/>
      <c r="GYQ117"/>
      <c r="GYS117"/>
      <c r="GYU117"/>
      <c r="GYW117"/>
      <c r="GYY117"/>
      <c r="GZA117"/>
      <c r="GZC117"/>
      <c r="GZE117"/>
      <c r="GZG117"/>
      <c r="GZI117"/>
      <c r="GZK117"/>
      <c r="GZM117"/>
      <c r="GZO117"/>
      <c r="GZQ117"/>
      <c r="GZS117"/>
      <c r="GZU117"/>
      <c r="GZW117"/>
      <c r="GZY117"/>
      <c r="HAA117"/>
      <c r="HAC117"/>
      <c r="HAE117"/>
      <c r="HAG117"/>
      <c r="HAI117"/>
      <c r="HAK117"/>
      <c r="HAM117"/>
      <c r="HAO117"/>
      <c r="HAQ117"/>
      <c r="HAS117"/>
      <c r="HAU117"/>
      <c r="HAW117"/>
      <c r="HAY117"/>
      <c r="HBA117"/>
      <c r="HBC117"/>
      <c r="HBE117"/>
      <c r="HBG117"/>
      <c r="HBI117"/>
      <c r="HBK117"/>
      <c r="HBM117"/>
      <c r="HBO117"/>
      <c r="HBQ117"/>
      <c r="HBS117"/>
      <c r="HBU117"/>
      <c r="HBW117"/>
      <c r="HBY117"/>
      <c r="HCA117"/>
      <c r="HCC117"/>
      <c r="HCE117"/>
      <c r="HCG117"/>
      <c r="HCI117"/>
      <c r="HCK117"/>
      <c r="HCM117"/>
      <c r="HCO117"/>
      <c r="HCQ117"/>
      <c r="HCS117"/>
      <c r="HCU117"/>
      <c r="HCW117"/>
      <c r="HCY117"/>
      <c r="HDA117"/>
      <c r="HDC117"/>
      <c r="HDE117"/>
      <c r="HDG117"/>
      <c r="HDI117"/>
      <c r="HDK117"/>
      <c r="HDM117"/>
      <c r="HDO117"/>
      <c r="HDQ117"/>
      <c r="HDS117"/>
      <c r="HDU117"/>
      <c r="HDW117"/>
      <c r="HDY117"/>
      <c r="HEA117"/>
      <c r="HEC117"/>
      <c r="HEE117"/>
      <c r="HEG117"/>
      <c r="HEI117"/>
      <c r="HEK117"/>
      <c r="HEM117"/>
      <c r="HEO117"/>
      <c r="HEQ117"/>
      <c r="HES117"/>
      <c r="HEU117"/>
      <c r="HEW117"/>
      <c r="HEY117"/>
      <c r="HFA117"/>
      <c r="HFC117"/>
      <c r="HFE117"/>
      <c r="HFG117"/>
      <c r="HFI117"/>
      <c r="HFK117"/>
      <c r="HFM117"/>
      <c r="HFO117"/>
      <c r="HFQ117"/>
      <c r="HFS117"/>
      <c r="HFU117"/>
      <c r="HFW117"/>
      <c r="HFY117"/>
      <c r="HGA117"/>
      <c r="HGC117"/>
      <c r="HGE117"/>
      <c r="HGG117"/>
      <c r="HGI117"/>
      <c r="HGK117"/>
      <c r="HGM117"/>
      <c r="HGO117"/>
      <c r="HGQ117"/>
      <c r="HGS117"/>
      <c r="HGU117"/>
      <c r="HGW117"/>
      <c r="HGY117"/>
      <c r="HHA117"/>
      <c r="HHC117"/>
      <c r="HHE117"/>
      <c r="HHG117"/>
      <c r="HHI117"/>
      <c r="HHK117"/>
      <c r="HHM117"/>
      <c r="HHO117"/>
      <c r="HHQ117"/>
      <c r="HHS117"/>
      <c r="HHU117"/>
      <c r="HHW117"/>
      <c r="HHY117"/>
      <c r="HIA117"/>
      <c r="HIC117"/>
      <c r="HIE117"/>
      <c r="HIG117"/>
      <c r="HII117"/>
      <c r="HIK117"/>
      <c r="HIM117"/>
      <c r="HIO117"/>
      <c r="HIQ117"/>
      <c r="HIS117"/>
      <c r="HIU117"/>
      <c r="HIW117"/>
      <c r="HIY117"/>
      <c r="HJA117"/>
      <c r="HJC117"/>
      <c r="HJE117"/>
      <c r="HJG117"/>
      <c r="HJI117"/>
      <c r="HJK117"/>
      <c r="HJM117"/>
      <c r="HJO117"/>
      <c r="HJQ117"/>
      <c r="HJS117"/>
      <c r="HJU117"/>
      <c r="HJW117"/>
      <c r="HJY117"/>
      <c r="HKA117"/>
      <c r="HKC117"/>
      <c r="HKE117"/>
      <c r="HKG117"/>
      <c r="HKI117"/>
      <c r="HKK117"/>
      <c r="HKM117"/>
      <c r="HKO117"/>
      <c r="HKQ117"/>
      <c r="HKS117"/>
      <c r="HKU117"/>
      <c r="HKW117"/>
      <c r="HKY117"/>
      <c r="HLA117"/>
      <c r="HLC117"/>
      <c r="HLE117"/>
      <c r="HLG117"/>
      <c r="HLI117"/>
      <c r="HLK117"/>
      <c r="HLM117"/>
      <c r="HLO117"/>
      <c r="HLQ117"/>
      <c r="HLS117"/>
      <c r="HLU117"/>
      <c r="HLW117"/>
      <c r="HLY117"/>
      <c r="HMA117"/>
      <c r="HMC117"/>
      <c r="HME117"/>
      <c r="HMG117"/>
      <c r="HMI117"/>
      <c r="HMK117"/>
      <c r="HMM117"/>
      <c r="HMO117"/>
      <c r="HMQ117"/>
      <c r="HMS117"/>
      <c r="HMU117"/>
      <c r="HMW117"/>
      <c r="HMY117"/>
      <c r="HNA117"/>
      <c r="HNC117"/>
      <c r="HNE117"/>
      <c r="HNG117"/>
      <c r="HNI117"/>
      <c r="HNK117"/>
      <c r="HNM117"/>
      <c r="HNO117"/>
      <c r="HNQ117"/>
      <c r="HNS117"/>
      <c r="HNU117"/>
      <c r="HNW117"/>
      <c r="HNY117"/>
      <c r="HOA117"/>
      <c r="HOC117"/>
      <c r="HOE117"/>
      <c r="HOG117"/>
      <c r="HOI117"/>
      <c r="HOK117"/>
      <c r="HOM117"/>
      <c r="HOO117"/>
      <c r="HOQ117"/>
      <c r="HOS117"/>
      <c r="HOU117"/>
      <c r="HOW117"/>
      <c r="HOY117"/>
      <c r="HPA117"/>
      <c r="HPC117"/>
      <c r="HPE117"/>
      <c r="HPG117"/>
      <c r="HPI117"/>
      <c r="HPK117"/>
      <c r="HPM117"/>
      <c r="HPO117"/>
      <c r="HPQ117"/>
      <c r="HPS117"/>
      <c r="HPU117"/>
      <c r="HPW117"/>
      <c r="HPY117"/>
      <c r="HQA117"/>
      <c r="HQC117"/>
      <c r="HQE117"/>
      <c r="HQG117"/>
      <c r="HQI117"/>
      <c r="HQK117"/>
      <c r="HQM117"/>
      <c r="HQO117"/>
      <c r="HQQ117"/>
      <c r="HQS117"/>
      <c r="HQU117"/>
      <c r="HQW117"/>
      <c r="HQY117"/>
      <c r="HRA117"/>
      <c r="HRC117"/>
      <c r="HRE117"/>
      <c r="HRG117"/>
      <c r="HRI117"/>
      <c r="HRK117"/>
      <c r="HRM117"/>
      <c r="HRO117"/>
      <c r="HRQ117"/>
      <c r="HRS117"/>
      <c r="HRU117"/>
      <c r="HRW117"/>
      <c r="HRY117"/>
      <c r="HSA117"/>
      <c r="HSC117"/>
      <c r="HSE117"/>
      <c r="HSG117"/>
      <c r="HSI117"/>
      <c r="HSK117"/>
      <c r="HSM117"/>
      <c r="HSO117"/>
      <c r="HSQ117"/>
      <c r="HSS117"/>
      <c r="HSU117"/>
      <c r="HSW117"/>
      <c r="HSY117"/>
      <c r="HTA117"/>
      <c r="HTC117"/>
      <c r="HTE117"/>
      <c r="HTG117"/>
      <c r="HTI117"/>
      <c r="HTK117"/>
      <c r="HTM117"/>
      <c r="HTO117"/>
      <c r="HTQ117"/>
      <c r="HTS117"/>
      <c r="HTU117"/>
      <c r="HTW117"/>
      <c r="HTY117"/>
      <c r="HUA117"/>
      <c r="HUC117"/>
      <c r="HUE117"/>
      <c r="HUG117"/>
      <c r="HUI117"/>
      <c r="HUK117"/>
      <c r="HUM117"/>
      <c r="HUO117"/>
      <c r="HUQ117"/>
      <c r="HUS117"/>
      <c r="HUU117"/>
      <c r="HUW117"/>
      <c r="HUY117"/>
      <c r="HVA117"/>
      <c r="HVC117"/>
      <c r="HVE117"/>
      <c r="HVG117"/>
      <c r="HVI117"/>
      <c r="HVK117"/>
      <c r="HVM117"/>
      <c r="HVO117"/>
      <c r="HVQ117"/>
      <c r="HVS117"/>
      <c r="HVU117"/>
      <c r="HVW117"/>
      <c r="HVY117"/>
      <c r="HWA117"/>
      <c r="HWC117"/>
      <c r="HWE117"/>
      <c r="HWG117"/>
      <c r="HWI117"/>
      <c r="HWK117"/>
      <c r="HWM117"/>
      <c r="HWO117"/>
      <c r="HWQ117"/>
      <c r="HWS117"/>
      <c r="HWU117"/>
      <c r="HWW117"/>
      <c r="HWY117"/>
      <c r="HXA117"/>
      <c r="HXC117"/>
      <c r="HXE117"/>
      <c r="HXG117"/>
      <c r="HXI117"/>
      <c r="HXK117"/>
      <c r="HXM117"/>
      <c r="HXO117"/>
      <c r="HXQ117"/>
      <c r="HXS117"/>
      <c r="HXU117"/>
      <c r="HXW117"/>
      <c r="HXY117"/>
      <c r="HYA117"/>
      <c r="HYC117"/>
      <c r="HYE117"/>
      <c r="HYG117"/>
      <c r="HYI117"/>
      <c r="HYK117"/>
      <c r="HYM117"/>
      <c r="HYO117"/>
      <c r="HYQ117"/>
      <c r="HYS117"/>
      <c r="HYU117"/>
      <c r="HYW117"/>
      <c r="HYY117"/>
      <c r="HZA117"/>
      <c r="HZC117"/>
      <c r="HZE117"/>
      <c r="HZG117"/>
      <c r="HZI117"/>
      <c r="HZK117"/>
      <c r="HZM117"/>
      <c r="HZO117"/>
      <c r="HZQ117"/>
      <c r="HZS117"/>
      <c r="HZU117"/>
      <c r="HZW117"/>
      <c r="HZY117"/>
      <c r="IAA117"/>
      <c r="IAC117"/>
      <c r="IAE117"/>
      <c r="IAG117"/>
      <c r="IAI117"/>
      <c r="IAK117"/>
      <c r="IAM117"/>
      <c r="IAO117"/>
      <c r="IAQ117"/>
      <c r="IAS117"/>
      <c r="IAU117"/>
      <c r="IAW117"/>
      <c r="IAY117"/>
      <c r="IBA117"/>
      <c r="IBC117"/>
      <c r="IBE117"/>
      <c r="IBG117"/>
      <c r="IBI117"/>
      <c r="IBK117"/>
      <c r="IBM117"/>
      <c r="IBO117"/>
      <c r="IBQ117"/>
      <c r="IBS117"/>
      <c r="IBU117"/>
      <c r="IBW117"/>
      <c r="IBY117"/>
      <c r="ICA117"/>
      <c r="ICC117"/>
      <c r="ICE117"/>
      <c r="ICG117"/>
      <c r="ICI117"/>
      <c r="ICK117"/>
      <c r="ICM117"/>
      <c r="ICO117"/>
      <c r="ICQ117"/>
      <c r="ICS117"/>
      <c r="ICU117"/>
      <c r="ICW117"/>
      <c r="ICY117"/>
      <c r="IDA117"/>
      <c r="IDC117"/>
      <c r="IDE117"/>
      <c r="IDG117"/>
      <c r="IDI117"/>
      <c r="IDK117"/>
      <c r="IDM117"/>
      <c r="IDO117"/>
      <c r="IDQ117"/>
      <c r="IDS117"/>
      <c r="IDU117"/>
      <c r="IDW117"/>
      <c r="IDY117"/>
      <c r="IEA117"/>
      <c r="IEC117"/>
      <c r="IEE117"/>
      <c r="IEG117"/>
      <c r="IEI117"/>
      <c r="IEK117"/>
      <c r="IEM117"/>
      <c r="IEO117"/>
      <c r="IEQ117"/>
      <c r="IES117"/>
      <c r="IEU117"/>
      <c r="IEW117"/>
      <c r="IEY117"/>
      <c r="IFA117"/>
      <c r="IFC117"/>
      <c r="IFE117"/>
      <c r="IFG117"/>
      <c r="IFI117"/>
      <c r="IFK117"/>
      <c r="IFM117"/>
      <c r="IFO117"/>
      <c r="IFQ117"/>
      <c r="IFS117"/>
      <c r="IFU117"/>
      <c r="IFW117"/>
      <c r="IFY117"/>
      <c r="IGA117"/>
      <c r="IGC117"/>
      <c r="IGE117"/>
      <c r="IGG117"/>
      <c r="IGI117"/>
      <c r="IGK117"/>
      <c r="IGM117"/>
      <c r="IGO117"/>
      <c r="IGQ117"/>
      <c r="IGS117"/>
      <c r="IGU117"/>
      <c r="IGW117"/>
      <c r="IGY117"/>
      <c r="IHA117"/>
      <c r="IHC117"/>
      <c r="IHE117"/>
      <c r="IHG117"/>
      <c r="IHI117"/>
      <c r="IHK117"/>
      <c r="IHM117"/>
      <c r="IHO117"/>
      <c r="IHQ117"/>
      <c r="IHS117"/>
      <c r="IHU117"/>
      <c r="IHW117"/>
      <c r="IHY117"/>
      <c r="IIA117"/>
      <c r="IIC117"/>
      <c r="IIE117"/>
      <c r="IIG117"/>
      <c r="III117"/>
      <c r="IIK117"/>
      <c r="IIM117"/>
      <c r="IIO117"/>
      <c r="IIQ117"/>
      <c r="IIS117"/>
      <c r="IIU117"/>
      <c r="IIW117"/>
      <c r="IIY117"/>
      <c r="IJA117"/>
      <c r="IJC117"/>
      <c r="IJE117"/>
      <c r="IJG117"/>
      <c r="IJI117"/>
      <c r="IJK117"/>
      <c r="IJM117"/>
      <c r="IJO117"/>
      <c r="IJQ117"/>
      <c r="IJS117"/>
      <c r="IJU117"/>
      <c r="IJW117"/>
      <c r="IJY117"/>
      <c r="IKA117"/>
      <c r="IKC117"/>
      <c r="IKE117"/>
      <c r="IKG117"/>
      <c r="IKI117"/>
      <c r="IKK117"/>
      <c r="IKM117"/>
      <c r="IKO117"/>
      <c r="IKQ117"/>
      <c r="IKS117"/>
      <c r="IKU117"/>
      <c r="IKW117"/>
      <c r="IKY117"/>
      <c r="ILA117"/>
      <c r="ILC117"/>
      <c r="ILE117"/>
      <c r="ILG117"/>
      <c r="ILI117"/>
      <c r="ILK117"/>
      <c r="ILM117"/>
      <c r="ILO117"/>
      <c r="ILQ117"/>
      <c r="ILS117"/>
      <c r="ILU117"/>
      <c r="ILW117"/>
      <c r="ILY117"/>
      <c r="IMA117"/>
      <c r="IMC117"/>
      <c r="IME117"/>
      <c r="IMG117"/>
      <c r="IMI117"/>
      <c r="IMK117"/>
      <c r="IMM117"/>
      <c r="IMO117"/>
      <c r="IMQ117"/>
      <c r="IMS117"/>
      <c r="IMU117"/>
      <c r="IMW117"/>
      <c r="IMY117"/>
      <c r="INA117"/>
      <c r="INC117"/>
      <c r="INE117"/>
      <c r="ING117"/>
      <c r="INI117"/>
      <c r="INK117"/>
      <c r="INM117"/>
      <c r="INO117"/>
      <c r="INQ117"/>
      <c r="INS117"/>
      <c r="INU117"/>
      <c r="INW117"/>
      <c r="INY117"/>
      <c r="IOA117"/>
      <c r="IOC117"/>
      <c r="IOE117"/>
      <c r="IOG117"/>
      <c r="IOI117"/>
      <c r="IOK117"/>
      <c r="IOM117"/>
      <c r="IOO117"/>
      <c r="IOQ117"/>
      <c r="IOS117"/>
      <c r="IOU117"/>
      <c r="IOW117"/>
      <c r="IOY117"/>
      <c r="IPA117"/>
      <c r="IPC117"/>
      <c r="IPE117"/>
      <c r="IPG117"/>
      <c r="IPI117"/>
      <c r="IPK117"/>
      <c r="IPM117"/>
      <c r="IPO117"/>
      <c r="IPQ117"/>
      <c r="IPS117"/>
      <c r="IPU117"/>
      <c r="IPW117"/>
      <c r="IPY117"/>
      <c r="IQA117"/>
      <c r="IQC117"/>
      <c r="IQE117"/>
      <c r="IQG117"/>
      <c r="IQI117"/>
      <c r="IQK117"/>
      <c r="IQM117"/>
      <c r="IQO117"/>
      <c r="IQQ117"/>
      <c r="IQS117"/>
      <c r="IQU117"/>
      <c r="IQW117"/>
      <c r="IQY117"/>
      <c r="IRA117"/>
      <c r="IRC117"/>
      <c r="IRE117"/>
      <c r="IRG117"/>
      <c r="IRI117"/>
      <c r="IRK117"/>
      <c r="IRM117"/>
      <c r="IRO117"/>
      <c r="IRQ117"/>
      <c r="IRS117"/>
      <c r="IRU117"/>
      <c r="IRW117"/>
      <c r="IRY117"/>
      <c r="ISA117"/>
      <c r="ISC117"/>
      <c r="ISE117"/>
      <c r="ISG117"/>
      <c r="ISI117"/>
      <c r="ISK117"/>
      <c r="ISM117"/>
      <c r="ISO117"/>
      <c r="ISQ117"/>
      <c r="ISS117"/>
      <c r="ISU117"/>
      <c r="ISW117"/>
      <c r="ISY117"/>
      <c r="ITA117"/>
      <c r="ITC117"/>
      <c r="ITE117"/>
      <c r="ITG117"/>
      <c r="ITI117"/>
      <c r="ITK117"/>
      <c r="ITM117"/>
      <c r="ITO117"/>
      <c r="ITQ117"/>
      <c r="ITS117"/>
      <c r="ITU117"/>
      <c r="ITW117"/>
      <c r="ITY117"/>
      <c r="IUA117"/>
      <c r="IUC117"/>
      <c r="IUE117"/>
      <c r="IUG117"/>
      <c r="IUI117"/>
      <c r="IUK117"/>
      <c r="IUM117"/>
      <c r="IUO117"/>
      <c r="IUQ117"/>
      <c r="IUS117"/>
      <c r="IUU117"/>
      <c r="IUW117"/>
      <c r="IUY117"/>
      <c r="IVA117"/>
      <c r="IVC117"/>
      <c r="IVE117"/>
      <c r="IVG117"/>
      <c r="IVI117"/>
      <c r="IVK117"/>
      <c r="IVM117"/>
      <c r="IVO117"/>
      <c r="IVQ117"/>
      <c r="IVS117"/>
      <c r="IVU117"/>
      <c r="IVW117"/>
      <c r="IVY117"/>
      <c r="IWA117"/>
      <c r="IWC117"/>
      <c r="IWE117"/>
      <c r="IWG117"/>
      <c r="IWI117"/>
      <c r="IWK117"/>
      <c r="IWM117"/>
      <c r="IWO117"/>
      <c r="IWQ117"/>
      <c r="IWS117"/>
      <c r="IWU117"/>
      <c r="IWW117"/>
      <c r="IWY117"/>
      <c r="IXA117"/>
      <c r="IXC117"/>
      <c r="IXE117"/>
      <c r="IXG117"/>
      <c r="IXI117"/>
      <c r="IXK117"/>
      <c r="IXM117"/>
      <c r="IXO117"/>
      <c r="IXQ117"/>
      <c r="IXS117"/>
      <c r="IXU117"/>
      <c r="IXW117"/>
      <c r="IXY117"/>
      <c r="IYA117"/>
      <c r="IYC117"/>
      <c r="IYE117"/>
      <c r="IYG117"/>
      <c r="IYI117"/>
      <c r="IYK117"/>
      <c r="IYM117"/>
      <c r="IYO117"/>
      <c r="IYQ117"/>
      <c r="IYS117"/>
      <c r="IYU117"/>
      <c r="IYW117"/>
      <c r="IYY117"/>
      <c r="IZA117"/>
      <c r="IZC117"/>
      <c r="IZE117"/>
      <c r="IZG117"/>
      <c r="IZI117"/>
      <c r="IZK117"/>
      <c r="IZM117"/>
      <c r="IZO117"/>
      <c r="IZQ117"/>
      <c r="IZS117"/>
      <c r="IZU117"/>
      <c r="IZW117"/>
      <c r="IZY117"/>
      <c r="JAA117"/>
      <c r="JAC117"/>
      <c r="JAE117"/>
      <c r="JAG117"/>
      <c r="JAI117"/>
      <c r="JAK117"/>
      <c r="JAM117"/>
      <c r="JAO117"/>
      <c r="JAQ117"/>
      <c r="JAS117"/>
      <c r="JAU117"/>
      <c r="JAW117"/>
      <c r="JAY117"/>
      <c r="JBA117"/>
      <c r="JBC117"/>
      <c r="JBE117"/>
      <c r="JBG117"/>
      <c r="JBI117"/>
      <c r="JBK117"/>
      <c r="JBM117"/>
      <c r="JBO117"/>
      <c r="JBQ117"/>
      <c r="JBS117"/>
      <c r="JBU117"/>
      <c r="JBW117"/>
      <c r="JBY117"/>
      <c r="JCA117"/>
      <c r="JCC117"/>
      <c r="JCE117"/>
      <c r="JCG117"/>
      <c r="JCI117"/>
      <c r="JCK117"/>
      <c r="JCM117"/>
      <c r="JCO117"/>
      <c r="JCQ117"/>
      <c r="JCS117"/>
      <c r="JCU117"/>
      <c r="JCW117"/>
      <c r="JCY117"/>
      <c r="JDA117"/>
      <c r="JDC117"/>
      <c r="JDE117"/>
      <c r="JDG117"/>
      <c r="JDI117"/>
      <c r="JDK117"/>
      <c r="JDM117"/>
      <c r="JDO117"/>
      <c r="JDQ117"/>
      <c r="JDS117"/>
      <c r="JDU117"/>
      <c r="JDW117"/>
      <c r="JDY117"/>
      <c r="JEA117"/>
      <c r="JEC117"/>
      <c r="JEE117"/>
      <c r="JEG117"/>
      <c r="JEI117"/>
      <c r="JEK117"/>
      <c r="JEM117"/>
      <c r="JEO117"/>
      <c r="JEQ117"/>
      <c r="JES117"/>
      <c r="JEU117"/>
      <c r="JEW117"/>
      <c r="JEY117"/>
      <c r="JFA117"/>
      <c r="JFC117"/>
      <c r="JFE117"/>
      <c r="JFG117"/>
      <c r="JFI117"/>
      <c r="JFK117"/>
      <c r="JFM117"/>
      <c r="JFO117"/>
      <c r="JFQ117"/>
      <c r="JFS117"/>
      <c r="JFU117"/>
      <c r="JFW117"/>
      <c r="JFY117"/>
      <c r="JGA117"/>
      <c r="JGC117"/>
      <c r="JGE117"/>
      <c r="JGG117"/>
      <c r="JGI117"/>
      <c r="JGK117"/>
      <c r="JGM117"/>
      <c r="JGO117"/>
      <c r="JGQ117"/>
      <c r="JGS117"/>
      <c r="JGU117"/>
      <c r="JGW117"/>
      <c r="JGY117"/>
      <c r="JHA117"/>
      <c r="JHC117"/>
      <c r="JHE117"/>
      <c r="JHG117"/>
      <c r="JHI117"/>
      <c r="JHK117"/>
      <c r="JHM117"/>
      <c r="JHO117"/>
      <c r="JHQ117"/>
      <c r="JHS117"/>
      <c r="JHU117"/>
      <c r="JHW117"/>
      <c r="JHY117"/>
      <c r="JIA117"/>
      <c r="JIC117"/>
      <c r="JIE117"/>
      <c r="JIG117"/>
      <c r="JII117"/>
      <c r="JIK117"/>
      <c r="JIM117"/>
      <c r="JIO117"/>
      <c r="JIQ117"/>
      <c r="JIS117"/>
      <c r="JIU117"/>
      <c r="JIW117"/>
      <c r="JIY117"/>
      <c r="JJA117"/>
      <c r="JJC117"/>
      <c r="JJE117"/>
      <c r="JJG117"/>
      <c r="JJI117"/>
      <c r="JJK117"/>
      <c r="JJM117"/>
      <c r="JJO117"/>
      <c r="JJQ117"/>
      <c r="JJS117"/>
      <c r="JJU117"/>
      <c r="JJW117"/>
      <c r="JJY117"/>
      <c r="JKA117"/>
      <c r="JKC117"/>
      <c r="JKE117"/>
      <c r="JKG117"/>
      <c r="JKI117"/>
      <c r="JKK117"/>
      <c r="JKM117"/>
      <c r="JKO117"/>
      <c r="JKQ117"/>
      <c r="JKS117"/>
      <c r="JKU117"/>
      <c r="JKW117"/>
      <c r="JKY117"/>
      <c r="JLA117"/>
      <c r="JLC117"/>
      <c r="JLE117"/>
      <c r="JLG117"/>
      <c r="JLI117"/>
      <c r="JLK117"/>
      <c r="JLM117"/>
      <c r="JLO117"/>
      <c r="JLQ117"/>
      <c r="JLS117"/>
      <c r="JLU117"/>
      <c r="JLW117"/>
      <c r="JLY117"/>
      <c r="JMA117"/>
      <c r="JMC117"/>
      <c r="JME117"/>
      <c r="JMG117"/>
      <c r="JMI117"/>
      <c r="JMK117"/>
      <c r="JMM117"/>
      <c r="JMO117"/>
      <c r="JMQ117"/>
      <c r="JMS117"/>
      <c r="JMU117"/>
      <c r="JMW117"/>
      <c r="JMY117"/>
      <c r="JNA117"/>
      <c r="JNC117"/>
      <c r="JNE117"/>
      <c r="JNG117"/>
      <c r="JNI117"/>
      <c r="JNK117"/>
      <c r="JNM117"/>
      <c r="JNO117"/>
      <c r="JNQ117"/>
      <c r="JNS117"/>
      <c r="JNU117"/>
      <c r="JNW117"/>
      <c r="JNY117"/>
      <c r="JOA117"/>
      <c r="JOC117"/>
      <c r="JOE117"/>
      <c r="JOG117"/>
      <c r="JOI117"/>
      <c r="JOK117"/>
      <c r="JOM117"/>
      <c r="JOO117"/>
      <c r="JOQ117"/>
      <c r="JOS117"/>
      <c r="JOU117"/>
      <c r="JOW117"/>
      <c r="JOY117"/>
      <c r="JPA117"/>
      <c r="JPC117"/>
      <c r="JPE117"/>
      <c r="JPG117"/>
      <c r="JPI117"/>
      <c r="JPK117"/>
      <c r="JPM117"/>
      <c r="JPO117"/>
      <c r="JPQ117"/>
      <c r="JPS117"/>
      <c r="JPU117"/>
      <c r="JPW117"/>
      <c r="JPY117"/>
      <c r="JQA117"/>
      <c r="JQC117"/>
      <c r="JQE117"/>
      <c r="JQG117"/>
      <c r="JQI117"/>
      <c r="JQK117"/>
      <c r="JQM117"/>
      <c r="JQO117"/>
      <c r="JQQ117"/>
      <c r="JQS117"/>
      <c r="JQU117"/>
      <c r="JQW117"/>
      <c r="JQY117"/>
      <c r="JRA117"/>
      <c r="JRC117"/>
      <c r="JRE117"/>
      <c r="JRG117"/>
      <c r="JRI117"/>
      <c r="JRK117"/>
      <c r="JRM117"/>
      <c r="JRO117"/>
      <c r="JRQ117"/>
      <c r="JRS117"/>
      <c r="JRU117"/>
      <c r="JRW117"/>
      <c r="JRY117"/>
      <c r="JSA117"/>
      <c r="JSC117"/>
      <c r="JSE117"/>
      <c r="JSG117"/>
      <c r="JSI117"/>
      <c r="JSK117"/>
      <c r="JSM117"/>
      <c r="JSO117"/>
      <c r="JSQ117"/>
      <c r="JSS117"/>
      <c r="JSU117"/>
      <c r="JSW117"/>
      <c r="JSY117"/>
      <c r="JTA117"/>
      <c r="JTC117"/>
      <c r="JTE117"/>
      <c r="JTG117"/>
      <c r="JTI117"/>
      <c r="JTK117"/>
      <c r="JTM117"/>
      <c r="JTO117"/>
      <c r="JTQ117"/>
      <c r="JTS117"/>
      <c r="JTU117"/>
      <c r="JTW117"/>
      <c r="JTY117"/>
      <c r="JUA117"/>
      <c r="JUC117"/>
      <c r="JUE117"/>
      <c r="JUG117"/>
      <c r="JUI117"/>
      <c r="JUK117"/>
      <c r="JUM117"/>
      <c r="JUO117"/>
      <c r="JUQ117"/>
      <c r="JUS117"/>
      <c r="JUU117"/>
      <c r="JUW117"/>
      <c r="JUY117"/>
      <c r="JVA117"/>
      <c r="JVC117"/>
      <c r="JVE117"/>
      <c r="JVG117"/>
      <c r="JVI117"/>
      <c r="JVK117"/>
      <c r="JVM117"/>
      <c r="JVO117"/>
      <c r="JVQ117"/>
      <c r="JVS117"/>
      <c r="JVU117"/>
      <c r="JVW117"/>
      <c r="JVY117"/>
      <c r="JWA117"/>
      <c r="JWC117"/>
      <c r="JWE117"/>
      <c r="JWG117"/>
      <c r="JWI117"/>
      <c r="JWK117"/>
      <c r="JWM117"/>
      <c r="JWO117"/>
      <c r="JWQ117"/>
      <c r="JWS117"/>
      <c r="JWU117"/>
      <c r="JWW117"/>
      <c r="JWY117"/>
      <c r="JXA117"/>
      <c r="JXC117"/>
      <c r="JXE117"/>
      <c r="JXG117"/>
      <c r="JXI117"/>
      <c r="JXK117"/>
      <c r="JXM117"/>
      <c r="JXO117"/>
      <c r="JXQ117"/>
      <c r="JXS117"/>
      <c r="JXU117"/>
      <c r="JXW117"/>
      <c r="JXY117"/>
      <c r="JYA117"/>
      <c r="JYC117"/>
      <c r="JYE117"/>
      <c r="JYG117"/>
      <c r="JYI117"/>
      <c r="JYK117"/>
      <c r="JYM117"/>
      <c r="JYO117"/>
      <c r="JYQ117"/>
      <c r="JYS117"/>
      <c r="JYU117"/>
      <c r="JYW117"/>
      <c r="JYY117"/>
      <c r="JZA117"/>
      <c r="JZC117"/>
      <c r="JZE117"/>
      <c r="JZG117"/>
      <c r="JZI117"/>
      <c r="JZK117"/>
      <c r="JZM117"/>
      <c r="JZO117"/>
      <c r="JZQ117"/>
      <c r="JZS117"/>
      <c r="JZU117"/>
      <c r="JZW117"/>
      <c r="JZY117"/>
      <c r="KAA117"/>
      <c r="KAC117"/>
      <c r="KAE117"/>
      <c r="KAG117"/>
      <c r="KAI117"/>
      <c r="KAK117"/>
      <c r="KAM117"/>
      <c r="KAO117"/>
      <c r="KAQ117"/>
      <c r="KAS117"/>
      <c r="KAU117"/>
      <c r="KAW117"/>
      <c r="KAY117"/>
      <c r="KBA117"/>
      <c r="KBC117"/>
      <c r="KBE117"/>
      <c r="KBG117"/>
      <c r="KBI117"/>
      <c r="KBK117"/>
      <c r="KBM117"/>
      <c r="KBO117"/>
      <c r="KBQ117"/>
      <c r="KBS117"/>
      <c r="KBU117"/>
      <c r="KBW117"/>
      <c r="KBY117"/>
      <c r="KCA117"/>
      <c r="KCC117"/>
      <c r="KCE117"/>
      <c r="KCG117"/>
      <c r="KCI117"/>
      <c r="KCK117"/>
      <c r="KCM117"/>
      <c r="KCO117"/>
      <c r="KCQ117"/>
      <c r="KCS117"/>
      <c r="KCU117"/>
      <c r="KCW117"/>
      <c r="KCY117"/>
      <c r="KDA117"/>
      <c r="KDC117"/>
      <c r="KDE117"/>
      <c r="KDG117"/>
      <c r="KDI117"/>
      <c r="KDK117"/>
      <c r="KDM117"/>
      <c r="KDO117"/>
      <c r="KDQ117"/>
      <c r="KDS117"/>
      <c r="KDU117"/>
      <c r="KDW117"/>
      <c r="KDY117"/>
      <c r="KEA117"/>
      <c r="KEC117"/>
      <c r="KEE117"/>
      <c r="KEG117"/>
      <c r="KEI117"/>
      <c r="KEK117"/>
      <c r="KEM117"/>
      <c r="KEO117"/>
      <c r="KEQ117"/>
      <c r="KES117"/>
      <c r="KEU117"/>
      <c r="KEW117"/>
      <c r="KEY117"/>
      <c r="KFA117"/>
      <c r="KFC117"/>
      <c r="KFE117"/>
      <c r="KFG117"/>
      <c r="KFI117"/>
      <c r="KFK117"/>
      <c r="KFM117"/>
      <c r="KFO117"/>
      <c r="KFQ117"/>
      <c r="KFS117"/>
      <c r="KFU117"/>
      <c r="KFW117"/>
      <c r="KFY117"/>
      <c r="KGA117"/>
      <c r="KGC117"/>
      <c r="KGE117"/>
      <c r="KGG117"/>
      <c r="KGI117"/>
      <c r="KGK117"/>
      <c r="KGM117"/>
      <c r="KGO117"/>
      <c r="KGQ117"/>
      <c r="KGS117"/>
      <c r="KGU117"/>
      <c r="KGW117"/>
      <c r="KGY117"/>
      <c r="KHA117"/>
      <c r="KHC117"/>
      <c r="KHE117"/>
      <c r="KHG117"/>
      <c r="KHI117"/>
      <c r="KHK117"/>
      <c r="KHM117"/>
      <c r="KHO117"/>
      <c r="KHQ117"/>
      <c r="KHS117"/>
      <c r="KHU117"/>
      <c r="KHW117"/>
      <c r="KHY117"/>
      <c r="KIA117"/>
      <c r="KIC117"/>
      <c r="KIE117"/>
      <c r="KIG117"/>
      <c r="KII117"/>
      <c r="KIK117"/>
      <c r="KIM117"/>
      <c r="KIO117"/>
      <c r="KIQ117"/>
      <c r="KIS117"/>
      <c r="KIU117"/>
      <c r="KIW117"/>
      <c r="KIY117"/>
      <c r="KJA117"/>
      <c r="KJC117"/>
      <c r="KJE117"/>
      <c r="KJG117"/>
      <c r="KJI117"/>
      <c r="KJK117"/>
      <c r="KJM117"/>
      <c r="KJO117"/>
      <c r="KJQ117"/>
      <c r="KJS117"/>
      <c r="KJU117"/>
      <c r="KJW117"/>
      <c r="KJY117"/>
      <c r="KKA117"/>
      <c r="KKC117"/>
      <c r="KKE117"/>
      <c r="KKG117"/>
      <c r="KKI117"/>
      <c r="KKK117"/>
      <c r="KKM117"/>
      <c r="KKO117"/>
      <c r="KKQ117"/>
      <c r="KKS117"/>
      <c r="KKU117"/>
      <c r="KKW117"/>
      <c r="KKY117"/>
      <c r="KLA117"/>
      <c r="KLC117"/>
      <c r="KLE117"/>
      <c r="KLG117"/>
      <c r="KLI117"/>
      <c r="KLK117"/>
      <c r="KLM117"/>
      <c r="KLO117"/>
      <c r="KLQ117"/>
      <c r="KLS117"/>
      <c r="KLU117"/>
      <c r="KLW117"/>
      <c r="KLY117"/>
      <c r="KMA117"/>
      <c r="KMC117"/>
      <c r="KME117"/>
      <c r="KMG117"/>
      <c r="KMI117"/>
      <c r="KMK117"/>
      <c r="KMM117"/>
      <c r="KMO117"/>
      <c r="KMQ117"/>
      <c r="KMS117"/>
      <c r="KMU117"/>
      <c r="KMW117"/>
      <c r="KMY117"/>
      <c r="KNA117"/>
      <c r="KNC117"/>
      <c r="KNE117"/>
      <c r="KNG117"/>
      <c r="KNI117"/>
      <c r="KNK117"/>
      <c r="KNM117"/>
      <c r="KNO117"/>
      <c r="KNQ117"/>
      <c r="KNS117"/>
      <c r="KNU117"/>
      <c r="KNW117"/>
      <c r="KNY117"/>
      <c r="KOA117"/>
      <c r="KOC117"/>
      <c r="KOE117"/>
      <c r="KOG117"/>
      <c r="KOI117"/>
      <c r="KOK117"/>
      <c r="KOM117"/>
      <c r="KOO117"/>
      <c r="KOQ117"/>
      <c r="KOS117"/>
      <c r="KOU117"/>
      <c r="KOW117"/>
      <c r="KOY117"/>
      <c r="KPA117"/>
      <c r="KPC117"/>
      <c r="KPE117"/>
      <c r="KPG117"/>
      <c r="KPI117"/>
      <c r="KPK117"/>
      <c r="KPM117"/>
      <c r="KPO117"/>
      <c r="KPQ117"/>
      <c r="KPS117"/>
      <c r="KPU117"/>
      <c r="KPW117"/>
      <c r="KPY117"/>
      <c r="KQA117"/>
      <c r="KQC117"/>
      <c r="KQE117"/>
      <c r="KQG117"/>
      <c r="KQI117"/>
      <c r="KQK117"/>
      <c r="KQM117"/>
      <c r="KQO117"/>
      <c r="KQQ117"/>
      <c r="KQS117"/>
      <c r="KQU117"/>
      <c r="KQW117"/>
      <c r="KQY117"/>
      <c r="KRA117"/>
      <c r="KRC117"/>
      <c r="KRE117"/>
      <c r="KRG117"/>
      <c r="KRI117"/>
      <c r="KRK117"/>
      <c r="KRM117"/>
      <c r="KRO117"/>
      <c r="KRQ117"/>
      <c r="KRS117"/>
      <c r="KRU117"/>
      <c r="KRW117"/>
      <c r="KRY117"/>
      <c r="KSA117"/>
      <c r="KSC117"/>
      <c r="KSE117"/>
      <c r="KSG117"/>
      <c r="KSI117"/>
      <c r="KSK117"/>
      <c r="KSM117"/>
      <c r="KSO117"/>
      <c r="KSQ117"/>
      <c r="KSS117"/>
      <c r="KSU117"/>
      <c r="KSW117"/>
      <c r="KSY117"/>
      <c r="KTA117"/>
      <c r="KTC117"/>
      <c r="KTE117"/>
      <c r="KTG117"/>
      <c r="KTI117"/>
      <c r="KTK117"/>
      <c r="KTM117"/>
      <c r="KTO117"/>
      <c r="KTQ117"/>
      <c r="KTS117"/>
      <c r="KTU117"/>
      <c r="KTW117"/>
      <c r="KTY117"/>
      <c r="KUA117"/>
      <c r="KUC117"/>
      <c r="KUE117"/>
      <c r="KUG117"/>
      <c r="KUI117"/>
      <c r="KUK117"/>
      <c r="KUM117"/>
      <c r="KUO117"/>
      <c r="KUQ117"/>
      <c r="KUS117"/>
      <c r="KUU117"/>
      <c r="KUW117"/>
      <c r="KUY117"/>
      <c r="KVA117"/>
      <c r="KVC117"/>
      <c r="KVE117"/>
      <c r="KVG117"/>
      <c r="KVI117"/>
      <c r="KVK117"/>
      <c r="KVM117"/>
      <c r="KVO117"/>
      <c r="KVQ117"/>
      <c r="KVS117"/>
      <c r="KVU117"/>
      <c r="KVW117"/>
      <c r="KVY117"/>
      <c r="KWA117"/>
      <c r="KWC117"/>
      <c r="KWE117"/>
      <c r="KWG117"/>
      <c r="KWI117"/>
      <c r="KWK117"/>
      <c r="KWM117"/>
      <c r="KWO117"/>
      <c r="KWQ117"/>
      <c r="KWS117"/>
      <c r="KWU117"/>
      <c r="KWW117"/>
      <c r="KWY117"/>
      <c r="KXA117"/>
      <c r="KXC117"/>
      <c r="KXE117"/>
      <c r="KXG117"/>
      <c r="KXI117"/>
      <c r="KXK117"/>
      <c r="KXM117"/>
      <c r="KXO117"/>
      <c r="KXQ117"/>
      <c r="KXS117"/>
      <c r="KXU117"/>
      <c r="KXW117"/>
      <c r="KXY117"/>
      <c r="KYA117"/>
      <c r="KYC117"/>
      <c r="KYE117"/>
      <c r="KYG117"/>
      <c r="KYI117"/>
      <c r="KYK117"/>
      <c r="KYM117"/>
      <c r="KYO117"/>
      <c r="KYQ117"/>
      <c r="KYS117"/>
      <c r="KYU117"/>
      <c r="KYW117"/>
      <c r="KYY117"/>
      <c r="KZA117"/>
      <c r="KZC117"/>
      <c r="KZE117"/>
      <c r="KZG117"/>
      <c r="KZI117"/>
      <c r="KZK117"/>
      <c r="KZM117"/>
      <c r="KZO117"/>
      <c r="KZQ117"/>
      <c r="KZS117"/>
      <c r="KZU117"/>
      <c r="KZW117"/>
      <c r="KZY117"/>
      <c r="LAA117"/>
      <c r="LAC117"/>
      <c r="LAE117"/>
      <c r="LAG117"/>
      <c r="LAI117"/>
      <c r="LAK117"/>
      <c r="LAM117"/>
      <c r="LAO117"/>
      <c r="LAQ117"/>
      <c r="LAS117"/>
      <c r="LAU117"/>
      <c r="LAW117"/>
      <c r="LAY117"/>
      <c r="LBA117"/>
      <c r="LBC117"/>
      <c r="LBE117"/>
      <c r="LBG117"/>
      <c r="LBI117"/>
      <c r="LBK117"/>
      <c r="LBM117"/>
      <c r="LBO117"/>
      <c r="LBQ117"/>
      <c r="LBS117"/>
      <c r="LBU117"/>
      <c r="LBW117"/>
      <c r="LBY117"/>
      <c r="LCA117"/>
      <c r="LCC117"/>
      <c r="LCE117"/>
      <c r="LCG117"/>
      <c r="LCI117"/>
      <c r="LCK117"/>
      <c r="LCM117"/>
      <c r="LCO117"/>
      <c r="LCQ117"/>
      <c r="LCS117"/>
      <c r="LCU117"/>
      <c r="LCW117"/>
      <c r="LCY117"/>
      <c r="LDA117"/>
      <c r="LDC117"/>
      <c r="LDE117"/>
      <c r="LDG117"/>
      <c r="LDI117"/>
      <c r="LDK117"/>
      <c r="LDM117"/>
      <c r="LDO117"/>
      <c r="LDQ117"/>
      <c r="LDS117"/>
      <c r="LDU117"/>
      <c r="LDW117"/>
      <c r="LDY117"/>
      <c r="LEA117"/>
      <c r="LEC117"/>
      <c r="LEE117"/>
      <c r="LEG117"/>
      <c r="LEI117"/>
      <c r="LEK117"/>
      <c r="LEM117"/>
      <c r="LEO117"/>
      <c r="LEQ117"/>
      <c r="LES117"/>
      <c r="LEU117"/>
      <c r="LEW117"/>
      <c r="LEY117"/>
      <c r="LFA117"/>
      <c r="LFC117"/>
      <c r="LFE117"/>
      <c r="LFG117"/>
      <c r="LFI117"/>
      <c r="LFK117"/>
      <c r="LFM117"/>
      <c r="LFO117"/>
      <c r="LFQ117"/>
      <c r="LFS117"/>
      <c r="LFU117"/>
      <c r="LFW117"/>
      <c r="LFY117"/>
      <c r="LGA117"/>
      <c r="LGC117"/>
      <c r="LGE117"/>
      <c r="LGG117"/>
      <c r="LGI117"/>
      <c r="LGK117"/>
      <c r="LGM117"/>
      <c r="LGO117"/>
      <c r="LGQ117"/>
      <c r="LGS117"/>
      <c r="LGU117"/>
      <c r="LGW117"/>
      <c r="LGY117"/>
      <c r="LHA117"/>
      <c r="LHC117"/>
      <c r="LHE117"/>
      <c r="LHG117"/>
      <c r="LHI117"/>
      <c r="LHK117"/>
      <c r="LHM117"/>
      <c r="LHO117"/>
      <c r="LHQ117"/>
      <c r="LHS117"/>
      <c r="LHU117"/>
      <c r="LHW117"/>
      <c r="LHY117"/>
      <c r="LIA117"/>
      <c r="LIC117"/>
      <c r="LIE117"/>
      <c r="LIG117"/>
      <c r="LII117"/>
      <c r="LIK117"/>
      <c r="LIM117"/>
      <c r="LIO117"/>
      <c r="LIQ117"/>
      <c r="LIS117"/>
      <c r="LIU117"/>
      <c r="LIW117"/>
      <c r="LIY117"/>
      <c r="LJA117"/>
      <c r="LJC117"/>
      <c r="LJE117"/>
      <c r="LJG117"/>
      <c r="LJI117"/>
      <c r="LJK117"/>
      <c r="LJM117"/>
      <c r="LJO117"/>
      <c r="LJQ117"/>
      <c r="LJS117"/>
      <c r="LJU117"/>
      <c r="LJW117"/>
      <c r="LJY117"/>
      <c r="LKA117"/>
      <c r="LKC117"/>
      <c r="LKE117"/>
      <c r="LKG117"/>
      <c r="LKI117"/>
      <c r="LKK117"/>
      <c r="LKM117"/>
      <c r="LKO117"/>
      <c r="LKQ117"/>
      <c r="LKS117"/>
      <c r="LKU117"/>
      <c r="LKW117"/>
      <c r="LKY117"/>
      <c r="LLA117"/>
      <c r="LLC117"/>
      <c r="LLE117"/>
      <c r="LLG117"/>
      <c r="LLI117"/>
      <c r="LLK117"/>
      <c r="LLM117"/>
      <c r="LLO117"/>
      <c r="LLQ117"/>
      <c r="LLS117"/>
      <c r="LLU117"/>
      <c r="LLW117"/>
      <c r="LLY117"/>
      <c r="LMA117"/>
      <c r="LMC117"/>
      <c r="LME117"/>
      <c r="LMG117"/>
      <c r="LMI117"/>
      <c r="LMK117"/>
      <c r="LMM117"/>
      <c r="LMO117"/>
      <c r="LMQ117"/>
      <c r="LMS117"/>
      <c r="LMU117"/>
      <c r="LMW117"/>
      <c r="LMY117"/>
      <c r="LNA117"/>
      <c r="LNC117"/>
      <c r="LNE117"/>
      <c r="LNG117"/>
      <c r="LNI117"/>
      <c r="LNK117"/>
      <c r="LNM117"/>
      <c r="LNO117"/>
      <c r="LNQ117"/>
      <c r="LNS117"/>
      <c r="LNU117"/>
      <c r="LNW117"/>
      <c r="LNY117"/>
      <c r="LOA117"/>
      <c r="LOC117"/>
      <c r="LOE117"/>
      <c r="LOG117"/>
      <c r="LOI117"/>
      <c r="LOK117"/>
      <c r="LOM117"/>
      <c r="LOO117"/>
      <c r="LOQ117"/>
      <c r="LOS117"/>
      <c r="LOU117"/>
      <c r="LOW117"/>
      <c r="LOY117"/>
      <c r="LPA117"/>
      <c r="LPC117"/>
      <c r="LPE117"/>
      <c r="LPG117"/>
      <c r="LPI117"/>
      <c r="LPK117"/>
      <c r="LPM117"/>
      <c r="LPO117"/>
      <c r="LPQ117"/>
      <c r="LPS117"/>
      <c r="LPU117"/>
      <c r="LPW117"/>
      <c r="LPY117"/>
      <c r="LQA117"/>
      <c r="LQC117"/>
      <c r="LQE117"/>
      <c r="LQG117"/>
      <c r="LQI117"/>
      <c r="LQK117"/>
      <c r="LQM117"/>
      <c r="LQO117"/>
      <c r="LQQ117"/>
      <c r="LQS117"/>
      <c r="LQU117"/>
      <c r="LQW117"/>
      <c r="LQY117"/>
      <c r="LRA117"/>
      <c r="LRC117"/>
      <c r="LRE117"/>
      <c r="LRG117"/>
      <c r="LRI117"/>
      <c r="LRK117"/>
      <c r="LRM117"/>
      <c r="LRO117"/>
      <c r="LRQ117"/>
      <c r="LRS117"/>
      <c r="LRU117"/>
      <c r="LRW117"/>
      <c r="LRY117"/>
      <c r="LSA117"/>
      <c r="LSC117"/>
      <c r="LSE117"/>
      <c r="LSG117"/>
      <c r="LSI117"/>
      <c r="LSK117"/>
      <c r="LSM117"/>
      <c r="LSO117"/>
      <c r="LSQ117"/>
      <c r="LSS117"/>
      <c r="LSU117"/>
      <c r="LSW117"/>
      <c r="LSY117"/>
      <c r="LTA117"/>
      <c r="LTC117"/>
      <c r="LTE117"/>
      <c r="LTG117"/>
      <c r="LTI117"/>
      <c r="LTK117"/>
      <c r="LTM117"/>
      <c r="LTO117"/>
      <c r="LTQ117"/>
      <c r="LTS117"/>
      <c r="LTU117"/>
      <c r="LTW117"/>
      <c r="LTY117"/>
      <c r="LUA117"/>
      <c r="LUC117"/>
      <c r="LUE117"/>
      <c r="LUG117"/>
      <c r="LUI117"/>
      <c r="LUK117"/>
      <c r="LUM117"/>
      <c r="LUO117"/>
      <c r="LUQ117"/>
      <c r="LUS117"/>
      <c r="LUU117"/>
      <c r="LUW117"/>
      <c r="LUY117"/>
      <c r="LVA117"/>
      <c r="LVC117"/>
      <c r="LVE117"/>
      <c r="LVG117"/>
      <c r="LVI117"/>
      <c r="LVK117"/>
      <c r="LVM117"/>
      <c r="LVO117"/>
      <c r="LVQ117"/>
      <c r="LVS117"/>
      <c r="LVU117"/>
      <c r="LVW117"/>
      <c r="LVY117"/>
      <c r="LWA117"/>
      <c r="LWC117"/>
      <c r="LWE117"/>
      <c r="LWG117"/>
      <c r="LWI117"/>
      <c r="LWK117"/>
      <c r="LWM117"/>
      <c r="LWO117"/>
      <c r="LWQ117"/>
      <c r="LWS117"/>
      <c r="LWU117"/>
      <c r="LWW117"/>
      <c r="LWY117"/>
      <c r="LXA117"/>
      <c r="LXC117"/>
      <c r="LXE117"/>
      <c r="LXG117"/>
      <c r="LXI117"/>
      <c r="LXK117"/>
      <c r="LXM117"/>
      <c r="LXO117"/>
      <c r="LXQ117"/>
      <c r="LXS117"/>
      <c r="LXU117"/>
      <c r="LXW117"/>
      <c r="LXY117"/>
      <c r="LYA117"/>
      <c r="LYC117"/>
      <c r="LYE117"/>
      <c r="LYG117"/>
      <c r="LYI117"/>
      <c r="LYK117"/>
      <c r="LYM117"/>
      <c r="LYO117"/>
      <c r="LYQ117"/>
      <c r="LYS117"/>
      <c r="LYU117"/>
      <c r="LYW117"/>
      <c r="LYY117"/>
      <c r="LZA117"/>
      <c r="LZC117"/>
      <c r="LZE117"/>
      <c r="LZG117"/>
      <c r="LZI117"/>
      <c r="LZK117"/>
      <c r="LZM117"/>
      <c r="LZO117"/>
      <c r="LZQ117"/>
      <c r="LZS117"/>
      <c r="LZU117"/>
      <c r="LZW117"/>
      <c r="LZY117"/>
      <c r="MAA117"/>
      <c r="MAC117"/>
      <c r="MAE117"/>
      <c r="MAG117"/>
      <c r="MAI117"/>
      <c r="MAK117"/>
      <c r="MAM117"/>
      <c r="MAO117"/>
      <c r="MAQ117"/>
      <c r="MAS117"/>
      <c r="MAU117"/>
      <c r="MAW117"/>
      <c r="MAY117"/>
      <c r="MBA117"/>
      <c r="MBC117"/>
      <c r="MBE117"/>
      <c r="MBG117"/>
      <c r="MBI117"/>
      <c r="MBK117"/>
      <c r="MBM117"/>
      <c r="MBO117"/>
      <c r="MBQ117"/>
      <c r="MBS117"/>
      <c r="MBU117"/>
      <c r="MBW117"/>
      <c r="MBY117"/>
      <c r="MCA117"/>
      <c r="MCC117"/>
      <c r="MCE117"/>
      <c r="MCG117"/>
      <c r="MCI117"/>
      <c r="MCK117"/>
      <c r="MCM117"/>
      <c r="MCO117"/>
      <c r="MCQ117"/>
      <c r="MCS117"/>
      <c r="MCU117"/>
      <c r="MCW117"/>
      <c r="MCY117"/>
      <c r="MDA117"/>
      <c r="MDC117"/>
      <c r="MDE117"/>
      <c r="MDG117"/>
      <c r="MDI117"/>
      <c r="MDK117"/>
      <c r="MDM117"/>
      <c r="MDO117"/>
      <c r="MDQ117"/>
      <c r="MDS117"/>
      <c r="MDU117"/>
      <c r="MDW117"/>
      <c r="MDY117"/>
      <c r="MEA117"/>
      <c r="MEC117"/>
      <c r="MEE117"/>
      <c r="MEG117"/>
      <c r="MEI117"/>
      <c r="MEK117"/>
      <c r="MEM117"/>
      <c r="MEO117"/>
      <c r="MEQ117"/>
      <c r="MES117"/>
      <c r="MEU117"/>
      <c r="MEW117"/>
      <c r="MEY117"/>
      <c r="MFA117"/>
      <c r="MFC117"/>
      <c r="MFE117"/>
      <c r="MFG117"/>
      <c r="MFI117"/>
      <c r="MFK117"/>
      <c r="MFM117"/>
      <c r="MFO117"/>
      <c r="MFQ117"/>
      <c r="MFS117"/>
      <c r="MFU117"/>
      <c r="MFW117"/>
      <c r="MFY117"/>
      <c r="MGA117"/>
      <c r="MGC117"/>
      <c r="MGE117"/>
      <c r="MGG117"/>
      <c r="MGI117"/>
      <c r="MGK117"/>
      <c r="MGM117"/>
      <c r="MGO117"/>
      <c r="MGQ117"/>
      <c r="MGS117"/>
      <c r="MGU117"/>
      <c r="MGW117"/>
      <c r="MGY117"/>
      <c r="MHA117"/>
      <c r="MHC117"/>
      <c r="MHE117"/>
      <c r="MHG117"/>
      <c r="MHI117"/>
      <c r="MHK117"/>
      <c r="MHM117"/>
      <c r="MHO117"/>
      <c r="MHQ117"/>
      <c r="MHS117"/>
      <c r="MHU117"/>
      <c r="MHW117"/>
      <c r="MHY117"/>
      <c r="MIA117"/>
      <c r="MIC117"/>
      <c r="MIE117"/>
      <c r="MIG117"/>
      <c r="MII117"/>
      <c r="MIK117"/>
      <c r="MIM117"/>
      <c r="MIO117"/>
      <c r="MIQ117"/>
      <c r="MIS117"/>
      <c r="MIU117"/>
      <c r="MIW117"/>
      <c r="MIY117"/>
      <c r="MJA117"/>
      <c r="MJC117"/>
      <c r="MJE117"/>
      <c r="MJG117"/>
      <c r="MJI117"/>
      <c r="MJK117"/>
      <c r="MJM117"/>
      <c r="MJO117"/>
      <c r="MJQ117"/>
      <c r="MJS117"/>
      <c r="MJU117"/>
      <c r="MJW117"/>
      <c r="MJY117"/>
      <c r="MKA117"/>
      <c r="MKC117"/>
      <c r="MKE117"/>
      <c r="MKG117"/>
      <c r="MKI117"/>
      <c r="MKK117"/>
      <c r="MKM117"/>
      <c r="MKO117"/>
      <c r="MKQ117"/>
      <c r="MKS117"/>
      <c r="MKU117"/>
      <c r="MKW117"/>
      <c r="MKY117"/>
      <c r="MLA117"/>
      <c r="MLC117"/>
      <c r="MLE117"/>
      <c r="MLG117"/>
      <c r="MLI117"/>
      <c r="MLK117"/>
      <c r="MLM117"/>
      <c r="MLO117"/>
      <c r="MLQ117"/>
      <c r="MLS117"/>
      <c r="MLU117"/>
      <c r="MLW117"/>
      <c r="MLY117"/>
      <c r="MMA117"/>
      <c r="MMC117"/>
      <c r="MME117"/>
      <c r="MMG117"/>
      <c r="MMI117"/>
      <c r="MMK117"/>
      <c r="MMM117"/>
      <c r="MMO117"/>
      <c r="MMQ117"/>
      <c r="MMS117"/>
      <c r="MMU117"/>
      <c r="MMW117"/>
      <c r="MMY117"/>
      <c r="MNA117"/>
      <c r="MNC117"/>
      <c r="MNE117"/>
      <c r="MNG117"/>
      <c r="MNI117"/>
      <c r="MNK117"/>
      <c r="MNM117"/>
      <c r="MNO117"/>
      <c r="MNQ117"/>
      <c r="MNS117"/>
      <c r="MNU117"/>
      <c r="MNW117"/>
      <c r="MNY117"/>
      <c r="MOA117"/>
      <c r="MOC117"/>
      <c r="MOE117"/>
      <c r="MOG117"/>
      <c r="MOI117"/>
      <c r="MOK117"/>
      <c r="MOM117"/>
      <c r="MOO117"/>
      <c r="MOQ117"/>
      <c r="MOS117"/>
      <c r="MOU117"/>
      <c r="MOW117"/>
      <c r="MOY117"/>
      <c r="MPA117"/>
      <c r="MPC117"/>
      <c r="MPE117"/>
      <c r="MPG117"/>
      <c r="MPI117"/>
      <c r="MPK117"/>
      <c r="MPM117"/>
      <c r="MPO117"/>
      <c r="MPQ117"/>
      <c r="MPS117"/>
      <c r="MPU117"/>
      <c r="MPW117"/>
      <c r="MPY117"/>
      <c r="MQA117"/>
      <c r="MQC117"/>
      <c r="MQE117"/>
      <c r="MQG117"/>
      <c r="MQI117"/>
      <c r="MQK117"/>
      <c r="MQM117"/>
      <c r="MQO117"/>
      <c r="MQQ117"/>
      <c r="MQS117"/>
      <c r="MQU117"/>
      <c r="MQW117"/>
      <c r="MQY117"/>
      <c r="MRA117"/>
      <c r="MRC117"/>
      <c r="MRE117"/>
      <c r="MRG117"/>
      <c r="MRI117"/>
      <c r="MRK117"/>
      <c r="MRM117"/>
      <c r="MRO117"/>
      <c r="MRQ117"/>
      <c r="MRS117"/>
      <c r="MRU117"/>
      <c r="MRW117"/>
      <c r="MRY117"/>
      <c r="MSA117"/>
      <c r="MSC117"/>
      <c r="MSE117"/>
      <c r="MSG117"/>
      <c r="MSI117"/>
      <c r="MSK117"/>
      <c r="MSM117"/>
      <c r="MSO117"/>
      <c r="MSQ117"/>
      <c r="MSS117"/>
      <c r="MSU117"/>
      <c r="MSW117"/>
      <c r="MSY117"/>
      <c r="MTA117"/>
      <c r="MTC117"/>
      <c r="MTE117"/>
      <c r="MTG117"/>
      <c r="MTI117"/>
      <c r="MTK117"/>
      <c r="MTM117"/>
      <c r="MTO117"/>
      <c r="MTQ117"/>
      <c r="MTS117"/>
      <c r="MTU117"/>
      <c r="MTW117"/>
      <c r="MTY117"/>
      <c r="MUA117"/>
      <c r="MUC117"/>
      <c r="MUE117"/>
      <c r="MUG117"/>
      <c r="MUI117"/>
      <c r="MUK117"/>
      <c r="MUM117"/>
      <c r="MUO117"/>
      <c r="MUQ117"/>
      <c r="MUS117"/>
      <c r="MUU117"/>
      <c r="MUW117"/>
      <c r="MUY117"/>
      <c r="MVA117"/>
      <c r="MVC117"/>
      <c r="MVE117"/>
      <c r="MVG117"/>
      <c r="MVI117"/>
      <c r="MVK117"/>
      <c r="MVM117"/>
      <c r="MVO117"/>
      <c r="MVQ117"/>
      <c r="MVS117"/>
      <c r="MVU117"/>
      <c r="MVW117"/>
      <c r="MVY117"/>
      <c r="MWA117"/>
      <c r="MWC117"/>
      <c r="MWE117"/>
      <c r="MWG117"/>
      <c r="MWI117"/>
      <c r="MWK117"/>
      <c r="MWM117"/>
      <c r="MWO117"/>
      <c r="MWQ117"/>
      <c r="MWS117"/>
      <c r="MWU117"/>
      <c r="MWW117"/>
      <c r="MWY117"/>
      <c r="MXA117"/>
      <c r="MXC117"/>
      <c r="MXE117"/>
      <c r="MXG117"/>
      <c r="MXI117"/>
      <c r="MXK117"/>
      <c r="MXM117"/>
      <c r="MXO117"/>
      <c r="MXQ117"/>
      <c r="MXS117"/>
      <c r="MXU117"/>
      <c r="MXW117"/>
      <c r="MXY117"/>
      <c r="MYA117"/>
      <c r="MYC117"/>
      <c r="MYE117"/>
      <c r="MYG117"/>
      <c r="MYI117"/>
      <c r="MYK117"/>
      <c r="MYM117"/>
      <c r="MYO117"/>
      <c r="MYQ117"/>
      <c r="MYS117"/>
      <c r="MYU117"/>
      <c r="MYW117"/>
      <c r="MYY117"/>
      <c r="MZA117"/>
      <c r="MZC117"/>
      <c r="MZE117"/>
      <c r="MZG117"/>
      <c r="MZI117"/>
      <c r="MZK117"/>
      <c r="MZM117"/>
      <c r="MZO117"/>
      <c r="MZQ117"/>
      <c r="MZS117"/>
      <c r="MZU117"/>
      <c r="MZW117"/>
      <c r="MZY117"/>
      <c r="NAA117"/>
      <c r="NAC117"/>
      <c r="NAE117"/>
      <c r="NAG117"/>
      <c r="NAI117"/>
      <c r="NAK117"/>
      <c r="NAM117"/>
      <c r="NAO117"/>
      <c r="NAQ117"/>
      <c r="NAS117"/>
      <c r="NAU117"/>
      <c r="NAW117"/>
      <c r="NAY117"/>
      <c r="NBA117"/>
      <c r="NBC117"/>
      <c r="NBE117"/>
      <c r="NBG117"/>
      <c r="NBI117"/>
      <c r="NBK117"/>
      <c r="NBM117"/>
      <c r="NBO117"/>
      <c r="NBQ117"/>
      <c r="NBS117"/>
      <c r="NBU117"/>
      <c r="NBW117"/>
      <c r="NBY117"/>
      <c r="NCA117"/>
      <c r="NCC117"/>
      <c r="NCE117"/>
      <c r="NCG117"/>
      <c r="NCI117"/>
      <c r="NCK117"/>
      <c r="NCM117"/>
      <c r="NCO117"/>
      <c r="NCQ117"/>
      <c r="NCS117"/>
      <c r="NCU117"/>
      <c r="NCW117"/>
      <c r="NCY117"/>
      <c r="NDA117"/>
      <c r="NDC117"/>
      <c r="NDE117"/>
      <c r="NDG117"/>
      <c r="NDI117"/>
      <c r="NDK117"/>
      <c r="NDM117"/>
      <c r="NDO117"/>
      <c r="NDQ117"/>
      <c r="NDS117"/>
      <c r="NDU117"/>
      <c r="NDW117"/>
      <c r="NDY117"/>
      <c r="NEA117"/>
      <c r="NEC117"/>
      <c r="NEE117"/>
      <c r="NEG117"/>
      <c r="NEI117"/>
      <c r="NEK117"/>
      <c r="NEM117"/>
      <c r="NEO117"/>
      <c r="NEQ117"/>
      <c r="NES117"/>
      <c r="NEU117"/>
      <c r="NEW117"/>
      <c r="NEY117"/>
      <c r="NFA117"/>
      <c r="NFC117"/>
      <c r="NFE117"/>
      <c r="NFG117"/>
      <c r="NFI117"/>
      <c r="NFK117"/>
      <c r="NFM117"/>
      <c r="NFO117"/>
      <c r="NFQ117"/>
      <c r="NFS117"/>
      <c r="NFU117"/>
      <c r="NFW117"/>
      <c r="NFY117"/>
      <c r="NGA117"/>
      <c r="NGC117"/>
      <c r="NGE117"/>
      <c r="NGG117"/>
      <c r="NGI117"/>
      <c r="NGK117"/>
      <c r="NGM117"/>
      <c r="NGO117"/>
      <c r="NGQ117"/>
      <c r="NGS117"/>
      <c r="NGU117"/>
      <c r="NGW117"/>
      <c r="NGY117"/>
      <c r="NHA117"/>
      <c r="NHC117"/>
      <c r="NHE117"/>
      <c r="NHG117"/>
      <c r="NHI117"/>
      <c r="NHK117"/>
      <c r="NHM117"/>
      <c r="NHO117"/>
      <c r="NHQ117"/>
      <c r="NHS117"/>
      <c r="NHU117"/>
      <c r="NHW117"/>
      <c r="NHY117"/>
      <c r="NIA117"/>
      <c r="NIC117"/>
      <c r="NIE117"/>
      <c r="NIG117"/>
      <c r="NII117"/>
      <c r="NIK117"/>
      <c r="NIM117"/>
      <c r="NIO117"/>
      <c r="NIQ117"/>
      <c r="NIS117"/>
      <c r="NIU117"/>
      <c r="NIW117"/>
      <c r="NIY117"/>
      <c r="NJA117"/>
      <c r="NJC117"/>
      <c r="NJE117"/>
      <c r="NJG117"/>
      <c r="NJI117"/>
      <c r="NJK117"/>
      <c r="NJM117"/>
      <c r="NJO117"/>
      <c r="NJQ117"/>
      <c r="NJS117"/>
      <c r="NJU117"/>
      <c r="NJW117"/>
      <c r="NJY117"/>
      <c r="NKA117"/>
      <c r="NKC117"/>
      <c r="NKE117"/>
      <c r="NKG117"/>
      <c r="NKI117"/>
      <c r="NKK117"/>
      <c r="NKM117"/>
      <c r="NKO117"/>
      <c r="NKQ117"/>
      <c r="NKS117"/>
      <c r="NKU117"/>
      <c r="NKW117"/>
      <c r="NKY117"/>
      <c r="NLA117"/>
      <c r="NLC117"/>
      <c r="NLE117"/>
      <c r="NLG117"/>
      <c r="NLI117"/>
      <c r="NLK117"/>
      <c r="NLM117"/>
      <c r="NLO117"/>
      <c r="NLQ117"/>
      <c r="NLS117"/>
      <c r="NLU117"/>
      <c r="NLW117"/>
      <c r="NLY117"/>
      <c r="NMA117"/>
      <c r="NMC117"/>
      <c r="NME117"/>
      <c r="NMG117"/>
      <c r="NMI117"/>
      <c r="NMK117"/>
      <c r="NMM117"/>
      <c r="NMO117"/>
      <c r="NMQ117"/>
      <c r="NMS117"/>
      <c r="NMU117"/>
      <c r="NMW117"/>
      <c r="NMY117"/>
      <c r="NNA117"/>
      <c r="NNC117"/>
      <c r="NNE117"/>
      <c r="NNG117"/>
      <c r="NNI117"/>
      <c r="NNK117"/>
      <c r="NNM117"/>
      <c r="NNO117"/>
      <c r="NNQ117"/>
      <c r="NNS117"/>
      <c r="NNU117"/>
      <c r="NNW117"/>
      <c r="NNY117"/>
      <c r="NOA117"/>
      <c r="NOC117"/>
      <c r="NOE117"/>
      <c r="NOG117"/>
      <c r="NOI117"/>
      <c r="NOK117"/>
      <c r="NOM117"/>
      <c r="NOO117"/>
      <c r="NOQ117"/>
      <c r="NOS117"/>
      <c r="NOU117"/>
      <c r="NOW117"/>
      <c r="NOY117"/>
      <c r="NPA117"/>
      <c r="NPC117"/>
      <c r="NPE117"/>
      <c r="NPG117"/>
      <c r="NPI117"/>
      <c r="NPK117"/>
      <c r="NPM117"/>
      <c r="NPO117"/>
      <c r="NPQ117"/>
      <c r="NPS117"/>
      <c r="NPU117"/>
      <c r="NPW117"/>
      <c r="NPY117"/>
      <c r="NQA117"/>
      <c r="NQC117"/>
      <c r="NQE117"/>
      <c r="NQG117"/>
      <c r="NQI117"/>
      <c r="NQK117"/>
      <c r="NQM117"/>
      <c r="NQO117"/>
      <c r="NQQ117"/>
      <c r="NQS117"/>
      <c r="NQU117"/>
      <c r="NQW117"/>
      <c r="NQY117"/>
      <c r="NRA117"/>
      <c r="NRC117"/>
      <c r="NRE117"/>
      <c r="NRG117"/>
      <c r="NRI117"/>
      <c r="NRK117"/>
      <c r="NRM117"/>
      <c r="NRO117"/>
      <c r="NRQ117"/>
      <c r="NRS117"/>
      <c r="NRU117"/>
      <c r="NRW117"/>
      <c r="NRY117"/>
      <c r="NSA117"/>
      <c r="NSC117"/>
      <c r="NSE117"/>
      <c r="NSG117"/>
      <c r="NSI117"/>
      <c r="NSK117"/>
      <c r="NSM117"/>
      <c r="NSO117"/>
      <c r="NSQ117"/>
      <c r="NSS117"/>
      <c r="NSU117"/>
      <c r="NSW117"/>
      <c r="NSY117"/>
      <c r="NTA117"/>
      <c r="NTC117"/>
      <c r="NTE117"/>
      <c r="NTG117"/>
      <c r="NTI117"/>
      <c r="NTK117"/>
      <c r="NTM117"/>
      <c r="NTO117"/>
      <c r="NTQ117"/>
      <c r="NTS117"/>
      <c r="NTU117"/>
      <c r="NTW117"/>
      <c r="NTY117"/>
      <c r="NUA117"/>
      <c r="NUC117"/>
      <c r="NUE117"/>
      <c r="NUG117"/>
      <c r="NUI117"/>
      <c r="NUK117"/>
      <c r="NUM117"/>
      <c r="NUO117"/>
      <c r="NUQ117"/>
      <c r="NUS117"/>
      <c r="NUU117"/>
      <c r="NUW117"/>
      <c r="NUY117"/>
      <c r="NVA117"/>
      <c r="NVC117"/>
      <c r="NVE117"/>
      <c r="NVG117"/>
      <c r="NVI117"/>
      <c r="NVK117"/>
      <c r="NVM117"/>
      <c r="NVO117"/>
      <c r="NVQ117"/>
      <c r="NVS117"/>
      <c r="NVU117"/>
      <c r="NVW117"/>
      <c r="NVY117"/>
      <c r="NWA117"/>
      <c r="NWC117"/>
      <c r="NWE117"/>
      <c r="NWG117"/>
      <c r="NWI117"/>
      <c r="NWK117"/>
      <c r="NWM117"/>
      <c r="NWO117"/>
      <c r="NWQ117"/>
      <c r="NWS117"/>
      <c r="NWU117"/>
      <c r="NWW117"/>
      <c r="NWY117"/>
      <c r="NXA117"/>
      <c r="NXC117"/>
      <c r="NXE117"/>
      <c r="NXG117"/>
      <c r="NXI117"/>
      <c r="NXK117"/>
      <c r="NXM117"/>
      <c r="NXO117"/>
      <c r="NXQ117"/>
      <c r="NXS117"/>
      <c r="NXU117"/>
      <c r="NXW117"/>
      <c r="NXY117"/>
      <c r="NYA117"/>
      <c r="NYC117"/>
      <c r="NYE117"/>
      <c r="NYG117"/>
      <c r="NYI117"/>
      <c r="NYK117"/>
      <c r="NYM117"/>
      <c r="NYO117"/>
      <c r="NYQ117"/>
      <c r="NYS117"/>
      <c r="NYU117"/>
      <c r="NYW117"/>
      <c r="NYY117"/>
      <c r="NZA117"/>
      <c r="NZC117"/>
      <c r="NZE117"/>
      <c r="NZG117"/>
      <c r="NZI117"/>
      <c r="NZK117"/>
      <c r="NZM117"/>
      <c r="NZO117"/>
      <c r="NZQ117"/>
      <c r="NZS117"/>
      <c r="NZU117"/>
      <c r="NZW117"/>
      <c r="NZY117"/>
      <c r="OAA117"/>
      <c r="OAC117"/>
      <c r="OAE117"/>
      <c r="OAG117"/>
      <c r="OAI117"/>
      <c r="OAK117"/>
      <c r="OAM117"/>
      <c r="OAO117"/>
      <c r="OAQ117"/>
      <c r="OAS117"/>
      <c r="OAU117"/>
      <c r="OAW117"/>
      <c r="OAY117"/>
      <c r="OBA117"/>
      <c r="OBC117"/>
      <c r="OBE117"/>
      <c r="OBG117"/>
      <c r="OBI117"/>
      <c r="OBK117"/>
      <c r="OBM117"/>
      <c r="OBO117"/>
      <c r="OBQ117"/>
      <c r="OBS117"/>
      <c r="OBU117"/>
      <c r="OBW117"/>
      <c r="OBY117"/>
      <c r="OCA117"/>
      <c r="OCC117"/>
      <c r="OCE117"/>
      <c r="OCG117"/>
      <c r="OCI117"/>
      <c r="OCK117"/>
      <c r="OCM117"/>
      <c r="OCO117"/>
      <c r="OCQ117"/>
      <c r="OCS117"/>
      <c r="OCU117"/>
      <c r="OCW117"/>
      <c r="OCY117"/>
      <c r="ODA117"/>
      <c r="ODC117"/>
      <c r="ODE117"/>
      <c r="ODG117"/>
      <c r="ODI117"/>
      <c r="ODK117"/>
      <c r="ODM117"/>
      <c r="ODO117"/>
      <c r="ODQ117"/>
      <c r="ODS117"/>
      <c r="ODU117"/>
      <c r="ODW117"/>
      <c r="ODY117"/>
      <c r="OEA117"/>
      <c r="OEC117"/>
      <c r="OEE117"/>
      <c r="OEG117"/>
      <c r="OEI117"/>
      <c r="OEK117"/>
      <c r="OEM117"/>
      <c r="OEO117"/>
      <c r="OEQ117"/>
      <c r="OES117"/>
      <c r="OEU117"/>
      <c r="OEW117"/>
      <c r="OEY117"/>
      <c r="OFA117"/>
      <c r="OFC117"/>
      <c r="OFE117"/>
      <c r="OFG117"/>
      <c r="OFI117"/>
      <c r="OFK117"/>
      <c r="OFM117"/>
      <c r="OFO117"/>
      <c r="OFQ117"/>
      <c r="OFS117"/>
      <c r="OFU117"/>
      <c r="OFW117"/>
      <c r="OFY117"/>
      <c r="OGA117"/>
      <c r="OGC117"/>
      <c r="OGE117"/>
      <c r="OGG117"/>
      <c r="OGI117"/>
      <c r="OGK117"/>
      <c r="OGM117"/>
      <c r="OGO117"/>
      <c r="OGQ117"/>
      <c r="OGS117"/>
      <c r="OGU117"/>
      <c r="OGW117"/>
      <c r="OGY117"/>
      <c r="OHA117"/>
      <c r="OHC117"/>
      <c r="OHE117"/>
      <c r="OHG117"/>
      <c r="OHI117"/>
      <c r="OHK117"/>
      <c r="OHM117"/>
      <c r="OHO117"/>
      <c r="OHQ117"/>
      <c r="OHS117"/>
      <c r="OHU117"/>
      <c r="OHW117"/>
      <c r="OHY117"/>
      <c r="OIA117"/>
      <c r="OIC117"/>
      <c r="OIE117"/>
      <c r="OIG117"/>
      <c r="OII117"/>
      <c r="OIK117"/>
      <c r="OIM117"/>
      <c r="OIO117"/>
      <c r="OIQ117"/>
      <c r="OIS117"/>
      <c r="OIU117"/>
      <c r="OIW117"/>
      <c r="OIY117"/>
      <c r="OJA117"/>
      <c r="OJC117"/>
      <c r="OJE117"/>
      <c r="OJG117"/>
      <c r="OJI117"/>
      <c r="OJK117"/>
      <c r="OJM117"/>
      <c r="OJO117"/>
      <c r="OJQ117"/>
      <c r="OJS117"/>
      <c r="OJU117"/>
      <c r="OJW117"/>
      <c r="OJY117"/>
      <c r="OKA117"/>
      <c r="OKC117"/>
      <c r="OKE117"/>
      <c r="OKG117"/>
      <c r="OKI117"/>
      <c r="OKK117"/>
      <c r="OKM117"/>
      <c r="OKO117"/>
      <c r="OKQ117"/>
      <c r="OKS117"/>
      <c r="OKU117"/>
      <c r="OKW117"/>
      <c r="OKY117"/>
      <c r="OLA117"/>
      <c r="OLC117"/>
      <c r="OLE117"/>
      <c r="OLG117"/>
      <c r="OLI117"/>
      <c r="OLK117"/>
      <c r="OLM117"/>
      <c r="OLO117"/>
      <c r="OLQ117"/>
      <c r="OLS117"/>
      <c r="OLU117"/>
      <c r="OLW117"/>
      <c r="OLY117"/>
      <c r="OMA117"/>
      <c r="OMC117"/>
      <c r="OME117"/>
      <c r="OMG117"/>
      <c r="OMI117"/>
      <c r="OMK117"/>
      <c r="OMM117"/>
      <c r="OMO117"/>
      <c r="OMQ117"/>
      <c r="OMS117"/>
      <c r="OMU117"/>
      <c r="OMW117"/>
      <c r="OMY117"/>
      <c r="ONA117"/>
      <c r="ONC117"/>
      <c r="ONE117"/>
      <c r="ONG117"/>
      <c r="ONI117"/>
      <c r="ONK117"/>
      <c r="ONM117"/>
      <c r="ONO117"/>
      <c r="ONQ117"/>
      <c r="ONS117"/>
      <c r="ONU117"/>
      <c r="ONW117"/>
      <c r="ONY117"/>
      <c r="OOA117"/>
      <c r="OOC117"/>
      <c r="OOE117"/>
      <c r="OOG117"/>
      <c r="OOI117"/>
      <c r="OOK117"/>
      <c r="OOM117"/>
      <c r="OOO117"/>
      <c r="OOQ117"/>
      <c r="OOS117"/>
      <c r="OOU117"/>
      <c r="OOW117"/>
      <c r="OOY117"/>
      <c r="OPA117"/>
      <c r="OPC117"/>
      <c r="OPE117"/>
      <c r="OPG117"/>
      <c r="OPI117"/>
      <c r="OPK117"/>
      <c r="OPM117"/>
      <c r="OPO117"/>
      <c r="OPQ117"/>
      <c r="OPS117"/>
      <c r="OPU117"/>
      <c r="OPW117"/>
      <c r="OPY117"/>
      <c r="OQA117"/>
      <c r="OQC117"/>
      <c r="OQE117"/>
      <c r="OQG117"/>
      <c r="OQI117"/>
      <c r="OQK117"/>
      <c r="OQM117"/>
      <c r="OQO117"/>
      <c r="OQQ117"/>
      <c r="OQS117"/>
      <c r="OQU117"/>
      <c r="OQW117"/>
      <c r="OQY117"/>
      <c r="ORA117"/>
      <c r="ORC117"/>
      <c r="ORE117"/>
      <c r="ORG117"/>
      <c r="ORI117"/>
      <c r="ORK117"/>
      <c r="ORM117"/>
      <c r="ORO117"/>
      <c r="ORQ117"/>
      <c r="ORS117"/>
      <c r="ORU117"/>
      <c r="ORW117"/>
      <c r="ORY117"/>
      <c r="OSA117"/>
      <c r="OSC117"/>
      <c r="OSE117"/>
      <c r="OSG117"/>
      <c r="OSI117"/>
      <c r="OSK117"/>
      <c r="OSM117"/>
      <c r="OSO117"/>
      <c r="OSQ117"/>
      <c r="OSS117"/>
      <c r="OSU117"/>
      <c r="OSW117"/>
      <c r="OSY117"/>
      <c r="OTA117"/>
      <c r="OTC117"/>
      <c r="OTE117"/>
      <c r="OTG117"/>
      <c r="OTI117"/>
      <c r="OTK117"/>
      <c r="OTM117"/>
      <c r="OTO117"/>
      <c r="OTQ117"/>
      <c r="OTS117"/>
      <c r="OTU117"/>
      <c r="OTW117"/>
      <c r="OTY117"/>
      <c r="OUA117"/>
      <c r="OUC117"/>
      <c r="OUE117"/>
      <c r="OUG117"/>
      <c r="OUI117"/>
      <c r="OUK117"/>
      <c r="OUM117"/>
      <c r="OUO117"/>
      <c r="OUQ117"/>
      <c r="OUS117"/>
      <c r="OUU117"/>
      <c r="OUW117"/>
      <c r="OUY117"/>
      <c r="OVA117"/>
      <c r="OVC117"/>
      <c r="OVE117"/>
      <c r="OVG117"/>
      <c r="OVI117"/>
      <c r="OVK117"/>
      <c r="OVM117"/>
      <c r="OVO117"/>
      <c r="OVQ117"/>
      <c r="OVS117"/>
      <c r="OVU117"/>
      <c r="OVW117"/>
      <c r="OVY117"/>
      <c r="OWA117"/>
      <c r="OWC117"/>
      <c r="OWE117"/>
      <c r="OWG117"/>
      <c r="OWI117"/>
      <c r="OWK117"/>
      <c r="OWM117"/>
      <c r="OWO117"/>
      <c r="OWQ117"/>
      <c r="OWS117"/>
      <c r="OWU117"/>
      <c r="OWW117"/>
      <c r="OWY117"/>
      <c r="OXA117"/>
      <c r="OXC117"/>
      <c r="OXE117"/>
      <c r="OXG117"/>
      <c r="OXI117"/>
      <c r="OXK117"/>
      <c r="OXM117"/>
      <c r="OXO117"/>
      <c r="OXQ117"/>
      <c r="OXS117"/>
      <c r="OXU117"/>
      <c r="OXW117"/>
      <c r="OXY117"/>
      <c r="OYA117"/>
      <c r="OYC117"/>
      <c r="OYE117"/>
      <c r="OYG117"/>
      <c r="OYI117"/>
      <c r="OYK117"/>
      <c r="OYM117"/>
      <c r="OYO117"/>
      <c r="OYQ117"/>
      <c r="OYS117"/>
      <c r="OYU117"/>
      <c r="OYW117"/>
      <c r="OYY117"/>
      <c r="OZA117"/>
      <c r="OZC117"/>
      <c r="OZE117"/>
      <c r="OZG117"/>
      <c r="OZI117"/>
      <c r="OZK117"/>
      <c r="OZM117"/>
      <c r="OZO117"/>
      <c r="OZQ117"/>
      <c r="OZS117"/>
      <c r="OZU117"/>
      <c r="OZW117"/>
      <c r="OZY117"/>
      <c r="PAA117"/>
      <c r="PAC117"/>
      <c r="PAE117"/>
      <c r="PAG117"/>
      <c r="PAI117"/>
      <c r="PAK117"/>
      <c r="PAM117"/>
      <c r="PAO117"/>
      <c r="PAQ117"/>
      <c r="PAS117"/>
      <c r="PAU117"/>
      <c r="PAW117"/>
      <c r="PAY117"/>
      <c r="PBA117"/>
      <c r="PBC117"/>
      <c r="PBE117"/>
      <c r="PBG117"/>
      <c r="PBI117"/>
      <c r="PBK117"/>
      <c r="PBM117"/>
      <c r="PBO117"/>
      <c r="PBQ117"/>
      <c r="PBS117"/>
      <c r="PBU117"/>
      <c r="PBW117"/>
      <c r="PBY117"/>
      <c r="PCA117"/>
      <c r="PCC117"/>
      <c r="PCE117"/>
      <c r="PCG117"/>
      <c r="PCI117"/>
      <c r="PCK117"/>
      <c r="PCM117"/>
      <c r="PCO117"/>
      <c r="PCQ117"/>
      <c r="PCS117"/>
      <c r="PCU117"/>
      <c r="PCW117"/>
      <c r="PCY117"/>
      <c r="PDA117"/>
      <c r="PDC117"/>
      <c r="PDE117"/>
      <c r="PDG117"/>
      <c r="PDI117"/>
      <c r="PDK117"/>
      <c r="PDM117"/>
      <c r="PDO117"/>
      <c r="PDQ117"/>
      <c r="PDS117"/>
      <c r="PDU117"/>
      <c r="PDW117"/>
      <c r="PDY117"/>
      <c r="PEA117"/>
      <c r="PEC117"/>
      <c r="PEE117"/>
      <c r="PEG117"/>
      <c r="PEI117"/>
      <c r="PEK117"/>
      <c r="PEM117"/>
      <c r="PEO117"/>
      <c r="PEQ117"/>
      <c r="PES117"/>
      <c r="PEU117"/>
      <c r="PEW117"/>
      <c r="PEY117"/>
      <c r="PFA117"/>
      <c r="PFC117"/>
      <c r="PFE117"/>
      <c r="PFG117"/>
      <c r="PFI117"/>
      <c r="PFK117"/>
      <c r="PFM117"/>
      <c r="PFO117"/>
      <c r="PFQ117"/>
      <c r="PFS117"/>
      <c r="PFU117"/>
      <c r="PFW117"/>
      <c r="PFY117"/>
      <c r="PGA117"/>
      <c r="PGC117"/>
      <c r="PGE117"/>
      <c r="PGG117"/>
      <c r="PGI117"/>
      <c r="PGK117"/>
      <c r="PGM117"/>
      <c r="PGO117"/>
      <c r="PGQ117"/>
      <c r="PGS117"/>
      <c r="PGU117"/>
      <c r="PGW117"/>
      <c r="PGY117"/>
      <c r="PHA117"/>
      <c r="PHC117"/>
      <c r="PHE117"/>
      <c r="PHG117"/>
      <c r="PHI117"/>
      <c r="PHK117"/>
      <c r="PHM117"/>
      <c r="PHO117"/>
      <c r="PHQ117"/>
      <c r="PHS117"/>
      <c r="PHU117"/>
      <c r="PHW117"/>
      <c r="PHY117"/>
      <c r="PIA117"/>
      <c r="PIC117"/>
      <c r="PIE117"/>
      <c r="PIG117"/>
      <c r="PII117"/>
      <c r="PIK117"/>
      <c r="PIM117"/>
      <c r="PIO117"/>
      <c r="PIQ117"/>
      <c r="PIS117"/>
      <c r="PIU117"/>
      <c r="PIW117"/>
      <c r="PIY117"/>
      <c r="PJA117"/>
      <c r="PJC117"/>
      <c r="PJE117"/>
      <c r="PJG117"/>
      <c r="PJI117"/>
      <c r="PJK117"/>
      <c r="PJM117"/>
      <c r="PJO117"/>
      <c r="PJQ117"/>
      <c r="PJS117"/>
      <c r="PJU117"/>
      <c r="PJW117"/>
      <c r="PJY117"/>
      <c r="PKA117"/>
      <c r="PKC117"/>
      <c r="PKE117"/>
      <c r="PKG117"/>
      <c r="PKI117"/>
      <c r="PKK117"/>
      <c r="PKM117"/>
      <c r="PKO117"/>
      <c r="PKQ117"/>
      <c r="PKS117"/>
      <c r="PKU117"/>
      <c r="PKW117"/>
      <c r="PKY117"/>
      <c r="PLA117"/>
      <c r="PLC117"/>
      <c r="PLE117"/>
      <c r="PLG117"/>
      <c r="PLI117"/>
      <c r="PLK117"/>
      <c r="PLM117"/>
      <c r="PLO117"/>
      <c r="PLQ117"/>
      <c r="PLS117"/>
      <c r="PLU117"/>
      <c r="PLW117"/>
      <c r="PLY117"/>
      <c r="PMA117"/>
      <c r="PMC117"/>
      <c r="PME117"/>
      <c r="PMG117"/>
      <c r="PMI117"/>
      <c r="PMK117"/>
      <c r="PMM117"/>
      <c r="PMO117"/>
      <c r="PMQ117"/>
      <c r="PMS117"/>
      <c r="PMU117"/>
      <c r="PMW117"/>
      <c r="PMY117"/>
      <c r="PNA117"/>
      <c r="PNC117"/>
      <c r="PNE117"/>
      <c r="PNG117"/>
      <c r="PNI117"/>
      <c r="PNK117"/>
      <c r="PNM117"/>
      <c r="PNO117"/>
      <c r="PNQ117"/>
      <c r="PNS117"/>
      <c r="PNU117"/>
      <c r="PNW117"/>
      <c r="PNY117"/>
      <c r="POA117"/>
      <c r="POC117"/>
      <c r="POE117"/>
      <c r="POG117"/>
      <c r="POI117"/>
      <c r="POK117"/>
      <c r="POM117"/>
      <c r="POO117"/>
      <c r="POQ117"/>
      <c r="POS117"/>
      <c r="POU117"/>
      <c r="POW117"/>
      <c r="POY117"/>
      <c r="PPA117"/>
      <c r="PPC117"/>
      <c r="PPE117"/>
      <c r="PPG117"/>
      <c r="PPI117"/>
      <c r="PPK117"/>
      <c r="PPM117"/>
      <c r="PPO117"/>
      <c r="PPQ117"/>
      <c r="PPS117"/>
      <c r="PPU117"/>
      <c r="PPW117"/>
      <c r="PPY117"/>
      <c r="PQA117"/>
      <c r="PQC117"/>
      <c r="PQE117"/>
      <c r="PQG117"/>
      <c r="PQI117"/>
      <c r="PQK117"/>
      <c r="PQM117"/>
      <c r="PQO117"/>
      <c r="PQQ117"/>
      <c r="PQS117"/>
      <c r="PQU117"/>
      <c r="PQW117"/>
      <c r="PQY117"/>
      <c r="PRA117"/>
      <c r="PRC117"/>
      <c r="PRE117"/>
      <c r="PRG117"/>
      <c r="PRI117"/>
      <c r="PRK117"/>
      <c r="PRM117"/>
      <c r="PRO117"/>
      <c r="PRQ117"/>
      <c r="PRS117"/>
      <c r="PRU117"/>
      <c r="PRW117"/>
      <c r="PRY117"/>
      <c r="PSA117"/>
      <c r="PSC117"/>
      <c r="PSE117"/>
      <c r="PSG117"/>
      <c r="PSI117"/>
      <c r="PSK117"/>
      <c r="PSM117"/>
      <c r="PSO117"/>
      <c r="PSQ117"/>
      <c r="PSS117"/>
      <c r="PSU117"/>
      <c r="PSW117"/>
      <c r="PSY117"/>
      <c r="PTA117"/>
      <c r="PTC117"/>
      <c r="PTE117"/>
      <c r="PTG117"/>
      <c r="PTI117"/>
      <c r="PTK117"/>
      <c r="PTM117"/>
      <c r="PTO117"/>
      <c r="PTQ117"/>
      <c r="PTS117"/>
      <c r="PTU117"/>
      <c r="PTW117"/>
      <c r="PTY117"/>
      <c r="PUA117"/>
      <c r="PUC117"/>
      <c r="PUE117"/>
      <c r="PUG117"/>
      <c r="PUI117"/>
      <c r="PUK117"/>
      <c r="PUM117"/>
      <c r="PUO117"/>
      <c r="PUQ117"/>
      <c r="PUS117"/>
      <c r="PUU117"/>
      <c r="PUW117"/>
      <c r="PUY117"/>
      <c r="PVA117"/>
      <c r="PVC117"/>
      <c r="PVE117"/>
      <c r="PVG117"/>
      <c r="PVI117"/>
      <c r="PVK117"/>
      <c r="PVM117"/>
      <c r="PVO117"/>
      <c r="PVQ117"/>
      <c r="PVS117"/>
      <c r="PVU117"/>
      <c r="PVW117"/>
      <c r="PVY117"/>
      <c r="PWA117"/>
      <c r="PWC117"/>
      <c r="PWE117"/>
      <c r="PWG117"/>
      <c r="PWI117"/>
      <c r="PWK117"/>
      <c r="PWM117"/>
      <c r="PWO117"/>
      <c r="PWQ117"/>
      <c r="PWS117"/>
      <c r="PWU117"/>
      <c r="PWW117"/>
      <c r="PWY117"/>
      <c r="PXA117"/>
      <c r="PXC117"/>
      <c r="PXE117"/>
      <c r="PXG117"/>
      <c r="PXI117"/>
      <c r="PXK117"/>
      <c r="PXM117"/>
      <c r="PXO117"/>
      <c r="PXQ117"/>
      <c r="PXS117"/>
      <c r="PXU117"/>
      <c r="PXW117"/>
      <c r="PXY117"/>
      <c r="PYA117"/>
      <c r="PYC117"/>
      <c r="PYE117"/>
      <c r="PYG117"/>
      <c r="PYI117"/>
      <c r="PYK117"/>
      <c r="PYM117"/>
      <c r="PYO117"/>
      <c r="PYQ117"/>
      <c r="PYS117"/>
      <c r="PYU117"/>
      <c r="PYW117"/>
      <c r="PYY117"/>
      <c r="PZA117"/>
      <c r="PZC117"/>
      <c r="PZE117"/>
      <c r="PZG117"/>
      <c r="PZI117"/>
      <c r="PZK117"/>
      <c r="PZM117"/>
      <c r="PZO117"/>
      <c r="PZQ117"/>
      <c r="PZS117"/>
      <c r="PZU117"/>
      <c r="PZW117"/>
      <c r="PZY117"/>
      <c r="QAA117"/>
      <c r="QAC117"/>
      <c r="QAE117"/>
      <c r="QAG117"/>
      <c r="QAI117"/>
      <c r="QAK117"/>
      <c r="QAM117"/>
      <c r="QAO117"/>
      <c r="QAQ117"/>
      <c r="QAS117"/>
      <c r="QAU117"/>
      <c r="QAW117"/>
      <c r="QAY117"/>
      <c r="QBA117"/>
      <c r="QBC117"/>
      <c r="QBE117"/>
      <c r="QBG117"/>
      <c r="QBI117"/>
      <c r="QBK117"/>
      <c r="QBM117"/>
      <c r="QBO117"/>
      <c r="QBQ117"/>
      <c r="QBS117"/>
      <c r="QBU117"/>
      <c r="QBW117"/>
      <c r="QBY117"/>
      <c r="QCA117"/>
      <c r="QCC117"/>
      <c r="QCE117"/>
      <c r="QCG117"/>
      <c r="QCI117"/>
      <c r="QCK117"/>
      <c r="QCM117"/>
      <c r="QCO117"/>
      <c r="QCQ117"/>
      <c r="QCS117"/>
      <c r="QCU117"/>
      <c r="QCW117"/>
      <c r="QCY117"/>
      <c r="QDA117"/>
      <c r="QDC117"/>
      <c r="QDE117"/>
      <c r="QDG117"/>
      <c r="QDI117"/>
      <c r="QDK117"/>
      <c r="QDM117"/>
      <c r="QDO117"/>
      <c r="QDQ117"/>
      <c r="QDS117"/>
      <c r="QDU117"/>
      <c r="QDW117"/>
      <c r="QDY117"/>
      <c r="QEA117"/>
      <c r="QEC117"/>
      <c r="QEE117"/>
      <c r="QEG117"/>
      <c r="QEI117"/>
      <c r="QEK117"/>
      <c r="QEM117"/>
      <c r="QEO117"/>
      <c r="QEQ117"/>
      <c r="QES117"/>
      <c r="QEU117"/>
      <c r="QEW117"/>
      <c r="QEY117"/>
      <c r="QFA117"/>
      <c r="QFC117"/>
      <c r="QFE117"/>
      <c r="QFG117"/>
      <c r="QFI117"/>
      <c r="QFK117"/>
      <c r="QFM117"/>
      <c r="QFO117"/>
      <c r="QFQ117"/>
      <c r="QFS117"/>
      <c r="QFU117"/>
      <c r="QFW117"/>
      <c r="QFY117"/>
      <c r="QGA117"/>
      <c r="QGC117"/>
      <c r="QGE117"/>
      <c r="QGG117"/>
      <c r="QGI117"/>
      <c r="QGK117"/>
      <c r="QGM117"/>
      <c r="QGO117"/>
      <c r="QGQ117"/>
      <c r="QGS117"/>
      <c r="QGU117"/>
      <c r="QGW117"/>
      <c r="QGY117"/>
      <c r="QHA117"/>
      <c r="QHC117"/>
      <c r="QHE117"/>
      <c r="QHG117"/>
      <c r="QHI117"/>
      <c r="QHK117"/>
      <c r="QHM117"/>
      <c r="QHO117"/>
      <c r="QHQ117"/>
      <c r="QHS117"/>
      <c r="QHU117"/>
      <c r="QHW117"/>
      <c r="QHY117"/>
      <c r="QIA117"/>
      <c r="QIC117"/>
      <c r="QIE117"/>
      <c r="QIG117"/>
      <c r="QII117"/>
      <c r="QIK117"/>
      <c r="QIM117"/>
      <c r="QIO117"/>
      <c r="QIQ117"/>
      <c r="QIS117"/>
      <c r="QIU117"/>
      <c r="QIW117"/>
      <c r="QIY117"/>
      <c r="QJA117"/>
      <c r="QJC117"/>
      <c r="QJE117"/>
      <c r="QJG117"/>
      <c r="QJI117"/>
      <c r="QJK117"/>
      <c r="QJM117"/>
      <c r="QJO117"/>
      <c r="QJQ117"/>
      <c r="QJS117"/>
      <c r="QJU117"/>
      <c r="QJW117"/>
      <c r="QJY117"/>
      <c r="QKA117"/>
      <c r="QKC117"/>
      <c r="QKE117"/>
      <c r="QKG117"/>
      <c r="QKI117"/>
      <c r="QKK117"/>
      <c r="QKM117"/>
      <c r="QKO117"/>
      <c r="QKQ117"/>
      <c r="QKS117"/>
      <c r="QKU117"/>
      <c r="QKW117"/>
      <c r="QKY117"/>
      <c r="QLA117"/>
      <c r="QLC117"/>
      <c r="QLE117"/>
      <c r="QLG117"/>
      <c r="QLI117"/>
      <c r="QLK117"/>
      <c r="QLM117"/>
      <c r="QLO117"/>
      <c r="QLQ117"/>
      <c r="QLS117"/>
      <c r="QLU117"/>
      <c r="QLW117"/>
      <c r="QLY117"/>
      <c r="QMA117"/>
      <c r="QMC117"/>
      <c r="QME117"/>
      <c r="QMG117"/>
      <c r="QMI117"/>
      <c r="QMK117"/>
      <c r="QMM117"/>
      <c r="QMO117"/>
      <c r="QMQ117"/>
      <c r="QMS117"/>
      <c r="QMU117"/>
      <c r="QMW117"/>
      <c r="QMY117"/>
      <c r="QNA117"/>
      <c r="QNC117"/>
      <c r="QNE117"/>
      <c r="QNG117"/>
      <c r="QNI117"/>
      <c r="QNK117"/>
      <c r="QNM117"/>
      <c r="QNO117"/>
      <c r="QNQ117"/>
      <c r="QNS117"/>
      <c r="QNU117"/>
      <c r="QNW117"/>
      <c r="QNY117"/>
      <c r="QOA117"/>
      <c r="QOC117"/>
      <c r="QOE117"/>
      <c r="QOG117"/>
      <c r="QOI117"/>
      <c r="QOK117"/>
      <c r="QOM117"/>
      <c r="QOO117"/>
      <c r="QOQ117"/>
      <c r="QOS117"/>
      <c r="QOU117"/>
      <c r="QOW117"/>
      <c r="QOY117"/>
      <c r="QPA117"/>
      <c r="QPC117"/>
      <c r="QPE117"/>
      <c r="QPG117"/>
      <c r="QPI117"/>
      <c r="QPK117"/>
      <c r="QPM117"/>
      <c r="QPO117"/>
      <c r="QPQ117"/>
      <c r="QPS117"/>
      <c r="QPU117"/>
      <c r="QPW117"/>
      <c r="QPY117"/>
      <c r="QQA117"/>
      <c r="QQC117"/>
      <c r="QQE117"/>
      <c r="QQG117"/>
      <c r="QQI117"/>
      <c r="QQK117"/>
      <c r="QQM117"/>
      <c r="QQO117"/>
      <c r="QQQ117"/>
      <c r="QQS117"/>
      <c r="QQU117"/>
      <c r="QQW117"/>
      <c r="QQY117"/>
      <c r="QRA117"/>
      <c r="QRC117"/>
      <c r="QRE117"/>
      <c r="QRG117"/>
      <c r="QRI117"/>
      <c r="QRK117"/>
      <c r="QRM117"/>
      <c r="QRO117"/>
      <c r="QRQ117"/>
      <c r="QRS117"/>
      <c r="QRU117"/>
      <c r="QRW117"/>
      <c r="QRY117"/>
      <c r="QSA117"/>
      <c r="QSC117"/>
      <c r="QSE117"/>
      <c r="QSG117"/>
      <c r="QSI117"/>
      <c r="QSK117"/>
      <c r="QSM117"/>
      <c r="QSO117"/>
      <c r="QSQ117"/>
      <c r="QSS117"/>
      <c r="QSU117"/>
      <c r="QSW117"/>
      <c r="QSY117"/>
      <c r="QTA117"/>
      <c r="QTC117"/>
      <c r="QTE117"/>
      <c r="QTG117"/>
      <c r="QTI117"/>
      <c r="QTK117"/>
      <c r="QTM117"/>
      <c r="QTO117"/>
      <c r="QTQ117"/>
      <c r="QTS117"/>
      <c r="QTU117"/>
      <c r="QTW117"/>
      <c r="QTY117"/>
      <c r="QUA117"/>
      <c r="QUC117"/>
      <c r="QUE117"/>
      <c r="QUG117"/>
      <c r="QUI117"/>
      <c r="QUK117"/>
      <c r="QUM117"/>
      <c r="QUO117"/>
      <c r="QUQ117"/>
      <c r="QUS117"/>
      <c r="QUU117"/>
      <c r="QUW117"/>
      <c r="QUY117"/>
      <c r="QVA117"/>
      <c r="QVC117"/>
      <c r="QVE117"/>
      <c r="QVG117"/>
      <c r="QVI117"/>
      <c r="QVK117"/>
      <c r="QVM117"/>
      <c r="QVO117"/>
      <c r="QVQ117"/>
      <c r="QVS117"/>
      <c r="QVU117"/>
      <c r="QVW117"/>
      <c r="QVY117"/>
      <c r="QWA117"/>
      <c r="QWC117"/>
      <c r="QWE117"/>
      <c r="QWG117"/>
      <c r="QWI117"/>
      <c r="QWK117"/>
      <c r="QWM117"/>
      <c r="QWO117"/>
      <c r="QWQ117"/>
      <c r="QWS117"/>
      <c r="QWU117"/>
      <c r="QWW117"/>
      <c r="QWY117"/>
      <c r="QXA117"/>
      <c r="QXC117"/>
      <c r="QXE117"/>
      <c r="QXG117"/>
      <c r="QXI117"/>
      <c r="QXK117"/>
      <c r="QXM117"/>
      <c r="QXO117"/>
      <c r="QXQ117"/>
      <c r="QXS117"/>
      <c r="QXU117"/>
      <c r="QXW117"/>
      <c r="QXY117"/>
      <c r="QYA117"/>
      <c r="QYC117"/>
      <c r="QYE117"/>
      <c r="QYG117"/>
      <c r="QYI117"/>
      <c r="QYK117"/>
      <c r="QYM117"/>
      <c r="QYO117"/>
      <c r="QYQ117"/>
      <c r="QYS117"/>
      <c r="QYU117"/>
      <c r="QYW117"/>
      <c r="QYY117"/>
      <c r="QZA117"/>
      <c r="QZC117"/>
      <c r="QZE117"/>
      <c r="QZG117"/>
      <c r="QZI117"/>
      <c r="QZK117"/>
      <c r="QZM117"/>
      <c r="QZO117"/>
      <c r="QZQ117"/>
      <c r="QZS117"/>
      <c r="QZU117"/>
      <c r="QZW117"/>
      <c r="QZY117"/>
      <c r="RAA117"/>
      <c r="RAC117"/>
      <c r="RAE117"/>
      <c r="RAG117"/>
      <c r="RAI117"/>
      <c r="RAK117"/>
      <c r="RAM117"/>
      <c r="RAO117"/>
      <c r="RAQ117"/>
      <c r="RAS117"/>
      <c r="RAU117"/>
      <c r="RAW117"/>
      <c r="RAY117"/>
      <c r="RBA117"/>
      <c r="RBC117"/>
      <c r="RBE117"/>
      <c r="RBG117"/>
      <c r="RBI117"/>
      <c r="RBK117"/>
      <c r="RBM117"/>
      <c r="RBO117"/>
      <c r="RBQ117"/>
      <c r="RBS117"/>
      <c r="RBU117"/>
      <c r="RBW117"/>
      <c r="RBY117"/>
      <c r="RCA117"/>
      <c r="RCC117"/>
      <c r="RCE117"/>
      <c r="RCG117"/>
      <c r="RCI117"/>
      <c r="RCK117"/>
      <c r="RCM117"/>
      <c r="RCO117"/>
      <c r="RCQ117"/>
      <c r="RCS117"/>
      <c r="RCU117"/>
      <c r="RCW117"/>
      <c r="RCY117"/>
      <c r="RDA117"/>
      <c r="RDC117"/>
      <c r="RDE117"/>
      <c r="RDG117"/>
      <c r="RDI117"/>
      <c r="RDK117"/>
      <c r="RDM117"/>
      <c r="RDO117"/>
      <c r="RDQ117"/>
      <c r="RDS117"/>
      <c r="RDU117"/>
      <c r="RDW117"/>
      <c r="RDY117"/>
      <c r="REA117"/>
      <c r="REC117"/>
      <c r="REE117"/>
      <c r="REG117"/>
      <c r="REI117"/>
      <c r="REK117"/>
      <c r="REM117"/>
      <c r="REO117"/>
      <c r="REQ117"/>
      <c r="RES117"/>
      <c r="REU117"/>
      <c r="REW117"/>
      <c r="REY117"/>
      <c r="RFA117"/>
      <c r="RFC117"/>
      <c r="RFE117"/>
      <c r="RFG117"/>
      <c r="RFI117"/>
      <c r="RFK117"/>
      <c r="RFM117"/>
      <c r="RFO117"/>
      <c r="RFQ117"/>
      <c r="RFS117"/>
      <c r="RFU117"/>
      <c r="RFW117"/>
      <c r="RFY117"/>
      <c r="RGA117"/>
      <c r="RGC117"/>
      <c r="RGE117"/>
      <c r="RGG117"/>
      <c r="RGI117"/>
      <c r="RGK117"/>
      <c r="RGM117"/>
      <c r="RGO117"/>
      <c r="RGQ117"/>
      <c r="RGS117"/>
      <c r="RGU117"/>
      <c r="RGW117"/>
      <c r="RGY117"/>
      <c r="RHA117"/>
      <c r="RHC117"/>
      <c r="RHE117"/>
      <c r="RHG117"/>
      <c r="RHI117"/>
      <c r="RHK117"/>
      <c r="RHM117"/>
      <c r="RHO117"/>
      <c r="RHQ117"/>
      <c r="RHS117"/>
      <c r="RHU117"/>
      <c r="RHW117"/>
      <c r="RHY117"/>
      <c r="RIA117"/>
      <c r="RIC117"/>
      <c r="RIE117"/>
      <c r="RIG117"/>
      <c r="RII117"/>
      <c r="RIK117"/>
      <c r="RIM117"/>
      <c r="RIO117"/>
      <c r="RIQ117"/>
      <c r="RIS117"/>
      <c r="RIU117"/>
      <c r="RIW117"/>
      <c r="RIY117"/>
      <c r="RJA117"/>
      <c r="RJC117"/>
      <c r="RJE117"/>
      <c r="RJG117"/>
      <c r="RJI117"/>
      <c r="RJK117"/>
      <c r="RJM117"/>
      <c r="RJO117"/>
      <c r="RJQ117"/>
      <c r="RJS117"/>
      <c r="RJU117"/>
      <c r="RJW117"/>
      <c r="RJY117"/>
      <c r="RKA117"/>
      <c r="RKC117"/>
      <c r="RKE117"/>
      <c r="RKG117"/>
      <c r="RKI117"/>
      <c r="RKK117"/>
      <c r="RKM117"/>
      <c r="RKO117"/>
      <c r="RKQ117"/>
      <c r="RKS117"/>
      <c r="RKU117"/>
      <c r="RKW117"/>
      <c r="RKY117"/>
      <c r="RLA117"/>
      <c r="RLC117"/>
      <c r="RLE117"/>
      <c r="RLG117"/>
      <c r="RLI117"/>
      <c r="RLK117"/>
      <c r="RLM117"/>
      <c r="RLO117"/>
      <c r="RLQ117"/>
      <c r="RLS117"/>
      <c r="RLU117"/>
      <c r="RLW117"/>
      <c r="RLY117"/>
      <c r="RMA117"/>
      <c r="RMC117"/>
      <c r="RME117"/>
      <c r="RMG117"/>
      <c r="RMI117"/>
      <c r="RMK117"/>
      <c r="RMM117"/>
      <c r="RMO117"/>
      <c r="RMQ117"/>
      <c r="RMS117"/>
      <c r="RMU117"/>
      <c r="RMW117"/>
      <c r="RMY117"/>
      <c r="RNA117"/>
      <c r="RNC117"/>
      <c r="RNE117"/>
      <c r="RNG117"/>
      <c r="RNI117"/>
      <c r="RNK117"/>
      <c r="RNM117"/>
      <c r="RNO117"/>
      <c r="RNQ117"/>
      <c r="RNS117"/>
      <c r="RNU117"/>
      <c r="RNW117"/>
      <c r="RNY117"/>
      <c r="ROA117"/>
      <c r="ROC117"/>
      <c r="ROE117"/>
      <c r="ROG117"/>
      <c r="ROI117"/>
      <c r="ROK117"/>
      <c r="ROM117"/>
      <c r="ROO117"/>
      <c r="ROQ117"/>
      <c r="ROS117"/>
      <c r="ROU117"/>
      <c r="ROW117"/>
      <c r="ROY117"/>
      <c r="RPA117"/>
      <c r="RPC117"/>
      <c r="RPE117"/>
      <c r="RPG117"/>
      <c r="RPI117"/>
      <c r="RPK117"/>
      <c r="RPM117"/>
      <c r="RPO117"/>
      <c r="RPQ117"/>
      <c r="RPS117"/>
      <c r="RPU117"/>
      <c r="RPW117"/>
      <c r="RPY117"/>
      <c r="RQA117"/>
      <c r="RQC117"/>
      <c r="RQE117"/>
      <c r="RQG117"/>
      <c r="RQI117"/>
      <c r="RQK117"/>
      <c r="RQM117"/>
      <c r="RQO117"/>
      <c r="RQQ117"/>
      <c r="RQS117"/>
      <c r="RQU117"/>
      <c r="RQW117"/>
      <c r="RQY117"/>
      <c r="RRA117"/>
      <c r="RRC117"/>
      <c r="RRE117"/>
      <c r="RRG117"/>
      <c r="RRI117"/>
      <c r="RRK117"/>
      <c r="RRM117"/>
      <c r="RRO117"/>
      <c r="RRQ117"/>
      <c r="RRS117"/>
      <c r="RRU117"/>
      <c r="RRW117"/>
      <c r="RRY117"/>
      <c r="RSA117"/>
      <c r="RSC117"/>
      <c r="RSE117"/>
      <c r="RSG117"/>
      <c r="RSI117"/>
      <c r="RSK117"/>
      <c r="RSM117"/>
      <c r="RSO117"/>
      <c r="RSQ117"/>
      <c r="RSS117"/>
      <c r="RSU117"/>
      <c r="RSW117"/>
      <c r="RSY117"/>
      <c r="RTA117"/>
      <c r="RTC117"/>
      <c r="RTE117"/>
      <c r="RTG117"/>
      <c r="RTI117"/>
      <c r="RTK117"/>
      <c r="RTM117"/>
      <c r="RTO117"/>
      <c r="RTQ117"/>
      <c r="RTS117"/>
      <c r="RTU117"/>
      <c r="RTW117"/>
      <c r="RTY117"/>
      <c r="RUA117"/>
      <c r="RUC117"/>
      <c r="RUE117"/>
      <c r="RUG117"/>
      <c r="RUI117"/>
      <c r="RUK117"/>
      <c r="RUM117"/>
      <c r="RUO117"/>
      <c r="RUQ117"/>
      <c r="RUS117"/>
      <c r="RUU117"/>
      <c r="RUW117"/>
      <c r="RUY117"/>
      <c r="RVA117"/>
      <c r="RVC117"/>
      <c r="RVE117"/>
      <c r="RVG117"/>
      <c r="RVI117"/>
      <c r="RVK117"/>
      <c r="RVM117"/>
      <c r="RVO117"/>
      <c r="RVQ117"/>
      <c r="RVS117"/>
      <c r="RVU117"/>
      <c r="RVW117"/>
      <c r="RVY117"/>
      <c r="RWA117"/>
      <c r="RWC117"/>
      <c r="RWE117"/>
      <c r="RWG117"/>
      <c r="RWI117"/>
      <c r="RWK117"/>
      <c r="RWM117"/>
      <c r="RWO117"/>
      <c r="RWQ117"/>
      <c r="RWS117"/>
      <c r="RWU117"/>
      <c r="RWW117"/>
      <c r="RWY117"/>
      <c r="RXA117"/>
      <c r="RXC117"/>
      <c r="RXE117"/>
      <c r="RXG117"/>
      <c r="RXI117"/>
      <c r="RXK117"/>
      <c r="RXM117"/>
      <c r="RXO117"/>
      <c r="RXQ117"/>
      <c r="RXS117"/>
      <c r="RXU117"/>
      <c r="RXW117"/>
      <c r="RXY117"/>
      <c r="RYA117"/>
      <c r="RYC117"/>
      <c r="RYE117"/>
      <c r="RYG117"/>
      <c r="RYI117"/>
      <c r="RYK117"/>
      <c r="RYM117"/>
      <c r="RYO117"/>
      <c r="RYQ117"/>
      <c r="RYS117"/>
      <c r="RYU117"/>
      <c r="RYW117"/>
      <c r="RYY117"/>
      <c r="RZA117"/>
      <c r="RZC117"/>
      <c r="RZE117"/>
      <c r="RZG117"/>
      <c r="RZI117"/>
      <c r="RZK117"/>
      <c r="RZM117"/>
      <c r="RZO117"/>
      <c r="RZQ117"/>
      <c r="RZS117"/>
      <c r="RZU117"/>
      <c r="RZW117"/>
      <c r="RZY117"/>
      <c r="SAA117"/>
      <c r="SAC117"/>
      <c r="SAE117"/>
      <c r="SAG117"/>
      <c r="SAI117"/>
      <c r="SAK117"/>
      <c r="SAM117"/>
      <c r="SAO117"/>
      <c r="SAQ117"/>
      <c r="SAS117"/>
      <c r="SAU117"/>
      <c r="SAW117"/>
      <c r="SAY117"/>
      <c r="SBA117"/>
      <c r="SBC117"/>
      <c r="SBE117"/>
      <c r="SBG117"/>
      <c r="SBI117"/>
      <c r="SBK117"/>
      <c r="SBM117"/>
      <c r="SBO117"/>
      <c r="SBQ117"/>
      <c r="SBS117"/>
      <c r="SBU117"/>
      <c r="SBW117"/>
      <c r="SBY117"/>
      <c r="SCA117"/>
      <c r="SCC117"/>
      <c r="SCE117"/>
      <c r="SCG117"/>
      <c r="SCI117"/>
      <c r="SCK117"/>
      <c r="SCM117"/>
      <c r="SCO117"/>
      <c r="SCQ117"/>
      <c r="SCS117"/>
      <c r="SCU117"/>
      <c r="SCW117"/>
      <c r="SCY117"/>
      <c r="SDA117"/>
      <c r="SDC117"/>
      <c r="SDE117"/>
      <c r="SDG117"/>
      <c r="SDI117"/>
      <c r="SDK117"/>
      <c r="SDM117"/>
      <c r="SDO117"/>
      <c r="SDQ117"/>
      <c r="SDS117"/>
      <c r="SDU117"/>
      <c r="SDW117"/>
      <c r="SDY117"/>
      <c r="SEA117"/>
      <c r="SEC117"/>
      <c r="SEE117"/>
      <c r="SEG117"/>
      <c r="SEI117"/>
      <c r="SEK117"/>
      <c r="SEM117"/>
      <c r="SEO117"/>
      <c r="SEQ117"/>
      <c r="SES117"/>
      <c r="SEU117"/>
      <c r="SEW117"/>
      <c r="SEY117"/>
      <c r="SFA117"/>
      <c r="SFC117"/>
      <c r="SFE117"/>
      <c r="SFG117"/>
      <c r="SFI117"/>
      <c r="SFK117"/>
      <c r="SFM117"/>
      <c r="SFO117"/>
      <c r="SFQ117"/>
      <c r="SFS117"/>
      <c r="SFU117"/>
      <c r="SFW117"/>
      <c r="SFY117"/>
      <c r="SGA117"/>
      <c r="SGC117"/>
      <c r="SGE117"/>
      <c r="SGG117"/>
      <c r="SGI117"/>
      <c r="SGK117"/>
      <c r="SGM117"/>
      <c r="SGO117"/>
      <c r="SGQ117"/>
      <c r="SGS117"/>
      <c r="SGU117"/>
      <c r="SGW117"/>
      <c r="SGY117"/>
      <c r="SHA117"/>
      <c r="SHC117"/>
      <c r="SHE117"/>
      <c r="SHG117"/>
      <c r="SHI117"/>
      <c r="SHK117"/>
      <c r="SHM117"/>
      <c r="SHO117"/>
      <c r="SHQ117"/>
      <c r="SHS117"/>
      <c r="SHU117"/>
      <c r="SHW117"/>
      <c r="SHY117"/>
      <c r="SIA117"/>
      <c r="SIC117"/>
      <c r="SIE117"/>
      <c r="SIG117"/>
      <c r="SII117"/>
      <c r="SIK117"/>
      <c r="SIM117"/>
      <c r="SIO117"/>
      <c r="SIQ117"/>
      <c r="SIS117"/>
      <c r="SIU117"/>
      <c r="SIW117"/>
      <c r="SIY117"/>
      <c r="SJA117"/>
      <c r="SJC117"/>
      <c r="SJE117"/>
      <c r="SJG117"/>
      <c r="SJI117"/>
      <c r="SJK117"/>
      <c r="SJM117"/>
      <c r="SJO117"/>
      <c r="SJQ117"/>
      <c r="SJS117"/>
      <c r="SJU117"/>
      <c r="SJW117"/>
      <c r="SJY117"/>
      <c r="SKA117"/>
      <c r="SKC117"/>
      <c r="SKE117"/>
      <c r="SKG117"/>
      <c r="SKI117"/>
      <c r="SKK117"/>
      <c r="SKM117"/>
      <c r="SKO117"/>
      <c r="SKQ117"/>
      <c r="SKS117"/>
      <c r="SKU117"/>
      <c r="SKW117"/>
      <c r="SKY117"/>
      <c r="SLA117"/>
      <c r="SLC117"/>
      <c r="SLE117"/>
      <c r="SLG117"/>
      <c r="SLI117"/>
      <c r="SLK117"/>
      <c r="SLM117"/>
      <c r="SLO117"/>
      <c r="SLQ117"/>
      <c r="SLS117"/>
      <c r="SLU117"/>
      <c r="SLW117"/>
      <c r="SLY117"/>
      <c r="SMA117"/>
      <c r="SMC117"/>
      <c r="SME117"/>
      <c r="SMG117"/>
      <c r="SMI117"/>
      <c r="SMK117"/>
      <c r="SMM117"/>
      <c r="SMO117"/>
      <c r="SMQ117"/>
      <c r="SMS117"/>
      <c r="SMU117"/>
      <c r="SMW117"/>
      <c r="SMY117"/>
      <c r="SNA117"/>
      <c r="SNC117"/>
      <c r="SNE117"/>
      <c r="SNG117"/>
      <c r="SNI117"/>
      <c r="SNK117"/>
      <c r="SNM117"/>
      <c r="SNO117"/>
      <c r="SNQ117"/>
      <c r="SNS117"/>
      <c r="SNU117"/>
      <c r="SNW117"/>
      <c r="SNY117"/>
      <c r="SOA117"/>
      <c r="SOC117"/>
      <c r="SOE117"/>
      <c r="SOG117"/>
      <c r="SOI117"/>
      <c r="SOK117"/>
      <c r="SOM117"/>
      <c r="SOO117"/>
      <c r="SOQ117"/>
      <c r="SOS117"/>
      <c r="SOU117"/>
      <c r="SOW117"/>
      <c r="SOY117"/>
      <c r="SPA117"/>
      <c r="SPC117"/>
      <c r="SPE117"/>
      <c r="SPG117"/>
      <c r="SPI117"/>
      <c r="SPK117"/>
      <c r="SPM117"/>
      <c r="SPO117"/>
      <c r="SPQ117"/>
      <c r="SPS117"/>
      <c r="SPU117"/>
      <c r="SPW117"/>
      <c r="SPY117"/>
      <c r="SQA117"/>
      <c r="SQC117"/>
      <c r="SQE117"/>
      <c r="SQG117"/>
      <c r="SQI117"/>
      <c r="SQK117"/>
      <c r="SQM117"/>
      <c r="SQO117"/>
      <c r="SQQ117"/>
      <c r="SQS117"/>
      <c r="SQU117"/>
      <c r="SQW117"/>
      <c r="SQY117"/>
      <c r="SRA117"/>
      <c r="SRC117"/>
      <c r="SRE117"/>
      <c r="SRG117"/>
      <c r="SRI117"/>
      <c r="SRK117"/>
      <c r="SRM117"/>
      <c r="SRO117"/>
      <c r="SRQ117"/>
      <c r="SRS117"/>
      <c r="SRU117"/>
      <c r="SRW117"/>
      <c r="SRY117"/>
      <c r="SSA117"/>
      <c r="SSC117"/>
      <c r="SSE117"/>
      <c r="SSG117"/>
      <c r="SSI117"/>
      <c r="SSK117"/>
      <c r="SSM117"/>
      <c r="SSO117"/>
      <c r="SSQ117"/>
      <c r="SSS117"/>
      <c r="SSU117"/>
      <c r="SSW117"/>
      <c r="SSY117"/>
      <c r="STA117"/>
      <c r="STC117"/>
      <c r="STE117"/>
      <c r="STG117"/>
      <c r="STI117"/>
      <c r="STK117"/>
      <c r="STM117"/>
      <c r="STO117"/>
      <c r="STQ117"/>
      <c r="STS117"/>
      <c r="STU117"/>
      <c r="STW117"/>
      <c r="STY117"/>
      <c r="SUA117"/>
      <c r="SUC117"/>
      <c r="SUE117"/>
      <c r="SUG117"/>
      <c r="SUI117"/>
      <c r="SUK117"/>
      <c r="SUM117"/>
      <c r="SUO117"/>
      <c r="SUQ117"/>
      <c r="SUS117"/>
      <c r="SUU117"/>
      <c r="SUW117"/>
      <c r="SUY117"/>
      <c r="SVA117"/>
      <c r="SVC117"/>
      <c r="SVE117"/>
      <c r="SVG117"/>
      <c r="SVI117"/>
      <c r="SVK117"/>
      <c r="SVM117"/>
      <c r="SVO117"/>
      <c r="SVQ117"/>
      <c r="SVS117"/>
      <c r="SVU117"/>
      <c r="SVW117"/>
      <c r="SVY117"/>
      <c r="SWA117"/>
      <c r="SWC117"/>
      <c r="SWE117"/>
      <c r="SWG117"/>
      <c r="SWI117"/>
      <c r="SWK117"/>
      <c r="SWM117"/>
      <c r="SWO117"/>
      <c r="SWQ117"/>
      <c r="SWS117"/>
      <c r="SWU117"/>
      <c r="SWW117"/>
      <c r="SWY117"/>
      <c r="SXA117"/>
      <c r="SXC117"/>
      <c r="SXE117"/>
      <c r="SXG117"/>
      <c r="SXI117"/>
      <c r="SXK117"/>
      <c r="SXM117"/>
      <c r="SXO117"/>
      <c r="SXQ117"/>
      <c r="SXS117"/>
      <c r="SXU117"/>
      <c r="SXW117"/>
      <c r="SXY117"/>
      <c r="SYA117"/>
      <c r="SYC117"/>
      <c r="SYE117"/>
      <c r="SYG117"/>
      <c r="SYI117"/>
      <c r="SYK117"/>
      <c r="SYM117"/>
      <c r="SYO117"/>
      <c r="SYQ117"/>
      <c r="SYS117"/>
      <c r="SYU117"/>
      <c r="SYW117"/>
      <c r="SYY117"/>
      <c r="SZA117"/>
      <c r="SZC117"/>
      <c r="SZE117"/>
      <c r="SZG117"/>
      <c r="SZI117"/>
      <c r="SZK117"/>
      <c r="SZM117"/>
      <c r="SZO117"/>
      <c r="SZQ117"/>
      <c r="SZS117"/>
      <c r="SZU117"/>
      <c r="SZW117"/>
      <c r="SZY117"/>
      <c r="TAA117"/>
      <c r="TAC117"/>
      <c r="TAE117"/>
      <c r="TAG117"/>
      <c r="TAI117"/>
      <c r="TAK117"/>
      <c r="TAM117"/>
      <c r="TAO117"/>
      <c r="TAQ117"/>
      <c r="TAS117"/>
      <c r="TAU117"/>
      <c r="TAW117"/>
      <c r="TAY117"/>
      <c r="TBA117"/>
      <c r="TBC117"/>
      <c r="TBE117"/>
      <c r="TBG117"/>
      <c r="TBI117"/>
      <c r="TBK117"/>
      <c r="TBM117"/>
      <c r="TBO117"/>
      <c r="TBQ117"/>
      <c r="TBS117"/>
      <c r="TBU117"/>
      <c r="TBW117"/>
      <c r="TBY117"/>
      <c r="TCA117"/>
      <c r="TCC117"/>
      <c r="TCE117"/>
      <c r="TCG117"/>
      <c r="TCI117"/>
      <c r="TCK117"/>
      <c r="TCM117"/>
      <c r="TCO117"/>
      <c r="TCQ117"/>
      <c r="TCS117"/>
      <c r="TCU117"/>
      <c r="TCW117"/>
      <c r="TCY117"/>
      <c r="TDA117"/>
      <c r="TDC117"/>
      <c r="TDE117"/>
      <c r="TDG117"/>
      <c r="TDI117"/>
      <c r="TDK117"/>
      <c r="TDM117"/>
      <c r="TDO117"/>
      <c r="TDQ117"/>
      <c r="TDS117"/>
      <c r="TDU117"/>
      <c r="TDW117"/>
      <c r="TDY117"/>
      <c r="TEA117"/>
      <c r="TEC117"/>
      <c r="TEE117"/>
      <c r="TEG117"/>
      <c r="TEI117"/>
      <c r="TEK117"/>
      <c r="TEM117"/>
      <c r="TEO117"/>
      <c r="TEQ117"/>
      <c r="TES117"/>
      <c r="TEU117"/>
      <c r="TEW117"/>
      <c r="TEY117"/>
      <c r="TFA117"/>
      <c r="TFC117"/>
      <c r="TFE117"/>
      <c r="TFG117"/>
      <c r="TFI117"/>
      <c r="TFK117"/>
      <c r="TFM117"/>
      <c r="TFO117"/>
      <c r="TFQ117"/>
      <c r="TFS117"/>
      <c r="TFU117"/>
      <c r="TFW117"/>
      <c r="TFY117"/>
      <c r="TGA117"/>
      <c r="TGC117"/>
      <c r="TGE117"/>
      <c r="TGG117"/>
      <c r="TGI117"/>
      <c r="TGK117"/>
      <c r="TGM117"/>
      <c r="TGO117"/>
      <c r="TGQ117"/>
      <c r="TGS117"/>
      <c r="TGU117"/>
      <c r="TGW117"/>
      <c r="TGY117"/>
      <c r="THA117"/>
      <c r="THC117"/>
      <c r="THE117"/>
      <c r="THG117"/>
      <c r="THI117"/>
      <c r="THK117"/>
      <c r="THM117"/>
      <c r="THO117"/>
      <c r="THQ117"/>
      <c r="THS117"/>
      <c r="THU117"/>
      <c r="THW117"/>
      <c r="THY117"/>
      <c r="TIA117"/>
      <c r="TIC117"/>
      <c r="TIE117"/>
      <c r="TIG117"/>
      <c r="TII117"/>
      <c r="TIK117"/>
      <c r="TIM117"/>
      <c r="TIO117"/>
      <c r="TIQ117"/>
      <c r="TIS117"/>
      <c r="TIU117"/>
      <c r="TIW117"/>
      <c r="TIY117"/>
      <c r="TJA117"/>
      <c r="TJC117"/>
      <c r="TJE117"/>
      <c r="TJG117"/>
      <c r="TJI117"/>
      <c r="TJK117"/>
      <c r="TJM117"/>
      <c r="TJO117"/>
      <c r="TJQ117"/>
      <c r="TJS117"/>
      <c r="TJU117"/>
      <c r="TJW117"/>
      <c r="TJY117"/>
      <c r="TKA117"/>
      <c r="TKC117"/>
      <c r="TKE117"/>
      <c r="TKG117"/>
      <c r="TKI117"/>
      <c r="TKK117"/>
      <c r="TKM117"/>
      <c r="TKO117"/>
      <c r="TKQ117"/>
      <c r="TKS117"/>
      <c r="TKU117"/>
      <c r="TKW117"/>
      <c r="TKY117"/>
      <c r="TLA117"/>
      <c r="TLC117"/>
      <c r="TLE117"/>
      <c r="TLG117"/>
      <c r="TLI117"/>
      <c r="TLK117"/>
      <c r="TLM117"/>
      <c r="TLO117"/>
      <c r="TLQ117"/>
      <c r="TLS117"/>
      <c r="TLU117"/>
      <c r="TLW117"/>
      <c r="TLY117"/>
      <c r="TMA117"/>
      <c r="TMC117"/>
      <c r="TME117"/>
      <c r="TMG117"/>
      <c r="TMI117"/>
      <c r="TMK117"/>
      <c r="TMM117"/>
      <c r="TMO117"/>
      <c r="TMQ117"/>
      <c r="TMS117"/>
      <c r="TMU117"/>
      <c r="TMW117"/>
      <c r="TMY117"/>
      <c r="TNA117"/>
      <c r="TNC117"/>
      <c r="TNE117"/>
      <c r="TNG117"/>
      <c r="TNI117"/>
      <c r="TNK117"/>
      <c r="TNM117"/>
      <c r="TNO117"/>
      <c r="TNQ117"/>
      <c r="TNS117"/>
      <c r="TNU117"/>
      <c r="TNW117"/>
      <c r="TNY117"/>
      <c r="TOA117"/>
      <c r="TOC117"/>
      <c r="TOE117"/>
      <c r="TOG117"/>
      <c r="TOI117"/>
      <c r="TOK117"/>
      <c r="TOM117"/>
      <c r="TOO117"/>
      <c r="TOQ117"/>
      <c r="TOS117"/>
      <c r="TOU117"/>
      <c r="TOW117"/>
      <c r="TOY117"/>
      <c r="TPA117"/>
      <c r="TPC117"/>
      <c r="TPE117"/>
      <c r="TPG117"/>
      <c r="TPI117"/>
      <c r="TPK117"/>
      <c r="TPM117"/>
      <c r="TPO117"/>
      <c r="TPQ117"/>
      <c r="TPS117"/>
      <c r="TPU117"/>
      <c r="TPW117"/>
      <c r="TPY117"/>
      <c r="TQA117"/>
      <c r="TQC117"/>
      <c r="TQE117"/>
      <c r="TQG117"/>
      <c r="TQI117"/>
      <c r="TQK117"/>
      <c r="TQM117"/>
      <c r="TQO117"/>
      <c r="TQQ117"/>
      <c r="TQS117"/>
      <c r="TQU117"/>
      <c r="TQW117"/>
      <c r="TQY117"/>
      <c r="TRA117"/>
      <c r="TRC117"/>
      <c r="TRE117"/>
      <c r="TRG117"/>
      <c r="TRI117"/>
      <c r="TRK117"/>
      <c r="TRM117"/>
      <c r="TRO117"/>
      <c r="TRQ117"/>
      <c r="TRS117"/>
      <c r="TRU117"/>
      <c r="TRW117"/>
      <c r="TRY117"/>
      <c r="TSA117"/>
      <c r="TSC117"/>
      <c r="TSE117"/>
      <c r="TSG117"/>
      <c r="TSI117"/>
      <c r="TSK117"/>
      <c r="TSM117"/>
      <c r="TSO117"/>
      <c r="TSQ117"/>
      <c r="TSS117"/>
      <c r="TSU117"/>
      <c r="TSW117"/>
      <c r="TSY117"/>
      <c r="TTA117"/>
      <c r="TTC117"/>
      <c r="TTE117"/>
      <c r="TTG117"/>
      <c r="TTI117"/>
      <c r="TTK117"/>
      <c r="TTM117"/>
      <c r="TTO117"/>
      <c r="TTQ117"/>
      <c r="TTS117"/>
      <c r="TTU117"/>
      <c r="TTW117"/>
      <c r="TTY117"/>
      <c r="TUA117"/>
      <c r="TUC117"/>
      <c r="TUE117"/>
      <c r="TUG117"/>
      <c r="TUI117"/>
      <c r="TUK117"/>
      <c r="TUM117"/>
      <c r="TUO117"/>
      <c r="TUQ117"/>
      <c r="TUS117"/>
      <c r="TUU117"/>
      <c r="TUW117"/>
      <c r="TUY117"/>
      <c r="TVA117"/>
      <c r="TVC117"/>
      <c r="TVE117"/>
      <c r="TVG117"/>
      <c r="TVI117"/>
      <c r="TVK117"/>
      <c r="TVM117"/>
      <c r="TVO117"/>
      <c r="TVQ117"/>
      <c r="TVS117"/>
      <c r="TVU117"/>
      <c r="TVW117"/>
      <c r="TVY117"/>
      <c r="TWA117"/>
      <c r="TWC117"/>
      <c r="TWE117"/>
      <c r="TWG117"/>
      <c r="TWI117"/>
      <c r="TWK117"/>
      <c r="TWM117"/>
      <c r="TWO117"/>
      <c r="TWQ117"/>
      <c r="TWS117"/>
      <c r="TWU117"/>
      <c r="TWW117"/>
      <c r="TWY117"/>
      <c r="TXA117"/>
      <c r="TXC117"/>
      <c r="TXE117"/>
      <c r="TXG117"/>
      <c r="TXI117"/>
      <c r="TXK117"/>
      <c r="TXM117"/>
      <c r="TXO117"/>
      <c r="TXQ117"/>
      <c r="TXS117"/>
      <c r="TXU117"/>
      <c r="TXW117"/>
      <c r="TXY117"/>
      <c r="TYA117"/>
      <c r="TYC117"/>
      <c r="TYE117"/>
      <c r="TYG117"/>
      <c r="TYI117"/>
      <c r="TYK117"/>
      <c r="TYM117"/>
      <c r="TYO117"/>
      <c r="TYQ117"/>
      <c r="TYS117"/>
      <c r="TYU117"/>
      <c r="TYW117"/>
      <c r="TYY117"/>
      <c r="TZA117"/>
      <c r="TZC117"/>
      <c r="TZE117"/>
      <c r="TZG117"/>
      <c r="TZI117"/>
      <c r="TZK117"/>
      <c r="TZM117"/>
      <c r="TZO117"/>
      <c r="TZQ117"/>
      <c r="TZS117"/>
      <c r="TZU117"/>
      <c r="TZW117"/>
      <c r="TZY117"/>
      <c r="UAA117"/>
      <c r="UAC117"/>
      <c r="UAE117"/>
      <c r="UAG117"/>
      <c r="UAI117"/>
      <c r="UAK117"/>
      <c r="UAM117"/>
      <c r="UAO117"/>
      <c r="UAQ117"/>
      <c r="UAS117"/>
      <c r="UAU117"/>
      <c r="UAW117"/>
      <c r="UAY117"/>
      <c r="UBA117"/>
      <c r="UBC117"/>
      <c r="UBE117"/>
      <c r="UBG117"/>
      <c r="UBI117"/>
      <c r="UBK117"/>
      <c r="UBM117"/>
      <c r="UBO117"/>
      <c r="UBQ117"/>
      <c r="UBS117"/>
      <c r="UBU117"/>
      <c r="UBW117"/>
      <c r="UBY117"/>
      <c r="UCA117"/>
      <c r="UCC117"/>
      <c r="UCE117"/>
      <c r="UCG117"/>
      <c r="UCI117"/>
      <c r="UCK117"/>
      <c r="UCM117"/>
      <c r="UCO117"/>
      <c r="UCQ117"/>
      <c r="UCS117"/>
      <c r="UCU117"/>
      <c r="UCW117"/>
      <c r="UCY117"/>
      <c r="UDA117"/>
      <c r="UDC117"/>
      <c r="UDE117"/>
      <c r="UDG117"/>
      <c r="UDI117"/>
      <c r="UDK117"/>
      <c r="UDM117"/>
      <c r="UDO117"/>
      <c r="UDQ117"/>
      <c r="UDS117"/>
      <c r="UDU117"/>
      <c r="UDW117"/>
      <c r="UDY117"/>
      <c r="UEA117"/>
      <c r="UEC117"/>
      <c r="UEE117"/>
      <c r="UEG117"/>
      <c r="UEI117"/>
      <c r="UEK117"/>
      <c r="UEM117"/>
      <c r="UEO117"/>
      <c r="UEQ117"/>
      <c r="UES117"/>
      <c r="UEU117"/>
      <c r="UEW117"/>
      <c r="UEY117"/>
      <c r="UFA117"/>
      <c r="UFC117"/>
      <c r="UFE117"/>
      <c r="UFG117"/>
      <c r="UFI117"/>
      <c r="UFK117"/>
      <c r="UFM117"/>
      <c r="UFO117"/>
      <c r="UFQ117"/>
      <c r="UFS117"/>
      <c r="UFU117"/>
      <c r="UFW117"/>
      <c r="UFY117"/>
      <c r="UGA117"/>
      <c r="UGC117"/>
      <c r="UGE117"/>
      <c r="UGG117"/>
      <c r="UGI117"/>
      <c r="UGK117"/>
      <c r="UGM117"/>
      <c r="UGO117"/>
      <c r="UGQ117"/>
      <c r="UGS117"/>
      <c r="UGU117"/>
      <c r="UGW117"/>
      <c r="UGY117"/>
      <c r="UHA117"/>
      <c r="UHC117"/>
      <c r="UHE117"/>
      <c r="UHG117"/>
      <c r="UHI117"/>
      <c r="UHK117"/>
      <c r="UHM117"/>
      <c r="UHO117"/>
      <c r="UHQ117"/>
      <c r="UHS117"/>
      <c r="UHU117"/>
      <c r="UHW117"/>
      <c r="UHY117"/>
      <c r="UIA117"/>
      <c r="UIC117"/>
      <c r="UIE117"/>
      <c r="UIG117"/>
      <c r="UII117"/>
      <c r="UIK117"/>
      <c r="UIM117"/>
      <c r="UIO117"/>
      <c r="UIQ117"/>
      <c r="UIS117"/>
      <c r="UIU117"/>
      <c r="UIW117"/>
      <c r="UIY117"/>
      <c r="UJA117"/>
      <c r="UJC117"/>
      <c r="UJE117"/>
      <c r="UJG117"/>
      <c r="UJI117"/>
      <c r="UJK117"/>
      <c r="UJM117"/>
      <c r="UJO117"/>
      <c r="UJQ117"/>
      <c r="UJS117"/>
      <c r="UJU117"/>
      <c r="UJW117"/>
      <c r="UJY117"/>
      <c r="UKA117"/>
      <c r="UKC117"/>
      <c r="UKE117"/>
      <c r="UKG117"/>
      <c r="UKI117"/>
      <c r="UKK117"/>
      <c r="UKM117"/>
      <c r="UKO117"/>
      <c r="UKQ117"/>
      <c r="UKS117"/>
      <c r="UKU117"/>
      <c r="UKW117"/>
      <c r="UKY117"/>
      <c r="ULA117"/>
      <c r="ULC117"/>
      <c r="ULE117"/>
      <c r="ULG117"/>
      <c r="ULI117"/>
      <c r="ULK117"/>
      <c r="ULM117"/>
      <c r="ULO117"/>
      <c r="ULQ117"/>
      <c r="ULS117"/>
      <c r="ULU117"/>
      <c r="ULW117"/>
      <c r="ULY117"/>
      <c r="UMA117"/>
      <c r="UMC117"/>
      <c r="UME117"/>
      <c r="UMG117"/>
      <c r="UMI117"/>
      <c r="UMK117"/>
      <c r="UMM117"/>
      <c r="UMO117"/>
      <c r="UMQ117"/>
      <c r="UMS117"/>
      <c r="UMU117"/>
      <c r="UMW117"/>
      <c r="UMY117"/>
      <c r="UNA117"/>
      <c r="UNC117"/>
      <c r="UNE117"/>
      <c r="UNG117"/>
      <c r="UNI117"/>
      <c r="UNK117"/>
      <c r="UNM117"/>
      <c r="UNO117"/>
      <c r="UNQ117"/>
      <c r="UNS117"/>
      <c r="UNU117"/>
      <c r="UNW117"/>
      <c r="UNY117"/>
      <c r="UOA117"/>
      <c r="UOC117"/>
      <c r="UOE117"/>
      <c r="UOG117"/>
      <c r="UOI117"/>
      <c r="UOK117"/>
      <c r="UOM117"/>
      <c r="UOO117"/>
      <c r="UOQ117"/>
      <c r="UOS117"/>
      <c r="UOU117"/>
      <c r="UOW117"/>
      <c r="UOY117"/>
      <c r="UPA117"/>
      <c r="UPC117"/>
      <c r="UPE117"/>
      <c r="UPG117"/>
      <c r="UPI117"/>
      <c r="UPK117"/>
      <c r="UPM117"/>
      <c r="UPO117"/>
      <c r="UPQ117"/>
      <c r="UPS117"/>
      <c r="UPU117"/>
      <c r="UPW117"/>
      <c r="UPY117"/>
      <c r="UQA117"/>
      <c r="UQC117"/>
      <c r="UQE117"/>
      <c r="UQG117"/>
      <c r="UQI117"/>
      <c r="UQK117"/>
      <c r="UQM117"/>
      <c r="UQO117"/>
      <c r="UQQ117"/>
      <c r="UQS117"/>
      <c r="UQU117"/>
      <c r="UQW117"/>
      <c r="UQY117"/>
      <c r="URA117"/>
      <c r="URC117"/>
      <c r="URE117"/>
      <c r="URG117"/>
      <c r="URI117"/>
      <c r="URK117"/>
      <c r="URM117"/>
      <c r="URO117"/>
      <c r="URQ117"/>
      <c r="URS117"/>
      <c r="URU117"/>
      <c r="URW117"/>
      <c r="URY117"/>
      <c r="USA117"/>
      <c r="USC117"/>
      <c r="USE117"/>
      <c r="USG117"/>
      <c r="USI117"/>
      <c r="USK117"/>
      <c r="USM117"/>
      <c r="USO117"/>
      <c r="USQ117"/>
      <c r="USS117"/>
      <c r="USU117"/>
      <c r="USW117"/>
      <c r="USY117"/>
      <c r="UTA117"/>
      <c r="UTC117"/>
      <c r="UTE117"/>
      <c r="UTG117"/>
      <c r="UTI117"/>
      <c r="UTK117"/>
      <c r="UTM117"/>
      <c r="UTO117"/>
      <c r="UTQ117"/>
      <c r="UTS117"/>
      <c r="UTU117"/>
      <c r="UTW117"/>
      <c r="UTY117"/>
      <c r="UUA117"/>
      <c r="UUC117"/>
      <c r="UUE117"/>
      <c r="UUG117"/>
      <c r="UUI117"/>
      <c r="UUK117"/>
      <c r="UUM117"/>
      <c r="UUO117"/>
      <c r="UUQ117"/>
      <c r="UUS117"/>
      <c r="UUU117"/>
      <c r="UUW117"/>
      <c r="UUY117"/>
      <c r="UVA117"/>
      <c r="UVC117"/>
      <c r="UVE117"/>
      <c r="UVG117"/>
      <c r="UVI117"/>
      <c r="UVK117"/>
      <c r="UVM117"/>
      <c r="UVO117"/>
      <c r="UVQ117"/>
      <c r="UVS117"/>
      <c r="UVU117"/>
      <c r="UVW117"/>
      <c r="UVY117"/>
      <c r="UWA117"/>
      <c r="UWC117"/>
      <c r="UWE117"/>
      <c r="UWG117"/>
      <c r="UWI117"/>
      <c r="UWK117"/>
      <c r="UWM117"/>
      <c r="UWO117"/>
      <c r="UWQ117"/>
      <c r="UWS117"/>
      <c r="UWU117"/>
      <c r="UWW117"/>
      <c r="UWY117"/>
      <c r="UXA117"/>
      <c r="UXC117"/>
      <c r="UXE117"/>
      <c r="UXG117"/>
      <c r="UXI117"/>
      <c r="UXK117"/>
      <c r="UXM117"/>
      <c r="UXO117"/>
      <c r="UXQ117"/>
      <c r="UXS117"/>
      <c r="UXU117"/>
      <c r="UXW117"/>
      <c r="UXY117"/>
      <c r="UYA117"/>
      <c r="UYC117"/>
      <c r="UYE117"/>
      <c r="UYG117"/>
      <c r="UYI117"/>
      <c r="UYK117"/>
      <c r="UYM117"/>
      <c r="UYO117"/>
      <c r="UYQ117"/>
      <c r="UYS117"/>
      <c r="UYU117"/>
      <c r="UYW117"/>
      <c r="UYY117"/>
      <c r="UZA117"/>
      <c r="UZC117"/>
      <c r="UZE117"/>
      <c r="UZG117"/>
      <c r="UZI117"/>
      <c r="UZK117"/>
      <c r="UZM117"/>
      <c r="UZO117"/>
      <c r="UZQ117"/>
      <c r="UZS117"/>
      <c r="UZU117"/>
      <c r="UZW117"/>
      <c r="UZY117"/>
      <c r="VAA117"/>
      <c r="VAC117"/>
      <c r="VAE117"/>
      <c r="VAG117"/>
      <c r="VAI117"/>
      <c r="VAK117"/>
      <c r="VAM117"/>
      <c r="VAO117"/>
      <c r="VAQ117"/>
      <c r="VAS117"/>
      <c r="VAU117"/>
      <c r="VAW117"/>
      <c r="VAY117"/>
      <c r="VBA117"/>
      <c r="VBC117"/>
      <c r="VBE117"/>
      <c r="VBG117"/>
      <c r="VBI117"/>
      <c r="VBK117"/>
      <c r="VBM117"/>
      <c r="VBO117"/>
      <c r="VBQ117"/>
      <c r="VBS117"/>
      <c r="VBU117"/>
      <c r="VBW117"/>
      <c r="VBY117"/>
      <c r="VCA117"/>
      <c r="VCC117"/>
      <c r="VCE117"/>
      <c r="VCG117"/>
      <c r="VCI117"/>
      <c r="VCK117"/>
      <c r="VCM117"/>
      <c r="VCO117"/>
      <c r="VCQ117"/>
      <c r="VCS117"/>
      <c r="VCU117"/>
      <c r="VCW117"/>
      <c r="VCY117"/>
      <c r="VDA117"/>
      <c r="VDC117"/>
      <c r="VDE117"/>
      <c r="VDG117"/>
      <c r="VDI117"/>
      <c r="VDK117"/>
      <c r="VDM117"/>
      <c r="VDO117"/>
      <c r="VDQ117"/>
      <c r="VDS117"/>
      <c r="VDU117"/>
      <c r="VDW117"/>
      <c r="VDY117"/>
      <c r="VEA117"/>
      <c r="VEC117"/>
      <c r="VEE117"/>
      <c r="VEG117"/>
      <c r="VEI117"/>
      <c r="VEK117"/>
      <c r="VEM117"/>
      <c r="VEO117"/>
      <c r="VEQ117"/>
      <c r="VES117"/>
      <c r="VEU117"/>
      <c r="VEW117"/>
      <c r="VEY117"/>
      <c r="VFA117"/>
      <c r="VFC117"/>
      <c r="VFE117"/>
      <c r="VFG117"/>
      <c r="VFI117"/>
      <c r="VFK117"/>
      <c r="VFM117"/>
      <c r="VFO117"/>
      <c r="VFQ117"/>
      <c r="VFS117"/>
      <c r="VFU117"/>
      <c r="VFW117"/>
      <c r="VFY117"/>
      <c r="VGA117"/>
      <c r="VGC117"/>
      <c r="VGE117"/>
      <c r="VGG117"/>
      <c r="VGI117"/>
      <c r="VGK117"/>
      <c r="VGM117"/>
      <c r="VGO117"/>
      <c r="VGQ117"/>
      <c r="VGS117"/>
      <c r="VGU117"/>
      <c r="VGW117"/>
      <c r="VGY117"/>
      <c r="VHA117"/>
      <c r="VHC117"/>
      <c r="VHE117"/>
      <c r="VHG117"/>
      <c r="VHI117"/>
      <c r="VHK117"/>
      <c r="VHM117"/>
      <c r="VHO117"/>
      <c r="VHQ117"/>
      <c r="VHS117"/>
      <c r="VHU117"/>
      <c r="VHW117"/>
      <c r="VHY117"/>
      <c r="VIA117"/>
      <c r="VIC117"/>
      <c r="VIE117"/>
      <c r="VIG117"/>
      <c r="VII117"/>
      <c r="VIK117"/>
      <c r="VIM117"/>
      <c r="VIO117"/>
      <c r="VIQ117"/>
      <c r="VIS117"/>
      <c r="VIU117"/>
      <c r="VIW117"/>
      <c r="VIY117"/>
      <c r="VJA117"/>
      <c r="VJC117"/>
      <c r="VJE117"/>
      <c r="VJG117"/>
      <c r="VJI117"/>
      <c r="VJK117"/>
      <c r="VJM117"/>
      <c r="VJO117"/>
      <c r="VJQ117"/>
      <c r="VJS117"/>
      <c r="VJU117"/>
      <c r="VJW117"/>
      <c r="VJY117"/>
      <c r="VKA117"/>
      <c r="VKC117"/>
      <c r="VKE117"/>
      <c r="VKG117"/>
      <c r="VKI117"/>
      <c r="VKK117"/>
      <c r="VKM117"/>
      <c r="VKO117"/>
      <c r="VKQ117"/>
      <c r="VKS117"/>
      <c r="VKU117"/>
      <c r="VKW117"/>
      <c r="VKY117"/>
      <c r="VLA117"/>
      <c r="VLC117"/>
      <c r="VLE117"/>
      <c r="VLG117"/>
      <c r="VLI117"/>
      <c r="VLK117"/>
      <c r="VLM117"/>
      <c r="VLO117"/>
      <c r="VLQ117"/>
      <c r="VLS117"/>
      <c r="VLU117"/>
      <c r="VLW117"/>
      <c r="VLY117"/>
      <c r="VMA117"/>
      <c r="VMC117"/>
      <c r="VME117"/>
      <c r="VMG117"/>
      <c r="VMI117"/>
      <c r="VMK117"/>
      <c r="VMM117"/>
      <c r="VMO117"/>
      <c r="VMQ117"/>
      <c r="VMS117"/>
      <c r="VMU117"/>
      <c r="VMW117"/>
      <c r="VMY117"/>
      <c r="VNA117"/>
      <c r="VNC117"/>
      <c r="VNE117"/>
      <c r="VNG117"/>
      <c r="VNI117"/>
      <c r="VNK117"/>
      <c r="VNM117"/>
      <c r="VNO117"/>
      <c r="VNQ117"/>
      <c r="VNS117"/>
      <c r="VNU117"/>
      <c r="VNW117"/>
      <c r="VNY117"/>
      <c r="VOA117"/>
      <c r="VOC117"/>
      <c r="VOE117"/>
      <c r="VOG117"/>
      <c r="VOI117"/>
      <c r="VOK117"/>
      <c r="VOM117"/>
      <c r="VOO117"/>
      <c r="VOQ117"/>
      <c r="VOS117"/>
      <c r="VOU117"/>
      <c r="VOW117"/>
      <c r="VOY117"/>
      <c r="VPA117"/>
      <c r="VPC117"/>
      <c r="VPE117"/>
      <c r="VPG117"/>
      <c r="VPI117"/>
      <c r="VPK117"/>
      <c r="VPM117"/>
      <c r="VPO117"/>
      <c r="VPQ117"/>
      <c r="VPS117"/>
      <c r="VPU117"/>
      <c r="VPW117"/>
      <c r="VPY117"/>
      <c r="VQA117"/>
      <c r="VQC117"/>
      <c r="VQE117"/>
      <c r="VQG117"/>
      <c r="VQI117"/>
      <c r="VQK117"/>
      <c r="VQM117"/>
      <c r="VQO117"/>
      <c r="VQQ117"/>
      <c r="VQS117"/>
      <c r="VQU117"/>
      <c r="VQW117"/>
      <c r="VQY117"/>
      <c r="VRA117"/>
      <c r="VRC117"/>
      <c r="VRE117"/>
      <c r="VRG117"/>
      <c r="VRI117"/>
      <c r="VRK117"/>
      <c r="VRM117"/>
      <c r="VRO117"/>
      <c r="VRQ117"/>
      <c r="VRS117"/>
      <c r="VRU117"/>
      <c r="VRW117"/>
      <c r="VRY117"/>
      <c r="VSA117"/>
      <c r="VSC117"/>
      <c r="VSE117"/>
      <c r="VSG117"/>
      <c r="VSI117"/>
      <c r="VSK117"/>
      <c r="VSM117"/>
      <c r="VSO117"/>
      <c r="VSQ117"/>
      <c r="VSS117"/>
      <c r="VSU117"/>
      <c r="VSW117"/>
      <c r="VSY117"/>
      <c r="VTA117"/>
      <c r="VTC117"/>
      <c r="VTE117"/>
      <c r="VTG117"/>
      <c r="VTI117"/>
      <c r="VTK117"/>
      <c r="VTM117"/>
      <c r="VTO117"/>
      <c r="VTQ117"/>
      <c r="VTS117"/>
      <c r="VTU117"/>
      <c r="VTW117"/>
      <c r="VTY117"/>
      <c r="VUA117"/>
      <c r="VUC117"/>
      <c r="VUE117"/>
      <c r="VUG117"/>
      <c r="VUI117"/>
      <c r="VUK117"/>
      <c r="VUM117"/>
      <c r="VUO117"/>
      <c r="VUQ117"/>
      <c r="VUS117"/>
      <c r="VUU117"/>
      <c r="VUW117"/>
      <c r="VUY117"/>
      <c r="VVA117"/>
      <c r="VVC117"/>
      <c r="VVE117"/>
      <c r="VVG117"/>
      <c r="VVI117"/>
      <c r="VVK117"/>
      <c r="VVM117"/>
      <c r="VVO117"/>
      <c r="VVQ117"/>
      <c r="VVS117"/>
      <c r="VVU117"/>
      <c r="VVW117"/>
      <c r="VVY117"/>
      <c r="VWA117"/>
      <c r="VWC117"/>
      <c r="VWE117"/>
      <c r="VWG117"/>
      <c r="VWI117"/>
      <c r="VWK117"/>
      <c r="VWM117"/>
      <c r="VWO117"/>
      <c r="VWQ117"/>
      <c r="VWS117"/>
      <c r="VWU117"/>
      <c r="VWW117"/>
      <c r="VWY117"/>
      <c r="VXA117"/>
      <c r="VXC117"/>
      <c r="VXE117"/>
      <c r="VXG117"/>
      <c r="VXI117"/>
      <c r="VXK117"/>
      <c r="VXM117"/>
      <c r="VXO117"/>
      <c r="VXQ117"/>
      <c r="VXS117"/>
      <c r="VXU117"/>
      <c r="VXW117"/>
      <c r="VXY117"/>
      <c r="VYA117"/>
      <c r="VYC117"/>
      <c r="VYE117"/>
      <c r="VYG117"/>
      <c r="VYI117"/>
      <c r="VYK117"/>
      <c r="VYM117"/>
      <c r="VYO117"/>
      <c r="VYQ117"/>
      <c r="VYS117"/>
      <c r="VYU117"/>
      <c r="VYW117"/>
      <c r="VYY117"/>
      <c r="VZA117"/>
      <c r="VZC117"/>
      <c r="VZE117"/>
      <c r="VZG117"/>
      <c r="VZI117"/>
      <c r="VZK117"/>
      <c r="VZM117"/>
      <c r="VZO117"/>
      <c r="VZQ117"/>
      <c r="VZS117"/>
      <c r="VZU117"/>
      <c r="VZW117"/>
      <c r="VZY117"/>
      <c r="WAA117"/>
      <c r="WAC117"/>
      <c r="WAE117"/>
      <c r="WAG117"/>
      <c r="WAI117"/>
      <c r="WAK117"/>
      <c r="WAM117"/>
      <c r="WAO117"/>
      <c r="WAQ117"/>
      <c r="WAS117"/>
      <c r="WAU117"/>
      <c r="WAW117"/>
      <c r="WAY117"/>
      <c r="WBA117"/>
      <c r="WBC117"/>
      <c r="WBE117"/>
      <c r="WBG117"/>
      <c r="WBI117"/>
      <c r="WBK117"/>
      <c r="WBM117"/>
      <c r="WBO117"/>
      <c r="WBQ117"/>
      <c r="WBS117"/>
      <c r="WBU117"/>
      <c r="WBW117"/>
      <c r="WBY117"/>
      <c r="WCA117"/>
      <c r="WCC117"/>
      <c r="WCE117"/>
      <c r="WCG117"/>
      <c r="WCI117"/>
      <c r="WCK117"/>
      <c r="WCM117"/>
      <c r="WCO117"/>
      <c r="WCQ117"/>
      <c r="WCS117"/>
      <c r="WCU117"/>
      <c r="WCW117"/>
      <c r="WCY117"/>
      <c r="WDA117"/>
      <c r="WDC117"/>
      <c r="WDE117"/>
      <c r="WDG117"/>
      <c r="WDI117"/>
      <c r="WDK117"/>
      <c r="WDM117"/>
      <c r="WDO117"/>
      <c r="WDQ117"/>
      <c r="WDS117"/>
      <c r="WDU117"/>
      <c r="WDW117"/>
      <c r="WDY117"/>
      <c r="WEA117"/>
      <c r="WEC117"/>
      <c r="WEE117"/>
      <c r="WEG117"/>
      <c r="WEI117"/>
      <c r="WEK117"/>
      <c r="WEM117"/>
      <c r="WEO117"/>
      <c r="WEQ117"/>
      <c r="WES117"/>
      <c r="WEU117"/>
      <c r="WEW117"/>
      <c r="WEY117"/>
      <c r="WFA117"/>
      <c r="WFC117"/>
      <c r="WFE117"/>
      <c r="WFG117"/>
      <c r="WFI117"/>
      <c r="WFK117"/>
      <c r="WFM117"/>
      <c r="WFO117"/>
      <c r="WFQ117"/>
      <c r="WFS117"/>
      <c r="WFU117"/>
      <c r="WFW117"/>
      <c r="WFY117"/>
      <c r="WGA117"/>
      <c r="WGC117"/>
      <c r="WGE117"/>
      <c r="WGG117"/>
      <c r="WGI117"/>
      <c r="WGK117"/>
      <c r="WGM117"/>
      <c r="WGO117"/>
      <c r="WGQ117"/>
      <c r="WGS117"/>
      <c r="WGU117"/>
      <c r="WGW117"/>
      <c r="WGY117"/>
      <c r="WHA117"/>
      <c r="WHC117"/>
      <c r="WHE117"/>
      <c r="WHG117"/>
      <c r="WHI117"/>
      <c r="WHK117"/>
      <c r="WHM117"/>
      <c r="WHO117"/>
      <c r="WHQ117"/>
      <c r="WHS117"/>
      <c r="WHU117"/>
      <c r="WHW117"/>
      <c r="WHY117"/>
      <c r="WIA117"/>
      <c r="WIC117"/>
      <c r="WIE117"/>
      <c r="WIG117"/>
      <c r="WII117"/>
      <c r="WIK117"/>
      <c r="WIM117"/>
      <c r="WIO117"/>
      <c r="WIQ117"/>
      <c r="WIS117"/>
      <c r="WIU117"/>
      <c r="WIW117"/>
      <c r="WIY117"/>
      <c r="WJA117"/>
      <c r="WJC117"/>
      <c r="WJE117"/>
      <c r="WJG117"/>
      <c r="WJI117"/>
      <c r="WJK117"/>
      <c r="WJM117"/>
      <c r="WJO117"/>
      <c r="WJQ117"/>
      <c r="WJS117"/>
      <c r="WJU117"/>
      <c r="WJW117"/>
      <c r="WJY117"/>
      <c r="WKA117"/>
      <c r="WKC117"/>
      <c r="WKE117"/>
      <c r="WKG117"/>
      <c r="WKI117"/>
      <c r="WKK117"/>
      <c r="WKM117"/>
      <c r="WKO117"/>
      <c r="WKQ117"/>
      <c r="WKS117"/>
      <c r="WKU117"/>
      <c r="WKW117"/>
      <c r="WKY117"/>
      <c r="WLA117"/>
      <c r="WLC117"/>
      <c r="WLE117"/>
      <c r="WLG117"/>
      <c r="WLI117"/>
      <c r="WLK117"/>
      <c r="WLM117"/>
      <c r="WLO117"/>
      <c r="WLQ117"/>
      <c r="WLS117"/>
      <c r="WLU117"/>
      <c r="WLW117"/>
      <c r="WLY117"/>
      <c r="WMA117"/>
      <c r="WMC117"/>
      <c r="WME117"/>
      <c r="WMG117"/>
      <c r="WMI117"/>
      <c r="WMK117"/>
      <c r="WMM117"/>
      <c r="WMO117"/>
      <c r="WMQ117"/>
      <c r="WMS117"/>
      <c r="WMU117"/>
      <c r="WMW117"/>
      <c r="WMY117"/>
      <c r="WNA117"/>
      <c r="WNC117"/>
      <c r="WNE117"/>
      <c r="WNG117"/>
      <c r="WNI117"/>
      <c r="WNK117"/>
      <c r="WNM117"/>
      <c r="WNO117"/>
      <c r="WNQ117"/>
      <c r="WNS117"/>
      <c r="WNU117"/>
      <c r="WNW117"/>
      <c r="WNY117"/>
      <c r="WOA117"/>
      <c r="WOC117"/>
      <c r="WOE117"/>
      <c r="WOG117"/>
      <c r="WOI117"/>
      <c r="WOK117"/>
      <c r="WOM117"/>
      <c r="WOO117"/>
      <c r="WOQ117"/>
      <c r="WOS117"/>
      <c r="WOU117"/>
      <c r="WOW117"/>
      <c r="WOY117"/>
      <c r="WPA117"/>
      <c r="WPC117"/>
      <c r="WPE117"/>
      <c r="WPG117"/>
      <c r="WPI117"/>
      <c r="WPK117"/>
      <c r="WPM117"/>
      <c r="WPO117"/>
      <c r="WPQ117"/>
      <c r="WPS117"/>
      <c r="WPU117"/>
      <c r="WPW117"/>
      <c r="WPY117"/>
      <c r="WQA117"/>
      <c r="WQC117"/>
      <c r="WQE117"/>
      <c r="WQG117"/>
      <c r="WQI117"/>
      <c r="WQK117"/>
      <c r="WQM117"/>
      <c r="WQO117"/>
      <c r="WQQ117"/>
      <c r="WQS117"/>
      <c r="WQU117"/>
      <c r="WQW117"/>
      <c r="WQY117"/>
      <c r="WRA117"/>
      <c r="WRC117"/>
      <c r="WRE117"/>
      <c r="WRG117"/>
      <c r="WRI117"/>
      <c r="WRK117"/>
      <c r="WRM117"/>
      <c r="WRO117"/>
      <c r="WRQ117"/>
      <c r="WRS117"/>
      <c r="WRU117"/>
      <c r="WRW117"/>
      <c r="WRY117"/>
      <c r="WSA117"/>
      <c r="WSC117"/>
      <c r="WSE117"/>
      <c r="WSG117"/>
      <c r="WSI117"/>
      <c r="WSK117"/>
      <c r="WSM117"/>
      <c r="WSO117"/>
      <c r="WSQ117"/>
      <c r="WSS117"/>
      <c r="WSU117"/>
      <c r="WSW117"/>
      <c r="WSY117"/>
      <c r="WTA117"/>
      <c r="WTC117"/>
      <c r="WTE117"/>
      <c r="WTG117"/>
      <c r="WTI117"/>
      <c r="WTK117"/>
      <c r="WTM117"/>
      <c r="WTO117"/>
      <c r="WTQ117"/>
      <c r="WTS117"/>
      <c r="WTU117"/>
      <c r="WTW117"/>
      <c r="WTY117"/>
      <c r="WUA117"/>
      <c r="WUC117"/>
      <c r="WUE117"/>
      <c r="WUG117"/>
      <c r="WUI117"/>
      <c r="WUK117"/>
      <c r="WUM117"/>
      <c r="WUO117"/>
      <c r="WUQ117"/>
      <c r="WUS117"/>
      <c r="WUU117"/>
      <c r="WUW117"/>
      <c r="WUY117"/>
      <c r="WVA117"/>
      <c r="WVC117"/>
      <c r="WVE117"/>
      <c r="WVG117"/>
      <c r="WVI117"/>
      <c r="WVK117"/>
      <c r="WVM117"/>
      <c r="WVO117"/>
      <c r="WVQ117"/>
      <c r="WVS117"/>
      <c r="WVU117"/>
      <c r="WVW117"/>
      <c r="WVY117"/>
      <c r="WWA117"/>
      <c r="WWC117"/>
      <c r="WWE117"/>
      <c r="WWG117"/>
      <c r="WWI117"/>
      <c r="WWK117"/>
      <c r="WWM117"/>
      <c r="WWO117"/>
      <c r="WWQ117"/>
      <c r="WWS117"/>
      <c r="WWU117"/>
      <c r="WWW117"/>
      <c r="WWY117"/>
      <c r="WXA117"/>
      <c r="WXC117"/>
      <c r="WXE117"/>
      <c r="WXG117"/>
      <c r="WXI117"/>
      <c r="WXK117"/>
      <c r="WXM117"/>
      <c r="WXO117"/>
      <c r="WXQ117"/>
      <c r="WXS117"/>
      <c r="WXU117"/>
      <c r="WXW117"/>
      <c r="WXY117"/>
      <c r="WYA117"/>
      <c r="WYC117"/>
      <c r="WYE117"/>
      <c r="WYG117"/>
      <c r="WYI117"/>
      <c r="WYK117"/>
      <c r="WYM117"/>
      <c r="WYO117"/>
      <c r="WYQ117"/>
      <c r="WYS117"/>
      <c r="WYU117"/>
      <c r="WYW117"/>
      <c r="WYY117"/>
      <c r="WZA117"/>
      <c r="WZC117"/>
      <c r="WZE117"/>
      <c r="WZG117"/>
      <c r="WZI117"/>
      <c r="WZK117"/>
      <c r="WZM117"/>
      <c r="WZO117"/>
      <c r="WZQ117"/>
      <c r="WZS117"/>
      <c r="WZU117"/>
      <c r="WZW117"/>
      <c r="WZY117"/>
      <c r="XAA117"/>
      <c r="XAC117"/>
      <c r="XAE117"/>
      <c r="XAG117"/>
      <c r="XAI117"/>
      <c r="XAK117"/>
      <c r="XAM117"/>
      <c r="XAO117"/>
      <c r="XAQ117"/>
      <c r="XAS117"/>
      <c r="XAU117"/>
      <c r="XAW117"/>
      <c r="XAY117"/>
      <c r="XBA117"/>
      <c r="XBC117"/>
      <c r="XBE117"/>
      <c r="XBG117"/>
      <c r="XBI117"/>
      <c r="XBK117"/>
      <c r="XBM117"/>
      <c r="XBO117"/>
      <c r="XBQ117"/>
      <c r="XBS117"/>
      <c r="XBU117"/>
      <c r="XBW117"/>
      <c r="XBY117"/>
      <c r="XCA117"/>
      <c r="XCC117"/>
      <c r="XCE117"/>
      <c r="XCG117"/>
      <c r="XCI117"/>
      <c r="XCK117"/>
      <c r="XCM117"/>
      <c r="XCO117"/>
      <c r="XCQ117"/>
      <c r="XCS117"/>
      <c r="XCU117"/>
      <c r="XCW117"/>
      <c r="XCY117"/>
      <c r="XDA117"/>
      <c r="XDC117"/>
      <c r="XDE117"/>
      <c r="XDG117"/>
      <c r="XDI117"/>
      <c r="XDK117"/>
      <c r="XDM117"/>
      <c r="XDO117"/>
      <c r="XDQ117"/>
      <c r="XDS117"/>
      <c r="XDU117"/>
      <c r="XDW117"/>
      <c r="XDY117"/>
      <c r="XEA117"/>
      <c r="XEC117"/>
      <c r="XEE117"/>
      <c r="XEG117"/>
      <c r="XEI117"/>
      <c r="XEK117"/>
      <c r="XEM117"/>
      <c r="XEO117"/>
      <c r="XEQ117"/>
      <c r="XES117"/>
      <c r="XEU117"/>
      <c r="XEW117"/>
      <c r="XEY117"/>
      <c r="XFA117"/>
      <c r="XFC117"/>
    </row>
    <row r="118" spans="1:1023 1025:2047 2049:3071 3073:4095 4097:5119 5121:6143 6145:7167 7169:8191 8193:9215 9217:10239 10241:11263 11265:12287 12289:13311 13313:14335 14337:15359 15361:16383" s="55" customFormat="1" ht="19" customHeight="1" x14ac:dyDescent="0.35">
      <c r="A118" s="2" t="s">
        <v>277</v>
      </c>
      <c r="B118" s="209" t="s">
        <v>278</v>
      </c>
      <c r="C118" s="210"/>
      <c r="D118" s="48" t="s">
        <v>60</v>
      </c>
      <c r="E118" s="50" t="s">
        <v>49</v>
      </c>
      <c r="F118" s="50" t="s">
        <v>49</v>
      </c>
      <c r="G118" s="50" t="s">
        <v>49</v>
      </c>
      <c r="H118" s="50" t="s">
        <v>49</v>
      </c>
      <c r="I118" s="48" t="s">
        <v>60</v>
      </c>
      <c r="J118" s="49">
        <v>1</v>
      </c>
      <c r="K118" s="57" t="s">
        <v>255</v>
      </c>
      <c r="L118" s="73"/>
      <c r="M118" s="71"/>
      <c r="N118" s="73"/>
      <c r="O118" s="71"/>
      <c r="P118" s="73"/>
      <c r="Q118" s="71"/>
      <c r="R118" s="73"/>
      <c r="S118" s="71"/>
      <c r="T118" s="73"/>
      <c r="U118" s="71"/>
      <c r="V118" s="73"/>
      <c r="W118" s="71"/>
      <c r="X118" s="73"/>
      <c r="Y118" s="71"/>
      <c r="Z118" s="73"/>
      <c r="AA118" s="71"/>
      <c r="AB118" s="73"/>
      <c r="AC118" s="71"/>
      <c r="AD118" s="73"/>
      <c r="AE118" s="71"/>
      <c r="AF118" s="73"/>
      <c r="AG118" s="71"/>
      <c r="AH118" s="73"/>
      <c r="AI118" s="71"/>
      <c r="AJ118" s="73"/>
      <c r="AK118" s="71"/>
      <c r="AL118" s="73"/>
      <c r="AM118" s="71"/>
      <c r="AN118" s="73"/>
      <c r="AO118" s="71"/>
      <c r="AP118" s="73"/>
      <c r="AQ118" s="71"/>
      <c r="AR118" s="73"/>
      <c r="AS118" s="71"/>
      <c r="AT118" s="73"/>
      <c r="AU118" s="71"/>
      <c r="AV118" s="73"/>
      <c r="AW118" s="71"/>
      <c r="AX118" s="73"/>
      <c r="AY118" s="71"/>
      <c r="AZ118" s="73"/>
      <c r="BA118" s="71"/>
      <c r="BB118" s="73"/>
      <c r="BC118" s="71"/>
      <c r="BD118" s="73"/>
      <c r="BE118" s="71"/>
      <c r="BF118" s="73"/>
      <c r="BG118" s="71"/>
      <c r="BH118" s="73"/>
      <c r="BI118" s="71"/>
      <c r="BJ118" s="73"/>
      <c r="BK118" s="71"/>
      <c r="BL118" s="73"/>
      <c r="BM118" s="71"/>
      <c r="BN118" s="73"/>
      <c r="BO118" s="71"/>
      <c r="BP118" s="73"/>
      <c r="BQ118" s="71"/>
      <c r="BR118" s="73"/>
      <c r="BS118" s="71"/>
      <c r="BT118" s="73"/>
      <c r="BU118" s="71"/>
      <c r="BV118" s="73"/>
      <c r="BW118" s="71"/>
      <c r="BX118" s="73"/>
      <c r="BY118" s="71"/>
      <c r="BZ118" s="73"/>
      <c r="CA118" s="71"/>
      <c r="CB118" s="73"/>
      <c r="CC118" s="71"/>
      <c r="CD118" s="73"/>
      <c r="CE118" s="71"/>
      <c r="CF118" s="73"/>
      <c r="CG118" s="71"/>
      <c r="CH118" s="73"/>
      <c r="CI118" s="71"/>
      <c r="CJ118" s="73"/>
      <c r="CK118" s="71"/>
      <c r="CL118" s="73"/>
      <c r="CM118" s="71"/>
      <c r="CN118" s="73"/>
      <c r="CO118" s="71"/>
      <c r="CP118" s="73"/>
      <c r="CQ118" s="71"/>
      <c r="CR118" s="73"/>
      <c r="CS118" s="71"/>
      <c r="CT118" s="73"/>
      <c r="CU118" s="71"/>
      <c r="CV118" s="73"/>
      <c r="CW118" s="71"/>
      <c r="CX118" s="73"/>
      <c r="CY118" s="71"/>
      <c r="CZ118" s="73"/>
      <c r="DA118" s="71"/>
      <c r="DB118" s="73"/>
      <c r="DC118" s="71"/>
      <c r="DD118" s="73"/>
      <c r="DE118" s="71"/>
      <c r="DF118" s="73"/>
      <c r="DG118" s="71"/>
      <c r="DH118" s="73"/>
      <c r="DI118" s="71"/>
      <c r="DK118"/>
      <c r="DM118"/>
      <c r="DO118"/>
      <c r="DQ118"/>
      <c r="DS118"/>
      <c r="DU118"/>
      <c r="DW118"/>
      <c r="DY118"/>
      <c r="EA118"/>
      <c r="EC118"/>
      <c r="EE118"/>
      <c r="EG118"/>
      <c r="EI118"/>
      <c r="EK118"/>
      <c r="EM118"/>
      <c r="EO118"/>
      <c r="EQ118"/>
      <c r="ES118"/>
      <c r="EU118"/>
      <c r="EW118"/>
      <c r="EY118"/>
      <c r="FA118"/>
      <c r="FC118"/>
      <c r="FE118"/>
      <c r="FG118"/>
      <c r="FI118"/>
      <c r="FK118"/>
      <c r="FM118"/>
      <c r="FO118"/>
      <c r="FQ118"/>
      <c r="FS118"/>
      <c r="FU118"/>
      <c r="FW118"/>
      <c r="FY118"/>
      <c r="GA118"/>
      <c r="GC118"/>
      <c r="GE118"/>
      <c r="GG118"/>
      <c r="GI118"/>
      <c r="GK118"/>
      <c r="GM118"/>
      <c r="GO118"/>
      <c r="GQ118"/>
      <c r="GS118"/>
      <c r="GU118"/>
      <c r="GW118"/>
      <c r="GY118"/>
      <c r="HA118"/>
      <c r="HC118"/>
      <c r="HE118"/>
      <c r="HG118"/>
      <c r="HI118"/>
      <c r="HK118"/>
      <c r="HM118"/>
      <c r="HO118"/>
      <c r="HQ118"/>
      <c r="HS118"/>
      <c r="HU118"/>
      <c r="HW118"/>
      <c r="HY118"/>
      <c r="IA118"/>
      <c r="IC118"/>
      <c r="IE118"/>
      <c r="IG118"/>
      <c r="II118"/>
      <c r="IK118"/>
      <c r="IM118"/>
      <c r="IO118"/>
      <c r="IQ118"/>
      <c r="IS118"/>
      <c r="IU118"/>
      <c r="IW118"/>
      <c r="IY118"/>
      <c r="JA118"/>
      <c r="JC118"/>
      <c r="JE118"/>
      <c r="JG118"/>
      <c r="JI118"/>
      <c r="JK118"/>
      <c r="JM118"/>
      <c r="JO118"/>
      <c r="JQ118"/>
      <c r="JS118"/>
      <c r="JU118"/>
      <c r="JW118"/>
      <c r="JY118"/>
      <c r="KA118"/>
      <c r="KC118"/>
      <c r="KE118"/>
      <c r="KG118"/>
      <c r="KI118"/>
      <c r="KK118"/>
      <c r="KM118"/>
      <c r="KO118"/>
      <c r="KQ118"/>
      <c r="KS118"/>
      <c r="KU118"/>
      <c r="KW118"/>
      <c r="KY118"/>
      <c r="LA118"/>
      <c r="LC118"/>
      <c r="LE118"/>
      <c r="LG118"/>
      <c r="LI118"/>
      <c r="LK118"/>
      <c r="LM118"/>
      <c r="LO118"/>
      <c r="LQ118"/>
      <c r="LS118"/>
      <c r="LU118"/>
      <c r="LW118"/>
      <c r="LY118"/>
      <c r="MA118"/>
      <c r="MC118"/>
      <c r="ME118"/>
      <c r="MG118"/>
      <c r="MI118"/>
      <c r="MK118"/>
      <c r="MM118"/>
      <c r="MO118"/>
      <c r="MQ118"/>
      <c r="MS118"/>
      <c r="MU118"/>
      <c r="MW118"/>
      <c r="MY118"/>
      <c r="NA118"/>
      <c r="NC118"/>
      <c r="NE118"/>
      <c r="NG118"/>
      <c r="NI118"/>
      <c r="NK118"/>
      <c r="NM118"/>
      <c r="NO118"/>
      <c r="NQ118"/>
      <c r="NS118"/>
      <c r="NU118"/>
      <c r="NW118"/>
      <c r="NY118"/>
      <c r="OA118"/>
      <c r="OC118"/>
      <c r="OE118"/>
      <c r="OG118"/>
      <c r="OI118"/>
      <c r="OK118"/>
      <c r="OM118"/>
      <c r="OO118"/>
      <c r="OQ118"/>
      <c r="OS118"/>
      <c r="OU118"/>
      <c r="OW118"/>
      <c r="OY118"/>
      <c r="PA118"/>
      <c r="PC118"/>
      <c r="PE118"/>
      <c r="PG118"/>
      <c r="PI118"/>
      <c r="PK118"/>
      <c r="PM118"/>
      <c r="PO118"/>
      <c r="PQ118"/>
      <c r="PS118"/>
      <c r="PU118"/>
      <c r="PW118"/>
      <c r="PY118"/>
      <c r="QA118"/>
      <c r="QC118"/>
      <c r="QE118"/>
      <c r="QG118"/>
      <c r="QI118"/>
      <c r="QK118"/>
      <c r="QM118"/>
      <c r="QO118"/>
      <c r="QQ118"/>
      <c r="QS118"/>
      <c r="QU118"/>
      <c r="QW118"/>
      <c r="QY118"/>
      <c r="RA118"/>
      <c r="RC118"/>
      <c r="RE118"/>
      <c r="RG118"/>
      <c r="RI118"/>
      <c r="RK118"/>
      <c r="RM118"/>
      <c r="RO118"/>
      <c r="RQ118"/>
      <c r="RS118"/>
      <c r="RU118"/>
      <c r="RW118"/>
      <c r="RY118"/>
      <c r="SA118"/>
      <c r="SC118"/>
      <c r="SE118"/>
      <c r="SG118"/>
      <c r="SI118"/>
      <c r="SK118"/>
      <c r="SM118"/>
      <c r="SO118"/>
      <c r="SQ118"/>
      <c r="SS118"/>
      <c r="SU118"/>
      <c r="SW118"/>
      <c r="SY118"/>
      <c r="TA118"/>
      <c r="TC118"/>
      <c r="TE118"/>
      <c r="TG118"/>
      <c r="TI118"/>
      <c r="TK118"/>
      <c r="TM118"/>
      <c r="TO118"/>
      <c r="TQ118"/>
      <c r="TS118"/>
      <c r="TU118"/>
      <c r="TW118"/>
      <c r="TY118"/>
      <c r="UA118"/>
      <c r="UC118"/>
      <c r="UE118"/>
      <c r="UG118"/>
      <c r="UI118"/>
      <c r="UK118"/>
      <c r="UM118"/>
      <c r="UO118"/>
      <c r="UQ118"/>
      <c r="US118"/>
      <c r="UU118"/>
      <c r="UW118"/>
      <c r="UY118"/>
      <c r="VA118"/>
      <c r="VC118"/>
      <c r="VE118"/>
      <c r="VG118"/>
      <c r="VI118"/>
      <c r="VK118"/>
      <c r="VM118"/>
      <c r="VO118"/>
      <c r="VQ118"/>
      <c r="VS118"/>
      <c r="VU118"/>
      <c r="VW118"/>
      <c r="VY118"/>
      <c r="WA118"/>
      <c r="WC118"/>
      <c r="WE118"/>
      <c r="WG118"/>
      <c r="WI118"/>
      <c r="WK118"/>
      <c r="WM118"/>
      <c r="WO118"/>
      <c r="WQ118"/>
      <c r="WS118"/>
      <c r="WU118"/>
      <c r="WW118"/>
      <c r="WY118"/>
      <c r="XA118"/>
      <c r="XC118"/>
      <c r="XE118"/>
      <c r="XG118"/>
      <c r="XI118"/>
      <c r="XK118"/>
      <c r="XM118"/>
      <c r="XO118"/>
      <c r="XQ118"/>
      <c r="XS118"/>
      <c r="XU118"/>
      <c r="XW118"/>
      <c r="XY118"/>
      <c r="YA118"/>
      <c r="YC118"/>
      <c r="YE118"/>
      <c r="YG118"/>
      <c r="YI118"/>
      <c r="YK118"/>
      <c r="YM118"/>
      <c r="YO118"/>
      <c r="YQ118"/>
      <c r="YS118"/>
      <c r="YU118"/>
      <c r="YW118"/>
      <c r="YY118"/>
      <c r="ZA118"/>
      <c r="ZC118"/>
      <c r="ZE118"/>
      <c r="ZG118"/>
      <c r="ZI118"/>
      <c r="ZK118"/>
      <c r="ZM118"/>
      <c r="ZO118"/>
      <c r="ZQ118"/>
      <c r="ZS118"/>
      <c r="ZU118"/>
      <c r="ZW118"/>
      <c r="ZY118"/>
      <c r="AAA118"/>
      <c r="AAC118"/>
      <c r="AAE118"/>
      <c r="AAG118"/>
      <c r="AAI118"/>
      <c r="AAK118"/>
      <c r="AAM118"/>
      <c r="AAO118"/>
      <c r="AAQ118"/>
      <c r="AAS118"/>
      <c r="AAU118"/>
      <c r="AAW118"/>
      <c r="AAY118"/>
      <c r="ABA118"/>
      <c r="ABC118"/>
      <c r="ABE118"/>
      <c r="ABG118"/>
      <c r="ABI118"/>
      <c r="ABK118"/>
      <c r="ABM118"/>
      <c r="ABO118"/>
      <c r="ABQ118"/>
      <c r="ABS118"/>
      <c r="ABU118"/>
      <c r="ABW118"/>
      <c r="ABY118"/>
      <c r="ACA118"/>
      <c r="ACC118"/>
      <c r="ACE118"/>
      <c r="ACG118"/>
      <c r="ACI118"/>
      <c r="ACK118"/>
      <c r="ACM118"/>
      <c r="ACO118"/>
      <c r="ACQ118"/>
      <c r="ACS118"/>
      <c r="ACU118"/>
      <c r="ACW118"/>
      <c r="ACY118"/>
      <c r="ADA118"/>
      <c r="ADC118"/>
      <c r="ADE118"/>
      <c r="ADG118"/>
      <c r="ADI118"/>
      <c r="ADK118"/>
      <c r="ADM118"/>
      <c r="ADO118"/>
      <c r="ADQ118"/>
      <c r="ADS118"/>
      <c r="ADU118"/>
      <c r="ADW118"/>
      <c r="ADY118"/>
      <c r="AEA118"/>
      <c r="AEC118"/>
      <c r="AEE118"/>
      <c r="AEG118"/>
      <c r="AEI118"/>
      <c r="AEK118"/>
      <c r="AEM118"/>
      <c r="AEO118"/>
      <c r="AEQ118"/>
      <c r="AES118"/>
      <c r="AEU118"/>
      <c r="AEW118"/>
      <c r="AEY118"/>
      <c r="AFA118"/>
      <c r="AFC118"/>
      <c r="AFE118"/>
      <c r="AFG118"/>
      <c r="AFI118"/>
      <c r="AFK118"/>
      <c r="AFM118"/>
      <c r="AFO118"/>
      <c r="AFQ118"/>
      <c r="AFS118"/>
      <c r="AFU118"/>
      <c r="AFW118"/>
      <c r="AFY118"/>
      <c r="AGA118"/>
      <c r="AGC118"/>
      <c r="AGE118"/>
      <c r="AGG118"/>
      <c r="AGI118"/>
      <c r="AGK118"/>
      <c r="AGM118"/>
      <c r="AGO118"/>
      <c r="AGQ118"/>
      <c r="AGS118"/>
      <c r="AGU118"/>
      <c r="AGW118"/>
      <c r="AGY118"/>
      <c r="AHA118"/>
      <c r="AHC118"/>
      <c r="AHE118"/>
      <c r="AHG118"/>
      <c r="AHI118"/>
      <c r="AHK118"/>
      <c r="AHM118"/>
      <c r="AHO118"/>
      <c r="AHQ118"/>
      <c r="AHS118"/>
      <c r="AHU118"/>
      <c r="AHW118"/>
      <c r="AHY118"/>
      <c r="AIA118"/>
      <c r="AIC118"/>
      <c r="AIE118"/>
      <c r="AIG118"/>
      <c r="AII118"/>
      <c r="AIK118"/>
      <c r="AIM118"/>
      <c r="AIO118"/>
      <c r="AIQ118"/>
      <c r="AIS118"/>
      <c r="AIU118"/>
      <c r="AIW118"/>
      <c r="AIY118"/>
      <c r="AJA118"/>
      <c r="AJC118"/>
      <c r="AJE118"/>
      <c r="AJG118"/>
      <c r="AJI118"/>
      <c r="AJK118"/>
      <c r="AJM118"/>
      <c r="AJO118"/>
      <c r="AJQ118"/>
      <c r="AJS118"/>
      <c r="AJU118"/>
      <c r="AJW118"/>
      <c r="AJY118"/>
      <c r="AKA118"/>
      <c r="AKC118"/>
      <c r="AKE118"/>
      <c r="AKG118"/>
      <c r="AKI118"/>
      <c r="AKK118"/>
      <c r="AKM118"/>
      <c r="AKO118"/>
      <c r="AKQ118"/>
      <c r="AKS118"/>
      <c r="AKU118"/>
      <c r="AKW118"/>
      <c r="AKY118"/>
      <c r="ALA118"/>
      <c r="ALC118"/>
      <c r="ALE118"/>
      <c r="ALG118"/>
      <c r="ALI118"/>
      <c r="ALK118"/>
      <c r="ALM118"/>
      <c r="ALO118"/>
      <c r="ALQ118"/>
      <c r="ALS118"/>
      <c r="ALU118"/>
      <c r="ALW118"/>
      <c r="ALY118"/>
      <c r="AMA118"/>
      <c r="AMC118"/>
      <c r="AME118"/>
      <c r="AMG118"/>
      <c r="AMI118"/>
      <c r="AMK118"/>
      <c r="AMM118"/>
      <c r="AMO118"/>
      <c r="AMQ118"/>
      <c r="AMS118"/>
      <c r="AMU118"/>
      <c r="AMW118"/>
      <c r="AMY118"/>
      <c r="ANA118"/>
      <c r="ANC118"/>
      <c r="ANE118"/>
      <c r="ANG118"/>
      <c r="ANI118"/>
      <c r="ANK118"/>
      <c r="ANM118"/>
      <c r="ANO118"/>
      <c r="ANQ118"/>
      <c r="ANS118"/>
      <c r="ANU118"/>
      <c r="ANW118"/>
      <c r="ANY118"/>
      <c r="AOA118"/>
      <c r="AOC118"/>
      <c r="AOE118"/>
      <c r="AOG118"/>
      <c r="AOI118"/>
      <c r="AOK118"/>
      <c r="AOM118"/>
      <c r="AOO118"/>
      <c r="AOQ118"/>
      <c r="AOS118"/>
      <c r="AOU118"/>
      <c r="AOW118"/>
      <c r="AOY118"/>
      <c r="APA118"/>
      <c r="APC118"/>
      <c r="APE118"/>
      <c r="APG118"/>
      <c r="API118"/>
      <c r="APK118"/>
      <c r="APM118"/>
      <c r="APO118"/>
      <c r="APQ118"/>
      <c r="APS118"/>
      <c r="APU118"/>
      <c r="APW118"/>
      <c r="APY118"/>
      <c r="AQA118"/>
      <c r="AQC118"/>
      <c r="AQE118"/>
      <c r="AQG118"/>
      <c r="AQI118"/>
      <c r="AQK118"/>
      <c r="AQM118"/>
      <c r="AQO118"/>
      <c r="AQQ118"/>
      <c r="AQS118"/>
      <c r="AQU118"/>
      <c r="AQW118"/>
      <c r="AQY118"/>
      <c r="ARA118"/>
      <c r="ARC118"/>
      <c r="ARE118"/>
      <c r="ARG118"/>
      <c r="ARI118"/>
      <c r="ARK118"/>
      <c r="ARM118"/>
      <c r="ARO118"/>
      <c r="ARQ118"/>
      <c r="ARS118"/>
      <c r="ARU118"/>
      <c r="ARW118"/>
      <c r="ARY118"/>
      <c r="ASA118"/>
      <c r="ASC118"/>
      <c r="ASE118"/>
      <c r="ASG118"/>
      <c r="ASI118"/>
      <c r="ASK118"/>
      <c r="ASM118"/>
      <c r="ASO118"/>
      <c r="ASQ118"/>
      <c r="ASS118"/>
      <c r="ASU118"/>
      <c r="ASW118"/>
      <c r="ASY118"/>
      <c r="ATA118"/>
      <c r="ATC118"/>
      <c r="ATE118"/>
      <c r="ATG118"/>
      <c r="ATI118"/>
      <c r="ATK118"/>
      <c r="ATM118"/>
      <c r="ATO118"/>
      <c r="ATQ118"/>
      <c r="ATS118"/>
      <c r="ATU118"/>
      <c r="ATW118"/>
      <c r="ATY118"/>
      <c r="AUA118"/>
      <c r="AUC118"/>
      <c r="AUE118"/>
      <c r="AUG118"/>
      <c r="AUI118"/>
      <c r="AUK118"/>
      <c r="AUM118"/>
      <c r="AUO118"/>
      <c r="AUQ118"/>
      <c r="AUS118"/>
      <c r="AUU118"/>
      <c r="AUW118"/>
      <c r="AUY118"/>
      <c r="AVA118"/>
      <c r="AVC118"/>
      <c r="AVE118"/>
      <c r="AVG118"/>
      <c r="AVI118"/>
      <c r="AVK118"/>
      <c r="AVM118"/>
      <c r="AVO118"/>
      <c r="AVQ118"/>
      <c r="AVS118"/>
      <c r="AVU118"/>
      <c r="AVW118"/>
      <c r="AVY118"/>
      <c r="AWA118"/>
      <c r="AWC118"/>
      <c r="AWE118"/>
      <c r="AWG118"/>
      <c r="AWI118"/>
      <c r="AWK118"/>
      <c r="AWM118"/>
      <c r="AWO118"/>
      <c r="AWQ118"/>
      <c r="AWS118"/>
      <c r="AWU118"/>
      <c r="AWW118"/>
      <c r="AWY118"/>
      <c r="AXA118"/>
      <c r="AXC118"/>
      <c r="AXE118"/>
      <c r="AXG118"/>
      <c r="AXI118"/>
      <c r="AXK118"/>
      <c r="AXM118"/>
      <c r="AXO118"/>
      <c r="AXQ118"/>
      <c r="AXS118"/>
      <c r="AXU118"/>
      <c r="AXW118"/>
      <c r="AXY118"/>
      <c r="AYA118"/>
      <c r="AYC118"/>
      <c r="AYE118"/>
      <c r="AYG118"/>
      <c r="AYI118"/>
      <c r="AYK118"/>
      <c r="AYM118"/>
      <c r="AYO118"/>
      <c r="AYQ118"/>
      <c r="AYS118"/>
      <c r="AYU118"/>
      <c r="AYW118"/>
      <c r="AYY118"/>
      <c r="AZA118"/>
      <c r="AZC118"/>
      <c r="AZE118"/>
      <c r="AZG118"/>
      <c r="AZI118"/>
      <c r="AZK118"/>
      <c r="AZM118"/>
      <c r="AZO118"/>
      <c r="AZQ118"/>
      <c r="AZS118"/>
      <c r="AZU118"/>
      <c r="AZW118"/>
      <c r="AZY118"/>
      <c r="BAA118"/>
      <c r="BAC118"/>
      <c r="BAE118"/>
      <c r="BAG118"/>
      <c r="BAI118"/>
      <c r="BAK118"/>
      <c r="BAM118"/>
      <c r="BAO118"/>
      <c r="BAQ118"/>
      <c r="BAS118"/>
      <c r="BAU118"/>
      <c r="BAW118"/>
      <c r="BAY118"/>
      <c r="BBA118"/>
      <c r="BBC118"/>
      <c r="BBE118"/>
      <c r="BBG118"/>
      <c r="BBI118"/>
      <c r="BBK118"/>
      <c r="BBM118"/>
      <c r="BBO118"/>
      <c r="BBQ118"/>
      <c r="BBS118"/>
      <c r="BBU118"/>
      <c r="BBW118"/>
      <c r="BBY118"/>
      <c r="BCA118"/>
      <c r="BCC118"/>
      <c r="BCE118"/>
      <c r="BCG118"/>
      <c r="BCI118"/>
      <c r="BCK118"/>
      <c r="BCM118"/>
      <c r="BCO118"/>
      <c r="BCQ118"/>
      <c r="BCS118"/>
      <c r="BCU118"/>
      <c r="BCW118"/>
      <c r="BCY118"/>
      <c r="BDA118"/>
      <c r="BDC118"/>
      <c r="BDE118"/>
      <c r="BDG118"/>
      <c r="BDI118"/>
      <c r="BDK118"/>
      <c r="BDM118"/>
      <c r="BDO118"/>
      <c r="BDQ118"/>
      <c r="BDS118"/>
      <c r="BDU118"/>
      <c r="BDW118"/>
      <c r="BDY118"/>
      <c r="BEA118"/>
      <c r="BEC118"/>
      <c r="BEE118"/>
      <c r="BEG118"/>
      <c r="BEI118"/>
      <c r="BEK118"/>
      <c r="BEM118"/>
      <c r="BEO118"/>
      <c r="BEQ118"/>
      <c r="BES118"/>
      <c r="BEU118"/>
      <c r="BEW118"/>
      <c r="BEY118"/>
      <c r="BFA118"/>
      <c r="BFC118"/>
      <c r="BFE118"/>
      <c r="BFG118"/>
      <c r="BFI118"/>
      <c r="BFK118"/>
      <c r="BFM118"/>
      <c r="BFO118"/>
      <c r="BFQ118"/>
      <c r="BFS118"/>
      <c r="BFU118"/>
      <c r="BFW118"/>
      <c r="BFY118"/>
      <c r="BGA118"/>
      <c r="BGC118"/>
      <c r="BGE118"/>
      <c r="BGG118"/>
      <c r="BGI118"/>
      <c r="BGK118"/>
      <c r="BGM118"/>
      <c r="BGO118"/>
      <c r="BGQ118"/>
      <c r="BGS118"/>
      <c r="BGU118"/>
      <c r="BGW118"/>
      <c r="BGY118"/>
      <c r="BHA118"/>
      <c r="BHC118"/>
      <c r="BHE118"/>
      <c r="BHG118"/>
      <c r="BHI118"/>
      <c r="BHK118"/>
      <c r="BHM118"/>
      <c r="BHO118"/>
      <c r="BHQ118"/>
      <c r="BHS118"/>
      <c r="BHU118"/>
      <c r="BHW118"/>
      <c r="BHY118"/>
      <c r="BIA118"/>
      <c r="BIC118"/>
      <c r="BIE118"/>
      <c r="BIG118"/>
      <c r="BII118"/>
      <c r="BIK118"/>
      <c r="BIM118"/>
      <c r="BIO118"/>
      <c r="BIQ118"/>
      <c r="BIS118"/>
      <c r="BIU118"/>
      <c r="BIW118"/>
      <c r="BIY118"/>
      <c r="BJA118"/>
      <c r="BJC118"/>
      <c r="BJE118"/>
      <c r="BJG118"/>
      <c r="BJI118"/>
      <c r="BJK118"/>
      <c r="BJM118"/>
      <c r="BJO118"/>
      <c r="BJQ118"/>
      <c r="BJS118"/>
      <c r="BJU118"/>
      <c r="BJW118"/>
      <c r="BJY118"/>
      <c r="BKA118"/>
      <c r="BKC118"/>
      <c r="BKE118"/>
      <c r="BKG118"/>
      <c r="BKI118"/>
      <c r="BKK118"/>
      <c r="BKM118"/>
      <c r="BKO118"/>
      <c r="BKQ118"/>
      <c r="BKS118"/>
      <c r="BKU118"/>
      <c r="BKW118"/>
      <c r="BKY118"/>
      <c r="BLA118"/>
      <c r="BLC118"/>
      <c r="BLE118"/>
      <c r="BLG118"/>
      <c r="BLI118"/>
      <c r="BLK118"/>
      <c r="BLM118"/>
      <c r="BLO118"/>
      <c r="BLQ118"/>
      <c r="BLS118"/>
      <c r="BLU118"/>
      <c r="BLW118"/>
      <c r="BLY118"/>
      <c r="BMA118"/>
      <c r="BMC118"/>
      <c r="BME118"/>
      <c r="BMG118"/>
      <c r="BMI118"/>
      <c r="BMK118"/>
      <c r="BMM118"/>
      <c r="BMO118"/>
      <c r="BMQ118"/>
      <c r="BMS118"/>
      <c r="BMU118"/>
      <c r="BMW118"/>
      <c r="BMY118"/>
      <c r="BNA118"/>
      <c r="BNC118"/>
      <c r="BNE118"/>
      <c r="BNG118"/>
      <c r="BNI118"/>
      <c r="BNK118"/>
      <c r="BNM118"/>
      <c r="BNO118"/>
      <c r="BNQ118"/>
      <c r="BNS118"/>
      <c r="BNU118"/>
      <c r="BNW118"/>
      <c r="BNY118"/>
      <c r="BOA118"/>
      <c r="BOC118"/>
      <c r="BOE118"/>
      <c r="BOG118"/>
      <c r="BOI118"/>
      <c r="BOK118"/>
      <c r="BOM118"/>
      <c r="BOO118"/>
      <c r="BOQ118"/>
      <c r="BOS118"/>
      <c r="BOU118"/>
      <c r="BOW118"/>
      <c r="BOY118"/>
      <c r="BPA118"/>
      <c r="BPC118"/>
      <c r="BPE118"/>
      <c r="BPG118"/>
      <c r="BPI118"/>
      <c r="BPK118"/>
      <c r="BPM118"/>
      <c r="BPO118"/>
      <c r="BPQ118"/>
      <c r="BPS118"/>
      <c r="BPU118"/>
      <c r="BPW118"/>
      <c r="BPY118"/>
      <c r="BQA118"/>
      <c r="BQC118"/>
      <c r="BQE118"/>
      <c r="BQG118"/>
      <c r="BQI118"/>
      <c r="BQK118"/>
      <c r="BQM118"/>
      <c r="BQO118"/>
      <c r="BQQ118"/>
      <c r="BQS118"/>
      <c r="BQU118"/>
      <c r="BQW118"/>
      <c r="BQY118"/>
      <c r="BRA118"/>
      <c r="BRC118"/>
      <c r="BRE118"/>
      <c r="BRG118"/>
      <c r="BRI118"/>
      <c r="BRK118"/>
      <c r="BRM118"/>
      <c r="BRO118"/>
      <c r="BRQ118"/>
      <c r="BRS118"/>
      <c r="BRU118"/>
      <c r="BRW118"/>
      <c r="BRY118"/>
      <c r="BSA118"/>
      <c r="BSC118"/>
      <c r="BSE118"/>
      <c r="BSG118"/>
      <c r="BSI118"/>
      <c r="BSK118"/>
      <c r="BSM118"/>
      <c r="BSO118"/>
      <c r="BSQ118"/>
      <c r="BSS118"/>
      <c r="BSU118"/>
      <c r="BSW118"/>
      <c r="BSY118"/>
      <c r="BTA118"/>
      <c r="BTC118"/>
      <c r="BTE118"/>
      <c r="BTG118"/>
      <c r="BTI118"/>
      <c r="BTK118"/>
      <c r="BTM118"/>
      <c r="BTO118"/>
      <c r="BTQ118"/>
      <c r="BTS118"/>
      <c r="BTU118"/>
      <c r="BTW118"/>
      <c r="BTY118"/>
      <c r="BUA118"/>
      <c r="BUC118"/>
      <c r="BUE118"/>
      <c r="BUG118"/>
      <c r="BUI118"/>
      <c r="BUK118"/>
      <c r="BUM118"/>
      <c r="BUO118"/>
      <c r="BUQ118"/>
      <c r="BUS118"/>
      <c r="BUU118"/>
      <c r="BUW118"/>
      <c r="BUY118"/>
      <c r="BVA118"/>
      <c r="BVC118"/>
      <c r="BVE118"/>
      <c r="BVG118"/>
      <c r="BVI118"/>
      <c r="BVK118"/>
      <c r="BVM118"/>
      <c r="BVO118"/>
      <c r="BVQ118"/>
      <c r="BVS118"/>
      <c r="BVU118"/>
      <c r="BVW118"/>
      <c r="BVY118"/>
      <c r="BWA118"/>
      <c r="BWC118"/>
      <c r="BWE118"/>
      <c r="BWG118"/>
      <c r="BWI118"/>
      <c r="BWK118"/>
      <c r="BWM118"/>
      <c r="BWO118"/>
      <c r="BWQ118"/>
      <c r="BWS118"/>
      <c r="BWU118"/>
      <c r="BWW118"/>
      <c r="BWY118"/>
      <c r="BXA118"/>
      <c r="BXC118"/>
      <c r="BXE118"/>
      <c r="BXG118"/>
      <c r="BXI118"/>
      <c r="BXK118"/>
      <c r="BXM118"/>
      <c r="BXO118"/>
      <c r="BXQ118"/>
      <c r="BXS118"/>
      <c r="BXU118"/>
      <c r="BXW118"/>
      <c r="BXY118"/>
      <c r="BYA118"/>
      <c r="BYC118"/>
      <c r="BYE118"/>
      <c r="BYG118"/>
      <c r="BYI118"/>
      <c r="BYK118"/>
      <c r="BYM118"/>
      <c r="BYO118"/>
      <c r="BYQ118"/>
      <c r="BYS118"/>
      <c r="BYU118"/>
      <c r="BYW118"/>
      <c r="BYY118"/>
      <c r="BZA118"/>
      <c r="BZC118"/>
      <c r="BZE118"/>
      <c r="BZG118"/>
      <c r="BZI118"/>
      <c r="BZK118"/>
      <c r="BZM118"/>
      <c r="BZO118"/>
      <c r="BZQ118"/>
      <c r="BZS118"/>
      <c r="BZU118"/>
      <c r="BZW118"/>
      <c r="BZY118"/>
      <c r="CAA118"/>
      <c r="CAC118"/>
      <c r="CAE118"/>
      <c r="CAG118"/>
      <c r="CAI118"/>
      <c r="CAK118"/>
      <c r="CAM118"/>
      <c r="CAO118"/>
      <c r="CAQ118"/>
      <c r="CAS118"/>
      <c r="CAU118"/>
      <c r="CAW118"/>
      <c r="CAY118"/>
      <c r="CBA118"/>
      <c r="CBC118"/>
      <c r="CBE118"/>
      <c r="CBG118"/>
      <c r="CBI118"/>
      <c r="CBK118"/>
      <c r="CBM118"/>
      <c r="CBO118"/>
      <c r="CBQ118"/>
      <c r="CBS118"/>
      <c r="CBU118"/>
      <c r="CBW118"/>
      <c r="CBY118"/>
      <c r="CCA118"/>
      <c r="CCC118"/>
      <c r="CCE118"/>
      <c r="CCG118"/>
      <c r="CCI118"/>
      <c r="CCK118"/>
      <c r="CCM118"/>
      <c r="CCO118"/>
      <c r="CCQ118"/>
      <c r="CCS118"/>
      <c r="CCU118"/>
      <c r="CCW118"/>
      <c r="CCY118"/>
      <c r="CDA118"/>
      <c r="CDC118"/>
      <c r="CDE118"/>
      <c r="CDG118"/>
      <c r="CDI118"/>
      <c r="CDK118"/>
      <c r="CDM118"/>
      <c r="CDO118"/>
      <c r="CDQ118"/>
      <c r="CDS118"/>
      <c r="CDU118"/>
      <c r="CDW118"/>
      <c r="CDY118"/>
      <c r="CEA118"/>
      <c r="CEC118"/>
      <c r="CEE118"/>
      <c r="CEG118"/>
      <c r="CEI118"/>
      <c r="CEK118"/>
      <c r="CEM118"/>
      <c r="CEO118"/>
      <c r="CEQ118"/>
      <c r="CES118"/>
      <c r="CEU118"/>
      <c r="CEW118"/>
      <c r="CEY118"/>
      <c r="CFA118"/>
      <c r="CFC118"/>
      <c r="CFE118"/>
      <c r="CFG118"/>
      <c r="CFI118"/>
      <c r="CFK118"/>
      <c r="CFM118"/>
      <c r="CFO118"/>
      <c r="CFQ118"/>
      <c r="CFS118"/>
      <c r="CFU118"/>
      <c r="CFW118"/>
      <c r="CFY118"/>
      <c r="CGA118"/>
      <c r="CGC118"/>
      <c r="CGE118"/>
      <c r="CGG118"/>
      <c r="CGI118"/>
      <c r="CGK118"/>
      <c r="CGM118"/>
      <c r="CGO118"/>
      <c r="CGQ118"/>
      <c r="CGS118"/>
      <c r="CGU118"/>
      <c r="CGW118"/>
      <c r="CGY118"/>
      <c r="CHA118"/>
      <c r="CHC118"/>
      <c r="CHE118"/>
      <c r="CHG118"/>
      <c r="CHI118"/>
      <c r="CHK118"/>
      <c r="CHM118"/>
      <c r="CHO118"/>
      <c r="CHQ118"/>
      <c r="CHS118"/>
      <c r="CHU118"/>
      <c r="CHW118"/>
      <c r="CHY118"/>
      <c r="CIA118"/>
      <c r="CIC118"/>
      <c r="CIE118"/>
      <c r="CIG118"/>
      <c r="CII118"/>
      <c r="CIK118"/>
      <c r="CIM118"/>
      <c r="CIO118"/>
      <c r="CIQ118"/>
      <c r="CIS118"/>
      <c r="CIU118"/>
      <c r="CIW118"/>
      <c r="CIY118"/>
      <c r="CJA118"/>
      <c r="CJC118"/>
      <c r="CJE118"/>
      <c r="CJG118"/>
      <c r="CJI118"/>
      <c r="CJK118"/>
      <c r="CJM118"/>
      <c r="CJO118"/>
      <c r="CJQ118"/>
      <c r="CJS118"/>
      <c r="CJU118"/>
      <c r="CJW118"/>
      <c r="CJY118"/>
      <c r="CKA118"/>
      <c r="CKC118"/>
      <c r="CKE118"/>
      <c r="CKG118"/>
      <c r="CKI118"/>
      <c r="CKK118"/>
      <c r="CKM118"/>
      <c r="CKO118"/>
      <c r="CKQ118"/>
      <c r="CKS118"/>
      <c r="CKU118"/>
      <c r="CKW118"/>
      <c r="CKY118"/>
      <c r="CLA118"/>
      <c r="CLC118"/>
      <c r="CLE118"/>
      <c r="CLG118"/>
      <c r="CLI118"/>
      <c r="CLK118"/>
      <c r="CLM118"/>
      <c r="CLO118"/>
      <c r="CLQ118"/>
      <c r="CLS118"/>
      <c r="CLU118"/>
      <c r="CLW118"/>
      <c r="CLY118"/>
      <c r="CMA118"/>
      <c r="CMC118"/>
      <c r="CME118"/>
      <c r="CMG118"/>
      <c r="CMI118"/>
      <c r="CMK118"/>
      <c r="CMM118"/>
      <c r="CMO118"/>
      <c r="CMQ118"/>
      <c r="CMS118"/>
      <c r="CMU118"/>
      <c r="CMW118"/>
      <c r="CMY118"/>
      <c r="CNA118"/>
      <c r="CNC118"/>
      <c r="CNE118"/>
      <c r="CNG118"/>
      <c r="CNI118"/>
      <c r="CNK118"/>
      <c r="CNM118"/>
      <c r="CNO118"/>
      <c r="CNQ118"/>
      <c r="CNS118"/>
      <c r="CNU118"/>
      <c r="CNW118"/>
      <c r="CNY118"/>
      <c r="COA118"/>
      <c r="COC118"/>
      <c r="COE118"/>
      <c r="COG118"/>
      <c r="COI118"/>
      <c r="COK118"/>
      <c r="COM118"/>
      <c r="COO118"/>
      <c r="COQ118"/>
      <c r="COS118"/>
      <c r="COU118"/>
      <c r="COW118"/>
      <c r="COY118"/>
      <c r="CPA118"/>
      <c r="CPC118"/>
      <c r="CPE118"/>
      <c r="CPG118"/>
      <c r="CPI118"/>
      <c r="CPK118"/>
      <c r="CPM118"/>
      <c r="CPO118"/>
      <c r="CPQ118"/>
      <c r="CPS118"/>
      <c r="CPU118"/>
      <c r="CPW118"/>
      <c r="CPY118"/>
      <c r="CQA118"/>
      <c r="CQC118"/>
      <c r="CQE118"/>
      <c r="CQG118"/>
      <c r="CQI118"/>
      <c r="CQK118"/>
      <c r="CQM118"/>
      <c r="CQO118"/>
      <c r="CQQ118"/>
      <c r="CQS118"/>
      <c r="CQU118"/>
      <c r="CQW118"/>
      <c r="CQY118"/>
      <c r="CRA118"/>
      <c r="CRC118"/>
      <c r="CRE118"/>
      <c r="CRG118"/>
      <c r="CRI118"/>
      <c r="CRK118"/>
      <c r="CRM118"/>
      <c r="CRO118"/>
      <c r="CRQ118"/>
      <c r="CRS118"/>
      <c r="CRU118"/>
      <c r="CRW118"/>
      <c r="CRY118"/>
      <c r="CSA118"/>
      <c r="CSC118"/>
      <c r="CSE118"/>
      <c r="CSG118"/>
      <c r="CSI118"/>
      <c r="CSK118"/>
      <c r="CSM118"/>
      <c r="CSO118"/>
      <c r="CSQ118"/>
      <c r="CSS118"/>
      <c r="CSU118"/>
      <c r="CSW118"/>
      <c r="CSY118"/>
      <c r="CTA118"/>
      <c r="CTC118"/>
      <c r="CTE118"/>
      <c r="CTG118"/>
      <c r="CTI118"/>
      <c r="CTK118"/>
      <c r="CTM118"/>
      <c r="CTO118"/>
      <c r="CTQ118"/>
      <c r="CTS118"/>
      <c r="CTU118"/>
      <c r="CTW118"/>
      <c r="CTY118"/>
      <c r="CUA118"/>
      <c r="CUC118"/>
      <c r="CUE118"/>
      <c r="CUG118"/>
      <c r="CUI118"/>
      <c r="CUK118"/>
      <c r="CUM118"/>
      <c r="CUO118"/>
      <c r="CUQ118"/>
      <c r="CUS118"/>
      <c r="CUU118"/>
      <c r="CUW118"/>
      <c r="CUY118"/>
      <c r="CVA118"/>
      <c r="CVC118"/>
      <c r="CVE118"/>
      <c r="CVG118"/>
      <c r="CVI118"/>
      <c r="CVK118"/>
      <c r="CVM118"/>
      <c r="CVO118"/>
      <c r="CVQ118"/>
      <c r="CVS118"/>
      <c r="CVU118"/>
      <c r="CVW118"/>
      <c r="CVY118"/>
      <c r="CWA118"/>
      <c r="CWC118"/>
      <c r="CWE118"/>
      <c r="CWG118"/>
      <c r="CWI118"/>
      <c r="CWK118"/>
      <c r="CWM118"/>
      <c r="CWO118"/>
      <c r="CWQ118"/>
      <c r="CWS118"/>
      <c r="CWU118"/>
      <c r="CWW118"/>
      <c r="CWY118"/>
      <c r="CXA118"/>
      <c r="CXC118"/>
      <c r="CXE118"/>
      <c r="CXG118"/>
      <c r="CXI118"/>
      <c r="CXK118"/>
      <c r="CXM118"/>
      <c r="CXO118"/>
      <c r="CXQ118"/>
      <c r="CXS118"/>
      <c r="CXU118"/>
      <c r="CXW118"/>
      <c r="CXY118"/>
      <c r="CYA118"/>
      <c r="CYC118"/>
      <c r="CYE118"/>
      <c r="CYG118"/>
      <c r="CYI118"/>
      <c r="CYK118"/>
      <c r="CYM118"/>
      <c r="CYO118"/>
      <c r="CYQ118"/>
      <c r="CYS118"/>
      <c r="CYU118"/>
      <c r="CYW118"/>
      <c r="CYY118"/>
      <c r="CZA118"/>
      <c r="CZC118"/>
      <c r="CZE118"/>
      <c r="CZG118"/>
      <c r="CZI118"/>
      <c r="CZK118"/>
      <c r="CZM118"/>
      <c r="CZO118"/>
      <c r="CZQ118"/>
      <c r="CZS118"/>
      <c r="CZU118"/>
      <c r="CZW118"/>
      <c r="CZY118"/>
      <c r="DAA118"/>
      <c r="DAC118"/>
      <c r="DAE118"/>
      <c r="DAG118"/>
      <c r="DAI118"/>
      <c r="DAK118"/>
      <c r="DAM118"/>
      <c r="DAO118"/>
      <c r="DAQ118"/>
      <c r="DAS118"/>
      <c r="DAU118"/>
      <c r="DAW118"/>
      <c r="DAY118"/>
      <c r="DBA118"/>
      <c r="DBC118"/>
      <c r="DBE118"/>
      <c r="DBG118"/>
      <c r="DBI118"/>
      <c r="DBK118"/>
      <c r="DBM118"/>
      <c r="DBO118"/>
      <c r="DBQ118"/>
      <c r="DBS118"/>
      <c r="DBU118"/>
      <c r="DBW118"/>
      <c r="DBY118"/>
      <c r="DCA118"/>
      <c r="DCC118"/>
      <c r="DCE118"/>
      <c r="DCG118"/>
      <c r="DCI118"/>
      <c r="DCK118"/>
      <c r="DCM118"/>
      <c r="DCO118"/>
      <c r="DCQ118"/>
      <c r="DCS118"/>
      <c r="DCU118"/>
      <c r="DCW118"/>
      <c r="DCY118"/>
      <c r="DDA118"/>
      <c r="DDC118"/>
      <c r="DDE118"/>
      <c r="DDG118"/>
      <c r="DDI118"/>
      <c r="DDK118"/>
      <c r="DDM118"/>
      <c r="DDO118"/>
      <c r="DDQ118"/>
      <c r="DDS118"/>
      <c r="DDU118"/>
      <c r="DDW118"/>
      <c r="DDY118"/>
      <c r="DEA118"/>
      <c r="DEC118"/>
      <c r="DEE118"/>
      <c r="DEG118"/>
      <c r="DEI118"/>
      <c r="DEK118"/>
      <c r="DEM118"/>
      <c r="DEO118"/>
      <c r="DEQ118"/>
      <c r="DES118"/>
      <c r="DEU118"/>
      <c r="DEW118"/>
      <c r="DEY118"/>
      <c r="DFA118"/>
      <c r="DFC118"/>
      <c r="DFE118"/>
      <c r="DFG118"/>
      <c r="DFI118"/>
      <c r="DFK118"/>
      <c r="DFM118"/>
      <c r="DFO118"/>
      <c r="DFQ118"/>
      <c r="DFS118"/>
      <c r="DFU118"/>
      <c r="DFW118"/>
      <c r="DFY118"/>
      <c r="DGA118"/>
      <c r="DGC118"/>
      <c r="DGE118"/>
      <c r="DGG118"/>
      <c r="DGI118"/>
      <c r="DGK118"/>
      <c r="DGM118"/>
      <c r="DGO118"/>
      <c r="DGQ118"/>
      <c r="DGS118"/>
      <c r="DGU118"/>
      <c r="DGW118"/>
      <c r="DGY118"/>
      <c r="DHA118"/>
      <c r="DHC118"/>
      <c r="DHE118"/>
      <c r="DHG118"/>
      <c r="DHI118"/>
      <c r="DHK118"/>
      <c r="DHM118"/>
      <c r="DHO118"/>
      <c r="DHQ118"/>
      <c r="DHS118"/>
      <c r="DHU118"/>
      <c r="DHW118"/>
      <c r="DHY118"/>
      <c r="DIA118"/>
      <c r="DIC118"/>
      <c r="DIE118"/>
      <c r="DIG118"/>
      <c r="DII118"/>
      <c r="DIK118"/>
      <c r="DIM118"/>
      <c r="DIO118"/>
      <c r="DIQ118"/>
      <c r="DIS118"/>
      <c r="DIU118"/>
      <c r="DIW118"/>
      <c r="DIY118"/>
      <c r="DJA118"/>
      <c r="DJC118"/>
      <c r="DJE118"/>
      <c r="DJG118"/>
      <c r="DJI118"/>
      <c r="DJK118"/>
      <c r="DJM118"/>
      <c r="DJO118"/>
      <c r="DJQ118"/>
      <c r="DJS118"/>
      <c r="DJU118"/>
      <c r="DJW118"/>
      <c r="DJY118"/>
      <c r="DKA118"/>
      <c r="DKC118"/>
      <c r="DKE118"/>
      <c r="DKG118"/>
      <c r="DKI118"/>
      <c r="DKK118"/>
      <c r="DKM118"/>
      <c r="DKO118"/>
      <c r="DKQ118"/>
      <c r="DKS118"/>
      <c r="DKU118"/>
      <c r="DKW118"/>
      <c r="DKY118"/>
      <c r="DLA118"/>
      <c r="DLC118"/>
      <c r="DLE118"/>
      <c r="DLG118"/>
      <c r="DLI118"/>
      <c r="DLK118"/>
      <c r="DLM118"/>
      <c r="DLO118"/>
      <c r="DLQ118"/>
      <c r="DLS118"/>
      <c r="DLU118"/>
      <c r="DLW118"/>
      <c r="DLY118"/>
      <c r="DMA118"/>
      <c r="DMC118"/>
      <c r="DME118"/>
      <c r="DMG118"/>
      <c r="DMI118"/>
      <c r="DMK118"/>
      <c r="DMM118"/>
      <c r="DMO118"/>
      <c r="DMQ118"/>
      <c r="DMS118"/>
      <c r="DMU118"/>
      <c r="DMW118"/>
      <c r="DMY118"/>
      <c r="DNA118"/>
      <c r="DNC118"/>
      <c r="DNE118"/>
      <c r="DNG118"/>
      <c r="DNI118"/>
      <c r="DNK118"/>
      <c r="DNM118"/>
      <c r="DNO118"/>
      <c r="DNQ118"/>
      <c r="DNS118"/>
      <c r="DNU118"/>
      <c r="DNW118"/>
      <c r="DNY118"/>
      <c r="DOA118"/>
      <c r="DOC118"/>
      <c r="DOE118"/>
      <c r="DOG118"/>
      <c r="DOI118"/>
      <c r="DOK118"/>
      <c r="DOM118"/>
      <c r="DOO118"/>
      <c r="DOQ118"/>
      <c r="DOS118"/>
      <c r="DOU118"/>
      <c r="DOW118"/>
      <c r="DOY118"/>
      <c r="DPA118"/>
      <c r="DPC118"/>
      <c r="DPE118"/>
      <c r="DPG118"/>
      <c r="DPI118"/>
      <c r="DPK118"/>
      <c r="DPM118"/>
      <c r="DPO118"/>
      <c r="DPQ118"/>
      <c r="DPS118"/>
      <c r="DPU118"/>
      <c r="DPW118"/>
      <c r="DPY118"/>
      <c r="DQA118"/>
      <c r="DQC118"/>
      <c r="DQE118"/>
      <c r="DQG118"/>
      <c r="DQI118"/>
      <c r="DQK118"/>
      <c r="DQM118"/>
      <c r="DQO118"/>
      <c r="DQQ118"/>
      <c r="DQS118"/>
      <c r="DQU118"/>
      <c r="DQW118"/>
      <c r="DQY118"/>
      <c r="DRA118"/>
      <c r="DRC118"/>
      <c r="DRE118"/>
      <c r="DRG118"/>
      <c r="DRI118"/>
      <c r="DRK118"/>
      <c r="DRM118"/>
      <c r="DRO118"/>
      <c r="DRQ118"/>
      <c r="DRS118"/>
      <c r="DRU118"/>
      <c r="DRW118"/>
      <c r="DRY118"/>
      <c r="DSA118"/>
      <c r="DSC118"/>
      <c r="DSE118"/>
      <c r="DSG118"/>
      <c r="DSI118"/>
      <c r="DSK118"/>
      <c r="DSM118"/>
      <c r="DSO118"/>
      <c r="DSQ118"/>
      <c r="DSS118"/>
      <c r="DSU118"/>
      <c r="DSW118"/>
      <c r="DSY118"/>
      <c r="DTA118"/>
      <c r="DTC118"/>
      <c r="DTE118"/>
      <c r="DTG118"/>
      <c r="DTI118"/>
      <c r="DTK118"/>
      <c r="DTM118"/>
      <c r="DTO118"/>
      <c r="DTQ118"/>
      <c r="DTS118"/>
      <c r="DTU118"/>
      <c r="DTW118"/>
      <c r="DTY118"/>
      <c r="DUA118"/>
      <c r="DUC118"/>
      <c r="DUE118"/>
      <c r="DUG118"/>
      <c r="DUI118"/>
      <c r="DUK118"/>
      <c r="DUM118"/>
      <c r="DUO118"/>
      <c r="DUQ118"/>
      <c r="DUS118"/>
      <c r="DUU118"/>
      <c r="DUW118"/>
      <c r="DUY118"/>
      <c r="DVA118"/>
      <c r="DVC118"/>
      <c r="DVE118"/>
      <c r="DVG118"/>
      <c r="DVI118"/>
      <c r="DVK118"/>
      <c r="DVM118"/>
      <c r="DVO118"/>
      <c r="DVQ118"/>
      <c r="DVS118"/>
      <c r="DVU118"/>
      <c r="DVW118"/>
      <c r="DVY118"/>
      <c r="DWA118"/>
      <c r="DWC118"/>
      <c r="DWE118"/>
      <c r="DWG118"/>
      <c r="DWI118"/>
      <c r="DWK118"/>
      <c r="DWM118"/>
      <c r="DWO118"/>
      <c r="DWQ118"/>
      <c r="DWS118"/>
      <c r="DWU118"/>
      <c r="DWW118"/>
      <c r="DWY118"/>
      <c r="DXA118"/>
      <c r="DXC118"/>
      <c r="DXE118"/>
      <c r="DXG118"/>
      <c r="DXI118"/>
      <c r="DXK118"/>
      <c r="DXM118"/>
      <c r="DXO118"/>
      <c r="DXQ118"/>
      <c r="DXS118"/>
      <c r="DXU118"/>
      <c r="DXW118"/>
      <c r="DXY118"/>
      <c r="DYA118"/>
      <c r="DYC118"/>
      <c r="DYE118"/>
      <c r="DYG118"/>
      <c r="DYI118"/>
      <c r="DYK118"/>
      <c r="DYM118"/>
      <c r="DYO118"/>
      <c r="DYQ118"/>
      <c r="DYS118"/>
      <c r="DYU118"/>
      <c r="DYW118"/>
      <c r="DYY118"/>
      <c r="DZA118"/>
      <c r="DZC118"/>
      <c r="DZE118"/>
      <c r="DZG118"/>
      <c r="DZI118"/>
      <c r="DZK118"/>
      <c r="DZM118"/>
      <c r="DZO118"/>
      <c r="DZQ118"/>
      <c r="DZS118"/>
      <c r="DZU118"/>
      <c r="DZW118"/>
      <c r="DZY118"/>
      <c r="EAA118"/>
      <c r="EAC118"/>
      <c r="EAE118"/>
      <c r="EAG118"/>
      <c r="EAI118"/>
      <c r="EAK118"/>
      <c r="EAM118"/>
      <c r="EAO118"/>
      <c r="EAQ118"/>
      <c r="EAS118"/>
      <c r="EAU118"/>
      <c r="EAW118"/>
      <c r="EAY118"/>
      <c r="EBA118"/>
      <c r="EBC118"/>
      <c r="EBE118"/>
      <c r="EBG118"/>
      <c r="EBI118"/>
      <c r="EBK118"/>
      <c r="EBM118"/>
      <c r="EBO118"/>
      <c r="EBQ118"/>
      <c r="EBS118"/>
      <c r="EBU118"/>
      <c r="EBW118"/>
      <c r="EBY118"/>
      <c r="ECA118"/>
      <c r="ECC118"/>
      <c r="ECE118"/>
      <c r="ECG118"/>
      <c r="ECI118"/>
      <c r="ECK118"/>
      <c r="ECM118"/>
      <c r="ECO118"/>
      <c r="ECQ118"/>
      <c r="ECS118"/>
      <c r="ECU118"/>
      <c r="ECW118"/>
      <c r="ECY118"/>
      <c r="EDA118"/>
      <c r="EDC118"/>
      <c r="EDE118"/>
      <c r="EDG118"/>
      <c r="EDI118"/>
      <c r="EDK118"/>
      <c r="EDM118"/>
      <c r="EDO118"/>
      <c r="EDQ118"/>
      <c r="EDS118"/>
      <c r="EDU118"/>
      <c r="EDW118"/>
      <c r="EDY118"/>
      <c r="EEA118"/>
      <c r="EEC118"/>
      <c r="EEE118"/>
      <c r="EEG118"/>
      <c r="EEI118"/>
      <c r="EEK118"/>
      <c r="EEM118"/>
      <c r="EEO118"/>
      <c r="EEQ118"/>
      <c r="EES118"/>
      <c r="EEU118"/>
      <c r="EEW118"/>
      <c r="EEY118"/>
      <c r="EFA118"/>
      <c r="EFC118"/>
      <c r="EFE118"/>
      <c r="EFG118"/>
      <c r="EFI118"/>
      <c r="EFK118"/>
      <c r="EFM118"/>
      <c r="EFO118"/>
      <c r="EFQ118"/>
      <c r="EFS118"/>
      <c r="EFU118"/>
      <c r="EFW118"/>
      <c r="EFY118"/>
      <c r="EGA118"/>
      <c r="EGC118"/>
      <c r="EGE118"/>
      <c r="EGG118"/>
      <c r="EGI118"/>
      <c r="EGK118"/>
      <c r="EGM118"/>
      <c r="EGO118"/>
      <c r="EGQ118"/>
      <c r="EGS118"/>
      <c r="EGU118"/>
      <c r="EGW118"/>
      <c r="EGY118"/>
      <c r="EHA118"/>
      <c r="EHC118"/>
      <c r="EHE118"/>
      <c r="EHG118"/>
      <c r="EHI118"/>
      <c r="EHK118"/>
      <c r="EHM118"/>
      <c r="EHO118"/>
      <c r="EHQ118"/>
      <c r="EHS118"/>
      <c r="EHU118"/>
      <c r="EHW118"/>
      <c r="EHY118"/>
      <c r="EIA118"/>
      <c r="EIC118"/>
      <c r="EIE118"/>
      <c r="EIG118"/>
      <c r="EII118"/>
      <c r="EIK118"/>
      <c r="EIM118"/>
      <c r="EIO118"/>
      <c r="EIQ118"/>
      <c r="EIS118"/>
      <c r="EIU118"/>
      <c r="EIW118"/>
      <c r="EIY118"/>
      <c r="EJA118"/>
      <c r="EJC118"/>
      <c r="EJE118"/>
      <c r="EJG118"/>
      <c r="EJI118"/>
      <c r="EJK118"/>
      <c r="EJM118"/>
      <c r="EJO118"/>
      <c r="EJQ118"/>
      <c r="EJS118"/>
      <c r="EJU118"/>
      <c r="EJW118"/>
      <c r="EJY118"/>
      <c r="EKA118"/>
      <c r="EKC118"/>
      <c r="EKE118"/>
      <c r="EKG118"/>
      <c r="EKI118"/>
      <c r="EKK118"/>
      <c r="EKM118"/>
      <c r="EKO118"/>
      <c r="EKQ118"/>
      <c r="EKS118"/>
      <c r="EKU118"/>
      <c r="EKW118"/>
      <c r="EKY118"/>
      <c r="ELA118"/>
      <c r="ELC118"/>
      <c r="ELE118"/>
      <c r="ELG118"/>
      <c r="ELI118"/>
      <c r="ELK118"/>
      <c r="ELM118"/>
      <c r="ELO118"/>
      <c r="ELQ118"/>
      <c r="ELS118"/>
      <c r="ELU118"/>
      <c r="ELW118"/>
      <c r="ELY118"/>
      <c r="EMA118"/>
      <c r="EMC118"/>
      <c r="EME118"/>
      <c r="EMG118"/>
      <c r="EMI118"/>
      <c r="EMK118"/>
      <c r="EMM118"/>
      <c r="EMO118"/>
      <c r="EMQ118"/>
      <c r="EMS118"/>
      <c r="EMU118"/>
      <c r="EMW118"/>
      <c r="EMY118"/>
      <c r="ENA118"/>
      <c r="ENC118"/>
      <c r="ENE118"/>
      <c r="ENG118"/>
      <c r="ENI118"/>
      <c r="ENK118"/>
      <c r="ENM118"/>
      <c r="ENO118"/>
      <c r="ENQ118"/>
      <c r="ENS118"/>
      <c r="ENU118"/>
      <c r="ENW118"/>
      <c r="ENY118"/>
      <c r="EOA118"/>
      <c r="EOC118"/>
      <c r="EOE118"/>
      <c r="EOG118"/>
      <c r="EOI118"/>
      <c r="EOK118"/>
      <c r="EOM118"/>
      <c r="EOO118"/>
      <c r="EOQ118"/>
      <c r="EOS118"/>
      <c r="EOU118"/>
      <c r="EOW118"/>
      <c r="EOY118"/>
      <c r="EPA118"/>
      <c r="EPC118"/>
      <c r="EPE118"/>
      <c r="EPG118"/>
      <c r="EPI118"/>
      <c r="EPK118"/>
      <c r="EPM118"/>
      <c r="EPO118"/>
      <c r="EPQ118"/>
      <c r="EPS118"/>
      <c r="EPU118"/>
      <c r="EPW118"/>
      <c r="EPY118"/>
      <c r="EQA118"/>
      <c r="EQC118"/>
      <c r="EQE118"/>
      <c r="EQG118"/>
      <c r="EQI118"/>
      <c r="EQK118"/>
      <c r="EQM118"/>
      <c r="EQO118"/>
      <c r="EQQ118"/>
      <c r="EQS118"/>
      <c r="EQU118"/>
      <c r="EQW118"/>
      <c r="EQY118"/>
      <c r="ERA118"/>
      <c r="ERC118"/>
      <c r="ERE118"/>
      <c r="ERG118"/>
      <c r="ERI118"/>
      <c r="ERK118"/>
      <c r="ERM118"/>
      <c r="ERO118"/>
      <c r="ERQ118"/>
      <c r="ERS118"/>
      <c r="ERU118"/>
      <c r="ERW118"/>
      <c r="ERY118"/>
      <c r="ESA118"/>
      <c r="ESC118"/>
      <c r="ESE118"/>
      <c r="ESG118"/>
      <c r="ESI118"/>
      <c r="ESK118"/>
      <c r="ESM118"/>
      <c r="ESO118"/>
      <c r="ESQ118"/>
      <c r="ESS118"/>
      <c r="ESU118"/>
      <c r="ESW118"/>
      <c r="ESY118"/>
      <c r="ETA118"/>
      <c r="ETC118"/>
      <c r="ETE118"/>
      <c r="ETG118"/>
      <c r="ETI118"/>
      <c r="ETK118"/>
      <c r="ETM118"/>
      <c r="ETO118"/>
      <c r="ETQ118"/>
      <c r="ETS118"/>
      <c r="ETU118"/>
      <c r="ETW118"/>
      <c r="ETY118"/>
      <c r="EUA118"/>
      <c r="EUC118"/>
      <c r="EUE118"/>
      <c r="EUG118"/>
      <c r="EUI118"/>
      <c r="EUK118"/>
      <c r="EUM118"/>
      <c r="EUO118"/>
      <c r="EUQ118"/>
      <c r="EUS118"/>
      <c r="EUU118"/>
      <c r="EUW118"/>
      <c r="EUY118"/>
      <c r="EVA118"/>
      <c r="EVC118"/>
      <c r="EVE118"/>
      <c r="EVG118"/>
      <c r="EVI118"/>
      <c r="EVK118"/>
      <c r="EVM118"/>
      <c r="EVO118"/>
      <c r="EVQ118"/>
      <c r="EVS118"/>
      <c r="EVU118"/>
      <c r="EVW118"/>
      <c r="EVY118"/>
      <c r="EWA118"/>
      <c r="EWC118"/>
      <c r="EWE118"/>
      <c r="EWG118"/>
      <c r="EWI118"/>
      <c r="EWK118"/>
      <c r="EWM118"/>
      <c r="EWO118"/>
      <c r="EWQ118"/>
      <c r="EWS118"/>
      <c r="EWU118"/>
      <c r="EWW118"/>
      <c r="EWY118"/>
      <c r="EXA118"/>
      <c r="EXC118"/>
      <c r="EXE118"/>
      <c r="EXG118"/>
      <c r="EXI118"/>
      <c r="EXK118"/>
      <c r="EXM118"/>
      <c r="EXO118"/>
      <c r="EXQ118"/>
      <c r="EXS118"/>
      <c r="EXU118"/>
      <c r="EXW118"/>
      <c r="EXY118"/>
      <c r="EYA118"/>
      <c r="EYC118"/>
      <c r="EYE118"/>
      <c r="EYG118"/>
      <c r="EYI118"/>
      <c r="EYK118"/>
      <c r="EYM118"/>
      <c r="EYO118"/>
      <c r="EYQ118"/>
      <c r="EYS118"/>
      <c r="EYU118"/>
      <c r="EYW118"/>
      <c r="EYY118"/>
      <c r="EZA118"/>
      <c r="EZC118"/>
      <c r="EZE118"/>
      <c r="EZG118"/>
      <c r="EZI118"/>
      <c r="EZK118"/>
      <c r="EZM118"/>
      <c r="EZO118"/>
      <c r="EZQ118"/>
      <c r="EZS118"/>
      <c r="EZU118"/>
      <c r="EZW118"/>
      <c r="EZY118"/>
      <c r="FAA118"/>
      <c r="FAC118"/>
      <c r="FAE118"/>
      <c r="FAG118"/>
      <c r="FAI118"/>
      <c r="FAK118"/>
      <c r="FAM118"/>
      <c r="FAO118"/>
      <c r="FAQ118"/>
      <c r="FAS118"/>
      <c r="FAU118"/>
      <c r="FAW118"/>
      <c r="FAY118"/>
      <c r="FBA118"/>
      <c r="FBC118"/>
      <c r="FBE118"/>
      <c r="FBG118"/>
      <c r="FBI118"/>
      <c r="FBK118"/>
      <c r="FBM118"/>
      <c r="FBO118"/>
      <c r="FBQ118"/>
      <c r="FBS118"/>
      <c r="FBU118"/>
      <c r="FBW118"/>
      <c r="FBY118"/>
      <c r="FCA118"/>
      <c r="FCC118"/>
      <c r="FCE118"/>
      <c r="FCG118"/>
      <c r="FCI118"/>
      <c r="FCK118"/>
      <c r="FCM118"/>
      <c r="FCO118"/>
      <c r="FCQ118"/>
      <c r="FCS118"/>
      <c r="FCU118"/>
      <c r="FCW118"/>
      <c r="FCY118"/>
      <c r="FDA118"/>
      <c r="FDC118"/>
      <c r="FDE118"/>
      <c r="FDG118"/>
      <c r="FDI118"/>
      <c r="FDK118"/>
      <c r="FDM118"/>
      <c r="FDO118"/>
      <c r="FDQ118"/>
      <c r="FDS118"/>
      <c r="FDU118"/>
      <c r="FDW118"/>
      <c r="FDY118"/>
      <c r="FEA118"/>
      <c r="FEC118"/>
      <c r="FEE118"/>
      <c r="FEG118"/>
      <c r="FEI118"/>
      <c r="FEK118"/>
      <c r="FEM118"/>
      <c r="FEO118"/>
      <c r="FEQ118"/>
      <c r="FES118"/>
      <c r="FEU118"/>
      <c r="FEW118"/>
      <c r="FEY118"/>
      <c r="FFA118"/>
      <c r="FFC118"/>
      <c r="FFE118"/>
      <c r="FFG118"/>
      <c r="FFI118"/>
      <c r="FFK118"/>
      <c r="FFM118"/>
      <c r="FFO118"/>
      <c r="FFQ118"/>
      <c r="FFS118"/>
      <c r="FFU118"/>
      <c r="FFW118"/>
      <c r="FFY118"/>
      <c r="FGA118"/>
      <c r="FGC118"/>
      <c r="FGE118"/>
      <c r="FGG118"/>
      <c r="FGI118"/>
      <c r="FGK118"/>
      <c r="FGM118"/>
      <c r="FGO118"/>
      <c r="FGQ118"/>
      <c r="FGS118"/>
      <c r="FGU118"/>
      <c r="FGW118"/>
      <c r="FGY118"/>
      <c r="FHA118"/>
      <c r="FHC118"/>
      <c r="FHE118"/>
      <c r="FHG118"/>
      <c r="FHI118"/>
      <c r="FHK118"/>
      <c r="FHM118"/>
      <c r="FHO118"/>
      <c r="FHQ118"/>
      <c r="FHS118"/>
      <c r="FHU118"/>
      <c r="FHW118"/>
      <c r="FHY118"/>
      <c r="FIA118"/>
      <c r="FIC118"/>
      <c r="FIE118"/>
      <c r="FIG118"/>
      <c r="FII118"/>
      <c r="FIK118"/>
      <c r="FIM118"/>
      <c r="FIO118"/>
      <c r="FIQ118"/>
      <c r="FIS118"/>
      <c r="FIU118"/>
      <c r="FIW118"/>
      <c r="FIY118"/>
      <c r="FJA118"/>
      <c r="FJC118"/>
      <c r="FJE118"/>
      <c r="FJG118"/>
      <c r="FJI118"/>
      <c r="FJK118"/>
      <c r="FJM118"/>
      <c r="FJO118"/>
      <c r="FJQ118"/>
      <c r="FJS118"/>
      <c r="FJU118"/>
      <c r="FJW118"/>
      <c r="FJY118"/>
      <c r="FKA118"/>
      <c r="FKC118"/>
      <c r="FKE118"/>
      <c r="FKG118"/>
      <c r="FKI118"/>
      <c r="FKK118"/>
      <c r="FKM118"/>
      <c r="FKO118"/>
      <c r="FKQ118"/>
      <c r="FKS118"/>
      <c r="FKU118"/>
      <c r="FKW118"/>
      <c r="FKY118"/>
      <c r="FLA118"/>
      <c r="FLC118"/>
      <c r="FLE118"/>
      <c r="FLG118"/>
      <c r="FLI118"/>
      <c r="FLK118"/>
      <c r="FLM118"/>
      <c r="FLO118"/>
      <c r="FLQ118"/>
      <c r="FLS118"/>
      <c r="FLU118"/>
      <c r="FLW118"/>
      <c r="FLY118"/>
      <c r="FMA118"/>
      <c r="FMC118"/>
      <c r="FME118"/>
      <c r="FMG118"/>
      <c r="FMI118"/>
      <c r="FMK118"/>
      <c r="FMM118"/>
      <c r="FMO118"/>
      <c r="FMQ118"/>
      <c r="FMS118"/>
      <c r="FMU118"/>
      <c r="FMW118"/>
      <c r="FMY118"/>
      <c r="FNA118"/>
      <c r="FNC118"/>
      <c r="FNE118"/>
      <c r="FNG118"/>
      <c r="FNI118"/>
      <c r="FNK118"/>
      <c r="FNM118"/>
      <c r="FNO118"/>
      <c r="FNQ118"/>
      <c r="FNS118"/>
      <c r="FNU118"/>
      <c r="FNW118"/>
      <c r="FNY118"/>
      <c r="FOA118"/>
      <c r="FOC118"/>
      <c r="FOE118"/>
      <c r="FOG118"/>
      <c r="FOI118"/>
      <c r="FOK118"/>
      <c r="FOM118"/>
      <c r="FOO118"/>
      <c r="FOQ118"/>
      <c r="FOS118"/>
      <c r="FOU118"/>
      <c r="FOW118"/>
      <c r="FOY118"/>
      <c r="FPA118"/>
      <c r="FPC118"/>
      <c r="FPE118"/>
      <c r="FPG118"/>
      <c r="FPI118"/>
      <c r="FPK118"/>
      <c r="FPM118"/>
      <c r="FPO118"/>
      <c r="FPQ118"/>
      <c r="FPS118"/>
      <c r="FPU118"/>
      <c r="FPW118"/>
      <c r="FPY118"/>
      <c r="FQA118"/>
      <c r="FQC118"/>
      <c r="FQE118"/>
      <c r="FQG118"/>
      <c r="FQI118"/>
      <c r="FQK118"/>
      <c r="FQM118"/>
      <c r="FQO118"/>
      <c r="FQQ118"/>
      <c r="FQS118"/>
      <c r="FQU118"/>
      <c r="FQW118"/>
      <c r="FQY118"/>
      <c r="FRA118"/>
      <c r="FRC118"/>
      <c r="FRE118"/>
      <c r="FRG118"/>
      <c r="FRI118"/>
      <c r="FRK118"/>
      <c r="FRM118"/>
      <c r="FRO118"/>
      <c r="FRQ118"/>
      <c r="FRS118"/>
      <c r="FRU118"/>
      <c r="FRW118"/>
      <c r="FRY118"/>
      <c r="FSA118"/>
      <c r="FSC118"/>
      <c r="FSE118"/>
      <c r="FSG118"/>
      <c r="FSI118"/>
      <c r="FSK118"/>
      <c r="FSM118"/>
      <c r="FSO118"/>
      <c r="FSQ118"/>
      <c r="FSS118"/>
      <c r="FSU118"/>
      <c r="FSW118"/>
      <c r="FSY118"/>
      <c r="FTA118"/>
      <c r="FTC118"/>
      <c r="FTE118"/>
      <c r="FTG118"/>
      <c r="FTI118"/>
      <c r="FTK118"/>
      <c r="FTM118"/>
      <c r="FTO118"/>
      <c r="FTQ118"/>
      <c r="FTS118"/>
      <c r="FTU118"/>
      <c r="FTW118"/>
      <c r="FTY118"/>
      <c r="FUA118"/>
      <c r="FUC118"/>
      <c r="FUE118"/>
      <c r="FUG118"/>
      <c r="FUI118"/>
      <c r="FUK118"/>
      <c r="FUM118"/>
      <c r="FUO118"/>
      <c r="FUQ118"/>
      <c r="FUS118"/>
      <c r="FUU118"/>
      <c r="FUW118"/>
      <c r="FUY118"/>
      <c r="FVA118"/>
      <c r="FVC118"/>
      <c r="FVE118"/>
      <c r="FVG118"/>
      <c r="FVI118"/>
      <c r="FVK118"/>
      <c r="FVM118"/>
      <c r="FVO118"/>
      <c r="FVQ118"/>
      <c r="FVS118"/>
      <c r="FVU118"/>
      <c r="FVW118"/>
      <c r="FVY118"/>
      <c r="FWA118"/>
      <c r="FWC118"/>
      <c r="FWE118"/>
      <c r="FWG118"/>
      <c r="FWI118"/>
      <c r="FWK118"/>
      <c r="FWM118"/>
      <c r="FWO118"/>
      <c r="FWQ118"/>
      <c r="FWS118"/>
      <c r="FWU118"/>
      <c r="FWW118"/>
      <c r="FWY118"/>
      <c r="FXA118"/>
      <c r="FXC118"/>
      <c r="FXE118"/>
      <c r="FXG118"/>
      <c r="FXI118"/>
      <c r="FXK118"/>
      <c r="FXM118"/>
      <c r="FXO118"/>
      <c r="FXQ118"/>
      <c r="FXS118"/>
      <c r="FXU118"/>
      <c r="FXW118"/>
      <c r="FXY118"/>
      <c r="FYA118"/>
      <c r="FYC118"/>
      <c r="FYE118"/>
      <c r="FYG118"/>
      <c r="FYI118"/>
      <c r="FYK118"/>
      <c r="FYM118"/>
      <c r="FYO118"/>
      <c r="FYQ118"/>
      <c r="FYS118"/>
      <c r="FYU118"/>
      <c r="FYW118"/>
      <c r="FYY118"/>
      <c r="FZA118"/>
      <c r="FZC118"/>
      <c r="FZE118"/>
      <c r="FZG118"/>
      <c r="FZI118"/>
      <c r="FZK118"/>
      <c r="FZM118"/>
      <c r="FZO118"/>
      <c r="FZQ118"/>
      <c r="FZS118"/>
      <c r="FZU118"/>
      <c r="FZW118"/>
      <c r="FZY118"/>
      <c r="GAA118"/>
      <c r="GAC118"/>
      <c r="GAE118"/>
      <c r="GAG118"/>
      <c r="GAI118"/>
      <c r="GAK118"/>
      <c r="GAM118"/>
      <c r="GAO118"/>
      <c r="GAQ118"/>
      <c r="GAS118"/>
      <c r="GAU118"/>
      <c r="GAW118"/>
      <c r="GAY118"/>
      <c r="GBA118"/>
      <c r="GBC118"/>
      <c r="GBE118"/>
      <c r="GBG118"/>
      <c r="GBI118"/>
      <c r="GBK118"/>
      <c r="GBM118"/>
      <c r="GBO118"/>
      <c r="GBQ118"/>
      <c r="GBS118"/>
      <c r="GBU118"/>
      <c r="GBW118"/>
      <c r="GBY118"/>
      <c r="GCA118"/>
      <c r="GCC118"/>
      <c r="GCE118"/>
      <c r="GCG118"/>
      <c r="GCI118"/>
      <c r="GCK118"/>
      <c r="GCM118"/>
      <c r="GCO118"/>
      <c r="GCQ118"/>
      <c r="GCS118"/>
      <c r="GCU118"/>
      <c r="GCW118"/>
      <c r="GCY118"/>
      <c r="GDA118"/>
      <c r="GDC118"/>
      <c r="GDE118"/>
      <c r="GDG118"/>
      <c r="GDI118"/>
      <c r="GDK118"/>
      <c r="GDM118"/>
      <c r="GDO118"/>
      <c r="GDQ118"/>
      <c r="GDS118"/>
      <c r="GDU118"/>
      <c r="GDW118"/>
      <c r="GDY118"/>
      <c r="GEA118"/>
      <c r="GEC118"/>
      <c r="GEE118"/>
      <c r="GEG118"/>
      <c r="GEI118"/>
      <c r="GEK118"/>
      <c r="GEM118"/>
      <c r="GEO118"/>
      <c r="GEQ118"/>
      <c r="GES118"/>
      <c r="GEU118"/>
      <c r="GEW118"/>
      <c r="GEY118"/>
      <c r="GFA118"/>
      <c r="GFC118"/>
      <c r="GFE118"/>
      <c r="GFG118"/>
      <c r="GFI118"/>
      <c r="GFK118"/>
      <c r="GFM118"/>
      <c r="GFO118"/>
      <c r="GFQ118"/>
      <c r="GFS118"/>
      <c r="GFU118"/>
      <c r="GFW118"/>
      <c r="GFY118"/>
      <c r="GGA118"/>
      <c r="GGC118"/>
      <c r="GGE118"/>
      <c r="GGG118"/>
      <c r="GGI118"/>
      <c r="GGK118"/>
      <c r="GGM118"/>
      <c r="GGO118"/>
      <c r="GGQ118"/>
      <c r="GGS118"/>
      <c r="GGU118"/>
      <c r="GGW118"/>
      <c r="GGY118"/>
      <c r="GHA118"/>
      <c r="GHC118"/>
      <c r="GHE118"/>
      <c r="GHG118"/>
      <c r="GHI118"/>
      <c r="GHK118"/>
      <c r="GHM118"/>
      <c r="GHO118"/>
      <c r="GHQ118"/>
      <c r="GHS118"/>
      <c r="GHU118"/>
      <c r="GHW118"/>
      <c r="GHY118"/>
      <c r="GIA118"/>
      <c r="GIC118"/>
      <c r="GIE118"/>
      <c r="GIG118"/>
      <c r="GII118"/>
      <c r="GIK118"/>
      <c r="GIM118"/>
      <c r="GIO118"/>
      <c r="GIQ118"/>
      <c r="GIS118"/>
      <c r="GIU118"/>
      <c r="GIW118"/>
      <c r="GIY118"/>
      <c r="GJA118"/>
      <c r="GJC118"/>
      <c r="GJE118"/>
      <c r="GJG118"/>
      <c r="GJI118"/>
      <c r="GJK118"/>
      <c r="GJM118"/>
      <c r="GJO118"/>
      <c r="GJQ118"/>
      <c r="GJS118"/>
      <c r="GJU118"/>
      <c r="GJW118"/>
      <c r="GJY118"/>
      <c r="GKA118"/>
      <c r="GKC118"/>
      <c r="GKE118"/>
      <c r="GKG118"/>
      <c r="GKI118"/>
      <c r="GKK118"/>
      <c r="GKM118"/>
      <c r="GKO118"/>
      <c r="GKQ118"/>
      <c r="GKS118"/>
      <c r="GKU118"/>
      <c r="GKW118"/>
      <c r="GKY118"/>
      <c r="GLA118"/>
      <c r="GLC118"/>
      <c r="GLE118"/>
      <c r="GLG118"/>
      <c r="GLI118"/>
      <c r="GLK118"/>
      <c r="GLM118"/>
      <c r="GLO118"/>
      <c r="GLQ118"/>
      <c r="GLS118"/>
      <c r="GLU118"/>
      <c r="GLW118"/>
      <c r="GLY118"/>
      <c r="GMA118"/>
      <c r="GMC118"/>
      <c r="GME118"/>
      <c r="GMG118"/>
      <c r="GMI118"/>
      <c r="GMK118"/>
      <c r="GMM118"/>
      <c r="GMO118"/>
      <c r="GMQ118"/>
      <c r="GMS118"/>
      <c r="GMU118"/>
      <c r="GMW118"/>
      <c r="GMY118"/>
      <c r="GNA118"/>
      <c r="GNC118"/>
      <c r="GNE118"/>
      <c r="GNG118"/>
      <c r="GNI118"/>
      <c r="GNK118"/>
      <c r="GNM118"/>
      <c r="GNO118"/>
      <c r="GNQ118"/>
      <c r="GNS118"/>
      <c r="GNU118"/>
      <c r="GNW118"/>
      <c r="GNY118"/>
      <c r="GOA118"/>
      <c r="GOC118"/>
      <c r="GOE118"/>
      <c r="GOG118"/>
      <c r="GOI118"/>
      <c r="GOK118"/>
      <c r="GOM118"/>
      <c r="GOO118"/>
      <c r="GOQ118"/>
      <c r="GOS118"/>
      <c r="GOU118"/>
      <c r="GOW118"/>
      <c r="GOY118"/>
      <c r="GPA118"/>
      <c r="GPC118"/>
      <c r="GPE118"/>
      <c r="GPG118"/>
      <c r="GPI118"/>
      <c r="GPK118"/>
      <c r="GPM118"/>
      <c r="GPO118"/>
      <c r="GPQ118"/>
      <c r="GPS118"/>
      <c r="GPU118"/>
      <c r="GPW118"/>
      <c r="GPY118"/>
      <c r="GQA118"/>
      <c r="GQC118"/>
      <c r="GQE118"/>
      <c r="GQG118"/>
      <c r="GQI118"/>
      <c r="GQK118"/>
      <c r="GQM118"/>
      <c r="GQO118"/>
      <c r="GQQ118"/>
      <c r="GQS118"/>
      <c r="GQU118"/>
      <c r="GQW118"/>
      <c r="GQY118"/>
      <c r="GRA118"/>
      <c r="GRC118"/>
      <c r="GRE118"/>
      <c r="GRG118"/>
      <c r="GRI118"/>
      <c r="GRK118"/>
      <c r="GRM118"/>
      <c r="GRO118"/>
      <c r="GRQ118"/>
      <c r="GRS118"/>
      <c r="GRU118"/>
      <c r="GRW118"/>
      <c r="GRY118"/>
      <c r="GSA118"/>
      <c r="GSC118"/>
      <c r="GSE118"/>
      <c r="GSG118"/>
      <c r="GSI118"/>
      <c r="GSK118"/>
      <c r="GSM118"/>
      <c r="GSO118"/>
      <c r="GSQ118"/>
      <c r="GSS118"/>
      <c r="GSU118"/>
      <c r="GSW118"/>
      <c r="GSY118"/>
      <c r="GTA118"/>
      <c r="GTC118"/>
      <c r="GTE118"/>
      <c r="GTG118"/>
      <c r="GTI118"/>
      <c r="GTK118"/>
      <c r="GTM118"/>
      <c r="GTO118"/>
      <c r="GTQ118"/>
      <c r="GTS118"/>
      <c r="GTU118"/>
      <c r="GTW118"/>
      <c r="GTY118"/>
      <c r="GUA118"/>
      <c r="GUC118"/>
      <c r="GUE118"/>
      <c r="GUG118"/>
      <c r="GUI118"/>
      <c r="GUK118"/>
      <c r="GUM118"/>
      <c r="GUO118"/>
      <c r="GUQ118"/>
      <c r="GUS118"/>
      <c r="GUU118"/>
      <c r="GUW118"/>
      <c r="GUY118"/>
      <c r="GVA118"/>
      <c r="GVC118"/>
      <c r="GVE118"/>
      <c r="GVG118"/>
      <c r="GVI118"/>
      <c r="GVK118"/>
      <c r="GVM118"/>
      <c r="GVO118"/>
      <c r="GVQ118"/>
      <c r="GVS118"/>
      <c r="GVU118"/>
      <c r="GVW118"/>
      <c r="GVY118"/>
      <c r="GWA118"/>
      <c r="GWC118"/>
      <c r="GWE118"/>
      <c r="GWG118"/>
      <c r="GWI118"/>
      <c r="GWK118"/>
      <c r="GWM118"/>
      <c r="GWO118"/>
      <c r="GWQ118"/>
      <c r="GWS118"/>
      <c r="GWU118"/>
      <c r="GWW118"/>
      <c r="GWY118"/>
      <c r="GXA118"/>
      <c r="GXC118"/>
      <c r="GXE118"/>
      <c r="GXG118"/>
      <c r="GXI118"/>
      <c r="GXK118"/>
      <c r="GXM118"/>
      <c r="GXO118"/>
      <c r="GXQ118"/>
      <c r="GXS118"/>
      <c r="GXU118"/>
      <c r="GXW118"/>
      <c r="GXY118"/>
      <c r="GYA118"/>
      <c r="GYC118"/>
      <c r="GYE118"/>
      <c r="GYG118"/>
      <c r="GYI118"/>
      <c r="GYK118"/>
      <c r="GYM118"/>
      <c r="GYO118"/>
      <c r="GYQ118"/>
      <c r="GYS118"/>
      <c r="GYU118"/>
      <c r="GYW118"/>
      <c r="GYY118"/>
      <c r="GZA118"/>
      <c r="GZC118"/>
      <c r="GZE118"/>
      <c r="GZG118"/>
      <c r="GZI118"/>
      <c r="GZK118"/>
      <c r="GZM118"/>
      <c r="GZO118"/>
      <c r="GZQ118"/>
      <c r="GZS118"/>
      <c r="GZU118"/>
      <c r="GZW118"/>
      <c r="GZY118"/>
      <c r="HAA118"/>
      <c r="HAC118"/>
      <c r="HAE118"/>
      <c r="HAG118"/>
      <c r="HAI118"/>
      <c r="HAK118"/>
      <c r="HAM118"/>
      <c r="HAO118"/>
      <c r="HAQ118"/>
      <c r="HAS118"/>
      <c r="HAU118"/>
      <c r="HAW118"/>
      <c r="HAY118"/>
      <c r="HBA118"/>
      <c r="HBC118"/>
      <c r="HBE118"/>
      <c r="HBG118"/>
      <c r="HBI118"/>
      <c r="HBK118"/>
      <c r="HBM118"/>
      <c r="HBO118"/>
      <c r="HBQ118"/>
      <c r="HBS118"/>
      <c r="HBU118"/>
      <c r="HBW118"/>
      <c r="HBY118"/>
      <c r="HCA118"/>
      <c r="HCC118"/>
      <c r="HCE118"/>
      <c r="HCG118"/>
      <c r="HCI118"/>
      <c r="HCK118"/>
      <c r="HCM118"/>
      <c r="HCO118"/>
      <c r="HCQ118"/>
      <c r="HCS118"/>
      <c r="HCU118"/>
      <c r="HCW118"/>
      <c r="HCY118"/>
      <c r="HDA118"/>
      <c r="HDC118"/>
      <c r="HDE118"/>
      <c r="HDG118"/>
      <c r="HDI118"/>
      <c r="HDK118"/>
      <c r="HDM118"/>
      <c r="HDO118"/>
      <c r="HDQ118"/>
      <c r="HDS118"/>
      <c r="HDU118"/>
      <c r="HDW118"/>
      <c r="HDY118"/>
      <c r="HEA118"/>
      <c r="HEC118"/>
      <c r="HEE118"/>
      <c r="HEG118"/>
      <c r="HEI118"/>
      <c r="HEK118"/>
      <c r="HEM118"/>
      <c r="HEO118"/>
      <c r="HEQ118"/>
      <c r="HES118"/>
      <c r="HEU118"/>
      <c r="HEW118"/>
      <c r="HEY118"/>
      <c r="HFA118"/>
      <c r="HFC118"/>
      <c r="HFE118"/>
      <c r="HFG118"/>
      <c r="HFI118"/>
      <c r="HFK118"/>
      <c r="HFM118"/>
      <c r="HFO118"/>
      <c r="HFQ118"/>
      <c r="HFS118"/>
      <c r="HFU118"/>
      <c r="HFW118"/>
      <c r="HFY118"/>
      <c r="HGA118"/>
      <c r="HGC118"/>
      <c r="HGE118"/>
      <c r="HGG118"/>
      <c r="HGI118"/>
      <c r="HGK118"/>
      <c r="HGM118"/>
      <c r="HGO118"/>
      <c r="HGQ118"/>
      <c r="HGS118"/>
      <c r="HGU118"/>
      <c r="HGW118"/>
      <c r="HGY118"/>
      <c r="HHA118"/>
      <c r="HHC118"/>
      <c r="HHE118"/>
      <c r="HHG118"/>
      <c r="HHI118"/>
      <c r="HHK118"/>
      <c r="HHM118"/>
      <c r="HHO118"/>
      <c r="HHQ118"/>
      <c r="HHS118"/>
      <c r="HHU118"/>
      <c r="HHW118"/>
      <c r="HHY118"/>
      <c r="HIA118"/>
      <c r="HIC118"/>
      <c r="HIE118"/>
      <c r="HIG118"/>
      <c r="HII118"/>
      <c r="HIK118"/>
      <c r="HIM118"/>
      <c r="HIO118"/>
      <c r="HIQ118"/>
      <c r="HIS118"/>
      <c r="HIU118"/>
      <c r="HIW118"/>
      <c r="HIY118"/>
      <c r="HJA118"/>
      <c r="HJC118"/>
      <c r="HJE118"/>
      <c r="HJG118"/>
      <c r="HJI118"/>
      <c r="HJK118"/>
      <c r="HJM118"/>
      <c r="HJO118"/>
      <c r="HJQ118"/>
      <c r="HJS118"/>
      <c r="HJU118"/>
      <c r="HJW118"/>
      <c r="HJY118"/>
      <c r="HKA118"/>
      <c r="HKC118"/>
      <c r="HKE118"/>
      <c r="HKG118"/>
      <c r="HKI118"/>
      <c r="HKK118"/>
      <c r="HKM118"/>
      <c r="HKO118"/>
      <c r="HKQ118"/>
      <c r="HKS118"/>
      <c r="HKU118"/>
      <c r="HKW118"/>
      <c r="HKY118"/>
      <c r="HLA118"/>
      <c r="HLC118"/>
      <c r="HLE118"/>
      <c r="HLG118"/>
      <c r="HLI118"/>
      <c r="HLK118"/>
      <c r="HLM118"/>
      <c r="HLO118"/>
      <c r="HLQ118"/>
      <c r="HLS118"/>
      <c r="HLU118"/>
      <c r="HLW118"/>
      <c r="HLY118"/>
      <c r="HMA118"/>
      <c r="HMC118"/>
      <c r="HME118"/>
      <c r="HMG118"/>
      <c r="HMI118"/>
      <c r="HMK118"/>
      <c r="HMM118"/>
      <c r="HMO118"/>
      <c r="HMQ118"/>
      <c r="HMS118"/>
      <c r="HMU118"/>
      <c r="HMW118"/>
      <c r="HMY118"/>
      <c r="HNA118"/>
      <c r="HNC118"/>
      <c r="HNE118"/>
      <c r="HNG118"/>
      <c r="HNI118"/>
      <c r="HNK118"/>
      <c r="HNM118"/>
      <c r="HNO118"/>
      <c r="HNQ118"/>
      <c r="HNS118"/>
      <c r="HNU118"/>
      <c r="HNW118"/>
      <c r="HNY118"/>
      <c r="HOA118"/>
      <c r="HOC118"/>
      <c r="HOE118"/>
      <c r="HOG118"/>
      <c r="HOI118"/>
      <c r="HOK118"/>
      <c r="HOM118"/>
      <c r="HOO118"/>
      <c r="HOQ118"/>
      <c r="HOS118"/>
      <c r="HOU118"/>
      <c r="HOW118"/>
      <c r="HOY118"/>
      <c r="HPA118"/>
      <c r="HPC118"/>
      <c r="HPE118"/>
      <c r="HPG118"/>
      <c r="HPI118"/>
      <c r="HPK118"/>
      <c r="HPM118"/>
      <c r="HPO118"/>
      <c r="HPQ118"/>
      <c r="HPS118"/>
      <c r="HPU118"/>
      <c r="HPW118"/>
      <c r="HPY118"/>
      <c r="HQA118"/>
      <c r="HQC118"/>
      <c r="HQE118"/>
      <c r="HQG118"/>
      <c r="HQI118"/>
      <c r="HQK118"/>
      <c r="HQM118"/>
      <c r="HQO118"/>
      <c r="HQQ118"/>
      <c r="HQS118"/>
      <c r="HQU118"/>
      <c r="HQW118"/>
      <c r="HQY118"/>
      <c r="HRA118"/>
      <c r="HRC118"/>
      <c r="HRE118"/>
      <c r="HRG118"/>
      <c r="HRI118"/>
      <c r="HRK118"/>
      <c r="HRM118"/>
      <c r="HRO118"/>
      <c r="HRQ118"/>
      <c r="HRS118"/>
      <c r="HRU118"/>
      <c r="HRW118"/>
      <c r="HRY118"/>
      <c r="HSA118"/>
      <c r="HSC118"/>
      <c r="HSE118"/>
      <c r="HSG118"/>
      <c r="HSI118"/>
      <c r="HSK118"/>
      <c r="HSM118"/>
      <c r="HSO118"/>
      <c r="HSQ118"/>
      <c r="HSS118"/>
      <c r="HSU118"/>
      <c r="HSW118"/>
      <c r="HSY118"/>
      <c r="HTA118"/>
      <c r="HTC118"/>
      <c r="HTE118"/>
      <c r="HTG118"/>
      <c r="HTI118"/>
      <c r="HTK118"/>
      <c r="HTM118"/>
      <c r="HTO118"/>
      <c r="HTQ118"/>
      <c r="HTS118"/>
      <c r="HTU118"/>
      <c r="HTW118"/>
      <c r="HTY118"/>
      <c r="HUA118"/>
      <c r="HUC118"/>
      <c r="HUE118"/>
      <c r="HUG118"/>
      <c r="HUI118"/>
      <c r="HUK118"/>
      <c r="HUM118"/>
      <c r="HUO118"/>
      <c r="HUQ118"/>
      <c r="HUS118"/>
      <c r="HUU118"/>
      <c r="HUW118"/>
      <c r="HUY118"/>
      <c r="HVA118"/>
      <c r="HVC118"/>
      <c r="HVE118"/>
      <c r="HVG118"/>
      <c r="HVI118"/>
      <c r="HVK118"/>
      <c r="HVM118"/>
      <c r="HVO118"/>
      <c r="HVQ118"/>
      <c r="HVS118"/>
      <c r="HVU118"/>
      <c r="HVW118"/>
      <c r="HVY118"/>
      <c r="HWA118"/>
      <c r="HWC118"/>
      <c r="HWE118"/>
      <c r="HWG118"/>
      <c r="HWI118"/>
      <c r="HWK118"/>
      <c r="HWM118"/>
      <c r="HWO118"/>
      <c r="HWQ118"/>
      <c r="HWS118"/>
      <c r="HWU118"/>
      <c r="HWW118"/>
      <c r="HWY118"/>
      <c r="HXA118"/>
      <c r="HXC118"/>
      <c r="HXE118"/>
      <c r="HXG118"/>
      <c r="HXI118"/>
      <c r="HXK118"/>
      <c r="HXM118"/>
      <c r="HXO118"/>
      <c r="HXQ118"/>
      <c r="HXS118"/>
      <c r="HXU118"/>
      <c r="HXW118"/>
      <c r="HXY118"/>
      <c r="HYA118"/>
      <c r="HYC118"/>
      <c r="HYE118"/>
      <c r="HYG118"/>
      <c r="HYI118"/>
      <c r="HYK118"/>
      <c r="HYM118"/>
      <c r="HYO118"/>
      <c r="HYQ118"/>
      <c r="HYS118"/>
      <c r="HYU118"/>
      <c r="HYW118"/>
      <c r="HYY118"/>
      <c r="HZA118"/>
      <c r="HZC118"/>
      <c r="HZE118"/>
      <c r="HZG118"/>
      <c r="HZI118"/>
      <c r="HZK118"/>
      <c r="HZM118"/>
      <c r="HZO118"/>
      <c r="HZQ118"/>
      <c r="HZS118"/>
      <c r="HZU118"/>
      <c r="HZW118"/>
      <c r="HZY118"/>
      <c r="IAA118"/>
      <c r="IAC118"/>
      <c r="IAE118"/>
      <c r="IAG118"/>
      <c r="IAI118"/>
      <c r="IAK118"/>
      <c r="IAM118"/>
      <c r="IAO118"/>
      <c r="IAQ118"/>
      <c r="IAS118"/>
      <c r="IAU118"/>
      <c r="IAW118"/>
      <c r="IAY118"/>
      <c r="IBA118"/>
      <c r="IBC118"/>
      <c r="IBE118"/>
      <c r="IBG118"/>
      <c r="IBI118"/>
      <c r="IBK118"/>
      <c r="IBM118"/>
      <c r="IBO118"/>
      <c r="IBQ118"/>
      <c r="IBS118"/>
      <c r="IBU118"/>
      <c r="IBW118"/>
      <c r="IBY118"/>
      <c r="ICA118"/>
      <c r="ICC118"/>
      <c r="ICE118"/>
      <c r="ICG118"/>
      <c r="ICI118"/>
      <c r="ICK118"/>
      <c r="ICM118"/>
      <c r="ICO118"/>
      <c r="ICQ118"/>
      <c r="ICS118"/>
      <c r="ICU118"/>
      <c r="ICW118"/>
      <c r="ICY118"/>
      <c r="IDA118"/>
      <c r="IDC118"/>
      <c r="IDE118"/>
      <c r="IDG118"/>
      <c r="IDI118"/>
      <c r="IDK118"/>
      <c r="IDM118"/>
      <c r="IDO118"/>
      <c r="IDQ118"/>
      <c r="IDS118"/>
      <c r="IDU118"/>
      <c r="IDW118"/>
      <c r="IDY118"/>
      <c r="IEA118"/>
      <c r="IEC118"/>
      <c r="IEE118"/>
      <c r="IEG118"/>
      <c r="IEI118"/>
      <c r="IEK118"/>
      <c r="IEM118"/>
      <c r="IEO118"/>
      <c r="IEQ118"/>
      <c r="IES118"/>
      <c r="IEU118"/>
      <c r="IEW118"/>
      <c r="IEY118"/>
      <c r="IFA118"/>
      <c r="IFC118"/>
      <c r="IFE118"/>
      <c r="IFG118"/>
      <c r="IFI118"/>
      <c r="IFK118"/>
      <c r="IFM118"/>
      <c r="IFO118"/>
      <c r="IFQ118"/>
      <c r="IFS118"/>
      <c r="IFU118"/>
      <c r="IFW118"/>
      <c r="IFY118"/>
      <c r="IGA118"/>
      <c r="IGC118"/>
      <c r="IGE118"/>
      <c r="IGG118"/>
      <c r="IGI118"/>
      <c r="IGK118"/>
      <c r="IGM118"/>
      <c r="IGO118"/>
      <c r="IGQ118"/>
      <c r="IGS118"/>
      <c r="IGU118"/>
      <c r="IGW118"/>
      <c r="IGY118"/>
      <c r="IHA118"/>
      <c r="IHC118"/>
      <c r="IHE118"/>
      <c r="IHG118"/>
      <c r="IHI118"/>
      <c r="IHK118"/>
      <c r="IHM118"/>
      <c r="IHO118"/>
      <c r="IHQ118"/>
      <c r="IHS118"/>
      <c r="IHU118"/>
      <c r="IHW118"/>
      <c r="IHY118"/>
      <c r="IIA118"/>
      <c r="IIC118"/>
      <c r="IIE118"/>
      <c r="IIG118"/>
      <c r="III118"/>
      <c r="IIK118"/>
      <c r="IIM118"/>
      <c r="IIO118"/>
      <c r="IIQ118"/>
      <c r="IIS118"/>
      <c r="IIU118"/>
      <c r="IIW118"/>
      <c r="IIY118"/>
      <c r="IJA118"/>
      <c r="IJC118"/>
      <c r="IJE118"/>
      <c r="IJG118"/>
      <c r="IJI118"/>
      <c r="IJK118"/>
      <c r="IJM118"/>
      <c r="IJO118"/>
      <c r="IJQ118"/>
      <c r="IJS118"/>
      <c r="IJU118"/>
      <c r="IJW118"/>
      <c r="IJY118"/>
      <c r="IKA118"/>
      <c r="IKC118"/>
      <c r="IKE118"/>
      <c r="IKG118"/>
      <c r="IKI118"/>
      <c r="IKK118"/>
      <c r="IKM118"/>
      <c r="IKO118"/>
      <c r="IKQ118"/>
      <c r="IKS118"/>
      <c r="IKU118"/>
      <c r="IKW118"/>
      <c r="IKY118"/>
      <c r="ILA118"/>
      <c r="ILC118"/>
      <c r="ILE118"/>
      <c r="ILG118"/>
      <c r="ILI118"/>
      <c r="ILK118"/>
      <c r="ILM118"/>
      <c r="ILO118"/>
      <c r="ILQ118"/>
      <c r="ILS118"/>
      <c r="ILU118"/>
      <c r="ILW118"/>
      <c r="ILY118"/>
      <c r="IMA118"/>
      <c r="IMC118"/>
      <c r="IME118"/>
      <c r="IMG118"/>
      <c r="IMI118"/>
      <c r="IMK118"/>
      <c r="IMM118"/>
      <c r="IMO118"/>
      <c r="IMQ118"/>
      <c r="IMS118"/>
      <c r="IMU118"/>
      <c r="IMW118"/>
      <c r="IMY118"/>
      <c r="INA118"/>
      <c r="INC118"/>
      <c r="INE118"/>
      <c r="ING118"/>
      <c r="INI118"/>
      <c r="INK118"/>
      <c r="INM118"/>
      <c r="INO118"/>
      <c r="INQ118"/>
      <c r="INS118"/>
      <c r="INU118"/>
      <c r="INW118"/>
      <c r="INY118"/>
      <c r="IOA118"/>
      <c r="IOC118"/>
      <c r="IOE118"/>
      <c r="IOG118"/>
      <c r="IOI118"/>
      <c r="IOK118"/>
      <c r="IOM118"/>
      <c r="IOO118"/>
      <c r="IOQ118"/>
      <c r="IOS118"/>
      <c r="IOU118"/>
      <c r="IOW118"/>
      <c r="IOY118"/>
      <c r="IPA118"/>
      <c r="IPC118"/>
      <c r="IPE118"/>
      <c r="IPG118"/>
      <c r="IPI118"/>
      <c r="IPK118"/>
      <c r="IPM118"/>
      <c r="IPO118"/>
      <c r="IPQ118"/>
      <c r="IPS118"/>
      <c r="IPU118"/>
      <c r="IPW118"/>
      <c r="IPY118"/>
      <c r="IQA118"/>
      <c r="IQC118"/>
      <c r="IQE118"/>
      <c r="IQG118"/>
      <c r="IQI118"/>
      <c r="IQK118"/>
      <c r="IQM118"/>
      <c r="IQO118"/>
      <c r="IQQ118"/>
      <c r="IQS118"/>
      <c r="IQU118"/>
      <c r="IQW118"/>
      <c r="IQY118"/>
      <c r="IRA118"/>
      <c r="IRC118"/>
      <c r="IRE118"/>
      <c r="IRG118"/>
      <c r="IRI118"/>
      <c r="IRK118"/>
      <c r="IRM118"/>
      <c r="IRO118"/>
      <c r="IRQ118"/>
      <c r="IRS118"/>
      <c r="IRU118"/>
      <c r="IRW118"/>
      <c r="IRY118"/>
      <c r="ISA118"/>
      <c r="ISC118"/>
      <c r="ISE118"/>
      <c r="ISG118"/>
      <c r="ISI118"/>
      <c r="ISK118"/>
      <c r="ISM118"/>
      <c r="ISO118"/>
      <c r="ISQ118"/>
      <c r="ISS118"/>
      <c r="ISU118"/>
      <c r="ISW118"/>
      <c r="ISY118"/>
      <c r="ITA118"/>
      <c r="ITC118"/>
      <c r="ITE118"/>
      <c r="ITG118"/>
      <c r="ITI118"/>
      <c r="ITK118"/>
      <c r="ITM118"/>
      <c r="ITO118"/>
      <c r="ITQ118"/>
      <c r="ITS118"/>
      <c r="ITU118"/>
      <c r="ITW118"/>
      <c r="ITY118"/>
      <c r="IUA118"/>
      <c r="IUC118"/>
      <c r="IUE118"/>
      <c r="IUG118"/>
      <c r="IUI118"/>
      <c r="IUK118"/>
      <c r="IUM118"/>
      <c r="IUO118"/>
      <c r="IUQ118"/>
      <c r="IUS118"/>
      <c r="IUU118"/>
      <c r="IUW118"/>
      <c r="IUY118"/>
      <c r="IVA118"/>
      <c r="IVC118"/>
      <c r="IVE118"/>
      <c r="IVG118"/>
      <c r="IVI118"/>
      <c r="IVK118"/>
      <c r="IVM118"/>
      <c r="IVO118"/>
      <c r="IVQ118"/>
      <c r="IVS118"/>
      <c r="IVU118"/>
      <c r="IVW118"/>
      <c r="IVY118"/>
      <c r="IWA118"/>
      <c r="IWC118"/>
      <c r="IWE118"/>
      <c r="IWG118"/>
      <c r="IWI118"/>
      <c r="IWK118"/>
      <c r="IWM118"/>
      <c r="IWO118"/>
      <c r="IWQ118"/>
      <c r="IWS118"/>
      <c r="IWU118"/>
      <c r="IWW118"/>
      <c r="IWY118"/>
      <c r="IXA118"/>
      <c r="IXC118"/>
      <c r="IXE118"/>
      <c r="IXG118"/>
      <c r="IXI118"/>
      <c r="IXK118"/>
      <c r="IXM118"/>
      <c r="IXO118"/>
      <c r="IXQ118"/>
      <c r="IXS118"/>
      <c r="IXU118"/>
      <c r="IXW118"/>
      <c r="IXY118"/>
      <c r="IYA118"/>
      <c r="IYC118"/>
      <c r="IYE118"/>
      <c r="IYG118"/>
      <c r="IYI118"/>
      <c r="IYK118"/>
      <c r="IYM118"/>
      <c r="IYO118"/>
      <c r="IYQ118"/>
      <c r="IYS118"/>
      <c r="IYU118"/>
      <c r="IYW118"/>
      <c r="IYY118"/>
      <c r="IZA118"/>
      <c r="IZC118"/>
      <c r="IZE118"/>
      <c r="IZG118"/>
      <c r="IZI118"/>
      <c r="IZK118"/>
      <c r="IZM118"/>
      <c r="IZO118"/>
      <c r="IZQ118"/>
      <c r="IZS118"/>
      <c r="IZU118"/>
      <c r="IZW118"/>
      <c r="IZY118"/>
      <c r="JAA118"/>
      <c r="JAC118"/>
      <c r="JAE118"/>
      <c r="JAG118"/>
      <c r="JAI118"/>
      <c r="JAK118"/>
      <c r="JAM118"/>
      <c r="JAO118"/>
      <c r="JAQ118"/>
      <c r="JAS118"/>
      <c r="JAU118"/>
      <c r="JAW118"/>
      <c r="JAY118"/>
      <c r="JBA118"/>
      <c r="JBC118"/>
      <c r="JBE118"/>
      <c r="JBG118"/>
      <c r="JBI118"/>
      <c r="JBK118"/>
      <c r="JBM118"/>
      <c r="JBO118"/>
      <c r="JBQ118"/>
      <c r="JBS118"/>
      <c r="JBU118"/>
      <c r="JBW118"/>
      <c r="JBY118"/>
      <c r="JCA118"/>
      <c r="JCC118"/>
      <c r="JCE118"/>
      <c r="JCG118"/>
      <c r="JCI118"/>
      <c r="JCK118"/>
      <c r="JCM118"/>
      <c r="JCO118"/>
      <c r="JCQ118"/>
      <c r="JCS118"/>
      <c r="JCU118"/>
      <c r="JCW118"/>
      <c r="JCY118"/>
      <c r="JDA118"/>
      <c r="JDC118"/>
      <c r="JDE118"/>
      <c r="JDG118"/>
      <c r="JDI118"/>
      <c r="JDK118"/>
      <c r="JDM118"/>
      <c r="JDO118"/>
      <c r="JDQ118"/>
      <c r="JDS118"/>
      <c r="JDU118"/>
      <c r="JDW118"/>
      <c r="JDY118"/>
      <c r="JEA118"/>
      <c r="JEC118"/>
      <c r="JEE118"/>
      <c r="JEG118"/>
      <c r="JEI118"/>
      <c r="JEK118"/>
      <c r="JEM118"/>
      <c r="JEO118"/>
      <c r="JEQ118"/>
      <c r="JES118"/>
      <c r="JEU118"/>
      <c r="JEW118"/>
      <c r="JEY118"/>
      <c r="JFA118"/>
      <c r="JFC118"/>
      <c r="JFE118"/>
      <c r="JFG118"/>
      <c r="JFI118"/>
      <c r="JFK118"/>
      <c r="JFM118"/>
      <c r="JFO118"/>
      <c r="JFQ118"/>
      <c r="JFS118"/>
      <c r="JFU118"/>
      <c r="JFW118"/>
      <c r="JFY118"/>
      <c r="JGA118"/>
      <c r="JGC118"/>
      <c r="JGE118"/>
      <c r="JGG118"/>
      <c r="JGI118"/>
      <c r="JGK118"/>
      <c r="JGM118"/>
      <c r="JGO118"/>
      <c r="JGQ118"/>
      <c r="JGS118"/>
      <c r="JGU118"/>
      <c r="JGW118"/>
      <c r="JGY118"/>
      <c r="JHA118"/>
      <c r="JHC118"/>
      <c r="JHE118"/>
      <c r="JHG118"/>
      <c r="JHI118"/>
      <c r="JHK118"/>
      <c r="JHM118"/>
      <c r="JHO118"/>
      <c r="JHQ118"/>
      <c r="JHS118"/>
      <c r="JHU118"/>
      <c r="JHW118"/>
      <c r="JHY118"/>
      <c r="JIA118"/>
      <c r="JIC118"/>
      <c r="JIE118"/>
      <c r="JIG118"/>
      <c r="JII118"/>
      <c r="JIK118"/>
      <c r="JIM118"/>
      <c r="JIO118"/>
      <c r="JIQ118"/>
      <c r="JIS118"/>
      <c r="JIU118"/>
      <c r="JIW118"/>
      <c r="JIY118"/>
      <c r="JJA118"/>
      <c r="JJC118"/>
      <c r="JJE118"/>
      <c r="JJG118"/>
      <c r="JJI118"/>
      <c r="JJK118"/>
      <c r="JJM118"/>
      <c r="JJO118"/>
      <c r="JJQ118"/>
      <c r="JJS118"/>
      <c r="JJU118"/>
      <c r="JJW118"/>
      <c r="JJY118"/>
      <c r="JKA118"/>
      <c r="JKC118"/>
      <c r="JKE118"/>
      <c r="JKG118"/>
      <c r="JKI118"/>
      <c r="JKK118"/>
      <c r="JKM118"/>
      <c r="JKO118"/>
      <c r="JKQ118"/>
      <c r="JKS118"/>
      <c r="JKU118"/>
      <c r="JKW118"/>
      <c r="JKY118"/>
      <c r="JLA118"/>
      <c r="JLC118"/>
      <c r="JLE118"/>
      <c r="JLG118"/>
      <c r="JLI118"/>
      <c r="JLK118"/>
      <c r="JLM118"/>
      <c r="JLO118"/>
      <c r="JLQ118"/>
      <c r="JLS118"/>
      <c r="JLU118"/>
      <c r="JLW118"/>
      <c r="JLY118"/>
      <c r="JMA118"/>
      <c r="JMC118"/>
      <c r="JME118"/>
      <c r="JMG118"/>
      <c r="JMI118"/>
      <c r="JMK118"/>
      <c r="JMM118"/>
      <c r="JMO118"/>
      <c r="JMQ118"/>
      <c r="JMS118"/>
      <c r="JMU118"/>
      <c r="JMW118"/>
      <c r="JMY118"/>
      <c r="JNA118"/>
      <c r="JNC118"/>
      <c r="JNE118"/>
      <c r="JNG118"/>
      <c r="JNI118"/>
      <c r="JNK118"/>
      <c r="JNM118"/>
      <c r="JNO118"/>
      <c r="JNQ118"/>
      <c r="JNS118"/>
      <c r="JNU118"/>
      <c r="JNW118"/>
      <c r="JNY118"/>
      <c r="JOA118"/>
      <c r="JOC118"/>
      <c r="JOE118"/>
      <c r="JOG118"/>
      <c r="JOI118"/>
      <c r="JOK118"/>
      <c r="JOM118"/>
      <c r="JOO118"/>
      <c r="JOQ118"/>
      <c r="JOS118"/>
      <c r="JOU118"/>
      <c r="JOW118"/>
      <c r="JOY118"/>
      <c r="JPA118"/>
      <c r="JPC118"/>
      <c r="JPE118"/>
      <c r="JPG118"/>
      <c r="JPI118"/>
      <c r="JPK118"/>
      <c r="JPM118"/>
      <c r="JPO118"/>
      <c r="JPQ118"/>
      <c r="JPS118"/>
      <c r="JPU118"/>
      <c r="JPW118"/>
      <c r="JPY118"/>
      <c r="JQA118"/>
      <c r="JQC118"/>
      <c r="JQE118"/>
      <c r="JQG118"/>
      <c r="JQI118"/>
      <c r="JQK118"/>
      <c r="JQM118"/>
      <c r="JQO118"/>
      <c r="JQQ118"/>
      <c r="JQS118"/>
      <c r="JQU118"/>
      <c r="JQW118"/>
      <c r="JQY118"/>
      <c r="JRA118"/>
      <c r="JRC118"/>
      <c r="JRE118"/>
      <c r="JRG118"/>
      <c r="JRI118"/>
      <c r="JRK118"/>
      <c r="JRM118"/>
      <c r="JRO118"/>
      <c r="JRQ118"/>
      <c r="JRS118"/>
      <c r="JRU118"/>
      <c r="JRW118"/>
      <c r="JRY118"/>
      <c r="JSA118"/>
      <c r="JSC118"/>
      <c r="JSE118"/>
      <c r="JSG118"/>
      <c r="JSI118"/>
      <c r="JSK118"/>
      <c r="JSM118"/>
      <c r="JSO118"/>
      <c r="JSQ118"/>
      <c r="JSS118"/>
      <c r="JSU118"/>
      <c r="JSW118"/>
      <c r="JSY118"/>
      <c r="JTA118"/>
      <c r="JTC118"/>
      <c r="JTE118"/>
      <c r="JTG118"/>
      <c r="JTI118"/>
      <c r="JTK118"/>
      <c r="JTM118"/>
      <c r="JTO118"/>
      <c r="JTQ118"/>
      <c r="JTS118"/>
      <c r="JTU118"/>
      <c r="JTW118"/>
      <c r="JTY118"/>
      <c r="JUA118"/>
      <c r="JUC118"/>
      <c r="JUE118"/>
      <c r="JUG118"/>
      <c r="JUI118"/>
      <c r="JUK118"/>
      <c r="JUM118"/>
      <c r="JUO118"/>
      <c r="JUQ118"/>
      <c r="JUS118"/>
      <c r="JUU118"/>
      <c r="JUW118"/>
      <c r="JUY118"/>
      <c r="JVA118"/>
      <c r="JVC118"/>
      <c r="JVE118"/>
      <c r="JVG118"/>
      <c r="JVI118"/>
      <c r="JVK118"/>
      <c r="JVM118"/>
      <c r="JVO118"/>
      <c r="JVQ118"/>
      <c r="JVS118"/>
      <c r="JVU118"/>
      <c r="JVW118"/>
      <c r="JVY118"/>
      <c r="JWA118"/>
      <c r="JWC118"/>
      <c r="JWE118"/>
      <c r="JWG118"/>
      <c r="JWI118"/>
      <c r="JWK118"/>
      <c r="JWM118"/>
      <c r="JWO118"/>
      <c r="JWQ118"/>
      <c r="JWS118"/>
      <c r="JWU118"/>
      <c r="JWW118"/>
      <c r="JWY118"/>
      <c r="JXA118"/>
      <c r="JXC118"/>
      <c r="JXE118"/>
      <c r="JXG118"/>
      <c r="JXI118"/>
      <c r="JXK118"/>
      <c r="JXM118"/>
      <c r="JXO118"/>
      <c r="JXQ118"/>
      <c r="JXS118"/>
      <c r="JXU118"/>
      <c r="JXW118"/>
      <c r="JXY118"/>
      <c r="JYA118"/>
      <c r="JYC118"/>
      <c r="JYE118"/>
      <c r="JYG118"/>
      <c r="JYI118"/>
      <c r="JYK118"/>
      <c r="JYM118"/>
      <c r="JYO118"/>
      <c r="JYQ118"/>
      <c r="JYS118"/>
      <c r="JYU118"/>
      <c r="JYW118"/>
      <c r="JYY118"/>
      <c r="JZA118"/>
      <c r="JZC118"/>
      <c r="JZE118"/>
      <c r="JZG118"/>
      <c r="JZI118"/>
      <c r="JZK118"/>
      <c r="JZM118"/>
      <c r="JZO118"/>
      <c r="JZQ118"/>
      <c r="JZS118"/>
      <c r="JZU118"/>
      <c r="JZW118"/>
      <c r="JZY118"/>
      <c r="KAA118"/>
      <c r="KAC118"/>
      <c r="KAE118"/>
      <c r="KAG118"/>
      <c r="KAI118"/>
      <c r="KAK118"/>
      <c r="KAM118"/>
      <c r="KAO118"/>
      <c r="KAQ118"/>
      <c r="KAS118"/>
      <c r="KAU118"/>
      <c r="KAW118"/>
      <c r="KAY118"/>
      <c r="KBA118"/>
      <c r="KBC118"/>
      <c r="KBE118"/>
      <c r="KBG118"/>
      <c r="KBI118"/>
      <c r="KBK118"/>
      <c r="KBM118"/>
      <c r="KBO118"/>
      <c r="KBQ118"/>
      <c r="KBS118"/>
      <c r="KBU118"/>
      <c r="KBW118"/>
      <c r="KBY118"/>
      <c r="KCA118"/>
      <c r="KCC118"/>
      <c r="KCE118"/>
      <c r="KCG118"/>
      <c r="KCI118"/>
      <c r="KCK118"/>
      <c r="KCM118"/>
      <c r="KCO118"/>
      <c r="KCQ118"/>
      <c r="KCS118"/>
      <c r="KCU118"/>
      <c r="KCW118"/>
      <c r="KCY118"/>
      <c r="KDA118"/>
      <c r="KDC118"/>
      <c r="KDE118"/>
      <c r="KDG118"/>
      <c r="KDI118"/>
      <c r="KDK118"/>
      <c r="KDM118"/>
      <c r="KDO118"/>
      <c r="KDQ118"/>
      <c r="KDS118"/>
      <c r="KDU118"/>
      <c r="KDW118"/>
      <c r="KDY118"/>
      <c r="KEA118"/>
      <c r="KEC118"/>
      <c r="KEE118"/>
      <c r="KEG118"/>
      <c r="KEI118"/>
      <c r="KEK118"/>
      <c r="KEM118"/>
      <c r="KEO118"/>
      <c r="KEQ118"/>
      <c r="KES118"/>
      <c r="KEU118"/>
      <c r="KEW118"/>
      <c r="KEY118"/>
      <c r="KFA118"/>
      <c r="KFC118"/>
      <c r="KFE118"/>
      <c r="KFG118"/>
      <c r="KFI118"/>
      <c r="KFK118"/>
      <c r="KFM118"/>
      <c r="KFO118"/>
      <c r="KFQ118"/>
      <c r="KFS118"/>
      <c r="KFU118"/>
      <c r="KFW118"/>
      <c r="KFY118"/>
      <c r="KGA118"/>
      <c r="KGC118"/>
      <c r="KGE118"/>
      <c r="KGG118"/>
      <c r="KGI118"/>
      <c r="KGK118"/>
      <c r="KGM118"/>
      <c r="KGO118"/>
      <c r="KGQ118"/>
      <c r="KGS118"/>
      <c r="KGU118"/>
      <c r="KGW118"/>
      <c r="KGY118"/>
      <c r="KHA118"/>
      <c r="KHC118"/>
      <c r="KHE118"/>
      <c r="KHG118"/>
      <c r="KHI118"/>
      <c r="KHK118"/>
      <c r="KHM118"/>
      <c r="KHO118"/>
      <c r="KHQ118"/>
      <c r="KHS118"/>
      <c r="KHU118"/>
      <c r="KHW118"/>
      <c r="KHY118"/>
      <c r="KIA118"/>
      <c r="KIC118"/>
      <c r="KIE118"/>
      <c r="KIG118"/>
      <c r="KII118"/>
      <c r="KIK118"/>
      <c r="KIM118"/>
      <c r="KIO118"/>
      <c r="KIQ118"/>
      <c r="KIS118"/>
      <c r="KIU118"/>
      <c r="KIW118"/>
      <c r="KIY118"/>
      <c r="KJA118"/>
      <c r="KJC118"/>
      <c r="KJE118"/>
      <c r="KJG118"/>
      <c r="KJI118"/>
      <c r="KJK118"/>
      <c r="KJM118"/>
      <c r="KJO118"/>
      <c r="KJQ118"/>
      <c r="KJS118"/>
      <c r="KJU118"/>
      <c r="KJW118"/>
      <c r="KJY118"/>
      <c r="KKA118"/>
      <c r="KKC118"/>
      <c r="KKE118"/>
      <c r="KKG118"/>
      <c r="KKI118"/>
      <c r="KKK118"/>
      <c r="KKM118"/>
      <c r="KKO118"/>
      <c r="KKQ118"/>
      <c r="KKS118"/>
      <c r="KKU118"/>
      <c r="KKW118"/>
      <c r="KKY118"/>
      <c r="KLA118"/>
      <c r="KLC118"/>
      <c r="KLE118"/>
      <c r="KLG118"/>
      <c r="KLI118"/>
      <c r="KLK118"/>
      <c r="KLM118"/>
      <c r="KLO118"/>
      <c r="KLQ118"/>
      <c r="KLS118"/>
      <c r="KLU118"/>
      <c r="KLW118"/>
      <c r="KLY118"/>
      <c r="KMA118"/>
      <c r="KMC118"/>
      <c r="KME118"/>
      <c r="KMG118"/>
      <c r="KMI118"/>
      <c r="KMK118"/>
      <c r="KMM118"/>
      <c r="KMO118"/>
      <c r="KMQ118"/>
      <c r="KMS118"/>
      <c r="KMU118"/>
      <c r="KMW118"/>
      <c r="KMY118"/>
      <c r="KNA118"/>
      <c r="KNC118"/>
      <c r="KNE118"/>
      <c r="KNG118"/>
      <c r="KNI118"/>
      <c r="KNK118"/>
      <c r="KNM118"/>
      <c r="KNO118"/>
      <c r="KNQ118"/>
      <c r="KNS118"/>
      <c r="KNU118"/>
      <c r="KNW118"/>
      <c r="KNY118"/>
      <c r="KOA118"/>
      <c r="KOC118"/>
      <c r="KOE118"/>
      <c r="KOG118"/>
      <c r="KOI118"/>
      <c r="KOK118"/>
      <c r="KOM118"/>
      <c r="KOO118"/>
      <c r="KOQ118"/>
      <c r="KOS118"/>
      <c r="KOU118"/>
      <c r="KOW118"/>
      <c r="KOY118"/>
      <c r="KPA118"/>
      <c r="KPC118"/>
      <c r="KPE118"/>
      <c r="KPG118"/>
      <c r="KPI118"/>
      <c r="KPK118"/>
      <c r="KPM118"/>
      <c r="KPO118"/>
      <c r="KPQ118"/>
      <c r="KPS118"/>
      <c r="KPU118"/>
      <c r="KPW118"/>
      <c r="KPY118"/>
      <c r="KQA118"/>
      <c r="KQC118"/>
      <c r="KQE118"/>
      <c r="KQG118"/>
      <c r="KQI118"/>
      <c r="KQK118"/>
      <c r="KQM118"/>
      <c r="KQO118"/>
      <c r="KQQ118"/>
      <c r="KQS118"/>
      <c r="KQU118"/>
      <c r="KQW118"/>
      <c r="KQY118"/>
      <c r="KRA118"/>
      <c r="KRC118"/>
      <c r="KRE118"/>
      <c r="KRG118"/>
      <c r="KRI118"/>
      <c r="KRK118"/>
      <c r="KRM118"/>
      <c r="KRO118"/>
      <c r="KRQ118"/>
      <c r="KRS118"/>
      <c r="KRU118"/>
      <c r="KRW118"/>
      <c r="KRY118"/>
      <c r="KSA118"/>
      <c r="KSC118"/>
      <c r="KSE118"/>
      <c r="KSG118"/>
      <c r="KSI118"/>
      <c r="KSK118"/>
      <c r="KSM118"/>
      <c r="KSO118"/>
      <c r="KSQ118"/>
      <c r="KSS118"/>
      <c r="KSU118"/>
      <c r="KSW118"/>
      <c r="KSY118"/>
      <c r="KTA118"/>
      <c r="KTC118"/>
      <c r="KTE118"/>
      <c r="KTG118"/>
      <c r="KTI118"/>
      <c r="KTK118"/>
      <c r="KTM118"/>
      <c r="KTO118"/>
      <c r="KTQ118"/>
      <c r="KTS118"/>
      <c r="KTU118"/>
      <c r="KTW118"/>
      <c r="KTY118"/>
      <c r="KUA118"/>
      <c r="KUC118"/>
      <c r="KUE118"/>
      <c r="KUG118"/>
      <c r="KUI118"/>
      <c r="KUK118"/>
      <c r="KUM118"/>
      <c r="KUO118"/>
      <c r="KUQ118"/>
      <c r="KUS118"/>
      <c r="KUU118"/>
      <c r="KUW118"/>
      <c r="KUY118"/>
      <c r="KVA118"/>
      <c r="KVC118"/>
      <c r="KVE118"/>
      <c r="KVG118"/>
      <c r="KVI118"/>
      <c r="KVK118"/>
      <c r="KVM118"/>
      <c r="KVO118"/>
      <c r="KVQ118"/>
      <c r="KVS118"/>
      <c r="KVU118"/>
      <c r="KVW118"/>
      <c r="KVY118"/>
      <c r="KWA118"/>
      <c r="KWC118"/>
      <c r="KWE118"/>
      <c r="KWG118"/>
      <c r="KWI118"/>
      <c r="KWK118"/>
      <c r="KWM118"/>
      <c r="KWO118"/>
      <c r="KWQ118"/>
      <c r="KWS118"/>
      <c r="KWU118"/>
      <c r="KWW118"/>
      <c r="KWY118"/>
      <c r="KXA118"/>
      <c r="KXC118"/>
      <c r="KXE118"/>
      <c r="KXG118"/>
      <c r="KXI118"/>
      <c r="KXK118"/>
      <c r="KXM118"/>
      <c r="KXO118"/>
      <c r="KXQ118"/>
      <c r="KXS118"/>
      <c r="KXU118"/>
      <c r="KXW118"/>
      <c r="KXY118"/>
      <c r="KYA118"/>
      <c r="KYC118"/>
      <c r="KYE118"/>
      <c r="KYG118"/>
      <c r="KYI118"/>
      <c r="KYK118"/>
      <c r="KYM118"/>
      <c r="KYO118"/>
      <c r="KYQ118"/>
      <c r="KYS118"/>
      <c r="KYU118"/>
      <c r="KYW118"/>
      <c r="KYY118"/>
      <c r="KZA118"/>
      <c r="KZC118"/>
      <c r="KZE118"/>
      <c r="KZG118"/>
      <c r="KZI118"/>
      <c r="KZK118"/>
      <c r="KZM118"/>
      <c r="KZO118"/>
      <c r="KZQ118"/>
      <c r="KZS118"/>
      <c r="KZU118"/>
      <c r="KZW118"/>
      <c r="KZY118"/>
      <c r="LAA118"/>
      <c r="LAC118"/>
      <c r="LAE118"/>
      <c r="LAG118"/>
      <c r="LAI118"/>
      <c r="LAK118"/>
      <c r="LAM118"/>
      <c r="LAO118"/>
      <c r="LAQ118"/>
      <c r="LAS118"/>
      <c r="LAU118"/>
      <c r="LAW118"/>
      <c r="LAY118"/>
      <c r="LBA118"/>
      <c r="LBC118"/>
      <c r="LBE118"/>
      <c r="LBG118"/>
      <c r="LBI118"/>
      <c r="LBK118"/>
      <c r="LBM118"/>
      <c r="LBO118"/>
      <c r="LBQ118"/>
      <c r="LBS118"/>
      <c r="LBU118"/>
      <c r="LBW118"/>
      <c r="LBY118"/>
      <c r="LCA118"/>
      <c r="LCC118"/>
      <c r="LCE118"/>
      <c r="LCG118"/>
      <c r="LCI118"/>
      <c r="LCK118"/>
      <c r="LCM118"/>
      <c r="LCO118"/>
      <c r="LCQ118"/>
      <c r="LCS118"/>
      <c r="LCU118"/>
      <c r="LCW118"/>
      <c r="LCY118"/>
      <c r="LDA118"/>
      <c r="LDC118"/>
      <c r="LDE118"/>
      <c r="LDG118"/>
      <c r="LDI118"/>
      <c r="LDK118"/>
      <c r="LDM118"/>
      <c r="LDO118"/>
      <c r="LDQ118"/>
      <c r="LDS118"/>
      <c r="LDU118"/>
      <c r="LDW118"/>
      <c r="LDY118"/>
      <c r="LEA118"/>
      <c r="LEC118"/>
      <c r="LEE118"/>
      <c r="LEG118"/>
      <c r="LEI118"/>
      <c r="LEK118"/>
      <c r="LEM118"/>
      <c r="LEO118"/>
      <c r="LEQ118"/>
      <c r="LES118"/>
      <c r="LEU118"/>
      <c r="LEW118"/>
      <c r="LEY118"/>
      <c r="LFA118"/>
      <c r="LFC118"/>
      <c r="LFE118"/>
      <c r="LFG118"/>
      <c r="LFI118"/>
      <c r="LFK118"/>
      <c r="LFM118"/>
      <c r="LFO118"/>
      <c r="LFQ118"/>
      <c r="LFS118"/>
      <c r="LFU118"/>
      <c r="LFW118"/>
      <c r="LFY118"/>
      <c r="LGA118"/>
      <c r="LGC118"/>
      <c r="LGE118"/>
      <c r="LGG118"/>
      <c r="LGI118"/>
      <c r="LGK118"/>
      <c r="LGM118"/>
      <c r="LGO118"/>
      <c r="LGQ118"/>
      <c r="LGS118"/>
      <c r="LGU118"/>
      <c r="LGW118"/>
      <c r="LGY118"/>
      <c r="LHA118"/>
      <c r="LHC118"/>
      <c r="LHE118"/>
      <c r="LHG118"/>
      <c r="LHI118"/>
      <c r="LHK118"/>
      <c r="LHM118"/>
      <c r="LHO118"/>
      <c r="LHQ118"/>
      <c r="LHS118"/>
      <c r="LHU118"/>
      <c r="LHW118"/>
      <c r="LHY118"/>
      <c r="LIA118"/>
      <c r="LIC118"/>
      <c r="LIE118"/>
      <c r="LIG118"/>
      <c r="LII118"/>
      <c r="LIK118"/>
      <c r="LIM118"/>
      <c r="LIO118"/>
      <c r="LIQ118"/>
      <c r="LIS118"/>
      <c r="LIU118"/>
      <c r="LIW118"/>
      <c r="LIY118"/>
      <c r="LJA118"/>
      <c r="LJC118"/>
      <c r="LJE118"/>
      <c r="LJG118"/>
      <c r="LJI118"/>
      <c r="LJK118"/>
      <c r="LJM118"/>
      <c r="LJO118"/>
      <c r="LJQ118"/>
      <c r="LJS118"/>
      <c r="LJU118"/>
      <c r="LJW118"/>
      <c r="LJY118"/>
      <c r="LKA118"/>
      <c r="LKC118"/>
      <c r="LKE118"/>
      <c r="LKG118"/>
      <c r="LKI118"/>
      <c r="LKK118"/>
      <c r="LKM118"/>
      <c r="LKO118"/>
      <c r="LKQ118"/>
      <c r="LKS118"/>
      <c r="LKU118"/>
      <c r="LKW118"/>
      <c r="LKY118"/>
      <c r="LLA118"/>
      <c r="LLC118"/>
      <c r="LLE118"/>
      <c r="LLG118"/>
      <c r="LLI118"/>
      <c r="LLK118"/>
      <c r="LLM118"/>
      <c r="LLO118"/>
      <c r="LLQ118"/>
      <c r="LLS118"/>
      <c r="LLU118"/>
      <c r="LLW118"/>
      <c r="LLY118"/>
      <c r="LMA118"/>
      <c r="LMC118"/>
      <c r="LME118"/>
      <c r="LMG118"/>
      <c r="LMI118"/>
      <c r="LMK118"/>
      <c r="LMM118"/>
      <c r="LMO118"/>
      <c r="LMQ118"/>
      <c r="LMS118"/>
      <c r="LMU118"/>
      <c r="LMW118"/>
      <c r="LMY118"/>
      <c r="LNA118"/>
      <c r="LNC118"/>
      <c r="LNE118"/>
      <c r="LNG118"/>
      <c r="LNI118"/>
      <c r="LNK118"/>
      <c r="LNM118"/>
      <c r="LNO118"/>
      <c r="LNQ118"/>
      <c r="LNS118"/>
      <c r="LNU118"/>
      <c r="LNW118"/>
      <c r="LNY118"/>
      <c r="LOA118"/>
      <c r="LOC118"/>
      <c r="LOE118"/>
      <c r="LOG118"/>
      <c r="LOI118"/>
      <c r="LOK118"/>
      <c r="LOM118"/>
      <c r="LOO118"/>
      <c r="LOQ118"/>
      <c r="LOS118"/>
      <c r="LOU118"/>
      <c r="LOW118"/>
      <c r="LOY118"/>
      <c r="LPA118"/>
      <c r="LPC118"/>
      <c r="LPE118"/>
      <c r="LPG118"/>
      <c r="LPI118"/>
      <c r="LPK118"/>
      <c r="LPM118"/>
      <c r="LPO118"/>
      <c r="LPQ118"/>
      <c r="LPS118"/>
      <c r="LPU118"/>
      <c r="LPW118"/>
      <c r="LPY118"/>
      <c r="LQA118"/>
      <c r="LQC118"/>
      <c r="LQE118"/>
      <c r="LQG118"/>
      <c r="LQI118"/>
      <c r="LQK118"/>
      <c r="LQM118"/>
      <c r="LQO118"/>
      <c r="LQQ118"/>
      <c r="LQS118"/>
      <c r="LQU118"/>
      <c r="LQW118"/>
      <c r="LQY118"/>
      <c r="LRA118"/>
      <c r="LRC118"/>
      <c r="LRE118"/>
      <c r="LRG118"/>
      <c r="LRI118"/>
      <c r="LRK118"/>
      <c r="LRM118"/>
      <c r="LRO118"/>
      <c r="LRQ118"/>
      <c r="LRS118"/>
      <c r="LRU118"/>
      <c r="LRW118"/>
      <c r="LRY118"/>
      <c r="LSA118"/>
      <c r="LSC118"/>
      <c r="LSE118"/>
      <c r="LSG118"/>
      <c r="LSI118"/>
      <c r="LSK118"/>
      <c r="LSM118"/>
      <c r="LSO118"/>
      <c r="LSQ118"/>
      <c r="LSS118"/>
      <c r="LSU118"/>
      <c r="LSW118"/>
      <c r="LSY118"/>
      <c r="LTA118"/>
      <c r="LTC118"/>
      <c r="LTE118"/>
      <c r="LTG118"/>
      <c r="LTI118"/>
      <c r="LTK118"/>
      <c r="LTM118"/>
      <c r="LTO118"/>
      <c r="LTQ118"/>
      <c r="LTS118"/>
      <c r="LTU118"/>
      <c r="LTW118"/>
      <c r="LTY118"/>
      <c r="LUA118"/>
      <c r="LUC118"/>
      <c r="LUE118"/>
      <c r="LUG118"/>
      <c r="LUI118"/>
      <c r="LUK118"/>
      <c r="LUM118"/>
      <c r="LUO118"/>
      <c r="LUQ118"/>
      <c r="LUS118"/>
      <c r="LUU118"/>
      <c r="LUW118"/>
      <c r="LUY118"/>
      <c r="LVA118"/>
      <c r="LVC118"/>
      <c r="LVE118"/>
      <c r="LVG118"/>
      <c r="LVI118"/>
      <c r="LVK118"/>
      <c r="LVM118"/>
      <c r="LVO118"/>
      <c r="LVQ118"/>
      <c r="LVS118"/>
      <c r="LVU118"/>
      <c r="LVW118"/>
      <c r="LVY118"/>
      <c r="LWA118"/>
      <c r="LWC118"/>
      <c r="LWE118"/>
      <c r="LWG118"/>
      <c r="LWI118"/>
      <c r="LWK118"/>
      <c r="LWM118"/>
      <c r="LWO118"/>
      <c r="LWQ118"/>
      <c r="LWS118"/>
      <c r="LWU118"/>
      <c r="LWW118"/>
      <c r="LWY118"/>
      <c r="LXA118"/>
      <c r="LXC118"/>
      <c r="LXE118"/>
      <c r="LXG118"/>
      <c r="LXI118"/>
      <c r="LXK118"/>
      <c r="LXM118"/>
      <c r="LXO118"/>
      <c r="LXQ118"/>
      <c r="LXS118"/>
      <c r="LXU118"/>
      <c r="LXW118"/>
      <c r="LXY118"/>
      <c r="LYA118"/>
      <c r="LYC118"/>
      <c r="LYE118"/>
      <c r="LYG118"/>
      <c r="LYI118"/>
      <c r="LYK118"/>
      <c r="LYM118"/>
      <c r="LYO118"/>
      <c r="LYQ118"/>
      <c r="LYS118"/>
      <c r="LYU118"/>
      <c r="LYW118"/>
      <c r="LYY118"/>
      <c r="LZA118"/>
      <c r="LZC118"/>
      <c r="LZE118"/>
      <c r="LZG118"/>
      <c r="LZI118"/>
      <c r="LZK118"/>
      <c r="LZM118"/>
      <c r="LZO118"/>
      <c r="LZQ118"/>
      <c r="LZS118"/>
      <c r="LZU118"/>
      <c r="LZW118"/>
      <c r="LZY118"/>
      <c r="MAA118"/>
      <c r="MAC118"/>
      <c r="MAE118"/>
      <c r="MAG118"/>
      <c r="MAI118"/>
      <c r="MAK118"/>
      <c r="MAM118"/>
      <c r="MAO118"/>
      <c r="MAQ118"/>
      <c r="MAS118"/>
      <c r="MAU118"/>
      <c r="MAW118"/>
      <c r="MAY118"/>
      <c r="MBA118"/>
      <c r="MBC118"/>
      <c r="MBE118"/>
      <c r="MBG118"/>
      <c r="MBI118"/>
      <c r="MBK118"/>
      <c r="MBM118"/>
      <c r="MBO118"/>
      <c r="MBQ118"/>
      <c r="MBS118"/>
      <c r="MBU118"/>
      <c r="MBW118"/>
      <c r="MBY118"/>
      <c r="MCA118"/>
      <c r="MCC118"/>
      <c r="MCE118"/>
      <c r="MCG118"/>
      <c r="MCI118"/>
      <c r="MCK118"/>
      <c r="MCM118"/>
      <c r="MCO118"/>
      <c r="MCQ118"/>
      <c r="MCS118"/>
      <c r="MCU118"/>
      <c r="MCW118"/>
      <c r="MCY118"/>
      <c r="MDA118"/>
      <c r="MDC118"/>
      <c r="MDE118"/>
      <c r="MDG118"/>
      <c r="MDI118"/>
      <c r="MDK118"/>
      <c r="MDM118"/>
      <c r="MDO118"/>
      <c r="MDQ118"/>
      <c r="MDS118"/>
      <c r="MDU118"/>
      <c r="MDW118"/>
      <c r="MDY118"/>
      <c r="MEA118"/>
      <c r="MEC118"/>
      <c r="MEE118"/>
      <c r="MEG118"/>
      <c r="MEI118"/>
      <c r="MEK118"/>
      <c r="MEM118"/>
      <c r="MEO118"/>
      <c r="MEQ118"/>
      <c r="MES118"/>
      <c r="MEU118"/>
      <c r="MEW118"/>
      <c r="MEY118"/>
      <c r="MFA118"/>
      <c r="MFC118"/>
      <c r="MFE118"/>
      <c r="MFG118"/>
      <c r="MFI118"/>
      <c r="MFK118"/>
      <c r="MFM118"/>
      <c r="MFO118"/>
      <c r="MFQ118"/>
      <c r="MFS118"/>
      <c r="MFU118"/>
      <c r="MFW118"/>
      <c r="MFY118"/>
      <c r="MGA118"/>
      <c r="MGC118"/>
      <c r="MGE118"/>
      <c r="MGG118"/>
      <c r="MGI118"/>
      <c r="MGK118"/>
      <c r="MGM118"/>
      <c r="MGO118"/>
      <c r="MGQ118"/>
      <c r="MGS118"/>
      <c r="MGU118"/>
      <c r="MGW118"/>
      <c r="MGY118"/>
      <c r="MHA118"/>
      <c r="MHC118"/>
      <c r="MHE118"/>
      <c r="MHG118"/>
      <c r="MHI118"/>
      <c r="MHK118"/>
      <c r="MHM118"/>
      <c r="MHO118"/>
      <c r="MHQ118"/>
      <c r="MHS118"/>
      <c r="MHU118"/>
      <c r="MHW118"/>
      <c r="MHY118"/>
      <c r="MIA118"/>
      <c r="MIC118"/>
      <c r="MIE118"/>
      <c r="MIG118"/>
      <c r="MII118"/>
      <c r="MIK118"/>
      <c r="MIM118"/>
      <c r="MIO118"/>
      <c r="MIQ118"/>
      <c r="MIS118"/>
      <c r="MIU118"/>
      <c r="MIW118"/>
      <c r="MIY118"/>
      <c r="MJA118"/>
      <c r="MJC118"/>
      <c r="MJE118"/>
      <c r="MJG118"/>
      <c r="MJI118"/>
      <c r="MJK118"/>
      <c r="MJM118"/>
      <c r="MJO118"/>
      <c r="MJQ118"/>
      <c r="MJS118"/>
      <c r="MJU118"/>
      <c r="MJW118"/>
      <c r="MJY118"/>
      <c r="MKA118"/>
      <c r="MKC118"/>
      <c r="MKE118"/>
      <c r="MKG118"/>
      <c r="MKI118"/>
      <c r="MKK118"/>
      <c r="MKM118"/>
      <c r="MKO118"/>
      <c r="MKQ118"/>
      <c r="MKS118"/>
      <c r="MKU118"/>
      <c r="MKW118"/>
      <c r="MKY118"/>
      <c r="MLA118"/>
      <c r="MLC118"/>
      <c r="MLE118"/>
      <c r="MLG118"/>
      <c r="MLI118"/>
      <c r="MLK118"/>
      <c r="MLM118"/>
      <c r="MLO118"/>
      <c r="MLQ118"/>
      <c r="MLS118"/>
      <c r="MLU118"/>
      <c r="MLW118"/>
      <c r="MLY118"/>
      <c r="MMA118"/>
      <c r="MMC118"/>
      <c r="MME118"/>
      <c r="MMG118"/>
      <c r="MMI118"/>
      <c r="MMK118"/>
      <c r="MMM118"/>
      <c r="MMO118"/>
      <c r="MMQ118"/>
      <c r="MMS118"/>
      <c r="MMU118"/>
      <c r="MMW118"/>
      <c r="MMY118"/>
      <c r="MNA118"/>
      <c r="MNC118"/>
      <c r="MNE118"/>
      <c r="MNG118"/>
      <c r="MNI118"/>
      <c r="MNK118"/>
      <c r="MNM118"/>
      <c r="MNO118"/>
      <c r="MNQ118"/>
      <c r="MNS118"/>
      <c r="MNU118"/>
      <c r="MNW118"/>
      <c r="MNY118"/>
      <c r="MOA118"/>
      <c r="MOC118"/>
      <c r="MOE118"/>
      <c r="MOG118"/>
      <c r="MOI118"/>
      <c r="MOK118"/>
      <c r="MOM118"/>
      <c r="MOO118"/>
      <c r="MOQ118"/>
      <c r="MOS118"/>
      <c r="MOU118"/>
      <c r="MOW118"/>
      <c r="MOY118"/>
      <c r="MPA118"/>
      <c r="MPC118"/>
      <c r="MPE118"/>
      <c r="MPG118"/>
      <c r="MPI118"/>
      <c r="MPK118"/>
      <c r="MPM118"/>
      <c r="MPO118"/>
      <c r="MPQ118"/>
      <c r="MPS118"/>
      <c r="MPU118"/>
      <c r="MPW118"/>
      <c r="MPY118"/>
      <c r="MQA118"/>
      <c r="MQC118"/>
      <c r="MQE118"/>
      <c r="MQG118"/>
      <c r="MQI118"/>
      <c r="MQK118"/>
      <c r="MQM118"/>
      <c r="MQO118"/>
      <c r="MQQ118"/>
      <c r="MQS118"/>
      <c r="MQU118"/>
      <c r="MQW118"/>
      <c r="MQY118"/>
      <c r="MRA118"/>
      <c r="MRC118"/>
      <c r="MRE118"/>
      <c r="MRG118"/>
      <c r="MRI118"/>
      <c r="MRK118"/>
      <c r="MRM118"/>
      <c r="MRO118"/>
      <c r="MRQ118"/>
      <c r="MRS118"/>
      <c r="MRU118"/>
      <c r="MRW118"/>
      <c r="MRY118"/>
      <c r="MSA118"/>
      <c r="MSC118"/>
      <c r="MSE118"/>
      <c r="MSG118"/>
      <c r="MSI118"/>
      <c r="MSK118"/>
      <c r="MSM118"/>
      <c r="MSO118"/>
      <c r="MSQ118"/>
      <c r="MSS118"/>
      <c r="MSU118"/>
      <c r="MSW118"/>
      <c r="MSY118"/>
      <c r="MTA118"/>
      <c r="MTC118"/>
      <c r="MTE118"/>
      <c r="MTG118"/>
      <c r="MTI118"/>
      <c r="MTK118"/>
      <c r="MTM118"/>
      <c r="MTO118"/>
      <c r="MTQ118"/>
      <c r="MTS118"/>
      <c r="MTU118"/>
      <c r="MTW118"/>
      <c r="MTY118"/>
      <c r="MUA118"/>
      <c r="MUC118"/>
      <c r="MUE118"/>
      <c r="MUG118"/>
      <c r="MUI118"/>
      <c r="MUK118"/>
      <c r="MUM118"/>
      <c r="MUO118"/>
      <c r="MUQ118"/>
      <c r="MUS118"/>
      <c r="MUU118"/>
      <c r="MUW118"/>
      <c r="MUY118"/>
      <c r="MVA118"/>
      <c r="MVC118"/>
      <c r="MVE118"/>
      <c r="MVG118"/>
      <c r="MVI118"/>
      <c r="MVK118"/>
      <c r="MVM118"/>
      <c r="MVO118"/>
      <c r="MVQ118"/>
      <c r="MVS118"/>
      <c r="MVU118"/>
      <c r="MVW118"/>
      <c r="MVY118"/>
      <c r="MWA118"/>
      <c r="MWC118"/>
      <c r="MWE118"/>
      <c r="MWG118"/>
      <c r="MWI118"/>
      <c r="MWK118"/>
      <c r="MWM118"/>
      <c r="MWO118"/>
      <c r="MWQ118"/>
      <c r="MWS118"/>
      <c r="MWU118"/>
      <c r="MWW118"/>
      <c r="MWY118"/>
      <c r="MXA118"/>
      <c r="MXC118"/>
      <c r="MXE118"/>
      <c r="MXG118"/>
      <c r="MXI118"/>
      <c r="MXK118"/>
      <c r="MXM118"/>
      <c r="MXO118"/>
      <c r="MXQ118"/>
      <c r="MXS118"/>
      <c r="MXU118"/>
      <c r="MXW118"/>
      <c r="MXY118"/>
      <c r="MYA118"/>
      <c r="MYC118"/>
      <c r="MYE118"/>
      <c r="MYG118"/>
      <c r="MYI118"/>
      <c r="MYK118"/>
      <c r="MYM118"/>
      <c r="MYO118"/>
      <c r="MYQ118"/>
      <c r="MYS118"/>
      <c r="MYU118"/>
      <c r="MYW118"/>
      <c r="MYY118"/>
      <c r="MZA118"/>
      <c r="MZC118"/>
      <c r="MZE118"/>
      <c r="MZG118"/>
      <c r="MZI118"/>
      <c r="MZK118"/>
      <c r="MZM118"/>
      <c r="MZO118"/>
      <c r="MZQ118"/>
      <c r="MZS118"/>
      <c r="MZU118"/>
      <c r="MZW118"/>
      <c r="MZY118"/>
      <c r="NAA118"/>
      <c r="NAC118"/>
      <c r="NAE118"/>
      <c r="NAG118"/>
      <c r="NAI118"/>
      <c r="NAK118"/>
      <c r="NAM118"/>
      <c r="NAO118"/>
      <c r="NAQ118"/>
      <c r="NAS118"/>
      <c r="NAU118"/>
      <c r="NAW118"/>
      <c r="NAY118"/>
      <c r="NBA118"/>
      <c r="NBC118"/>
      <c r="NBE118"/>
      <c r="NBG118"/>
      <c r="NBI118"/>
      <c r="NBK118"/>
      <c r="NBM118"/>
      <c r="NBO118"/>
      <c r="NBQ118"/>
      <c r="NBS118"/>
      <c r="NBU118"/>
      <c r="NBW118"/>
      <c r="NBY118"/>
      <c r="NCA118"/>
      <c r="NCC118"/>
      <c r="NCE118"/>
      <c r="NCG118"/>
      <c r="NCI118"/>
      <c r="NCK118"/>
      <c r="NCM118"/>
      <c r="NCO118"/>
      <c r="NCQ118"/>
      <c r="NCS118"/>
      <c r="NCU118"/>
      <c r="NCW118"/>
      <c r="NCY118"/>
      <c r="NDA118"/>
      <c r="NDC118"/>
      <c r="NDE118"/>
      <c r="NDG118"/>
      <c r="NDI118"/>
      <c r="NDK118"/>
      <c r="NDM118"/>
      <c r="NDO118"/>
      <c r="NDQ118"/>
      <c r="NDS118"/>
      <c r="NDU118"/>
      <c r="NDW118"/>
      <c r="NDY118"/>
      <c r="NEA118"/>
      <c r="NEC118"/>
      <c r="NEE118"/>
      <c r="NEG118"/>
      <c r="NEI118"/>
      <c r="NEK118"/>
      <c r="NEM118"/>
      <c r="NEO118"/>
      <c r="NEQ118"/>
      <c r="NES118"/>
      <c r="NEU118"/>
      <c r="NEW118"/>
      <c r="NEY118"/>
      <c r="NFA118"/>
      <c r="NFC118"/>
      <c r="NFE118"/>
      <c r="NFG118"/>
      <c r="NFI118"/>
      <c r="NFK118"/>
      <c r="NFM118"/>
      <c r="NFO118"/>
      <c r="NFQ118"/>
      <c r="NFS118"/>
      <c r="NFU118"/>
      <c r="NFW118"/>
      <c r="NFY118"/>
      <c r="NGA118"/>
      <c r="NGC118"/>
      <c r="NGE118"/>
      <c r="NGG118"/>
      <c r="NGI118"/>
      <c r="NGK118"/>
      <c r="NGM118"/>
      <c r="NGO118"/>
      <c r="NGQ118"/>
      <c r="NGS118"/>
      <c r="NGU118"/>
      <c r="NGW118"/>
      <c r="NGY118"/>
      <c r="NHA118"/>
      <c r="NHC118"/>
      <c r="NHE118"/>
      <c r="NHG118"/>
      <c r="NHI118"/>
      <c r="NHK118"/>
      <c r="NHM118"/>
      <c r="NHO118"/>
      <c r="NHQ118"/>
      <c r="NHS118"/>
      <c r="NHU118"/>
      <c r="NHW118"/>
      <c r="NHY118"/>
      <c r="NIA118"/>
      <c r="NIC118"/>
      <c r="NIE118"/>
      <c r="NIG118"/>
      <c r="NII118"/>
      <c r="NIK118"/>
      <c r="NIM118"/>
      <c r="NIO118"/>
      <c r="NIQ118"/>
      <c r="NIS118"/>
      <c r="NIU118"/>
      <c r="NIW118"/>
      <c r="NIY118"/>
      <c r="NJA118"/>
      <c r="NJC118"/>
      <c r="NJE118"/>
      <c r="NJG118"/>
      <c r="NJI118"/>
      <c r="NJK118"/>
      <c r="NJM118"/>
      <c r="NJO118"/>
      <c r="NJQ118"/>
      <c r="NJS118"/>
      <c r="NJU118"/>
      <c r="NJW118"/>
      <c r="NJY118"/>
      <c r="NKA118"/>
      <c r="NKC118"/>
      <c r="NKE118"/>
      <c r="NKG118"/>
      <c r="NKI118"/>
      <c r="NKK118"/>
      <c r="NKM118"/>
      <c r="NKO118"/>
      <c r="NKQ118"/>
      <c r="NKS118"/>
      <c r="NKU118"/>
      <c r="NKW118"/>
      <c r="NKY118"/>
      <c r="NLA118"/>
      <c r="NLC118"/>
      <c r="NLE118"/>
      <c r="NLG118"/>
      <c r="NLI118"/>
      <c r="NLK118"/>
      <c r="NLM118"/>
      <c r="NLO118"/>
      <c r="NLQ118"/>
      <c r="NLS118"/>
      <c r="NLU118"/>
      <c r="NLW118"/>
      <c r="NLY118"/>
      <c r="NMA118"/>
      <c r="NMC118"/>
      <c r="NME118"/>
      <c r="NMG118"/>
      <c r="NMI118"/>
      <c r="NMK118"/>
      <c r="NMM118"/>
      <c r="NMO118"/>
      <c r="NMQ118"/>
      <c r="NMS118"/>
      <c r="NMU118"/>
      <c r="NMW118"/>
      <c r="NMY118"/>
      <c r="NNA118"/>
      <c r="NNC118"/>
      <c r="NNE118"/>
      <c r="NNG118"/>
      <c r="NNI118"/>
      <c r="NNK118"/>
      <c r="NNM118"/>
      <c r="NNO118"/>
      <c r="NNQ118"/>
      <c r="NNS118"/>
      <c r="NNU118"/>
      <c r="NNW118"/>
      <c r="NNY118"/>
      <c r="NOA118"/>
      <c r="NOC118"/>
      <c r="NOE118"/>
      <c r="NOG118"/>
      <c r="NOI118"/>
      <c r="NOK118"/>
      <c r="NOM118"/>
      <c r="NOO118"/>
      <c r="NOQ118"/>
      <c r="NOS118"/>
      <c r="NOU118"/>
      <c r="NOW118"/>
      <c r="NOY118"/>
      <c r="NPA118"/>
      <c r="NPC118"/>
      <c r="NPE118"/>
      <c r="NPG118"/>
      <c r="NPI118"/>
      <c r="NPK118"/>
      <c r="NPM118"/>
      <c r="NPO118"/>
      <c r="NPQ118"/>
      <c r="NPS118"/>
      <c r="NPU118"/>
      <c r="NPW118"/>
      <c r="NPY118"/>
      <c r="NQA118"/>
      <c r="NQC118"/>
      <c r="NQE118"/>
      <c r="NQG118"/>
      <c r="NQI118"/>
      <c r="NQK118"/>
      <c r="NQM118"/>
      <c r="NQO118"/>
      <c r="NQQ118"/>
      <c r="NQS118"/>
      <c r="NQU118"/>
      <c r="NQW118"/>
      <c r="NQY118"/>
      <c r="NRA118"/>
      <c r="NRC118"/>
      <c r="NRE118"/>
      <c r="NRG118"/>
      <c r="NRI118"/>
      <c r="NRK118"/>
      <c r="NRM118"/>
      <c r="NRO118"/>
      <c r="NRQ118"/>
      <c r="NRS118"/>
      <c r="NRU118"/>
      <c r="NRW118"/>
      <c r="NRY118"/>
      <c r="NSA118"/>
      <c r="NSC118"/>
      <c r="NSE118"/>
      <c r="NSG118"/>
      <c r="NSI118"/>
      <c r="NSK118"/>
      <c r="NSM118"/>
      <c r="NSO118"/>
      <c r="NSQ118"/>
      <c r="NSS118"/>
      <c r="NSU118"/>
      <c r="NSW118"/>
      <c r="NSY118"/>
      <c r="NTA118"/>
      <c r="NTC118"/>
      <c r="NTE118"/>
      <c r="NTG118"/>
      <c r="NTI118"/>
      <c r="NTK118"/>
      <c r="NTM118"/>
      <c r="NTO118"/>
      <c r="NTQ118"/>
      <c r="NTS118"/>
      <c r="NTU118"/>
      <c r="NTW118"/>
      <c r="NTY118"/>
      <c r="NUA118"/>
      <c r="NUC118"/>
      <c r="NUE118"/>
      <c r="NUG118"/>
      <c r="NUI118"/>
      <c r="NUK118"/>
      <c r="NUM118"/>
      <c r="NUO118"/>
      <c r="NUQ118"/>
      <c r="NUS118"/>
      <c r="NUU118"/>
      <c r="NUW118"/>
      <c r="NUY118"/>
      <c r="NVA118"/>
      <c r="NVC118"/>
      <c r="NVE118"/>
      <c r="NVG118"/>
      <c r="NVI118"/>
      <c r="NVK118"/>
      <c r="NVM118"/>
      <c r="NVO118"/>
      <c r="NVQ118"/>
      <c r="NVS118"/>
      <c r="NVU118"/>
      <c r="NVW118"/>
      <c r="NVY118"/>
      <c r="NWA118"/>
      <c r="NWC118"/>
      <c r="NWE118"/>
      <c r="NWG118"/>
      <c r="NWI118"/>
      <c r="NWK118"/>
      <c r="NWM118"/>
      <c r="NWO118"/>
      <c r="NWQ118"/>
      <c r="NWS118"/>
      <c r="NWU118"/>
      <c r="NWW118"/>
      <c r="NWY118"/>
      <c r="NXA118"/>
      <c r="NXC118"/>
      <c r="NXE118"/>
      <c r="NXG118"/>
      <c r="NXI118"/>
      <c r="NXK118"/>
      <c r="NXM118"/>
      <c r="NXO118"/>
      <c r="NXQ118"/>
      <c r="NXS118"/>
      <c r="NXU118"/>
      <c r="NXW118"/>
      <c r="NXY118"/>
      <c r="NYA118"/>
      <c r="NYC118"/>
      <c r="NYE118"/>
      <c r="NYG118"/>
      <c r="NYI118"/>
      <c r="NYK118"/>
      <c r="NYM118"/>
      <c r="NYO118"/>
      <c r="NYQ118"/>
      <c r="NYS118"/>
      <c r="NYU118"/>
      <c r="NYW118"/>
      <c r="NYY118"/>
      <c r="NZA118"/>
      <c r="NZC118"/>
      <c r="NZE118"/>
      <c r="NZG118"/>
      <c r="NZI118"/>
      <c r="NZK118"/>
      <c r="NZM118"/>
      <c r="NZO118"/>
      <c r="NZQ118"/>
      <c r="NZS118"/>
      <c r="NZU118"/>
      <c r="NZW118"/>
      <c r="NZY118"/>
      <c r="OAA118"/>
      <c r="OAC118"/>
      <c r="OAE118"/>
      <c r="OAG118"/>
      <c r="OAI118"/>
      <c r="OAK118"/>
      <c r="OAM118"/>
      <c r="OAO118"/>
      <c r="OAQ118"/>
      <c r="OAS118"/>
      <c r="OAU118"/>
      <c r="OAW118"/>
      <c r="OAY118"/>
      <c r="OBA118"/>
      <c r="OBC118"/>
      <c r="OBE118"/>
      <c r="OBG118"/>
      <c r="OBI118"/>
      <c r="OBK118"/>
      <c r="OBM118"/>
      <c r="OBO118"/>
      <c r="OBQ118"/>
      <c r="OBS118"/>
      <c r="OBU118"/>
      <c r="OBW118"/>
      <c r="OBY118"/>
      <c r="OCA118"/>
      <c r="OCC118"/>
      <c r="OCE118"/>
      <c r="OCG118"/>
      <c r="OCI118"/>
      <c r="OCK118"/>
      <c r="OCM118"/>
      <c r="OCO118"/>
      <c r="OCQ118"/>
      <c r="OCS118"/>
      <c r="OCU118"/>
      <c r="OCW118"/>
      <c r="OCY118"/>
      <c r="ODA118"/>
      <c r="ODC118"/>
      <c r="ODE118"/>
      <c r="ODG118"/>
      <c r="ODI118"/>
      <c r="ODK118"/>
      <c r="ODM118"/>
      <c r="ODO118"/>
      <c r="ODQ118"/>
      <c r="ODS118"/>
      <c r="ODU118"/>
      <c r="ODW118"/>
      <c r="ODY118"/>
      <c r="OEA118"/>
      <c r="OEC118"/>
      <c r="OEE118"/>
      <c r="OEG118"/>
      <c r="OEI118"/>
      <c r="OEK118"/>
      <c r="OEM118"/>
      <c r="OEO118"/>
      <c r="OEQ118"/>
      <c r="OES118"/>
      <c r="OEU118"/>
      <c r="OEW118"/>
      <c r="OEY118"/>
      <c r="OFA118"/>
      <c r="OFC118"/>
      <c r="OFE118"/>
      <c r="OFG118"/>
      <c r="OFI118"/>
      <c r="OFK118"/>
      <c r="OFM118"/>
      <c r="OFO118"/>
      <c r="OFQ118"/>
      <c r="OFS118"/>
      <c r="OFU118"/>
      <c r="OFW118"/>
      <c r="OFY118"/>
      <c r="OGA118"/>
      <c r="OGC118"/>
      <c r="OGE118"/>
      <c r="OGG118"/>
      <c r="OGI118"/>
      <c r="OGK118"/>
      <c r="OGM118"/>
      <c r="OGO118"/>
      <c r="OGQ118"/>
      <c r="OGS118"/>
      <c r="OGU118"/>
      <c r="OGW118"/>
      <c r="OGY118"/>
      <c r="OHA118"/>
      <c r="OHC118"/>
      <c r="OHE118"/>
      <c r="OHG118"/>
      <c r="OHI118"/>
      <c r="OHK118"/>
      <c r="OHM118"/>
      <c r="OHO118"/>
      <c r="OHQ118"/>
      <c r="OHS118"/>
      <c r="OHU118"/>
      <c r="OHW118"/>
      <c r="OHY118"/>
      <c r="OIA118"/>
      <c r="OIC118"/>
      <c r="OIE118"/>
      <c r="OIG118"/>
      <c r="OII118"/>
      <c r="OIK118"/>
      <c r="OIM118"/>
      <c r="OIO118"/>
      <c r="OIQ118"/>
      <c r="OIS118"/>
      <c r="OIU118"/>
      <c r="OIW118"/>
      <c r="OIY118"/>
      <c r="OJA118"/>
      <c r="OJC118"/>
      <c r="OJE118"/>
      <c r="OJG118"/>
      <c r="OJI118"/>
      <c r="OJK118"/>
      <c r="OJM118"/>
      <c r="OJO118"/>
      <c r="OJQ118"/>
      <c r="OJS118"/>
      <c r="OJU118"/>
      <c r="OJW118"/>
      <c r="OJY118"/>
      <c r="OKA118"/>
      <c r="OKC118"/>
      <c r="OKE118"/>
      <c r="OKG118"/>
      <c r="OKI118"/>
      <c r="OKK118"/>
      <c r="OKM118"/>
      <c r="OKO118"/>
      <c r="OKQ118"/>
      <c r="OKS118"/>
      <c r="OKU118"/>
      <c r="OKW118"/>
      <c r="OKY118"/>
      <c r="OLA118"/>
      <c r="OLC118"/>
      <c r="OLE118"/>
      <c r="OLG118"/>
      <c r="OLI118"/>
      <c r="OLK118"/>
      <c r="OLM118"/>
      <c r="OLO118"/>
      <c r="OLQ118"/>
      <c r="OLS118"/>
      <c r="OLU118"/>
      <c r="OLW118"/>
      <c r="OLY118"/>
      <c r="OMA118"/>
      <c r="OMC118"/>
      <c r="OME118"/>
      <c r="OMG118"/>
      <c r="OMI118"/>
      <c r="OMK118"/>
      <c r="OMM118"/>
      <c r="OMO118"/>
      <c r="OMQ118"/>
      <c r="OMS118"/>
      <c r="OMU118"/>
      <c r="OMW118"/>
      <c r="OMY118"/>
      <c r="ONA118"/>
      <c r="ONC118"/>
      <c r="ONE118"/>
      <c r="ONG118"/>
      <c r="ONI118"/>
      <c r="ONK118"/>
      <c r="ONM118"/>
      <c r="ONO118"/>
      <c r="ONQ118"/>
      <c r="ONS118"/>
      <c r="ONU118"/>
      <c r="ONW118"/>
      <c r="ONY118"/>
      <c r="OOA118"/>
      <c r="OOC118"/>
      <c r="OOE118"/>
      <c r="OOG118"/>
      <c r="OOI118"/>
      <c r="OOK118"/>
      <c r="OOM118"/>
      <c r="OOO118"/>
      <c r="OOQ118"/>
      <c r="OOS118"/>
      <c r="OOU118"/>
      <c r="OOW118"/>
      <c r="OOY118"/>
      <c r="OPA118"/>
      <c r="OPC118"/>
      <c r="OPE118"/>
      <c r="OPG118"/>
      <c r="OPI118"/>
      <c r="OPK118"/>
      <c r="OPM118"/>
      <c r="OPO118"/>
      <c r="OPQ118"/>
      <c r="OPS118"/>
      <c r="OPU118"/>
      <c r="OPW118"/>
      <c r="OPY118"/>
      <c r="OQA118"/>
      <c r="OQC118"/>
      <c r="OQE118"/>
      <c r="OQG118"/>
      <c r="OQI118"/>
      <c r="OQK118"/>
      <c r="OQM118"/>
      <c r="OQO118"/>
      <c r="OQQ118"/>
      <c r="OQS118"/>
      <c r="OQU118"/>
      <c r="OQW118"/>
      <c r="OQY118"/>
      <c r="ORA118"/>
      <c r="ORC118"/>
      <c r="ORE118"/>
      <c r="ORG118"/>
      <c r="ORI118"/>
      <c r="ORK118"/>
      <c r="ORM118"/>
      <c r="ORO118"/>
      <c r="ORQ118"/>
      <c r="ORS118"/>
      <c r="ORU118"/>
      <c r="ORW118"/>
      <c r="ORY118"/>
      <c r="OSA118"/>
      <c r="OSC118"/>
      <c r="OSE118"/>
      <c r="OSG118"/>
      <c r="OSI118"/>
      <c r="OSK118"/>
      <c r="OSM118"/>
      <c r="OSO118"/>
      <c r="OSQ118"/>
      <c r="OSS118"/>
      <c r="OSU118"/>
      <c r="OSW118"/>
      <c r="OSY118"/>
      <c r="OTA118"/>
      <c r="OTC118"/>
      <c r="OTE118"/>
      <c r="OTG118"/>
      <c r="OTI118"/>
      <c r="OTK118"/>
      <c r="OTM118"/>
      <c r="OTO118"/>
      <c r="OTQ118"/>
      <c r="OTS118"/>
      <c r="OTU118"/>
      <c r="OTW118"/>
      <c r="OTY118"/>
      <c r="OUA118"/>
      <c r="OUC118"/>
      <c r="OUE118"/>
      <c r="OUG118"/>
      <c r="OUI118"/>
      <c r="OUK118"/>
      <c r="OUM118"/>
      <c r="OUO118"/>
      <c r="OUQ118"/>
      <c r="OUS118"/>
      <c r="OUU118"/>
      <c r="OUW118"/>
      <c r="OUY118"/>
      <c r="OVA118"/>
      <c r="OVC118"/>
      <c r="OVE118"/>
      <c r="OVG118"/>
      <c r="OVI118"/>
      <c r="OVK118"/>
      <c r="OVM118"/>
      <c r="OVO118"/>
      <c r="OVQ118"/>
      <c r="OVS118"/>
      <c r="OVU118"/>
      <c r="OVW118"/>
      <c r="OVY118"/>
      <c r="OWA118"/>
      <c r="OWC118"/>
      <c r="OWE118"/>
      <c r="OWG118"/>
      <c r="OWI118"/>
      <c r="OWK118"/>
      <c r="OWM118"/>
      <c r="OWO118"/>
      <c r="OWQ118"/>
      <c r="OWS118"/>
      <c r="OWU118"/>
      <c r="OWW118"/>
      <c r="OWY118"/>
      <c r="OXA118"/>
      <c r="OXC118"/>
      <c r="OXE118"/>
      <c r="OXG118"/>
      <c r="OXI118"/>
      <c r="OXK118"/>
      <c r="OXM118"/>
      <c r="OXO118"/>
      <c r="OXQ118"/>
      <c r="OXS118"/>
      <c r="OXU118"/>
      <c r="OXW118"/>
      <c r="OXY118"/>
      <c r="OYA118"/>
      <c r="OYC118"/>
      <c r="OYE118"/>
      <c r="OYG118"/>
      <c r="OYI118"/>
      <c r="OYK118"/>
      <c r="OYM118"/>
      <c r="OYO118"/>
      <c r="OYQ118"/>
      <c r="OYS118"/>
      <c r="OYU118"/>
      <c r="OYW118"/>
      <c r="OYY118"/>
      <c r="OZA118"/>
      <c r="OZC118"/>
      <c r="OZE118"/>
      <c r="OZG118"/>
      <c r="OZI118"/>
      <c r="OZK118"/>
      <c r="OZM118"/>
      <c r="OZO118"/>
      <c r="OZQ118"/>
      <c r="OZS118"/>
      <c r="OZU118"/>
      <c r="OZW118"/>
      <c r="OZY118"/>
      <c r="PAA118"/>
      <c r="PAC118"/>
      <c r="PAE118"/>
      <c r="PAG118"/>
      <c r="PAI118"/>
      <c r="PAK118"/>
      <c r="PAM118"/>
      <c r="PAO118"/>
      <c r="PAQ118"/>
      <c r="PAS118"/>
      <c r="PAU118"/>
      <c r="PAW118"/>
      <c r="PAY118"/>
      <c r="PBA118"/>
      <c r="PBC118"/>
      <c r="PBE118"/>
      <c r="PBG118"/>
      <c r="PBI118"/>
      <c r="PBK118"/>
      <c r="PBM118"/>
      <c r="PBO118"/>
      <c r="PBQ118"/>
      <c r="PBS118"/>
      <c r="PBU118"/>
      <c r="PBW118"/>
      <c r="PBY118"/>
      <c r="PCA118"/>
      <c r="PCC118"/>
      <c r="PCE118"/>
      <c r="PCG118"/>
      <c r="PCI118"/>
      <c r="PCK118"/>
      <c r="PCM118"/>
      <c r="PCO118"/>
      <c r="PCQ118"/>
      <c r="PCS118"/>
      <c r="PCU118"/>
      <c r="PCW118"/>
      <c r="PCY118"/>
      <c r="PDA118"/>
      <c r="PDC118"/>
      <c r="PDE118"/>
      <c r="PDG118"/>
      <c r="PDI118"/>
      <c r="PDK118"/>
      <c r="PDM118"/>
      <c r="PDO118"/>
      <c r="PDQ118"/>
      <c r="PDS118"/>
      <c r="PDU118"/>
      <c r="PDW118"/>
      <c r="PDY118"/>
      <c r="PEA118"/>
      <c r="PEC118"/>
      <c r="PEE118"/>
      <c r="PEG118"/>
      <c r="PEI118"/>
      <c r="PEK118"/>
      <c r="PEM118"/>
      <c r="PEO118"/>
      <c r="PEQ118"/>
      <c r="PES118"/>
      <c r="PEU118"/>
      <c r="PEW118"/>
      <c r="PEY118"/>
      <c r="PFA118"/>
      <c r="PFC118"/>
      <c r="PFE118"/>
      <c r="PFG118"/>
      <c r="PFI118"/>
      <c r="PFK118"/>
      <c r="PFM118"/>
      <c r="PFO118"/>
      <c r="PFQ118"/>
      <c r="PFS118"/>
      <c r="PFU118"/>
      <c r="PFW118"/>
      <c r="PFY118"/>
      <c r="PGA118"/>
      <c r="PGC118"/>
      <c r="PGE118"/>
      <c r="PGG118"/>
      <c r="PGI118"/>
      <c r="PGK118"/>
      <c r="PGM118"/>
      <c r="PGO118"/>
      <c r="PGQ118"/>
      <c r="PGS118"/>
      <c r="PGU118"/>
      <c r="PGW118"/>
      <c r="PGY118"/>
      <c r="PHA118"/>
      <c r="PHC118"/>
      <c r="PHE118"/>
      <c r="PHG118"/>
      <c r="PHI118"/>
      <c r="PHK118"/>
      <c r="PHM118"/>
      <c r="PHO118"/>
      <c r="PHQ118"/>
      <c r="PHS118"/>
      <c r="PHU118"/>
      <c r="PHW118"/>
      <c r="PHY118"/>
      <c r="PIA118"/>
      <c r="PIC118"/>
      <c r="PIE118"/>
      <c r="PIG118"/>
      <c r="PII118"/>
      <c r="PIK118"/>
      <c r="PIM118"/>
      <c r="PIO118"/>
      <c r="PIQ118"/>
      <c r="PIS118"/>
      <c r="PIU118"/>
      <c r="PIW118"/>
      <c r="PIY118"/>
      <c r="PJA118"/>
      <c r="PJC118"/>
      <c r="PJE118"/>
      <c r="PJG118"/>
      <c r="PJI118"/>
      <c r="PJK118"/>
      <c r="PJM118"/>
      <c r="PJO118"/>
      <c r="PJQ118"/>
      <c r="PJS118"/>
      <c r="PJU118"/>
      <c r="PJW118"/>
      <c r="PJY118"/>
      <c r="PKA118"/>
      <c r="PKC118"/>
      <c r="PKE118"/>
      <c r="PKG118"/>
      <c r="PKI118"/>
      <c r="PKK118"/>
      <c r="PKM118"/>
      <c r="PKO118"/>
      <c r="PKQ118"/>
      <c r="PKS118"/>
      <c r="PKU118"/>
      <c r="PKW118"/>
      <c r="PKY118"/>
      <c r="PLA118"/>
      <c r="PLC118"/>
      <c r="PLE118"/>
      <c r="PLG118"/>
      <c r="PLI118"/>
      <c r="PLK118"/>
      <c r="PLM118"/>
      <c r="PLO118"/>
      <c r="PLQ118"/>
      <c r="PLS118"/>
      <c r="PLU118"/>
      <c r="PLW118"/>
      <c r="PLY118"/>
      <c r="PMA118"/>
      <c r="PMC118"/>
      <c r="PME118"/>
      <c r="PMG118"/>
      <c r="PMI118"/>
      <c r="PMK118"/>
      <c r="PMM118"/>
      <c r="PMO118"/>
      <c r="PMQ118"/>
      <c r="PMS118"/>
      <c r="PMU118"/>
      <c r="PMW118"/>
      <c r="PMY118"/>
      <c r="PNA118"/>
      <c r="PNC118"/>
      <c r="PNE118"/>
      <c r="PNG118"/>
      <c r="PNI118"/>
      <c r="PNK118"/>
      <c r="PNM118"/>
      <c r="PNO118"/>
      <c r="PNQ118"/>
      <c r="PNS118"/>
      <c r="PNU118"/>
      <c r="PNW118"/>
      <c r="PNY118"/>
      <c r="POA118"/>
      <c r="POC118"/>
      <c r="POE118"/>
      <c r="POG118"/>
      <c r="POI118"/>
      <c r="POK118"/>
      <c r="POM118"/>
      <c r="POO118"/>
      <c r="POQ118"/>
      <c r="POS118"/>
      <c r="POU118"/>
      <c r="POW118"/>
      <c r="POY118"/>
      <c r="PPA118"/>
      <c r="PPC118"/>
      <c r="PPE118"/>
      <c r="PPG118"/>
      <c r="PPI118"/>
      <c r="PPK118"/>
      <c r="PPM118"/>
      <c r="PPO118"/>
      <c r="PPQ118"/>
      <c r="PPS118"/>
      <c r="PPU118"/>
      <c r="PPW118"/>
      <c r="PPY118"/>
      <c r="PQA118"/>
      <c r="PQC118"/>
      <c r="PQE118"/>
      <c r="PQG118"/>
      <c r="PQI118"/>
      <c r="PQK118"/>
      <c r="PQM118"/>
      <c r="PQO118"/>
      <c r="PQQ118"/>
      <c r="PQS118"/>
      <c r="PQU118"/>
      <c r="PQW118"/>
      <c r="PQY118"/>
      <c r="PRA118"/>
      <c r="PRC118"/>
      <c r="PRE118"/>
      <c r="PRG118"/>
      <c r="PRI118"/>
      <c r="PRK118"/>
      <c r="PRM118"/>
      <c r="PRO118"/>
      <c r="PRQ118"/>
      <c r="PRS118"/>
      <c r="PRU118"/>
      <c r="PRW118"/>
      <c r="PRY118"/>
      <c r="PSA118"/>
      <c r="PSC118"/>
      <c r="PSE118"/>
      <c r="PSG118"/>
      <c r="PSI118"/>
      <c r="PSK118"/>
      <c r="PSM118"/>
      <c r="PSO118"/>
      <c r="PSQ118"/>
      <c r="PSS118"/>
      <c r="PSU118"/>
      <c r="PSW118"/>
      <c r="PSY118"/>
      <c r="PTA118"/>
      <c r="PTC118"/>
      <c r="PTE118"/>
      <c r="PTG118"/>
      <c r="PTI118"/>
      <c r="PTK118"/>
      <c r="PTM118"/>
      <c r="PTO118"/>
      <c r="PTQ118"/>
      <c r="PTS118"/>
      <c r="PTU118"/>
      <c r="PTW118"/>
      <c r="PTY118"/>
      <c r="PUA118"/>
      <c r="PUC118"/>
      <c r="PUE118"/>
      <c r="PUG118"/>
      <c r="PUI118"/>
      <c r="PUK118"/>
      <c r="PUM118"/>
      <c r="PUO118"/>
      <c r="PUQ118"/>
      <c r="PUS118"/>
      <c r="PUU118"/>
      <c r="PUW118"/>
      <c r="PUY118"/>
      <c r="PVA118"/>
      <c r="PVC118"/>
      <c r="PVE118"/>
      <c r="PVG118"/>
      <c r="PVI118"/>
      <c r="PVK118"/>
      <c r="PVM118"/>
      <c r="PVO118"/>
      <c r="PVQ118"/>
      <c r="PVS118"/>
      <c r="PVU118"/>
      <c r="PVW118"/>
      <c r="PVY118"/>
      <c r="PWA118"/>
      <c r="PWC118"/>
      <c r="PWE118"/>
      <c r="PWG118"/>
      <c r="PWI118"/>
      <c r="PWK118"/>
      <c r="PWM118"/>
      <c r="PWO118"/>
      <c r="PWQ118"/>
      <c r="PWS118"/>
      <c r="PWU118"/>
      <c r="PWW118"/>
      <c r="PWY118"/>
      <c r="PXA118"/>
      <c r="PXC118"/>
      <c r="PXE118"/>
      <c r="PXG118"/>
      <c r="PXI118"/>
      <c r="PXK118"/>
      <c r="PXM118"/>
      <c r="PXO118"/>
      <c r="PXQ118"/>
      <c r="PXS118"/>
      <c r="PXU118"/>
      <c r="PXW118"/>
      <c r="PXY118"/>
      <c r="PYA118"/>
      <c r="PYC118"/>
      <c r="PYE118"/>
      <c r="PYG118"/>
      <c r="PYI118"/>
      <c r="PYK118"/>
      <c r="PYM118"/>
      <c r="PYO118"/>
      <c r="PYQ118"/>
      <c r="PYS118"/>
      <c r="PYU118"/>
      <c r="PYW118"/>
      <c r="PYY118"/>
      <c r="PZA118"/>
      <c r="PZC118"/>
      <c r="PZE118"/>
      <c r="PZG118"/>
      <c r="PZI118"/>
      <c r="PZK118"/>
      <c r="PZM118"/>
      <c r="PZO118"/>
      <c r="PZQ118"/>
      <c r="PZS118"/>
      <c r="PZU118"/>
      <c r="PZW118"/>
      <c r="PZY118"/>
      <c r="QAA118"/>
      <c r="QAC118"/>
      <c r="QAE118"/>
      <c r="QAG118"/>
      <c r="QAI118"/>
      <c r="QAK118"/>
      <c r="QAM118"/>
      <c r="QAO118"/>
      <c r="QAQ118"/>
      <c r="QAS118"/>
      <c r="QAU118"/>
      <c r="QAW118"/>
      <c r="QAY118"/>
      <c r="QBA118"/>
      <c r="QBC118"/>
      <c r="QBE118"/>
      <c r="QBG118"/>
      <c r="QBI118"/>
      <c r="QBK118"/>
      <c r="QBM118"/>
      <c r="QBO118"/>
      <c r="QBQ118"/>
      <c r="QBS118"/>
      <c r="QBU118"/>
      <c r="QBW118"/>
      <c r="QBY118"/>
      <c r="QCA118"/>
      <c r="QCC118"/>
      <c r="QCE118"/>
      <c r="QCG118"/>
      <c r="QCI118"/>
      <c r="QCK118"/>
      <c r="QCM118"/>
      <c r="QCO118"/>
      <c r="QCQ118"/>
      <c r="QCS118"/>
      <c r="QCU118"/>
      <c r="QCW118"/>
      <c r="QCY118"/>
      <c r="QDA118"/>
      <c r="QDC118"/>
      <c r="QDE118"/>
      <c r="QDG118"/>
      <c r="QDI118"/>
      <c r="QDK118"/>
      <c r="QDM118"/>
      <c r="QDO118"/>
      <c r="QDQ118"/>
      <c r="QDS118"/>
      <c r="QDU118"/>
      <c r="QDW118"/>
      <c r="QDY118"/>
      <c r="QEA118"/>
      <c r="QEC118"/>
      <c r="QEE118"/>
      <c r="QEG118"/>
      <c r="QEI118"/>
      <c r="QEK118"/>
      <c r="QEM118"/>
      <c r="QEO118"/>
      <c r="QEQ118"/>
      <c r="QES118"/>
      <c r="QEU118"/>
      <c r="QEW118"/>
      <c r="QEY118"/>
      <c r="QFA118"/>
      <c r="QFC118"/>
      <c r="QFE118"/>
      <c r="QFG118"/>
      <c r="QFI118"/>
      <c r="QFK118"/>
      <c r="QFM118"/>
      <c r="QFO118"/>
      <c r="QFQ118"/>
      <c r="QFS118"/>
      <c r="QFU118"/>
      <c r="QFW118"/>
      <c r="QFY118"/>
      <c r="QGA118"/>
      <c r="QGC118"/>
      <c r="QGE118"/>
      <c r="QGG118"/>
      <c r="QGI118"/>
      <c r="QGK118"/>
      <c r="QGM118"/>
      <c r="QGO118"/>
      <c r="QGQ118"/>
      <c r="QGS118"/>
      <c r="QGU118"/>
      <c r="QGW118"/>
      <c r="QGY118"/>
      <c r="QHA118"/>
      <c r="QHC118"/>
      <c r="QHE118"/>
      <c r="QHG118"/>
      <c r="QHI118"/>
      <c r="QHK118"/>
      <c r="QHM118"/>
      <c r="QHO118"/>
      <c r="QHQ118"/>
      <c r="QHS118"/>
      <c r="QHU118"/>
      <c r="QHW118"/>
      <c r="QHY118"/>
      <c r="QIA118"/>
      <c r="QIC118"/>
      <c r="QIE118"/>
      <c r="QIG118"/>
      <c r="QII118"/>
      <c r="QIK118"/>
      <c r="QIM118"/>
      <c r="QIO118"/>
      <c r="QIQ118"/>
      <c r="QIS118"/>
      <c r="QIU118"/>
      <c r="QIW118"/>
      <c r="QIY118"/>
      <c r="QJA118"/>
      <c r="QJC118"/>
      <c r="QJE118"/>
      <c r="QJG118"/>
      <c r="QJI118"/>
      <c r="QJK118"/>
      <c r="QJM118"/>
      <c r="QJO118"/>
      <c r="QJQ118"/>
      <c r="QJS118"/>
      <c r="QJU118"/>
      <c r="QJW118"/>
      <c r="QJY118"/>
      <c r="QKA118"/>
      <c r="QKC118"/>
      <c r="QKE118"/>
      <c r="QKG118"/>
      <c r="QKI118"/>
      <c r="QKK118"/>
      <c r="QKM118"/>
      <c r="QKO118"/>
      <c r="QKQ118"/>
      <c r="QKS118"/>
      <c r="QKU118"/>
      <c r="QKW118"/>
      <c r="QKY118"/>
      <c r="QLA118"/>
      <c r="QLC118"/>
      <c r="QLE118"/>
      <c r="QLG118"/>
      <c r="QLI118"/>
      <c r="QLK118"/>
      <c r="QLM118"/>
      <c r="QLO118"/>
      <c r="QLQ118"/>
      <c r="QLS118"/>
      <c r="QLU118"/>
      <c r="QLW118"/>
      <c r="QLY118"/>
      <c r="QMA118"/>
      <c r="QMC118"/>
      <c r="QME118"/>
      <c r="QMG118"/>
      <c r="QMI118"/>
      <c r="QMK118"/>
      <c r="QMM118"/>
      <c r="QMO118"/>
      <c r="QMQ118"/>
      <c r="QMS118"/>
      <c r="QMU118"/>
      <c r="QMW118"/>
      <c r="QMY118"/>
      <c r="QNA118"/>
      <c r="QNC118"/>
      <c r="QNE118"/>
      <c r="QNG118"/>
      <c r="QNI118"/>
      <c r="QNK118"/>
      <c r="QNM118"/>
      <c r="QNO118"/>
      <c r="QNQ118"/>
      <c r="QNS118"/>
      <c r="QNU118"/>
      <c r="QNW118"/>
      <c r="QNY118"/>
      <c r="QOA118"/>
      <c r="QOC118"/>
      <c r="QOE118"/>
      <c r="QOG118"/>
      <c r="QOI118"/>
      <c r="QOK118"/>
      <c r="QOM118"/>
      <c r="QOO118"/>
      <c r="QOQ118"/>
      <c r="QOS118"/>
      <c r="QOU118"/>
      <c r="QOW118"/>
      <c r="QOY118"/>
      <c r="QPA118"/>
      <c r="QPC118"/>
      <c r="QPE118"/>
      <c r="QPG118"/>
      <c r="QPI118"/>
      <c r="QPK118"/>
      <c r="QPM118"/>
      <c r="QPO118"/>
      <c r="QPQ118"/>
      <c r="QPS118"/>
      <c r="QPU118"/>
      <c r="QPW118"/>
      <c r="QPY118"/>
      <c r="QQA118"/>
      <c r="QQC118"/>
      <c r="QQE118"/>
      <c r="QQG118"/>
      <c r="QQI118"/>
      <c r="QQK118"/>
      <c r="QQM118"/>
      <c r="QQO118"/>
      <c r="QQQ118"/>
      <c r="QQS118"/>
      <c r="QQU118"/>
      <c r="QQW118"/>
      <c r="QQY118"/>
      <c r="QRA118"/>
      <c r="QRC118"/>
      <c r="QRE118"/>
      <c r="QRG118"/>
      <c r="QRI118"/>
      <c r="QRK118"/>
      <c r="QRM118"/>
      <c r="QRO118"/>
      <c r="QRQ118"/>
      <c r="QRS118"/>
      <c r="QRU118"/>
      <c r="QRW118"/>
      <c r="QRY118"/>
      <c r="QSA118"/>
      <c r="QSC118"/>
      <c r="QSE118"/>
      <c r="QSG118"/>
      <c r="QSI118"/>
      <c r="QSK118"/>
      <c r="QSM118"/>
      <c r="QSO118"/>
      <c r="QSQ118"/>
      <c r="QSS118"/>
      <c r="QSU118"/>
      <c r="QSW118"/>
      <c r="QSY118"/>
      <c r="QTA118"/>
      <c r="QTC118"/>
      <c r="QTE118"/>
      <c r="QTG118"/>
      <c r="QTI118"/>
      <c r="QTK118"/>
      <c r="QTM118"/>
      <c r="QTO118"/>
      <c r="QTQ118"/>
      <c r="QTS118"/>
      <c r="QTU118"/>
      <c r="QTW118"/>
      <c r="QTY118"/>
      <c r="QUA118"/>
      <c r="QUC118"/>
      <c r="QUE118"/>
      <c r="QUG118"/>
      <c r="QUI118"/>
      <c r="QUK118"/>
      <c r="QUM118"/>
      <c r="QUO118"/>
      <c r="QUQ118"/>
      <c r="QUS118"/>
      <c r="QUU118"/>
      <c r="QUW118"/>
      <c r="QUY118"/>
      <c r="QVA118"/>
      <c r="QVC118"/>
      <c r="QVE118"/>
      <c r="QVG118"/>
      <c r="QVI118"/>
      <c r="QVK118"/>
      <c r="QVM118"/>
      <c r="QVO118"/>
      <c r="QVQ118"/>
      <c r="QVS118"/>
      <c r="QVU118"/>
      <c r="QVW118"/>
      <c r="QVY118"/>
      <c r="QWA118"/>
      <c r="QWC118"/>
      <c r="QWE118"/>
      <c r="QWG118"/>
      <c r="QWI118"/>
      <c r="QWK118"/>
      <c r="QWM118"/>
      <c r="QWO118"/>
      <c r="QWQ118"/>
      <c r="QWS118"/>
      <c r="QWU118"/>
      <c r="QWW118"/>
      <c r="QWY118"/>
      <c r="QXA118"/>
      <c r="QXC118"/>
      <c r="QXE118"/>
      <c r="QXG118"/>
      <c r="QXI118"/>
      <c r="QXK118"/>
      <c r="QXM118"/>
      <c r="QXO118"/>
      <c r="QXQ118"/>
      <c r="QXS118"/>
      <c r="QXU118"/>
      <c r="QXW118"/>
      <c r="QXY118"/>
      <c r="QYA118"/>
      <c r="QYC118"/>
      <c r="QYE118"/>
      <c r="QYG118"/>
      <c r="QYI118"/>
      <c r="QYK118"/>
      <c r="QYM118"/>
      <c r="QYO118"/>
      <c r="QYQ118"/>
      <c r="QYS118"/>
      <c r="QYU118"/>
      <c r="QYW118"/>
      <c r="QYY118"/>
      <c r="QZA118"/>
      <c r="QZC118"/>
      <c r="QZE118"/>
      <c r="QZG118"/>
      <c r="QZI118"/>
      <c r="QZK118"/>
      <c r="QZM118"/>
      <c r="QZO118"/>
      <c r="QZQ118"/>
      <c r="QZS118"/>
      <c r="QZU118"/>
      <c r="QZW118"/>
      <c r="QZY118"/>
      <c r="RAA118"/>
      <c r="RAC118"/>
      <c r="RAE118"/>
      <c r="RAG118"/>
      <c r="RAI118"/>
      <c r="RAK118"/>
      <c r="RAM118"/>
      <c r="RAO118"/>
      <c r="RAQ118"/>
      <c r="RAS118"/>
      <c r="RAU118"/>
      <c r="RAW118"/>
      <c r="RAY118"/>
      <c r="RBA118"/>
      <c r="RBC118"/>
      <c r="RBE118"/>
      <c r="RBG118"/>
      <c r="RBI118"/>
      <c r="RBK118"/>
      <c r="RBM118"/>
      <c r="RBO118"/>
      <c r="RBQ118"/>
      <c r="RBS118"/>
      <c r="RBU118"/>
      <c r="RBW118"/>
      <c r="RBY118"/>
      <c r="RCA118"/>
      <c r="RCC118"/>
      <c r="RCE118"/>
      <c r="RCG118"/>
      <c r="RCI118"/>
      <c r="RCK118"/>
      <c r="RCM118"/>
      <c r="RCO118"/>
      <c r="RCQ118"/>
      <c r="RCS118"/>
      <c r="RCU118"/>
      <c r="RCW118"/>
      <c r="RCY118"/>
      <c r="RDA118"/>
      <c r="RDC118"/>
      <c r="RDE118"/>
      <c r="RDG118"/>
      <c r="RDI118"/>
      <c r="RDK118"/>
      <c r="RDM118"/>
      <c r="RDO118"/>
      <c r="RDQ118"/>
      <c r="RDS118"/>
      <c r="RDU118"/>
      <c r="RDW118"/>
      <c r="RDY118"/>
      <c r="REA118"/>
      <c r="REC118"/>
      <c r="REE118"/>
      <c r="REG118"/>
      <c r="REI118"/>
      <c r="REK118"/>
      <c r="REM118"/>
      <c r="REO118"/>
      <c r="REQ118"/>
      <c r="RES118"/>
      <c r="REU118"/>
      <c r="REW118"/>
      <c r="REY118"/>
      <c r="RFA118"/>
      <c r="RFC118"/>
      <c r="RFE118"/>
      <c r="RFG118"/>
      <c r="RFI118"/>
      <c r="RFK118"/>
      <c r="RFM118"/>
      <c r="RFO118"/>
      <c r="RFQ118"/>
      <c r="RFS118"/>
      <c r="RFU118"/>
      <c r="RFW118"/>
      <c r="RFY118"/>
      <c r="RGA118"/>
      <c r="RGC118"/>
      <c r="RGE118"/>
      <c r="RGG118"/>
      <c r="RGI118"/>
      <c r="RGK118"/>
      <c r="RGM118"/>
      <c r="RGO118"/>
      <c r="RGQ118"/>
      <c r="RGS118"/>
      <c r="RGU118"/>
      <c r="RGW118"/>
      <c r="RGY118"/>
      <c r="RHA118"/>
      <c r="RHC118"/>
      <c r="RHE118"/>
      <c r="RHG118"/>
      <c r="RHI118"/>
      <c r="RHK118"/>
      <c r="RHM118"/>
      <c r="RHO118"/>
      <c r="RHQ118"/>
      <c r="RHS118"/>
      <c r="RHU118"/>
      <c r="RHW118"/>
      <c r="RHY118"/>
      <c r="RIA118"/>
      <c r="RIC118"/>
      <c r="RIE118"/>
      <c r="RIG118"/>
      <c r="RII118"/>
      <c r="RIK118"/>
      <c r="RIM118"/>
      <c r="RIO118"/>
      <c r="RIQ118"/>
      <c r="RIS118"/>
      <c r="RIU118"/>
      <c r="RIW118"/>
      <c r="RIY118"/>
      <c r="RJA118"/>
      <c r="RJC118"/>
      <c r="RJE118"/>
      <c r="RJG118"/>
      <c r="RJI118"/>
      <c r="RJK118"/>
      <c r="RJM118"/>
      <c r="RJO118"/>
      <c r="RJQ118"/>
      <c r="RJS118"/>
      <c r="RJU118"/>
      <c r="RJW118"/>
      <c r="RJY118"/>
      <c r="RKA118"/>
      <c r="RKC118"/>
      <c r="RKE118"/>
      <c r="RKG118"/>
      <c r="RKI118"/>
      <c r="RKK118"/>
      <c r="RKM118"/>
      <c r="RKO118"/>
      <c r="RKQ118"/>
      <c r="RKS118"/>
      <c r="RKU118"/>
      <c r="RKW118"/>
      <c r="RKY118"/>
      <c r="RLA118"/>
      <c r="RLC118"/>
      <c r="RLE118"/>
      <c r="RLG118"/>
      <c r="RLI118"/>
      <c r="RLK118"/>
      <c r="RLM118"/>
      <c r="RLO118"/>
      <c r="RLQ118"/>
      <c r="RLS118"/>
      <c r="RLU118"/>
      <c r="RLW118"/>
      <c r="RLY118"/>
      <c r="RMA118"/>
      <c r="RMC118"/>
      <c r="RME118"/>
      <c r="RMG118"/>
      <c r="RMI118"/>
      <c r="RMK118"/>
      <c r="RMM118"/>
      <c r="RMO118"/>
      <c r="RMQ118"/>
      <c r="RMS118"/>
      <c r="RMU118"/>
      <c r="RMW118"/>
      <c r="RMY118"/>
      <c r="RNA118"/>
      <c r="RNC118"/>
      <c r="RNE118"/>
      <c r="RNG118"/>
      <c r="RNI118"/>
      <c r="RNK118"/>
      <c r="RNM118"/>
      <c r="RNO118"/>
      <c r="RNQ118"/>
      <c r="RNS118"/>
      <c r="RNU118"/>
      <c r="RNW118"/>
      <c r="RNY118"/>
      <c r="ROA118"/>
      <c r="ROC118"/>
      <c r="ROE118"/>
      <c r="ROG118"/>
      <c r="ROI118"/>
      <c r="ROK118"/>
      <c r="ROM118"/>
      <c r="ROO118"/>
      <c r="ROQ118"/>
      <c r="ROS118"/>
      <c r="ROU118"/>
      <c r="ROW118"/>
      <c r="ROY118"/>
      <c r="RPA118"/>
      <c r="RPC118"/>
      <c r="RPE118"/>
      <c r="RPG118"/>
      <c r="RPI118"/>
      <c r="RPK118"/>
      <c r="RPM118"/>
      <c r="RPO118"/>
      <c r="RPQ118"/>
      <c r="RPS118"/>
      <c r="RPU118"/>
      <c r="RPW118"/>
      <c r="RPY118"/>
      <c r="RQA118"/>
      <c r="RQC118"/>
      <c r="RQE118"/>
      <c r="RQG118"/>
      <c r="RQI118"/>
      <c r="RQK118"/>
      <c r="RQM118"/>
      <c r="RQO118"/>
      <c r="RQQ118"/>
      <c r="RQS118"/>
      <c r="RQU118"/>
      <c r="RQW118"/>
      <c r="RQY118"/>
      <c r="RRA118"/>
      <c r="RRC118"/>
      <c r="RRE118"/>
      <c r="RRG118"/>
      <c r="RRI118"/>
      <c r="RRK118"/>
      <c r="RRM118"/>
      <c r="RRO118"/>
      <c r="RRQ118"/>
      <c r="RRS118"/>
      <c r="RRU118"/>
      <c r="RRW118"/>
      <c r="RRY118"/>
      <c r="RSA118"/>
      <c r="RSC118"/>
      <c r="RSE118"/>
      <c r="RSG118"/>
      <c r="RSI118"/>
      <c r="RSK118"/>
      <c r="RSM118"/>
      <c r="RSO118"/>
      <c r="RSQ118"/>
      <c r="RSS118"/>
      <c r="RSU118"/>
      <c r="RSW118"/>
      <c r="RSY118"/>
      <c r="RTA118"/>
      <c r="RTC118"/>
      <c r="RTE118"/>
      <c r="RTG118"/>
      <c r="RTI118"/>
      <c r="RTK118"/>
      <c r="RTM118"/>
      <c r="RTO118"/>
      <c r="RTQ118"/>
      <c r="RTS118"/>
      <c r="RTU118"/>
      <c r="RTW118"/>
      <c r="RTY118"/>
      <c r="RUA118"/>
      <c r="RUC118"/>
      <c r="RUE118"/>
      <c r="RUG118"/>
      <c r="RUI118"/>
      <c r="RUK118"/>
      <c r="RUM118"/>
      <c r="RUO118"/>
      <c r="RUQ118"/>
      <c r="RUS118"/>
      <c r="RUU118"/>
      <c r="RUW118"/>
      <c r="RUY118"/>
      <c r="RVA118"/>
      <c r="RVC118"/>
      <c r="RVE118"/>
      <c r="RVG118"/>
      <c r="RVI118"/>
      <c r="RVK118"/>
      <c r="RVM118"/>
      <c r="RVO118"/>
      <c r="RVQ118"/>
      <c r="RVS118"/>
      <c r="RVU118"/>
      <c r="RVW118"/>
      <c r="RVY118"/>
      <c r="RWA118"/>
      <c r="RWC118"/>
      <c r="RWE118"/>
      <c r="RWG118"/>
      <c r="RWI118"/>
      <c r="RWK118"/>
      <c r="RWM118"/>
      <c r="RWO118"/>
      <c r="RWQ118"/>
      <c r="RWS118"/>
      <c r="RWU118"/>
      <c r="RWW118"/>
      <c r="RWY118"/>
      <c r="RXA118"/>
      <c r="RXC118"/>
      <c r="RXE118"/>
      <c r="RXG118"/>
      <c r="RXI118"/>
      <c r="RXK118"/>
      <c r="RXM118"/>
      <c r="RXO118"/>
      <c r="RXQ118"/>
      <c r="RXS118"/>
      <c r="RXU118"/>
      <c r="RXW118"/>
      <c r="RXY118"/>
      <c r="RYA118"/>
      <c r="RYC118"/>
      <c r="RYE118"/>
      <c r="RYG118"/>
      <c r="RYI118"/>
      <c r="RYK118"/>
      <c r="RYM118"/>
      <c r="RYO118"/>
      <c r="RYQ118"/>
      <c r="RYS118"/>
      <c r="RYU118"/>
      <c r="RYW118"/>
      <c r="RYY118"/>
      <c r="RZA118"/>
      <c r="RZC118"/>
      <c r="RZE118"/>
      <c r="RZG118"/>
      <c r="RZI118"/>
      <c r="RZK118"/>
      <c r="RZM118"/>
      <c r="RZO118"/>
      <c r="RZQ118"/>
      <c r="RZS118"/>
      <c r="RZU118"/>
      <c r="RZW118"/>
      <c r="RZY118"/>
      <c r="SAA118"/>
      <c r="SAC118"/>
      <c r="SAE118"/>
      <c r="SAG118"/>
      <c r="SAI118"/>
      <c r="SAK118"/>
      <c r="SAM118"/>
      <c r="SAO118"/>
      <c r="SAQ118"/>
      <c r="SAS118"/>
      <c r="SAU118"/>
      <c r="SAW118"/>
      <c r="SAY118"/>
      <c r="SBA118"/>
      <c r="SBC118"/>
      <c r="SBE118"/>
      <c r="SBG118"/>
      <c r="SBI118"/>
      <c r="SBK118"/>
      <c r="SBM118"/>
      <c r="SBO118"/>
      <c r="SBQ118"/>
      <c r="SBS118"/>
      <c r="SBU118"/>
      <c r="SBW118"/>
      <c r="SBY118"/>
      <c r="SCA118"/>
      <c r="SCC118"/>
      <c r="SCE118"/>
      <c r="SCG118"/>
      <c r="SCI118"/>
      <c r="SCK118"/>
      <c r="SCM118"/>
      <c r="SCO118"/>
      <c r="SCQ118"/>
      <c r="SCS118"/>
      <c r="SCU118"/>
      <c r="SCW118"/>
      <c r="SCY118"/>
      <c r="SDA118"/>
      <c r="SDC118"/>
      <c r="SDE118"/>
      <c r="SDG118"/>
      <c r="SDI118"/>
      <c r="SDK118"/>
      <c r="SDM118"/>
      <c r="SDO118"/>
      <c r="SDQ118"/>
      <c r="SDS118"/>
      <c r="SDU118"/>
      <c r="SDW118"/>
      <c r="SDY118"/>
      <c r="SEA118"/>
      <c r="SEC118"/>
      <c r="SEE118"/>
      <c r="SEG118"/>
      <c r="SEI118"/>
      <c r="SEK118"/>
      <c r="SEM118"/>
      <c r="SEO118"/>
      <c r="SEQ118"/>
      <c r="SES118"/>
      <c r="SEU118"/>
      <c r="SEW118"/>
      <c r="SEY118"/>
      <c r="SFA118"/>
      <c r="SFC118"/>
      <c r="SFE118"/>
      <c r="SFG118"/>
      <c r="SFI118"/>
      <c r="SFK118"/>
      <c r="SFM118"/>
      <c r="SFO118"/>
      <c r="SFQ118"/>
      <c r="SFS118"/>
      <c r="SFU118"/>
      <c r="SFW118"/>
      <c r="SFY118"/>
      <c r="SGA118"/>
      <c r="SGC118"/>
      <c r="SGE118"/>
      <c r="SGG118"/>
      <c r="SGI118"/>
      <c r="SGK118"/>
      <c r="SGM118"/>
      <c r="SGO118"/>
      <c r="SGQ118"/>
      <c r="SGS118"/>
      <c r="SGU118"/>
      <c r="SGW118"/>
      <c r="SGY118"/>
      <c r="SHA118"/>
      <c r="SHC118"/>
      <c r="SHE118"/>
      <c r="SHG118"/>
      <c r="SHI118"/>
      <c r="SHK118"/>
      <c r="SHM118"/>
      <c r="SHO118"/>
      <c r="SHQ118"/>
      <c r="SHS118"/>
      <c r="SHU118"/>
      <c r="SHW118"/>
      <c r="SHY118"/>
      <c r="SIA118"/>
      <c r="SIC118"/>
      <c r="SIE118"/>
      <c r="SIG118"/>
      <c r="SII118"/>
      <c r="SIK118"/>
      <c r="SIM118"/>
      <c r="SIO118"/>
      <c r="SIQ118"/>
      <c r="SIS118"/>
      <c r="SIU118"/>
      <c r="SIW118"/>
      <c r="SIY118"/>
      <c r="SJA118"/>
      <c r="SJC118"/>
      <c r="SJE118"/>
      <c r="SJG118"/>
      <c r="SJI118"/>
      <c r="SJK118"/>
      <c r="SJM118"/>
      <c r="SJO118"/>
      <c r="SJQ118"/>
      <c r="SJS118"/>
      <c r="SJU118"/>
      <c r="SJW118"/>
      <c r="SJY118"/>
      <c r="SKA118"/>
      <c r="SKC118"/>
      <c r="SKE118"/>
      <c r="SKG118"/>
      <c r="SKI118"/>
      <c r="SKK118"/>
      <c r="SKM118"/>
      <c r="SKO118"/>
      <c r="SKQ118"/>
      <c r="SKS118"/>
      <c r="SKU118"/>
      <c r="SKW118"/>
      <c r="SKY118"/>
      <c r="SLA118"/>
      <c r="SLC118"/>
      <c r="SLE118"/>
      <c r="SLG118"/>
      <c r="SLI118"/>
      <c r="SLK118"/>
      <c r="SLM118"/>
      <c r="SLO118"/>
      <c r="SLQ118"/>
      <c r="SLS118"/>
      <c r="SLU118"/>
      <c r="SLW118"/>
      <c r="SLY118"/>
      <c r="SMA118"/>
      <c r="SMC118"/>
      <c r="SME118"/>
      <c r="SMG118"/>
      <c r="SMI118"/>
      <c r="SMK118"/>
      <c r="SMM118"/>
      <c r="SMO118"/>
      <c r="SMQ118"/>
      <c r="SMS118"/>
      <c r="SMU118"/>
      <c r="SMW118"/>
      <c r="SMY118"/>
      <c r="SNA118"/>
      <c r="SNC118"/>
      <c r="SNE118"/>
      <c r="SNG118"/>
      <c r="SNI118"/>
      <c r="SNK118"/>
      <c r="SNM118"/>
      <c r="SNO118"/>
      <c r="SNQ118"/>
      <c r="SNS118"/>
      <c r="SNU118"/>
      <c r="SNW118"/>
      <c r="SNY118"/>
      <c r="SOA118"/>
      <c r="SOC118"/>
      <c r="SOE118"/>
      <c r="SOG118"/>
      <c r="SOI118"/>
      <c r="SOK118"/>
      <c r="SOM118"/>
      <c r="SOO118"/>
      <c r="SOQ118"/>
      <c r="SOS118"/>
      <c r="SOU118"/>
      <c r="SOW118"/>
      <c r="SOY118"/>
      <c r="SPA118"/>
      <c r="SPC118"/>
      <c r="SPE118"/>
      <c r="SPG118"/>
      <c r="SPI118"/>
      <c r="SPK118"/>
      <c r="SPM118"/>
      <c r="SPO118"/>
      <c r="SPQ118"/>
      <c r="SPS118"/>
      <c r="SPU118"/>
      <c r="SPW118"/>
      <c r="SPY118"/>
      <c r="SQA118"/>
      <c r="SQC118"/>
      <c r="SQE118"/>
      <c r="SQG118"/>
      <c r="SQI118"/>
      <c r="SQK118"/>
      <c r="SQM118"/>
      <c r="SQO118"/>
      <c r="SQQ118"/>
      <c r="SQS118"/>
      <c r="SQU118"/>
      <c r="SQW118"/>
      <c r="SQY118"/>
      <c r="SRA118"/>
      <c r="SRC118"/>
      <c r="SRE118"/>
      <c r="SRG118"/>
      <c r="SRI118"/>
      <c r="SRK118"/>
      <c r="SRM118"/>
      <c r="SRO118"/>
      <c r="SRQ118"/>
      <c r="SRS118"/>
      <c r="SRU118"/>
      <c r="SRW118"/>
      <c r="SRY118"/>
      <c r="SSA118"/>
      <c r="SSC118"/>
      <c r="SSE118"/>
      <c r="SSG118"/>
      <c r="SSI118"/>
      <c r="SSK118"/>
      <c r="SSM118"/>
      <c r="SSO118"/>
      <c r="SSQ118"/>
      <c r="SSS118"/>
      <c r="SSU118"/>
      <c r="SSW118"/>
      <c r="SSY118"/>
      <c r="STA118"/>
      <c r="STC118"/>
      <c r="STE118"/>
      <c r="STG118"/>
      <c r="STI118"/>
      <c r="STK118"/>
      <c r="STM118"/>
      <c r="STO118"/>
      <c r="STQ118"/>
      <c r="STS118"/>
      <c r="STU118"/>
      <c r="STW118"/>
      <c r="STY118"/>
      <c r="SUA118"/>
      <c r="SUC118"/>
      <c r="SUE118"/>
      <c r="SUG118"/>
      <c r="SUI118"/>
      <c r="SUK118"/>
      <c r="SUM118"/>
      <c r="SUO118"/>
      <c r="SUQ118"/>
      <c r="SUS118"/>
      <c r="SUU118"/>
      <c r="SUW118"/>
      <c r="SUY118"/>
      <c r="SVA118"/>
      <c r="SVC118"/>
      <c r="SVE118"/>
      <c r="SVG118"/>
      <c r="SVI118"/>
      <c r="SVK118"/>
      <c r="SVM118"/>
      <c r="SVO118"/>
      <c r="SVQ118"/>
      <c r="SVS118"/>
      <c r="SVU118"/>
      <c r="SVW118"/>
      <c r="SVY118"/>
      <c r="SWA118"/>
      <c r="SWC118"/>
      <c r="SWE118"/>
      <c r="SWG118"/>
      <c r="SWI118"/>
      <c r="SWK118"/>
      <c r="SWM118"/>
      <c r="SWO118"/>
      <c r="SWQ118"/>
      <c r="SWS118"/>
      <c r="SWU118"/>
      <c r="SWW118"/>
      <c r="SWY118"/>
      <c r="SXA118"/>
      <c r="SXC118"/>
      <c r="SXE118"/>
      <c r="SXG118"/>
      <c r="SXI118"/>
      <c r="SXK118"/>
      <c r="SXM118"/>
      <c r="SXO118"/>
      <c r="SXQ118"/>
      <c r="SXS118"/>
      <c r="SXU118"/>
      <c r="SXW118"/>
      <c r="SXY118"/>
      <c r="SYA118"/>
      <c r="SYC118"/>
      <c r="SYE118"/>
      <c r="SYG118"/>
      <c r="SYI118"/>
      <c r="SYK118"/>
      <c r="SYM118"/>
      <c r="SYO118"/>
      <c r="SYQ118"/>
      <c r="SYS118"/>
      <c r="SYU118"/>
      <c r="SYW118"/>
      <c r="SYY118"/>
      <c r="SZA118"/>
      <c r="SZC118"/>
      <c r="SZE118"/>
      <c r="SZG118"/>
      <c r="SZI118"/>
      <c r="SZK118"/>
      <c r="SZM118"/>
      <c r="SZO118"/>
      <c r="SZQ118"/>
      <c r="SZS118"/>
      <c r="SZU118"/>
      <c r="SZW118"/>
      <c r="SZY118"/>
      <c r="TAA118"/>
      <c r="TAC118"/>
      <c r="TAE118"/>
      <c r="TAG118"/>
      <c r="TAI118"/>
      <c r="TAK118"/>
      <c r="TAM118"/>
      <c r="TAO118"/>
      <c r="TAQ118"/>
      <c r="TAS118"/>
      <c r="TAU118"/>
      <c r="TAW118"/>
      <c r="TAY118"/>
      <c r="TBA118"/>
      <c r="TBC118"/>
      <c r="TBE118"/>
      <c r="TBG118"/>
      <c r="TBI118"/>
      <c r="TBK118"/>
      <c r="TBM118"/>
      <c r="TBO118"/>
      <c r="TBQ118"/>
      <c r="TBS118"/>
      <c r="TBU118"/>
      <c r="TBW118"/>
      <c r="TBY118"/>
      <c r="TCA118"/>
      <c r="TCC118"/>
      <c r="TCE118"/>
      <c r="TCG118"/>
      <c r="TCI118"/>
      <c r="TCK118"/>
      <c r="TCM118"/>
      <c r="TCO118"/>
      <c r="TCQ118"/>
      <c r="TCS118"/>
      <c r="TCU118"/>
      <c r="TCW118"/>
      <c r="TCY118"/>
      <c r="TDA118"/>
      <c r="TDC118"/>
      <c r="TDE118"/>
      <c r="TDG118"/>
      <c r="TDI118"/>
      <c r="TDK118"/>
      <c r="TDM118"/>
      <c r="TDO118"/>
      <c r="TDQ118"/>
      <c r="TDS118"/>
      <c r="TDU118"/>
      <c r="TDW118"/>
      <c r="TDY118"/>
      <c r="TEA118"/>
      <c r="TEC118"/>
      <c r="TEE118"/>
      <c r="TEG118"/>
      <c r="TEI118"/>
      <c r="TEK118"/>
      <c r="TEM118"/>
      <c r="TEO118"/>
      <c r="TEQ118"/>
      <c r="TES118"/>
      <c r="TEU118"/>
      <c r="TEW118"/>
      <c r="TEY118"/>
      <c r="TFA118"/>
      <c r="TFC118"/>
      <c r="TFE118"/>
      <c r="TFG118"/>
      <c r="TFI118"/>
      <c r="TFK118"/>
      <c r="TFM118"/>
      <c r="TFO118"/>
      <c r="TFQ118"/>
      <c r="TFS118"/>
      <c r="TFU118"/>
      <c r="TFW118"/>
      <c r="TFY118"/>
      <c r="TGA118"/>
      <c r="TGC118"/>
      <c r="TGE118"/>
      <c r="TGG118"/>
      <c r="TGI118"/>
      <c r="TGK118"/>
      <c r="TGM118"/>
      <c r="TGO118"/>
      <c r="TGQ118"/>
      <c r="TGS118"/>
      <c r="TGU118"/>
      <c r="TGW118"/>
      <c r="TGY118"/>
      <c r="THA118"/>
      <c r="THC118"/>
      <c r="THE118"/>
      <c r="THG118"/>
      <c r="THI118"/>
      <c r="THK118"/>
      <c r="THM118"/>
      <c r="THO118"/>
      <c r="THQ118"/>
      <c r="THS118"/>
      <c r="THU118"/>
      <c r="THW118"/>
      <c r="THY118"/>
      <c r="TIA118"/>
      <c r="TIC118"/>
      <c r="TIE118"/>
      <c r="TIG118"/>
      <c r="TII118"/>
      <c r="TIK118"/>
      <c r="TIM118"/>
      <c r="TIO118"/>
      <c r="TIQ118"/>
      <c r="TIS118"/>
      <c r="TIU118"/>
      <c r="TIW118"/>
      <c r="TIY118"/>
      <c r="TJA118"/>
      <c r="TJC118"/>
      <c r="TJE118"/>
      <c r="TJG118"/>
      <c r="TJI118"/>
      <c r="TJK118"/>
      <c r="TJM118"/>
      <c r="TJO118"/>
      <c r="TJQ118"/>
      <c r="TJS118"/>
      <c r="TJU118"/>
      <c r="TJW118"/>
      <c r="TJY118"/>
      <c r="TKA118"/>
      <c r="TKC118"/>
      <c r="TKE118"/>
      <c r="TKG118"/>
      <c r="TKI118"/>
      <c r="TKK118"/>
      <c r="TKM118"/>
      <c r="TKO118"/>
      <c r="TKQ118"/>
      <c r="TKS118"/>
      <c r="TKU118"/>
      <c r="TKW118"/>
      <c r="TKY118"/>
      <c r="TLA118"/>
      <c r="TLC118"/>
      <c r="TLE118"/>
      <c r="TLG118"/>
      <c r="TLI118"/>
      <c r="TLK118"/>
      <c r="TLM118"/>
      <c r="TLO118"/>
      <c r="TLQ118"/>
      <c r="TLS118"/>
      <c r="TLU118"/>
      <c r="TLW118"/>
      <c r="TLY118"/>
      <c r="TMA118"/>
      <c r="TMC118"/>
      <c r="TME118"/>
      <c r="TMG118"/>
      <c r="TMI118"/>
      <c r="TMK118"/>
      <c r="TMM118"/>
      <c r="TMO118"/>
      <c r="TMQ118"/>
      <c r="TMS118"/>
      <c r="TMU118"/>
      <c r="TMW118"/>
      <c r="TMY118"/>
      <c r="TNA118"/>
      <c r="TNC118"/>
      <c r="TNE118"/>
      <c r="TNG118"/>
      <c r="TNI118"/>
      <c r="TNK118"/>
      <c r="TNM118"/>
      <c r="TNO118"/>
      <c r="TNQ118"/>
      <c r="TNS118"/>
      <c r="TNU118"/>
      <c r="TNW118"/>
      <c r="TNY118"/>
      <c r="TOA118"/>
      <c r="TOC118"/>
      <c r="TOE118"/>
      <c r="TOG118"/>
      <c r="TOI118"/>
      <c r="TOK118"/>
      <c r="TOM118"/>
      <c r="TOO118"/>
      <c r="TOQ118"/>
      <c r="TOS118"/>
      <c r="TOU118"/>
      <c r="TOW118"/>
      <c r="TOY118"/>
      <c r="TPA118"/>
      <c r="TPC118"/>
      <c r="TPE118"/>
      <c r="TPG118"/>
      <c r="TPI118"/>
      <c r="TPK118"/>
      <c r="TPM118"/>
      <c r="TPO118"/>
      <c r="TPQ118"/>
      <c r="TPS118"/>
      <c r="TPU118"/>
      <c r="TPW118"/>
      <c r="TPY118"/>
      <c r="TQA118"/>
      <c r="TQC118"/>
      <c r="TQE118"/>
      <c r="TQG118"/>
      <c r="TQI118"/>
      <c r="TQK118"/>
      <c r="TQM118"/>
      <c r="TQO118"/>
      <c r="TQQ118"/>
      <c r="TQS118"/>
      <c r="TQU118"/>
      <c r="TQW118"/>
      <c r="TQY118"/>
      <c r="TRA118"/>
      <c r="TRC118"/>
      <c r="TRE118"/>
      <c r="TRG118"/>
      <c r="TRI118"/>
      <c r="TRK118"/>
      <c r="TRM118"/>
      <c r="TRO118"/>
      <c r="TRQ118"/>
      <c r="TRS118"/>
      <c r="TRU118"/>
      <c r="TRW118"/>
      <c r="TRY118"/>
      <c r="TSA118"/>
      <c r="TSC118"/>
      <c r="TSE118"/>
      <c r="TSG118"/>
      <c r="TSI118"/>
      <c r="TSK118"/>
      <c r="TSM118"/>
      <c r="TSO118"/>
      <c r="TSQ118"/>
      <c r="TSS118"/>
      <c r="TSU118"/>
      <c r="TSW118"/>
      <c r="TSY118"/>
      <c r="TTA118"/>
      <c r="TTC118"/>
      <c r="TTE118"/>
      <c r="TTG118"/>
      <c r="TTI118"/>
      <c r="TTK118"/>
      <c r="TTM118"/>
      <c r="TTO118"/>
      <c r="TTQ118"/>
      <c r="TTS118"/>
      <c r="TTU118"/>
      <c r="TTW118"/>
      <c r="TTY118"/>
      <c r="TUA118"/>
      <c r="TUC118"/>
      <c r="TUE118"/>
      <c r="TUG118"/>
      <c r="TUI118"/>
      <c r="TUK118"/>
      <c r="TUM118"/>
      <c r="TUO118"/>
      <c r="TUQ118"/>
      <c r="TUS118"/>
      <c r="TUU118"/>
      <c r="TUW118"/>
      <c r="TUY118"/>
      <c r="TVA118"/>
      <c r="TVC118"/>
      <c r="TVE118"/>
      <c r="TVG118"/>
      <c r="TVI118"/>
      <c r="TVK118"/>
      <c r="TVM118"/>
      <c r="TVO118"/>
      <c r="TVQ118"/>
      <c r="TVS118"/>
      <c r="TVU118"/>
      <c r="TVW118"/>
      <c r="TVY118"/>
      <c r="TWA118"/>
      <c r="TWC118"/>
      <c r="TWE118"/>
      <c r="TWG118"/>
      <c r="TWI118"/>
      <c r="TWK118"/>
      <c r="TWM118"/>
      <c r="TWO118"/>
      <c r="TWQ118"/>
      <c r="TWS118"/>
      <c r="TWU118"/>
      <c r="TWW118"/>
      <c r="TWY118"/>
      <c r="TXA118"/>
      <c r="TXC118"/>
      <c r="TXE118"/>
      <c r="TXG118"/>
      <c r="TXI118"/>
      <c r="TXK118"/>
      <c r="TXM118"/>
      <c r="TXO118"/>
      <c r="TXQ118"/>
      <c r="TXS118"/>
      <c r="TXU118"/>
      <c r="TXW118"/>
      <c r="TXY118"/>
      <c r="TYA118"/>
      <c r="TYC118"/>
      <c r="TYE118"/>
      <c r="TYG118"/>
      <c r="TYI118"/>
      <c r="TYK118"/>
      <c r="TYM118"/>
      <c r="TYO118"/>
      <c r="TYQ118"/>
      <c r="TYS118"/>
      <c r="TYU118"/>
      <c r="TYW118"/>
      <c r="TYY118"/>
      <c r="TZA118"/>
      <c r="TZC118"/>
      <c r="TZE118"/>
      <c r="TZG118"/>
      <c r="TZI118"/>
      <c r="TZK118"/>
      <c r="TZM118"/>
      <c r="TZO118"/>
      <c r="TZQ118"/>
      <c r="TZS118"/>
      <c r="TZU118"/>
      <c r="TZW118"/>
      <c r="TZY118"/>
      <c r="UAA118"/>
      <c r="UAC118"/>
      <c r="UAE118"/>
      <c r="UAG118"/>
      <c r="UAI118"/>
      <c r="UAK118"/>
      <c r="UAM118"/>
      <c r="UAO118"/>
      <c r="UAQ118"/>
      <c r="UAS118"/>
      <c r="UAU118"/>
      <c r="UAW118"/>
      <c r="UAY118"/>
      <c r="UBA118"/>
      <c r="UBC118"/>
      <c r="UBE118"/>
      <c r="UBG118"/>
      <c r="UBI118"/>
      <c r="UBK118"/>
      <c r="UBM118"/>
      <c r="UBO118"/>
      <c r="UBQ118"/>
      <c r="UBS118"/>
      <c r="UBU118"/>
      <c r="UBW118"/>
      <c r="UBY118"/>
      <c r="UCA118"/>
      <c r="UCC118"/>
      <c r="UCE118"/>
      <c r="UCG118"/>
      <c r="UCI118"/>
      <c r="UCK118"/>
      <c r="UCM118"/>
      <c r="UCO118"/>
      <c r="UCQ118"/>
      <c r="UCS118"/>
      <c r="UCU118"/>
      <c r="UCW118"/>
      <c r="UCY118"/>
      <c r="UDA118"/>
      <c r="UDC118"/>
      <c r="UDE118"/>
      <c r="UDG118"/>
      <c r="UDI118"/>
      <c r="UDK118"/>
      <c r="UDM118"/>
      <c r="UDO118"/>
      <c r="UDQ118"/>
      <c r="UDS118"/>
      <c r="UDU118"/>
      <c r="UDW118"/>
      <c r="UDY118"/>
      <c r="UEA118"/>
      <c r="UEC118"/>
      <c r="UEE118"/>
      <c r="UEG118"/>
      <c r="UEI118"/>
      <c r="UEK118"/>
      <c r="UEM118"/>
      <c r="UEO118"/>
      <c r="UEQ118"/>
      <c r="UES118"/>
      <c r="UEU118"/>
      <c r="UEW118"/>
      <c r="UEY118"/>
      <c r="UFA118"/>
      <c r="UFC118"/>
      <c r="UFE118"/>
      <c r="UFG118"/>
      <c r="UFI118"/>
      <c r="UFK118"/>
      <c r="UFM118"/>
      <c r="UFO118"/>
      <c r="UFQ118"/>
      <c r="UFS118"/>
      <c r="UFU118"/>
      <c r="UFW118"/>
      <c r="UFY118"/>
      <c r="UGA118"/>
      <c r="UGC118"/>
      <c r="UGE118"/>
      <c r="UGG118"/>
      <c r="UGI118"/>
      <c r="UGK118"/>
      <c r="UGM118"/>
      <c r="UGO118"/>
      <c r="UGQ118"/>
      <c r="UGS118"/>
      <c r="UGU118"/>
      <c r="UGW118"/>
      <c r="UGY118"/>
      <c r="UHA118"/>
      <c r="UHC118"/>
      <c r="UHE118"/>
      <c r="UHG118"/>
      <c r="UHI118"/>
      <c r="UHK118"/>
      <c r="UHM118"/>
      <c r="UHO118"/>
      <c r="UHQ118"/>
      <c r="UHS118"/>
      <c r="UHU118"/>
      <c r="UHW118"/>
      <c r="UHY118"/>
      <c r="UIA118"/>
      <c r="UIC118"/>
      <c r="UIE118"/>
      <c r="UIG118"/>
      <c r="UII118"/>
      <c r="UIK118"/>
      <c r="UIM118"/>
      <c r="UIO118"/>
      <c r="UIQ118"/>
      <c r="UIS118"/>
      <c r="UIU118"/>
      <c r="UIW118"/>
      <c r="UIY118"/>
      <c r="UJA118"/>
      <c r="UJC118"/>
      <c r="UJE118"/>
      <c r="UJG118"/>
      <c r="UJI118"/>
      <c r="UJK118"/>
      <c r="UJM118"/>
      <c r="UJO118"/>
      <c r="UJQ118"/>
      <c r="UJS118"/>
      <c r="UJU118"/>
      <c r="UJW118"/>
      <c r="UJY118"/>
      <c r="UKA118"/>
      <c r="UKC118"/>
      <c r="UKE118"/>
      <c r="UKG118"/>
      <c r="UKI118"/>
      <c r="UKK118"/>
      <c r="UKM118"/>
      <c r="UKO118"/>
      <c r="UKQ118"/>
      <c r="UKS118"/>
      <c r="UKU118"/>
      <c r="UKW118"/>
      <c r="UKY118"/>
      <c r="ULA118"/>
      <c r="ULC118"/>
      <c r="ULE118"/>
      <c r="ULG118"/>
      <c r="ULI118"/>
      <c r="ULK118"/>
      <c r="ULM118"/>
      <c r="ULO118"/>
      <c r="ULQ118"/>
      <c r="ULS118"/>
      <c r="ULU118"/>
      <c r="ULW118"/>
      <c r="ULY118"/>
      <c r="UMA118"/>
      <c r="UMC118"/>
      <c r="UME118"/>
      <c r="UMG118"/>
      <c r="UMI118"/>
      <c r="UMK118"/>
      <c r="UMM118"/>
      <c r="UMO118"/>
      <c r="UMQ118"/>
      <c r="UMS118"/>
      <c r="UMU118"/>
      <c r="UMW118"/>
      <c r="UMY118"/>
      <c r="UNA118"/>
      <c r="UNC118"/>
      <c r="UNE118"/>
      <c r="UNG118"/>
      <c r="UNI118"/>
      <c r="UNK118"/>
      <c r="UNM118"/>
      <c r="UNO118"/>
      <c r="UNQ118"/>
      <c r="UNS118"/>
      <c r="UNU118"/>
      <c r="UNW118"/>
      <c r="UNY118"/>
      <c r="UOA118"/>
      <c r="UOC118"/>
      <c r="UOE118"/>
      <c r="UOG118"/>
      <c r="UOI118"/>
      <c r="UOK118"/>
      <c r="UOM118"/>
      <c r="UOO118"/>
      <c r="UOQ118"/>
      <c r="UOS118"/>
      <c r="UOU118"/>
      <c r="UOW118"/>
      <c r="UOY118"/>
      <c r="UPA118"/>
      <c r="UPC118"/>
      <c r="UPE118"/>
      <c r="UPG118"/>
      <c r="UPI118"/>
      <c r="UPK118"/>
      <c r="UPM118"/>
      <c r="UPO118"/>
      <c r="UPQ118"/>
      <c r="UPS118"/>
      <c r="UPU118"/>
      <c r="UPW118"/>
      <c r="UPY118"/>
      <c r="UQA118"/>
      <c r="UQC118"/>
      <c r="UQE118"/>
      <c r="UQG118"/>
      <c r="UQI118"/>
      <c r="UQK118"/>
      <c r="UQM118"/>
      <c r="UQO118"/>
      <c r="UQQ118"/>
      <c r="UQS118"/>
      <c r="UQU118"/>
      <c r="UQW118"/>
      <c r="UQY118"/>
      <c r="URA118"/>
      <c r="URC118"/>
      <c r="URE118"/>
      <c r="URG118"/>
      <c r="URI118"/>
      <c r="URK118"/>
      <c r="URM118"/>
      <c r="URO118"/>
      <c r="URQ118"/>
      <c r="URS118"/>
      <c r="URU118"/>
      <c r="URW118"/>
      <c r="URY118"/>
      <c r="USA118"/>
      <c r="USC118"/>
      <c r="USE118"/>
      <c r="USG118"/>
      <c r="USI118"/>
      <c r="USK118"/>
      <c r="USM118"/>
      <c r="USO118"/>
      <c r="USQ118"/>
      <c r="USS118"/>
      <c r="USU118"/>
      <c r="USW118"/>
      <c r="USY118"/>
      <c r="UTA118"/>
      <c r="UTC118"/>
      <c r="UTE118"/>
      <c r="UTG118"/>
      <c r="UTI118"/>
      <c r="UTK118"/>
      <c r="UTM118"/>
      <c r="UTO118"/>
      <c r="UTQ118"/>
      <c r="UTS118"/>
      <c r="UTU118"/>
      <c r="UTW118"/>
      <c r="UTY118"/>
      <c r="UUA118"/>
      <c r="UUC118"/>
      <c r="UUE118"/>
      <c r="UUG118"/>
      <c r="UUI118"/>
      <c r="UUK118"/>
      <c r="UUM118"/>
      <c r="UUO118"/>
      <c r="UUQ118"/>
      <c r="UUS118"/>
      <c r="UUU118"/>
      <c r="UUW118"/>
      <c r="UUY118"/>
      <c r="UVA118"/>
      <c r="UVC118"/>
      <c r="UVE118"/>
      <c r="UVG118"/>
      <c r="UVI118"/>
      <c r="UVK118"/>
      <c r="UVM118"/>
      <c r="UVO118"/>
      <c r="UVQ118"/>
      <c r="UVS118"/>
      <c r="UVU118"/>
      <c r="UVW118"/>
      <c r="UVY118"/>
      <c r="UWA118"/>
      <c r="UWC118"/>
      <c r="UWE118"/>
      <c r="UWG118"/>
      <c r="UWI118"/>
      <c r="UWK118"/>
      <c r="UWM118"/>
      <c r="UWO118"/>
      <c r="UWQ118"/>
      <c r="UWS118"/>
      <c r="UWU118"/>
      <c r="UWW118"/>
      <c r="UWY118"/>
      <c r="UXA118"/>
      <c r="UXC118"/>
      <c r="UXE118"/>
      <c r="UXG118"/>
      <c r="UXI118"/>
      <c r="UXK118"/>
      <c r="UXM118"/>
      <c r="UXO118"/>
      <c r="UXQ118"/>
      <c r="UXS118"/>
      <c r="UXU118"/>
      <c r="UXW118"/>
      <c r="UXY118"/>
      <c r="UYA118"/>
      <c r="UYC118"/>
      <c r="UYE118"/>
      <c r="UYG118"/>
      <c r="UYI118"/>
      <c r="UYK118"/>
      <c r="UYM118"/>
      <c r="UYO118"/>
      <c r="UYQ118"/>
      <c r="UYS118"/>
      <c r="UYU118"/>
      <c r="UYW118"/>
      <c r="UYY118"/>
      <c r="UZA118"/>
      <c r="UZC118"/>
      <c r="UZE118"/>
      <c r="UZG118"/>
      <c r="UZI118"/>
      <c r="UZK118"/>
      <c r="UZM118"/>
      <c r="UZO118"/>
      <c r="UZQ118"/>
      <c r="UZS118"/>
      <c r="UZU118"/>
      <c r="UZW118"/>
      <c r="UZY118"/>
      <c r="VAA118"/>
      <c r="VAC118"/>
      <c r="VAE118"/>
      <c r="VAG118"/>
      <c r="VAI118"/>
      <c r="VAK118"/>
      <c r="VAM118"/>
      <c r="VAO118"/>
      <c r="VAQ118"/>
      <c r="VAS118"/>
      <c r="VAU118"/>
      <c r="VAW118"/>
      <c r="VAY118"/>
      <c r="VBA118"/>
      <c r="VBC118"/>
      <c r="VBE118"/>
      <c r="VBG118"/>
      <c r="VBI118"/>
      <c r="VBK118"/>
      <c r="VBM118"/>
      <c r="VBO118"/>
      <c r="VBQ118"/>
      <c r="VBS118"/>
      <c r="VBU118"/>
      <c r="VBW118"/>
      <c r="VBY118"/>
      <c r="VCA118"/>
      <c r="VCC118"/>
      <c r="VCE118"/>
      <c r="VCG118"/>
      <c r="VCI118"/>
      <c r="VCK118"/>
      <c r="VCM118"/>
      <c r="VCO118"/>
      <c r="VCQ118"/>
      <c r="VCS118"/>
      <c r="VCU118"/>
      <c r="VCW118"/>
      <c r="VCY118"/>
      <c r="VDA118"/>
      <c r="VDC118"/>
      <c r="VDE118"/>
      <c r="VDG118"/>
      <c r="VDI118"/>
      <c r="VDK118"/>
      <c r="VDM118"/>
      <c r="VDO118"/>
      <c r="VDQ118"/>
      <c r="VDS118"/>
      <c r="VDU118"/>
      <c r="VDW118"/>
      <c r="VDY118"/>
      <c r="VEA118"/>
      <c r="VEC118"/>
      <c r="VEE118"/>
      <c r="VEG118"/>
      <c r="VEI118"/>
      <c r="VEK118"/>
      <c r="VEM118"/>
      <c r="VEO118"/>
      <c r="VEQ118"/>
      <c r="VES118"/>
      <c r="VEU118"/>
      <c r="VEW118"/>
      <c r="VEY118"/>
      <c r="VFA118"/>
      <c r="VFC118"/>
      <c r="VFE118"/>
      <c r="VFG118"/>
      <c r="VFI118"/>
      <c r="VFK118"/>
      <c r="VFM118"/>
      <c r="VFO118"/>
      <c r="VFQ118"/>
      <c r="VFS118"/>
      <c r="VFU118"/>
      <c r="VFW118"/>
      <c r="VFY118"/>
      <c r="VGA118"/>
      <c r="VGC118"/>
      <c r="VGE118"/>
      <c r="VGG118"/>
      <c r="VGI118"/>
      <c r="VGK118"/>
      <c r="VGM118"/>
      <c r="VGO118"/>
      <c r="VGQ118"/>
      <c r="VGS118"/>
      <c r="VGU118"/>
      <c r="VGW118"/>
      <c r="VGY118"/>
      <c r="VHA118"/>
      <c r="VHC118"/>
      <c r="VHE118"/>
      <c r="VHG118"/>
      <c r="VHI118"/>
      <c r="VHK118"/>
      <c r="VHM118"/>
      <c r="VHO118"/>
      <c r="VHQ118"/>
      <c r="VHS118"/>
      <c r="VHU118"/>
      <c r="VHW118"/>
      <c r="VHY118"/>
      <c r="VIA118"/>
      <c r="VIC118"/>
      <c r="VIE118"/>
      <c r="VIG118"/>
      <c r="VII118"/>
      <c r="VIK118"/>
      <c r="VIM118"/>
      <c r="VIO118"/>
      <c r="VIQ118"/>
      <c r="VIS118"/>
      <c r="VIU118"/>
      <c r="VIW118"/>
      <c r="VIY118"/>
      <c r="VJA118"/>
      <c r="VJC118"/>
      <c r="VJE118"/>
      <c r="VJG118"/>
      <c r="VJI118"/>
      <c r="VJK118"/>
      <c r="VJM118"/>
      <c r="VJO118"/>
      <c r="VJQ118"/>
      <c r="VJS118"/>
      <c r="VJU118"/>
      <c r="VJW118"/>
      <c r="VJY118"/>
      <c r="VKA118"/>
      <c r="VKC118"/>
      <c r="VKE118"/>
      <c r="VKG118"/>
      <c r="VKI118"/>
      <c r="VKK118"/>
      <c r="VKM118"/>
      <c r="VKO118"/>
      <c r="VKQ118"/>
      <c r="VKS118"/>
      <c r="VKU118"/>
      <c r="VKW118"/>
      <c r="VKY118"/>
      <c r="VLA118"/>
      <c r="VLC118"/>
      <c r="VLE118"/>
      <c r="VLG118"/>
      <c r="VLI118"/>
      <c r="VLK118"/>
      <c r="VLM118"/>
      <c r="VLO118"/>
      <c r="VLQ118"/>
      <c r="VLS118"/>
      <c r="VLU118"/>
      <c r="VLW118"/>
      <c r="VLY118"/>
      <c r="VMA118"/>
      <c r="VMC118"/>
      <c r="VME118"/>
      <c r="VMG118"/>
      <c r="VMI118"/>
      <c r="VMK118"/>
      <c r="VMM118"/>
      <c r="VMO118"/>
      <c r="VMQ118"/>
      <c r="VMS118"/>
      <c r="VMU118"/>
      <c r="VMW118"/>
      <c r="VMY118"/>
      <c r="VNA118"/>
      <c r="VNC118"/>
      <c r="VNE118"/>
      <c r="VNG118"/>
      <c r="VNI118"/>
      <c r="VNK118"/>
      <c r="VNM118"/>
      <c r="VNO118"/>
      <c r="VNQ118"/>
      <c r="VNS118"/>
      <c r="VNU118"/>
      <c r="VNW118"/>
      <c r="VNY118"/>
      <c r="VOA118"/>
      <c r="VOC118"/>
      <c r="VOE118"/>
      <c r="VOG118"/>
      <c r="VOI118"/>
      <c r="VOK118"/>
      <c r="VOM118"/>
      <c r="VOO118"/>
      <c r="VOQ118"/>
      <c r="VOS118"/>
      <c r="VOU118"/>
      <c r="VOW118"/>
      <c r="VOY118"/>
      <c r="VPA118"/>
      <c r="VPC118"/>
      <c r="VPE118"/>
      <c r="VPG118"/>
      <c r="VPI118"/>
      <c r="VPK118"/>
      <c r="VPM118"/>
      <c r="VPO118"/>
      <c r="VPQ118"/>
      <c r="VPS118"/>
      <c r="VPU118"/>
      <c r="VPW118"/>
      <c r="VPY118"/>
      <c r="VQA118"/>
      <c r="VQC118"/>
      <c r="VQE118"/>
      <c r="VQG118"/>
      <c r="VQI118"/>
      <c r="VQK118"/>
      <c r="VQM118"/>
      <c r="VQO118"/>
      <c r="VQQ118"/>
      <c r="VQS118"/>
      <c r="VQU118"/>
      <c r="VQW118"/>
      <c r="VQY118"/>
      <c r="VRA118"/>
      <c r="VRC118"/>
      <c r="VRE118"/>
      <c r="VRG118"/>
      <c r="VRI118"/>
      <c r="VRK118"/>
      <c r="VRM118"/>
      <c r="VRO118"/>
      <c r="VRQ118"/>
      <c r="VRS118"/>
      <c r="VRU118"/>
      <c r="VRW118"/>
      <c r="VRY118"/>
      <c r="VSA118"/>
      <c r="VSC118"/>
      <c r="VSE118"/>
      <c r="VSG118"/>
      <c r="VSI118"/>
      <c r="VSK118"/>
      <c r="VSM118"/>
      <c r="VSO118"/>
      <c r="VSQ118"/>
      <c r="VSS118"/>
      <c r="VSU118"/>
      <c r="VSW118"/>
      <c r="VSY118"/>
      <c r="VTA118"/>
      <c r="VTC118"/>
      <c r="VTE118"/>
      <c r="VTG118"/>
      <c r="VTI118"/>
      <c r="VTK118"/>
      <c r="VTM118"/>
      <c r="VTO118"/>
      <c r="VTQ118"/>
      <c r="VTS118"/>
      <c r="VTU118"/>
      <c r="VTW118"/>
      <c r="VTY118"/>
      <c r="VUA118"/>
      <c r="VUC118"/>
      <c r="VUE118"/>
      <c r="VUG118"/>
      <c r="VUI118"/>
      <c r="VUK118"/>
      <c r="VUM118"/>
      <c r="VUO118"/>
      <c r="VUQ118"/>
      <c r="VUS118"/>
      <c r="VUU118"/>
      <c r="VUW118"/>
      <c r="VUY118"/>
      <c r="VVA118"/>
      <c r="VVC118"/>
      <c r="VVE118"/>
      <c r="VVG118"/>
      <c r="VVI118"/>
      <c r="VVK118"/>
      <c r="VVM118"/>
      <c r="VVO118"/>
      <c r="VVQ118"/>
      <c r="VVS118"/>
      <c r="VVU118"/>
      <c r="VVW118"/>
      <c r="VVY118"/>
      <c r="VWA118"/>
      <c r="VWC118"/>
      <c r="VWE118"/>
      <c r="VWG118"/>
      <c r="VWI118"/>
      <c r="VWK118"/>
      <c r="VWM118"/>
      <c r="VWO118"/>
      <c r="VWQ118"/>
      <c r="VWS118"/>
      <c r="VWU118"/>
      <c r="VWW118"/>
      <c r="VWY118"/>
      <c r="VXA118"/>
      <c r="VXC118"/>
      <c r="VXE118"/>
      <c r="VXG118"/>
      <c r="VXI118"/>
      <c r="VXK118"/>
      <c r="VXM118"/>
      <c r="VXO118"/>
      <c r="VXQ118"/>
      <c r="VXS118"/>
      <c r="VXU118"/>
      <c r="VXW118"/>
      <c r="VXY118"/>
      <c r="VYA118"/>
      <c r="VYC118"/>
      <c r="VYE118"/>
      <c r="VYG118"/>
      <c r="VYI118"/>
      <c r="VYK118"/>
      <c r="VYM118"/>
      <c r="VYO118"/>
      <c r="VYQ118"/>
      <c r="VYS118"/>
      <c r="VYU118"/>
      <c r="VYW118"/>
      <c r="VYY118"/>
      <c r="VZA118"/>
      <c r="VZC118"/>
      <c r="VZE118"/>
      <c r="VZG118"/>
      <c r="VZI118"/>
      <c r="VZK118"/>
      <c r="VZM118"/>
      <c r="VZO118"/>
      <c r="VZQ118"/>
      <c r="VZS118"/>
      <c r="VZU118"/>
      <c r="VZW118"/>
      <c r="VZY118"/>
      <c r="WAA118"/>
      <c r="WAC118"/>
      <c r="WAE118"/>
      <c r="WAG118"/>
      <c r="WAI118"/>
      <c r="WAK118"/>
      <c r="WAM118"/>
      <c r="WAO118"/>
      <c r="WAQ118"/>
      <c r="WAS118"/>
      <c r="WAU118"/>
      <c r="WAW118"/>
      <c r="WAY118"/>
      <c r="WBA118"/>
      <c r="WBC118"/>
      <c r="WBE118"/>
      <c r="WBG118"/>
      <c r="WBI118"/>
      <c r="WBK118"/>
      <c r="WBM118"/>
      <c r="WBO118"/>
      <c r="WBQ118"/>
      <c r="WBS118"/>
      <c r="WBU118"/>
      <c r="WBW118"/>
      <c r="WBY118"/>
      <c r="WCA118"/>
      <c r="WCC118"/>
      <c r="WCE118"/>
      <c r="WCG118"/>
      <c r="WCI118"/>
      <c r="WCK118"/>
      <c r="WCM118"/>
      <c r="WCO118"/>
      <c r="WCQ118"/>
      <c r="WCS118"/>
      <c r="WCU118"/>
      <c r="WCW118"/>
      <c r="WCY118"/>
      <c r="WDA118"/>
      <c r="WDC118"/>
      <c r="WDE118"/>
      <c r="WDG118"/>
      <c r="WDI118"/>
      <c r="WDK118"/>
      <c r="WDM118"/>
      <c r="WDO118"/>
      <c r="WDQ118"/>
      <c r="WDS118"/>
      <c r="WDU118"/>
      <c r="WDW118"/>
      <c r="WDY118"/>
      <c r="WEA118"/>
      <c r="WEC118"/>
      <c r="WEE118"/>
      <c r="WEG118"/>
      <c r="WEI118"/>
      <c r="WEK118"/>
      <c r="WEM118"/>
      <c r="WEO118"/>
      <c r="WEQ118"/>
      <c r="WES118"/>
      <c r="WEU118"/>
      <c r="WEW118"/>
      <c r="WEY118"/>
      <c r="WFA118"/>
      <c r="WFC118"/>
      <c r="WFE118"/>
      <c r="WFG118"/>
      <c r="WFI118"/>
      <c r="WFK118"/>
      <c r="WFM118"/>
      <c r="WFO118"/>
      <c r="WFQ118"/>
      <c r="WFS118"/>
      <c r="WFU118"/>
      <c r="WFW118"/>
      <c r="WFY118"/>
      <c r="WGA118"/>
      <c r="WGC118"/>
      <c r="WGE118"/>
      <c r="WGG118"/>
      <c r="WGI118"/>
      <c r="WGK118"/>
      <c r="WGM118"/>
      <c r="WGO118"/>
      <c r="WGQ118"/>
      <c r="WGS118"/>
      <c r="WGU118"/>
      <c r="WGW118"/>
      <c r="WGY118"/>
      <c r="WHA118"/>
      <c r="WHC118"/>
      <c r="WHE118"/>
      <c r="WHG118"/>
      <c r="WHI118"/>
      <c r="WHK118"/>
      <c r="WHM118"/>
      <c r="WHO118"/>
      <c r="WHQ118"/>
      <c r="WHS118"/>
      <c r="WHU118"/>
      <c r="WHW118"/>
      <c r="WHY118"/>
      <c r="WIA118"/>
      <c r="WIC118"/>
      <c r="WIE118"/>
      <c r="WIG118"/>
      <c r="WII118"/>
      <c r="WIK118"/>
      <c r="WIM118"/>
      <c r="WIO118"/>
      <c r="WIQ118"/>
      <c r="WIS118"/>
      <c r="WIU118"/>
      <c r="WIW118"/>
      <c r="WIY118"/>
      <c r="WJA118"/>
      <c r="WJC118"/>
      <c r="WJE118"/>
      <c r="WJG118"/>
      <c r="WJI118"/>
      <c r="WJK118"/>
      <c r="WJM118"/>
      <c r="WJO118"/>
      <c r="WJQ118"/>
      <c r="WJS118"/>
      <c r="WJU118"/>
      <c r="WJW118"/>
      <c r="WJY118"/>
      <c r="WKA118"/>
      <c r="WKC118"/>
      <c r="WKE118"/>
      <c r="WKG118"/>
      <c r="WKI118"/>
      <c r="WKK118"/>
      <c r="WKM118"/>
      <c r="WKO118"/>
      <c r="WKQ118"/>
      <c r="WKS118"/>
      <c r="WKU118"/>
      <c r="WKW118"/>
      <c r="WKY118"/>
      <c r="WLA118"/>
      <c r="WLC118"/>
      <c r="WLE118"/>
      <c r="WLG118"/>
      <c r="WLI118"/>
      <c r="WLK118"/>
      <c r="WLM118"/>
      <c r="WLO118"/>
      <c r="WLQ118"/>
      <c r="WLS118"/>
      <c r="WLU118"/>
      <c r="WLW118"/>
      <c r="WLY118"/>
      <c r="WMA118"/>
      <c r="WMC118"/>
      <c r="WME118"/>
      <c r="WMG118"/>
      <c r="WMI118"/>
      <c r="WMK118"/>
      <c r="WMM118"/>
      <c r="WMO118"/>
      <c r="WMQ118"/>
      <c r="WMS118"/>
      <c r="WMU118"/>
      <c r="WMW118"/>
      <c r="WMY118"/>
      <c r="WNA118"/>
      <c r="WNC118"/>
      <c r="WNE118"/>
      <c r="WNG118"/>
      <c r="WNI118"/>
      <c r="WNK118"/>
      <c r="WNM118"/>
      <c r="WNO118"/>
      <c r="WNQ118"/>
      <c r="WNS118"/>
      <c r="WNU118"/>
      <c r="WNW118"/>
      <c r="WNY118"/>
      <c r="WOA118"/>
      <c r="WOC118"/>
      <c r="WOE118"/>
      <c r="WOG118"/>
      <c r="WOI118"/>
      <c r="WOK118"/>
      <c r="WOM118"/>
      <c r="WOO118"/>
      <c r="WOQ118"/>
      <c r="WOS118"/>
      <c r="WOU118"/>
      <c r="WOW118"/>
      <c r="WOY118"/>
      <c r="WPA118"/>
      <c r="WPC118"/>
      <c r="WPE118"/>
      <c r="WPG118"/>
      <c r="WPI118"/>
      <c r="WPK118"/>
      <c r="WPM118"/>
      <c r="WPO118"/>
      <c r="WPQ118"/>
      <c r="WPS118"/>
      <c r="WPU118"/>
      <c r="WPW118"/>
      <c r="WPY118"/>
      <c r="WQA118"/>
      <c r="WQC118"/>
      <c r="WQE118"/>
      <c r="WQG118"/>
      <c r="WQI118"/>
      <c r="WQK118"/>
      <c r="WQM118"/>
      <c r="WQO118"/>
      <c r="WQQ118"/>
      <c r="WQS118"/>
      <c r="WQU118"/>
      <c r="WQW118"/>
      <c r="WQY118"/>
      <c r="WRA118"/>
      <c r="WRC118"/>
      <c r="WRE118"/>
      <c r="WRG118"/>
      <c r="WRI118"/>
      <c r="WRK118"/>
      <c r="WRM118"/>
      <c r="WRO118"/>
      <c r="WRQ118"/>
      <c r="WRS118"/>
      <c r="WRU118"/>
      <c r="WRW118"/>
      <c r="WRY118"/>
      <c r="WSA118"/>
      <c r="WSC118"/>
      <c r="WSE118"/>
      <c r="WSG118"/>
      <c r="WSI118"/>
      <c r="WSK118"/>
      <c r="WSM118"/>
      <c r="WSO118"/>
      <c r="WSQ118"/>
      <c r="WSS118"/>
      <c r="WSU118"/>
      <c r="WSW118"/>
      <c r="WSY118"/>
      <c r="WTA118"/>
      <c r="WTC118"/>
      <c r="WTE118"/>
      <c r="WTG118"/>
      <c r="WTI118"/>
      <c r="WTK118"/>
      <c r="WTM118"/>
      <c r="WTO118"/>
      <c r="WTQ118"/>
      <c r="WTS118"/>
      <c r="WTU118"/>
      <c r="WTW118"/>
      <c r="WTY118"/>
      <c r="WUA118"/>
      <c r="WUC118"/>
      <c r="WUE118"/>
      <c r="WUG118"/>
      <c r="WUI118"/>
      <c r="WUK118"/>
      <c r="WUM118"/>
      <c r="WUO118"/>
      <c r="WUQ118"/>
      <c r="WUS118"/>
      <c r="WUU118"/>
      <c r="WUW118"/>
      <c r="WUY118"/>
      <c r="WVA118"/>
      <c r="WVC118"/>
      <c r="WVE118"/>
      <c r="WVG118"/>
      <c r="WVI118"/>
      <c r="WVK118"/>
      <c r="WVM118"/>
      <c r="WVO118"/>
      <c r="WVQ118"/>
      <c r="WVS118"/>
      <c r="WVU118"/>
      <c r="WVW118"/>
      <c r="WVY118"/>
      <c r="WWA118"/>
      <c r="WWC118"/>
      <c r="WWE118"/>
      <c r="WWG118"/>
      <c r="WWI118"/>
      <c r="WWK118"/>
      <c r="WWM118"/>
      <c r="WWO118"/>
      <c r="WWQ118"/>
      <c r="WWS118"/>
      <c r="WWU118"/>
      <c r="WWW118"/>
      <c r="WWY118"/>
      <c r="WXA118"/>
      <c r="WXC118"/>
      <c r="WXE118"/>
      <c r="WXG118"/>
      <c r="WXI118"/>
      <c r="WXK118"/>
      <c r="WXM118"/>
      <c r="WXO118"/>
      <c r="WXQ118"/>
      <c r="WXS118"/>
      <c r="WXU118"/>
      <c r="WXW118"/>
      <c r="WXY118"/>
      <c r="WYA118"/>
      <c r="WYC118"/>
      <c r="WYE118"/>
      <c r="WYG118"/>
      <c r="WYI118"/>
      <c r="WYK118"/>
      <c r="WYM118"/>
      <c r="WYO118"/>
      <c r="WYQ118"/>
      <c r="WYS118"/>
      <c r="WYU118"/>
      <c r="WYW118"/>
      <c r="WYY118"/>
      <c r="WZA118"/>
      <c r="WZC118"/>
      <c r="WZE118"/>
      <c r="WZG118"/>
      <c r="WZI118"/>
      <c r="WZK118"/>
      <c r="WZM118"/>
      <c r="WZO118"/>
      <c r="WZQ118"/>
      <c r="WZS118"/>
      <c r="WZU118"/>
      <c r="WZW118"/>
      <c r="WZY118"/>
      <c r="XAA118"/>
      <c r="XAC118"/>
      <c r="XAE118"/>
      <c r="XAG118"/>
      <c r="XAI118"/>
      <c r="XAK118"/>
      <c r="XAM118"/>
      <c r="XAO118"/>
      <c r="XAQ118"/>
      <c r="XAS118"/>
      <c r="XAU118"/>
      <c r="XAW118"/>
      <c r="XAY118"/>
      <c r="XBA118"/>
      <c r="XBC118"/>
      <c r="XBE118"/>
      <c r="XBG118"/>
      <c r="XBI118"/>
      <c r="XBK118"/>
      <c r="XBM118"/>
      <c r="XBO118"/>
      <c r="XBQ118"/>
      <c r="XBS118"/>
      <c r="XBU118"/>
      <c r="XBW118"/>
      <c r="XBY118"/>
      <c r="XCA118"/>
      <c r="XCC118"/>
      <c r="XCE118"/>
      <c r="XCG118"/>
      <c r="XCI118"/>
      <c r="XCK118"/>
      <c r="XCM118"/>
      <c r="XCO118"/>
      <c r="XCQ118"/>
      <c r="XCS118"/>
      <c r="XCU118"/>
      <c r="XCW118"/>
      <c r="XCY118"/>
      <c r="XDA118"/>
      <c r="XDC118"/>
      <c r="XDE118"/>
      <c r="XDG118"/>
      <c r="XDI118"/>
      <c r="XDK118"/>
      <c r="XDM118"/>
      <c r="XDO118"/>
      <c r="XDQ118"/>
      <c r="XDS118"/>
      <c r="XDU118"/>
      <c r="XDW118"/>
      <c r="XDY118"/>
      <c r="XEA118"/>
      <c r="XEC118"/>
      <c r="XEE118"/>
      <c r="XEG118"/>
      <c r="XEI118"/>
      <c r="XEK118"/>
      <c r="XEM118"/>
      <c r="XEO118"/>
      <c r="XEQ118"/>
      <c r="XES118"/>
      <c r="XEU118"/>
      <c r="XEW118"/>
      <c r="XEY118"/>
      <c r="XFA118"/>
      <c r="XFC118"/>
    </row>
    <row r="119" spans="1:1023 1025:2047 2049:3071 3073:4095 4097:5119 5121:6143 6145:7167 7169:8191 8193:9215 9217:10239 10241:11263 11265:12287 12289:13311 13313:14335 14337:15359 15361:16383" s="55" customFormat="1" ht="19" customHeight="1" x14ac:dyDescent="0.35">
      <c r="A119" s="2" t="s">
        <v>279</v>
      </c>
      <c r="B119" s="209" t="s">
        <v>280</v>
      </c>
      <c r="C119" s="210"/>
      <c r="D119" s="48" t="s">
        <v>60</v>
      </c>
      <c r="E119" s="50" t="s">
        <v>49</v>
      </c>
      <c r="F119" s="50" t="s">
        <v>49</v>
      </c>
      <c r="G119" s="50" t="s">
        <v>49</v>
      </c>
      <c r="H119" s="50" t="s">
        <v>49</v>
      </c>
      <c r="I119" s="50" t="s">
        <v>49</v>
      </c>
      <c r="J119" s="49">
        <v>1</v>
      </c>
      <c r="K119" s="57" t="s">
        <v>255</v>
      </c>
      <c r="L119" s="73"/>
      <c r="M119" s="71"/>
      <c r="N119" s="73"/>
      <c r="O119" s="71"/>
      <c r="P119" s="73"/>
      <c r="Q119" s="71"/>
      <c r="R119" s="73"/>
      <c r="S119" s="71"/>
      <c r="T119" s="73"/>
      <c r="U119" s="71"/>
      <c r="V119" s="73"/>
      <c r="W119" s="71"/>
      <c r="X119" s="73"/>
      <c r="Y119" s="71"/>
      <c r="Z119" s="73"/>
      <c r="AA119" s="71"/>
      <c r="AB119" s="73"/>
      <c r="AC119" s="71"/>
      <c r="AD119" s="73"/>
      <c r="AE119" s="71"/>
      <c r="AF119" s="73"/>
      <c r="AG119" s="71"/>
      <c r="AH119" s="73"/>
      <c r="AI119" s="71"/>
      <c r="AJ119" s="73"/>
      <c r="AK119" s="71"/>
      <c r="AL119" s="73"/>
      <c r="AM119" s="71"/>
      <c r="AN119" s="73"/>
      <c r="AO119" s="71"/>
      <c r="AP119" s="73"/>
      <c r="AQ119" s="71"/>
      <c r="AR119" s="73"/>
      <c r="AS119" s="71"/>
      <c r="AT119" s="73"/>
      <c r="AU119" s="71"/>
      <c r="AV119" s="73"/>
      <c r="AW119" s="71"/>
      <c r="AX119" s="73"/>
      <c r="AY119" s="71"/>
      <c r="AZ119" s="73"/>
      <c r="BA119" s="71"/>
      <c r="BB119" s="73"/>
      <c r="BC119" s="71"/>
      <c r="BD119" s="73"/>
      <c r="BE119" s="71"/>
      <c r="BF119" s="73"/>
      <c r="BG119" s="71"/>
      <c r="BH119" s="73"/>
      <c r="BI119" s="71"/>
      <c r="BJ119" s="73"/>
      <c r="BK119" s="71"/>
      <c r="BL119" s="73"/>
      <c r="BM119" s="71"/>
      <c r="BN119" s="73"/>
      <c r="BO119" s="71"/>
      <c r="BP119" s="73"/>
      <c r="BQ119" s="71"/>
      <c r="BR119" s="73"/>
      <c r="BS119" s="71"/>
      <c r="BT119" s="73"/>
      <c r="BU119" s="71"/>
      <c r="BV119" s="73"/>
      <c r="BW119" s="71"/>
      <c r="BX119" s="73"/>
      <c r="BY119" s="71"/>
      <c r="BZ119" s="73"/>
      <c r="CA119" s="71"/>
      <c r="CB119" s="73"/>
      <c r="CC119" s="71"/>
      <c r="CD119" s="73"/>
      <c r="CE119" s="71"/>
      <c r="CF119" s="73"/>
      <c r="CG119" s="71"/>
      <c r="CH119" s="73"/>
      <c r="CI119" s="71"/>
      <c r="CJ119" s="73"/>
      <c r="CK119" s="71"/>
      <c r="CL119" s="73"/>
      <c r="CM119" s="71"/>
      <c r="CN119" s="73"/>
      <c r="CO119" s="71"/>
      <c r="CP119" s="73"/>
      <c r="CQ119" s="71"/>
      <c r="CR119" s="73"/>
      <c r="CS119" s="71"/>
      <c r="CT119" s="73"/>
      <c r="CU119" s="71"/>
      <c r="CV119" s="73"/>
      <c r="CW119" s="71"/>
      <c r="CX119" s="73"/>
      <c r="CY119" s="71"/>
      <c r="CZ119" s="73"/>
      <c r="DA119" s="71"/>
      <c r="DB119" s="73"/>
      <c r="DC119" s="71"/>
      <c r="DD119" s="73"/>
      <c r="DE119" s="71"/>
      <c r="DF119" s="73"/>
      <c r="DG119" s="71"/>
      <c r="DH119" s="73"/>
      <c r="DI119" s="71"/>
      <c r="DK119"/>
      <c r="DM119"/>
      <c r="DO119"/>
      <c r="DQ119"/>
      <c r="DS119"/>
      <c r="DU119"/>
      <c r="DW119"/>
      <c r="DY119"/>
      <c r="EA119"/>
      <c r="EC119"/>
      <c r="EE119"/>
      <c r="EG119"/>
      <c r="EI119"/>
      <c r="EK119"/>
      <c r="EM119"/>
      <c r="EO119"/>
      <c r="EQ119"/>
      <c r="ES119"/>
      <c r="EU119"/>
      <c r="EW119"/>
      <c r="EY119"/>
      <c r="FA119"/>
      <c r="FC119"/>
      <c r="FE119"/>
      <c r="FG119"/>
      <c r="FI119"/>
      <c r="FK119"/>
      <c r="FM119"/>
      <c r="FO119"/>
      <c r="FQ119"/>
      <c r="FS119"/>
      <c r="FU119"/>
      <c r="FW119"/>
      <c r="FY119"/>
      <c r="GA119"/>
      <c r="GC119"/>
      <c r="GE119"/>
      <c r="GG119"/>
      <c r="GI119"/>
      <c r="GK119"/>
      <c r="GM119"/>
      <c r="GO119"/>
      <c r="GQ119"/>
      <c r="GS119"/>
      <c r="GU119"/>
      <c r="GW119"/>
      <c r="GY119"/>
      <c r="HA119"/>
      <c r="HC119"/>
      <c r="HE119"/>
      <c r="HG119"/>
      <c r="HI119"/>
      <c r="HK119"/>
      <c r="HM119"/>
      <c r="HO119"/>
      <c r="HQ119"/>
      <c r="HS119"/>
      <c r="HU119"/>
      <c r="HW119"/>
      <c r="HY119"/>
      <c r="IA119"/>
      <c r="IC119"/>
      <c r="IE119"/>
      <c r="IG119"/>
      <c r="II119"/>
      <c r="IK119"/>
      <c r="IM119"/>
      <c r="IO119"/>
      <c r="IQ119"/>
      <c r="IS119"/>
      <c r="IU119"/>
      <c r="IW119"/>
      <c r="IY119"/>
      <c r="JA119"/>
      <c r="JC119"/>
      <c r="JE119"/>
      <c r="JG119"/>
      <c r="JI119"/>
      <c r="JK119"/>
      <c r="JM119"/>
      <c r="JO119"/>
      <c r="JQ119"/>
      <c r="JS119"/>
      <c r="JU119"/>
      <c r="JW119"/>
      <c r="JY119"/>
      <c r="KA119"/>
      <c r="KC119"/>
      <c r="KE119"/>
      <c r="KG119"/>
      <c r="KI119"/>
      <c r="KK119"/>
      <c r="KM119"/>
      <c r="KO119"/>
      <c r="KQ119"/>
      <c r="KS119"/>
      <c r="KU119"/>
      <c r="KW119"/>
      <c r="KY119"/>
      <c r="LA119"/>
      <c r="LC119"/>
      <c r="LE119"/>
      <c r="LG119"/>
      <c r="LI119"/>
      <c r="LK119"/>
      <c r="LM119"/>
      <c r="LO119"/>
      <c r="LQ119"/>
      <c r="LS119"/>
      <c r="LU119"/>
      <c r="LW119"/>
      <c r="LY119"/>
      <c r="MA119"/>
      <c r="MC119"/>
      <c r="ME119"/>
      <c r="MG119"/>
      <c r="MI119"/>
      <c r="MK119"/>
      <c r="MM119"/>
      <c r="MO119"/>
      <c r="MQ119"/>
      <c r="MS119"/>
      <c r="MU119"/>
      <c r="MW119"/>
      <c r="MY119"/>
      <c r="NA119"/>
      <c r="NC119"/>
      <c r="NE119"/>
      <c r="NG119"/>
      <c r="NI119"/>
      <c r="NK119"/>
      <c r="NM119"/>
      <c r="NO119"/>
      <c r="NQ119"/>
      <c r="NS119"/>
      <c r="NU119"/>
      <c r="NW119"/>
      <c r="NY119"/>
      <c r="OA119"/>
      <c r="OC119"/>
      <c r="OE119"/>
      <c r="OG119"/>
      <c r="OI119"/>
      <c r="OK119"/>
      <c r="OM119"/>
      <c r="OO119"/>
      <c r="OQ119"/>
      <c r="OS119"/>
      <c r="OU119"/>
      <c r="OW119"/>
      <c r="OY119"/>
      <c r="PA119"/>
      <c r="PC119"/>
      <c r="PE119"/>
      <c r="PG119"/>
      <c r="PI119"/>
      <c r="PK119"/>
      <c r="PM119"/>
      <c r="PO119"/>
      <c r="PQ119"/>
      <c r="PS119"/>
      <c r="PU119"/>
      <c r="PW119"/>
      <c r="PY119"/>
      <c r="QA119"/>
      <c r="QC119"/>
      <c r="QE119"/>
      <c r="QG119"/>
      <c r="QI119"/>
      <c r="QK119"/>
      <c r="QM119"/>
      <c r="QO119"/>
      <c r="QQ119"/>
      <c r="QS119"/>
      <c r="QU119"/>
      <c r="QW119"/>
      <c r="QY119"/>
      <c r="RA119"/>
      <c r="RC119"/>
      <c r="RE119"/>
      <c r="RG119"/>
      <c r="RI119"/>
      <c r="RK119"/>
      <c r="RM119"/>
      <c r="RO119"/>
      <c r="RQ119"/>
      <c r="RS119"/>
      <c r="RU119"/>
      <c r="RW119"/>
      <c r="RY119"/>
      <c r="SA119"/>
      <c r="SC119"/>
      <c r="SE119"/>
      <c r="SG119"/>
      <c r="SI119"/>
      <c r="SK119"/>
      <c r="SM119"/>
      <c r="SO119"/>
      <c r="SQ119"/>
      <c r="SS119"/>
      <c r="SU119"/>
      <c r="SW119"/>
      <c r="SY119"/>
      <c r="TA119"/>
      <c r="TC119"/>
      <c r="TE119"/>
      <c r="TG119"/>
      <c r="TI119"/>
      <c r="TK119"/>
      <c r="TM119"/>
      <c r="TO119"/>
      <c r="TQ119"/>
      <c r="TS119"/>
      <c r="TU119"/>
      <c r="TW119"/>
      <c r="TY119"/>
      <c r="UA119"/>
      <c r="UC119"/>
      <c r="UE119"/>
      <c r="UG119"/>
      <c r="UI119"/>
      <c r="UK119"/>
      <c r="UM119"/>
      <c r="UO119"/>
      <c r="UQ119"/>
      <c r="US119"/>
      <c r="UU119"/>
      <c r="UW119"/>
      <c r="UY119"/>
      <c r="VA119"/>
      <c r="VC119"/>
      <c r="VE119"/>
      <c r="VG119"/>
      <c r="VI119"/>
      <c r="VK119"/>
      <c r="VM119"/>
      <c r="VO119"/>
      <c r="VQ119"/>
      <c r="VS119"/>
      <c r="VU119"/>
      <c r="VW119"/>
      <c r="VY119"/>
      <c r="WA119"/>
      <c r="WC119"/>
      <c r="WE119"/>
      <c r="WG119"/>
      <c r="WI119"/>
      <c r="WK119"/>
      <c r="WM119"/>
      <c r="WO119"/>
      <c r="WQ119"/>
      <c r="WS119"/>
      <c r="WU119"/>
      <c r="WW119"/>
      <c r="WY119"/>
      <c r="XA119"/>
      <c r="XC119"/>
      <c r="XE119"/>
      <c r="XG119"/>
      <c r="XI119"/>
      <c r="XK119"/>
      <c r="XM119"/>
      <c r="XO119"/>
      <c r="XQ119"/>
      <c r="XS119"/>
      <c r="XU119"/>
      <c r="XW119"/>
      <c r="XY119"/>
      <c r="YA119"/>
      <c r="YC119"/>
      <c r="YE119"/>
      <c r="YG119"/>
      <c r="YI119"/>
      <c r="YK119"/>
      <c r="YM119"/>
      <c r="YO119"/>
      <c r="YQ119"/>
      <c r="YS119"/>
      <c r="YU119"/>
      <c r="YW119"/>
      <c r="YY119"/>
      <c r="ZA119"/>
      <c r="ZC119"/>
      <c r="ZE119"/>
      <c r="ZG119"/>
      <c r="ZI119"/>
      <c r="ZK119"/>
      <c r="ZM119"/>
      <c r="ZO119"/>
      <c r="ZQ119"/>
      <c r="ZS119"/>
      <c r="ZU119"/>
      <c r="ZW119"/>
      <c r="ZY119"/>
      <c r="AAA119"/>
      <c r="AAC119"/>
      <c r="AAE119"/>
      <c r="AAG119"/>
      <c r="AAI119"/>
      <c r="AAK119"/>
      <c r="AAM119"/>
      <c r="AAO119"/>
      <c r="AAQ119"/>
      <c r="AAS119"/>
      <c r="AAU119"/>
      <c r="AAW119"/>
      <c r="AAY119"/>
      <c r="ABA119"/>
      <c r="ABC119"/>
      <c r="ABE119"/>
      <c r="ABG119"/>
      <c r="ABI119"/>
      <c r="ABK119"/>
      <c r="ABM119"/>
      <c r="ABO119"/>
      <c r="ABQ119"/>
      <c r="ABS119"/>
      <c r="ABU119"/>
      <c r="ABW119"/>
      <c r="ABY119"/>
      <c r="ACA119"/>
      <c r="ACC119"/>
      <c r="ACE119"/>
      <c r="ACG119"/>
      <c r="ACI119"/>
      <c r="ACK119"/>
      <c r="ACM119"/>
      <c r="ACO119"/>
      <c r="ACQ119"/>
      <c r="ACS119"/>
      <c r="ACU119"/>
      <c r="ACW119"/>
      <c r="ACY119"/>
      <c r="ADA119"/>
      <c r="ADC119"/>
      <c r="ADE119"/>
      <c r="ADG119"/>
      <c r="ADI119"/>
      <c r="ADK119"/>
      <c r="ADM119"/>
      <c r="ADO119"/>
      <c r="ADQ119"/>
      <c r="ADS119"/>
      <c r="ADU119"/>
      <c r="ADW119"/>
      <c r="ADY119"/>
      <c r="AEA119"/>
      <c r="AEC119"/>
      <c r="AEE119"/>
      <c r="AEG119"/>
      <c r="AEI119"/>
      <c r="AEK119"/>
      <c r="AEM119"/>
      <c r="AEO119"/>
      <c r="AEQ119"/>
      <c r="AES119"/>
      <c r="AEU119"/>
      <c r="AEW119"/>
      <c r="AEY119"/>
      <c r="AFA119"/>
      <c r="AFC119"/>
      <c r="AFE119"/>
      <c r="AFG119"/>
      <c r="AFI119"/>
      <c r="AFK119"/>
      <c r="AFM119"/>
      <c r="AFO119"/>
      <c r="AFQ119"/>
      <c r="AFS119"/>
      <c r="AFU119"/>
      <c r="AFW119"/>
      <c r="AFY119"/>
      <c r="AGA119"/>
      <c r="AGC119"/>
      <c r="AGE119"/>
      <c r="AGG119"/>
      <c r="AGI119"/>
      <c r="AGK119"/>
      <c r="AGM119"/>
      <c r="AGO119"/>
      <c r="AGQ119"/>
      <c r="AGS119"/>
      <c r="AGU119"/>
      <c r="AGW119"/>
      <c r="AGY119"/>
      <c r="AHA119"/>
      <c r="AHC119"/>
      <c r="AHE119"/>
      <c r="AHG119"/>
      <c r="AHI119"/>
      <c r="AHK119"/>
      <c r="AHM119"/>
      <c r="AHO119"/>
      <c r="AHQ119"/>
      <c r="AHS119"/>
      <c r="AHU119"/>
      <c r="AHW119"/>
      <c r="AHY119"/>
      <c r="AIA119"/>
      <c r="AIC119"/>
      <c r="AIE119"/>
      <c r="AIG119"/>
      <c r="AII119"/>
      <c r="AIK119"/>
      <c r="AIM119"/>
      <c r="AIO119"/>
      <c r="AIQ119"/>
      <c r="AIS119"/>
      <c r="AIU119"/>
      <c r="AIW119"/>
      <c r="AIY119"/>
      <c r="AJA119"/>
      <c r="AJC119"/>
      <c r="AJE119"/>
      <c r="AJG119"/>
      <c r="AJI119"/>
      <c r="AJK119"/>
      <c r="AJM119"/>
      <c r="AJO119"/>
      <c r="AJQ119"/>
      <c r="AJS119"/>
      <c r="AJU119"/>
      <c r="AJW119"/>
      <c r="AJY119"/>
      <c r="AKA119"/>
      <c r="AKC119"/>
      <c r="AKE119"/>
      <c r="AKG119"/>
      <c r="AKI119"/>
      <c r="AKK119"/>
      <c r="AKM119"/>
      <c r="AKO119"/>
      <c r="AKQ119"/>
      <c r="AKS119"/>
      <c r="AKU119"/>
      <c r="AKW119"/>
      <c r="AKY119"/>
      <c r="ALA119"/>
      <c r="ALC119"/>
      <c r="ALE119"/>
      <c r="ALG119"/>
      <c r="ALI119"/>
      <c r="ALK119"/>
      <c r="ALM119"/>
      <c r="ALO119"/>
      <c r="ALQ119"/>
      <c r="ALS119"/>
      <c r="ALU119"/>
      <c r="ALW119"/>
      <c r="ALY119"/>
      <c r="AMA119"/>
      <c r="AMC119"/>
      <c r="AME119"/>
      <c r="AMG119"/>
      <c r="AMI119"/>
      <c r="AMK119"/>
      <c r="AMM119"/>
      <c r="AMO119"/>
      <c r="AMQ119"/>
      <c r="AMS119"/>
      <c r="AMU119"/>
      <c r="AMW119"/>
      <c r="AMY119"/>
      <c r="ANA119"/>
      <c r="ANC119"/>
      <c r="ANE119"/>
      <c r="ANG119"/>
      <c r="ANI119"/>
      <c r="ANK119"/>
      <c r="ANM119"/>
      <c r="ANO119"/>
      <c r="ANQ119"/>
      <c r="ANS119"/>
      <c r="ANU119"/>
      <c r="ANW119"/>
      <c r="ANY119"/>
      <c r="AOA119"/>
      <c r="AOC119"/>
      <c r="AOE119"/>
      <c r="AOG119"/>
      <c r="AOI119"/>
      <c r="AOK119"/>
      <c r="AOM119"/>
      <c r="AOO119"/>
      <c r="AOQ119"/>
      <c r="AOS119"/>
      <c r="AOU119"/>
      <c r="AOW119"/>
      <c r="AOY119"/>
      <c r="APA119"/>
      <c r="APC119"/>
      <c r="APE119"/>
      <c r="APG119"/>
      <c r="API119"/>
      <c r="APK119"/>
      <c r="APM119"/>
      <c r="APO119"/>
      <c r="APQ119"/>
      <c r="APS119"/>
      <c r="APU119"/>
      <c r="APW119"/>
      <c r="APY119"/>
      <c r="AQA119"/>
      <c r="AQC119"/>
      <c r="AQE119"/>
      <c r="AQG119"/>
      <c r="AQI119"/>
      <c r="AQK119"/>
      <c r="AQM119"/>
      <c r="AQO119"/>
      <c r="AQQ119"/>
      <c r="AQS119"/>
      <c r="AQU119"/>
      <c r="AQW119"/>
      <c r="AQY119"/>
      <c r="ARA119"/>
      <c r="ARC119"/>
      <c r="ARE119"/>
      <c r="ARG119"/>
      <c r="ARI119"/>
      <c r="ARK119"/>
      <c r="ARM119"/>
      <c r="ARO119"/>
      <c r="ARQ119"/>
      <c r="ARS119"/>
      <c r="ARU119"/>
      <c r="ARW119"/>
      <c r="ARY119"/>
      <c r="ASA119"/>
      <c r="ASC119"/>
      <c r="ASE119"/>
      <c r="ASG119"/>
      <c r="ASI119"/>
      <c r="ASK119"/>
      <c r="ASM119"/>
      <c r="ASO119"/>
      <c r="ASQ119"/>
      <c r="ASS119"/>
      <c r="ASU119"/>
      <c r="ASW119"/>
      <c r="ASY119"/>
      <c r="ATA119"/>
      <c r="ATC119"/>
      <c r="ATE119"/>
      <c r="ATG119"/>
      <c r="ATI119"/>
      <c r="ATK119"/>
      <c r="ATM119"/>
      <c r="ATO119"/>
      <c r="ATQ119"/>
      <c r="ATS119"/>
      <c r="ATU119"/>
      <c r="ATW119"/>
      <c r="ATY119"/>
      <c r="AUA119"/>
      <c r="AUC119"/>
      <c r="AUE119"/>
      <c r="AUG119"/>
      <c r="AUI119"/>
      <c r="AUK119"/>
      <c r="AUM119"/>
      <c r="AUO119"/>
      <c r="AUQ119"/>
      <c r="AUS119"/>
      <c r="AUU119"/>
      <c r="AUW119"/>
      <c r="AUY119"/>
      <c r="AVA119"/>
      <c r="AVC119"/>
      <c r="AVE119"/>
      <c r="AVG119"/>
      <c r="AVI119"/>
      <c r="AVK119"/>
      <c r="AVM119"/>
      <c r="AVO119"/>
      <c r="AVQ119"/>
      <c r="AVS119"/>
      <c r="AVU119"/>
      <c r="AVW119"/>
      <c r="AVY119"/>
      <c r="AWA119"/>
      <c r="AWC119"/>
      <c r="AWE119"/>
      <c r="AWG119"/>
      <c r="AWI119"/>
      <c r="AWK119"/>
      <c r="AWM119"/>
      <c r="AWO119"/>
      <c r="AWQ119"/>
      <c r="AWS119"/>
      <c r="AWU119"/>
      <c r="AWW119"/>
      <c r="AWY119"/>
      <c r="AXA119"/>
      <c r="AXC119"/>
      <c r="AXE119"/>
      <c r="AXG119"/>
      <c r="AXI119"/>
      <c r="AXK119"/>
      <c r="AXM119"/>
      <c r="AXO119"/>
      <c r="AXQ119"/>
      <c r="AXS119"/>
      <c r="AXU119"/>
      <c r="AXW119"/>
      <c r="AXY119"/>
      <c r="AYA119"/>
      <c r="AYC119"/>
      <c r="AYE119"/>
      <c r="AYG119"/>
      <c r="AYI119"/>
      <c r="AYK119"/>
      <c r="AYM119"/>
      <c r="AYO119"/>
      <c r="AYQ119"/>
      <c r="AYS119"/>
      <c r="AYU119"/>
      <c r="AYW119"/>
      <c r="AYY119"/>
      <c r="AZA119"/>
      <c r="AZC119"/>
      <c r="AZE119"/>
      <c r="AZG119"/>
      <c r="AZI119"/>
      <c r="AZK119"/>
      <c r="AZM119"/>
      <c r="AZO119"/>
      <c r="AZQ119"/>
      <c r="AZS119"/>
      <c r="AZU119"/>
      <c r="AZW119"/>
      <c r="AZY119"/>
      <c r="BAA119"/>
      <c r="BAC119"/>
      <c r="BAE119"/>
      <c r="BAG119"/>
      <c r="BAI119"/>
      <c r="BAK119"/>
      <c r="BAM119"/>
      <c r="BAO119"/>
      <c r="BAQ119"/>
      <c r="BAS119"/>
      <c r="BAU119"/>
      <c r="BAW119"/>
      <c r="BAY119"/>
      <c r="BBA119"/>
      <c r="BBC119"/>
      <c r="BBE119"/>
      <c r="BBG119"/>
      <c r="BBI119"/>
      <c r="BBK119"/>
      <c r="BBM119"/>
      <c r="BBO119"/>
      <c r="BBQ119"/>
      <c r="BBS119"/>
      <c r="BBU119"/>
      <c r="BBW119"/>
      <c r="BBY119"/>
      <c r="BCA119"/>
      <c r="BCC119"/>
      <c r="BCE119"/>
      <c r="BCG119"/>
      <c r="BCI119"/>
      <c r="BCK119"/>
      <c r="BCM119"/>
      <c r="BCO119"/>
      <c r="BCQ119"/>
      <c r="BCS119"/>
      <c r="BCU119"/>
      <c r="BCW119"/>
      <c r="BCY119"/>
      <c r="BDA119"/>
      <c r="BDC119"/>
      <c r="BDE119"/>
      <c r="BDG119"/>
      <c r="BDI119"/>
      <c r="BDK119"/>
      <c r="BDM119"/>
      <c r="BDO119"/>
      <c r="BDQ119"/>
      <c r="BDS119"/>
      <c r="BDU119"/>
      <c r="BDW119"/>
      <c r="BDY119"/>
      <c r="BEA119"/>
      <c r="BEC119"/>
      <c r="BEE119"/>
      <c r="BEG119"/>
      <c r="BEI119"/>
      <c r="BEK119"/>
      <c r="BEM119"/>
      <c r="BEO119"/>
      <c r="BEQ119"/>
      <c r="BES119"/>
      <c r="BEU119"/>
      <c r="BEW119"/>
      <c r="BEY119"/>
      <c r="BFA119"/>
      <c r="BFC119"/>
      <c r="BFE119"/>
      <c r="BFG119"/>
      <c r="BFI119"/>
      <c r="BFK119"/>
      <c r="BFM119"/>
      <c r="BFO119"/>
      <c r="BFQ119"/>
      <c r="BFS119"/>
      <c r="BFU119"/>
      <c r="BFW119"/>
      <c r="BFY119"/>
      <c r="BGA119"/>
      <c r="BGC119"/>
      <c r="BGE119"/>
      <c r="BGG119"/>
      <c r="BGI119"/>
      <c r="BGK119"/>
      <c r="BGM119"/>
      <c r="BGO119"/>
      <c r="BGQ119"/>
      <c r="BGS119"/>
      <c r="BGU119"/>
      <c r="BGW119"/>
      <c r="BGY119"/>
      <c r="BHA119"/>
      <c r="BHC119"/>
      <c r="BHE119"/>
      <c r="BHG119"/>
      <c r="BHI119"/>
      <c r="BHK119"/>
      <c r="BHM119"/>
      <c r="BHO119"/>
      <c r="BHQ119"/>
      <c r="BHS119"/>
      <c r="BHU119"/>
      <c r="BHW119"/>
      <c r="BHY119"/>
      <c r="BIA119"/>
      <c r="BIC119"/>
      <c r="BIE119"/>
      <c r="BIG119"/>
      <c r="BII119"/>
      <c r="BIK119"/>
      <c r="BIM119"/>
      <c r="BIO119"/>
      <c r="BIQ119"/>
      <c r="BIS119"/>
      <c r="BIU119"/>
      <c r="BIW119"/>
      <c r="BIY119"/>
      <c r="BJA119"/>
      <c r="BJC119"/>
      <c r="BJE119"/>
      <c r="BJG119"/>
      <c r="BJI119"/>
      <c r="BJK119"/>
      <c r="BJM119"/>
      <c r="BJO119"/>
      <c r="BJQ119"/>
      <c r="BJS119"/>
      <c r="BJU119"/>
      <c r="BJW119"/>
      <c r="BJY119"/>
      <c r="BKA119"/>
      <c r="BKC119"/>
      <c r="BKE119"/>
      <c r="BKG119"/>
      <c r="BKI119"/>
      <c r="BKK119"/>
      <c r="BKM119"/>
      <c r="BKO119"/>
      <c r="BKQ119"/>
      <c r="BKS119"/>
      <c r="BKU119"/>
      <c r="BKW119"/>
      <c r="BKY119"/>
      <c r="BLA119"/>
      <c r="BLC119"/>
      <c r="BLE119"/>
      <c r="BLG119"/>
      <c r="BLI119"/>
      <c r="BLK119"/>
      <c r="BLM119"/>
      <c r="BLO119"/>
      <c r="BLQ119"/>
      <c r="BLS119"/>
      <c r="BLU119"/>
      <c r="BLW119"/>
      <c r="BLY119"/>
      <c r="BMA119"/>
      <c r="BMC119"/>
      <c r="BME119"/>
      <c r="BMG119"/>
      <c r="BMI119"/>
      <c r="BMK119"/>
      <c r="BMM119"/>
      <c r="BMO119"/>
      <c r="BMQ119"/>
      <c r="BMS119"/>
      <c r="BMU119"/>
      <c r="BMW119"/>
      <c r="BMY119"/>
      <c r="BNA119"/>
      <c r="BNC119"/>
      <c r="BNE119"/>
      <c r="BNG119"/>
      <c r="BNI119"/>
      <c r="BNK119"/>
      <c r="BNM119"/>
      <c r="BNO119"/>
      <c r="BNQ119"/>
      <c r="BNS119"/>
      <c r="BNU119"/>
      <c r="BNW119"/>
      <c r="BNY119"/>
      <c r="BOA119"/>
      <c r="BOC119"/>
      <c r="BOE119"/>
      <c r="BOG119"/>
      <c r="BOI119"/>
      <c r="BOK119"/>
      <c r="BOM119"/>
      <c r="BOO119"/>
      <c r="BOQ119"/>
      <c r="BOS119"/>
      <c r="BOU119"/>
      <c r="BOW119"/>
      <c r="BOY119"/>
      <c r="BPA119"/>
      <c r="BPC119"/>
      <c r="BPE119"/>
      <c r="BPG119"/>
      <c r="BPI119"/>
      <c r="BPK119"/>
      <c r="BPM119"/>
      <c r="BPO119"/>
      <c r="BPQ119"/>
      <c r="BPS119"/>
      <c r="BPU119"/>
      <c r="BPW119"/>
      <c r="BPY119"/>
      <c r="BQA119"/>
      <c r="BQC119"/>
      <c r="BQE119"/>
      <c r="BQG119"/>
      <c r="BQI119"/>
      <c r="BQK119"/>
      <c r="BQM119"/>
      <c r="BQO119"/>
      <c r="BQQ119"/>
      <c r="BQS119"/>
      <c r="BQU119"/>
      <c r="BQW119"/>
      <c r="BQY119"/>
      <c r="BRA119"/>
      <c r="BRC119"/>
      <c r="BRE119"/>
      <c r="BRG119"/>
      <c r="BRI119"/>
      <c r="BRK119"/>
      <c r="BRM119"/>
      <c r="BRO119"/>
      <c r="BRQ119"/>
      <c r="BRS119"/>
      <c r="BRU119"/>
      <c r="BRW119"/>
      <c r="BRY119"/>
      <c r="BSA119"/>
      <c r="BSC119"/>
      <c r="BSE119"/>
      <c r="BSG119"/>
      <c r="BSI119"/>
      <c r="BSK119"/>
      <c r="BSM119"/>
      <c r="BSO119"/>
      <c r="BSQ119"/>
      <c r="BSS119"/>
      <c r="BSU119"/>
      <c r="BSW119"/>
      <c r="BSY119"/>
      <c r="BTA119"/>
      <c r="BTC119"/>
      <c r="BTE119"/>
      <c r="BTG119"/>
      <c r="BTI119"/>
      <c r="BTK119"/>
      <c r="BTM119"/>
      <c r="BTO119"/>
      <c r="BTQ119"/>
      <c r="BTS119"/>
      <c r="BTU119"/>
      <c r="BTW119"/>
      <c r="BTY119"/>
      <c r="BUA119"/>
      <c r="BUC119"/>
      <c r="BUE119"/>
      <c r="BUG119"/>
      <c r="BUI119"/>
      <c r="BUK119"/>
      <c r="BUM119"/>
      <c r="BUO119"/>
      <c r="BUQ119"/>
      <c r="BUS119"/>
      <c r="BUU119"/>
      <c r="BUW119"/>
      <c r="BUY119"/>
      <c r="BVA119"/>
      <c r="BVC119"/>
      <c r="BVE119"/>
      <c r="BVG119"/>
      <c r="BVI119"/>
      <c r="BVK119"/>
      <c r="BVM119"/>
      <c r="BVO119"/>
      <c r="BVQ119"/>
      <c r="BVS119"/>
      <c r="BVU119"/>
      <c r="BVW119"/>
      <c r="BVY119"/>
      <c r="BWA119"/>
      <c r="BWC119"/>
      <c r="BWE119"/>
      <c r="BWG119"/>
      <c r="BWI119"/>
      <c r="BWK119"/>
      <c r="BWM119"/>
      <c r="BWO119"/>
      <c r="BWQ119"/>
      <c r="BWS119"/>
      <c r="BWU119"/>
      <c r="BWW119"/>
      <c r="BWY119"/>
      <c r="BXA119"/>
      <c r="BXC119"/>
      <c r="BXE119"/>
      <c r="BXG119"/>
      <c r="BXI119"/>
      <c r="BXK119"/>
      <c r="BXM119"/>
      <c r="BXO119"/>
      <c r="BXQ119"/>
      <c r="BXS119"/>
      <c r="BXU119"/>
      <c r="BXW119"/>
      <c r="BXY119"/>
      <c r="BYA119"/>
      <c r="BYC119"/>
      <c r="BYE119"/>
      <c r="BYG119"/>
      <c r="BYI119"/>
      <c r="BYK119"/>
      <c r="BYM119"/>
      <c r="BYO119"/>
      <c r="BYQ119"/>
      <c r="BYS119"/>
      <c r="BYU119"/>
      <c r="BYW119"/>
      <c r="BYY119"/>
      <c r="BZA119"/>
      <c r="BZC119"/>
      <c r="BZE119"/>
      <c r="BZG119"/>
      <c r="BZI119"/>
      <c r="BZK119"/>
      <c r="BZM119"/>
      <c r="BZO119"/>
      <c r="BZQ119"/>
      <c r="BZS119"/>
      <c r="BZU119"/>
      <c r="BZW119"/>
      <c r="BZY119"/>
      <c r="CAA119"/>
      <c r="CAC119"/>
      <c r="CAE119"/>
      <c r="CAG119"/>
      <c r="CAI119"/>
      <c r="CAK119"/>
      <c r="CAM119"/>
      <c r="CAO119"/>
      <c r="CAQ119"/>
      <c r="CAS119"/>
      <c r="CAU119"/>
      <c r="CAW119"/>
      <c r="CAY119"/>
      <c r="CBA119"/>
      <c r="CBC119"/>
      <c r="CBE119"/>
      <c r="CBG119"/>
      <c r="CBI119"/>
      <c r="CBK119"/>
      <c r="CBM119"/>
      <c r="CBO119"/>
      <c r="CBQ119"/>
      <c r="CBS119"/>
      <c r="CBU119"/>
      <c r="CBW119"/>
      <c r="CBY119"/>
      <c r="CCA119"/>
      <c r="CCC119"/>
      <c r="CCE119"/>
      <c r="CCG119"/>
      <c r="CCI119"/>
      <c r="CCK119"/>
      <c r="CCM119"/>
      <c r="CCO119"/>
      <c r="CCQ119"/>
      <c r="CCS119"/>
      <c r="CCU119"/>
      <c r="CCW119"/>
      <c r="CCY119"/>
      <c r="CDA119"/>
      <c r="CDC119"/>
      <c r="CDE119"/>
      <c r="CDG119"/>
      <c r="CDI119"/>
      <c r="CDK119"/>
      <c r="CDM119"/>
      <c r="CDO119"/>
      <c r="CDQ119"/>
      <c r="CDS119"/>
      <c r="CDU119"/>
      <c r="CDW119"/>
      <c r="CDY119"/>
      <c r="CEA119"/>
      <c r="CEC119"/>
      <c r="CEE119"/>
      <c r="CEG119"/>
      <c r="CEI119"/>
      <c r="CEK119"/>
      <c r="CEM119"/>
      <c r="CEO119"/>
      <c r="CEQ119"/>
      <c r="CES119"/>
      <c r="CEU119"/>
      <c r="CEW119"/>
      <c r="CEY119"/>
      <c r="CFA119"/>
      <c r="CFC119"/>
      <c r="CFE119"/>
      <c r="CFG119"/>
      <c r="CFI119"/>
      <c r="CFK119"/>
      <c r="CFM119"/>
      <c r="CFO119"/>
      <c r="CFQ119"/>
      <c r="CFS119"/>
      <c r="CFU119"/>
      <c r="CFW119"/>
      <c r="CFY119"/>
      <c r="CGA119"/>
      <c r="CGC119"/>
      <c r="CGE119"/>
      <c r="CGG119"/>
      <c r="CGI119"/>
      <c r="CGK119"/>
      <c r="CGM119"/>
      <c r="CGO119"/>
      <c r="CGQ119"/>
      <c r="CGS119"/>
      <c r="CGU119"/>
      <c r="CGW119"/>
      <c r="CGY119"/>
      <c r="CHA119"/>
      <c r="CHC119"/>
      <c r="CHE119"/>
      <c r="CHG119"/>
      <c r="CHI119"/>
      <c r="CHK119"/>
      <c r="CHM119"/>
      <c r="CHO119"/>
      <c r="CHQ119"/>
      <c r="CHS119"/>
      <c r="CHU119"/>
      <c r="CHW119"/>
      <c r="CHY119"/>
      <c r="CIA119"/>
      <c r="CIC119"/>
      <c r="CIE119"/>
      <c r="CIG119"/>
      <c r="CII119"/>
      <c r="CIK119"/>
      <c r="CIM119"/>
      <c r="CIO119"/>
      <c r="CIQ119"/>
      <c r="CIS119"/>
      <c r="CIU119"/>
      <c r="CIW119"/>
      <c r="CIY119"/>
      <c r="CJA119"/>
      <c r="CJC119"/>
      <c r="CJE119"/>
      <c r="CJG119"/>
      <c r="CJI119"/>
      <c r="CJK119"/>
      <c r="CJM119"/>
      <c r="CJO119"/>
      <c r="CJQ119"/>
      <c r="CJS119"/>
      <c r="CJU119"/>
      <c r="CJW119"/>
      <c r="CJY119"/>
      <c r="CKA119"/>
      <c r="CKC119"/>
      <c r="CKE119"/>
      <c r="CKG119"/>
      <c r="CKI119"/>
      <c r="CKK119"/>
      <c r="CKM119"/>
      <c r="CKO119"/>
      <c r="CKQ119"/>
      <c r="CKS119"/>
      <c r="CKU119"/>
      <c r="CKW119"/>
      <c r="CKY119"/>
      <c r="CLA119"/>
      <c r="CLC119"/>
      <c r="CLE119"/>
      <c r="CLG119"/>
      <c r="CLI119"/>
      <c r="CLK119"/>
      <c r="CLM119"/>
      <c r="CLO119"/>
      <c r="CLQ119"/>
      <c r="CLS119"/>
      <c r="CLU119"/>
      <c r="CLW119"/>
      <c r="CLY119"/>
      <c r="CMA119"/>
      <c r="CMC119"/>
      <c r="CME119"/>
      <c r="CMG119"/>
      <c r="CMI119"/>
      <c r="CMK119"/>
      <c r="CMM119"/>
      <c r="CMO119"/>
      <c r="CMQ119"/>
      <c r="CMS119"/>
      <c r="CMU119"/>
      <c r="CMW119"/>
      <c r="CMY119"/>
      <c r="CNA119"/>
      <c r="CNC119"/>
      <c r="CNE119"/>
      <c r="CNG119"/>
      <c r="CNI119"/>
      <c r="CNK119"/>
      <c r="CNM119"/>
      <c r="CNO119"/>
      <c r="CNQ119"/>
      <c r="CNS119"/>
      <c r="CNU119"/>
      <c r="CNW119"/>
      <c r="CNY119"/>
      <c r="COA119"/>
      <c r="COC119"/>
      <c r="COE119"/>
      <c r="COG119"/>
      <c r="COI119"/>
      <c r="COK119"/>
      <c r="COM119"/>
      <c r="COO119"/>
      <c r="COQ119"/>
      <c r="COS119"/>
      <c r="COU119"/>
      <c r="COW119"/>
      <c r="COY119"/>
      <c r="CPA119"/>
      <c r="CPC119"/>
      <c r="CPE119"/>
      <c r="CPG119"/>
      <c r="CPI119"/>
      <c r="CPK119"/>
      <c r="CPM119"/>
      <c r="CPO119"/>
      <c r="CPQ119"/>
      <c r="CPS119"/>
      <c r="CPU119"/>
      <c r="CPW119"/>
      <c r="CPY119"/>
      <c r="CQA119"/>
      <c r="CQC119"/>
      <c r="CQE119"/>
      <c r="CQG119"/>
      <c r="CQI119"/>
      <c r="CQK119"/>
      <c r="CQM119"/>
      <c r="CQO119"/>
      <c r="CQQ119"/>
      <c r="CQS119"/>
      <c r="CQU119"/>
      <c r="CQW119"/>
      <c r="CQY119"/>
      <c r="CRA119"/>
      <c r="CRC119"/>
      <c r="CRE119"/>
      <c r="CRG119"/>
      <c r="CRI119"/>
      <c r="CRK119"/>
      <c r="CRM119"/>
      <c r="CRO119"/>
      <c r="CRQ119"/>
      <c r="CRS119"/>
      <c r="CRU119"/>
      <c r="CRW119"/>
      <c r="CRY119"/>
      <c r="CSA119"/>
      <c r="CSC119"/>
      <c r="CSE119"/>
      <c r="CSG119"/>
      <c r="CSI119"/>
      <c r="CSK119"/>
      <c r="CSM119"/>
      <c r="CSO119"/>
      <c r="CSQ119"/>
      <c r="CSS119"/>
      <c r="CSU119"/>
      <c r="CSW119"/>
      <c r="CSY119"/>
      <c r="CTA119"/>
      <c r="CTC119"/>
      <c r="CTE119"/>
      <c r="CTG119"/>
      <c r="CTI119"/>
      <c r="CTK119"/>
      <c r="CTM119"/>
      <c r="CTO119"/>
      <c r="CTQ119"/>
      <c r="CTS119"/>
      <c r="CTU119"/>
      <c r="CTW119"/>
      <c r="CTY119"/>
      <c r="CUA119"/>
      <c r="CUC119"/>
      <c r="CUE119"/>
      <c r="CUG119"/>
      <c r="CUI119"/>
      <c r="CUK119"/>
      <c r="CUM119"/>
      <c r="CUO119"/>
      <c r="CUQ119"/>
      <c r="CUS119"/>
      <c r="CUU119"/>
      <c r="CUW119"/>
      <c r="CUY119"/>
      <c r="CVA119"/>
      <c r="CVC119"/>
      <c r="CVE119"/>
      <c r="CVG119"/>
      <c r="CVI119"/>
      <c r="CVK119"/>
      <c r="CVM119"/>
      <c r="CVO119"/>
      <c r="CVQ119"/>
      <c r="CVS119"/>
      <c r="CVU119"/>
      <c r="CVW119"/>
      <c r="CVY119"/>
      <c r="CWA119"/>
      <c r="CWC119"/>
      <c r="CWE119"/>
      <c r="CWG119"/>
      <c r="CWI119"/>
      <c r="CWK119"/>
      <c r="CWM119"/>
      <c r="CWO119"/>
      <c r="CWQ119"/>
      <c r="CWS119"/>
      <c r="CWU119"/>
      <c r="CWW119"/>
      <c r="CWY119"/>
      <c r="CXA119"/>
      <c r="CXC119"/>
      <c r="CXE119"/>
      <c r="CXG119"/>
      <c r="CXI119"/>
      <c r="CXK119"/>
      <c r="CXM119"/>
      <c r="CXO119"/>
      <c r="CXQ119"/>
      <c r="CXS119"/>
      <c r="CXU119"/>
      <c r="CXW119"/>
      <c r="CXY119"/>
      <c r="CYA119"/>
      <c r="CYC119"/>
      <c r="CYE119"/>
      <c r="CYG119"/>
      <c r="CYI119"/>
      <c r="CYK119"/>
      <c r="CYM119"/>
      <c r="CYO119"/>
      <c r="CYQ119"/>
      <c r="CYS119"/>
      <c r="CYU119"/>
      <c r="CYW119"/>
      <c r="CYY119"/>
      <c r="CZA119"/>
      <c r="CZC119"/>
      <c r="CZE119"/>
      <c r="CZG119"/>
      <c r="CZI119"/>
      <c r="CZK119"/>
      <c r="CZM119"/>
      <c r="CZO119"/>
      <c r="CZQ119"/>
      <c r="CZS119"/>
      <c r="CZU119"/>
      <c r="CZW119"/>
      <c r="CZY119"/>
      <c r="DAA119"/>
      <c r="DAC119"/>
      <c r="DAE119"/>
      <c r="DAG119"/>
      <c r="DAI119"/>
      <c r="DAK119"/>
      <c r="DAM119"/>
      <c r="DAO119"/>
      <c r="DAQ119"/>
      <c r="DAS119"/>
      <c r="DAU119"/>
      <c r="DAW119"/>
      <c r="DAY119"/>
      <c r="DBA119"/>
      <c r="DBC119"/>
      <c r="DBE119"/>
      <c r="DBG119"/>
      <c r="DBI119"/>
      <c r="DBK119"/>
      <c r="DBM119"/>
      <c r="DBO119"/>
      <c r="DBQ119"/>
      <c r="DBS119"/>
      <c r="DBU119"/>
      <c r="DBW119"/>
      <c r="DBY119"/>
      <c r="DCA119"/>
      <c r="DCC119"/>
      <c r="DCE119"/>
      <c r="DCG119"/>
      <c r="DCI119"/>
      <c r="DCK119"/>
      <c r="DCM119"/>
      <c r="DCO119"/>
      <c r="DCQ119"/>
      <c r="DCS119"/>
      <c r="DCU119"/>
      <c r="DCW119"/>
      <c r="DCY119"/>
      <c r="DDA119"/>
      <c r="DDC119"/>
      <c r="DDE119"/>
      <c r="DDG119"/>
      <c r="DDI119"/>
      <c r="DDK119"/>
      <c r="DDM119"/>
      <c r="DDO119"/>
      <c r="DDQ119"/>
      <c r="DDS119"/>
      <c r="DDU119"/>
      <c r="DDW119"/>
      <c r="DDY119"/>
      <c r="DEA119"/>
      <c r="DEC119"/>
      <c r="DEE119"/>
      <c r="DEG119"/>
      <c r="DEI119"/>
      <c r="DEK119"/>
      <c r="DEM119"/>
      <c r="DEO119"/>
      <c r="DEQ119"/>
      <c r="DES119"/>
      <c r="DEU119"/>
      <c r="DEW119"/>
      <c r="DEY119"/>
      <c r="DFA119"/>
      <c r="DFC119"/>
      <c r="DFE119"/>
      <c r="DFG119"/>
      <c r="DFI119"/>
      <c r="DFK119"/>
      <c r="DFM119"/>
      <c r="DFO119"/>
      <c r="DFQ119"/>
      <c r="DFS119"/>
      <c r="DFU119"/>
      <c r="DFW119"/>
      <c r="DFY119"/>
      <c r="DGA119"/>
      <c r="DGC119"/>
      <c r="DGE119"/>
      <c r="DGG119"/>
      <c r="DGI119"/>
      <c r="DGK119"/>
      <c r="DGM119"/>
      <c r="DGO119"/>
      <c r="DGQ119"/>
      <c r="DGS119"/>
      <c r="DGU119"/>
      <c r="DGW119"/>
      <c r="DGY119"/>
      <c r="DHA119"/>
      <c r="DHC119"/>
      <c r="DHE119"/>
      <c r="DHG119"/>
      <c r="DHI119"/>
      <c r="DHK119"/>
      <c r="DHM119"/>
      <c r="DHO119"/>
      <c r="DHQ119"/>
      <c r="DHS119"/>
      <c r="DHU119"/>
      <c r="DHW119"/>
      <c r="DHY119"/>
      <c r="DIA119"/>
      <c r="DIC119"/>
      <c r="DIE119"/>
      <c r="DIG119"/>
      <c r="DII119"/>
      <c r="DIK119"/>
      <c r="DIM119"/>
      <c r="DIO119"/>
      <c r="DIQ119"/>
      <c r="DIS119"/>
      <c r="DIU119"/>
      <c r="DIW119"/>
      <c r="DIY119"/>
      <c r="DJA119"/>
      <c r="DJC119"/>
      <c r="DJE119"/>
      <c r="DJG119"/>
      <c r="DJI119"/>
      <c r="DJK119"/>
      <c r="DJM119"/>
      <c r="DJO119"/>
      <c r="DJQ119"/>
      <c r="DJS119"/>
      <c r="DJU119"/>
      <c r="DJW119"/>
      <c r="DJY119"/>
      <c r="DKA119"/>
      <c r="DKC119"/>
      <c r="DKE119"/>
      <c r="DKG119"/>
      <c r="DKI119"/>
      <c r="DKK119"/>
      <c r="DKM119"/>
      <c r="DKO119"/>
      <c r="DKQ119"/>
      <c r="DKS119"/>
      <c r="DKU119"/>
      <c r="DKW119"/>
      <c r="DKY119"/>
      <c r="DLA119"/>
      <c r="DLC119"/>
      <c r="DLE119"/>
      <c r="DLG119"/>
      <c r="DLI119"/>
      <c r="DLK119"/>
      <c r="DLM119"/>
      <c r="DLO119"/>
      <c r="DLQ119"/>
      <c r="DLS119"/>
      <c r="DLU119"/>
      <c r="DLW119"/>
      <c r="DLY119"/>
      <c r="DMA119"/>
      <c r="DMC119"/>
      <c r="DME119"/>
      <c r="DMG119"/>
      <c r="DMI119"/>
      <c r="DMK119"/>
      <c r="DMM119"/>
      <c r="DMO119"/>
      <c r="DMQ119"/>
      <c r="DMS119"/>
      <c r="DMU119"/>
      <c r="DMW119"/>
      <c r="DMY119"/>
      <c r="DNA119"/>
      <c r="DNC119"/>
      <c r="DNE119"/>
      <c r="DNG119"/>
      <c r="DNI119"/>
      <c r="DNK119"/>
      <c r="DNM119"/>
      <c r="DNO119"/>
      <c r="DNQ119"/>
      <c r="DNS119"/>
      <c r="DNU119"/>
      <c r="DNW119"/>
      <c r="DNY119"/>
      <c r="DOA119"/>
      <c r="DOC119"/>
      <c r="DOE119"/>
      <c r="DOG119"/>
      <c r="DOI119"/>
      <c r="DOK119"/>
      <c r="DOM119"/>
      <c r="DOO119"/>
      <c r="DOQ119"/>
      <c r="DOS119"/>
      <c r="DOU119"/>
      <c r="DOW119"/>
      <c r="DOY119"/>
      <c r="DPA119"/>
      <c r="DPC119"/>
      <c r="DPE119"/>
      <c r="DPG119"/>
      <c r="DPI119"/>
      <c r="DPK119"/>
      <c r="DPM119"/>
      <c r="DPO119"/>
      <c r="DPQ119"/>
      <c r="DPS119"/>
      <c r="DPU119"/>
      <c r="DPW119"/>
      <c r="DPY119"/>
      <c r="DQA119"/>
      <c r="DQC119"/>
      <c r="DQE119"/>
      <c r="DQG119"/>
      <c r="DQI119"/>
      <c r="DQK119"/>
      <c r="DQM119"/>
      <c r="DQO119"/>
      <c r="DQQ119"/>
      <c r="DQS119"/>
      <c r="DQU119"/>
      <c r="DQW119"/>
      <c r="DQY119"/>
      <c r="DRA119"/>
      <c r="DRC119"/>
      <c r="DRE119"/>
      <c r="DRG119"/>
      <c r="DRI119"/>
      <c r="DRK119"/>
      <c r="DRM119"/>
      <c r="DRO119"/>
      <c r="DRQ119"/>
      <c r="DRS119"/>
      <c r="DRU119"/>
      <c r="DRW119"/>
      <c r="DRY119"/>
      <c r="DSA119"/>
      <c r="DSC119"/>
      <c r="DSE119"/>
      <c r="DSG119"/>
      <c r="DSI119"/>
      <c r="DSK119"/>
      <c r="DSM119"/>
      <c r="DSO119"/>
      <c r="DSQ119"/>
      <c r="DSS119"/>
      <c r="DSU119"/>
      <c r="DSW119"/>
      <c r="DSY119"/>
      <c r="DTA119"/>
      <c r="DTC119"/>
      <c r="DTE119"/>
      <c r="DTG119"/>
      <c r="DTI119"/>
      <c r="DTK119"/>
      <c r="DTM119"/>
      <c r="DTO119"/>
      <c r="DTQ119"/>
      <c r="DTS119"/>
      <c r="DTU119"/>
      <c r="DTW119"/>
      <c r="DTY119"/>
      <c r="DUA119"/>
      <c r="DUC119"/>
      <c r="DUE119"/>
      <c r="DUG119"/>
      <c r="DUI119"/>
      <c r="DUK119"/>
      <c r="DUM119"/>
      <c r="DUO119"/>
      <c r="DUQ119"/>
      <c r="DUS119"/>
      <c r="DUU119"/>
      <c r="DUW119"/>
      <c r="DUY119"/>
      <c r="DVA119"/>
      <c r="DVC119"/>
      <c r="DVE119"/>
      <c r="DVG119"/>
      <c r="DVI119"/>
      <c r="DVK119"/>
      <c r="DVM119"/>
      <c r="DVO119"/>
      <c r="DVQ119"/>
      <c r="DVS119"/>
      <c r="DVU119"/>
      <c r="DVW119"/>
      <c r="DVY119"/>
      <c r="DWA119"/>
      <c r="DWC119"/>
      <c r="DWE119"/>
      <c r="DWG119"/>
      <c r="DWI119"/>
      <c r="DWK119"/>
      <c r="DWM119"/>
      <c r="DWO119"/>
      <c r="DWQ119"/>
      <c r="DWS119"/>
      <c r="DWU119"/>
      <c r="DWW119"/>
      <c r="DWY119"/>
      <c r="DXA119"/>
      <c r="DXC119"/>
      <c r="DXE119"/>
      <c r="DXG119"/>
      <c r="DXI119"/>
      <c r="DXK119"/>
      <c r="DXM119"/>
      <c r="DXO119"/>
      <c r="DXQ119"/>
      <c r="DXS119"/>
      <c r="DXU119"/>
      <c r="DXW119"/>
      <c r="DXY119"/>
      <c r="DYA119"/>
      <c r="DYC119"/>
      <c r="DYE119"/>
      <c r="DYG119"/>
      <c r="DYI119"/>
      <c r="DYK119"/>
      <c r="DYM119"/>
      <c r="DYO119"/>
      <c r="DYQ119"/>
      <c r="DYS119"/>
      <c r="DYU119"/>
      <c r="DYW119"/>
      <c r="DYY119"/>
      <c r="DZA119"/>
      <c r="DZC119"/>
      <c r="DZE119"/>
      <c r="DZG119"/>
      <c r="DZI119"/>
      <c r="DZK119"/>
      <c r="DZM119"/>
      <c r="DZO119"/>
      <c r="DZQ119"/>
      <c r="DZS119"/>
      <c r="DZU119"/>
      <c r="DZW119"/>
      <c r="DZY119"/>
      <c r="EAA119"/>
      <c r="EAC119"/>
      <c r="EAE119"/>
      <c r="EAG119"/>
      <c r="EAI119"/>
      <c r="EAK119"/>
      <c r="EAM119"/>
      <c r="EAO119"/>
      <c r="EAQ119"/>
      <c r="EAS119"/>
      <c r="EAU119"/>
      <c r="EAW119"/>
      <c r="EAY119"/>
      <c r="EBA119"/>
      <c r="EBC119"/>
      <c r="EBE119"/>
      <c r="EBG119"/>
      <c r="EBI119"/>
      <c r="EBK119"/>
      <c r="EBM119"/>
      <c r="EBO119"/>
      <c r="EBQ119"/>
      <c r="EBS119"/>
      <c r="EBU119"/>
      <c r="EBW119"/>
      <c r="EBY119"/>
      <c r="ECA119"/>
      <c r="ECC119"/>
      <c r="ECE119"/>
      <c r="ECG119"/>
      <c r="ECI119"/>
      <c r="ECK119"/>
      <c r="ECM119"/>
      <c r="ECO119"/>
      <c r="ECQ119"/>
      <c r="ECS119"/>
      <c r="ECU119"/>
      <c r="ECW119"/>
      <c r="ECY119"/>
      <c r="EDA119"/>
      <c r="EDC119"/>
      <c r="EDE119"/>
      <c r="EDG119"/>
      <c r="EDI119"/>
      <c r="EDK119"/>
      <c r="EDM119"/>
      <c r="EDO119"/>
      <c r="EDQ119"/>
      <c r="EDS119"/>
      <c r="EDU119"/>
      <c r="EDW119"/>
      <c r="EDY119"/>
      <c r="EEA119"/>
      <c r="EEC119"/>
      <c r="EEE119"/>
      <c r="EEG119"/>
      <c r="EEI119"/>
      <c r="EEK119"/>
      <c r="EEM119"/>
      <c r="EEO119"/>
      <c r="EEQ119"/>
      <c r="EES119"/>
      <c r="EEU119"/>
      <c r="EEW119"/>
      <c r="EEY119"/>
      <c r="EFA119"/>
      <c r="EFC119"/>
      <c r="EFE119"/>
      <c r="EFG119"/>
      <c r="EFI119"/>
      <c r="EFK119"/>
      <c r="EFM119"/>
      <c r="EFO119"/>
      <c r="EFQ119"/>
      <c r="EFS119"/>
      <c r="EFU119"/>
      <c r="EFW119"/>
      <c r="EFY119"/>
      <c r="EGA119"/>
      <c r="EGC119"/>
      <c r="EGE119"/>
      <c r="EGG119"/>
      <c r="EGI119"/>
      <c r="EGK119"/>
      <c r="EGM119"/>
      <c r="EGO119"/>
      <c r="EGQ119"/>
      <c r="EGS119"/>
      <c r="EGU119"/>
      <c r="EGW119"/>
      <c r="EGY119"/>
      <c r="EHA119"/>
      <c r="EHC119"/>
      <c r="EHE119"/>
      <c r="EHG119"/>
      <c r="EHI119"/>
      <c r="EHK119"/>
      <c r="EHM119"/>
      <c r="EHO119"/>
      <c r="EHQ119"/>
      <c r="EHS119"/>
      <c r="EHU119"/>
      <c r="EHW119"/>
      <c r="EHY119"/>
      <c r="EIA119"/>
      <c r="EIC119"/>
      <c r="EIE119"/>
      <c r="EIG119"/>
      <c r="EII119"/>
      <c r="EIK119"/>
      <c r="EIM119"/>
      <c r="EIO119"/>
      <c r="EIQ119"/>
      <c r="EIS119"/>
      <c r="EIU119"/>
      <c r="EIW119"/>
      <c r="EIY119"/>
      <c r="EJA119"/>
      <c r="EJC119"/>
      <c r="EJE119"/>
      <c r="EJG119"/>
      <c r="EJI119"/>
      <c r="EJK119"/>
      <c r="EJM119"/>
      <c r="EJO119"/>
      <c r="EJQ119"/>
      <c r="EJS119"/>
      <c r="EJU119"/>
      <c r="EJW119"/>
      <c r="EJY119"/>
      <c r="EKA119"/>
      <c r="EKC119"/>
      <c r="EKE119"/>
      <c r="EKG119"/>
      <c r="EKI119"/>
      <c r="EKK119"/>
      <c r="EKM119"/>
      <c r="EKO119"/>
      <c r="EKQ119"/>
      <c r="EKS119"/>
      <c r="EKU119"/>
      <c r="EKW119"/>
      <c r="EKY119"/>
      <c r="ELA119"/>
      <c r="ELC119"/>
      <c r="ELE119"/>
      <c r="ELG119"/>
      <c r="ELI119"/>
      <c r="ELK119"/>
      <c r="ELM119"/>
      <c r="ELO119"/>
      <c r="ELQ119"/>
      <c r="ELS119"/>
      <c r="ELU119"/>
      <c r="ELW119"/>
      <c r="ELY119"/>
      <c r="EMA119"/>
      <c r="EMC119"/>
      <c r="EME119"/>
      <c r="EMG119"/>
      <c r="EMI119"/>
      <c r="EMK119"/>
      <c r="EMM119"/>
      <c r="EMO119"/>
      <c r="EMQ119"/>
      <c r="EMS119"/>
      <c r="EMU119"/>
      <c r="EMW119"/>
      <c r="EMY119"/>
      <c r="ENA119"/>
      <c r="ENC119"/>
      <c r="ENE119"/>
      <c r="ENG119"/>
      <c r="ENI119"/>
      <c r="ENK119"/>
      <c r="ENM119"/>
      <c r="ENO119"/>
      <c r="ENQ119"/>
      <c r="ENS119"/>
      <c r="ENU119"/>
      <c r="ENW119"/>
      <c r="ENY119"/>
      <c r="EOA119"/>
      <c r="EOC119"/>
      <c r="EOE119"/>
      <c r="EOG119"/>
      <c r="EOI119"/>
      <c r="EOK119"/>
      <c r="EOM119"/>
      <c r="EOO119"/>
      <c r="EOQ119"/>
      <c r="EOS119"/>
      <c r="EOU119"/>
      <c r="EOW119"/>
      <c r="EOY119"/>
      <c r="EPA119"/>
      <c r="EPC119"/>
      <c r="EPE119"/>
      <c r="EPG119"/>
      <c r="EPI119"/>
      <c r="EPK119"/>
      <c r="EPM119"/>
      <c r="EPO119"/>
      <c r="EPQ119"/>
      <c r="EPS119"/>
      <c r="EPU119"/>
      <c r="EPW119"/>
      <c r="EPY119"/>
      <c r="EQA119"/>
      <c r="EQC119"/>
      <c r="EQE119"/>
      <c r="EQG119"/>
      <c r="EQI119"/>
      <c r="EQK119"/>
      <c r="EQM119"/>
      <c r="EQO119"/>
      <c r="EQQ119"/>
      <c r="EQS119"/>
      <c r="EQU119"/>
      <c r="EQW119"/>
      <c r="EQY119"/>
      <c r="ERA119"/>
      <c r="ERC119"/>
      <c r="ERE119"/>
      <c r="ERG119"/>
      <c r="ERI119"/>
      <c r="ERK119"/>
      <c r="ERM119"/>
      <c r="ERO119"/>
      <c r="ERQ119"/>
      <c r="ERS119"/>
      <c r="ERU119"/>
      <c r="ERW119"/>
      <c r="ERY119"/>
      <c r="ESA119"/>
      <c r="ESC119"/>
      <c r="ESE119"/>
      <c r="ESG119"/>
      <c r="ESI119"/>
      <c r="ESK119"/>
      <c r="ESM119"/>
      <c r="ESO119"/>
      <c r="ESQ119"/>
      <c r="ESS119"/>
      <c r="ESU119"/>
      <c r="ESW119"/>
      <c r="ESY119"/>
      <c r="ETA119"/>
      <c r="ETC119"/>
      <c r="ETE119"/>
      <c r="ETG119"/>
      <c r="ETI119"/>
      <c r="ETK119"/>
      <c r="ETM119"/>
      <c r="ETO119"/>
      <c r="ETQ119"/>
      <c r="ETS119"/>
      <c r="ETU119"/>
      <c r="ETW119"/>
      <c r="ETY119"/>
      <c r="EUA119"/>
      <c r="EUC119"/>
      <c r="EUE119"/>
      <c r="EUG119"/>
      <c r="EUI119"/>
      <c r="EUK119"/>
      <c r="EUM119"/>
      <c r="EUO119"/>
      <c r="EUQ119"/>
      <c r="EUS119"/>
      <c r="EUU119"/>
      <c r="EUW119"/>
      <c r="EUY119"/>
      <c r="EVA119"/>
      <c r="EVC119"/>
      <c r="EVE119"/>
      <c r="EVG119"/>
      <c r="EVI119"/>
      <c r="EVK119"/>
      <c r="EVM119"/>
      <c r="EVO119"/>
      <c r="EVQ119"/>
      <c r="EVS119"/>
      <c r="EVU119"/>
      <c r="EVW119"/>
      <c r="EVY119"/>
      <c r="EWA119"/>
      <c r="EWC119"/>
      <c r="EWE119"/>
      <c r="EWG119"/>
      <c r="EWI119"/>
      <c r="EWK119"/>
      <c r="EWM119"/>
      <c r="EWO119"/>
      <c r="EWQ119"/>
      <c r="EWS119"/>
      <c r="EWU119"/>
      <c r="EWW119"/>
      <c r="EWY119"/>
      <c r="EXA119"/>
      <c r="EXC119"/>
      <c r="EXE119"/>
      <c r="EXG119"/>
      <c r="EXI119"/>
      <c r="EXK119"/>
      <c r="EXM119"/>
      <c r="EXO119"/>
      <c r="EXQ119"/>
      <c r="EXS119"/>
      <c r="EXU119"/>
      <c r="EXW119"/>
      <c r="EXY119"/>
      <c r="EYA119"/>
      <c r="EYC119"/>
      <c r="EYE119"/>
      <c r="EYG119"/>
      <c r="EYI119"/>
      <c r="EYK119"/>
      <c r="EYM119"/>
      <c r="EYO119"/>
      <c r="EYQ119"/>
      <c r="EYS119"/>
      <c r="EYU119"/>
      <c r="EYW119"/>
      <c r="EYY119"/>
      <c r="EZA119"/>
      <c r="EZC119"/>
      <c r="EZE119"/>
      <c r="EZG119"/>
      <c r="EZI119"/>
      <c r="EZK119"/>
      <c r="EZM119"/>
      <c r="EZO119"/>
      <c r="EZQ119"/>
      <c r="EZS119"/>
      <c r="EZU119"/>
      <c r="EZW119"/>
      <c r="EZY119"/>
      <c r="FAA119"/>
      <c r="FAC119"/>
      <c r="FAE119"/>
      <c r="FAG119"/>
      <c r="FAI119"/>
      <c r="FAK119"/>
      <c r="FAM119"/>
      <c r="FAO119"/>
      <c r="FAQ119"/>
      <c r="FAS119"/>
      <c r="FAU119"/>
      <c r="FAW119"/>
      <c r="FAY119"/>
      <c r="FBA119"/>
      <c r="FBC119"/>
      <c r="FBE119"/>
      <c r="FBG119"/>
      <c r="FBI119"/>
      <c r="FBK119"/>
      <c r="FBM119"/>
      <c r="FBO119"/>
      <c r="FBQ119"/>
      <c r="FBS119"/>
      <c r="FBU119"/>
      <c r="FBW119"/>
      <c r="FBY119"/>
      <c r="FCA119"/>
      <c r="FCC119"/>
      <c r="FCE119"/>
      <c r="FCG119"/>
      <c r="FCI119"/>
      <c r="FCK119"/>
      <c r="FCM119"/>
      <c r="FCO119"/>
      <c r="FCQ119"/>
      <c r="FCS119"/>
      <c r="FCU119"/>
      <c r="FCW119"/>
      <c r="FCY119"/>
      <c r="FDA119"/>
      <c r="FDC119"/>
      <c r="FDE119"/>
      <c r="FDG119"/>
      <c r="FDI119"/>
      <c r="FDK119"/>
      <c r="FDM119"/>
      <c r="FDO119"/>
      <c r="FDQ119"/>
      <c r="FDS119"/>
      <c r="FDU119"/>
      <c r="FDW119"/>
      <c r="FDY119"/>
      <c r="FEA119"/>
      <c r="FEC119"/>
      <c r="FEE119"/>
      <c r="FEG119"/>
      <c r="FEI119"/>
      <c r="FEK119"/>
      <c r="FEM119"/>
      <c r="FEO119"/>
      <c r="FEQ119"/>
      <c r="FES119"/>
      <c r="FEU119"/>
      <c r="FEW119"/>
      <c r="FEY119"/>
      <c r="FFA119"/>
      <c r="FFC119"/>
      <c r="FFE119"/>
      <c r="FFG119"/>
      <c r="FFI119"/>
      <c r="FFK119"/>
      <c r="FFM119"/>
      <c r="FFO119"/>
      <c r="FFQ119"/>
      <c r="FFS119"/>
      <c r="FFU119"/>
      <c r="FFW119"/>
      <c r="FFY119"/>
      <c r="FGA119"/>
      <c r="FGC119"/>
      <c r="FGE119"/>
      <c r="FGG119"/>
      <c r="FGI119"/>
      <c r="FGK119"/>
      <c r="FGM119"/>
      <c r="FGO119"/>
      <c r="FGQ119"/>
      <c r="FGS119"/>
      <c r="FGU119"/>
      <c r="FGW119"/>
      <c r="FGY119"/>
      <c r="FHA119"/>
      <c r="FHC119"/>
      <c r="FHE119"/>
      <c r="FHG119"/>
      <c r="FHI119"/>
      <c r="FHK119"/>
      <c r="FHM119"/>
      <c r="FHO119"/>
      <c r="FHQ119"/>
      <c r="FHS119"/>
      <c r="FHU119"/>
      <c r="FHW119"/>
      <c r="FHY119"/>
      <c r="FIA119"/>
      <c r="FIC119"/>
      <c r="FIE119"/>
      <c r="FIG119"/>
      <c r="FII119"/>
      <c r="FIK119"/>
      <c r="FIM119"/>
      <c r="FIO119"/>
      <c r="FIQ119"/>
      <c r="FIS119"/>
      <c r="FIU119"/>
      <c r="FIW119"/>
      <c r="FIY119"/>
      <c r="FJA119"/>
      <c r="FJC119"/>
      <c r="FJE119"/>
      <c r="FJG119"/>
      <c r="FJI119"/>
      <c r="FJK119"/>
      <c r="FJM119"/>
      <c r="FJO119"/>
      <c r="FJQ119"/>
      <c r="FJS119"/>
      <c r="FJU119"/>
      <c r="FJW119"/>
      <c r="FJY119"/>
      <c r="FKA119"/>
      <c r="FKC119"/>
      <c r="FKE119"/>
      <c r="FKG119"/>
      <c r="FKI119"/>
      <c r="FKK119"/>
      <c r="FKM119"/>
      <c r="FKO119"/>
      <c r="FKQ119"/>
      <c r="FKS119"/>
      <c r="FKU119"/>
      <c r="FKW119"/>
      <c r="FKY119"/>
      <c r="FLA119"/>
      <c r="FLC119"/>
      <c r="FLE119"/>
      <c r="FLG119"/>
      <c r="FLI119"/>
      <c r="FLK119"/>
      <c r="FLM119"/>
      <c r="FLO119"/>
      <c r="FLQ119"/>
      <c r="FLS119"/>
      <c r="FLU119"/>
      <c r="FLW119"/>
      <c r="FLY119"/>
      <c r="FMA119"/>
      <c r="FMC119"/>
      <c r="FME119"/>
      <c r="FMG119"/>
      <c r="FMI119"/>
      <c r="FMK119"/>
      <c r="FMM119"/>
      <c r="FMO119"/>
      <c r="FMQ119"/>
      <c r="FMS119"/>
      <c r="FMU119"/>
      <c r="FMW119"/>
      <c r="FMY119"/>
      <c r="FNA119"/>
      <c r="FNC119"/>
      <c r="FNE119"/>
      <c r="FNG119"/>
      <c r="FNI119"/>
      <c r="FNK119"/>
      <c r="FNM119"/>
      <c r="FNO119"/>
      <c r="FNQ119"/>
      <c r="FNS119"/>
      <c r="FNU119"/>
      <c r="FNW119"/>
      <c r="FNY119"/>
      <c r="FOA119"/>
      <c r="FOC119"/>
      <c r="FOE119"/>
      <c r="FOG119"/>
      <c r="FOI119"/>
      <c r="FOK119"/>
      <c r="FOM119"/>
      <c r="FOO119"/>
      <c r="FOQ119"/>
      <c r="FOS119"/>
      <c r="FOU119"/>
      <c r="FOW119"/>
      <c r="FOY119"/>
      <c r="FPA119"/>
      <c r="FPC119"/>
      <c r="FPE119"/>
      <c r="FPG119"/>
      <c r="FPI119"/>
      <c r="FPK119"/>
      <c r="FPM119"/>
      <c r="FPO119"/>
      <c r="FPQ119"/>
      <c r="FPS119"/>
      <c r="FPU119"/>
      <c r="FPW119"/>
      <c r="FPY119"/>
      <c r="FQA119"/>
      <c r="FQC119"/>
      <c r="FQE119"/>
      <c r="FQG119"/>
      <c r="FQI119"/>
      <c r="FQK119"/>
      <c r="FQM119"/>
      <c r="FQO119"/>
      <c r="FQQ119"/>
      <c r="FQS119"/>
      <c r="FQU119"/>
      <c r="FQW119"/>
      <c r="FQY119"/>
      <c r="FRA119"/>
      <c r="FRC119"/>
      <c r="FRE119"/>
      <c r="FRG119"/>
      <c r="FRI119"/>
      <c r="FRK119"/>
      <c r="FRM119"/>
      <c r="FRO119"/>
      <c r="FRQ119"/>
      <c r="FRS119"/>
      <c r="FRU119"/>
      <c r="FRW119"/>
      <c r="FRY119"/>
      <c r="FSA119"/>
      <c r="FSC119"/>
      <c r="FSE119"/>
      <c r="FSG119"/>
      <c r="FSI119"/>
      <c r="FSK119"/>
      <c r="FSM119"/>
      <c r="FSO119"/>
      <c r="FSQ119"/>
      <c r="FSS119"/>
      <c r="FSU119"/>
      <c r="FSW119"/>
      <c r="FSY119"/>
      <c r="FTA119"/>
      <c r="FTC119"/>
      <c r="FTE119"/>
      <c r="FTG119"/>
      <c r="FTI119"/>
      <c r="FTK119"/>
      <c r="FTM119"/>
      <c r="FTO119"/>
      <c r="FTQ119"/>
      <c r="FTS119"/>
      <c r="FTU119"/>
      <c r="FTW119"/>
      <c r="FTY119"/>
      <c r="FUA119"/>
      <c r="FUC119"/>
      <c r="FUE119"/>
      <c r="FUG119"/>
      <c r="FUI119"/>
      <c r="FUK119"/>
      <c r="FUM119"/>
      <c r="FUO119"/>
      <c r="FUQ119"/>
      <c r="FUS119"/>
      <c r="FUU119"/>
      <c r="FUW119"/>
      <c r="FUY119"/>
      <c r="FVA119"/>
      <c r="FVC119"/>
      <c r="FVE119"/>
      <c r="FVG119"/>
      <c r="FVI119"/>
      <c r="FVK119"/>
      <c r="FVM119"/>
      <c r="FVO119"/>
      <c r="FVQ119"/>
      <c r="FVS119"/>
      <c r="FVU119"/>
      <c r="FVW119"/>
      <c r="FVY119"/>
      <c r="FWA119"/>
      <c r="FWC119"/>
      <c r="FWE119"/>
      <c r="FWG119"/>
      <c r="FWI119"/>
      <c r="FWK119"/>
      <c r="FWM119"/>
      <c r="FWO119"/>
      <c r="FWQ119"/>
      <c r="FWS119"/>
      <c r="FWU119"/>
      <c r="FWW119"/>
      <c r="FWY119"/>
      <c r="FXA119"/>
      <c r="FXC119"/>
      <c r="FXE119"/>
      <c r="FXG119"/>
      <c r="FXI119"/>
      <c r="FXK119"/>
      <c r="FXM119"/>
      <c r="FXO119"/>
      <c r="FXQ119"/>
      <c r="FXS119"/>
      <c r="FXU119"/>
      <c r="FXW119"/>
      <c r="FXY119"/>
      <c r="FYA119"/>
      <c r="FYC119"/>
      <c r="FYE119"/>
      <c r="FYG119"/>
      <c r="FYI119"/>
      <c r="FYK119"/>
      <c r="FYM119"/>
      <c r="FYO119"/>
      <c r="FYQ119"/>
      <c r="FYS119"/>
      <c r="FYU119"/>
      <c r="FYW119"/>
      <c r="FYY119"/>
      <c r="FZA119"/>
      <c r="FZC119"/>
      <c r="FZE119"/>
      <c r="FZG119"/>
      <c r="FZI119"/>
      <c r="FZK119"/>
      <c r="FZM119"/>
      <c r="FZO119"/>
      <c r="FZQ119"/>
      <c r="FZS119"/>
      <c r="FZU119"/>
      <c r="FZW119"/>
      <c r="FZY119"/>
      <c r="GAA119"/>
      <c r="GAC119"/>
      <c r="GAE119"/>
      <c r="GAG119"/>
      <c r="GAI119"/>
      <c r="GAK119"/>
      <c r="GAM119"/>
      <c r="GAO119"/>
      <c r="GAQ119"/>
      <c r="GAS119"/>
      <c r="GAU119"/>
      <c r="GAW119"/>
      <c r="GAY119"/>
      <c r="GBA119"/>
      <c r="GBC119"/>
      <c r="GBE119"/>
      <c r="GBG119"/>
      <c r="GBI119"/>
      <c r="GBK119"/>
      <c r="GBM119"/>
      <c r="GBO119"/>
      <c r="GBQ119"/>
      <c r="GBS119"/>
      <c r="GBU119"/>
      <c r="GBW119"/>
      <c r="GBY119"/>
      <c r="GCA119"/>
      <c r="GCC119"/>
      <c r="GCE119"/>
      <c r="GCG119"/>
      <c r="GCI119"/>
      <c r="GCK119"/>
      <c r="GCM119"/>
      <c r="GCO119"/>
      <c r="GCQ119"/>
      <c r="GCS119"/>
      <c r="GCU119"/>
      <c r="GCW119"/>
      <c r="GCY119"/>
      <c r="GDA119"/>
      <c r="GDC119"/>
      <c r="GDE119"/>
      <c r="GDG119"/>
      <c r="GDI119"/>
      <c r="GDK119"/>
      <c r="GDM119"/>
      <c r="GDO119"/>
      <c r="GDQ119"/>
      <c r="GDS119"/>
      <c r="GDU119"/>
      <c r="GDW119"/>
      <c r="GDY119"/>
      <c r="GEA119"/>
      <c r="GEC119"/>
      <c r="GEE119"/>
      <c r="GEG119"/>
      <c r="GEI119"/>
      <c r="GEK119"/>
      <c r="GEM119"/>
      <c r="GEO119"/>
      <c r="GEQ119"/>
      <c r="GES119"/>
      <c r="GEU119"/>
      <c r="GEW119"/>
      <c r="GEY119"/>
      <c r="GFA119"/>
      <c r="GFC119"/>
      <c r="GFE119"/>
      <c r="GFG119"/>
      <c r="GFI119"/>
      <c r="GFK119"/>
      <c r="GFM119"/>
      <c r="GFO119"/>
      <c r="GFQ119"/>
      <c r="GFS119"/>
      <c r="GFU119"/>
      <c r="GFW119"/>
      <c r="GFY119"/>
      <c r="GGA119"/>
      <c r="GGC119"/>
      <c r="GGE119"/>
      <c r="GGG119"/>
      <c r="GGI119"/>
      <c r="GGK119"/>
      <c r="GGM119"/>
      <c r="GGO119"/>
      <c r="GGQ119"/>
      <c r="GGS119"/>
      <c r="GGU119"/>
      <c r="GGW119"/>
      <c r="GGY119"/>
      <c r="GHA119"/>
      <c r="GHC119"/>
      <c r="GHE119"/>
      <c r="GHG119"/>
      <c r="GHI119"/>
      <c r="GHK119"/>
      <c r="GHM119"/>
      <c r="GHO119"/>
      <c r="GHQ119"/>
      <c r="GHS119"/>
      <c r="GHU119"/>
      <c r="GHW119"/>
      <c r="GHY119"/>
      <c r="GIA119"/>
      <c r="GIC119"/>
      <c r="GIE119"/>
      <c r="GIG119"/>
      <c r="GII119"/>
      <c r="GIK119"/>
      <c r="GIM119"/>
      <c r="GIO119"/>
      <c r="GIQ119"/>
      <c r="GIS119"/>
      <c r="GIU119"/>
      <c r="GIW119"/>
      <c r="GIY119"/>
      <c r="GJA119"/>
      <c r="GJC119"/>
      <c r="GJE119"/>
      <c r="GJG119"/>
      <c r="GJI119"/>
      <c r="GJK119"/>
      <c r="GJM119"/>
      <c r="GJO119"/>
      <c r="GJQ119"/>
      <c r="GJS119"/>
      <c r="GJU119"/>
      <c r="GJW119"/>
      <c r="GJY119"/>
      <c r="GKA119"/>
      <c r="GKC119"/>
      <c r="GKE119"/>
      <c r="GKG119"/>
      <c r="GKI119"/>
      <c r="GKK119"/>
      <c r="GKM119"/>
      <c r="GKO119"/>
      <c r="GKQ119"/>
      <c r="GKS119"/>
      <c r="GKU119"/>
      <c r="GKW119"/>
      <c r="GKY119"/>
      <c r="GLA119"/>
      <c r="GLC119"/>
      <c r="GLE119"/>
      <c r="GLG119"/>
      <c r="GLI119"/>
      <c r="GLK119"/>
      <c r="GLM119"/>
      <c r="GLO119"/>
      <c r="GLQ119"/>
      <c r="GLS119"/>
      <c r="GLU119"/>
      <c r="GLW119"/>
      <c r="GLY119"/>
      <c r="GMA119"/>
      <c r="GMC119"/>
      <c r="GME119"/>
      <c r="GMG119"/>
      <c r="GMI119"/>
      <c r="GMK119"/>
      <c r="GMM119"/>
      <c r="GMO119"/>
      <c r="GMQ119"/>
      <c r="GMS119"/>
      <c r="GMU119"/>
      <c r="GMW119"/>
      <c r="GMY119"/>
      <c r="GNA119"/>
      <c r="GNC119"/>
      <c r="GNE119"/>
      <c r="GNG119"/>
      <c r="GNI119"/>
      <c r="GNK119"/>
      <c r="GNM119"/>
      <c r="GNO119"/>
      <c r="GNQ119"/>
      <c r="GNS119"/>
      <c r="GNU119"/>
      <c r="GNW119"/>
      <c r="GNY119"/>
      <c r="GOA119"/>
      <c r="GOC119"/>
      <c r="GOE119"/>
      <c r="GOG119"/>
      <c r="GOI119"/>
      <c r="GOK119"/>
      <c r="GOM119"/>
      <c r="GOO119"/>
      <c r="GOQ119"/>
      <c r="GOS119"/>
      <c r="GOU119"/>
      <c r="GOW119"/>
      <c r="GOY119"/>
      <c r="GPA119"/>
      <c r="GPC119"/>
      <c r="GPE119"/>
      <c r="GPG119"/>
      <c r="GPI119"/>
      <c r="GPK119"/>
      <c r="GPM119"/>
      <c r="GPO119"/>
      <c r="GPQ119"/>
      <c r="GPS119"/>
      <c r="GPU119"/>
      <c r="GPW119"/>
      <c r="GPY119"/>
      <c r="GQA119"/>
      <c r="GQC119"/>
      <c r="GQE119"/>
      <c r="GQG119"/>
      <c r="GQI119"/>
      <c r="GQK119"/>
      <c r="GQM119"/>
      <c r="GQO119"/>
      <c r="GQQ119"/>
      <c r="GQS119"/>
      <c r="GQU119"/>
      <c r="GQW119"/>
      <c r="GQY119"/>
      <c r="GRA119"/>
      <c r="GRC119"/>
      <c r="GRE119"/>
      <c r="GRG119"/>
      <c r="GRI119"/>
      <c r="GRK119"/>
      <c r="GRM119"/>
      <c r="GRO119"/>
      <c r="GRQ119"/>
      <c r="GRS119"/>
      <c r="GRU119"/>
      <c r="GRW119"/>
      <c r="GRY119"/>
      <c r="GSA119"/>
      <c r="GSC119"/>
      <c r="GSE119"/>
      <c r="GSG119"/>
      <c r="GSI119"/>
      <c r="GSK119"/>
      <c r="GSM119"/>
      <c r="GSO119"/>
      <c r="GSQ119"/>
      <c r="GSS119"/>
      <c r="GSU119"/>
      <c r="GSW119"/>
      <c r="GSY119"/>
      <c r="GTA119"/>
      <c r="GTC119"/>
      <c r="GTE119"/>
      <c r="GTG119"/>
      <c r="GTI119"/>
      <c r="GTK119"/>
      <c r="GTM119"/>
      <c r="GTO119"/>
      <c r="GTQ119"/>
      <c r="GTS119"/>
      <c r="GTU119"/>
      <c r="GTW119"/>
      <c r="GTY119"/>
      <c r="GUA119"/>
      <c r="GUC119"/>
      <c r="GUE119"/>
      <c r="GUG119"/>
      <c r="GUI119"/>
      <c r="GUK119"/>
      <c r="GUM119"/>
      <c r="GUO119"/>
      <c r="GUQ119"/>
      <c r="GUS119"/>
      <c r="GUU119"/>
      <c r="GUW119"/>
      <c r="GUY119"/>
      <c r="GVA119"/>
      <c r="GVC119"/>
      <c r="GVE119"/>
      <c r="GVG119"/>
      <c r="GVI119"/>
      <c r="GVK119"/>
      <c r="GVM119"/>
      <c r="GVO119"/>
      <c r="GVQ119"/>
      <c r="GVS119"/>
      <c r="GVU119"/>
      <c r="GVW119"/>
      <c r="GVY119"/>
      <c r="GWA119"/>
      <c r="GWC119"/>
      <c r="GWE119"/>
      <c r="GWG119"/>
      <c r="GWI119"/>
      <c r="GWK119"/>
      <c r="GWM119"/>
      <c r="GWO119"/>
      <c r="GWQ119"/>
      <c r="GWS119"/>
      <c r="GWU119"/>
      <c r="GWW119"/>
      <c r="GWY119"/>
      <c r="GXA119"/>
      <c r="GXC119"/>
      <c r="GXE119"/>
      <c r="GXG119"/>
      <c r="GXI119"/>
      <c r="GXK119"/>
      <c r="GXM119"/>
      <c r="GXO119"/>
      <c r="GXQ119"/>
      <c r="GXS119"/>
      <c r="GXU119"/>
      <c r="GXW119"/>
      <c r="GXY119"/>
      <c r="GYA119"/>
      <c r="GYC119"/>
      <c r="GYE119"/>
      <c r="GYG119"/>
      <c r="GYI119"/>
      <c r="GYK119"/>
      <c r="GYM119"/>
      <c r="GYO119"/>
      <c r="GYQ119"/>
      <c r="GYS119"/>
      <c r="GYU119"/>
      <c r="GYW119"/>
      <c r="GYY119"/>
      <c r="GZA119"/>
      <c r="GZC119"/>
      <c r="GZE119"/>
      <c r="GZG119"/>
      <c r="GZI119"/>
      <c r="GZK119"/>
      <c r="GZM119"/>
      <c r="GZO119"/>
      <c r="GZQ119"/>
      <c r="GZS119"/>
      <c r="GZU119"/>
      <c r="GZW119"/>
      <c r="GZY119"/>
      <c r="HAA119"/>
      <c r="HAC119"/>
      <c r="HAE119"/>
      <c r="HAG119"/>
      <c r="HAI119"/>
      <c r="HAK119"/>
      <c r="HAM119"/>
      <c r="HAO119"/>
      <c r="HAQ119"/>
      <c r="HAS119"/>
      <c r="HAU119"/>
      <c r="HAW119"/>
      <c r="HAY119"/>
      <c r="HBA119"/>
      <c r="HBC119"/>
      <c r="HBE119"/>
      <c r="HBG119"/>
      <c r="HBI119"/>
      <c r="HBK119"/>
      <c r="HBM119"/>
      <c r="HBO119"/>
      <c r="HBQ119"/>
      <c r="HBS119"/>
      <c r="HBU119"/>
      <c r="HBW119"/>
      <c r="HBY119"/>
      <c r="HCA119"/>
      <c r="HCC119"/>
      <c r="HCE119"/>
      <c r="HCG119"/>
      <c r="HCI119"/>
      <c r="HCK119"/>
      <c r="HCM119"/>
      <c r="HCO119"/>
      <c r="HCQ119"/>
      <c r="HCS119"/>
      <c r="HCU119"/>
      <c r="HCW119"/>
      <c r="HCY119"/>
      <c r="HDA119"/>
      <c r="HDC119"/>
      <c r="HDE119"/>
      <c r="HDG119"/>
      <c r="HDI119"/>
      <c r="HDK119"/>
      <c r="HDM119"/>
      <c r="HDO119"/>
      <c r="HDQ119"/>
      <c r="HDS119"/>
      <c r="HDU119"/>
      <c r="HDW119"/>
      <c r="HDY119"/>
      <c r="HEA119"/>
      <c r="HEC119"/>
      <c r="HEE119"/>
      <c r="HEG119"/>
      <c r="HEI119"/>
      <c r="HEK119"/>
      <c r="HEM119"/>
      <c r="HEO119"/>
      <c r="HEQ119"/>
      <c r="HES119"/>
      <c r="HEU119"/>
      <c r="HEW119"/>
      <c r="HEY119"/>
      <c r="HFA119"/>
      <c r="HFC119"/>
      <c r="HFE119"/>
      <c r="HFG119"/>
      <c r="HFI119"/>
      <c r="HFK119"/>
      <c r="HFM119"/>
      <c r="HFO119"/>
      <c r="HFQ119"/>
      <c r="HFS119"/>
      <c r="HFU119"/>
      <c r="HFW119"/>
      <c r="HFY119"/>
      <c r="HGA119"/>
      <c r="HGC119"/>
      <c r="HGE119"/>
      <c r="HGG119"/>
      <c r="HGI119"/>
      <c r="HGK119"/>
      <c r="HGM119"/>
      <c r="HGO119"/>
      <c r="HGQ119"/>
      <c r="HGS119"/>
      <c r="HGU119"/>
      <c r="HGW119"/>
      <c r="HGY119"/>
      <c r="HHA119"/>
      <c r="HHC119"/>
      <c r="HHE119"/>
      <c r="HHG119"/>
      <c r="HHI119"/>
      <c r="HHK119"/>
      <c r="HHM119"/>
      <c r="HHO119"/>
      <c r="HHQ119"/>
      <c r="HHS119"/>
      <c r="HHU119"/>
      <c r="HHW119"/>
      <c r="HHY119"/>
      <c r="HIA119"/>
      <c r="HIC119"/>
      <c r="HIE119"/>
      <c r="HIG119"/>
      <c r="HII119"/>
      <c r="HIK119"/>
      <c r="HIM119"/>
      <c r="HIO119"/>
      <c r="HIQ119"/>
      <c r="HIS119"/>
      <c r="HIU119"/>
      <c r="HIW119"/>
      <c r="HIY119"/>
      <c r="HJA119"/>
      <c r="HJC119"/>
      <c r="HJE119"/>
      <c r="HJG119"/>
      <c r="HJI119"/>
      <c r="HJK119"/>
      <c r="HJM119"/>
      <c r="HJO119"/>
      <c r="HJQ119"/>
      <c r="HJS119"/>
      <c r="HJU119"/>
      <c r="HJW119"/>
      <c r="HJY119"/>
      <c r="HKA119"/>
      <c r="HKC119"/>
      <c r="HKE119"/>
      <c r="HKG119"/>
      <c r="HKI119"/>
      <c r="HKK119"/>
      <c r="HKM119"/>
      <c r="HKO119"/>
      <c r="HKQ119"/>
      <c r="HKS119"/>
      <c r="HKU119"/>
      <c r="HKW119"/>
      <c r="HKY119"/>
      <c r="HLA119"/>
      <c r="HLC119"/>
      <c r="HLE119"/>
      <c r="HLG119"/>
      <c r="HLI119"/>
      <c r="HLK119"/>
      <c r="HLM119"/>
      <c r="HLO119"/>
      <c r="HLQ119"/>
      <c r="HLS119"/>
      <c r="HLU119"/>
      <c r="HLW119"/>
      <c r="HLY119"/>
      <c r="HMA119"/>
      <c r="HMC119"/>
      <c r="HME119"/>
      <c r="HMG119"/>
      <c r="HMI119"/>
      <c r="HMK119"/>
      <c r="HMM119"/>
      <c r="HMO119"/>
      <c r="HMQ119"/>
      <c r="HMS119"/>
      <c r="HMU119"/>
      <c r="HMW119"/>
      <c r="HMY119"/>
      <c r="HNA119"/>
      <c r="HNC119"/>
      <c r="HNE119"/>
      <c r="HNG119"/>
      <c r="HNI119"/>
      <c r="HNK119"/>
      <c r="HNM119"/>
      <c r="HNO119"/>
      <c r="HNQ119"/>
      <c r="HNS119"/>
      <c r="HNU119"/>
      <c r="HNW119"/>
      <c r="HNY119"/>
      <c r="HOA119"/>
      <c r="HOC119"/>
      <c r="HOE119"/>
      <c r="HOG119"/>
      <c r="HOI119"/>
      <c r="HOK119"/>
      <c r="HOM119"/>
      <c r="HOO119"/>
      <c r="HOQ119"/>
      <c r="HOS119"/>
      <c r="HOU119"/>
      <c r="HOW119"/>
      <c r="HOY119"/>
      <c r="HPA119"/>
      <c r="HPC119"/>
      <c r="HPE119"/>
      <c r="HPG119"/>
      <c r="HPI119"/>
      <c r="HPK119"/>
      <c r="HPM119"/>
      <c r="HPO119"/>
      <c r="HPQ119"/>
      <c r="HPS119"/>
      <c r="HPU119"/>
      <c r="HPW119"/>
      <c r="HPY119"/>
      <c r="HQA119"/>
      <c r="HQC119"/>
      <c r="HQE119"/>
      <c r="HQG119"/>
      <c r="HQI119"/>
      <c r="HQK119"/>
      <c r="HQM119"/>
      <c r="HQO119"/>
      <c r="HQQ119"/>
      <c r="HQS119"/>
      <c r="HQU119"/>
      <c r="HQW119"/>
      <c r="HQY119"/>
      <c r="HRA119"/>
      <c r="HRC119"/>
      <c r="HRE119"/>
      <c r="HRG119"/>
      <c r="HRI119"/>
      <c r="HRK119"/>
      <c r="HRM119"/>
      <c r="HRO119"/>
      <c r="HRQ119"/>
      <c r="HRS119"/>
      <c r="HRU119"/>
      <c r="HRW119"/>
      <c r="HRY119"/>
      <c r="HSA119"/>
      <c r="HSC119"/>
      <c r="HSE119"/>
      <c r="HSG119"/>
      <c r="HSI119"/>
      <c r="HSK119"/>
      <c r="HSM119"/>
      <c r="HSO119"/>
      <c r="HSQ119"/>
      <c r="HSS119"/>
      <c r="HSU119"/>
      <c r="HSW119"/>
      <c r="HSY119"/>
      <c r="HTA119"/>
      <c r="HTC119"/>
      <c r="HTE119"/>
      <c r="HTG119"/>
      <c r="HTI119"/>
      <c r="HTK119"/>
      <c r="HTM119"/>
      <c r="HTO119"/>
      <c r="HTQ119"/>
      <c r="HTS119"/>
      <c r="HTU119"/>
      <c r="HTW119"/>
      <c r="HTY119"/>
      <c r="HUA119"/>
      <c r="HUC119"/>
      <c r="HUE119"/>
      <c r="HUG119"/>
      <c r="HUI119"/>
      <c r="HUK119"/>
      <c r="HUM119"/>
      <c r="HUO119"/>
      <c r="HUQ119"/>
      <c r="HUS119"/>
      <c r="HUU119"/>
      <c r="HUW119"/>
      <c r="HUY119"/>
      <c r="HVA119"/>
      <c r="HVC119"/>
      <c r="HVE119"/>
      <c r="HVG119"/>
      <c r="HVI119"/>
      <c r="HVK119"/>
      <c r="HVM119"/>
      <c r="HVO119"/>
      <c r="HVQ119"/>
      <c r="HVS119"/>
      <c r="HVU119"/>
      <c r="HVW119"/>
      <c r="HVY119"/>
      <c r="HWA119"/>
      <c r="HWC119"/>
      <c r="HWE119"/>
      <c r="HWG119"/>
      <c r="HWI119"/>
      <c r="HWK119"/>
      <c r="HWM119"/>
      <c r="HWO119"/>
      <c r="HWQ119"/>
      <c r="HWS119"/>
      <c r="HWU119"/>
      <c r="HWW119"/>
      <c r="HWY119"/>
      <c r="HXA119"/>
      <c r="HXC119"/>
      <c r="HXE119"/>
      <c r="HXG119"/>
      <c r="HXI119"/>
      <c r="HXK119"/>
      <c r="HXM119"/>
      <c r="HXO119"/>
      <c r="HXQ119"/>
      <c r="HXS119"/>
      <c r="HXU119"/>
      <c r="HXW119"/>
      <c r="HXY119"/>
      <c r="HYA119"/>
      <c r="HYC119"/>
      <c r="HYE119"/>
      <c r="HYG119"/>
      <c r="HYI119"/>
      <c r="HYK119"/>
      <c r="HYM119"/>
      <c r="HYO119"/>
      <c r="HYQ119"/>
      <c r="HYS119"/>
      <c r="HYU119"/>
      <c r="HYW119"/>
      <c r="HYY119"/>
      <c r="HZA119"/>
      <c r="HZC119"/>
      <c r="HZE119"/>
      <c r="HZG119"/>
      <c r="HZI119"/>
      <c r="HZK119"/>
      <c r="HZM119"/>
      <c r="HZO119"/>
      <c r="HZQ119"/>
      <c r="HZS119"/>
      <c r="HZU119"/>
      <c r="HZW119"/>
      <c r="HZY119"/>
      <c r="IAA119"/>
      <c r="IAC119"/>
      <c r="IAE119"/>
      <c r="IAG119"/>
      <c r="IAI119"/>
      <c r="IAK119"/>
      <c r="IAM119"/>
      <c r="IAO119"/>
      <c r="IAQ119"/>
      <c r="IAS119"/>
      <c r="IAU119"/>
      <c r="IAW119"/>
      <c r="IAY119"/>
      <c r="IBA119"/>
      <c r="IBC119"/>
      <c r="IBE119"/>
      <c r="IBG119"/>
      <c r="IBI119"/>
      <c r="IBK119"/>
      <c r="IBM119"/>
      <c r="IBO119"/>
      <c r="IBQ119"/>
      <c r="IBS119"/>
      <c r="IBU119"/>
      <c r="IBW119"/>
      <c r="IBY119"/>
      <c r="ICA119"/>
      <c r="ICC119"/>
      <c r="ICE119"/>
      <c r="ICG119"/>
      <c r="ICI119"/>
      <c r="ICK119"/>
      <c r="ICM119"/>
      <c r="ICO119"/>
      <c r="ICQ119"/>
      <c r="ICS119"/>
      <c r="ICU119"/>
      <c r="ICW119"/>
      <c r="ICY119"/>
      <c r="IDA119"/>
      <c r="IDC119"/>
      <c r="IDE119"/>
      <c r="IDG119"/>
      <c r="IDI119"/>
      <c r="IDK119"/>
      <c r="IDM119"/>
      <c r="IDO119"/>
      <c r="IDQ119"/>
      <c r="IDS119"/>
      <c r="IDU119"/>
      <c r="IDW119"/>
      <c r="IDY119"/>
      <c r="IEA119"/>
      <c r="IEC119"/>
      <c r="IEE119"/>
      <c r="IEG119"/>
      <c r="IEI119"/>
      <c r="IEK119"/>
      <c r="IEM119"/>
      <c r="IEO119"/>
      <c r="IEQ119"/>
      <c r="IES119"/>
      <c r="IEU119"/>
      <c r="IEW119"/>
      <c r="IEY119"/>
      <c r="IFA119"/>
      <c r="IFC119"/>
      <c r="IFE119"/>
      <c r="IFG119"/>
      <c r="IFI119"/>
      <c r="IFK119"/>
      <c r="IFM119"/>
      <c r="IFO119"/>
      <c r="IFQ119"/>
      <c r="IFS119"/>
      <c r="IFU119"/>
      <c r="IFW119"/>
      <c r="IFY119"/>
      <c r="IGA119"/>
      <c r="IGC119"/>
      <c r="IGE119"/>
      <c r="IGG119"/>
      <c r="IGI119"/>
      <c r="IGK119"/>
      <c r="IGM119"/>
      <c r="IGO119"/>
      <c r="IGQ119"/>
      <c r="IGS119"/>
      <c r="IGU119"/>
      <c r="IGW119"/>
      <c r="IGY119"/>
      <c r="IHA119"/>
      <c r="IHC119"/>
      <c r="IHE119"/>
      <c r="IHG119"/>
      <c r="IHI119"/>
      <c r="IHK119"/>
      <c r="IHM119"/>
      <c r="IHO119"/>
      <c r="IHQ119"/>
      <c r="IHS119"/>
      <c r="IHU119"/>
      <c r="IHW119"/>
      <c r="IHY119"/>
      <c r="IIA119"/>
      <c r="IIC119"/>
      <c r="IIE119"/>
      <c r="IIG119"/>
      <c r="III119"/>
      <c r="IIK119"/>
      <c r="IIM119"/>
      <c r="IIO119"/>
      <c r="IIQ119"/>
      <c r="IIS119"/>
      <c r="IIU119"/>
      <c r="IIW119"/>
      <c r="IIY119"/>
      <c r="IJA119"/>
      <c r="IJC119"/>
      <c r="IJE119"/>
      <c r="IJG119"/>
      <c r="IJI119"/>
      <c r="IJK119"/>
      <c r="IJM119"/>
      <c r="IJO119"/>
      <c r="IJQ119"/>
      <c r="IJS119"/>
      <c r="IJU119"/>
      <c r="IJW119"/>
      <c r="IJY119"/>
      <c r="IKA119"/>
      <c r="IKC119"/>
      <c r="IKE119"/>
      <c r="IKG119"/>
      <c r="IKI119"/>
      <c r="IKK119"/>
      <c r="IKM119"/>
      <c r="IKO119"/>
      <c r="IKQ119"/>
      <c r="IKS119"/>
      <c r="IKU119"/>
      <c r="IKW119"/>
      <c r="IKY119"/>
      <c r="ILA119"/>
      <c r="ILC119"/>
      <c r="ILE119"/>
      <c r="ILG119"/>
      <c r="ILI119"/>
      <c r="ILK119"/>
      <c r="ILM119"/>
      <c r="ILO119"/>
      <c r="ILQ119"/>
      <c r="ILS119"/>
      <c r="ILU119"/>
      <c r="ILW119"/>
      <c r="ILY119"/>
      <c r="IMA119"/>
      <c r="IMC119"/>
      <c r="IME119"/>
      <c r="IMG119"/>
      <c r="IMI119"/>
      <c r="IMK119"/>
      <c r="IMM119"/>
      <c r="IMO119"/>
      <c r="IMQ119"/>
      <c r="IMS119"/>
      <c r="IMU119"/>
      <c r="IMW119"/>
      <c r="IMY119"/>
      <c r="INA119"/>
      <c r="INC119"/>
      <c r="INE119"/>
      <c r="ING119"/>
      <c r="INI119"/>
      <c r="INK119"/>
      <c r="INM119"/>
      <c r="INO119"/>
      <c r="INQ119"/>
      <c r="INS119"/>
      <c r="INU119"/>
      <c r="INW119"/>
      <c r="INY119"/>
      <c r="IOA119"/>
      <c r="IOC119"/>
      <c r="IOE119"/>
      <c r="IOG119"/>
      <c r="IOI119"/>
      <c r="IOK119"/>
      <c r="IOM119"/>
      <c r="IOO119"/>
      <c r="IOQ119"/>
      <c r="IOS119"/>
      <c r="IOU119"/>
      <c r="IOW119"/>
      <c r="IOY119"/>
      <c r="IPA119"/>
      <c r="IPC119"/>
      <c r="IPE119"/>
      <c r="IPG119"/>
      <c r="IPI119"/>
      <c r="IPK119"/>
      <c r="IPM119"/>
      <c r="IPO119"/>
      <c r="IPQ119"/>
      <c r="IPS119"/>
      <c r="IPU119"/>
      <c r="IPW119"/>
      <c r="IPY119"/>
      <c r="IQA119"/>
      <c r="IQC119"/>
      <c r="IQE119"/>
      <c r="IQG119"/>
      <c r="IQI119"/>
      <c r="IQK119"/>
      <c r="IQM119"/>
      <c r="IQO119"/>
      <c r="IQQ119"/>
      <c r="IQS119"/>
      <c r="IQU119"/>
      <c r="IQW119"/>
      <c r="IQY119"/>
      <c r="IRA119"/>
      <c r="IRC119"/>
      <c r="IRE119"/>
      <c r="IRG119"/>
      <c r="IRI119"/>
      <c r="IRK119"/>
      <c r="IRM119"/>
      <c r="IRO119"/>
      <c r="IRQ119"/>
      <c r="IRS119"/>
      <c r="IRU119"/>
      <c r="IRW119"/>
      <c r="IRY119"/>
      <c r="ISA119"/>
      <c r="ISC119"/>
      <c r="ISE119"/>
      <c r="ISG119"/>
      <c r="ISI119"/>
      <c r="ISK119"/>
      <c r="ISM119"/>
      <c r="ISO119"/>
      <c r="ISQ119"/>
      <c r="ISS119"/>
      <c r="ISU119"/>
      <c r="ISW119"/>
      <c r="ISY119"/>
      <c r="ITA119"/>
      <c r="ITC119"/>
      <c r="ITE119"/>
      <c r="ITG119"/>
      <c r="ITI119"/>
      <c r="ITK119"/>
      <c r="ITM119"/>
      <c r="ITO119"/>
      <c r="ITQ119"/>
      <c r="ITS119"/>
      <c r="ITU119"/>
      <c r="ITW119"/>
      <c r="ITY119"/>
      <c r="IUA119"/>
      <c r="IUC119"/>
      <c r="IUE119"/>
      <c r="IUG119"/>
      <c r="IUI119"/>
      <c r="IUK119"/>
      <c r="IUM119"/>
      <c r="IUO119"/>
      <c r="IUQ119"/>
      <c r="IUS119"/>
      <c r="IUU119"/>
      <c r="IUW119"/>
      <c r="IUY119"/>
      <c r="IVA119"/>
      <c r="IVC119"/>
      <c r="IVE119"/>
      <c r="IVG119"/>
      <c r="IVI119"/>
      <c r="IVK119"/>
      <c r="IVM119"/>
      <c r="IVO119"/>
      <c r="IVQ119"/>
      <c r="IVS119"/>
      <c r="IVU119"/>
      <c r="IVW119"/>
      <c r="IVY119"/>
      <c r="IWA119"/>
      <c r="IWC119"/>
      <c r="IWE119"/>
      <c r="IWG119"/>
      <c r="IWI119"/>
      <c r="IWK119"/>
      <c r="IWM119"/>
      <c r="IWO119"/>
      <c r="IWQ119"/>
      <c r="IWS119"/>
      <c r="IWU119"/>
      <c r="IWW119"/>
      <c r="IWY119"/>
      <c r="IXA119"/>
      <c r="IXC119"/>
      <c r="IXE119"/>
      <c r="IXG119"/>
      <c r="IXI119"/>
      <c r="IXK119"/>
      <c r="IXM119"/>
      <c r="IXO119"/>
      <c r="IXQ119"/>
      <c r="IXS119"/>
      <c r="IXU119"/>
      <c r="IXW119"/>
      <c r="IXY119"/>
      <c r="IYA119"/>
      <c r="IYC119"/>
      <c r="IYE119"/>
      <c r="IYG119"/>
      <c r="IYI119"/>
      <c r="IYK119"/>
      <c r="IYM119"/>
      <c r="IYO119"/>
      <c r="IYQ119"/>
      <c r="IYS119"/>
      <c r="IYU119"/>
      <c r="IYW119"/>
      <c r="IYY119"/>
      <c r="IZA119"/>
      <c r="IZC119"/>
      <c r="IZE119"/>
      <c r="IZG119"/>
      <c r="IZI119"/>
      <c r="IZK119"/>
      <c r="IZM119"/>
      <c r="IZO119"/>
      <c r="IZQ119"/>
      <c r="IZS119"/>
      <c r="IZU119"/>
      <c r="IZW119"/>
      <c r="IZY119"/>
      <c r="JAA119"/>
      <c r="JAC119"/>
      <c r="JAE119"/>
      <c r="JAG119"/>
      <c r="JAI119"/>
      <c r="JAK119"/>
      <c r="JAM119"/>
      <c r="JAO119"/>
      <c r="JAQ119"/>
      <c r="JAS119"/>
      <c r="JAU119"/>
      <c r="JAW119"/>
      <c r="JAY119"/>
      <c r="JBA119"/>
      <c r="JBC119"/>
      <c r="JBE119"/>
      <c r="JBG119"/>
      <c r="JBI119"/>
      <c r="JBK119"/>
      <c r="JBM119"/>
      <c r="JBO119"/>
      <c r="JBQ119"/>
      <c r="JBS119"/>
      <c r="JBU119"/>
      <c r="JBW119"/>
      <c r="JBY119"/>
      <c r="JCA119"/>
      <c r="JCC119"/>
      <c r="JCE119"/>
      <c r="JCG119"/>
      <c r="JCI119"/>
      <c r="JCK119"/>
      <c r="JCM119"/>
      <c r="JCO119"/>
      <c r="JCQ119"/>
      <c r="JCS119"/>
      <c r="JCU119"/>
      <c r="JCW119"/>
      <c r="JCY119"/>
      <c r="JDA119"/>
      <c r="JDC119"/>
      <c r="JDE119"/>
      <c r="JDG119"/>
      <c r="JDI119"/>
      <c r="JDK119"/>
      <c r="JDM119"/>
      <c r="JDO119"/>
      <c r="JDQ119"/>
      <c r="JDS119"/>
      <c r="JDU119"/>
      <c r="JDW119"/>
      <c r="JDY119"/>
      <c r="JEA119"/>
      <c r="JEC119"/>
      <c r="JEE119"/>
      <c r="JEG119"/>
      <c r="JEI119"/>
      <c r="JEK119"/>
      <c r="JEM119"/>
      <c r="JEO119"/>
      <c r="JEQ119"/>
      <c r="JES119"/>
      <c r="JEU119"/>
      <c r="JEW119"/>
      <c r="JEY119"/>
      <c r="JFA119"/>
      <c r="JFC119"/>
      <c r="JFE119"/>
      <c r="JFG119"/>
      <c r="JFI119"/>
      <c r="JFK119"/>
      <c r="JFM119"/>
      <c r="JFO119"/>
      <c r="JFQ119"/>
      <c r="JFS119"/>
      <c r="JFU119"/>
      <c r="JFW119"/>
      <c r="JFY119"/>
      <c r="JGA119"/>
      <c r="JGC119"/>
      <c r="JGE119"/>
      <c r="JGG119"/>
      <c r="JGI119"/>
      <c r="JGK119"/>
      <c r="JGM119"/>
      <c r="JGO119"/>
      <c r="JGQ119"/>
      <c r="JGS119"/>
      <c r="JGU119"/>
      <c r="JGW119"/>
      <c r="JGY119"/>
      <c r="JHA119"/>
      <c r="JHC119"/>
      <c r="JHE119"/>
      <c r="JHG119"/>
      <c r="JHI119"/>
      <c r="JHK119"/>
      <c r="JHM119"/>
      <c r="JHO119"/>
      <c r="JHQ119"/>
      <c r="JHS119"/>
      <c r="JHU119"/>
      <c r="JHW119"/>
      <c r="JHY119"/>
      <c r="JIA119"/>
      <c r="JIC119"/>
      <c r="JIE119"/>
      <c r="JIG119"/>
      <c r="JII119"/>
      <c r="JIK119"/>
      <c r="JIM119"/>
      <c r="JIO119"/>
      <c r="JIQ119"/>
      <c r="JIS119"/>
      <c r="JIU119"/>
      <c r="JIW119"/>
      <c r="JIY119"/>
      <c r="JJA119"/>
      <c r="JJC119"/>
      <c r="JJE119"/>
      <c r="JJG119"/>
      <c r="JJI119"/>
      <c r="JJK119"/>
      <c r="JJM119"/>
      <c r="JJO119"/>
      <c r="JJQ119"/>
      <c r="JJS119"/>
      <c r="JJU119"/>
      <c r="JJW119"/>
      <c r="JJY119"/>
      <c r="JKA119"/>
      <c r="JKC119"/>
      <c r="JKE119"/>
      <c r="JKG119"/>
      <c r="JKI119"/>
      <c r="JKK119"/>
      <c r="JKM119"/>
      <c r="JKO119"/>
      <c r="JKQ119"/>
      <c r="JKS119"/>
      <c r="JKU119"/>
      <c r="JKW119"/>
      <c r="JKY119"/>
      <c r="JLA119"/>
      <c r="JLC119"/>
      <c r="JLE119"/>
      <c r="JLG119"/>
      <c r="JLI119"/>
      <c r="JLK119"/>
      <c r="JLM119"/>
      <c r="JLO119"/>
      <c r="JLQ119"/>
      <c r="JLS119"/>
      <c r="JLU119"/>
      <c r="JLW119"/>
      <c r="JLY119"/>
      <c r="JMA119"/>
      <c r="JMC119"/>
      <c r="JME119"/>
      <c r="JMG119"/>
      <c r="JMI119"/>
      <c r="JMK119"/>
      <c r="JMM119"/>
      <c r="JMO119"/>
      <c r="JMQ119"/>
      <c r="JMS119"/>
      <c r="JMU119"/>
      <c r="JMW119"/>
      <c r="JMY119"/>
      <c r="JNA119"/>
      <c r="JNC119"/>
      <c r="JNE119"/>
      <c r="JNG119"/>
      <c r="JNI119"/>
      <c r="JNK119"/>
      <c r="JNM119"/>
      <c r="JNO119"/>
      <c r="JNQ119"/>
      <c r="JNS119"/>
      <c r="JNU119"/>
      <c r="JNW119"/>
      <c r="JNY119"/>
      <c r="JOA119"/>
      <c r="JOC119"/>
      <c r="JOE119"/>
      <c r="JOG119"/>
      <c r="JOI119"/>
      <c r="JOK119"/>
      <c r="JOM119"/>
      <c r="JOO119"/>
      <c r="JOQ119"/>
      <c r="JOS119"/>
      <c r="JOU119"/>
      <c r="JOW119"/>
      <c r="JOY119"/>
      <c r="JPA119"/>
      <c r="JPC119"/>
      <c r="JPE119"/>
      <c r="JPG119"/>
      <c r="JPI119"/>
      <c r="JPK119"/>
      <c r="JPM119"/>
      <c r="JPO119"/>
      <c r="JPQ119"/>
      <c r="JPS119"/>
      <c r="JPU119"/>
      <c r="JPW119"/>
      <c r="JPY119"/>
      <c r="JQA119"/>
      <c r="JQC119"/>
      <c r="JQE119"/>
      <c r="JQG119"/>
      <c r="JQI119"/>
      <c r="JQK119"/>
      <c r="JQM119"/>
      <c r="JQO119"/>
      <c r="JQQ119"/>
      <c r="JQS119"/>
      <c r="JQU119"/>
      <c r="JQW119"/>
      <c r="JQY119"/>
      <c r="JRA119"/>
      <c r="JRC119"/>
      <c r="JRE119"/>
      <c r="JRG119"/>
      <c r="JRI119"/>
      <c r="JRK119"/>
      <c r="JRM119"/>
      <c r="JRO119"/>
      <c r="JRQ119"/>
      <c r="JRS119"/>
      <c r="JRU119"/>
      <c r="JRW119"/>
      <c r="JRY119"/>
      <c r="JSA119"/>
      <c r="JSC119"/>
      <c r="JSE119"/>
      <c r="JSG119"/>
      <c r="JSI119"/>
      <c r="JSK119"/>
      <c r="JSM119"/>
      <c r="JSO119"/>
      <c r="JSQ119"/>
      <c r="JSS119"/>
      <c r="JSU119"/>
      <c r="JSW119"/>
      <c r="JSY119"/>
      <c r="JTA119"/>
      <c r="JTC119"/>
      <c r="JTE119"/>
      <c r="JTG119"/>
      <c r="JTI119"/>
      <c r="JTK119"/>
      <c r="JTM119"/>
      <c r="JTO119"/>
      <c r="JTQ119"/>
      <c r="JTS119"/>
      <c r="JTU119"/>
      <c r="JTW119"/>
      <c r="JTY119"/>
      <c r="JUA119"/>
      <c r="JUC119"/>
      <c r="JUE119"/>
      <c r="JUG119"/>
      <c r="JUI119"/>
      <c r="JUK119"/>
      <c r="JUM119"/>
      <c r="JUO119"/>
      <c r="JUQ119"/>
      <c r="JUS119"/>
      <c r="JUU119"/>
      <c r="JUW119"/>
      <c r="JUY119"/>
      <c r="JVA119"/>
      <c r="JVC119"/>
      <c r="JVE119"/>
      <c r="JVG119"/>
      <c r="JVI119"/>
      <c r="JVK119"/>
      <c r="JVM119"/>
      <c r="JVO119"/>
      <c r="JVQ119"/>
      <c r="JVS119"/>
      <c r="JVU119"/>
      <c r="JVW119"/>
      <c r="JVY119"/>
      <c r="JWA119"/>
      <c r="JWC119"/>
      <c r="JWE119"/>
      <c r="JWG119"/>
      <c r="JWI119"/>
      <c r="JWK119"/>
      <c r="JWM119"/>
      <c r="JWO119"/>
      <c r="JWQ119"/>
      <c r="JWS119"/>
      <c r="JWU119"/>
      <c r="JWW119"/>
      <c r="JWY119"/>
      <c r="JXA119"/>
      <c r="JXC119"/>
      <c r="JXE119"/>
      <c r="JXG119"/>
      <c r="JXI119"/>
      <c r="JXK119"/>
      <c r="JXM119"/>
      <c r="JXO119"/>
      <c r="JXQ119"/>
      <c r="JXS119"/>
      <c r="JXU119"/>
      <c r="JXW119"/>
      <c r="JXY119"/>
      <c r="JYA119"/>
      <c r="JYC119"/>
      <c r="JYE119"/>
      <c r="JYG119"/>
      <c r="JYI119"/>
      <c r="JYK119"/>
      <c r="JYM119"/>
      <c r="JYO119"/>
      <c r="JYQ119"/>
      <c r="JYS119"/>
      <c r="JYU119"/>
      <c r="JYW119"/>
      <c r="JYY119"/>
      <c r="JZA119"/>
      <c r="JZC119"/>
      <c r="JZE119"/>
      <c r="JZG119"/>
      <c r="JZI119"/>
      <c r="JZK119"/>
      <c r="JZM119"/>
      <c r="JZO119"/>
      <c r="JZQ119"/>
      <c r="JZS119"/>
      <c r="JZU119"/>
      <c r="JZW119"/>
      <c r="JZY119"/>
      <c r="KAA119"/>
      <c r="KAC119"/>
      <c r="KAE119"/>
      <c r="KAG119"/>
      <c r="KAI119"/>
      <c r="KAK119"/>
      <c r="KAM119"/>
      <c r="KAO119"/>
      <c r="KAQ119"/>
      <c r="KAS119"/>
      <c r="KAU119"/>
      <c r="KAW119"/>
      <c r="KAY119"/>
      <c r="KBA119"/>
      <c r="KBC119"/>
      <c r="KBE119"/>
      <c r="KBG119"/>
      <c r="KBI119"/>
      <c r="KBK119"/>
      <c r="KBM119"/>
      <c r="KBO119"/>
      <c r="KBQ119"/>
      <c r="KBS119"/>
      <c r="KBU119"/>
      <c r="KBW119"/>
      <c r="KBY119"/>
      <c r="KCA119"/>
      <c r="KCC119"/>
      <c r="KCE119"/>
      <c r="KCG119"/>
      <c r="KCI119"/>
      <c r="KCK119"/>
      <c r="KCM119"/>
      <c r="KCO119"/>
      <c r="KCQ119"/>
      <c r="KCS119"/>
      <c r="KCU119"/>
      <c r="KCW119"/>
      <c r="KCY119"/>
      <c r="KDA119"/>
      <c r="KDC119"/>
      <c r="KDE119"/>
      <c r="KDG119"/>
      <c r="KDI119"/>
      <c r="KDK119"/>
      <c r="KDM119"/>
      <c r="KDO119"/>
      <c r="KDQ119"/>
      <c r="KDS119"/>
      <c r="KDU119"/>
      <c r="KDW119"/>
      <c r="KDY119"/>
      <c r="KEA119"/>
      <c r="KEC119"/>
      <c r="KEE119"/>
      <c r="KEG119"/>
      <c r="KEI119"/>
      <c r="KEK119"/>
      <c r="KEM119"/>
      <c r="KEO119"/>
      <c r="KEQ119"/>
      <c r="KES119"/>
      <c r="KEU119"/>
      <c r="KEW119"/>
      <c r="KEY119"/>
      <c r="KFA119"/>
      <c r="KFC119"/>
      <c r="KFE119"/>
      <c r="KFG119"/>
      <c r="KFI119"/>
      <c r="KFK119"/>
      <c r="KFM119"/>
      <c r="KFO119"/>
      <c r="KFQ119"/>
      <c r="KFS119"/>
      <c r="KFU119"/>
      <c r="KFW119"/>
      <c r="KFY119"/>
      <c r="KGA119"/>
      <c r="KGC119"/>
      <c r="KGE119"/>
      <c r="KGG119"/>
      <c r="KGI119"/>
      <c r="KGK119"/>
      <c r="KGM119"/>
      <c r="KGO119"/>
      <c r="KGQ119"/>
      <c r="KGS119"/>
      <c r="KGU119"/>
      <c r="KGW119"/>
      <c r="KGY119"/>
      <c r="KHA119"/>
      <c r="KHC119"/>
      <c r="KHE119"/>
      <c r="KHG119"/>
      <c r="KHI119"/>
      <c r="KHK119"/>
      <c r="KHM119"/>
      <c r="KHO119"/>
      <c r="KHQ119"/>
      <c r="KHS119"/>
      <c r="KHU119"/>
      <c r="KHW119"/>
      <c r="KHY119"/>
      <c r="KIA119"/>
      <c r="KIC119"/>
      <c r="KIE119"/>
      <c r="KIG119"/>
      <c r="KII119"/>
      <c r="KIK119"/>
      <c r="KIM119"/>
      <c r="KIO119"/>
      <c r="KIQ119"/>
      <c r="KIS119"/>
      <c r="KIU119"/>
      <c r="KIW119"/>
      <c r="KIY119"/>
      <c r="KJA119"/>
      <c r="KJC119"/>
      <c r="KJE119"/>
      <c r="KJG119"/>
      <c r="KJI119"/>
      <c r="KJK119"/>
      <c r="KJM119"/>
      <c r="KJO119"/>
      <c r="KJQ119"/>
      <c r="KJS119"/>
      <c r="KJU119"/>
      <c r="KJW119"/>
      <c r="KJY119"/>
      <c r="KKA119"/>
      <c r="KKC119"/>
      <c r="KKE119"/>
      <c r="KKG119"/>
      <c r="KKI119"/>
      <c r="KKK119"/>
      <c r="KKM119"/>
      <c r="KKO119"/>
      <c r="KKQ119"/>
      <c r="KKS119"/>
      <c r="KKU119"/>
      <c r="KKW119"/>
      <c r="KKY119"/>
      <c r="KLA119"/>
      <c r="KLC119"/>
      <c r="KLE119"/>
      <c r="KLG119"/>
      <c r="KLI119"/>
      <c r="KLK119"/>
      <c r="KLM119"/>
      <c r="KLO119"/>
      <c r="KLQ119"/>
      <c r="KLS119"/>
      <c r="KLU119"/>
      <c r="KLW119"/>
      <c r="KLY119"/>
      <c r="KMA119"/>
      <c r="KMC119"/>
      <c r="KME119"/>
      <c r="KMG119"/>
      <c r="KMI119"/>
      <c r="KMK119"/>
      <c r="KMM119"/>
      <c r="KMO119"/>
      <c r="KMQ119"/>
      <c r="KMS119"/>
      <c r="KMU119"/>
      <c r="KMW119"/>
      <c r="KMY119"/>
      <c r="KNA119"/>
      <c r="KNC119"/>
      <c r="KNE119"/>
      <c r="KNG119"/>
      <c r="KNI119"/>
      <c r="KNK119"/>
      <c r="KNM119"/>
      <c r="KNO119"/>
      <c r="KNQ119"/>
      <c r="KNS119"/>
      <c r="KNU119"/>
      <c r="KNW119"/>
      <c r="KNY119"/>
      <c r="KOA119"/>
      <c r="KOC119"/>
      <c r="KOE119"/>
      <c r="KOG119"/>
      <c r="KOI119"/>
      <c r="KOK119"/>
      <c r="KOM119"/>
      <c r="KOO119"/>
      <c r="KOQ119"/>
      <c r="KOS119"/>
      <c r="KOU119"/>
      <c r="KOW119"/>
      <c r="KOY119"/>
      <c r="KPA119"/>
      <c r="KPC119"/>
      <c r="KPE119"/>
      <c r="KPG119"/>
      <c r="KPI119"/>
      <c r="KPK119"/>
      <c r="KPM119"/>
      <c r="KPO119"/>
      <c r="KPQ119"/>
      <c r="KPS119"/>
      <c r="KPU119"/>
      <c r="KPW119"/>
      <c r="KPY119"/>
      <c r="KQA119"/>
      <c r="KQC119"/>
      <c r="KQE119"/>
      <c r="KQG119"/>
      <c r="KQI119"/>
      <c r="KQK119"/>
      <c r="KQM119"/>
      <c r="KQO119"/>
      <c r="KQQ119"/>
      <c r="KQS119"/>
      <c r="KQU119"/>
      <c r="KQW119"/>
      <c r="KQY119"/>
      <c r="KRA119"/>
      <c r="KRC119"/>
      <c r="KRE119"/>
      <c r="KRG119"/>
      <c r="KRI119"/>
      <c r="KRK119"/>
      <c r="KRM119"/>
      <c r="KRO119"/>
      <c r="KRQ119"/>
      <c r="KRS119"/>
      <c r="KRU119"/>
      <c r="KRW119"/>
      <c r="KRY119"/>
      <c r="KSA119"/>
      <c r="KSC119"/>
      <c r="KSE119"/>
      <c r="KSG119"/>
      <c r="KSI119"/>
      <c r="KSK119"/>
      <c r="KSM119"/>
      <c r="KSO119"/>
      <c r="KSQ119"/>
      <c r="KSS119"/>
      <c r="KSU119"/>
      <c r="KSW119"/>
      <c r="KSY119"/>
      <c r="KTA119"/>
      <c r="KTC119"/>
      <c r="KTE119"/>
      <c r="KTG119"/>
      <c r="KTI119"/>
      <c r="KTK119"/>
      <c r="KTM119"/>
      <c r="KTO119"/>
      <c r="KTQ119"/>
      <c r="KTS119"/>
      <c r="KTU119"/>
      <c r="KTW119"/>
      <c r="KTY119"/>
      <c r="KUA119"/>
      <c r="KUC119"/>
      <c r="KUE119"/>
      <c r="KUG119"/>
      <c r="KUI119"/>
      <c r="KUK119"/>
      <c r="KUM119"/>
      <c r="KUO119"/>
      <c r="KUQ119"/>
      <c r="KUS119"/>
      <c r="KUU119"/>
      <c r="KUW119"/>
      <c r="KUY119"/>
      <c r="KVA119"/>
      <c r="KVC119"/>
      <c r="KVE119"/>
      <c r="KVG119"/>
      <c r="KVI119"/>
      <c r="KVK119"/>
      <c r="KVM119"/>
      <c r="KVO119"/>
      <c r="KVQ119"/>
      <c r="KVS119"/>
      <c r="KVU119"/>
      <c r="KVW119"/>
      <c r="KVY119"/>
      <c r="KWA119"/>
      <c r="KWC119"/>
      <c r="KWE119"/>
      <c r="KWG119"/>
      <c r="KWI119"/>
      <c r="KWK119"/>
      <c r="KWM119"/>
      <c r="KWO119"/>
      <c r="KWQ119"/>
      <c r="KWS119"/>
      <c r="KWU119"/>
      <c r="KWW119"/>
      <c r="KWY119"/>
      <c r="KXA119"/>
      <c r="KXC119"/>
      <c r="KXE119"/>
      <c r="KXG119"/>
      <c r="KXI119"/>
      <c r="KXK119"/>
      <c r="KXM119"/>
      <c r="KXO119"/>
      <c r="KXQ119"/>
      <c r="KXS119"/>
      <c r="KXU119"/>
      <c r="KXW119"/>
      <c r="KXY119"/>
      <c r="KYA119"/>
      <c r="KYC119"/>
      <c r="KYE119"/>
      <c r="KYG119"/>
      <c r="KYI119"/>
      <c r="KYK119"/>
      <c r="KYM119"/>
      <c r="KYO119"/>
      <c r="KYQ119"/>
      <c r="KYS119"/>
      <c r="KYU119"/>
      <c r="KYW119"/>
      <c r="KYY119"/>
      <c r="KZA119"/>
      <c r="KZC119"/>
      <c r="KZE119"/>
      <c r="KZG119"/>
      <c r="KZI119"/>
      <c r="KZK119"/>
      <c r="KZM119"/>
      <c r="KZO119"/>
      <c r="KZQ119"/>
      <c r="KZS119"/>
      <c r="KZU119"/>
      <c r="KZW119"/>
      <c r="KZY119"/>
      <c r="LAA119"/>
      <c r="LAC119"/>
      <c r="LAE119"/>
      <c r="LAG119"/>
      <c r="LAI119"/>
      <c r="LAK119"/>
      <c r="LAM119"/>
      <c r="LAO119"/>
      <c r="LAQ119"/>
      <c r="LAS119"/>
      <c r="LAU119"/>
      <c r="LAW119"/>
      <c r="LAY119"/>
      <c r="LBA119"/>
      <c r="LBC119"/>
      <c r="LBE119"/>
      <c r="LBG119"/>
      <c r="LBI119"/>
      <c r="LBK119"/>
      <c r="LBM119"/>
      <c r="LBO119"/>
      <c r="LBQ119"/>
      <c r="LBS119"/>
      <c r="LBU119"/>
      <c r="LBW119"/>
      <c r="LBY119"/>
      <c r="LCA119"/>
      <c r="LCC119"/>
      <c r="LCE119"/>
      <c r="LCG119"/>
      <c r="LCI119"/>
      <c r="LCK119"/>
      <c r="LCM119"/>
      <c r="LCO119"/>
      <c r="LCQ119"/>
      <c r="LCS119"/>
      <c r="LCU119"/>
      <c r="LCW119"/>
      <c r="LCY119"/>
      <c r="LDA119"/>
      <c r="LDC119"/>
      <c r="LDE119"/>
      <c r="LDG119"/>
      <c r="LDI119"/>
      <c r="LDK119"/>
      <c r="LDM119"/>
      <c r="LDO119"/>
      <c r="LDQ119"/>
      <c r="LDS119"/>
      <c r="LDU119"/>
      <c r="LDW119"/>
      <c r="LDY119"/>
      <c r="LEA119"/>
      <c r="LEC119"/>
      <c r="LEE119"/>
      <c r="LEG119"/>
      <c r="LEI119"/>
      <c r="LEK119"/>
      <c r="LEM119"/>
      <c r="LEO119"/>
      <c r="LEQ119"/>
      <c r="LES119"/>
      <c r="LEU119"/>
      <c r="LEW119"/>
      <c r="LEY119"/>
      <c r="LFA119"/>
      <c r="LFC119"/>
      <c r="LFE119"/>
      <c r="LFG119"/>
      <c r="LFI119"/>
      <c r="LFK119"/>
      <c r="LFM119"/>
      <c r="LFO119"/>
      <c r="LFQ119"/>
      <c r="LFS119"/>
      <c r="LFU119"/>
      <c r="LFW119"/>
      <c r="LFY119"/>
      <c r="LGA119"/>
      <c r="LGC119"/>
      <c r="LGE119"/>
      <c r="LGG119"/>
      <c r="LGI119"/>
      <c r="LGK119"/>
      <c r="LGM119"/>
      <c r="LGO119"/>
      <c r="LGQ119"/>
      <c r="LGS119"/>
      <c r="LGU119"/>
      <c r="LGW119"/>
      <c r="LGY119"/>
      <c r="LHA119"/>
      <c r="LHC119"/>
      <c r="LHE119"/>
      <c r="LHG119"/>
      <c r="LHI119"/>
      <c r="LHK119"/>
      <c r="LHM119"/>
      <c r="LHO119"/>
      <c r="LHQ119"/>
      <c r="LHS119"/>
      <c r="LHU119"/>
      <c r="LHW119"/>
      <c r="LHY119"/>
      <c r="LIA119"/>
      <c r="LIC119"/>
      <c r="LIE119"/>
      <c r="LIG119"/>
      <c r="LII119"/>
      <c r="LIK119"/>
      <c r="LIM119"/>
      <c r="LIO119"/>
      <c r="LIQ119"/>
      <c r="LIS119"/>
      <c r="LIU119"/>
      <c r="LIW119"/>
      <c r="LIY119"/>
      <c r="LJA119"/>
      <c r="LJC119"/>
      <c r="LJE119"/>
      <c r="LJG119"/>
      <c r="LJI119"/>
      <c r="LJK119"/>
      <c r="LJM119"/>
      <c r="LJO119"/>
      <c r="LJQ119"/>
      <c r="LJS119"/>
      <c r="LJU119"/>
      <c r="LJW119"/>
      <c r="LJY119"/>
      <c r="LKA119"/>
      <c r="LKC119"/>
      <c r="LKE119"/>
      <c r="LKG119"/>
      <c r="LKI119"/>
      <c r="LKK119"/>
      <c r="LKM119"/>
      <c r="LKO119"/>
      <c r="LKQ119"/>
      <c r="LKS119"/>
      <c r="LKU119"/>
      <c r="LKW119"/>
      <c r="LKY119"/>
      <c r="LLA119"/>
      <c r="LLC119"/>
      <c r="LLE119"/>
      <c r="LLG119"/>
      <c r="LLI119"/>
      <c r="LLK119"/>
      <c r="LLM119"/>
      <c r="LLO119"/>
      <c r="LLQ119"/>
      <c r="LLS119"/>
      <c r="LLU119"/>
      <c r="LLW119"/>
      <c r="LLY119"/>
      <c r="LMA119"/>
      <c r="LMC119"/>
      <c r="LME119"/>
      <c r="LMG119"/>
      <c r="LMI119"/>
      <c r="LMK119"/>
      <c r="LMM119"/>
      <c r="LMO119"/>
      <c r="LMQ119"/>
      <c r="LMS119"/>
      <c r="LMU119"/>
      <c r="LMW119"/>
      <c r="LMY119"/>
      <c r="LNA119"/>
      <c r="LNC119"/>
      <c r="LNE119"/>
      <c r="LNG119"/>
      <c r="LNI119"/>
      <c r="LNK119"/>
      <c r="LNM119"/>
      <c r="LNO119"/>
      <c r="LNQ119"/>
      <c r="LNS119"/>
      <c r="LNU119"/>
      <c r="LNW119"/>
      <c r="LNY119"/>
      <c r="LOA119"/>
      <c r="LOC119"/>
      <c r="LOE119"/>
      <c r="LOG119"/>
      <c r="LOI119"/>
      <c r="LOK119"/>
      <c r="LOM119"/>
      <c r="LOO119"/>
      <c r="LOQ119"/>
      <c r="LOS119"/>
      <c r="LOU119"/>
      <c r="LOW119"/>
      <c r="LOY119"/>
      <c r="LPA119"/>
      <c r="LPC119"/>
      <c r="LPE119"/>
      <c r="LPG119"/>
      <c r="LPI119"/>
      <c r="LPK119"/>
      <c r="LPM119"/>
      <c r="LPO119"/>
      <c r="LPQ119"/>
      <c r="LPS119"/>
      <c r="LPU119"/>
      <c r="LPW119"/>
      <c r="LPY119"/>
      <c r="LQA119"/>
      <c r="LQC119"/>
      <c r="LQE119"/>
      <c r="LQG119"/>
      <c r="LQI119"/>
      <c r="LQK119"/>
      <c r="LQM119"/>
      <c r="LQO119"/>
      <c r="LQQ119"/>
      <c r="LQS119"/>
      <c r="LQU119"/>
      <c r="LQW119"/>
      <c r="LQY119"/>
      <c r="LRA119"/>
      <c r="LRC119"/>
      <c r="LRE119"/>
      <c r="LRG119"/>
      <c r="LRI119"/>
      <c r="LRK119"/>
      <c r="LRM119"/>
      <c r="LRO119"/>
      <c r="LRQ119"/>
      <c r="LRS119"/>
      <c r="LRU119"/>
      <c r="LRW119"/>
      <c r="LRY119"/>
      <c r="LSA119"/>
      <c r="LSC119"/>
      <c r="LSE119"/>
      <c r="LSG119"/>
      <c r="LSI119"/>
      <c r="LSK119"/>
      <c r="LSM119"/>
      <c r="LSO119"/>
      <c r="LSQ119"/>
      <c r="LSS119"/>
      <c r="LSU119"/>
      <c r="LSW119"/>
      <c r="LSY119"/>
      <c r="LTA119"/>
      <c r="LTC119"/>
      <c r="LTE119"/>
      <c r="LTG119"/>
      <c r="LTI119"/>
      <c r="LTK119"/>
      <c r="LTM119"/>
      <c r="LTO119"/>
      <c r="LTQ119"/>
      <c r="LTS119"/>
      <c r="LTU119"/>
      <c r="LTW119"/>
      <c r="LTY119"/>
      <c r="LUA119"/>
      <c r="LUC119"/>
      <c r="LUE119"/>
      <c r="LUG119"/>
      <c r="LUI119"/>
      <c r="LUK119"/>
      <c r="LUM119"/>
      <c r="LUO119"/>
      <c r="LUQ119"/>
      <c r="LUS119"/>
      <c r="LUU119"/>
      <c r="LUW119"/>
      <c r="LUY119"/>
      <c r="LVA119"/>
      <c r="LVC119"/>
      <c r="LVE119"/>
      <c r="LVG119"/>
      <c r="LVI119"/>
      <c r="LVK119"/>
      <c r="LVM119"/>
      <c r="LVO119"/>
      <c r="LVQ119"/>
      <c r="LVS119"/>
      <c r="LVU119"/>
      <c r="LVW119"/>
      <c r="LVY119"/>
      <c r="LWA119"/>
      <c r="LWC119"/>
      <c r="LWE119"/>
      <c r="LWG119"/>
      <c r="LWI119"/>
      <c r="LWK119"/>
      <c r="LWM119"/>
      <c r="LWO119"/>
      <c r="LWQ119"/>
      <c r="LWS119"/>
      <c r="LWU119"/>
      <c r="LWW119"/>
      <c r="LWY119"/>
      <c r="LXA119"/>
      <c r="LXC119"/>
      <c r="LXE119"/>
      <c r="LXG119"/>
      <c r="LXI119"/>
      <c r="LXK119"/>
      <c r="LXM119"/>
      <c r="LXO119"/>
      <c r="LXQ119"/>
      <c r="LXS119"/>
      <c r="LXU119"/>
      <c r="LXW119"/>
      <c r="LXY119"/>
      <c r="LYA119"/>
      <c r="LYC119"/>
      <c r="LYE119"/>
      <c r="LYG119"/>
      <c r="LYI119"/>
      <c r="LYK119"/>
      <c r="LYM119"/>
      <c r="LYO119"/>
      <c r="LYQ119"/>
      <c r="LYS119"/>
      <c r="LYU119"/>
      <c r="LYW119"/>
      <c r="LYY119"/>
      <c r="LZA119"/>
      <c r="LZC119"/>
      <c r="LZE119"/>
      <c r="LZG119"/>
      <c r="LZI119"/>
      <c r="LZK119"/>
      <c r="LZM119"/>
      <c r="LZO119"/>
      <c r="LZQ119"/>
      <c r="LZS119"/>
      <c r="LZU119"/>
      <c r="LZW119"/>
      <c r="LZY119"/>
      <c r="MAA119"/>
      <c r="MAC119"/>
      <c r="MAE119"/>
      <c r="MAG119"/>
      <c r="MAI119"/>
      <c r="MAK119"/>
      <c r="MAM119"/>
      <c r="MAO119"/>
      <c r="MAQ119"/>
      <c r="MAS119"/>
      <c r="MAU119"/>
      <c r="MAW119"/>
      <c r="MAY119"/>
      <c r="MBA119"/>
      <c r="MBC119"/>
      <c r="MBE119"/>
      <c r="MBG119"/>
      <c r="MBI119"/>
      <c r="MBK119"/>
      <c r="MBM119"/>
      <c r="MBO119"/>
      <c r="MBQ119"/>
      <c r="MBS119"/>
      <c r="MBU119"/>
      <c r="MBW119"/>
      <c r="MBY119"/>
      <c r="MCA119"/>
      <c r="MCC119"/>
      <c r="MCE119"/>
      <c r="MCG119"/>
      <c r="MCI119"/>
      <c r="MCK119"/>
      <c r="MCM119"/>
      <c r="MCO119"/>
      <c r="MCQ119"/>
      <c r="MCS119"/>
      <c r="MCU119"/>
      <c r="MCW119"/>
      <c r="MCY119"/>
      <c r="MDA119"/>
      <c r="MDC119"/>
      <c r="MDE119"/>
      <c r="MDG119"/>
      <c r="MDI119"/>
      <c r="MDK119"/>
      <c r="MDM119"/>
      <c r="MDO119"/>
      <c r="MDQ119"/>
      <c r="MDS119"/>
      <c r="MDU119"/>
      <c r="MDW119"/>
      <c r="MDY119"/>
      <c r="MEA119"/>
      <c r="MEC119"/>
      <c r="MEE119"/>
      <c r="MEG119"/>
      <c r="MEI119"/>
      <c r="MEK119"/>
      <c r="MEM119"/>
      <c r="MEO119"/>
      <c r="MEQ119"/>
      <c r="MES119"/>
      <c r="MEU119"/>
      <c r="MEW119"/>
      <c r="MEY119"/>
      <c r="MFA119"/>
      <c r="MFC119"/>
      <c r="MFE119"/>
      <c r="MFG119"/>
      <c r="MFI119"/>
      <c r="MFK119"/>
      <c r="MFM119"/>
      <c r="MFO119"/>
      <c r="MFQ119"/>
      <c r="MFS119"/>
      <c r="MFU119"/>
      <c r="MFW119"/>
      <c r="MFY119"/>
      <c r="MGA119"/>
      <c r="MGC119"/>
      <c r="MGE119"/>
      <c r="MGG119"/>
      <c r="MGI119"/>
      <c r="MGK119"/>
      <c r="MGM119"/>
      <c r="MGO119"/>
      <c r="MGQ119"/>
      <c r="MGS119"/>
      <c r="MGU119"/>
      <c r="MGW119"/>
      <c r="MGY119"/>
      <c r="MHA119"/>
      <c r="MHC119"/>
      <c r="MHE119"/>
      <c r="MHG119"/>
      <c r="MHI119"/>
      <c r="MHK119"/>
      <c r="MHM119"/>
      <c r="MHO119"/>
      <c r="MHQ119"/>
      <c r="MHS119"/>
      <c r="MHU119"/>
      <c r="MHW119"/>
      <c r="MHY119"/>
      <c r="MIA119"/>
      <c r="MIC119"/>
      <c r="MIE119"/>
      <c r="MIG119"/>
      <c r="MII119"/>
      <c r="MIK119"/>
      <c r="MIM119"/>
      <c r="MIO119"/>
      <c r="MIQ119"/>
      <c r="MIS119"/>
      <c r="MIU119"/>
      <c r="MIW119"/>
      <c r="MIY119"/>
      <c r="MJA119"/>
      <c r="MJC119"/>
      <c r="MJE119"/>
      <c r="MJG119"/>
      <c r="MJI119"/>
      <c r="MJK119"/>
      <c r="MJM119"/>
      <c r="MJO119"/>
      <c r="MJQ119"/>
      <c r="MJS119"/>
      <c r="MJU119"/>
      <c r="MJW119"/>
      <c r="MJY119"/>
      <c r="MKA119"/>
      <c r="MKC119"/>
      <c r="MKE119"/>
      <c r="MKG119"/>
      <c r="MKI119"/>
      <c r="MKK119"/>
      <c r="MKM119"/>
      <c r="MKO119"/>
      <c r="MKQ119"/>
      <c r="MKS119"/>
      <c r="MKU119"/>
      <c r="MKW119"/>
      <c r="MKY119"/>
      <c r="MLA119"/>
      <c r="MLC119"/>
      <c r="MLE119"/>
      <c r="MLG119"/>
      <c r="MLI119"/>
      <c r="MLK119"/>
      <c r="MLM119"/>
      <c r="MLO119"/>
      <c r="MLQ119"/>
      <c r="MLS119"/>
      <c r="MLU119"/>
      <c r="MLW119"/>
      <c r="MLY119"/>
      <c r="MMA119"/>
      <c r="MMC119"/>
      <c r="MME119"/>
      <c r="MMG119"/>
      <c r="MMI119"/>
      <c r="MMK119"/>
      <c r="MMM119"/>
      <c r="MMO119"/>
      <c r="MMQ119"/>
      <c r="MMS119"/>
      <c r="MMU119"/>
      <c r="MMW119"/>
      <c r="MMY119"/>
      <c r="MNA119"/>
      <c r="MNC119"/>
      <c r="MNE119"/>
      <c r="MNG119"/>
      <c r="MNI119"/>
      <c r="MNK119"/>
      <c r="MNM119"/>
      <c r="MNO119"/>
      <c r="MNQ119"/>
      <c r="MNS119"/>
      <c r="MNU119"/>
      <c r="MNW119"/>
      <c r="MNY119"/>
      <c r="MOA119"/>
      <c r="MOC119"/>
      <c r="MOE119"/>
      <c r="MOG119"/>
      <c r="MOI119"/>
      <c r="MOK119"/>
      <c r="MOM119"/>
      <c r="MOO119"/>
      <c r="MOQ119"/>
      <c r="MOS119"/>
      <c r="MOU119"/>
      <c r="MOW119"/>
      <c r="MOY119"/>
      <c r="MPA119"/>
      <c r="MPC119"/>
      <c r="MPE119"/>
      <c r="MPG119"/>
      <c r="MPI119"/>
      <c r="MPK119"/>
      <c r="MPM119"/>
      <c r="MPO119"/>
      <c r="MPQ119"/>
      <c r="MPS119"/>
      <c r="MPU119"/>
      <c r="MPW119"/>
      <c r="MPY119"/>
      <c r="MQA119"/>
      <c r="MQC119"/>
      <c r="MQE119"/>
      <c r="MQG119"/>
      <c r="MQI119"/>
      <c r="MQK119"/>
      <c r="MQM119"/>
      <c r="MQO119"/>
      <c r="MQQ119"/>
      <c r="MQS119"/>
      <c r="MQU119"/>
      <c r="MQW119"/>
      <c r="MQY119"/>
      <c r="MRA119"/>
      <c r="MRC119"/>
      <c r="MRE119"/>
      <c r="MRG119"/>
      <c r="MRI119"/>
      <c r="MRK119"/>
      <c r="MRM119"/>
      <c r="MRO119"/>
      <c r="MRQ119"/>
      <c r="MRS119"/>
      <c r="MRU119"/>
      <c r="MRW119"/>
      <c r="MRY119"/>
      <c r="MSA119"/>
      <c r="MSC119"/>
      <c r="MSE119"/>
      <c r="MSG119"/>
      <c r="MSI119"/>
      <c r="MSK119"/>
      <c r="MSM119"/>
      <c r="MSO119"/>
      <c r="MSQ119"/>
      <c r="MSS119"/>
      <c r="MSU119"/>
      <c r="MSW119"/>
      <c r="MSY119"/>
      <c r="MTA119"/>
      <c r="MTC119"/>
      <c r="MTE119"/>
      <c r="MTG119"/>
      <c r="MTI119"/>
      <c r="MTK119"/>
      <c r="MTM119"/>
      <c r="MTO119"/>
      <c r="MTQ119"/>
      <c r="MTS119"/>
      <c r="MTU119"/>
      <c r="MTW119"/>
      <c r="MTY119"/>
      <c r="MUA119"/>
      <c r="MUC119"/>
      <c r="MUE119"/>
      <c r="MUG119"/>
      <c r="MUI119"/>
      <c r="MUK119"/>
      <c r="MUM119"/>
      <c r="MUO119"/>
      <c r="MUQ119"/>
      <c r="MUS119"/>
      <c r="MUU119"/>
      <c r="MUW119"/>
      <c r="MUY119"/>
      <c r="MVA119"/>
      <c r="MVC119"/>
      <c r="MVE119"/>
      <c r="MVG119"/>
      <c r="MVI119"/>
      <c r="MVK119"/>
      <c r="MVM119"/>
      <c r="MVO119"/>
      <c r="MVQ119"/>
      <c r="MVS119"/>
      <c r="MVU119"/>
      <c r="MVW119"/>
      <c r="MVY119"/>
      <c r="MWA119"/>
      <c r="MWC119"/>
      <c r="MWE119"/>
      <c r="MWG119"/>
      <c r="MWI119"/>
      <c r="MWK119"/>
      <c r="MWM119"/>
      <c r="MWO119"/>
      <c r="MWQ119"/>
      <c r="MWS119"/>
      <c r="MWU119"/>
      <c r="MWW119"/>
      <c r="MWY119"/>
      <c r="MXA119"/>
      <c r="MXC119"/>
      <c r="MXE119"/>
      <c r="MXG119"/>
      <c r="MXI119"/>
      <c r="MXK119"/>
      <c r="MXM119"/>
      <c r="MXO119"/>
      <c r="MXQ119"/>
      <c r="MXS119"/>
      <c r="MXU119"/>
      <c r="MXW119"/>
      <c r="MXY119"/>
      <c r="MYA119"/>
      <c r="MYC119"/>
      <c r="MYE119"/>
      <c r="MYG119"/>
      <c r="MYI119"/>
      <c r="MYK119"/>
      <c r="MYM119"/>
      <c r="MYO119"/>
      <c r="MYQ119"/>
      <c r="MYS119"/>
      <c r="MYU119"/>
      <c r="MYW119"/>
      <c r="MYY119"/>
      <c r="MZA119"/>
      <c r="MZC119"/>
      <c r="MZE119"/>
      <c r="MZG119"/>
      <c r="MZI119"/>
      <c r="MZK119"/>
      <c r="MZM119"/>
      <c r="MZO119"/>
      <c r="MZQ119"/>
      <c r="MZS119"/>
      <c r="MZU119"/>
      <c r="MZW119"/>
      <c r="MZY119"/>
      <c r="NAA119"/>
      <c r="NAC119"/>
      <c r="NAE119"/>
      <c r="NAG119"/>
      <c r="NAI119"/>
      <c r="NAK119"/>
      <c r="NAM119"/>
      <c r="NAO119"/>
      <c r="NAQ119"/>
      <c r="NAS119"/>
      <c r="NAU119"/>
      <c r="NAW119"/>
      <c r="NAY119"/>
      <c r="NBA119"/>
      <c r="NBC119"/>
      <c r="NBE119"/>
      <c r="NBG119"/>
      <c r="NBI119"/>
      <c r="NBK119"/>
      <c r="NBM119"/>
      <c r="NBO119"/>
      <c r="NBQ119"/>
      <c r="NBS119"/>
      <c r="NBU119"/>
      <c r="NBW119"/>
      <c r="NBY119"/>
      <c r="NCA119"/>
      <c r="NCC119"/>
      <c r="NCE119"/>
      <c r="NCG119"/>
      <c r="NCI119"/>
      <c r="NCK119"/>
      <c r="NCM119"/>
      <c r="NCO119"/>
      <c r="NCQ119"/>
      <c r="NCS119"/>
      <c r="NCU119"/>
      <c r="NCW119"/>
      <c r="NCY119"/>
      <c r="NDA119"/>
      <c r="NDC119"/>
      <c r="NDE119"/>
      <c r="NDG119"/>
      <c r="NDI119"/>
      <c r="NDK119"/>
      <c r="NDM119"/>
      <c r="NDO119"/>
      <c r="NDQ119"/>
      <c r="NDS119"/>
      <c r="NDU119"/>
      <c r="NDW119"/>
      <c r="NDY119"/>
      <c r="NEA119"/>
      <c r="NEC119"/>
      <c r="NEE119"/>
      <c r="NEG119"/>
      <c r="NEI119"/>
      <c r="NEK119"/>
      <c r="NEM119"/>
      <c r="NEO119"/>
      <c r="NEQ119"/>
      <c r="NES119"/>
      <c r="NEU119"/>
      <c r="NEW119"/>
      <c r="NEY119"/>
      <c r="NFA119"/>
      <c r="NFC119"/>
      <c r="NFE119"/>
      <c r="NFG119"/>
      <c r="NFI119"/>
      <c r="NFK119"/>
      <c r="NFM119"/>
      <c r="NFO119"/>
      <c r="NFQ119"/>
      <c r="NFS119"/>
      <c r="NFU119"/>
      <c r="NFW119"/>
      <c r="NFY119"/>
      <c r="NGA119"/>
      <c r="NGC119"/>
      <c r="NGE119"/>
      <c r="NGG119"/>
      <c r="NGI119"/>
      <c r="NGK119"/>
      <c r="NGM119"/>
      <c r="NGO119"/>
      <c r="NGQ119"/>
      <c r="NGS119"/>
      <c r="NGU119"/>
      <c r="NGW119"/>
      <c r="NGY119"/>
      <c r="NHA119"/>
      <c r="NHC119"/>
      <c r="NHE119"/>
      <c r="NHG119"/>
      <c r="NHI119"/>
      <c r="NHK119"/>
      <c r="NHM119"/>
      <c r="NHO119"/>
      <c r="NHQ119"/>
      <c r="NHS119"/>
      <c r="NHU119"/>
      <c r="NHW119"/>
      <c r="NHY119"/>
      <c r="NIA119"/>
      <c r="NIC119"/>
      <c r="NIE119"/>
      <c r="NIG119"/>
      <c r="NII119"/>
      <c r="NIK119"/>
      <c r="NIM119"/>
      <c r="NIO119"/>
      <c r="NIQ119"/>
      <c r="NIS119"/>
      <c r="NIU119"/>
      <c r="NIW119"/>
      <c r="NIY119"/>
      <c r="NJA119"/>
      <c r="NJC119"/>
      <c r="NJE119"/>
      <c r="NJG119"/>
      <c r="NJI119"/>
      <c r="NJK119"/>
      <c r="NJM119"/>
      <c r="NJO119"/>
      <c r="NJQ119"/>
      <c r="NJS119"/>
      <c r="NJU119"/>
      <c r="NJW119"/>
      <c r="NJY119"/>
      <c r="NKA119"/>
      <c r="NKC119"/>
      <c r="NKE119"/>
      <c r="NKG119"/>
      <c r="NKI119"/>
      <c r="NKK119"/>
      <c r="NKM119"/>
      <c r="NKO119"/>
      <c r="NKQ119"/>
      <c r="NKS119"/>
      <c r="NKU119"/>
      <c r="NKW119"/>
      <c r="NKY119"/>
      <c r="NLA119"/>
      <c r="NLC119"/>
      <c r="NLE119"/>
      <c r="NLG119"/>
      <c r="NLI119"/>
      <c r="NLK119"/>
      <c r="NLM119"/>
      <c r="NLO119"/>
      <c r="NLQ119"/>
      <c r="NLS119"/>
      <c r="NLU119"/>
      <c r="NLW119"/>
      <c r="NLY119"/>
      <c r="NMA119"/>
      <c r="NMC119"/>
      <c r="NME119"/>
      <c r="NMG119"/>
      <c r="NMI119"/>
      <c r="NMK119"/>
      <c r="NMM119"/>
      <c r="NMO119"/>
      <c r="NMQ119"/>
      <c r="NMS119"/>
      <c r="NMU119"/>
      <c r="NMW119"/>
      <c r="NMY119"/>
      <c r="NNA119"/>
      <c r="NNC119"/>
      <c r="NNE119"/>
      <c r="NNG119"/>
      <c r="NNI119"/>
      <c r="NNK119"/>
      <c r="NNM119"/>
      <c r="NNO119"/>
      <c r="NNQ119"/>
      <c r="NNS119"/>
      <c r="NNU119"/>
      <c r="NNW119"/>
      <c r="NNY119"/>
      <c r="NOA119"/>
      <c r="NOC119"/>
      <c r="NOE119"/>
      <c r="NOG119"/>
      <c r="NOI119"/>
      <c r="NOK119"/>
      <c r="NOM119"/>
      <c r="NOO119"/>
      <c r="NOQ119"/>
      <c r="NOS119"/>
      <c r="NOU119"/>
      <c r="NOW119"/>
      <c r="NOY119"/>
      <c r="NPA119"/>
      <c r="NPC119"/>
      <c r="NPE119"/>
      <c r="NPG119"/>
      <c r="NPI119"/>
      <c r="NPK119"/>
      <c r="NPM119"/>
      <c r="NPO119"/>
      <c r="NPQ119"/>
      <c r="NPS119"/>
      <c r="NPU119"/>
      <c r="NPW119"/>
      <c r="NPY119"/>
      <c r="NQA119"/>
      <c r="NQC119"/>
      <c r="NQE119"/>
      <c r="NQG119"/>
      <c r="NQI119"/>
      <c r="NQK119"/>
      <c r="NQM119"/>
      <c r="NQO119"/>
      <c r="NQQ119"/>
      <c r="NQS119"/>
      <c r="NQU119"/>
      <c r="NQW119"/>
      <c r="NQY119"/>
      <c r="NRA119"/>
      <c r="NRC119"/>
      <c r="NRE119"/>
      <c r="NRG119"/>
      <c r="NRI119"/>
      <c r="NRK119"/>
      <c r="NRM119"/>
      <c r="NRO119"/>
      <c r="NRQ119"/>
      <c r="NRS119"/>
      <c r="NRU119"/>
      <c r="NRW119"/>
      <c r="NRY119"/>
      <c r="NSA119"/>
      <c r="NSC119"/>
      <c r="NSE119"/>
      <c r="NSG119"/>
      <c r="NSI119"/>
      <c r="NSK119"/>
      <c r="NSM119"/>
      <c r="NSO119"/>
      <c r="NSQ119"/>
      <c r="NSS119"/>
      <c r="NSU119"/>
      <c r="NSW119"/>
      <c r="NSY119"/>
      <c r="NTA119"/>
      <c r="NTC119"/>
      <c r="NTE119"/>
      <c r="NTG119"/>
      <c r="NTI119"/>
      <c r="NTK119"/>
      <c r="NTM119"/>
      <c r="NTO119"/>
      <c r="NTQ119"/>
      <c r="NTS119"/>
      <c r="NTU119"/>
      <c r="NTW119"/>
      <c r="NTY119"/>
      <c r="NUA119"/>
      <c r="NUC119"/>
      <c r="NUE119"/>
      <c r="NUG119"/>
      <c r="NUI119"/>
      <c r="NUK119"/>
      <c r="NUM119"/>
      <c r="NUO119"/>
      <c r="NUQ119"/>
      <c r="NUS119"/>
      <c r="NUU119"/>
      <c r="NUW119"/>
      <c r="NUY119"/>
      <c r="NVA119"/>
      <c r="NVC119"/>
      <c r="NVE119"/>
      <c r="NVG119"/>
      <c r="NVI119"/>
      <c r="NVK119"/>
      <c r="NVM119"/>
      <c r="NVO119"/>
      <c r="NVQ119"/>
      <c r="NVS119"/>
      <c r="NVU119"/>
      <c r="NVW119"/>
      <c r="NVY119"/>
      <c r="NWA119"/>
      <c r="NWC119"/>
      <c r="NWE119"/>
      <c r="NWG119"/>
      <c r="NWI119"/>
      <c r="NWK119"/>
      <c r="NWM119"/>
      <c r="NWO119"/>
      <c r="NWQ119"/>
      <c r="NWS119"/>
      <c r="NWU119"/>
      <c r="NWW119"/>
      <c r="NWY119"/>
      <c r="NXA119"/>
      <c r="NXC119"/>
      <c r="NXE119"/>
      <c r="NXG119"/>
      <c r="NXI119"/>
      <c r="NXK119"/>
      <c r="NXM119"/>
      <c r="NXO119"/>
      <c r="NXQ119"/>
      <c r="NXS119"/>
      <c r="NXU119"/>
      <c r="NXW119"/>
      <c r="NXY119"/>
      <c r="NYA119"/>
      <c r="NYC119"/>
      <c r="NYE119"/>
      <c r="NYG119"/>
      <c r="NYI119"/>
      <c r="NYK119"/>
      <c r="NYM119"/>
      <c r="NYO119"/>
      <c r="NYQ119"/>
      <c r="NYS119"/>
      <c r="NYU119"/>
      <c r="NYW119"/>
      <c r="NYY119"/>
      <c r="NZA119"/>
      <c r="NZC119"/>
      <c r="NZE119"/>
      <c r="NZG119"/>
      <c r="NZI119"/>
      <c r="NZK119"/>
      <c r="NZM119"/>
      <c r="NZO119"/>
      <c r="NZQ119"/>
      <c r="NZS119"/>
      <c r="NZU119"/>
      <c r="NZW119"/>
      <c r="NZY119"/>
      <c r="OAA119"/>
      <c r="OAC119"/>
      <c r="OAE119"/>
      <c r="OAG119"/>
      <c r="OAI119"/>
      <c r="OAK119"/>
      <c r="OAM119"/>
      <c r="OAO119"/>
      <c r="OAQ119"/>
      <c r="OAS119"/>
      <c r="OAU119"/>
      <c r="OAW119"/>
      <c r="OAY119"/>
      <c r="OBA119"/>
      <c r="OBC119"/>
      <c r="OBE119"/>
      <c r="OBG119"/>
      <c r="OBI119"/>
      <c r="OBK119"/>
      <c r="OBM119"/>
      <c r="OBO119"/>
      <c r="OBQ119"/>
      <c r="OBS119"/>
      <c r="OBU119"/>
      <c r="OBW119"/>
      <c r="OBY119"/>
      <c r="OCA119"/>
      <c r="OCC119"/>
      <c r="OCE119"/>
      <c r="OCG119"/>
      <c r="OCI119"/>
      <c r="OCK119"/>
      <c r="OCM119"/>
      <c r="OCO119"/>
      <c r="OCQ119"/>
      <c r="OCS119"/>
      <c r="OCU119"/>
      <c r="OCW119"/>
      <c r="OCY119"/>
      <c r="ODA119"/>
      <c r="ODC119"/>
      <c r="ODE119"/>
      <c r="ODG119"/>
      <c r="ODI119"/>
      <c r="ODK119"/>
      <c r="ODM119"/>
      <c r="ODO119"/>
      <c r="ODQ119"/>
      <c r="ODS119"/>
      <c r="ODU119"/>
      <c r="ODW119"/>
      <c r="ODY119"/>
      <c r="OEA119"/>
      <c r="OEC119"/>
      <c r="OEE119"/>
      <c r="OEG119"/>
      <c r="OEI119"/>
      <c r="OEK119"/>
      <c r="OEM119"/>
      <c r="OEO119"/>
      <c r="OEQ119"/>
      <c r="OES119"/>
      <c r="OEU119"/>
      <c r="OEW119"/>
      <c r="OEY119"/>
      <c r="OFA119"/>
      <c r="OFC119"/>
      <c r="OFE119"/>
      <c r="OFG119"/>
      <c r="OFI119"/>
      <c r="OFK119"/>
      <c r="OFM119"/>
      <c r="OFO119"/>
      <c r="OFQ119"/>
      <c r="OFS119"/>
      <c r="OFU119"/>
      <c r="OFW119"/>
      <c r="OFY119"/>
      <c r="OGA119"/>
      <c r="OGC119"/>
      <c r="OGE119"/>
      <c r="OGG119"/>
      <c r="OGI119"/>
      <c r="OGK119"/>
      <c r="OGM119"/>
      <c r="OGO119"/>
      <c r="OGQ119"/>
      <c r="OGS119"/>
      <c r="OGU119"/>
      <c r="OGW119"/>
      <c r="OGY119"/>
      <c r="OHA119"/>
      <c r="OHC119"/>
      <c r="OHE119"/>
      <c r="OHG119"/>
      <c r="OHI119"/>
      <c r="OHK119"/>
      <c r="OHM119"/>
      <c r="OHO119"/>
      <c r="OHQ119"/>
      <c r="OHS119"/>
      <c r="OHU119"/>
      <c r="OHW119"/>
      <c r="OHY119"/>
      <c r="OIA119"/>
      <c r="OIC119"/>
      <c r="OIE119"/>
      <c r="OIG119"/>
      <c r="OII119"/>
      <c r="OIK119"/>
      <c r="OIM119"/>
      <c r="OIO119"/>
      <c r="OIQ119"/>
      <c r="OIS119"/>
      <c r="OIU119"/>
      <c r="OIW119"/>
      <c r="OIY119"/>
      <c r="OJA119"/>
      <c r="OJC119"/>
      <c r="OJE119"/>
      <c r="OJG119"/>
      <c r="OJI119"/>
      <c r="OJK119"/>
      <c r="OJM119"/>
      <c r="OJO119"/>
      <c r="OJQ119"/>
      <c r="OJS119"/>
      <c r="OJU119"/>
      <c r="OJW119"/>
      <c r="OJY119"/>
      <c r="OKA119"/>
      <c r="OKC119"/>
      <c r="OKE119"/>
      <c r="OKG119"/>
      <c r="OKI119"/>
      <c r="OKK119"/>
      <c r="OKM119"/>
      <c r="OKO119"/>
      <c r="OKQ119"/>
      <c r="OKS119"/>
      <c r="OKU119"/>
      <c r="OKW119"/>
      <c r="OKY119"/>
      <c r="OLA119"/>
      <c r="OLC119"/>
      <c r="OLE119"/>
      <c r="OLG119"/>
      <c r="OLI119"/>
      <c r="OLK119"/>
      <c r="OLM119"/>
      <c r="OLO119"/>
      <c r="OLQ119"/>
      <c r="OLS119"/>
      <c r="OLU119"/>
      <c r="OLW119"/>
      <c r="OLY119"/>
      <c r="OMA119"/>
      <c r="OMC119"/>
      <c r="OME119"/>
      <c r="OMG119"/>
      <c r="OMI119"/>
      <c r="OMK119"/>
      <c r="OMM119"/>
      <c r="OMO119"/>
      <c r="OMQ119"/>
      <c r="OMS119"/>
      <c r="OMU119"/>
      <c r="OMW119"/>
      <c r="OMY119"/>
      <c r="ONA119"/>
      <c r="ONC119"/>
      <c r="ONE119"/>
      <c r="ONG119"/>
      <c r="ONI119"/>
      <c r="ONK119"/>
      <c r="ONM119"/>
      <c r="ONO119"/>
      <c r="ONQ119"/>
      <c r="ONS119"/>
      <c r="ONU119"/>
      <c r="ONW119"/>
      <c r="ONY119"/>
      <c r="OOA119"/>
      <c r="OOC119"/>
      <c r="OOE119"/>
      <c r="OOG119"/>
      <c r="OOI119"/>
      <c r="OOK119"/>
      <c r="OOM119"/>
      <c r="OOO119"/>
      <c r="OOQ119"/>
      <c r="OOS119"/>
      <c r="OOU119"/>
      <c r="OOW119"/>
      <c r="OOY119"/>
      <c r="OPA119"/>
      <c r="OPC119"/>
      <c r="OPE119"/>
      <c r="OPG119"/>
      <c r="OPI119"/>
      <c r="OPK119"/>
      <c r="OPM119"/>
      <c r="OPO119"/>
      <c r="OPQ119"/>
      <c r="OPS119"/>
      <c r="OPU119"/>
      <c r="OPW119"/>
      <c r="OPY119"/>
      <c r="OQA119"/>
      <c r="OQC119"/>
      <c r="OQE119"/>
      <c r="OQG119"/>
      <c r="OQI119"/>
      <c r="OQK119"/>
      <c r="OQM119"/>
      <c r="OQO119"/>
      <c r="OQQ119"/>
      <c r="OQS119"/>
      <c r="OQU119"/>
      <c r="OQW119"/>
      <c r="OQY119"/>
      <c r="ORA119"/>
      <c r="ORC119"/>
      <c r="ORE119"/>
      <c r="ORG119"/>
      <c r="ORI119"/>
      <c r="ORK119"/>
      <c r="ORM119"/>
      <c r="ORO119"/>
      <c r="ORQ119"/>
      <c r="ORS119"/>
      <c r="ORU119"/>
      <c r="ORW119"/>
      <c r="ORY119"/>
      <c r="OSA119"/>
      <c r="OSC119"/>
      <c r="OSE119"/>
      <c r="OSG119"/>
      <c r="OSI119"/>
      <c r="OSK119"/>
      <c r="OSM119"/>
      <c r="OSO119"/>
      <c r="OSQ119"/>
      <c r="OSS119"/>
      <c r="OSU119"/>
      <c r="OSW119"/>
      <c r="OSY119"/>
      <c r="OTA119"/>
      <c r="OTC119"/>
      <c r="OTE119"/>
      <c r="OTG119"/>
      <c r="OTI119"/>
      <c r="OTK119"/>
      <c r="OTM119"/>
      <c r="OTO119"/>
      <c r="OTQ119"/>
      <c r="OTS119"/>
      <c r="OTU119"/>
      <c r="OTW119"/>
      <c r="OTY119"/>
      <c r="OUA119"/>
      <c r="OUC119"/>
      <c r="OUE119"/>
      <c r="OUG119"/>
      <c r="OUI119"/>
      <c r="OUK119"/>
      <c r="OUM119"/>
      <c r="OUO119"/>
      <c r="OUQ119"/>
      <c r="OUS119"/>
      <c r="OUU119"/>
      <c r="OUW119"/>
      <c r="OUY119"/>
      <c r="OVA119"/>
      <c r="OVC119"/>
      <c r="OVE119"/>
      <c r="OVG119"/>
      <c r="OVI119"/>
      <c r="OVK119"/>
      <c r="OVM119"/>
      <c r="OVO119"/>
      <c r="OVQ119"/>
      <c r="OVS119"/>
      <c r="OVU119"/>
      <c r="OVW119"/>
      <c r="OVY119"/>
      <c r="OWA119"/>
      <c r="OWC119"/>
      <c r="OWE119"/>
      <c r="OWG119"/>
      <c r="OWI119"/>
      <c r="OWK119"/>
      <c r="OWM119"/>
      <c r="OWO119"/>
      <c r="OWQ119"/>
      <c r="OWS119"/>
      <c r="OWU119"/>
      <c r="OWW119"/>
      <c r="OWY119"/>
      <c r="OXA119"/>
      <c r="OXC119"/>
      <c r="OXE119"/>
      <c r="OXG119"/>
      <c r="OXI119"/>
      <c r="OXK119"/>
      <c r="OXM119"/>
      <c r="OXO119"/>
      <c r="OXQ119"/>
      <c r="OXS119"/>
      <c r="OXU119"/>
      <c r="OXW119"/>
      <c r="OXY119"/>
      <c r="OYA119"/>
      <c r="OYC119"/>
      <c r="OYE119"/>
      <c r="OYG119"/>
      <c r="OYI119"/>
      <c r="OYK119"/>
      <c r="OYM119"/>
      <c r="OYO119"/>
      <c r="OYQ119"/>
      <c r="OYS119"/>
      <c r="OYU119"/>
      <c r="OYW119"/>
      <c r="OYY119"/>
      <c r="OZA119"/>
      <c r="OZC119"/>
      <c r="OZE119"/>
      <c r="OZG119"/>
      <c r="OZI119"/>
      <c r="OZK119"/>
      <c r="OZM119"/>
      <c r="OZO119"/>
      <c r="OZQ119"/>
      <c r="OZS119"/>
      <c r="OZU119"/>
      <c r="OZW119"/>
      <c r="OZY119"/>
      <c r="PAA119"/>
      <c r="PAC119"/>
      <c r="PAE119"/>
      <c r="PAG119"/>
      <c r="PAI119"/>
      <c r="PAK119"/>
      <c r="PAM119"/>
      <c r="PAO119"/>
      <c r="PAQ119"/>
      <c r="PAS119"/>
      <c r="PAU119"/>
      <c r="PAW119"/>
      <c r="PAY119"/>
      <c r="PBA119"/>
      <c r="PBC119"/>
      <c r="PBE119"/>
      <c r="PBG119"/>
      <c r="PBI119"/>
      <c r="PBK119"/>
      <c r="PBM119"/>
      <c r="PBO119"/>
      <c r="PBQ119"/>
      <c r="PBS119"/>
      <c r="PBU119"/>
      <c r="PBW119"/>
      <c r="PBY119"/>
      <c r="PCA119"/>
      <c r="PCC119"/>
      <c r="PCE119"/>
      <c r="PCG119"/>
      <c r="PCI119"/>
      <c r="PCK119"/>
      <c r="PCM119"/>
      <c r="PCO119"/>
      <c r="PCQ119"/>
      <c r="PCS119"/>
      <c r="PCU119"/>
      <c r="PCW119"/>
      <c r="PCY119"/>
      <c r="PDA119"/>
      <c r="PDC119"/>
      <c r="PDE119"/>
      <c r="PDG119"/>
      <c r="PDI119"/>
      <c r="PDK119"/>
      <c r="PDM119"/>
      <c r="PDO119"/>
      <c r="PDQ119"/>
      <c r="PDS119"/>
      <c r="PDU119"/>
      <c r="PDW119"/>
      <c r="PDY119"/>
      <c r="PEA119"/>
      <c r="PEC119"/>
      <c r="PEE119"/>
      <c r="PEG119"/>
      <c r="PEI119"/>
      <c r="PEK119"/>
      <c r="PEM119"/>
      <c r="PEO119"/>
      <c r="PEQ119"/>
      <c r="PES119"/>
      <c r="PEU119"/>
      <c r="PEW119"/>
      <c r="PEY119"/>
      <c r="PFA119"/>
      <c r="PFC119"/>
      <c r="PFE119"/>
      <c r="PFG119"/>
      <c r="PFI119"/>
      <c r="PFK119"/>
      <c r="PFM119"/>
      <c r="PFO119"/>
      <c r="PFQ119"/>
      <c r="PFS119"/>
      <c r="PFU119"/>
      <c r="PFW119"/>
      <c r="PFY119"/>
      <c r="PGA119"/>
      <c r="PGC119"/>
      <c r="PGE119"/>
      <c r="PGG119"/>
      <c r="PGI119"/>
      <c r="PGK119"/>
      <c r="PGM119"/>
      <c r="PGO119"/>
      <c r="PGQ119"/>
      <c r="PGS119"/>
      <c r="PGU119"/>
      <c r="PGW119"/>
      <c r="PGY119"/>
      <c r="PHA119"/>
      <c r="PHC119"/>
      <c r="PHE119"/>
      <c r="PHG119"/>
      <c r="PHI119"/>
      <c r="PHK119"/>
      <c r="PHM119"/>
      <c r="PHO119"/>
      <c r="PHQ119"/>
      <c r="PHS119"/>
      <c r="PHU119"/>
      <c r="PHW119"/>
      <c r="PHY119"/>
      <c r="PIA119"/>
      <c r="PIC119"/>
      <c r="PIE119"/>
      <c r="PIG119"/>
      <c r="PII119"/>
      <c r="PIK119"/>
      <c r="PIM119"/>
      <c r="PIO119"/>
      <c r="PIQ119"/>
      <c r="PIS119"/>
      <c r="PIU119"/>
      <c r="PIW119"/>
      <c r="PIY119"/>
      <c r="PJA119"/>
      <c r="PJC119"/>
      <c r="PJE119"/>
      <c r="PJG119"/>
      <c r="PJI119"/>
      <c r="PJK119"/>
      <c r="PJM119"/>
      <c r="PJO119"/>
      <c r="PJQ119"/>
      <c r="PJS119"/>
      <c r="PJU119"/>
      <c r="PJW119"/>
      <c r="PJY119"/>
      <c r="PKA119"/>
      <c r="PKC119"/>
      <c r="PKE119"/>
      <c r="PKG119"/>
      <c r="PKI119"/>
      <c r="PKK119"/>
      <c r="PKM119"/>
      <c r="PKO119"/>
      <c r="PKQ119"/>
      <c r="PKS119"/>
      <c r="PKU119"/>
      <c r="PKW119"/>
      <c r="PKY119"/>
      <c r="PLA119"/>
      <c r="PLC119"/>
      <c r="PLE119"/>
      <c r="PLG119"/>
      <c r="PLI119"/>
      <c r="PLK119"/>
      <c r="PLM119"/>
      <c r="PLO119"/>
      <c r="PLQ119"/>
      <c r="PLS119"/>
      <c r="PLU119"/>
      <c r="PLW119"/>
      <c r="PLY119"/>
      <c r="PMA119"/>
      <c r="PMC119"/>
      <c r="PME119"/>
      <c r="PMG119"/>
      <c r="PMI119"/>
      <c r="PMK119"/>
      <c r="PMM119"/>
      <c r="PMO119"/>
      <c r="PMQ119"/>
      <c r="PMS119"/>
      <c r="PMU119"/>
      <c r="PMW119"/>
      <c r="PMY119"/>
      <c r="PNA119"/>
      <c r="PNC119"/>
      <c r="PNE119"/>
      <c r="PNG119"/>
      <c r="PNI119"/>
      <c r="PNK119"/>
      <c r="PNM119"/>
      <c r="PNO119"/>
      <c r="PNQ119"/>
      <c r="PNS119"/>
      <c r="PNU119"/>
      <c r="PNW119"/>
      <c r="PNY119"/>
      <c r="POA119"/>
      <c r="POC119"/>
      <c r="POE119"/>
      <c r="POG119"/>
      <c r="POI119"/>
      <c r="POK119"/>
      <c r="POM119"/>
      <c r="POO119"/>
      <c r="POQ119"/>
      <c r="POS119"/>
      <c r="POU119"/>
      <c r="POW119"/>
      <c r="POY119"/>
      <c r="PPA119"/>
      <c r="PPC119"/>
      <c r="PPE119"/>
      <c r="PPG119"/>
      <c r="PPI119"/>
      <c r="PPK119"/>
      <c r="PPM119"/>
      <c r="PPO119"/>
      <c r="PPQ119"/>
      <c r="PPS119"/>
      <c r="PPU119"/>
      <c r="PPW119"/>
      <c r="PPY119"/>
      <c r="PQA119"/>
      <c r="PQC119"/>
      <c r="PQE119"/>
      <c r="PQG119"/>
      <c r="PQI119"/>
      <c r="PQK119"/>
      <c r="PQM119"/>
      <c r="PQO119"/>
      <c r="PQQ119"/>
      <c r="PQS119"/>
      <c r="PQU119"/>
      <c r="PQW119"/>
      <c r="PQY119"/>
      <c r="PRA119"/>
      <c r="PRC119"/>
      <c r="PRE119"/>
      <c r="PRG119"/>
      <c r="PRI119"/>
      <c r="PRK119"/>
      <c r="PRM119"/>
      <c r="PRO119"/>
      <c r="PRQ119"/>
      <c r="PRS119"/>
      <c r="PRU119"/>
      <c r="PRW119"/>
      <c r="PRY119"/>
      <c r="PSA119"/>
      <c r="PSC119"/>
      <c r="PSE119"/>
      <c r="PSG119"/>
      <c r="PSI119"/>
      <c r="PSK119"/>
      <c r="PSM119"/>
      <c r="PSO119"/>
      <c r="PSQ119"/>
      <c r="PSS119"/>
      <c r="PSU119"/>
      <c r="PSW119"/>
      <c r="PSY119"/>
      <c r="PTA119"/>
      <c r="PTC119"/>
      <c r="PTE119"/>
      <c r="PTG119"/>
      <c r="PTI119"/>
      <c r="PTK119"/>
      <c r="PTM119"/>
      <c r="PTO119"/>
      <c r="PTQ119"/>
      <c r="PTS119"/>
      <c r="PTU119"/>
      <c r="PTW119"/>
      <c r="PTY119"/>
      <c r="PUA119"/>
      <c r="PUC119"/>
      <c r="PUE119"/>
      <c r="PUG119"/>
      <c r="PUI119"/>
      <c r="PUK119"/>
      <c r="PUM119"/>
      <c r="PUO119"/>
      <c r="PUQ119"/>
      <c r="PUS119"/>
      <c r="PUU119"/>
      <c r="PUW119"/>
      <c r="PUY119"/>
      <c r="PVA119"/>
      <c r="PVC119"/>
      <c r="PVE119"/>
      <c r="PVG119"/>
      <c r="PVI119"/>
      <c r="PVK119"/>
      <c r="PVM119"/>
      <c r="PVO119"/>
      <c r="PVQ119"/>
      <c r="PVS119"/>
      <c r="PVU119"/>
      <c r="PVW119"/>
      <c r="PVY119"/>
      <c r="PWA119"/>
      <c r="PWC119"/>
      <c r="PWE119"/>
      <c r="PWG119"/>
      <c r="PWI119"/>
      <c r="PWK119"/>
      <c r="PWM119"/>
      <c r="PWO119"/>
      <c r="PWQ119"/>
      <c r="PWS119"/>
      <c r="PWU119"/>
      <c r="PWW119"/>
      <c r="PWY119"/>
      <c r="PXA119"/>
      <c r="PXC119"/>
      <c r="PXE119"/>
      <c r="PXG119"/>
      <c r="PXI119"/>
      <c r="PXK119"/>
      <c r="PXM119"/>
      <c r="PXO119"/>
      <c r="PXQ119"/>
      <c r="PXS119"/>
      <c r="PXU119"/>
      <c r="PXW119"/>
      <c r="PXY119"/>
      <c r="PYA119"/>
      <c r="PYC119"/>
      <c r="PYE119"/>
      <c r="PYG119"/>
      <c r="PYI119"/>
      <c r="PYK119"/>
      <c r="PYM119"/>
      <c r="PYO119"/>
      <c r="PYQ119"/>
      <c r="PYS119"/>
      <c r="PYU119"/>
      <c r="PYW119"/>
      <c r="PYY119"/>
      <c r="PZA119"/>
      <c r="PZC119"/>
      <c r="PZE119"/>
      <c r="PZG119"/>
      <c r="PZI119"/>
      <c r="PZK119"/>
      <c r="PZM119"/>
      <c r="PZO119"/>
      <c r="PZQ119"/>
      <c r="PZS119"/>
      <c r="PZU119"/>
      <c r="PZW119"/>
      <c r="PZY119"/>
      <c r="QAA119"/>
      <c r="QAC119"/>
      <c r="QAE119"/>
      <c r="QAG119"/>
      <c r="QAI119"/>
      <c r="QAK119"/>
      <c r="QAM119"/>
      <c r="QAO119"/>
      <c r="QAQ119"/>
      <c r="QAS119"/>
      <c r="QAU119"/>
      <c r="QAW119"/>
      <c r="QAY119"/>
      <c r="QBA119"/>
      <c r="QBC119"/>
      <c r="QBE119"/>
      <c r="QBG119"/>
      <c r="QBI119"/>
      <c r="QBK119"/>
      <c r="QBM119"/>
      <c r="QBO119"/>
      <c r="QBQ119"/>
      <c r="QBS119"/>
      <c r="QBU119"/>
      <c r="QBW119"/>
      <c r="QBY119"/>
      <c r="QCA119"/>
      <c r="QCC119"/>
      <c r="QCE119"/>
      <c r="QCG119"/>
      <c r="QCI119"/>
      <c r="QCK119"/>
      <c r="QCM119"/>
      <c r="QCO119"/>
      <c r="QCQ119"/>
      <c r="QCS119"/>
      <c r="QCU119"/>
      <c r="QCW119"/>
      <c r="QCY119"/>
      <c r="QDA119"/>
      <c r="QDC119"/>
      <c r="QDE119"/>
      <c r="QDG119"/>
      <c r="QDI119"/>
      <c r="QDK119"/>
      <c r="QDM119"/>
      <c r="QDO119"/>
      <c r="QDQ119"/>
      <c r="QDS119"/>
      <c r="QDU119"/>
      <c r="QDW119"/>
      <c r="QDY119"/>
      <c r="QEA119"/>
      <c r="QEC119"/>
      <c r="QEE119"/>
      <c r="QEG119"/>
      <c r="QEI119"/>
      <c r="QEK119"/>
      <c r="QEM119"/>
      <c r="QEO119"/>
      <c r="QEQ119"/>
      <c r="QES119"/>
      <c r="QEU119"/>
      <c r="QEW119"/>
      <c r="QEY119"/>
      <c r="QFA119"/>
      <c r="QFC119"/>
      <c r="QFE119"/>
      <c r="QFG119"/>
      <c r="QFI119"/>
      <c r="QFK119"/>
      <c r="QFM119"/>
      <c r="QFO119"/>
      <c r="QFQ119"/>
      <c r="QFS119"/>
      <c r="QFU119"/>
      <c r="QFW119"/>
      <c r="QFY119"/>
      <c r="QGA119"/>
      <c r="QGC119"/>
      <c r="QGE119"/>
      <c r="QGG119"/>
      <c r="QGI119"/>
      <c r="QGK119"/>
      <c r="QGM119"/>
      <c r="QGO119"/>
      <c r="QGQ119"/>
      <c r="QGS119"/>
      <c r="QGU119"/>
      <c r="QGW119"/>
      <c r="QGY119"/>
      <c r="QHA119"/>
      <c r="QHC119"/>
      <c r="QHE119"/>
      <c r="QHG119"/>
      <c r="QHI119"/>
      <c r="QHK119"/>
      <c r="QHM119"/>
      <c r="QHO119"/>
      <c r="QHQ119"/>
      <c r="QHS119"/>
      <c r="QHU119"/>
      <c r="QHW119"/>
      <c r="QHY119"/>
      <c r="QIA119"/>
      <c r="QIC119"/>
      <c r="QIE119"/>
      <c r="QIG119"/>
      <c r="QII119"/>
      <c r="QIK119"/>
      <c r="QIM119"/>
      <c r="QIO119"/>
      <c r="QIQ119"/>
      <c r="QIS119"/>
      <c r="QIU119"/>
      <c r="QIW119"/>
      <c r="QIY119"/>
      <c r="QJA119"/>
      <c r="QJC119"/>
      <c r="QJE119"/>
      <c r="QJG119"/>
      <c r="QJI119"/>
      <c r="QJK119"/>
      <c r="QJM119"/>
      <c r="QJO119"/>
      <c r="QJQ119"/>
      <c r="QJS119"/>
      <c r="QJU119"/>
      <c r="QJW119"/>
      <c r="QJY119"/>
      <c r="QKA119"/>
      <c r="QKC119"/>
      <c r="QKE119"/>
      <c r="QKG119"/>
      <c r="QKI119"/>
      <c r="QKK119"/>
      <c r="QKM119"/>
      <c r="QKO119"/>
      <c r="QKQ119"/>
      <c r="QKS119"/>
      <c r="QKU119"/>
      <c r="QKW119"/>
      <c r="QKY119"/>
      <c r="QLA119"/>
      <c r="QLC119"/>
      <c r="QLE119"/>
      <c r="QLG119"/>
      <c r="QLI119"/>
      <c r="QLK119"/>
      <c r="QLM119"/>
      <c r="QLO119"/>
      <c r="QLQ119"/>
      <c r="QLS119"/>
      <c r="QLU119"/>
      <c r="QLW119"/>
      <c r="QLY119"/>
      <c r="QMA119"/>
      <c r="QMC119"/>
      <c r="QME119"/>
      <c r="QMG119"/>
      <c r="QMI119"/>
      <c r="QMK119"/>
      <c r="QMM119"/>
      <c r="QMO119"/>
      <c r="QMQ119"/>
      <c r="QMS119"/>
      <c r="QMU119"/>
      <c r="QMW119"/>
      <c r="QMY119"/>
      <c r="QNA119"/>
      <c r="QNC119"/>
      <c r="QNE119"/>
      <c r="QNG119"/>
      <c r="QNI119"/>
      <c r="QNK119"/>
      <c r="QNM119"/>
      <c r="QNO119"/>
      <c r="QNQ119"/>
      <c r="QNS119"/>
      <c r="QNU119"/>
      <c r="QNW119"/>
      <c r="QNY119"/>
      <c r="QOA119"/>
      <c r="QOC119"/>
      <c r="QOE119"/>
      <c r="QOG119"/>
      <c r="QOI119"/>
      <c r="QOK119"/>
      <c r="QOM119"/>
      <c r="QOO119"/>
      <c r="QOQ119"/>
      <c r="QOS119"/>
      <c r="QOU119"/>
      <c r="QOW119"/>
      <c r="QOY119"/>
      <c r="QPA119"/>
      <c r="QPC119"/>
      <c r="QPE119"/>
      <c r="QPG119"/>
      <c r="QPI119"/>
      <c r="QPK119"/>
      <c r="QPM119"/>
      <c r="QPO119"/>
      <c r="QPQ119"/>
      <c r="QPS119"/>
      <c r="QPU119"/>
      <c r="QPW119"/>
      <c r="QPY119"/>
      <c r="QQA119"/>
      <c r="QQC119"/>
      <c r="QQE119"/>
      <c r="QQG119"/>
      <c r="QQI119"/>
      <c r="QQK119"/>
      <c r="QQM119"/>
      <c r="QQO119"/>
      <c r="QQQ119"/>
      <c r="QQS119"/>
      <c r="QQU119"/>
      <c r="QQW119"/>
      <c r="QQY119"/>
      <c r="QRA119"/>
      <c r="QRC119"/>
      <c r="QRE119"/>
      <c r="QRG119"/>
      <c r="QRI119"/>
      <c r="QRK119"/>
      <c r="QRM119"/>
      <c r="QRO119"/>
      <c r="QRQ119"/>
      <c r="QRS119"/>
      <c r="QRU119"/>
      <c r="QRW119"/>
      <c r="QRY119"/>
      <c r="QSA119"/>
      <c r="QSC119"/>
      <c r="QSE119"/>
      <c r="QSG119"/>
      <c r="QSI119"/>
      <c r="QSK119"/>
      <c r="QSM119"/>
      <c r="QSO119"/>
      <c r="QSQ119"/>
      <c r="QSS119"/>
      <c r="QSU119"/>
      <c r="QSW119"/>
      <c r="QSY119"/>
      <c r="QTA119"/>
      <c r="QTC119"/>
      <c r="QTE119"/>
      <c r="QTG119"/>
      <c r="QTI119"/>
      <c r="QTK119"/>
      <c r="QTM119"/>
      <c r="QTO119"/>
      <c r="QTQ119"/>
      <c r="QTS119"/>
      <c r="QTU119"/>
      <c r="QTW119"/>
      <c r="QTY119"/>
      <c r="QUA119"/>
      <c r="QUC119"/>
      <c r="QUE119"/>
      <c r="QUG119"/>
      <c r="QUI119"/>
      <c r="QUK119"/>
      <c r="QUM119"/>
      <c r="QUO119"/>
      <c r="QUQ119"/>
      <c r="QUS119"/>
      <c r="QUU119"/>
      <c r="QUW119"/>
      <c r="QUY119"/>
      <c r="QVA119"/>
      <c r="QVC119"/>
      <c r="QVE119"/>
      <c r="QVG119"/>
      <c r="QVI119"/>
      <c r="QVK119"/>
      <c r="QVM119"/>
      <c r="QVO119"/>
      <c r="QVQ119"/>
      <c r="QVS119"/>
      <c r="QVU119"/>
      <c r="QVW119"/>
      <c r="QVY119"/>
      <c r="QWA119"/>
      <c r="QWC119"/>
      <c r="QWE119"/>
      <c r="QWG119"/>
      <c r="QWI119"/>
      <c r="QWK119"/>
      <c r="QWM119"/>
      <c r="QWO119"/>
      <c r="QWQ119"/>
      <c r="QWS119"/>
      <c r="QWU119"/>
      <c r="QWW119"/>
      <c r="QWY119"/>
      <c r="QXA119"/>
      <c r="QXC119"/>
      <c r="QXE119"/>
      <c r="QXG119"/>
      <c r="QXI119"/>
      <c r="QXK119"/>
      <c r="QXM119"/>
      <c r="QXO119"/>
      <c r="QXQ119"/>
      <c r="QXS119"/>
      <c r="QXU119"/>
      <c r="QXW119"/>
      <c r="QXY119"/>
      <c r="QYA119"/>
      <c r="QYC119"/>
      <c r="QYE119"/>
      <c r="QYG119"/>
      <c r="QYI119"/>
      <c r="QYK119"/>
      <c r="QYM119"/>
      <c r="QYO119"/>
      <c r="QYQ119"/>
      <c r="QYS119"/>
      <c r="QYU119"/>
      <c r="QYW119"/>
      <c r="QYY119"/>
      <c r="QZA119"/>
      <c r="QZC119"/>
      <c r="QZE119"/>
      <c r="QZG119"/>
      <c r="QZI119"/>
      <c r="QZK119"/>
      <c r="QZM119"/>
      <c r="QZO119"/>
      <c r="QZQ119"/>
      <c r="QZS119"/>
      <c r="QZU119"/>
      <c r="QZW119"/>
      <c r="QZY119"/>
      <c r="RAA119"/>
      <c r="RAC119"/>
      <c r="RAE119"/>
      <c r="RAG119"/>
      <c r="RAI119"/>
      <c r="RAK119"/>
      <c r="RAM119"/>
      <c r="RAO119"/>
      <c r="RAQ119"/>
      <c r="RAS119"/>
      <c r="RAU119"/>
      <c r="RAW119"/>
      <c r="RAY119"/>
      <c r="RBA119"/>
      <c r="RBC119"/>
      <c r="RBE119"/>
      <c r="RBG119"/>
      <c r="RBI119"/>
      <c r="RBK119"/>
      <c r="RBM119"/>
      <c r="RBO119"/>
      <c r="RBQ119"/>
      <c r="RBS119"/>
      <c r="RBU119"/>
      <c r="RBW119"/>
      <c r="RBY119"/>
      <c r="RCA119"/>
      <c r="RCC119"/>
      <c r="RCE119"/>
      <c r="RCG119"/>
      <c r="RCI119"/>
      <c r="RCK119"/>
      <c r="RCM119"/>
      <c r="RCO119"/>
      <c r="RCQ119"/>
      <c r="RCS119"/>
      <c r="RCU119"/>
      <c r="RCW119"/>
      <c r="RCY119"/>
      <c r="RDA119"/>
      <c r="RDC119"/>
      <c r="RDE119"/>
      <c r="RDG119"/>
      <c r="RDI119"/>
      <c r="RDK119"/>
      <c r="RDM119"/>
      <c r="RDO119"/>
      <c r="RDQ119"/>
      <c r="RDS119"/>
      <c r="RDU119"/>
      <c r="RDW119"/>
      <c r="RDY119"/>
      <c r="REA119"/>
      <c r="REC119"/>
      <c r="REE119"/>
      <c r="REG119"/>
      <c r="REI119"/>
      <c r="REK119"/>
      <c r="REM119"/>
      <c r="REO119"/>
      <c r="REQ119"/>
      <c r="RES119"/>
      <c r="REU119"/>
      <c r="REW119"/>
      <c r="REY119"/>
      <c r="RFA119"/>
      <c r="RFC119"/>
      <c r="RFE119"/>
      <c r="RFG119"/>
      <c r="RFI119"/>
      <c r="RFK119"/>
      <c r="RFM119"/>
      <c r="RFO119"/>
      <c r="RFQ119"/>
      <c r="RFS119"/>
      <c r="RFU119"/>
      <c r="RFW119"/>
      <c r="RFY119"/>
      <c r="RGA119"/>
      <c r="RGC119"/>
      <c r="RGE119"/>
      <c r="RGG119"/>
      <c r="RGI119"/>
      <c r="RGK119"/>
      <c r="RGM119"/>
      <c r="RGO119"/>
      <c r="RGQ119"/>
      <c r="RGS119"/>
      <c r="RGU119"/>
      <c r="RGW119"/>
      <c r="RGY119"/>
      <c r="RHA119"/>
      <c r="RHC119"/>
      <c r="RHE119"/>
      <c r="RHG119"/>
      <c r="RHI119"/>
      <c r="RHK119"/>
      <c r="RHM119"/>
      <c r="RHO119"/>
      <c r="RHQ119"/>
      <c r="RHS119"/>
      <c r="RHU119"/>
      <c r="RHW119"/>
      <c r="RHY119"/>
      <c r="RIA119"/>
      <c r="RIC119"/>
      <c r="RIE119"/>
      <c r="RIG119"/>
      <c r="RII119"/>
      <c r="RIK119"/>
      <c r="RIM119"/>
      <c r="RIO119"/>
      <c r="RIQ119"/>
      <c r="RIS119"/>
      <c r="RIU119"/>
      <c r="RIW119"/>
      <c r="RIY119"/>
      <c r="RJA119"/>
      <c r="RJC119"/>
      <c r="RJE119"/>
      <c r="RJG119"/>
      <c r="RJI119"/>
      <c r="RJK119"/>
      <c r="RJM119"/>
      <c r="RJO119"/>
      <c r="RJQ119"/>
      <c r="RJS119"/>
      <c r="RJU119"/>
      <c r="RJW119"/>
      <c r="RJY119"/>
      <c r="RKA119"/>
      <c r="RKC119"/>
      <c r="RKE119"/>
      <c r="RKG119"/>
      <c r="RKI119"/>
      <c r="RKK119"/>
      <c r="RKM119"/>
      <c r="RKO119"/>
      <c r="RKQ119"/>
      <c r="RKS119"/>
      <c r="RKU119"/>
      <c r="RKW119"/>
      <c r="RKY119"/>
      <c r="RLA119"/>
      <c r="RLC119"/>
      <c r="RLE119"/>
      <c r="RLG119"/>
      <c r="RLI119"/>
      <c r="RLK119"/>
      <c r="RLM119"/>
      <c r="RLO119"/>
      <c r="RLQ119"/>
      <c r="RLS119"/>
      <c r="RLU119"/>
      <c r="RLW119"/>
      <c r="RLY119"/>
      <c r="RMA119"/>
      <c r="RMC119"/>
      <c r="RME119"/>
      <c r="RMG119"/>
      <c r="RMI119"/>
      <c r="RMK119"/>
      <c r="RMM119"/>
      <c r="RMO119"/>
      <c r="RMQ119"/>
      <c r="RMS119"/>
      <c r="RMU119"/>
      <c r="RMW119"/>
      <c r="RMY119"/>
      <c r="RNA119"/>
      <c r="RNC119"/>
      <c r="RNE119"/>
      <c r="RNG119"/>
      <c r="RNI119"/>
      <c r="RNK119"/>
      <c r="RNM119"/>
      <c r="RNO119"/>
      <c r="RNQ119"/>
      <c r="RNS119"/>
      <c r="RNU119"/>
      <c r="RNW119"/>
      <c r="RNY119"/>
      <c r="ROA119"/>
      <c r="ROC119"/>
      <c r="ROE119"/>
      <c r="ROG119"/>
      <c r="ROI119"/>
      <c r="ROK119"/>
      <c r="ROM119"/>
      <c r="ROO119"/>
      <c r="ROQ119"/>
      <c r="ROS119"/>
      <c r="ROU119"/>
      <c r="ROW119"/>
      <c r="ROY119"/>
      <c r="RPA119"/>
      <c r="RPC119"/>
      <c r="RPE119"/>
      <c r="RPG119"/>
      <c r="RPI119"/>
      <c r="RPK119"/>
      <c r="RPM119"/>
      <c r="RPO119"/>
      <c r="RPQ119"/>
      <c r="RPS119"/>
      <c r="RPU119"/>
      <c r="RPW119"/>
      <c r="RPY119"/>
      <c r="RQA119"/>
      <c r="RQC119"/>
      <c r="RQE119"/>
      <c r="RQG119"/>
      <c r="RQI119"/>
      <c r="RQK119"/>
      <c r="RQM119"/>
      <c r="RQO119"/>
      <c r="RQQ119"/>
      <c r="RQS119"/>
      <c r="RQU119"/>
      <c r="RQW119"/>
      <c r="RQY119"/>
      <c r="RRA119"/>
      <c r="RRC119"/>
      <c r="RRE119"/>
      <c r="RRG119"/>
      <c r="RRI119"/>
      <c r="RRK119"/>
      <c r="RRM119"/>
      <c r="RRO119"/>
      <c r="RRQ119"/>
      <c r="RRS119"/>
      <c r="RRU119"/>
      <c r="RRW119"/>
      <c r="RRY119"/>
      <c r="RSA119"/>
      <c r="RSC119"/>
      <c r="RSE119"/>
      <c r="RSG119"/>
      <c r="RSI119"/>
      <c r="RSK119"/>
      <c r="RSM119"/>
      <c r="RSO119"/>
      <c r="RSQ119"/>
      <c r="RSS119"/>
      <c r="RSU119"/>
      <c r="RSW119"/>
      <c r="RSY119"/>
      <c r="RTA119"/>
      <c r="RTC119"/>
      <c r="RTE119"/>
      <c r="RTG119"/>
      <c r="RTI119"/>
      <c r="RTK119"/>
      <c r="RTM119"/>
      <c r="RTO119"/>
      <c r="RTQ119"/>
      <c r="RTS119"/>
      <c r="RTU119"/>
      <c r="RTW119"/>
      <c r="RTY119"/>
      <c r="RUA119"/>
      <c r="RUC119"/>
      <c r="RUE119"/>
      <c r="RUG119"/>
      <c r="RUI119"/>
      <c r="RUK119"/>
      <c r="RUM119"/>
      <c r="RUO119"/>
      <c r="RUQ119"/>
      <c r="RUS119"/>
      <c r="RUU119"/>
      <c r="RUW119"/>
      <c r="RUY119"/>
      <c r="RVA119"/>
      <c r="RVC119"/>
      <c r="RVE119"/>
      <c r="RVG119"/>
      <c r="RVI119"/>
      <c r="RVK119"/>
      <c r="RVM119"/>
      <c r="RVO119"/>
      <c r="RVQ119"/>
      <c r="RVS119"/>
      <c r="RVU119"/>
      <c r="RVW119"/>
      <c r="RVY119"/>
      <c r="RWA119"/>
      <c r="RWC119"/>
      <c r="RWE119"/>
      <c r="RWG119"/>
      <c r="RWI119"/>
      <c r="RWK119"/>
      <c r="RWM119"/>
      <c r="RWO119"/>
      <c r="RWQ119"/>
      <c r="RWS119"/>
      <c r="RWU119"/>
      <c r="RWW119"/>
      <c r="RWY119"/>
      <c r="RXA119"/>
      <c r="RXC119"/>
      <c r="RXE119"/>
      <c r="RXG119"/>
      <c r="RXI119"/>
      <c r="RXK119"/>
      <c r="RXM119"/>
      <c r="RXO119"/>
      <c r="RXQ119"/>
      <c r="RXS119"/>
      <c r="RXU119"/>
      <c r="RXW119"/>
      <c r="RXY119"/>
      <c r="RYA119"/>
      <c r="RYC119"/>
      <c r="RYE119"/>
      <c r="RYG119"/>
      <c r="RYI119"/>
      <c r="RYK119"/>
      <c r="RYM119"/>
      <c r="RYO119"/>
      <c r="RYQ119"/>
      <c r="RYS119"/>
      <c r="RYU119"/>
      <c r="RYW119"/>
      <c r="RYY119"/>
      <c r="RZA119"/>
      <c r="RZC119"/>
      <c r="RZE119"/>
      <c r="RZG119"/>
      <c r="RZI119"/>
      <c r="RZK119"/>
      <c r="RZM119"/>
      <c r="RZO119"/>
      <c r="RZQ119"/>
      <c r="RZS119"/>
      <c r="RZU119"/>
      <c r="RZW119"/>
      <c r="RZY119"/>
      <c r="SAA119"/>
      <c r="SAC119"/>
      <c r="SAE119"/>
      <c r="SAG119"/>
      <c r="SAI119"/>
      <c r="SAK119"/>
      <c r="SAM119"/>
      <c r="SAO119"/>
      <c r="SAQ119"/>
      <c r="SAS119"/>
      <c r="SAU119"/>
      <c r="SAW119"/>
      <c r="SAY119"/>
      <c r="SBA119"/>
      <c r="SBC119"/>
      <c r="SBE119"/>
      <c r="SBG119"/>
      <c r="SBI119"/>
      <c r="SBK119"/>
      <c r="SBM119"/>
      <c r="SBO119"/>
      <c r="SBQ119"/>
      <c r="SBS119"/>
      <c r="SBU119"/>
      <c r="SBW119"/>
      <c r="SBY119"/>
      <c r="SCA119"/>
      <c r="SCC119"/>
      <c r="SCE119"/>
      <c r="SCG119"/>
      <c r="SCI119"/>
      <c r="SCK119"/>
      <c r="SCM119"/>
      <c r="SCO119"/>
      <c r="SCQ119"/>
      <c r="SCS119"/>
      <c r="SCU119"/>
      <c r="SCW119"/>
      <c r="SCY119"/>
      <c r="SDA119"/>
      <c r="SDC119"/>
      <c r="SDE119"/>
      <c r="SDG119"/>
      <c r="SDI119"/>
      <c r="SDK119"/>
      <c r="SDM119"/>
      <c r="SDO119"/>
      <c r="SDQ119"/>
      <c r="SDS119"/>
      <c r="SDU119"/>
      <c r="SDW119"/>
      <c r="SDY119"/>
      <c r="SEA119"/>
      <c r="SEC119"/>
      <c r="SEE119"/>
      <c r="SEG119"/>
      <c r="SEI119"/>
      <c r="SEK119"/>
      <c r="SEM119"/>
      <c r="SEO119"/>
      <c r="SEQ119"/>
      <c r="SES119"/>
      <c r="SEU119"/>
      <c r="SEW119"/>
      <c r="SEY119"/>
      <c r="SFA119"/>
      <c r="SFC119"/>
      <c r="SFE119"/>
      <c r="SFG119"/>
      <c r="SFI119"/>
      <c r="SFK119"/>
      <c r="SFM119"/>
      <c r="SFO119"/>
      <c r="SFQ119"/>
      <c r="SFS119"/>
      <c r="SFU119"/>
      <c r="SFW119"/>
      <c r="SFY119"/>
      <c r="SGA119"/>
      <c r="SGC119"/>
      <c r="SGE119"/>
      <c r="SGG119"/>
      <c r="SGI119"/>
      <c r="SGK119"/>
      <c r="SGM119"/>
      <c r="SGO119"/>
      <c r="SGQ119"/>
      <c r="SGS119"/>
      <c r="SGU119"/>
      <c r="SGW119"/>
      <c r="SGY119"/>
      <c r="SHA119"/>
      <c r="SHC119"/>
      <c r="SHE119"/>
      <c r="SHG119"/>
      <c r="SHI119"/>
      <c r="SHK119"/>
      <c r="SHM119"/>
      <c r="SHO119"/>
      <c r="SHQ119"/>
      <c r="SHS119"/>
      <c r="SHU119"/>
      <c r="SHW119"/>
      <c r="SHY119"/>
      <c r="SIA119"/>
      <c r="SIC119"/>
      <c r="SIE119"/>
      <c r="SIG119"/>
      <c r="SII119"/>
      <c r="SIK119"/>
      <c r="SIM119"/>
      <c r="SIO119"/>
      <c r="SIQ119"/>
      <c r="SIS119"/>
      <c r="SIU119"/>
      <c r="SIW119"/>
      <c r="SIY119"/>
      <c r="SJA119"/>
      <c r="SJC119"/>
      <c r="SJE119"/>
      <c r="SJG119"/>
      <c r="SJI119"/>
      <c r="SJK119"/>
      <c r="SJM119"/>
      <c r="SJO119"/>
      <c r="SJQ119"/>
      <c r="SJS119"/>
      <c r="SJU119"/>
      <c r="SJW119"/>
      <c r="SJY119"/>
      <c r="SKA119"/>
      <c r="SKC119"/>
      <c r="SKE119"/>
      <c r="SKG119"/>
      <c r="SKI119"/>
      <c r="SKK119"/>
      <c r="SKM119"/>
      <c r="SKO119"/>
      <c r="SKQ119"/>
      <c r="SKS119"/>
      <c r="SKU119"/>
      <c r="SKW119"/>
      <c r="SKY119"/>
      <c r="SLA119"/>
      <c r="SLC119"/>
      <c r="SLE119"/>
      <c r="SLG119"/>
      <c r="SLI119"/>
      <c r="SLK119"/>
      <c r="SLM119"/>
      <c r="SLO119"/>
      <c r="SLQ119"/>
      <c r="SLS119"/>
      <c r="SLU119"/>
      <c r="SLW119"/>
      <c r="SLY119"/>
      <c r="SMA119"/>
      <c r="SMC119"/>
      <c r="SME119"/>
      <c r="SMG119"/>
      <c r="SMI119"/>
      <c r="SMK119"/>
      <c r="SMM119"/>
      <c r="SMO119"/>
      <c r="SMQ119"/>
      <c r="SMS119"/>
      <c r="SMU119"/>
      <c r="SMW119"/>
      <c r="SMY119"/>
      <c r="SNA119"/>
      <c r="SNC119"/>
      <c r="SNE119"/>
      <c r="SNG119"/>
      <c r="SNI119"/>
      <c r="SNK119"/>
      <c r="SNM119"/>
      <c r="SNO119"/>
      <c r="SNQ119"/>
      <c r="SNS119"/>
      <c r="SNU119"/>
      <c r="SNW119"/>
      <c r="SNY119"/>
      <c r="SOA119"/>
      <c r="SOC119"/>
      <c r="SOE119"/>
      <c r="SOG119"/>
      <c r="SOI119"/>
      <c r="SOK119"/>
      <c r="SOM119"/>
      <c r="SOO119"/>
      <c r="SOQ119"/>
      <c r="SOS119"/>
      <c r="SOU119"/>
      <c r="SOW119"/>
      <c r="SOY119"/>
      <c r="SPA119"/>
      <c r="SPC119"/>
      <c r="SPE119"/>
      <c r="SPG119"/>
      <c r="SPI119"/>
      <c r="SPK119"/>
      <c r="SPM119"/>
      <c r="SPO119"/>
      <c r="SPQ119"/>
      <c r="SPS119"/>
      <c r="SPU119"/>
      <c r="SPW119"/>
      <c r="SPY119"/>
      <c r="SQA119"/>
      <c r="SQC119"/>
      <c r="SQE119"/>
      <c r="SQG119"/>
      <c r="SQI119"/>
      <c r="SQK119"/>
      <c r="SQM119"/>
      <c r="SQO119"/>
      <c r="SQQ119"/>
      <c r="SQS119"/>
      <c r="SQU119"/>
      <c r="SQW119"/>
      <c r="SQY119"/>
      <c r="SRA119"/>
      <c r="SRC119"/>
      <c r="SRE119"/>
      <c r="SRG119"/>
      <c r="SRI119"/>
      <c r="SRK119"/>
      <c r="SRM119"/>
      <c r="SRO119"/>
      <c r="SRQ119"/>
      <c r="SRS119"/>
      <c r="SRU119"/>
      <c r="SRW119"/>
      <c r="SRY119"/>
      <c r="SSA119"/>
      <c r="SSC119"/>
      <c r="SSE119"/>
      <c r="SSG119"/>
      <c r="SSI119"/>
      <c r="SSK119"/>
      <c r="SSM119"/>
      <c r="SSO119"/>
      <c r="SSQ119"/>
      <c r="SSS119"/>
      <c r="SSU119"/>
      <c r="SSW119"/>
      <c r="SSY119"/>
      <c r="STA119"/>
      <c r="STC119"/>
      <c r="STE119"/>
      <c r="STG119"/>
      <c r="STI119"/>
      <c r="STK119"/>
      <c r="STM119"/>
      <c r="STO119"/>
      <c r="STQ119"/>
      <c r="STS119"/>
      <c r="STU119"/>
      <c r="STW119"/>
      <c r="STY119"/>
      <c r="SUA119"/>
      <c r="SUC119"/>
      <c r="SUE119"/>
      <c r="SUG119"/>
      <c r="SUI119"/>
      <c r="SUK119"/>
      <c r="SUM119"/>
      <c r="SUO119"/>
      <c r="SUQ119"/>
      <c r="SUS119"/>
      <c r="SUU119"/>
      <c r="SUW119"/>
      <c r="SUY119"/>
      <c r="SVA119"/>
      <c r="SVC119"/>
      <c r="SVE119"/>
      <c r="SVG119"/>
      <c r="SVI119"/>
      <c r="SVK119"/>
      <c r="SVM119"/>
      <c r="SVO119"/>
      <c r="SVQ119"/>
      <c r="SVS119"/>
      <c r="SVU119"/>
      <c r="SVW119"/>
      <c r="SVY119"/>
      <c r="SWA119"/>
      <c r="SWC119"/>
      <c r="SWE119"/>
      <c r="SWG119"/>
      <c r="SWI119"/>
      <c r="SWK119"/>
      <c r="SWM119"/>
      <c r="SWO119"/>
      <c r="SWQ119"/>
      <c r="SWS119"/>
      <c r="SWU119"/>
      <c r="SWW119"/>
      <c r="SWY119"/>
      <c r="SXA119"/>
      <c r="SXC119"/>
      <c r="SXE119"/>
      <c r="SXG119"/>
      <c r="SXI119"/>
      <c r="SXK119"/>
      <c r="SXM119"/>
      <c r="SXO119"/>
      <c r="SXQ119"/>
      <c r="SXS119"/>
      <c r="SXU119"/>
      <c r="SXW119"/>
      <c r="SXY119"/>
      <c r="SYA119"/>
      <c r="SYC119"/>
      <c r="SYE119"/>
      <c r="SYG119"/>
      <c r="SYI119"/>
      <c r="SYK119"/>
      <c r="SYM119"/>
      <c r="SYO119"/>
      <c r="SYQ119"/>
      <c r="SYS119"/>
      <c r="SYU119"/>
      <c r="SYW119"/>
      <c r="SYY119"/>
      <c r="SZA119"/>
      <c r="SZC119"/>
      <c r="SZE119"/>
      <c r="SZG119"/>
      <c r="SZI119"/>
      <c r="SZK119"/>
      <c r="SZM119"/>
      <c r="SZO119"/>
      <c r="SZQ119"/>
      <c r="SZS119"/>
      <c r="SZU119"/>
      <c r="SZW119"/>
      <c r="SZY119"/>
      <c r="TAA119"/>
      <c r="TAC119"/>
      <c r="TAE119"/>
      <c r="TAG119"/>
      <c r="TAI119"/>
      <c r="TAK119"/>
      <c r="TAM119"/>
      <c r="TAO119"/>
      <c r="TAQ119"/>
      <c r="TAS119"/>
      <c r="TAU119"/>
      <c r="TAW119"/>
      <c r="TAY119"/>
      <c r="TBA119"/>
      <c r="TBC119"/>
      <c r="TBE119"/>
      <c r="TBG119"/>
      <c r="TBI119"/>
      <c r="TBK119"/>
      <c r="TBM119"/>
      <c r="TBO119"/>
      <c r="TBQ119"/>
      <c r="TBS119"/>
      <c r="TBU119"/>
      <c r="TBW119"/>
      <c r="TBY119"/>
      <c r="TCA119"/>
      <c r="TCC119"/>
      <c r="TCE119"/>
      <c r="TCG119"/>
      <c r="TCI119"/>
      <c r="TCK119"/>
      <c r="TCM119"/>
      <c r="TCO119"/>
      <c r="TCQ119"/>
      <c r="TCS119"/>
      <c r="TCU119"/>
      <c r="TCW119"/>
      <c r="TCY119"/>
      <c r="TDA119"/>
      <c r="TDC119"/>
      <c r="TDE119"/>
      <c r="TDG119"/>
      <c r="TDI119"/>
      <c r="TDK119"/>
      <c r="TDM119"/>
      <c r="TDO119"/>
      <c r="TDQ119"/>
      <c r="TDS119"/>
      <c r="TDU119"/>
      <c r="TDW119"/>
      <c r="TDY119"/>
      <c r="TEA119"/>
      <c r="TEC119"/>
      <c r="TEE119"/>
      <c r="TEG119"/>
      <c r="TEI119"/>
      <c r="TEK119"/>
      <c r="TEM119"/>
      <c r="TEO119"/>
      <c r="TEQ119"/>
      <c r="TES119"/>
      <c r="TEU119"/>
      <c r="TEW119"/>
      <c r="TEY119"/>
      <c r="TFA119"/>
      <c r="TFC119"/>
      <c r="TFE119"/>
      <c r="TFG119"/>
      <c r="TFI119"/>
      <c r="TFK119"/>
      <c r="TFM119"/>
      <c r="TFO119"/>
      <c r="TFQ119"/>
      <c r="TFS119"/>
      <c r="TFU119"/>
      <c r="TFW119"/>
      <c r="TFY119"/>
      <c r="TGA119"/>
      <c r="TGC119"/>
      <c r="TGE119"/>
      <c r="TGG119"/>
      <c r="TGI119"/>
      <c r="TGK119"/>
      <c r="TGM119"/>
      <c r="TGO119"/>
      <c r="TGQ119"/>
      <c r="TGS119"/>
      <c r="TGU119"/>
      <c r="TGW119"/>
      <c r="TGY119"/>
      <c r="THA119"/>
      <c r="THC119"/>
      <c r="THE119"/>
      <c r="THG119"/>
      <c r="THI119"/>
      <c r="THK119"/>
      <c r="THM119"/>
      <c r="THO119"/>
      <c r="THQ119"/>
      <c r="THS119"/>
      <c r="THU119"/>
      <c r="THW119"/>
      <c r="THY119"/>
      <c r="TIA119"/>
      <c r="TIC119"/>
      <c r="TIE119"/>
      <c r="TIG119"/>
      <c r="TII119"/>
      <c r="TIK119"/>
      <c r="TIM119"/>
      <c r="TIO119"/>
      <c r="TIQ119"/>
      <c r="TIS119"/>
      <c r="TIU119"/>
      <c r="TIW119"/>
      <c r="TIY119"/>
      <c r="TJA119"/>
      <c r="TJC119"/>
      <c r="TJE119"/>
      <c r="TJG119"/>
      <c r="TJI119"/>
      <c r="TJK119"/>
      <c r="TJM119"/>
      <c r="TJO119"/>
      <c r="TJQ119"/>
      <c r="TJS119"/>
      <c r="TJU119"/>
      <c r="TJW119"/>
      <c r="TJY119"/>
      <c r="TKA119"/>
      <c r="TKC119"/>
      <c r="TKE119"/>
      <c r="TKG119"/>
      <c r="TKI119"/>
      <c r="TKK119"/>
      <c r="TKM119"/>
      <c r="TKO119"/>
      <c r="TKQ119"/>
      <c r="TKS119"/>
      <c r="TKU119"/>
      <c r="TKW119"/>
      <c r="TKY119"/>
      <c r="TLA119"/>
      <c r="TLC119"/>
      <c r="TLE119"/>
      <c r="TLG119"/>
      <c r="TLI119"/>
      <c r="TLK119"/>
      <c r="TLM119"/>
      <c r="TLO119"/>
      <c r="TLQ119"/>
      <c r="TLS119"/>
      <c r="TLU119"/>
      <c r="TLW119"/>
      <c r="TLY119"/>
      <c r="TMA119"/>
      <c r="TMC119"/>
      <c r="TME119"/>
      <c r="TMG119"/>
      <c r="TMI119"/>
      <c r="TMK119"/>
      <c r="TMM119"/>
      <c r="TMO119"/>
      <c r="TMQ119"/>
      <c r="TMS119"/>
      <c r="TMU119"/>
      <c r="TMW119"/>
      <c r="TMY119"/>
      <c r="TNA119"/>
      <c r="TNC119"/>
      <c r="TNE119"/>
      <c r="TNG119"/>
      <c r="TNI119"/>
      <c r="TNK119"/>
      <c r="TNM119"/>
      <c r="TNO119"/>
      <c r="TNQ119"/>
      <c r="TNS119"/>
      <c r="TNU119"/>
      <c r="TNW119"/>
      <c r="TNY119"/>
      <c r="TOA119"/>
      <c r="TOC119"/>
      <c r="TOE119"/>
      <c r="TOG119"/>
      <c r="TOI119"/>
      <c r="TOK119"/>
      <c r="TOM119"/>
      <c r="TOO119"/>
      <c r="TOQ119"/>
      <c r="TOS119"/>
      <c r="TOU119"/>
      <c r="TOW119"/>
      <c r="TOY119"/>
      <c r="TPA119"/>
      <c r="TPC119"/>
      <c r="TPE119"/>
      <c r="TPG119"/>
      <c r="TPI119"/>
      <c r="TPK119"/>
      <c r="TPM119"/>
      <c r="TPO119"/>
      <c r="TPQ119"/>
      <c r="TPS119"/>
      <c r="TPU119"/>
      <c r="TPW119"/>
      <c r="TPY119"/>
      <c r="TQA119"/>
      <c r="TQC119"/>
      <c r="TQE119"/>
      <c r="TQG119"/>
      <c r="TQI119"/>
      <c r="TQK119"/>
      <c r="TQM119"/>
      <c r="TQO119"/>
      <c r="TQQ119"/>
      <c r="TQS119"/>
      <c r="TQU119"/>
      <c r="TQW119"/>
      <c r="TQY119"/>
      <c r="TRA119"/>
      <c r="TRC119"/>
      <c r="TRE119"/>
      <c r="TRG119"/>
      <c r="TRI119"/>
      <c r="TRK119"/>
      <c r="TRM119"/>
      <c r="TRO119"/>
      <c r="TRQ119"/>
      <c r="TRS119"/>
      <c r="TRU119"/>
      <c r="TRW119"/>
      <c r="TRY119"/>
      <c r="TSA119"/>
      <c r="TSC119"/>
      <c r="TSE119"/>
      <c r="TSG119"/>
      <c r="TSI119"/>
      <c r="TSK119"/>
      <c r="TSM119"/>
      <c r="TSO119"/>
      <c r="TSQ119"/>
      <c r="TSS119"/>
      <c r="TSU119"/>
      <c r="TSW119"/>
      <c r="TSY119"/>
      <c r="TTA119"/>
      <c r="TTC119"/>
      <c r="TTE119"/>
      <c r="TTG119"/>
      <c r="TTI119"/>
      <c r="TTK119"/>
      <c r="TTM119"/>
      <c r="TTO119"/>
      <c r="TTQ119"/>
      <c r="TTS119"/>
      <c r="TTU119"/>
      <c r="TTW119"/>
      <c r="TTY119"/>
      <c r="TUA119"/>
      <c r="TUC119"/>
      <c r="TUE119"/>
      <c r="TUG119"/>
      <c r="TUI119"/>
      <c r="TUK119"/>
      <c r="TUM119"/>
      <c r="TUO119"/>
      <c r="TUQ119"/>
      <c r="TUS119"/>
      <c r="TUU119"/>
      <c r="TUW119"/>
      <c r="TUY119"/>
      <c r="TVA119"/>
      <c r="TVC119"/>
      <c r="TVE119"/>
      <c r="TVG119"/>
      <c r="TVI119"/>
      <c r="TVK119"/>
      <c r="TVM119"/>
      <c r="TVO119"/>
      <c r="TVQ119"/>
      <c r="TVS119"/>
      <c r="TVU119"/>
      <c r="TVW119"/>
      <c r="TVY119"/>
      <c r="TWA119"/>
      <c r="TWC119"/>
      <c r="TWE119"/>
      <c r="TWG119"/>
      <c r="TWI119"/>
      <c r="TWK119"/>
      <c r="TWM119"/>
      <c r="TWO119"/>
      <c r="TWQ119"/>
      <c r="TWS119"/>
      <c r="TWU119"/>
      <c r="TWW119"/>
      <c r="TWY119"/>
      <c r="TXA119"/>
      <c r="TXC119"/>
      <c r="TXE119"/>
      <c r="TXG119"/>
      <c r="TXI119"/>
      <c r="TXK119"/>
      <c r="TXM119"/>
      <c r="TXO119"/>
      <c r="TXQ119"/>
      <c r="TXS119"/>
      <c r="TXU119"/>
      <c r="TXW119"/>
      <c r="TXY119"/>
      <c r="TYA119"/>
      <c r="TYC119"/>
      <c r="TYE119"/>
      <c r="TYG119"/>
      <c r="TYI119"/>
      <c r="TYK119"/>
      <c r="TYM119"/>
      <c r="TYO119"/>
      <c r="TYQ119"/>
      <c r="TYS119"/>
      <c r="TYU119"/>
      <c r="TYW119"/>
      <c r="TYY119"/>
      <c r="TZA119"/>
      <c r="TZC119"/>
      <c r="TZE119"/>
      <c r="TZG119"/>
      <c r="TZI119"/>
      <c r="TZK119"/>
      <c r="TZM119"/>
      <c r="TZO119"/>
      <c r="TZQ119"/>
      <c r="TZS119"/>
      <c r="TZU119"/>
      <c r="TZW119"/>
      <c r="TZY119"/>
      <c r="UAA119"/>
      <c r="UAC119"/>
      <c r="UAE119"/>
      <c r="UAG119"/>
      <c r="UAI119"/>
      <c r="UAK119"/>
      <c r="UAM119"/>
      <c r="UAO119"/>
      <c r="UAQ119"/>
      <c r="UAS119"/>
      <c r="UAU119"/>
      <c r="UAW119"/>
      <c r="UAY119"/>
      <c r="UBA119"/>
      <c r="UBC119"/>
      <c r="UBE119"/>
      <c r="UBG119"/>
      <c r="UBI119"/>
      <c r="UBK119"/>
      <c r="UBM119"/>
      <c r="UBO119"/>
      <c r="UBQ119"/>
      <c r="UBS119"/>
      <c r="UBU119"/>
      <c r="UBW119"/>
      <c r="UBY119"/>
      <c r="UCA119"/>
      <c r="UCC119"/>
      <c r="UCE119"/>
      <c r="UCG119"/>
      <c r="UCI119"/>
      <c r="UCK119"/>
      <c r="UCM119"/>
      <c r="UCO119"/>
      <c r="UCQ119"/>
      <c r="UCS119"/>
      <c r="UCU119"/>
      <c r="UCW119"/>
      <c r="UCY119"/>
      <c r="UDA119"/>
      <c r="UDC119"/>
      <c r="UDE119"/>
      <c r="UDG119"/>
      <c r="UDI119"/>
      <c r="UDK119"/>
      <c r="UDM119"/>
      <c r="UDO119"/>
      <c r="UDQ119"/>
      <c r="UDS119"/>
      <c r="UDU119"/>
      <c r="UDW119"/>
      <c r="UDY119"/>
      <c r="UEA119"/>
      <c r="UEC119"/>
      <c r="UEE119"/>
      <c r="UEG119"/>
      <c r="UEI119"/>
      <c r="UEK119"/>
      <c r="UEM119"/>
      <c r="UEO119"/>
      <c r="UEQ119"/>
      <c r="UES119"/>
      <c r="UEU119"/>
      <c r="UEW119"/>
      <c r="UEY119"/>
      <c r="UFA119"/>
      <c r="UFC119"/>
      <c r="UFE119"/>
      <c r="UFG119"/>
      <c r="UFI119"/>
      <c r="UFK119"/>
      <c r="UFM119"/>
      <c r="UFO119"/>
      <c r="UFQ119"/>
      <c r="UFS119"/>
      <c r="UFU119"/>
      <c r="UFW119"/>
      <c r="UFY119"/>
      <c r="UGA119"/>
      <c r="UGC119"/>
      <c r="UGE119"/>
      <c r="UGG119"/>
      <c r="UGI119"/>
      <c r="UGK119"/>
      <c r="UGM119"/>
      <c r="UGO119"/>
      <c r="UGQ119"/>
      <c r="UGS119"/>
      <c r="UGU119"/>
      <c r="UGW119"/>
      <c r="UGY119"/>
      <c r="UHA119"/>
      <c r="UHC119"/>
      <c r="UHE119"/>
      <c r="UHG119"/>
      <c r="UHI119"/>
      <c r="UHK119"/>
      <c r="UHM119"/>
      <c r="UHO119"/>
      <c r="UHQ119"/>
      <c r="UHS119"/>
      <c r="UHU119"/>
      <c r="UHW119"/>
      <c r="UHY119"/>
      <c r="UIA119"/>
      <c r="UIC119"/>
      <c r="UIE119"/>
      <c r="UIG119"/>
      <c r="UII119"/>
      <c r="UIK119"/>
      <c r="UIM119"/>
      <c r="UIO119"/>
      <c r="UIQ119"/>
      <c r="UIS119"/>
      <c r="UIU119"/>
      <c r="UIW119"/>
      <c r="UIY119"/>
      <c r="UJA119"/>
      <c r="UJC119"/>
      <c r="UJE119"/>
      <c r="UJG119"/>
      <c r="UJI119"/>
      <c r="UJK119"/>
      <c r="UJM119"/>
      <c r="UJO119"/>
      <c r="UJQ119"/>
      <c r="UJS119"/>
      <c r="UJU119"/>
      <c r="UJW119"/>
      <c r="UJY119"/>
      <c r="UKA119"/>
      <c r="UKC119"/>
      <c r="UKE119"/>
      <c r="UKG119"/>
      <c r="UKI119"/>
      <c r="UKK119"/>
      <c r="UKM119"/>
      <c r="UKO119"/>
      <c r="UKQ119"/>
      <c r="UKS119"/>
      <c r="UKU119"/>
      <c r="UKW119"/>
      <c r="UKY119"/>
      <c r="ULA119"/>
      <c r="ULC119"/>
      <c r="ULE119"/>
      <c r="ULG119"/>
      <c r="ULI119"/>
      <c r="ULK119"/>
      <c r="ULM119"/>
      <c r="ULO119"/>
      <c r="ULQ119"/>
      <c r="ULS119"/>
      <c r="ULU119"/>
      <c r="ULW119"/>
      <c r="ULY119"/>
      <c r="UMA119"/>
      <c r="UMC119"/>
      <c r="UME119"/>
      <c r="UMG119"/>
      <c r="UMI119"/>
      <c r="UMK119"/>
      <c r="UMM119"/>
      <c r="UMO119"/>
      <c r="UMQ119"/>
      <c r="UMS119"/>
      <c r="UMU119"/>
      <c r="UMW119"/>
      <c r="UMY119"/>
      <c r="UNA119"/>
      <c r="UNC119"/>
      <c r="UNE119"/>
      <c r="UNG119"/>
      <c r="UNI119"/>
      <c r="UNK119"/>
      <c r="UNM119"/>
      <c r="UNO119"/>
      <c r="UNQ119"/>
      <c r="UNS119"/>
      <c r="UNU119"/>
      <c r="UNW119"/>
      <c r="UNY119"/>
      <c r="UOA119"/>
      <c r="UOC119"/>
      <c r="UOE119"/>
      <c r="UOG119"/>
      <c r="UOI119"/>
      <c r="UOK119"/>
      <c r="UOM119"/>
      <c r="UOO119"/>
      <c r="UOQ119"/>
      <c r="UOS119"/>
      <c r="UOU119"/>
      <c r="UOW119"/>
      <c r="UOY119"/>
      <c r="UPA119"/>
      <c r="UPC119"/>
      <c r="UPE119"/>
      <c r="UPG119"/>
      <c r="UPI119"/>
      <c r="UPK119"/>
      <c r="UPM119"/>
      <c r="UPO119"/>
      <c r="UPQ119"/>
      <c r="UPS119"/>
      <c r="UPU119"/>
      <c r="UPW119"/>
      <c r="UPY119"/>
      <c r="UQA119"/>
      <c r="UQC119"/>
      <c r="UQE119"/>
      <c r="UQG119"/>
      <c r="UQI119"/>
      <c r="UQK119"/>
      <c r="UQM119"/>
      <c r="UQO119"/>
      <c r="UQQ119"/>
      <c r="UQS119"/>
      <c r="UQU119"/>
      <c r="UQW119"/>
      <c r="UQY119"/>
      <c r="URA119"/>
      <c r="URC119"/>
      <c r="URE119"/>
      <c r="URG119"/>
      <c r="URI119"/>
      <c r="URK119"/>
      <c r="URM119"/>
      <c r="URO119"/>
      <c r="URQ119"/>
      <c r="URS119"/>
      <c r="URU119"/>
      <c r="URW119"/>
      <c r="URY119"/>
      <c r="USA119"/>
      <c r="USC119"/>
      <c r="USE119"/>
      <c r="USG119"/>
      <c r="USI119"/>
      <c r="USK119"/>
      <c r="USM119"/>
      <c r="USO119"/>
      <c r="USQ119"/>
      <c r="USS119"/>
      <c r="USU119"/>
      <c r="USW119"/>
      <c r="USY119"/>
      <c r="UTA119"/>
      <c r="UTC119"/>
      <c r="UTE119"/>
      <c r="UTG119"/>
      <c r="UTI119"/>
      <c r="UTK119"/>
      <c r="UTM119"/>
      <c r="UTO119"/>
      <c r="UTQ119"/>
      <c r="UTS119"/>
      <c r="UTU119"/>
      <c r="UTW119"/>
      <c r="UTY119"/>
      <c r="UUA119"/>
      <c r="UUC119"/>
      <c r="UUE119"/>
      <c r="UUG119"/>
      <c r="UUI119"/>
      <c r="UUK119"/>
      <c r="UUM119"/>
      <c r="UUO119"/>
      <c r="UUQ119"/>
      <c r="UUS119"/>
      <c r="UUU119"/>
      <c r="UUW119"/>
      <c r="UUY119"/>
      <c r="UVA119"/>
      <c r="UVC119"/>
      <c r="UVE119"/>
      <c r="UVG119"/>
      <c r="UVI119"/>
      <c r="UVK119"/>
      <c r="UVM119"/>
      <c r="UVO119"/>
      <c r="UVQ119"/>
      <c r="UVS119"/>
      <c r="UVU119"/>
      <c r="UVW119"/>
      <c r="UVY119"/>
      <c r="UWA119"/>
      <c r="UWC119"/>
      <c r="UWE119"/>
      <c r="UWG119"/>
      <c r="UWI119"/>
      <c r="UWK119"/>
      <c r="UWM119"/>
      <c r="UWO119"/>
      <c r="UWQ119"/>
      <c r="UWS119"/>
      <c r="UWU119"/>
      <c r="UWW119"/>
      <c r="UWY119"/>
      <c r="UXA119"/>
      <c r="UXC119"/>
      <c r="UXE119"/>
      <c r="UXG119"/>
      <c r="UXI119"/>
      <c r="UXK119"/>
      <c r="UXM119"/>
      <c r="UXO119"/>
      <c r="UXQ119"/>
      <c r="UXS119"/>
      <c r="UXU119"/>
      <c r="UXW119"/>
      <c r="UXY119"/>
      <c r="UYA119"/>
      <c r="UYC119"/>
      <c r="UYE119"/>
      <c r="UYG119"/>
      <c r="UYI119"/>
      <c r="UYK119"/>
      <c r="UYM119"/>
      <c r="UYO119"/>
      <c r="UYQ119"/>
      <c r="UYS119"/>
      <c r="UYU119"/>
      <c r="UYW119"/>
      <c r="UYY119"/>
      <c r="UZA119"/>
      <c r="UZC119"/>
      <c r="UZE119"/>
      <c r="UZG119"/>
      <c r="UZI119"/>
      <c r="UZK119"/>
      <c r="UZM119"/>
      <c r="UZO119"/>
      <c r="UZQ119"/>
      <c r="UZS119"/>
      <c r="UZU119"/>
      <c r="UZW119"/>
      <c r="UZY119"/>
      <c r="VAA119"/>
      <c r="VAC119"/>
      <c r="VAE119"/>
      <c r="VAG119"/>
      <c r="VAI119"/>
      <c r="VAK119"/>
      <c r="VAM119"/>
      <c r="VAO119"/>
      <c r="VAQ119"/>
      <c r="VAS119"/>
      <c r="VAU119"/>
      <c r="VAW119"/>
      <c r="VAY119"/>
      <c r="VBA119"/>
      <c r="VBC119"/>
      <c r="VBE119"/>
      <c r="VBG119"/>
      <c r="VBI119"/>
      <c r="VBK119"/>
      <c r="VBM119"/>
      <c r="VBO119"/>
      <c r="VBQ119"/>
      <c r="VBS119"/>
      <c r="VBU119"/>
      <c r="VBW119"/>
      <c r="VBY119"/>
      <c r="VCA119"/>
      <c r="VCC119"/>
      <c r="VCE119"/>
      <c r="VCG119"/>
      <c r="VCI119"/>
      <c r="VCK119"/>
      <c r="VCM119"/>
      <c r="VCO119"/>
      <c r="VCQ119"/>
      <c r="VCS119"/>
      <c r="VCU119"/>
      <c r="VCW119"/>
      <c r="VCY119"/>
      <c r="VDA119"/>
      <c r="VDC119"/>
      <c r="VDE119"/>
      <c r="VDG119"/>
      <c r="VDI119"/>
      <c r="VDK119"/>
      <c r="VDM119"/>
      <c r="VDO119"/>
      <c r="VDQ119"/>
      <c r="VDS119"/>
      <c r="VDU119"/>
      <c r="VDW119"/>
      <c r="VDY119"/>
      <c r="VEA119"/>
      <c r="VEC119"/>
      <c r="VEE119"/>
      <c r="VEG119"/>
      <c r="VEI119"/>
      <c r="VEK119"/>
      <c r="VEM119"/>
      <c r="VEO119"/>
      <c r="VEQ119"/>
      <c r="VES119"/>
      <c r="VEU119"/>
      <c r="VEW119"/>
      <c r="VEY119"/>
      <c r="VFA119"/>
      <c r="VFC119"/>
      <c r="VFE119"/>
      <c r="VFG119"/>
      <c r="VFI119"/>
      <c r="VFK119"/>
      <c r="VFM119"/>
      <c r="VFO119"/>
      <c r="VFQ119"/>
      <c r="VFS119"/>
      <c r="VFU119"/>
      <c r="VFW119"/>
      <c r="VFY119"/>
      <c r="VGA119"/>
      <c r="VGC119"/>
      <c r="VGE119"/>
      <c r="VGG119"/>
      <c r="VGI119"/>
      <c r="VGK119"/>
      <c r="VGM119"/>
      <c r="VGO119"/>
      <c r="VGQ119"/>
      <c r="VGS119"/>
      <c r="VGU119"/>
      <c r="VGW119"/>
      <c r="VGY119"/>
      <c r="VHA119"/>
      <c r="VHC119"/>
      <c r="VHE119"/>
      <c r="VHG119"/>
      <c r="VHI119"/>
      <c r="VHK119"/>
      <c r="VHM119"/>
      <c r="VHO119"/>
      <c r="VHQ119"/>
      <c r="VHS119"/>
      <c r="VHU119"/>
      <c r="VHW119"/>
      <c r="VHY119"/>
      <c r="VIA119"/>
      <c r="VIC119"/>
      <c r="VIE119"/>
      <c r="VIG119"/>
      <c r="VII119"/>
      <c r="VIK119"/>
      <c r="VIM119"/>
      <c r="VIO119"/>
      <c r="VIQ119"/>
      <c r="VIS119"/>
      <c r="VIU119"/>
      <c r="VIW119"/>
      <c r="VIY119"/>
      <c r="VJA119"/>
      <c r="VJC119"/>
      <c r="VJE119"/>
      <c r="VJG119"/>
      <c r="VJI119"/>
      <c r="VJK119"/>
      <c r="VJM119"/>
      <c r="VJO119"/>
      <c r="VJQ119"/>
      <c r="VJS119"/>
      <c r="VJU119"/>
      <c r="VJW119"/>
      <c r="VJY119"/>
      <c r="VKA119"/>
      <c r="VKC119"/>
      <c r="VKE119"/>
      <c r="VKG119"/>
      <c r="VKI119"/>
      <c r="VKK119"/>
      <c r="VKM119"/>
      <c r="VKO119"/>
      <c r="VKQ119"/>
      <c r="VKS119"/>
      <c r="VKU119"/>
      <c r="VKW119"/>
      <c r="VKY119"/>
      <c r="VLA119"/>
      <c r="VLC119"/>
      <c r="VLE119"/>
      <c r="VLG119"/>
      <c r="VLI119"/>
      <c r="VLK119"/>
      <c r="VLM119"/>
      <c r="VLO119"/>
      <c r="VLQ119"/>
      <c r="VLS119"/>
      <c r="VLU119"/>
      <c r="VLW119"/>
      <c r="VLY119"/>
      <c r="VMA119"/>
      <c r="VMC119"/>
      <c r="VME119"/>
      <c r="VMG119"/>
      <c r="VMI119"/>
      <c r="VMK119"/>
      <c r="VMM119"/>
      <c r="VMO119"/>
      <c r="VMQ119"/>
      <c r="VMS119"/>
      <c r="VMU119"/>
      <c r="VMW119"/>
      <c r="VMY119"/>
      <c r="VNA119"/>
      <c r="VNC119"/>
      <c r="VNE119"/>
      <c r="VNG119"/>
      <c r="VNI119"/>
      <c r="VNK119"/>
      <c r="VNM119"/>
      <c r="VNO119"/>
      <c r="VNQ119"/>
      <c r="VNS119"/>
      <c r="VNU119"/>
      <c r="VNW119"/>
      <c r="VNY119"/>
      <c r="VOA119"/>
      <c r="VOC119"/>
      <c r="VOE119"/>
      <c r="VOG119"/>
      <c r="VOI119"/>
      <c r="VOK119"/>
      <c r="VOM119"/>
      <c r="VOO119"/>
      <c r="VOQ119"/>
      <c r="VOS119"/>
      <c r="VOU119"/>
      <c r="VOW119"/>
      <c r="VOY119"/>
      <c r="VPA119"/>
      <c r="VPC119"/>
      <c r="VPE119"/>
      <c r="VPG119"/>
      <c r="VPI119"/>
      <c r="VPK119"/>
      <c r="VPM119"/>
      <c r="VPO119"/>
      <c r="VPQ119"/>
      <c r="VPS119"/>
      <c r="VPU119"/>
      <c r="VPW119"/>
      <c r="VPY119"/>
      <c r="VQA119"/>
      <c r="VQC119"/>
      <c r="VQE119"/>
      <c r="VQG119"/>
      <c r="VQI119"/>
      <c r="VQK119"/>
      <c r="VQM119"/>
      <c r="VQO119"/>
      <c r="VQQ119"/>
      <c r="VQS119"/>
      <c r="VQU119"/>
      <c r="VQW119"/>
      <c r="VQY119"/>
      <c r="VRA119"/>
      <c r="VRC119"/>
      <c r="VRE119"/>
      <c r="VRG119"/>
      <c r="VRI119"/>
      <c r="VRK119"/>
      <c r="VRM119"/>
      <c r="VRO119"/>
      <c r="VRQ119"/>
      <c r="VRS119"/>
      <c r="VRU119"/>
      <c r="VRW119"/>
      <c r="VRY119"/>
      <c r="VSA119"/>
      <c r="VSC119"/>
      <c r="VSE119"/>
      <c r="VSG119"/>
      <c r="VSI119"/>
      <c r="VSK119"/>
      <c r="VSM119"/>
      <c r="VSO119"/>
      <c r="VSQ119"/>
      <c r="VSS119"/>
      <c r="VSU119"/>
      <c r="VSW119"/>
      <c r="VSY119"/>
      <c r="VTA119"/>
      <c r="VTC119"/>
      <c r="VTE119"/>
      <c r="VTG119"/>
      <c r="VTI119"/>
      <c r="VTK119"/>
      <c r="VTM119"/>
      <c r="VTO119"/>
      <c r="VTQ119"/>
      <c r="VTS119"/>
      <c r="VTU119"/>
      <c r="VTW119"/>
      <c r="VTY119"/>
      <c r="VUA119"/>
      <c r="VUC119"/>
      <c r="VUE119"/>
      <c r="VUG119"/>
      <c r="VUI119"/>
      <c r="VUK119"/>
      <c r="VUM119"/>
      <c r="VUO119"/>
      <c r="VUQ119"/>
      <c r="VUS119"/>
      <c r="VUU119"/>
      <c r="VUW119"/>
      <c r="VUY119"/>
      <c r="VVA119"/>
      <c r="VVC119"/>
      <c r="VVE119"/>
      <c r="VVG119"/>
      <c r="VVI119"/>
      <c r="VVK119"/>
      <c r="VVM119"/>
      <c r="VVO119"/>
      <c r="VVQ119"/>
      <c r="VVS119"/>
      <c r="VVU119"/>
      <c r="VVW119"/>
      <c r="VVY119"/>
      <c r="VWA119"/>
      <c r="VWC119"/>
      <c r="VWE119"/>
      <c r="VWG119"/>
      <c r="VWI119"/>
      <c r="VWK119"/>
      <c r="VWM119"/>
      <c r="VWO119"/>
      <c r="VWQ119"/>
      <c r="VWS119"/>
      <c r="VWU119"/>
      <c r="VWW119"/>
      <c r="VWY119"/>
      <c r="VXA119"/>
      <c r="VXC119"/>
      <c r="VXE119"/>
      <c r="VXG119"/>
      <c r="VXI119"/>
      <c r="VXK119"/>
      <c r="VXM119"/>
      <c r="VXO119"/>
      <c r="VXQ119"/>
      <c r="VXS119"/>
      <c r="VXU119"/>
      <c r="VXW119"/>
      <c r="VXY119"/>
      <c r="VYA119"/>
      <c r="VYC119"/>
      <c r="VYE119"/>
      <c r="VYG119"/>
      <c r="VYI119"/>
      <c r="VYK119"/>
      <c r="VYM119"/>
      <c r="VYO119"/>
      <c r="VYQ119"/>
      <c r="VYS119"/>
      <c r="VYU119"/>
      <c r="VYW119"/>
      <c r="VYY119"/>
      <c r="VZA119"/>
      <c r="VZC119"/>
      <c r="VZE119"/>
      <c r="VZG119"/>
      <c r="VZI119"/>
      <c r="VZK119"/>
      <c r="VZM119"/>
      <c r="VZO119"/>
      <c r="VZQ119"/>
      <c r="VZS119"/>
      <c r="VZU119"/>
      <c r="VZW119"/>
      <c r="VZY119"/>
      <c r="WAA119"/>
      <c r="WAC119"/>
      <c r="WAE119"/>
      <c r="WAG119"/>
      <c r="WAI119"/>
      <c r="WAK119"/>
      <c r="WAM119"/>
      <c r="WAO119"/>
      <c r="WAQ119"/>
      <c r="WAS119"/>
      <c r="WAU119"/>
      <c r="WAW119"/>
      <c r="WAY119"/>
      <c r="WBA119"/>
      <c r="WBC119"/>
      <c r="WBE119"/>
      <c r="WBG119"/>
      <c r="WBI119"/>
      <c r="WBK119"/>
      <c r="WBM119"/>
      <c r="WBO119"/>
      <c r="WBQ119"/>
      <c r="WBS119"/>
      <c r="WBU119"/>
      <c r="WBW119"/>
      <c r="WBY119"/>
      <c r="WCA119"/>
      <c r="WCC119"/>
      <c r="WCE119"/>
      <c r="WCG119"/>
      <c r="WCI119"/>
      <c r="WCK119"/>
      <c r="WCM119"/>
      <c r="WCO119"/>
      <c r="WCQ119"/>
      <c r="WCS119"/>
      <c r="WCU119"/>
      <c r="WCW119"/>
      <c r="WCY119"/>
      <c r="WDA119"/>
      <c r="WDC119"/>
      <c r="WDE119"/>
      <c r="WDG119"/>
      <c r="WDI119"/>
      <c r="WDK119"/>
      <c r="WDM119"/>
      <c r="WDO119"/>
      <c r="WDQ119"/>
      <c r="WDS119"/>
      <c r="WDU119"/>
      <c r="WDW119"/>
      <c r="WDY119"/>
      <c r="WEA119"/>
      <c r="WEC119"/>
      <c r="WEE119"/>
      <c r="WEG119"/>
      <c r="WEI119"/>
      <c r="WEK119"/>
      <c r="WEM119"/>
      <c r="WEO119"/>
      <c r="WEQ119"/>
      <c r="WES119"/>
      <c r="WEU119"/>
      <c r="WEW119"/>
      <c r="WEY119"/>
      <c r="WFA119"/>
      <c r="WFC119"/>
      <c r="WFE119"/>
      <c r="WFG119"/>
      <c r="WFI119"/>
      <c r="WFK119"/>
      <c r="WFM119"/>
      <c r="WFO119"/>
      <c r="WFQ119"/>
      <c r="WFS119"/>
      <c r="WFU119"/>
      <c r="WFW119"/>
      <c r="WFY119"/>
      <c r="WGA119"/>
      <c r="WGC119"/>
      <c r="WGE119"/>
      <c r="WGG119"/>
      <c r="WGI119"/>
      <c r="WGK119"/>
      <c r="WGM119"/>
      <c r="WGO119"/>
      <c r="WGQ119"/>
      <c r="WGS119"/>
      <c r="WGU119"/>
      <c r="WGW119"/>
      <c r="WGY119"/>
      <c r="WHA119"/>
      <c r="WHC119"/>
      <c r="WHE119"/>
      <c r="WHG119"/>
      <c r="WHI119"/>
      <c r="WHK119"/>
      <c r="WHM119"/>
      <c r="WHO119"/>
      <c r="WHQ119"/>
      <c r="WHS119"/>
      <c r="WHU119"/>
      <c r="WHW119"/>
      <c r="WHY119"/>
      <c r="WIA119"/>
      <c r="WIC119"/>
      <c r="WIE119"/>
      <c r="WIG119"/>
      <c r="WII119"/>
      <c r="WIK119"/>
      <c r="WIM119"/>
      <c r="WIO119"/>
      <c r="WIQ119"/>
      <c r="WIS119"/>
      <c r="WIU119"/>
      <c r="WIW119"/>
      <c r="WIY119"/>
      <c r="WJA119"/>
      <c r="WJC119"/>
      <c r="WJE119"/>
      <c r="WJG119"/>
      <c r="WJI119"/>
      <c r="WJK119"/>
      <c r="WJM119"/>
      <c r="WJO119"/>
      <c r="WJQ119"/>
      <c r="WJS119"/>
      <c r="WJU119"/>
      <c r="WJW119"/>
      <c r="WJY119"/>
      <c r="WKA119"/>
      <c r="WKC119"/>
      <c r="WKE119"/>
      <c r="WKG119"/>
      <c r="WKI119"/>
      <c r="WKK119"/>
      <c r="WKM119"/>
      <c r="WKO119"/>
      <c r="WKQ119"/>
      <c r="WKS119"/>
      <c r="WKU119"/>
      <c r="WKW119"/>
      <c r="WKY119"/>
      <c r="WLA119"/>
      <c r="WLC119"/>
      <c r="WLE119"/>
      <c r="WLG119"/>
      <c r="WLI119"/>
      <c r="WLK119"/>
      <c r="WLM119"/>
      <c r="WLO119"/>
      <c r="WLQ119"/>
      <c r="WLS119"/>
      <c r="WLU119"/>
      <c r="WLW119"/>
      <c r="WLY119"/>
      <c r="WMA119"/>
      <c r="WMC119"/>
      <c r="WME119"/>
      <c r="WMG119"/>
      <c r="WMI119"/>
      <c r="WMK119"/>
      <c r="WMM119"/>
      <c r="WMO119"/>
      <c r="WMQ119"/>
      <c r="WMS119"/>
      <c r="WMU119"/>
      <c r="WMW119"/>
      <c r="WMY119"/>
      <c r="WNA119"/>
      <c r="WNC119"/>
      <c r="WNE119"/>
      <c r="WNG119"/>
      <c r="WNI119"/>
      <c r="WNK119"/>
      <c r="WNM119"/>
      <c r="WNO119"/>
      <c r="WNQ119"/>
      <c r="WNS119"/>
      <c r="WNU119"/>
      <c r="WNW119"/>
      <c r="WNY119"/>
      <c r="WOA119"/>
      <c r="WOC119"/>
      <c r="WOE119"/>
      <c r="WOG119"/>
      <c r="WOI119"/>
      <c r="WOK119"/>
      <c r="WOM119"/>
      <c r="WOO119"/>
      <c r="WOQ119"/>
      <c r="WOS119"/>
      <c r="WOU119"/>
      <c r="WOW119"/>
      <c r="WOY119"/>
      <c r="WPA119"/>
      <c r="WPC119"/>
      <c r="WPE119"/>
      <c r="WPG119"/>
      <c r="WPI119"/>
      <c r="WPK119"/>
      <c r="WPM119"/>
      <c r="WPO119"/>
      <c r="WPQ119"/>
      <c r="WPS119"/>
      <c r="WPU119"/>
      <c r="WPW119"/>
      <c r="WPY119"/>
      <c r="WQA119"/>
      <c r="WQC119"/>
      <c r="WQE119"/>
      <c r="WQG119"/>
      <c r="WQI119"/>
      <c r="WQK119"/>
      <c r="WQM119"/>
      <c r="WQO119"/>
      <c r="WQQ119"/>
      <c r="WQS119"/>
      <c r="WQU119"/>
      <c r="WQW119"/>
      <c r="WQY119"/>
      <c r="WRA119"/>
      <c r="WRC119"/>
      <c r="WRE119"/>
      <c r="WRG119"/>
      <c r="WRI119"/>
      <c r="WRK119"/>
      <c r="WRM119"/>
      <c r="WRO119"/>
      <c r="WRQ119"/>
      <c r="WRS119"/>
      <c r="WRU119"/>
      <c r="WRW119"/>
      <c r="WRY119"/>
      <c r="WSA119"/>
      <c r="WSC119"/>
      <c r="WSE119"/>
      <c r="WSG119"/>
      <c r="WSI119"/>
      <c r="WSK119"/>
      <c r="WSM119"/>
      <c r="WSO119"/>
      <c r="WSQ119"/>
      <c r="WSS119"/>
      <c r="WSU119"/>
      <c r="WSW119"/>
      <c r="WSY119"/>
      <c r="WTA119"/>
      <c r="WTC119"/>
      <c r="WTE119"/>
      <c r="WTG119"/>
      <c r="WTI119"/>
      <c r="WTK119"/>
      <c r="WTM119"/>
      <c r="WTO119"/>
      <c r="WTQ119"/>
      <c r="WTS119"/>
      <c r="WTU119"/>
      <c r="WTW119"/>
      <c r="WTY119"/>
      <c r="WUA119"/>
      <c r="WUC119"/>
      <c r="WUE119"/>
      <c r="WUG119"/>
      <c r="WUI119"/>
      <c r="WUK119"/>
      <c r="WUM119"/>
      <c r="WUO119"/>
      <c r="WUQ119"/>
      <c r="WUS119"/>
      <c r="WUU119"/>
      <c r="WUW119"/>
      <c r="WUY119"/>
      <c r="WVA119"/>
      <c r="WVC119"/>
      <c r="WVE119"/>
      <c r="WVG119"/>
      <c r="WVI119"/>
      <c r="WVK119"/>
      <c r="WVM119"/>
      <c r="WVO119"/>
      <c r="WVQ119"/>
      <c r="WVS119"/>
      <c r="WVU119"/>
      <c r="WVW119"/>
      <c r="WVY119"/>
      <c r="WWA119"/>
      <c r="WWC119"/>
      <c r="WWE119"/>
      <c r="WWG119"/>
      <c r="WWI119"/>
      <c r="WWK119"/>
      <c r="WWM119"/>
      <c r="WWO119"/>
      <c r="WWQ119"/>
      <c r="WWS119"/>
      <c r="WWU119"/>
      <c r="WWW119"/>
      <c r="WWY119"/>
      <c r="WXA119"/>
      <c r="WXC119"/>
      <c r="WXE119"/>
      <c r="WXG119"/>
      <c r="WXI119"/>
      <c r="WXK119"/>
      <c r="WXM119"/>
      <c r="WXO119"/>
      <c r="WXQ119"/>
      <c r="WXS119"/>
      <c r="WXU119"/>
      <c r="WXW119"/>
      <c r="WXY119"/>
      <c r="WYA119"/>
      <c r="WYC119"/>
      <c r="WYE119"/>
      <c r="WYG119"/>
      <c r="WYI119"/>
      <c r="WYK119"/>
      <c r="WYM119"/>
      <c r="WYO119"/>
      <c r="WYQ119"/>
      <c r="WYS119"/>
      <c r="WYU119"/>
      <c r="WYW119"/>
      <c r="WYY119"/>
      <c r="WZA119"/>
      <c r="WZC119"/>
      <c r="WZE119"/>
      <c r="WZG119"/>
      <c r="WZI119"/>
      <c r="WZK119"/>
      <c r="WZM119"/>
      <c r="WZO119"/>
      <c r="WZQ119"/>
      <c r="WZS119"/>
      <c r="WZU119"/>
      <c r="WZW119"/>
      <c r="WZY119"/>
      <c r="XAA119"/>
      <c r="XAC119"/>
      <c r="XAE119"/>
      <c r="XAG119"/>
      <c r="XAI119"/>
      <c r="XAK119"/>
      <c r="XAM119"/>
      <c r="XAO119"/>
      <c r="XAQ119"/>
      <c r="XAS119"/>
      <c r="XAU119"/>
      <c r="XAW119"/>
      <c r="XAY119"/>
      <c r="XBA119"/>
      <c r="XBC119"/>
      <c r="XBE119"/>
      <c r="XBG119"/>
      <c r="XBI119"/>
      <c r="XBK119"/>
      <c r="XBM119"/>
      <c r="XBO119"/>
      <c r="XBQ119"/>
      <c r="XBS119"/>
      <c r="XBU119"/>
      <c r="XBW119"/>
      <c r="XBY119"/>
      <c r="XCA119"/>
      <c r="XCC119"/>
      <c r="XCE119"/>
      <c r="XCG119"/>
      <c r="XCI119"/>
      <c r="XCK119"/>
      <c r="XCM119"/>
      <c r="XCO119"/>
      <c r="XCQ119"/>
      <c r="XCS119"/>
      <c r="XCU119"/>
      <c r="XCW119"/>
      <c r="XCY119"/>
      <c r="XDA119"/>
      <c r="XDC119"/>
      <c r="XDE119"/>
      <c r="XDG119"/>
      <c r="XDI119"/>
      <c r="XDK119"/>
      <c r="XDM119"/>
      <c r="XDO119"/>
      <c r="XDQ119"/>
      <c r="XDS119"/>
      <c r="XDU119"/>
      <c r="XDW119"/>
      <c r="XDY119"/>
      <c r="XEA119"/>
      <c r="XEC119"/>
      <c r="XEE119"/>
      <c r="XEG119"/>
      <c r="XEI119"/>
      <c r="XEK119"/>
      <c r="XEM119"/>
      <c r="XEO119"/>
      <c r="XEQ119"/>
      <c r="XES119"/>
      <c r="XEU119"/>
      <c r="XEW119"/>
      <c r="XEY119"/>
      <c r="XFA119"/>
      <c r="XFC119"/>
    </row>
    <row r="120" spans="1:1023 1025:2047 2049:3071 3073:4095 4097:5119 5121:6143 6145:7167 7169:8191 8193:9215 9217:10239 10241:11263 11265:12287 12289:13311 13313:14335 14337:15359 15361:16383" s="55" customFormat="1" ht="19" customHeight="1" x14ac:dyDescent="0.35">
      <c r="A120" s="2" t="s">
        <v>281</v>
      </c>
      <c r="B120" s="209" t="s">
        <v>282</v>
      </c>
      <c r="C120" s="210"/>
      <c r="D120" s="48" t="s">
        <v>60</v>
      </c>
      <c r="E120" s="48" t="s">
        <v>60</v>
      </c>
      <c r="F120" s="48" t="s">
        <v>60</v>
      </c>
      <c r="G120" s="48" t="s">
        <v>60</v>
      </c>
      <c r="H120" s="48" t="s">
        <v>60</v>
      </c>
      <c r="I120" s="48" t="s">
        <v>60</v>
      </c>
      <c r="J120" s="49">
        <v>1</v>
      </c>
      <c r="K120" s="57" t="s">
        <v>255</v>
      </c>
      <c r="L120" s="73"/>
      <c r="M120" s="71"/>
      <c r="N120" s="73"/>
      <c r="O120" s="71"/>
      <c r="P120" s="73"/>
      <c r="Q120" s="71"/>
      <c r="R120" s="73"/>
      <c r="S120" s="71"/>
      <c r="T120" s="73"/>
      <c r="U120" s="71"/>
      <c r="V120" s="73"/>
      <c r="W120" s="71"/>
      <c r="X120" s="73"/>
      <c r="Y120" s="71"/>
      <c r="Z120" s="73"/>
      <c r="AA120" s="71"/>
      <c r="AB120" s="73"/>
      <c r="AC120" s="71"/>
      <c r="AD120" s="73"/>
      <c r="AE120" s="71"/>
      <c r="AF120" s="73"/>
      <c r="AG120" s="71"/>
      <c r="AH120" s="73"/>
      <c r="AI120" s="71"/>
      <c r="AJ120" s="73"/>
      <c r="AK120" s="71"/>
      <c r="AL120" s="73"/>
      <c r="AM120" s="71"/>
      <c r="AN120" s="73"/>
      <c r="AO120" s="71"/>
      <c r="AP120" s="73"/>
      <c r="AQ120" s="71"/>
      <c r="AR120" s="73"/>
      <c r="AS120" s="71"/>
      <c r="AT120" s="73"/>
      <c r="AU120" s="71"/>
      <c r="AV120" s="73"/>
      <c r="AW120" s="71"/>
      <c r="AX120" s="73"/>
      <c r="AY120" s="71"/>
      <c r="AZ120" s="73"/>
      <c r="BA120" s="71"/>
      <c r="BB120" s="73"/>
      <c r="BC120" s="71"/>
      <c r="BD120" s="73"/>
      <c r="BE120" s="71"/>
      <c r="BF120" s="73"/>
      <c r="BG120" s="71"/>
      <c r="BH120" s="73"/>
      <c r="BI120" s="71"/>
      <c r="BJ120" s="73"/>
      <c r="BK120" s="71"/>
      <c r="BL120" s="73"/>
      <c r="BM120" s="71"/>
      <c r="BN120" s="73"/>
      <c r="BO120" s="71"/>
      <c r="BP120" s="73"/>
      <c r="BQ120" s="71"/>
      <c r="BR120" s="73"/>
      <c r="BS120" s="71"/>
      <c r="BT120" s="73"/>
      <c r="BU120" s="71"/>
      <c r="BV120" s="73"/>
      <c r="BW120" s="71"/>
      <c r="BX120" s="73"/>
      <c r="BY120" s="71"/>
      <c r="BZ120" s="73"/>
      <c r="CA120" s="71"/>
      <c r="CB120" s="73"/>
      <c r="CC120" s="71"/>
      <c r="CD120" s="73"/>
      <c r="CE120" s="71"/>
      <c r="CF120" s="73"/>
      <c r="CG120" s="71"/>
      <c r="CH120" s="73"/>
      <c r="CI120" s="71"/>
      <c r="CJ120" s="73"/>
      <c r="CK120" s="71"/>
      <c r="CL120" s="73"/>
      <c r="CM120" s="71"/>
      <c r="CN120" s="73"/>
      <c r="CO120" s="71"/>
      <c r="CP120" s="73"/>
      <c r="CQ120" s="71"/>
      <c r="CR120" s="73"/>
      <c r="CS120" s="71"/>
      <c r="CT120" s="73"/>
      <c r="CU120" s="71"/>
      <c r="CV120" s="73"/>
      <c r="CW120" s="71"/>
      <c r="CX120" s="73"/>
      <c r="CY120" s="71"/>
      <c r="CZ120" s="73"/>
      <c r="DA120" s="71"/>
      <c r="DB120" s="73"/>
      <c r="DC120" s="71"/>
      <c r="DD120" s="73"/>
      <c r="DE120" s="71"/>
      <c r="DF120" s="73"/>
      <c r="DG120" s="71"/>
      <c r="DH120" s="73"/>
      <c r="DI120" s="71"/>
      <c r="DK120"/>
      <c r="DM120"/>
      <c r="DO120"/>
      <c r="DQ120"/>
      <c r="DS120"/>
      <c r="DU120"/>
      <c r="DW120"/>
      <c r="DY120"/>
      <c r="EA120"/>
      <c r="EC120"/>
      <c r="EE120"/>
      <c r="EG120"/>
      <c r="EI120"/>
      <c r="EK120"/>
      <c r="EM120"/>
      <c r="EO120"/>
      <c r="EQ120"/>
      <c r="ES120"/>
      <c r="EU120"/>
      <c r="EW120"/>
      <c r="EY120"/>
      <c r="FA120"/>
      <c r="FC120"/>
      <c r="FE120"/>
      <c r="FG120"/>
      <c r="FI120"/>
      <c r="FK120"/>
      <c r="FM120"/>
      <c r="FO120"/>
      <c r="FQ120"/>
      <c r="FS120"/>
      <c r="FU120"/>
      <c r="FW120"/>
      <c r="FY120"/>
      <c r="GA120"/>
      <c r="GC120"/>
      <c r="GE120"/>
      <c r="GG120"/>
      <c r="GI120"/>
      <c r="GK120"/>
      <c r="GM120"/>
      <c r="GO120"/>
      <c r="GQ120"/>
      <c r="GS120"/>
      <c r="GU120"/>
      <c r="GW120"/>
      <c r="GY120"/>
      <c r="HA120"/>
      <c r="HC120"/>
      <c r="HE120"/>
      <c r="HG120"/>
      <c r="HI120"/>
      <c r="HK120"/>
      <c r="HM120"/>
      <c r="HO120"/>
      <c r="HQ120"/>
      <c r="HS120"/>
      <c r="HU120"/>
      <c r="HW120"/>
      <c r="HY120"/>
      <c r="IA120"/>
      <c r="IC120"/>
      <c r="IE120"/>
      <c r="IG120"/>
      <c r="II120"/>
      <c r="IK120"/>
      <c r="IM120"/>
      <c r="IO120"/>
      <c r="IQ120"/>
      <c r="IS120"/>
      <c r="IU120"/>
      <c r="IW120"/>
      <c r="IY120"/>
      <c r="JA120"/>
      <c r="JC120"/>
      <c r="JE120"/>
      <c r="JG120"/>
      <c r="JI120"/>
      <c r="JK120"/>
      <c r="JM120"/>
      <c r="JO120"/>
      <c r="JQ120"/>
      <c r="JS120"/>
      <c r="JU120"/>
      <c r="JW120"/>
      <c r="JY120"/>
      <c r="KA120"/>
      <c r="KC120"/>
      <c r="KE120"/>
      <c r="KG120"/>
      <c r="KI120"/>
      <c r="KK120"/>
      <c r="KM120"/>
      <c r="KO120"/>
      <c r="KQ120"/>
      <c r="KS120"/>
      <c r="KU120"/>
      <c r="KW120"/>
      <c r="KY120"/>
      <c r="LA120"/>
      <c r="LC120"/>
      <c r="LE120"/>
      <c r="LG120"/>
      <c r="LI120"/>
      <c r="LK120"/>
      <c r="LM120"/>
      <c r="LO120"/>
      <c r="LQ120"/>
      <c r="LS120"/>
      <c r="LU120"/>
      <c r="LW120"/>
      <c r="LY120"/>
      <c r="MA120"/>
      <c r="MC120"/>
      <c r="ME120"/>
      <c r="MG120"/>
      <c r="MI120"/>
      <c r="MK120"/>
      <c r="MM120"/>
      <c r="MO120"/>
      <c r="MQ120"/>
      <c r="MS120"/>
      <c r="MU120"/>
      <c r="MW120"/>
      <c r="MY120"/>
      <c r="NA120"/>
      <c r="NC120"/>
      <c r="NE120"/>
      <c r="NG120"/>
      <c r="NI120"/>
      <c r="NK120"/>
      <c r="NM120"/>
      <c r="NO120"/>
      <c r="NQ120"/>
      <c r="NS120"/>
      <c r="NU120"/>
      <c r="NW120"/>
      <c r="NY120"/>
      <c r="OA120"/>
      <c r="OC120"/>
      <c r="OE120"/>
      <c r="OG120"/>
      <c r="OI120"/>
      <c r="OK120"/>
      <c r="OM120"/>
      <c r="OO120"/>
      <c r="OQ120"/>
      <c r="OS120"/>
      <c r="OU120"/>
      <c r="OW120"/>
      <c r="OY120"/>
      <c r="PA120"/>
      <c r="PC120"/>
      <c r="PE120"/>
      <c r="PG120"/>
      <c r="PI120"/>
      <c r="PK120"/>
      <c r="PM120"/>
      <c r="PO120"/>
      <c r="PQ120"/>
      <c r="PS120"/>
      <c r="PU120"/>
      <c r="PW120"/>
      <c r="PY120"/>
      <c r="QA120"/>
      <c r="QC120"/>
      <c r="QE120"/>
      <c r="QG120"/>
      <c r="QI120"/>
      <c r="QK120"/>
      <c r="QM120"/>
      <c r="QO120"/>
      <c r="QQ120"/>
      <c r="QS120"/>
      <c r="QU120"/>
      <c r="QW120"/>
      <c r="QY120"/>
      <c r="RA120"/>
      <c r="RC120"/>
      <c r="RE120"/>
      <c r="RG120"/>
      <c r="RI120"/>
      <c r="RK120"/>
      <c r="RM120"/>
      <c r="RO120"/>
      <c r="RQ120"/>
      <c r="RS120"/>
      <c r="RU120"/>
      <c r="RW120"/>
      <c r="RY120"/>
      <c r="SA120"/>
      <c r="SC120"/>
      <c r="SE120"/>
      <c r="SG120"/>
      <c r="SI120"/>
      <c r="SK120"/>
      <c r="SM120"/>
      <c r="SO120"/>
      <c r="SQ120"/>
      <c r="SS120"/>
      <c r="SU120"/>
      <c r="SW120"/>
      <c r="SY120"/>
      <c r="TA120"/>
      <c r="TC120"/>
      <c r="TE120"/>
      <c r="TG120"/>
      <c r="TI120"/>
      <c r="TK120"/>
      <c r="TM120"/>
      <c r="TO120"/>
      <c r="TQ120"/>
      <c r="TS120"/>
      <c r="TU120"/>
      <c r="TW120"/>
      <c r="TY120"/>
      <c r="UA120"/>
      <c r="UC120"/>
      <c r="UE120"/>
      <c r="UG120"/>
      <c r="UI120"/>
      <c r="UK120"/>
      <c r="UM120"/>
      <c r="UO120"/>
      <c r="UQ120"/>
      <c r="US120"/>
      <c r="UU120"/>
      <c r="UW120"/>
      <c r="UY120"/>
      <c r="VA120"/>
      <c r="VC120"/>
      <c r="VE120"/>
      <c r="VG120"/>
      <c r="VI120"/>
      <c r="VK120"/>
      <c r="VM120"/>
      <c r="VO120"/>
      <c r="VQ120"/>
      <c r="VS120"/>
      <c r="VU120"/>
      <c r="VW120"/>
      <c r="VY120"/>
      <c r="WA120"/>
      <c r="WC120"/>
      <c r="WE120"/>
      <c r="WG120"/>
      <c r="WI120"/>
      <c r="WK120"/>
      <c r="WM120"/>
      <c r="WO120"/>
      <c r="WQ120"/>
      <c r="WS120"/>
      <c r="WU120"/>
      <c r="WW120"/>
      <c r="WY120"/>
      <c r="XA120"/>
      <c r="XC120"/>
      <c r="XE120"/>
      <c r="XG120"/>
      <c r="XI120"/>
      <c r="XK120"/>
      <c r="XM120"/>
      <c r="XO120"/>
      <c r="XQ120"/>
      <c r="XS120"/>
      <c r="XU120"/>
      <c r="XW120"/>
      <c r="XY120"/>
      <c r="YA120"/>
      <c r="YC120"/>
      <c r="YE120"/>
      <c r="YG120"/>
      <c r="YI120"/>
      <c r="YK120"/>
      <c r="YM120"/>
      <c r="YO120"/>
      <c r="YQ120"/>
      <c r="YS120"/>
      <c r="YU120"/>
      <c r="YW120"/>
      <c r="YY120"/>
      <c r="ZA120"/>
      <c r="ZC120"/>
      <c r="ZE120"/>
      <c r="ZG120"/>
      <c r="ZI120"/>
      <c r="ZK120"/>
      <c r="ZM120"/>
      <c r="ZO120"/>
      <c r="ZQ120"/>
      <c r="ZS120"/>
      <c r="ZU120"/>
      <c r="ZW120"/>
      <c r="ZY120"/>
      <c r="AAA120"/>
      <c r="AAC120"/>
      <c r="AAE120"/>
      <c r="AAG120"/>
      <c r="AAI120"/>
      <c r="AAK120"/>
      <c r="AAM120"/>
      <c r="AAO120"/>
      <c r="AAQ120"/>
      <c r="AAS120"/>
      <c r="AAU120"/>
      <c r="AAW120"/>
      <c r="AAY120"/>
      <c r="ABA120"/>
      <c r="ABC120"/>
      <c r="ABE120"/>
      <c r="ABG120"/>
      <c r="ABI120"/>
      <c r="ABK120"/>
      <c r="ABM120"/>
      <c r="ABO120"/>
      <c r="ABQ120"/>
      <c r="ABS120"/>
      <c r="ABU120"/>
      <c r="ABW120"/>
      <c r="ABY120"/>
      <c r="ACA120"/>
      <c r="ACC120"/>
      <c r="ACE120"/>
      <c r="ACG120"/>
      <c r="ACI120"/>
      <c r="ACK120"/>
      <c r="ACM120"/>
      <c r="ACO120"/>
      <c r="ACQ120"/>
      <c r="ACS120"/>
      <c r="ACU120"/>
      <c r="ACW120"/>
      <c r="ACY120"/>
      <c r="ADA120"/>
      <c r="ADC120"/>
      <c r="ADE120"/>
      <c r="ADG120"/>
      <c r="ADI120"/>
      <c r="ADK120"/>
      <c r="ADM120"/>
      <c r="ADO120"/>
      <c r="ADQ120"/>
      <c r="ADS120"/>
      <c r="ADU120"/>
      <c r="ADW120"/>
      <c r="ADY120"/>
      <c r="AEA120"/>
      <c r="AEC120"/>
      <c r="AEE120"/>
      <c r="AEG120"/>
      <c r="AEI120"/>
      <c r="AEK120"/>
      <c r="AEM120"/>
      <c r="AEO120"/>
      <c r="AEQ120"/>
      <c r="AES120"/>
      <c r="AEU120"/>
      <c r="AEW120"/>
      <c r="AEY120"/>
      <c r="AFA120"/>
      <c r="AFC120"/>
      <c r="AFE120"/>
      <c r="AFG120"/>
      <c r="AFI120"/>
      <c r="AFK120"/>
      <c r="AFM120"/>
      <c r="AFO120"/>
      <c r="AFQ120"/>
      <c r="AFS120"/>
      <c r="AFU120"/>
      <c r="AFW120"/>
      <c r="AFY120"/>
      <c r="AGA120"/>
      <c r="AGC120"/>
      <c r="AGE120"/>
      <c r="AGG120"/>
      <c r="AGI120"/>
      <c r="AGK120"/>
      <c r="AGM120"/>
      <c r="AGO120"/>
      <c r="AGQ120"/>
      <c r="AGS120"/>
      <c r="AGU120"/>
      <c r="AGW120"/>
      <c r="AGY120"/>
      <c r="AHA120"/>
      <c r="AHC120"/>
      <c r="AHE120"/>
      <c r="AHG120"/>
      <c r="AHI120"/>
      <c r="AHK120"/>
      <c r="AHM120"/>
      <c r="AHO120"/>
      <c r="AHQ120"/>
      <c r="AHS120"/>
      <c r="AHU120"/>
      <c r="AHW120"/>
      <c r="AHY120"/>
      <c r="AIA120"/>
      <c r="AIC120"/>
      <c r="AIE120"/>
      <c r="AIG120"/>
      <c r="AII120"/>
      <c r="AIK120"/>
      <c r="AIM120"/>
      <c r="AIO120"/>
      <c r="AIQ120"/>
      <c r="AIS120"/>
      <c r="AIU120"/>
      <c r="AIW120"/>
      <c r="AIY120"/>
      <c r="AJA120"/>
      <c r="AJC120"/>
      <c r="AJE120"/>
      <c r="AJG120"/>
      <c r="AJI120"/>
      <c r="AJK120"/>
      <c r="AJM120"/>
      <c r="AJO120"/>
      <c r="AJQ120"/>
      <c r="AJS120"/>
      <c r="AJU120"/>
      <c r="AJW120"/>
      <c r="AJY120"/>
      <c r="AKA120"/>
      <c r="AKC120"/>
      <c r="AKE120"/>
      <c r="AKG120"/>
      <c r="AKI120"/>
      <c r="AKK120"/>
      <c r="AKM120"/>
      <c r="AKO120"/>
      <c r="AKQ120"/>
      <c r="AKS120"/>
      <c r="AKU120"/>
      <c r="AKW120"/>
      <c r="AKY120"/>
      <c r="ALA120"/>
      <c r="ALC120"/>
      <c r="ALE120"/>
      <c r="ALG120"/>
      <c r="ALI120"/>
      <c r="ALK120"/>
      <c r="ALM120"/>
      <c r="ALO120"/>
      <c r="ALQ120"/>
      <c r="ALS120"/>
      <c r="ALU120"/>
      <c r="ALW120"/>
      <c r="ALY120"/>
      <c r="AMA120"/>
      <c r="AMC120"/>
      <c r="AME120"/>
      <c r="AMG120"/>
      <c r="AMI120"/>
      <c r="AMK120"/>
      <c r="AMM120"/>
      <c r="AMO120"/>
      <c r="AMQ120"/>
      <c r="AMS120"/>
      <c r="AMU120"/>
      <c r="AMW120"/>
      <c r="AMY120"/>
      <c r="ANA120"/>
      <c r="ANC120"/>
      <c r="ANE120"/>
      <c r="ANG120"/>
      <c r="ANI120"/>
      <c r="ANK120"/>
      <c r="ANM120"/>
      <c r="ANO120"/>
      <c r="ANQ120"/>
      <c r="ANS120"/>
      <c r="ANU120"/>
      <c r="ANW120"/>
      <c r="ANY120"/>
      <c r="AOA120"/>
      <c r="AOC120"/>
      <c r="AOE120"/>
      <c r="AOG120"/>
      <c r="AOI120"/>
      <c r="AOK120"/>
      <c r="AOM120"/>
      <c r="AOO120"/>
      <c r="AOQ120"/>
      <c r="AOS120"/>
      <c r="AOU120"/>
      <c r="AOW120"/>
      <c r="AOY120"/>
      <c r="APA120"/>
      <c r="APC120"/>
      <c r="APE120"/>
      <c r="APG120"/>
      <c r="API120"/>
      <c r="APK120"/>
      <c r="APM120"/>
      <c r="APO120"/>
      <c r="APQ120"/>
      <c r="APS120"/>
      <c r="APU120"/>
      <c r="APW120"/>
      <c r="APY120"/>
      <c r="AQA120"/>
      <c r="AQC120"/>
      <c r="AQE120"/>
      <c r="AQG120"/>
      <c r="AQI120"/>
      <c r="AQK120"/>
      <c r="AQM120"/>
      <c r="AQO120"/>
      <c r="AQQ120"/>
      <c r="AQS120"/>
      <c r="AQU120"/>
      <c r="AQW120"/>
      <c r="AQY120"/>
      <c r="ARA120"/>
      <c r="ARC120"/>
      <c r="ARE120"/>
      <c r="ARG120"/>
      <c r="ARI120"/>
      <c r="ARK120"/>
      <c r="ARM120"/>
      <c r="ARO120"/>
      <c r="ARQ120"/>
      <c r="ARS120"/>
      <c r="ARU120"/>
      <c r="ARW120"/>
      <c r="ARY120"/>
      <c r="ASA120"/>
      <c r="ASC120"/>
      <c r="ASE120"/>
      <c r="ASG120"/>
      <c r="ASI120"/>
      <c r="ASK120"/>
      <c r="ASM120"/>
      <c r="ASO120"/>
      <c r="ASQ120"/>
      <c r="ASS120"/>
      <c r="ASU120"/>
      <c r="ASW120"/>
      <c r="ASY120"/>
      <c r="ATA120"/>
      <c r="ATC120"/>
      <c r="ATE120"/>
      <c r="ATG120"/>
      <c r="ATI120"/>
      <c r="ATK120"/>
      <c r="ATM120"/>
      <c r="ATO120"/>
      <c r="ATQ120"/>
      <c r="ATS120"/>
      <c r="ATU120"/>
      <c r="ATW120"/>
      <c r="ATY120"/>
      <c r="AUA120"/>
      <c r="AUC120"/>
      <c r="AUE120"/>
      <c r="AUG120"/>
      <c r="AUI120"/>
      <c r="AUK120"/>
      <c r="AUM120"/>
      <c r="AUO120"/>
      <c r="AUQ120"/>
      <c r="AUS120"/>
      <c r="AUU120"/>
      <c r="AUW120"/>
      <c r="AUY120"/>
      <c r="AVA120"/>
      <c r="AVC120"/>
      <c r="AVE120"/>
      <c r="AVG120"/>
      <c r="AVI120"/>
      <c r="AVK120"/>
      <c r="AVM120"/>
      <c r="AVO120"/>
      <c r="AVQ120"/>
      <c r="AVS120"/>
      <c r="AVU120"/>
      <c r="AVW120"/>
      <c r="AVY120"/>
      <c r="AWA120"/>
      <c r="AWC120"/>
      <c r="AWE120"/>
      <c r="AWG120"/>
      <c r="AWI120"/>
      <c r="AWK120"/>
      <c r="AWM120"/>
      <c r="AWO120"/>
      <c r="AWQ120"/>
      <c r="AWS120"/>
      <c r="AWU120"/>
      <c r="AWW120"/>
      <c r="AWY120"/>
      <c r="AXA120"/>
      <c r="AXC120"/>
      <c r="AXE120"/>
      <c r="AXG120"/>
      <c r="AXI120"/>
      <c r="AXK120"/>
      <c r="AXM120"/>
      <c r="AXO120"/>
      <c r="AXQ120"/>
      <c r="AXS120"/>
      <c r="AXU120"/>
      <c r="AXW120"/>
      <c r="AXY120"/>
      <c r="AYA120"/>
      <c r="AYC120"/>
      <c r="AYE120"/>
      <c r="AYG120"/>
      <c r="AYI120"/>
      <c r="AYK120"/>
      <c r="AYM120"/>
      <c r="AYO120"/>
      <c r="AYQ120"/>
      <c r="AYS120"/>
      <c r="AYU120"/>
      <c r="AYW120"/>
      <c r="AYY120"/>
      <c r="AZA120"/>
      <c r="AZC120"/>
      <c r="AZE120"/>
      <c r="AZG120"/>
      <c r="AZI120"/>
      <c r="AZK120"/>
      <c r="AZM120"/>
      <c r="AZO120"/>
      <c r="AZQ120"/>
      <c r="AZS120"/>
      <c r="AZU120"/>
      <c r="AZW120"/>
      <c r="AZY120"/>
      <c r="BAA120"/>
      <c r="BAC120"/>
      <c r="BAE120"/>
      <c r="BAG120"/>
      <c r="BAI120"/>
      <c r="BAK120"/>
      <c r="BAM120"/>
      <c r="BAO120"/>
      <c r="BAQ120"/>
      <c r="BAS120"/>
      <c r="BAU120"/>
      <c r="BAW120"/>
      <c r="BAY120"/>
      <c r="BBA120"/>
      <c r="BBC120"/>
      <c r="BBE120"/>
      <c r="BBG120"/>
      <c r="BBI120"/>
      <c r="BBK120"/>
      <c r="BBM120"/>
      <c r="BBO120"/>
      <c r="BBQ120"/>
      <c r="BBS120"/>
      <c r="BBU120"/>
      <c r="BBW120"/>
      <c r="BBY120"/>
      <c r="BCA120"/>
      <c r="BCC120"/>
      <c r="BCE120"/>
      <c r="BCG120"/>
      <c r="BCI120"/>
      <c r="BCK120"/>
      <c r="BCM120"/>
      <c r="BCO120"/>
      <c r="BCQ120"/>
      <c r="BCS120"/>
      <c r="BCU120"/>
      <c r="BCW120"/>
      <c r="BCY120"/>
      <c r="BDA120"/>
      <c r="BDC120"/>
      <c r="BDE120"/>
      <c r="BDG120"/>
      <c r="BDI120"/>
      <c r="BDK120"/>
      <c r="BDM120"/>
      <c r="BDO120"/>
      <c r="BDQ120"/>
      <c r="BDS120"/>
      <c r="BDU120"/>
      <c r="BDW120"/>
      <c r="BDY120"/>
      <c r="BEA120"/>
      <c r="BEC120"/>
      <c r="BEE120"/>
      <c r="BEG120"/>
      <c r="BEI120"/>
      <c r="BEK120"/>
      <c r="BEM120"/>
      <c r="BEO120"/>
      <c r="BEQ120"/>
      <c r="BES120"/>
      <c r="BEU120"/>
      <c r="BEW120"/>
      <c r="BEY120"/>
      <c r="BFA120"/>
      <c r="BFC120"/>
      <c r="BFE120"/>
      <c r="BFG120"/>
      <c r="BFI120"/>
      <c r="BFK120"/>
      <c r="BFM120"/>
      <c r="BFO120"/>
      <c r="BFQ120"/>
      <c r="BFS120"/>
      <c r="BFU120"/>
      <c r="BFW120"/>
      <c r="BFY120"/>
      <c r="BGA120"/>
      <c r="BGC120"/>
      <c r="BGE120"/>
      <c r="BGG120"/>
      <c r="BGI120"/>
      <c r="BGK120"/>
      <c r="BGM120"/>
      <c r="BGO120"/>
      <c r="BGQ120"/>
      <c r="BGS120"/>
      <c r="BGU120"/>
      <c r="BGW120"/>
      <c r="BGY120"/>
      <c r="BHA120"/>
      <c r="BHC120"/>
      <c r="BHE120"/>
      <c r="BHG120"/>
      <c r="BHI120"/>
      <c r="BHK120"/>
      <c r="BHM120"/>
      <c r="BHO120"/>
      <c r="BHQ120"/>
      <c r="BHS120"/>
      <c r="BHU120"/>
      <c r="BHW120"/>
      <c r="BHY120"/>
      <c r="BIA120"/>
      <c r="BIC120"/>
      <c r="BIE120"/>
      <c r="BIG120"/>
      <c r="BII120"/>
      <c r="BIK120"/>
      <c r="BIM120"/>
      <c r="BIO120"/>
      <c r="BIQ120"/>
      <c r="BIS120"/>
      <c r="BIU120"/>
      <c r="BIW120"/>
      <c r="BIY120"/>
      <c r="BJA120"/>
      <c r="BJC120"/>
      <c r="BJE120"/>
      <c r="BJG120"/>
      <c r="BJI120"/>
      <c r="BJK120"/>
      <c r="BJM120"/>
      <c r="BJO120"/>
      <c r="BJQ120"/>
      <c r="BJS120"/>
      <c r="BJU120"/>
      <c r="BJW120"/>
      <c r="BJY120"/>
      <c r="BKA120"/>
      <c r="BKC120"/>
      <c r="BKE120"/>
      <c r="BKG120"/>
      <c r="BKI120"/>
      <c r="BKK120"/>
      <c r="BKM120"/>
      <c r="BKO120"/>
      <c r="BKQ120"/>
      <c r="BKS120"/>
      <c r="BKU120"/>
      <c r="BKW120"/>
      <c r="BKY120"/>
      <c r="BLA120"/>
      <c r="BLC120"/>
      <c r="BLE120"/>
      <c r="BLG120"/>
      <c r="BLI120"/>
      <c r="BLK120"/>
      <c r="BLM120"/>
      <c r="BLO120"/>
      <c r="BLQ120"/>
      <c r="BLS120"/>
      <c r="BLU120"/>
      <c r="BLW120"/>
      <c r="BLY120"/>
      <c r="BMA120"/>
      <c r="BMC120"/>
      <c r="BME120"/>
      <c r="BMG120"/>
      <c r="BMI120"/>
      <c r="BMK120"/>
      <c r="BMM120"/>
      <c r="BMO120"/>
      <c r="BMQ120"/>
      <c r="BMS120"/>
      <c r="BMU120"/>
      <c r="BMW120"/>
      <c r="BMY120"/>
      <c r="BNA120"/>
      <c r="BNC120"/>
      <c r="BNE120"/>
      <c r="BNG120"/>
      <c r="BNI120"/>
      <c r="BNK120"/>
      <c r="BNM120"/>
      <c r="BNO120"/>
      <c r="BNQ120"/>
      <c r="BNS120"/>
      <c r="BNU120"/>
      <c r="BNW120"/>
      <c r="BNY120"/>
      <c r="BOA120"/>
      <c r="BOC120"/>
      <c r="BOE120"/>
      <c r="BOG120"/>
      <c r="BOI120"/>
      <c r="BOK120"/>
      <c r="BOM120"/>
      <c r="BOO120"/>
      <c r="BOQ120"/>
      <c r="BOS120"/>
      <c r="BOU120"/>
      <c r="BOW120"/>
      <c r="BOY120"/>
      <c r="BPA120"/>
      <c r="BPC120"/>
      <c r="BPE120"/>
      <c r="BPG120"/>
      <c r="BPI120"/>
      <c r="BPK120"/>
      <c r="BPM120"/>
      <c r="BPO120"/>
      <c r="BPQ120"/>
      <c r="BPS120"/>
      <c r="BPU120"/>
      <c r="BPW120"/>
      <c r="BPY120"/>
      <c r="BQA120"/>
      <c r="BQC120"/>
      <c r="BQE120"/>
      <c r="BQG120"/>
      <c r="BQI120"/>
      <c r="BQK120"/>
      <c r="BQM120"/>
      <c r="BQO120"/>
      <c r="BQQ120"/>
      <c r="BQS120"/>
      <c r="BQU120"/>
      <c r="BQW120"/>
      <c r="BQY120"/>
      <c r="BRA120"/>
      <c r="BRC120"/>
      <c r="BRE120"/>
      <c r="BRG120"/>
      <c r="BRI120"/>
      <c r="BRK120"/>
      <c r="BRM120"/>
      <c r="BRO120"/>
      <c r="BRQ120"/>
      <c r="BRS120"/>
      <c r="BRU120"/>
      <c r="BRW120"/>
      <c r="BRY120"/>
      <c r="BSA120"/>
      <c r="BSC120"/>
      <c r="BSE120"/>
      <c r="BSG120"/>
      <c r="BSI120"/>
      <c r="BSK120"/>
      <c r="BSM120"/>
      <c r="BSO120"/>
      <c r="BSQ120"/>
      <c r="BSS120"/>
      <c r="BSU120"/>
      <c r="BSW120"/>
      <c r="BSY120"/>
      <c r="BTA120"/>
      <c r="BTC120"/>
      <c r="BTE120"/>
      <c r="BTG120"/>
      <c r="BTI120"/>
      <c r="BTK120"/>
      <c r="BTM120"/>
      <c r="BTO120"/>
      <c r="BTQ120"/>
      <c r="BTS120"/>
      <c r="BTU120"/>
      <c r="BTW120"/>
      <c r="BTY120"/>
      <c r="BUA120"/>
      <c r="BUC120"/>
      <c r="BUE120"/>
      <c r="BUG120"/>
      <c r="BUI120"/>
      <c r="BUK120"/>
      <c r="BUM120"/>
      <c r="BUO120"/>
      <c r="BUQ120"/>
      <c r="BUS120"/>
      <c r="BUU120"/>
      <c r="BUW120"/>
      <c r="BUY120"/>
      <c r="BVA120"/>
      <c r="BVC120"/>
      <c r="BVE120"/>
      <c r="BVG120"/>
      <c r="BVI120"/>
      <c r="BVK120"/>
      <c r="BVM120"/>
      <c r="BVO120"/>
      <c r="BVQ120"/>
      <c r="BVS120"/>
      <c r="BVU120"/>
      <c r="BVW120"/>
      <c r="BVY120"/>
      <c r="BWA120"/>
      <c r="BWC120"/>
      <c r="BWE120"/>
      <c r="BWG120"/>
      <c r="BWI120"/>
      <c r="BWK120"/>
      <c r="BWM120"/>
      <c r="BWO120"/>
      <c r="BWQ120"/>
      <c r="BWS120"/>
      <c r="BWU120"/>
      <c r="BWW120"/>
      <c r="BWY120"/>
      <c r="BXA120"/>
      <c r="BXC120"/>
      <c r="BXE120"/>
      <c r="BXG120"/>
      <c r="BXI120"/>
      <c r="BXK120"/>
      <c r="BXM120"/>
      <c r="BXO120"/>
      <c r="BXQ120"/>
      <c r="BXS120"/>
      <c r="BXU120"/>
      <c r="BXW120"/>
      <c r="BXY120"/>
      <c r="BYA120"/>
      <c r="BYC120"/>
      <c r="BYE120"/>
      <c r="BYG120"/>
      <c r="BYI120"/>
      <c r="BYK120"/>
      <c r="BYM120"/>
      <c r="BYO120"/>
      <c r="BYQ120"/>
      <c r="BYS120"/>
      <c r="BYU120"/>
      <c r="BYW120"/>
      <c r="BYY120"/>
      <c r="BZA120"/>
      <c r="BZC120"/>
      <c r="BZE120"/>
      <c r="BZG120"/>
      <c r="BZI120"/>
      <c r="BZK120"/>
      <c r="BZM120"/>
      <c r="BZO120"/>
      <c r="BZQ120"/>
      <c r="BZS120"/>
      <c r="BZU120"/>
      <c r="BZW120"/>
      <c r="BZY120"/>
      <c r="CAA120"/>
      <c r="CAC120"/>
      <c r="CAE120"/>
      <c r="CAG120"/>
      <c r="CAI120"/>
      <c r="CAK120"/>
      <c r="CAM120"/>
      <c r="CAO120"/>
      <c r="CAQ120"/>
      <c r="CAS120"/>
      <c r="CAU120"/>
      <c r="CAW120"/>
      <c r="CAY120"/>
      <c r="CBA120"/>
      <c r="CBC120"/>
      <c r="CBE120"/>
      <c r="CBG120"/>
      <c r="CBI120"/>
      <c r="CBK120"/>
      <c r="CBM120"/>
      <c r="CBO120"/>
      <c r="CBQ120"/>
      <c r="CBS120"/>
      <c r="CBU120"/>
      <c r="CBW120"/>
      <c r="CBY120"/>
      <c r="CCA120"/>
      <c r="CCC120"/>
      <c r="CCE120"/>
      <c r="CCG120"/>
      <c r="CCI120"/>
      <c r="CCK120"/>
      <c r="CCM120"/>
      <c r="CCO120"/>
      <c r="CCQ120"/>
      <c r="CCS120"/>
      <c r="CCU120"/>
      <c r="CCW120"/>
      <c r="CCY120"/>
      <c r="CDA120"/>
      <c r="CDC120"/>
      <c r="CDE120"/>
      <c r="CDG120"/>
      <c r="CDI120"/>
      <c r="CDK120"/>
      <c r="CDM120"/>
      <c r="CDO120"/>
      <c r="CDQ120"/>
      <c r="CDS120"/>
      <c r="CDU120"/>
      <c r="CDW120"/>
      <c r="CDY120"/>
      <c r="CEA120"/>
      <c r="CEC120"/>
      <c r="CEE120"/>
      <c r="CEG120"/>
      <c r="CEI120"/>
      <c r="CEK120"/>
      <c r="CEM120"/>
      <c r="CEO120"/>
      <c r="CEQ120"/>
      <c r="CES120"/>
      <c r="CEU120"/>
      <c r="CEW120"/>
      <c r="CEY120"/>
      <c r="CFA120"/>
      <c r="CFC120"/>
      <c r="CFE120"/>
      <c r="CFG120"/>
      <c r="CFI120"/>
      <c r="CFK120"/>
      <c r="CFM120"/>
      <c r="CFO120"/>
      <c r="CFQ120"/>
      <c r="CFS120"/>
      <c r="CFU120"/>
      <c r="CFW120"/>
      <c r="CFY120"/>
      <c r="CGA120"/>
      <c r="CGC120"/>
      <c r="CGE120"/>
      <c r="CGG120"/>
      <c r="CGI120"/>
      <c r="CGK120"/>
      <c r="CGM120"/>
      <c r="CGO120"/>
      <c r="CGQ120"/>
      <c r="CGS120"/>
      <c r="CGU120"/>
      <c r="CGW120"/>
      <c r="CGY120"/>
      <c r="CHA120"/>
      <c r="CHC120"/>
      <c r="CHE120"/>
      <c r="CHG120"/>
      <c r="CHI120"/>
      <c r="CHK120"/>
      <c r="CHM120"/>
      <c r="CHO120"/>
      <c r="CHQ120"/>
      <c r="CHS120"/>
      <c r="CHU120"/>
      <c r="CHW120"/>
      <c r="CHY120"/>
      <c r="CIA120"/>
      <c r="CIC120"/>
      <c r="CIE120"/>
      <c r="CIG120"/>
      <c r="CII120"/>
      <c r="CIK120"/>
      <c r="CIM120"/>
      <c r="CIO120"/>
      <c r="CIQ120"/>
      <c r="CIS120"/>
      <c r="CIU120"/>
      <c r="CIW120"/>
      <c r="CIY120"/>
      <c r="CJA120"/>
      <c r="CJC120"/>
      <c r="CJE120"/>
      <c r="CJG120"/>
      <c r="CJI120"/>
      <c r="CJK120"/>
      <c r="CJM120"/>
      <c r="CJO120"/>
      <c r="CJQ120"/>
      <c r="CJS120"/>
      <c r="CJU120"/>
      <c r="CJW120"/>
      <c r="CJY120"/>
      <c r="CKA120"/>
      <c r="CKC120"/>
      <c r="CKE120"/>
      <c r="CKG120"/>
      <c r="CKI120"/>
      <c r="CKK120"/>
      <c r="CKM120"/>
      <c r="CKO120"/>
      <c r="CKQ120"/>
      <c r="CKS120"/>
      <c r="CKU120"/>
      <c r="CKW120"/>
      <c r="CKY120"/>
      <c r="CLA120"/>
      <c r="CLC120"/>
      <c r="CLE120"/>
      <c r="CLG120"/>
      <c r="CLI120"/>
      <c r="CLK120"/>
      <c r="CLM120"/>
      <c r="CLO120"/>
      <c r="CLQ120"/>
      <c r="CLS120"/>
      <c r="CLU120"/>
      <c r="CLW120"/>
      <c r="CLY120"/>
      <c r="CMA120"/>
      <c r="CMC120"/>
      <c r="CME120"/>
      <c r="CMG120"/>
      <c r="CMI120"/>
      <c r="CMK120"/>
      <c r="CMM120"/>
      <c r="CMO120"/>
      <c r="CMQ120"/>
      <c r="CMS120"/>
      <c r="CMU120"/>
      <c r="CMW120"/>
      <c r="CMY120"/>
      <c r="CNA120"/>
      <c r="CNC120"/>
      <c r="CNE120"/>
      <c r="CNG120"/>
      <c r="CNI120"/>
      <c r="CNK120"/>
      <c r="CNM120"/>
      <c r="CNO120"/>
      <c r="CNQ120"/>
      <c r="CNS120"/>
      <c r="CNU120"/>
      <c r="CNW120"/>
      <c r="CNY120"/>
      <c r="COA120"/>
      <c r="COC120"/>
      <c r="COE120"/>
      <c r="COG120"/>
      <c r="COI120"/>
      <c r="COK120"/>
      <c r="COM120"/>
      <c r="COO120"/>
      <c r="COQ120"/>
      <c r="COS120"/>
      <c r="COU120"/>
      <c r="COW120"/>
      <c r="COY120"/>
      <c r="CPA120"/>
      <c r="CPC120"/>
      <c r="CPE120"/>
      <c r="CPG120"/>
      <c r="CPI120"/>
      <c r="CPK120"/>
      <c r="CPM120"/>
      <c r="CPO120"/>
      <c r="CPQ120"/>
      <c r="CPS120"/>
      <c r="CPU120"/>
      <c r="CPW120"/>
      <c r="CPY120"/>
      <c r="CQA120"/>
      <c r="CQC120"/>
      <c r="CQE120"/>
      <c r="CQG120"/>
      <c r="CQI120"/>
      <c r="CQK120"/>
      <c r="CQM120"/>
      <c r="CQO120"/>
      <c r="CQQ120"/>
      <c r="CQS120"/>
      <c r="CQU120"/>
      <c r="CQW120"/>
      <c r="CQY120"/>
      <c r="CRA120"/>
      <c r="CRC120"/>
      <c r="CRE120"/>
      <c r="CRG120"/>
      <c r="CRI120"/>
      <c r="CRK120"/>
      <c r="CRM120"/>
      <c r="CRO120"/>
      <c r="CRQ120"/>
      <c r="CRS120"/>
      <c r="CRU120"/>
      <c r="CRW120"/>
      <c r="CRY120"/>
      <c r="CSA120"/>
      <c r="CSC120"/>
      <c r="CSE120"/>
      <c r="CSG120"/>
      <c r="CSI120"/>
      <c r="CSK120"/>
      <c r="CSM120"/>
      <c r="CSO120"/>
      <c r="CSQ120"/>
      <c r="CSS120"/>
      <c r="CSU120"/>
      <c r="CSW120"/>
      <c r="CSY120"/>
      <c r="CTA120"/>
      <c r="CTC120"/>
      <c r="CTE120"/>
      <c r="CTG120"/>
      <c r="CTI120"/>
      <c r="CTK120"/>
      <c r="CTM120"/>
      <c r="CTO120"/>
      <c r="CTQ120"/>
      <c r="CTS120"/>
      <c r="CTU120"/>
      <c r="CTW120"/>
      <c r="CTY120"/>
      <c r="CUA120"/>
      <c r="CUC120"/>
      <c r="CUE120"/>
      <c r="CUG120"/>
      <c r="CUI120"/>
      <c r="CUK120"/>
      <c r="CUM120"/>
      <c r="CUO120"/>
      <c r="CUQ120"/>
      <c r="CUS120"/>
      <c r="CUU120"/>
      <c r="CUW120"/>
      <c r="CUY120"/>
      <c r="CVA120"/>
      <c r="CVC120"/>
      <c r="CVE120"/>
      <c r="CVG120"/>
      <c r="CVI120"/>
      <c r="CVK120"/>
      <c r="CVM120"/>
      <c r="CVO120"/>
      <c r="CVQ120"/>
      <c r="CVS120"/>
      <c r="CVU120"/>
      <c r="CVW120"/>
      <c r="CVY120"/>
      <c r="CWA120"/>
      <c r="CWC120"/>
      <c r="CWE120"/>
      <c r="CWG120"/>
      <c r="CWI120"/>
      <c r="CWK120"/>
      <c r="CWM120"/>
      <c r="CWO120"/>
      <c r="CWQ120"/>
      <c r="CWS120"/>
      <c r="CWU120"/>
      <c r="CWW120"/>
      <c r="CWY120"/>
      <c r="CXA120"/>
      <c r="CXC120"/>
      <c r="CXE120"/>
      <c r="CXG120"/>
      <c r="CXI120"/>
      <c r="CXK120"/>
      <c r="CXM120"/>
      <c r="CXO120"/>
      <c r="CXQ120"/>
      <c r="CXS120"/>
      <c r="CXU120"/>
      <c r="CXW120"/>
      <c r="CXY120"/>
      <c r="CYA120"/>
      <c r="CYC120"/>
      <c r="CYE120"/>
      <c r="CYG120"/>
      <c r="CYI120"/>
      <c r="CYK120"/>
      <c r="CYM120"/>
      <c r="CYO120"/>
      <c r="CYQ120"/>
      <c r="CYS120"/>
      <c r="CYU120"/>
      <c r="CYW120"/>
      <c r="CYY120"/>
      <c r="CZA120"/>
      <c r="CZC120"/>
      <c r="CZE120"/>
      <c r="CZG120"/>
      <c r="CZI120"/>
      <c r="CZK120"/>
      <c r="CZM120"/>
      <c r="CZO120"/>
      <c r="CZQ120"/>
      <c r="CZS120"/>
      <c r="CZU120"/>
      <c r="CZW120"/>
      <c r="CZY120"/>
      <c r="DAA120"/>
      <c r="DAC120"/>
      <c r="DAE120"/>
      <c r="DAG120"/>
      <c r="DAI120"/>
      <c r="DAK120"/>
      <c r="DAM120"/>
      <c r="DAO120"/>
      <c r="DAQ120"/>
      <c r="DAS120"/>
      <c r="DAU120"/>
      <c r="DAW120"/>
      <c r="DAY120"/>
      <c r="DBA120"/>
      <c r="DBC120"/>
      <c r="DBE120"/>
      <c r="DBG120"/>
      <c r="DBI120"/>
      <c r="DBK120"/>
      <c r="DBM120"/>
      <c r="DBO120"/>
      <c r="DBQ120"/>
      <c r="DBS120"/>
      <c r="DBU120"/>
      <c r="DBW120"/>
      <c r="DBY120"/>
      <c r="DCA120"/>
      <c r="DCC120"/>
      <c r="DCE120"/>
      <c r="DCG120"/>
      <c r="DCI120"/>
      <c r="DCK120"/>
      <c r="DCM120"/>
      <c r="DCO120"/>
      <c r="DCQ120"/>
      <c r="DCS120"/>
      <c r="DCU120"/>
      <c r="DCW120"/>
      <c r="DCY120"/>
      <c r="DDA120"/>
      <c r="DDC120"/>
      <c r="DDE120"/>
      <c r="DDG120"/>
      <c r="DDI120"/>
      <c r="DDK120"/>
      <c r="DDM120"/>
      <c r="DDO120"/>
      <c r="DDQ120"/>
      <c r="DDS120"/>
      <c r="DDU120"/>
      <c r="DDW120"/>
      <c r="DDY120"/>
      <c r="DEA120"/>
      <c r="DEC120"/>
      <c r="DEE120"/>
      <c r="DEG120"/>
      <c r="DEI120"/>
      <c r="DEK120"/>
      <c r="DEM120"/>
      <c r="DEO120"/>
      <c r="DEQ120"/>
      <c r="DES120"/>
      <c r="DEU120"/>
      <c r="DEW120"/>
      <c r="DEY120"/>
      <c r="DFA120"/>
      <c r="DFC120"/>
      <c r="DFE120"/>
      <c r="DFG120"/>
      <c r="DFI120"/>
      <c r="DFK120"/>
      <c r="DFM120"/>
      <c r="DFO120"/>
      <c r="DFQ120"/>
      <c r="DFS120"/>
      <c r="DFU120"/>
      <c r="DFW120"/>
      <c r="DFY120"/>
      <c r="DGA120"/>
      <c r="DGC120"/>
      <c r="DGE120"/>
      <c r="DGG120"/>
      <c r="DGI120"/>
      <c r="DGK120"/>
      <c r="DGM120"/>
      <c r="DGO120"/>
      <c r="DGQ120"/>
      <c r="DGS120"/>
      <c r="DGU120"/>
      <c r="DGW120"/>
      <c r="DGY120"/>
      <c r="DHA120"/>
      <c r="DHC120"/>
      <c r="DHE120"/>
      <c r="DHG120"/>
      <c r="DHI120"/>
      <c r="DHK120"/>
      <c r="DHM120"/>
      <c r="DHO120"/>
      <c r="DHQ120"/>
      <c r="DHS120"/>
      <c r="DHU120"/>
      <c r="DHW120"/>
      <c r="DHY120"/>
      <c r="DIA120"/>
      <c r="DIC120"/>
      <c r="DIE120"/>
      <c r="DIG120"/>
      <c r="DII120"/>
      <c r="DIK120"/>
      <c r="DIM120"/>
      <c r="DIO120"/>
      <c r="DIQ120"/>
      <c r="DIS120"/>
      <c r="DIU120"/>
      <c r="DIW120"/>
      <c r="DIY120"/>
      <c r="DJA120"/>
      <c r="DJC120"/>
      <c r="DJE120"/>
      <c r="DJG120"/>
      <c r="DJI120"/>
      <c r="DJK120"/>
      <c r="DJM120"/>
      <c r="DJO120"/>
      <c r="DJQ120"/>
      <c r="DJS120"/>
      <c r="DJU120"/>
      <c r="DJW120"/>
      <c r="DJY120"/>
      <c r="DKA120"/>
      <c r="DKC120"/>
      <c r="DKE120"/>
      <c r="DKG120"/>
      <c r="DKI120"/>
      <c r="DKK120"/>
      <c r="DKM120"/>
      <c r="DKO120"/>
      <c r="DKQ120"/>
      <c r="DKS120"/>
      <c r="DKU120"/>
      <c r="DKW120"/>
      <c r="DKY120"/>
      <c r="DLA120"/>
      <c r="DLC120"/>
      <c r="DLE120"/>
      <c r="DLG120"/>
      <c r="DLI120"/>
      <c r="DLK120"/>
      <c r="DLM120"/>
      <c r="DLO120"/>
      <c r="DLQ120"/>
      <c r="DLS120"/>
      <c r="DLU120"/>
      <c r="DLW120"/>
      <c r="DLY120"/>
      <c r="DMA120"/>
      <c r="DMC120"/>
      <c r="DME120"/>
      <c r="DMG120"/>
      <c r="DMI120"/>
      <c r="DMK120"/>
      <c r="DMM120"/>
      <c r="DMO120"/>
      <c r="DMQ120"/>
      <c r="DMS120"/>
      <c r="DMU120"/>
      <c r="DMW120"/>
      <c r="DMY120"/>
      <c r="DNA120"/>
      <c r="DNC120"/>
      <c r="DNE120"/>
      <c r="DNG120"/>
      <c r="DNI120"/>
      <c r="DNK120"/>
      <c r="DNM120"/>
      <c r="DNO120"/>
      <c r="DNQ120"/>
      <c r="DNS120"/>
      <c r="DNU120"/>
      <c r="DNW120"/>
      <c r="DNY120"/>
      <c r="DOA120"/>
      <c r="DOC120"/>
      <c r="DOE120"/>
      <c r="DOG120"/>
      <c r="DOI120"/>
      <c r="DOK120"/>
      <c r="DOM120"/>
      <c r="DOO120"/>
      <c r="DOQ120"/>
      <c r="DOS120"/>
      <c r="DOU120"/>
      <c r="DOW120"/>
      <c r="DOY120"/>
      <c r="DPA120"/>
      <c r="DPC120"/>
      <c r="DPE120"/>
      <c r="DPG120"/>
      <c r="DPI120"/>
      <c r="DPK120"/>
      <c r="DPM120"/>
      <c r="DPO120"/>
      <c r="DPQ120"/>
      <c r="DPS120"/>
      <c r="DPU120"/>
      <c r="DPW120"/>
      <c r="DPY120"/>
      <c r="DQA120"/>
      <c r="DQC120"/>
      <c r="DQE120"/>
      <c r="DQG120"/>
      <c r="DQI120"/>
      <c r="DQK120"/>
      <c r="DQM120"/>
      <c r="DQO120"/>
      <c r="DQQ120"/>
      <c r="DQS120"/>
      <c r="DQU120"/>
      <c r="DQW120"/>
      <c r="DQY120"/>
      <c r="DRA120"/>
      <c r="DRC120"/>
      <c r="DRE120"/>
      <c r="DRG120"/>
      <c r="DRI120"/>
      <c r="DRK120"/>
      <c r="DRM120"/>
      <c r="DRO120"/>
      <c r="DRQ120"/>
      <c r="DRS120"/>
      <c r="DRU120"/>
      <c r="DRW120"/>
      <c r="DRY120"/>
      <c r="DSA120"/>
      <c r="DSC120"/>
      <c r="DSE120"/>
      <c r="DSG120"/>
      <c r="DSI120"/>
      <c r="DSK120"/>
      <c r="DSM120"/>
      <c r="DSO120"/>
      <c r="DSQ120"/>
      <c r="DSS120"/>
      <c r="DSU120"/>
      <c r="DSW120"/>
      <c r="DSY120"/>
      <c r="DTA120"/>
      <c r="DTC120"/>
      <c r="DTE120"/>
      <c r="DTG120"/>
      <c r="DTI120"/>
      <c r="DTK120"/>
      <c r="DTM120"/>
      <c r="DTO120"/>
      <c r="DTQ120"/>
      <c r="DTS120"/>
      <c r="DTU120"/>
      <c r="DTW120"/>
      <c r="DTY120"/>
      <c r="DUA120"/>
      <c r="DUC120"/>
      <c r="DUE120"/>
      <c r="DUG120"/>
      <c r="DUI120"/>
      <c r="DUK120"/>
      <c r="DUM120"/>
      <c r="DUO120"/>
      <c r="DUQ120"/>
      <c r="DUS120"/>
      <c r="DUU120"/>
      <c r="DUW120"/>
      <c r="DUY120"/>
      <c r="DVA120"/>
      <c r="DVC120"/>
      <c r="DVE120"/>
      <c r="DVG120"/>
      <c r="DVI120"/>
      <c r="DVK120"/>
      <c r="DVM120"/>
      <c r="DVO120"/>
      <c r="DVQ120"/>
      <c r="DVS120"/>
      <c r="DVU120"/>
      <c r="DVW120"/>
      <c r="DVY120"/>
      <c r="DWA120"/>
      <c r="DWC120"/>
      <c r="DWE120"/>
      <c r="DWG120"/>
      <c r="DWI120"/>
      <c r="DWK120"/>
      <c r="DWM120"/>
      <c r="DWO120"/>
      <c r="DWQ120"/>
      <c r="DWS120"/>
      <c r="DWU120"/>
      <c r="DWW120"/>
      <c r="DWY120"/>
      <c r="DXA120"/>
      <c r="DXC120"/>
      <c r="DXE120"/>
      <c r="DXG120"/>
      <c r="DXI120"/>
      <c r="DXK120"/>
      <c r="DXM120"/>
      <c r="DXO120"/>
      <c r="DXQ120"/>
      <c r="DXS120"/>
      <c r="DXU120"/>
      <c r="DXW120"/>
      <c r="DXY120"/>
      <c r="DYA120"/>
      <c r="DYC120"/>
      <c r="DYE120"/>
      <c r="DYG120"/>
      <c r="DYI120"/>
      <c r="DYK120"/>
      <c r="DYM120"/>
      <c r="DYO120"/>
      <c r="DYQ120"/>
      <c r="DYS120"/>
      <c r="DYU120"/>
      <c r="DYW120"/>
      <c r="DYY120"/>
      <c r="DZA120"/>
      <c r="DZC120"/>
      <c r="DZE120"/>
      <c r="DZG120"/>
      <c r="DZI120"/>
      <c r="DZK120"/>
      <c r="DZM120"/>
      <c r="DZO120"/>
      <c r="DZQ120"/>
      <c r="DZS120"/>
      <c r="DZU120"/>
      <c r="DZW120"/>
      <c r="DZY120"/>
      <c r="EAA120"/>
      <c r="EAC120"/>
      <c r="EAE120"/>
      <c r="EAG120"/>
      <c r="EAI120"/>
      <c r="EAK120"/>
      <c r="EAM120"/>
      <c r="EAO120"/>
      <c r="EAQ120"/>
      <c r="EAS120"/>
      <c r="EAU120"/>
      <c r="EAW120"/>
      <c r="EAY120"/>
      <c r="EBA120"/>
      <c r="EBC120"/>
      <c r="EBE120"/>
      <c r="EBG120"/>
      <c r="EBI120"/>
      <c r="EBK120"/>
      <c r="EBM120"/>
      <c r="EBO120"/>
      <c r="EBQ120"/>
      <c r="EBS120"/>
      <c r="EBU120"/>
      <c r="EBW120"/>
      <c r="EBY120"/>
      <c r="ECA120"/>
      <c r="ECC120"/>
      <c r="ECE120"/>
      <c r="ECG120"/>
      <c r="ECI120"/>
      <c r="ECK120"/>
      <c r="ECM120"/>
      <c r="ECO120"/>
      <c r="ECQ120"/>
      <c r="ECS120"/>
      <c r="ECU120"/>
      <c r="ECW120"/>
      <c r="ECY120"/>
      <c r="EDA120"/>
      <c r="EDC120"/>
      <c r="EDE120"/>
      <c r="EDG120"/>
      <c r="EDI120"/>
      <c r="EDK120"/>
      <c r="EDM120"/>
      <c r="EDO120"/>
      <c r="EDQ120"/>
      <c r="EDS120"/>
      <c r="EDU120"/>
      <c r="EDW120"/>
      <c r="EDY120"/>
      <c r="EEA120"/>
      <c r="EEC120"/>
      <c r="EEE120"/>
      <c r="EEG120"/>
      <c r="EEI120"/>
      <c r="EEK120"/>
      <c r="EEM120"/>
      <c r="EEO120"/>
      <c r="EEQ120"/>
      <c r="EES120"/>
      <c r="EEU120"/>
      <c r="EEW120"/>
      <c r="EEY120"/>
      <c r="EFA120"/>
      <c r="EFC120"/>
      <c r="EFE120"/>
      <c r="EFG120"/>
      <c r="EFI120"/>
      <c r="EFK120"/>
      <c r="EFM120"/>
      <c r="EFO120"/>
      <c r="EFQ120"/>
      <c r="EFS120"/>
      <c r="EFU120"/>
      <c r="EFW120"/>
      <c r="EFY120"/>
      <c r="EGA120"/>
      <c r="EGC120"/>
      <c r="EGE120"/>
      <c r="EGG120"/>
      <c r="EGI120"/>
      <c r="EGK120"/>
      <c r="EGM120"/>
      <c r="EGO120"/>
      <c r="EGQ120"/>
      <c r="EGS120"/>
      <c r="EGU120"/>
      <c r="EGW120"/>
      <c r="EGY120"/>
      <c r="EHA120"/>
      <c r="EHC120"/>
      <c r="EHE120"/>
      <c r="EHG120"/>
      <c r="EHI120"/>
      <c r="EHK120"/>
      <c r="EHM120"/>
      <c r="EHO120"/>
      <c r="EHQ120"/>
      <c r="EHS120"/>
      <c r="EHU120"/>
      <c r="EHW120"/>
      <c r="EHY120"/>
      <c r="EIA120"/>
      <c r="EIC120"/>
      <c r="EIE120"/>
      <c r="EIG120"/>
      <c r="EII120"/>
      <c r="EIK120"/>
      <c r="EIM120"/>
      <c r="EIO120"/>
      <c r="EIQ120"/>
      <c r="EIS120"/>
      <c r="EIU120"/>
      <c r="EIW120"/>
      <c r="EIY120"/>
      <c r="EJA120"/>
      <c r="EJC120"/>
      <c r="EJE120"/>
      <c r="EJG120"/>
      <c r="EJI120"/>
      <c r="EJK120"/>
      <c r="EJM120"/>
      <c r="EJO120"/>
      <c r="EJQ120"/>
      <c r="EJS120"/>
      <c r="EJU120"/>
      <c r="EJW120"/>
      <c r="EJY120"/>
      <c r="EKA120"/>
      <c r="EKC120"/>
      <c r="EKE120"/>
      <c r="EKG120"/>
      <c r="EKI120"/>
      <c r="EKK120"/>
      <c r="EKM120"/>
      <c r="EKO120"/>
      <c r="EKQ120"/>
      <c r="EKS120"/>
      <c r="EKU120"/>
      <c r="EKW120"/>
      <c r="EKY120"/>
      <c r="ELA120"/>
      <c r="ELC120"/>
      <c r="ELE120"/>
      <c r="ELG120"/>
      <c r="ELI120"/>
      <c r="ELK120"/>
      <c r="ELM120"/>
      <c r="ELO120"/>
      <c r="ELQ120"/>
      <c r="ELS120"/>
      <c r="ELU120"/>
      <c r="ELW120"/>
      <c r="ELY120"/>
      <c r="EMA120"/>
      <c r="EMC120"/>
      <c r="EME120"/>
      <c r="EMG120"/>
      <c r="EMI120"/>
      <c r="EMK120"/>
      <c r="EMM120"/>
      <c r="EMO120"/>
      <c r="EMQ120"/>
      <c r="EMS120"/>
      <c r="EMU120"/>
      <c r="EMW120"/>
      <c r="EMY120"/>
      <c r="ENA120"/>
      <c r="ENC120"/>
      <c r="ENE120"/>
      <c r="ENG120"/>
      <c r="ENI120"/>
      <c r="ENK120"/>
      <c r="ENM120"/>
      <c r="ENO120"/>
      <c r="ENQ120"/>
      <c r="ENS120"/>
      <c r="ENU120"/>
      <c r="ENW120"/>
      <c r="ENY120"/>
      <c r="EOA120"/>
      <c r="EOC120"/>
      <c r="EOE120"/>
      <c r="EOG120"/>
      <c r="EOI120"/>
      <c r="EOK120"/>
      <c r="EOM120"/>
      <c r="EOO120"/>
      <c r="EOQ120"/>
      <c r="EOS120"/>
      <c r="EOU120"/>
      <c r="EOW120"/>
      <c r="EOY120"/>
      <c r="EPA120"/>
      <c r="EPC120"/>
      <c r="EPE120"/>
      <c r="EPG120"/>
      <c r="EPI120"/>
      <c r="EPK120"/>
      <c r="EPM120"/>
      <c r="EPO120"/>
      <c r="EPQ120"/>
      <c r="EPS120"/>
      <c r="EPU120"/>
      <c r="EPW120"/>
      <c r="EPY120"/>
      <c r="EQA120"/>
      <c r="EQC120"/>
      <c r="EQE120"/>
      <c r="EQG120"/>
      <c r="EQI120"/>
      <c r="EQK120"/>
      <c r="EQM120"/>
      <c r="EQO120"/>
      <c r="EQQ120"/>
      <c r="EQS120"/>
      <c r="EQU120"/>
      <c r="EQW120"/>
      <c r="EQY120"/>
      <c r="ERA120"/>
      <c r="ERC120"/>
      <c r="ERE120"/>
      <c r="ERG120"/>
      <c r="ERI120"/>
      <c r="ERK120"/>
      <c r="ERM120"/>
      <c r="ERO120"/>
      <c r="ERQ120"/>
      <c r="ERS120"/>
      <c r="ERU120"/>
      <c r="ERW120"/>
      <c r="ERY120"/>
      <c r="ESA120"/>
      <c r="ESC120"/>
      <c r="ESE120"/>
      <c r="ESG120"/>
      <c r="ESI120"/>
      <c r="ESK120"/>
      <c r="ESM120"/>
      <c r="ESO120"/>
      <c r="ESQ120"/>
      <c r="ESS120"/>
      <c r="ESU120"/>
      <c r="ESW120"/>
      <c r="ESY120"/>
      <c r="ETA120"/>
      <c r="ETC120"/>
      <c r="ETE120"/>
      <c r="ETG120"/>
      <c r="ETI120"/>
      <c r="ETK120"/>
      <c r="ETM120"/>
      <c r="ETO120"/>
      <c r="ETQ120"/>
      <c r="ETS120"/>
      <c r="ETU120"/>
      <c r="ETW120"/>
      <c r="ETY120"/>
      <c r="EUA120"/>
      <c r="EUC120"/>
      <c r="EUE120"/>
      <c r="EUG120"/>
      <c r="EUI120"/>
      <c r="EUK120"/>
      <c r="EUM120"/>
      <c r="EUO120"/>
      <c r="EUQ120"/>
      <c r="EUS120"/>
      <c r="EUU120"/>
      <c r="EUW120"/>
      <c r="EUY120"/>
      <c r="EVA120"/>
      <c r="EVC120"/>
      <c r="EVE120"/>
      <c r="EVG120"/>
      <c r="EVI120"/>
      <c r="EVK120"/>
      <c r="EVM120"/>
      <c r="EVO120"/>
      <c r="EVQ120"/>
      <c r="EVS120"/>
      <c r="EVU120"/>
      <c r="EVW120"/>
      <c r="EVY120"/>
      <c r="EWA120"/>
      <c r="EWC120"/>
      <c r="EWE120"/>
      <c r="EWG120"/>
      <c r="EWI120"/>
      <c r="EWK120"/>
      <c r="EWM120"/>
      <c r="EWO120"/>
      <c r="EWQ120"/>
      <c r="EWS120"/>
      <c r="EWU120"/>
      <c r="EWW120"/>
      <c r="EWY120"/>
      <c r="EXA120"/>
      <c r="EXC120"/>
      <c r="EXE120"/>
      <c r="EXG120"/>
      <c r="EXI120"/>
      <c r="EXK120"/>
      <c r="EXM120"/>
      <c r="EXO120"/>
      <c r="EXQ120"/>
      <c r="EXS120"/>
      <c r="EXU120"/>
      <c r="EXW120"/>
      <c r="EXY120"/>
      <c r="EYA120"/>
      <c r="EYC120"/>
      <c r="EYE120"/>
      <c r="EYG120"/>
      <c r="EYI120"/>
      <c r="EYK120"/>
      <c r="EYM120"/>
      <c r="EYO120"/>
      <c r="EYQ120"/>
      <c r="EYS120"/>
      <c r="EYU120"/>
      <c r="EYW120"/>
      <c r="EYY120"/>
      <c r="EZA120"/>
      <c r="EZC120"/>
      <c r="EZE120"/>
      <c r="EZG120"/>
      <c r="EZI120"/>
      <c r="EZK120"/>
      <c r="EZM120"/>
      <c r="EZO120"/>
      <c r="EZQ120"/>
      <c r="EZS120"/>
      <c r="EZU120"/>
      <c r="EZW120"/>
      <c r="EZY120"/>
      <c r="FAA120"/>
      <c r="FAC120"/>
      <c r="FAE120"/>
      <c r="FAG120"/>
      <c r="FAI120"/>
      <c r="FAK120"/>
      <c r="FAM120"/>
      <c r="FAO120"/>
      <c r="FAQ120"/>
      <c r="FAS120"/>
      <c r="FAU120"/>
      <c r="FAW120"/>
      <c r="FAY120"/>
      <c r="FBA120"/>
      <c r="FBC120"/>
      <c r="FBE120"/>
      <c r="FBG120"/>
      <c r="FBI120"/>
      <c r="FBK120"/>
      <c r="FBM120"/>
      <c r="FBO120"/>
      <c r="FBQ120"/>
      <c r="FBS120"/>
      <c r="FBU120"/>
      <c r="FBW120"/>
      <c r="FBY120"/>
      <c r="FCA120"/>
      <c r="FCC120"/>
      <c r="FCE120"/>
      <c r="FCG120"/>
      <c r="FCI120"/>
      <c r="FCK120"/>
      <c r="FCM120"/>
      <c r="FCO120"/>
      <c r="FCQ120"/>
      <c r="FCS120"/>
      <c r="FCU120"/>
      <c r="FCW120"/>
      <c r="FCY120"/>
      <c r="FDA120"/>
      <c r="FDC120"/>
      <c r="FDE120"/>
      <c r="FDG120"/>
      <c r="FDI120"/>
      <c r="FDK120"/>
      <c r="FDM120"/>
      <c r="FDO120"/>
      <c r="FDQ120"/>
      <c r="FDS120"/>
      <c r="FDU120"/>
      <c r="FDW120"/>
      <c r="FDY120"/>
      <c r="FEA120"/>
      <c r="FEC120"/>
      <c r="FEE120"/>
      <c r="FEG120"/>
      <c r="FEI120"/>
      <c r="FEK120"/>
      <c r="FEM120"/>
      <c r="FEO120"/>
      <c r="FEQ120"/>
      <c r="FES120"/>
      <c r="FEU120"/>
      <c r="FEW120"/>
      <c r="FEY120"/>
      <c r="FFA120"/>
      <c r="FFC120"/>
      <c r="FFE120"/>
      <c r="FFG120"/>
      <c r="FFI120"/>
      <c r="FFK120"/>
      <c r="FFM120"/>
      <c r="FFO120"/>
      <c r="FFQ120"/>
      <c r="FFS120"/>
      <c r="FFU120"/>
      <c r="FFW120"/>
      <c r="FFY120"/>
      <c r="FGA120"/>
      <c r="FGC120"/>
      <c r="FGE120"/>
      <c r="FGG120"/>
      <c r="FGI120"/>
      <c r="FGK120"/>
      <c r="FGM120"/>
      <c r="FGO120"/>
      <c r="FGQ120"/>
      <c r="FGS120"/>
      <c r="FGU120"/>
      <c r="FGW120"/>
      <c r="FGY120"/>
      <c r="FHA120"/>
      <c r="FHC120"/>
      <c r="FHE120"/>
      <c r="FHG120"/>
      <c r="FHI120"/>
      <c r="FHK120"/>
      <c r="FHM120"/>
      <c r="FHO120"/>
      <c r="FHQ120"/>
      <c r="FHS120"/>
      <c r="FHU120"/>
      <c r="FHW120"/>
      <c r="FHY120"/>
      <c r="FIA120"/>
      <c r="FIC120"/>
      <c r="FIE120"/>
      <c r="FIG120"/>
      <c r="FII120"/>
      <c r="FIK120"/>
      <c r="FIM120"/>
      <c r="FIO120"/>
      <c r="FIQ120"/>
      <c r="FIS120"/>
      <c r="FIU120"/>
      <c r="FIW120"/>
      <c r="FIY120"/>
      <c r="FJA120"/>
      <c r="FJC120"/>
      <c r="FJE120"/>
      <c r="FJG120"/>
      <c r="FJI120"/>
      <c r="FJK120"/>
      <c r="FJM120"/>
      <c r="FJO120"/>
      <c r="FJQ120"/>
      <c r="FJS120"/>
      <c r="FJU120"/>
      <c r="FJW120"/>
      <c r="FJY120"/>
      <c r="FKA120"/>
      <c r="FKC120"/>
      <c r="FKE120"/>
      <c r="FKG120"/>
      <c r="FKI120"/>
      <c r="FKK120"/>
      <c r="FKM120"/>
      <c r="FKO120"/>
      <c r="FKQ120"/>
      <c r="FKS120"/>
      <c r="FKU120"/>
      <c r="FKW120"/>
      <c r="FKY120"/>
      <c r="FLA120"/>
      <c r="FLC120"/>
      <c r="FLE120"/>
      <c r="FLG120"/>
      <c r="FLI120"/>
      <c r="FLK120"/>
      <c r="FLM120"/>
      <c r="FLO120"/>
      <c r="FLQ120"/>
      <c r="FLS120"/>
      <c r="FLU120"/>
      <c r="FLW120"/>
      <c r="FLY120"/>
      <c r="FMA120"/>
      <c r="FMC120"/>
      <c r="FME120"/>
      <c r="FMG120"/>
      <c r="FMI120"/>
      <c r="FMK120"/>
      <c r="FMM120"/>
      <c r="FMO120"/>
      <c r="FMQ120"/>
      <c r="FMS120"/>
      <c r="FMU120"/>
      <c r="FMW120"/>
      <c r="FMY120"/>
      <c r="FNA120"/>
      <c r="FNC120"/>
      <c r="FNE120"/>
      <c r="FNG120"/>
      <c r="FNI120"/>
      <c r="FNK120"/>
      <c r="FNM120"/>
      <c r="FNO120"/>
      <c r="FNQ120"/>
      <c r="FNS120"/>
      <c r="FNU120"/>
      <c r="FNW120"/>
      <c r="FNY120"/>
      <c r="FOA120"/>
      <c r="FOC120"/>
      <c r="FOE120"/>
      <c r="FOG120"/>
      <c r="FOI120"/>
      <c r="FOK120"/>
      <c r="FOM120"/>
      <c r="FOO120"/>
      <c r="FOQ120"/>
      <c r="FOS120"/>
      <c r="FOU120"/>
      <c r="FOW120"/>
      <c r="FOY120"/>
      <c r="FPA120"/>
      <c r="FPC120"/>
      <c r="FPE120"/>
      <c r="FPG120"/>
      <c r="FPI120"/>
      <c r="FPK120"/>
      <c r="FPM120"/>
      <c r="FPO120"/>
      <c r="FPQ120"/>
      <c r="FPS120"/>
      <c r="FPU120"/>
      <c r="FPW120"/>
      <c r="FPY120"/>
      <c r="FQA120"/>
      <c r="FQC120"/>
      <c r="FQE120"/>
      <c r="FQG120"/>
      <c r="FQI120"/>
      <c r="FQK120"/>
      <c r="FQM120"/>
      <c r="FQO120"/>
      <c r="FQQ120"/>
      <c r="FQS120"/>
      <c r="FQU120"/>
      <c r="FQW120"/>
      <c r="FQY120"/>
      <c r="FRA120"/>
      <c r="FRC120"/>
      <c r="FRE120"/>
      <c r="FRG120"/>
      <c r="FRI120"/>
      <c r="FRK120"/>
      <c r="FRM120"/>
      <c r="FRO120"/>
      <c r="FRQ120"/>
      <c r="FRS120"/>
      <c r="FRU120"/>
      <c r="FRW120"/>
      <c r="FRY120"/>
      <c r="FSA120"/>
      <c r="FSC120"/>
      <c r="FSE120"/>
      <c r="FSG120"/>
      <c r="FSI120"/>
      <c r="FSK120"/>
      <c r="FSM120"/>
      <c r="FSO120"/>
      <c r="FSQ120"/>
      <c r="FSS120"/>
      <c r="FSU120"/>
      <c r="FSW120"/>
      <c r="FSY120"/>
      <c r="FTA120"/>
      <c r="FTC120"/>
      <c r="FTE120"/>
      <c r="FTG120"/>
      <c r="FTI120"/>
      <c r="FTK120"/>
      <c r="FTM120"/>
      <c r="FTO120"/>
      <c r="FTQ120"/>
      <c r="FTS120"/>
      <c r="FTU120"/>
      <c r="FTW120"/>
      <c r="FTY120"/>
      <c r="FUA120"/>
      <c r="FUC120"/>
      <c r="FUE120"/>
      <c r="FUG120"/>
      <c r="FUI120"/>
      <c r="FUK120"/>
      <c r="FUM120"/>
      <c r="FUO120"/>
      <c r="FUQ120"/>
      <c r="FUS120"/>
      <c r="FUU120"/>
      <c r="FUW120"/>
      <c r="FUY120"/>
      <c r="FVA120"/>
      <c r="FVC120"/>
      <c r="FVE120"/>
      <c r="FVG120"/>
      <c r="FVI120"/>
      <c r="FVK120"/>
      <c r="FVM120"/>
      <c r="FVO120"/>
      <c r="FVQ120"/>
      <c r="FVS120"/>
      <c r="FVU120"/>
      <c r="FVW120"/>
      <c r="FVY120"/>
      <c r="FWA120"/>
      <c r="FWC120"/>
      <c r="FWE120"/>
      <c r="FWG120"/>
      <c r="FWI120"/>
      <c r="FWK120"/>
      <c r="FWM120"/>
      <c r="FWO120"/>
      <c r="FWQ120"/>
      <c r="FWS120"/>
      <c r="FWU120"/>
      <c r="FWW120"/>
      <c r="FWY120"/>
      <c r="FXA120"/>
      <c r="FXC120"/>
      <c r="FXE120"/>
      <c r="FXG120"/>
      <c r="FXI120"/>
      <c r="FXK120"/>
      <c r="FXM120"/>
      <c r="FXO120"/>
      <c r="FXQ120"/>
      <c r="FXS120"/>
      <c r="FXU120"/>
      <c r="FXW120"/>
      <c r="FXY120"/>
      <c r="FYA120"/>
      <c r="FYC120"/>
      <c r="FYE120"/>
      <c r="FYG120"/>
      <c r="FYI120"/>
      <c r="FYK120"/>
      <c r="FYM120"/>
      <c r="FYO120"/>
      <c r="FYQ120"/>
      <c r="FYS120"/>
      <c r="FYU120"/>
      <c r="FYW120"/>
      <c r="FYY120"/>
      <c r="FZA120"/>
      <c r="FZC120"/>
      <c r="FZE120"/>
      <c r="FZG120"/>
      <c r="FZI120"/>
      <c r="FZK120"/>
      <c r="FZM120"/>
      <c r="FZO120"/>
      <c r="FZQ120"/>
      <c r="FZS120"/>
      <c r="FZU120"/>
      <c r="FZW120"/>
      <c r="FZY120"/>
      <c r="GAA120"/>
      <c r="GAC120"/>
      <c r="GAE120"/>
      <c r="GAG120"/>
      <c r="GAI120"/>
      <c r="GAK120"/>
      <c r="GAM120"/>
      <c r="GAO120"/>
      <c r="GAQ120"/>
      <c r="GAS120"/>
      <c r="GAU120"/>
      <c r="GAW120"/>
      <c r="GAY120"/>
      <c r="GBA120"/>
      <c r="GBC120"/>
      <c r="GBE120"/>
      <c r="GBG120"/>
      <c r="GBI120"/>
      <c r="GBK120"/>
      <c r="GBM120"/>
      <c r="GBO120"/>
      <c r="GBQ120"/>
      <c r="GBS120"/>
      <c r="GBU120"/>
      <c r="GBW120"/>
      <c r="GBY120"/>
      <c r="GCA120"/>
      <c r="GCC120"/>
      <c r="GCE120"/>
      <c r="GCG120"/>
      <c r="GCI120"/>
      <c r="GCK120"/>
      <c r="GCM120"/>
      <c r="GCO120"/>
      <c r="GCQ120"/>
      <c r="GCS120"/>
      <c r="GCU120"/>
      <c r="GCW120"/>
      <c r="GCY120"/>
      <c r="GDA120"/>
      <c r="GDC120"/>
      <c r="GDE120"/>
      <c r="GDG120"/>
      <c r="GDI120"/>
      <c r="GDK120"/>
      <c r="GDM120"/>
      <c r="GDO120"/>
      <c r="GDQ120"/>
      <c r="GDS120"/>
      <c r="GDU120"/>
      <c r="GDW120"/>
      <c r="GDY120"/>
      <c r="GEA120"/>
      <c r="GEC120"/>
      <c r="GEE120"/>
      <c r="GEG120"/>
      <c r="GEI120"/>
      <c r="GEK120"/>
      <c r="GEM120"/>
      <c r="GEO120"/>
      <c r="GEQ120"/>
      <c r="GES120"/>
      <c r="GEU120"/>
      <c r="GEW120"/>
      <c r="GEY120"/>
      <c r="GFA120"/>
      <c r="GFC120"/>
      <c r="GFE120"/>
      <c r="GFG120"/>
      <c r="GFI120"/>
      <c r="GFK120"/>
      <c r="GFM120"/>
      <c r="GFO120"/>
      <c r="GFQ120"/>
      <c r="GFS120"/>
      <c r="GFU120"/>
      <c r="GFW120"/>
      <c r="GFY120"/>
      <c r="GGA120"/>
      <c r="GGC120"/>
      <c r="GGE120"/>
      <c r="GGG120"/>
      <c r="GGI120"/>
      <c r="GGK120"/>
      <c r="GGM120"/>
      <c r="GGO120"/>
      <c r="GGQ120"/>
      <c r="GGS120"/>
      <c r="GGU120"/>
      <c r="GGW120"/>
      <c r="GGY120"/>
      <c r="GHA120"/>
      <c r="GHC120"/>
      <c r="GHE120"/>
      <c r="GHG120"/>
      <c r="GHI120"/>
      <c r="GHK120"/>
      <c r="GHM120"/>
      <c r="GHO120"/>
      <c r="GHQ120"/>
      <c r="GHS120"/>
      <c r="GHU120"/>
      <c r="GHW120"/>
      <c r="GHY120"/>
      <c r="GIA120"/>
      <c r="GIC120"/>
      <c r="GIE120"/>
      <c r="GIG120"/>
      <c r="GII120"/>
      <c r="GIK120"/>
      <c r="GIM120"/>
      <c r="GIO120"/>
      <c r="GIQ120"/>
      <c r="GIS120"/>
      <c r="GIU120"/>
      <c r="GIW120"/>
      <c r="GIY120"/>
      <c r="GJA120"/>
      <c r="GJC120"/>
      <c r="GJE120"/>
      <c r="GJG120"/>
      <c r="GJI120"/>
      <c r="GJK120"/>
      <c r="GJM120"/>
      <c r="GJO120"/>
      <c r="GJQ120"/>
      <c r="GJS120"/>
      <c r="GJU120"/>
      <c r="GJW120"/>
      <c r="GJY120"/>
      <c r="GKA120"/>
      <c r="GKC120"/>
      <c r="GKE120"/>
      <c r="GKG120"/>
      <c r="GKI120"/>
      <c r="GKK120"/>
      <c r="GKM120"/>
      <c r="GKO120"/>
      <c r="GKQ120"/>
      <c r="GKS120"/>
      <c r="GKU120"/>
      <c r="GKW120"/>
      <c r="GKY120"/>
      <c r="GLA120"/>
      <c r="GLC120"/>
      <c r="GLE120"/>
      <c r="GLG120"/>
      <c r="GLI120"/>
      <c r="GLK120"/>
      <c r="GLM120"/>
      <c r="GLO120"/>
      <c r="GLQ120"/>
      <c r="GLS120"/>
      <c r="GLU120"/>
      <c r="GLW120"/>
      <c r="GLY120"/>
      <c r="GMA120"/>
      <c r="GMC120"/>
      <c r="GME120"/>
      <c r="GMG120"/>
      <c r="GMI120"/>
      <c r="GMK120"/>
      <c r="GMM120"/>
      <c r="GMO120"/>
      <c r="GMQ120"/>
      <c r="GMS120"/>
      <c r="GMU120"/>
      <c r="GMW120"/>
      <c r="GMY120"/>
      <c r="GNA120"/>
      <c r="GNC120"/>
      <c r="GNE120"/>
      <c r="GNG120"/>
      <c r="GNI120"/>
      <c r="GNK120"/>
      <c r="GNM120"/>
      <c r="GNO120"/>
      <c r="GNQ120"/>
      <c r="GNS120"/>
      <c r="GNU120"/>
      <c r="GNW120"/>
      <c r="GNY120"/>
      <c r="GOA120"/>
      <c r="GOC120"/>
      <c r="GOE120"/>
      <c r="GOG120"/>
      <c r="GOI120"/>
      <c r="GOK120"/>
      <c r="GOM120"/>
      <c r="GOO120"/>
      <c r="GOQ120"/>
      <c r="GOS120"/>
      <c r="GOU120"/>
      <c r="GOW120"/>
      <c r="GOY120"/>
      <c r="GPA120"/>
      <c r="GPC120"/>
      <c r="GPE120"/>
      <c r="GPG120"/>
      <c r="GPI120"/>
      <c r="GPK120"/>
      <c r="GPM120"/>
      <c r="GPO120"/>
      <c r="GPQ120"/>
      <c r="GPS120"/>
      <c r="GPU120"/>
      <c r="GPW120"/>
      <c r="GPY120"/>
      <c r="GQA120"/>
      <c r="GQC120"/>
      <c r="GQE120"/>
      <c r="GQG120"/>
      <c r="GQI120"/>
      <c r="GQK120"/>
      <c r="GQM120"/>
      <c r="GQO120"/>
      <c r="GQQ120"/>
      <c r="GQS120"/>
      <c r="GQU120"/>
      <c r="GQW120"/>
      <c r="GQY120"/>
      <c r="GRA120"/>
      <c r="GRC120"/>
      <c r="GRE120"/>
      <c r="GRG120"/>
      <c r="GRI120"/>
      <c r="GRK120"/>
      <c r="GRM120"/>
      <c r="GRO120"/>
      <c r="GRQ120"/>
      <c r="GRS120"/>
      <c r="GRU120"/>
      <c r="GRW120"/>
      <c r="GRY120"/>
      <c r="GSA120"/>
      <c r="GSC120"/>
      <c r="GSE120"/>
      <c r="GSG120"/>
      <c r="GSI120"/>
      <c r="GSK120"/>
      <c r="GSM120"/>
      <c r="GSO120"/>
      <c r="GSQ120"/>
      <c r="GSS120"/>
      <c r="GSU120"/>
      <c r="GSW120"/>
      <c r="GSY120"/>
      <c r="GTA120"/>
      <c r="GTC120"/>
      <c r="GTE120"/>
      <c r="GTG120"/>
      <c r="GTI120"/>
      <c r="GTK120"/>
      <c r="GTM120"/>
      <c r="GTO120"/>
      <c r="GTQ120"/>
      <c r="GTS120"/>
      <c r="GTU120"/>
      <c r="GTW120"/>
      <c r="GTY120"/>
      <c r="GUA120"/>
      <c r="GUC120"/>
      <c r="GUE120"/>
      <c r="GUG120"/>
      <c r="GUI120"/>
      <c r="GUK120"/>
      <c r="GUM120"/>
      <c r="GUO120"/>
      <c r="GUQ120"/>
      <c r="GUS120"/>
      <c r="GUU120"/>
      <c r="GUW120"/>
      <c r="GUY120"/>
      <c r="GVA120"/>
      <c r="GVC120"/>
      <c r="GVE120"/>
      <c r="GVG120"/>
      <c r="GVI120"/>
      <c r="GVK120"/>
      <c r="GVM120"/>
      <c r="GVO120"/>
      <c r="GVQ120"/>
      <c r="GVS120"/>
      <c r="GVU120"/>
      <c r="GVW120"/>
      <c r="GVY120"/>
      <c r="GWA120"/>
      <c r="GWC120"/>
      <c r="GWE120"/>
      <c r="GWG120"/>
      <c r="GWI120"/>
      <c r="GWK120"/>
      <c r="GWM120"/>
      <c r="GWO120"/>
      <c r="GWQ120"/>
      <c r="GWS120"/>
      <c r="GWU120"/>
      <c r="GWW120"/>
      <c r="GWY120"/>
      <c r="GXA120"/>
      <c r="GXC120"/>
      <c r="GXE120"/>
      <c r="GXG120"/>
      <c r="GXI120"/>
      <c r="GXK120"/>
      <c r="GXM120"/>
      <c r="GXO120"/>
      <c r="GXQ120"/>
      <c r="GXS120"/>
      <c r="GXU120"/>
      <c r="GXW120"/>
      <c r="GXY120"/>
      <c r="GYA120"/>
      <c r="GYC120"/>
      <c r="GYE120"/>
      <c r="GYG120"/>
      <c r="GYI120"/>
      <c r="GYK120"/>
      <c r="GYM120"/>
      <c r="GYO120"/>
      <c r="GYQ120"/>
      <c r="GYS120"/>
      <c r="GYU120"/>
      <c r="GYW120"/>
      <c r="GYY120"/>
      <c r="GZA120"/>
      <c r="GZC120"/>
      <c r="GZE120"/>
      <c r="GZG120"/>
      <c r="GZI120"/>
      <c r="GZK120"/>
      <c r="GZM120"/>
      <c r="GZO120"/>
      <c r="GZQ120"/>
      <c r="GZS120"/>
      <c r="GZU120"/>
      <c r="GZW120"/>
      <c r="GZY120"/>
      <c r="HAA120"/>
      <c r="HAC120"/>
      <c r="HAE120"/>
      <c r="HAG120"/>
      <c r="HAI120"/>
      <c r="HAK120"/>
      <c r="HAM120"/>
      <c r="HAO120"/>
      <c r="HAQ120"/>
      <c r="HAS120"/>
      <c r="HAU120"/>
      <c r="HAW120"/>
      <c r="HAY120"/>
      <c r="HBA120"/>
      <c r="HBC120"/>
      <c r="HBE120"/>
      <c r="HBG120"/>
      <c r="HBI120"/>
      <c r="HBK120"/>
      <c r="HBM120"/>
      <c r="HBO120"/>
      <c r="HBQ120"/>
      <c r="HBS120"/>
      <c r="HBU120"/>
      <c r="HBW120"/>
      <c r="HBY120"/>
      <c r="HCA120"/>
      <c r="HCC120"/>
      <c r="HCE120"/>
      <c r="HCG120"/>
      <c r="HCI120"/>
      <c r="HCK120"/>
      <c r="HCM120"/>
      <c r="HCO120"/>
      <c r="HCQ120"/>
      <c r="HCS120"/>
      <c r="HCU120"/>
      <c r="HCW120"/>
      <c r="HCY120"/>
      <c r="HDA120"/>
      <c r="HDC120"/>
      <c r="HDE120"/>
      <c r="HDG120"/>
      <c r="HDI120"/>
      <c r="HDK120"/>
      <c r="HDM120"/>
      <c r="HDO120"/>
      <c r="HDQ120"/>
      <c r="HDS120"/>
      <c r="HDU120"/>
      <c r="HDW120"/>
      <c r="HDY120"/>
      <c r="HEA120"/>
      <c r="HEC120"/>
      <c r="HEE120"/>
      <c r="HEG120"/>
      <c r="HEI120"/>
      <c r="HEK120"/>
      <c r="HEM120"/>
      <c r="HEO120"/>
      <c r="HEQ120"/>
      <c r="HES120"/>
      <c r="HEU120"/>
      <c r="HEW120"/>
      <c r="HEY120"/>
      <c r="HFA120"/>
      <c r="HFC120"/>
      <c r="HFE120"/>
      <c r="HFG120"/>
      <c r="HFI120"/>
      <c r="HFK120"/>
      <c r="HFM120"/>
      <c r="HFO120"/>
      <c r="HFQ120"/>
      <c r="HFS120"/>
      <c r="HFU120"/>
      <c r="HFW120"/>
      <c r="HFY120"/>
      <c r="HGA120"/>
      <c r="HGC120"/>
      <c r="HGE120"/>
      <c r="HGG120"/>
      <c r="HGI120"/>
      <c r="HGK120"/>
      <c r="HGM120"/>
      <c r="HGO120"/>
      <c r="HGQ120"/>
      <c r="HGS120"/>
      <c r="HGU120"/>
      <c r="HGW120"/>
      <c r="HGY120"/>
      <c r="HHA120"/>
      <c r="HHC120"/>
      <c r="HHE120"/>
      <c r="HHG120"/>
      <c r="HHI120"/>
      <c r="HHK120"/>
      <c r="HHM120"/>
      <c r="HHO120"/>
      <c r="HHQ120"/>
      <c r="HHS120"/>
      <c r="HHU120"/>
      <c r="HHW120"/>
      <c r="HHY120"/>
      <c r="HIA120"/>
      <c r="HIC120"/>
      <c r="HIE120"/>
      <c r="HIG120"/>
      <c r="HII120"/>
      <c r="HIK120"/>
      <c r="HIM120"/>
      <c r="HIO120"/>
      <c r="HIQ120"/>
      <c r="HIS120"/>
      <c r="HIU120"/>
      <c r="HIW120"/>
      <c r="HIY120"/>
      <c r="HJA120"/>
      <c r="HJC120"/>
      <c r="HJE120"/>
      <c r="HJG120"/>
      <c r="HJI120"/>
      <c r="HJK120"/>
      <c r="HJM120"/>
      <c r="HJO120"/>
      <c r="HJQ120"/>
      <c r="HJS120"/>
      <c r="HJU120"/>
      <c r="HJW120"/>
      <c r="HJY120"/>
      <c r="HKA120"/>
      <c r="HKC120"/>
      <c r="HKE120"/>
      <c r="HKG120"/>
      <c r="HKI120"/>
      <c r="HKK120"/>
      <c r="HKM120"/>
      <c r="HKO120"/>
      <c r="HKQ120"/>
      <c r="HKS120"/>
      <c r="HKU120"/>
      <c r="HKW120"/>
      <c r="HKY120"/>
      <c r="HLA120"/>
      <c r="HLC120"/>
      <c r="HLE120"/>
      <c r="HLG120"/>
      <c r="HLI120"/>
      <c r="HLK120"/>
      <c r="HLM120"/>
      <c r="HLO120"/>
      <c r="HLQ120"/>
      <c r="HLS120"/>
      <c r="HLU120"/>
      <c r="HLW120"/>
      <c r="HLY120"/>
      <c r="HMA120"/>
      <c r="HMC120"/>
      <c r="HME120"/>
      <c r="HMG120"/>
      <c r="HMI120"/>
      <c r="HMK120"/>
      <c r="HMM120"/>
      <c r="HMO120"/>
      <c r="HMQ120"/>
      <c r="HMS120"/>
      <c r="HMU120"/>
      <c r="HMW120"/>
      <c r="HMY120"/>
      <c r="HNA120"/>
      <c r="HNC120"/>
      <c r="HNE120"/>
      <c r="HNG120"/>
      <c r="HNI120"/>
      <c r="HNK120"/>
      <c r="HNM120"/>
      <c r="HNO120"/>
      <c r="HNQ120"/>
      <c r="HNS120"/>
      <c r="HNU120"/>
      <c r="HNW120"/>
      <c r="HNY120"/>
      <c r="HOA120"/>
      <c r="HOC120"/>
      <c r="HOE120"/>
      <c r="HOG120"/>
      <c r="HOI120"/>
      <c r="HOK120"/>
      <c r="HOM120"/>
      <c r="HOO120"/>
      <c r="HOQ120"/>
      <c r="HOS120"/>
      <c r="HOU120"/>
      <c r="HOW120"/>
      <c r="HOY120"/>
      <c r="HPA120"/>
      <c r="HPC120"/>
      <c r="HPE120"/>
      <c r="HPG120"/>
      <c r="HPI120"/>
      <c r="HPK120"/>
      <c r="HPM120"/>
      <c r="HPO120"/>
      <c r="HPQ120"/>
      <c r="HPS120"/>
      <c r="HPU120"/>
      <c r="HPW120"/>
      <c r="HPY120"/>
      <c r="HQA120"/>
      <c r="HQC120"/>
      <c r="HQE120"/>
      <c r="HQG120"/>
      <c r="HQI120"/>
      <c r="HQK120"/>
      <c r="HQM120"/>
      <c r="HQO120"/>
      <c r="HQQ120"/>
      <c r="HQS120"/>
      <c r="HQU120"/>
      <c r="HQW120"/>
      <c r="HQY120"/>
      <c r="HRA120"/>
      <c r="HRC120"/>
      <c r="HRE120"/>
      <c r="HRG120"/>
      <c r="HRI120"/>
      <c r="HRK120"/>
      <c r="HRM120"/>
      <c r="HRO120"/>
      <c r="HRQ120"/>
      <c r="HRS120"/>
      <c r="HRU120"/>
      <c r="HRW120"/>
      <c r="HRY120"/>
      <c r="HSA120"/>
      <c r="HSC120"/>
      <c r="HSE120"/>
      <c r="HSG120"/>
      <c r="HSI120"/>
      <c r="HSK120"/>
      <c r="HSM120"/>
      <c r="HSO120"/>
      <c r="HSQ120"/>
      <c r="HSS120"/>
      <c r="HSU120"/>
      <c r="HSW120"/>
      <c r="HSY120"/>
      <c r="HTA120"/>
      <c r="HTC120"/>
      <c r="HTE120"/>
      <c r="HTG120"/>
      <c r="HTI120"/>
      <c r="HTK120"/>
      <c r="HTM120"/>
      <c r="HTO120"/>
      <c r="HTQ120"/>
      <c r="HTS120"/>
      <c r="HTU120"/>
      <c r="HTW120"/>
      <c r="HTY120"/>
      <c r="HUA120"/>
      <c r="HUC120"/>
      <c r="HUE120"/>
      <c r="HUG120"/>
      <c r="HUI120"/>
      <c r="HUK120"/>
      <c r="HUM120"/>
      <c r="HUO120"/>
      <c r="HUQ120"/>
      <c r="HUS120"/>
      <c r="HUU120"/>
      <c r="HUW120"/>
      <c r="HUY120"/>
      <c r="HVA120"/>
      <c r="HVC120"/>
      <c r="HVE120"/>
      <c r="HVG120"/>
      <c r="HVI120"/>
      <c r="HVK120"/>
      <c r="HVM120"/>
      <c r="HVO120"/>
      <c r="HVQ120"/>
      <c r="HVS120"/>
      <c r="HVU120"/>
      <c r="HVW120"/>
      <c r="HVY120"/>
      <c r="HWA120"/>
      <c r="HWC120"/>
      <c r="HWE120"/>
      <c r="HWG120"/>
      <c r="HWI120"/>
      <c r="HWK120"/>
      <c r="HWM120"/>
      <c r="HWO120"/>
      <c r="HWQ120"/>
      <c r="HWS120"/>
      <c r="HWU120"/>
      <c r="HWW120"/>
      <c r="HWY120"/>
      <c r="HXA120"/>
      <c r="HXC120"/>
      <c r="HXE120"/>
      <c r="HXG120"/>
      <c r="HXI120"/>
      <c r="HXK120"/>
      <c r="HXM120"/>
      <c r="HXO120"/>
      <c r="HXQ120"/>
      <c r="HXS120"/>
      <c r="HXU120"/>
      <c r="HXW120"/>
      <c r="HXY120"/>
      <c r="HYA120"/>
      <c r="HYC120"/>
      <c r="HYE120"/>
      <c r="HYG120"/>
      <c r="HYI120"/>
      <c r="HYK120"/>
      <c r="HYM120"/>
      <c r="HYO120"/>
      <c r="HYQ120"/>
      <c r="HYS120"/>
      <c r="HYU120"/>
      <c r="HYW120"/>
      <c r="HYY120"/>
      <c r="HZA120"/>
      <c r="HZC120"/>
      <c r="HZE120"/>
      <c r="HZG120"/>
      <c r="HZI120"/>
      <c r="HZK120"/>
      <c r="HZM120"/>
      <c r="HZO120"/>
      <c r="HZQ120"/>
      <c r="HZS120"/>
      <c r="HZU120"/>
      <c r="HZW120"/>
      <c r="HZY120"/>
      <c r="IAA120"/>
      <c r="IAC120"/>
      <c r="IAE120"/>
      <c r="IAG120"/>
      <c r="IAI120"/>
      <c r="IAK120"/>
      <c r="IAM120"/>
      <c r="IAO120"/>
      <c r="IAQ120"/>
      <c r="IAS120"/>
      <c r="IAU120"/>
      <c r="IAW120"/>
      <c r="IAY120"/>
      <c r="IBA120"/>
      <c r="IBC120"/>
      <c r="IBE120"/>
      <c r="IBG120"/>
      <c r="IBI120"/>
      <c r="IBK120"/>
      <c r="IBM120"/>
      <c r="IBO120"/>
      <c r="IBQ120"/>
      <c r="IBS120"/>
      <c r="IBU120"/>
      <c r="IBW120"/>
      <c r="IBY120"/>
      <c r="ICA120"/>
      <c r="ICC120"/>
      <c r="ICE120"/>
      <c r="ICG120"/>
      <c r="ICI120"/>
      <c r="ICK120"/>
      <c r="ICM120"/>
      <c r="ICO120"/>
      <c r="ICQ120"/>
      <c r="ICS120"/>
      <c r="ICU120"/>
      <c r="ICW120"/>
      <c r="ICY120"/>
      <c r="IDA120"/>
      <c r="IDC120"/>
      <c r="IDE120"/>
      <c r="IDG120"/>
      <c r="IDI120"/>
      <c r="IDK120"/>
      <c r="IDM120"/>
      <c r="IDO120"/>
      <c r="IDQ120"/>
      <c r="IDS120"/>
      <c r="IDU120"/>
      <c r="IDW120"/>
      <c r="IDY120"/>
      <c r="IEA120"/>
      <c r="IEC120"/>
      <c r="IEE120"/>
      <c r="IEG120"/>
      <c r="IEI120"/>
      <c r="IEK120"/>
      <c r="IEM120"/>
      <c r="IEO120"/>
      <c r="IEQ120"/>
      <c r="IES120"/>
      <c r="IEU120"/>
      <c r="IEW120"/>
      <c r="IEY120"/>
      <c r="IFA120"/>
      <c r="IFC120"/>
      <c r="IFE120"/>
      <c r="IFG120"/>
      <c r="IFI120"/>
      <c r="IFK120"/>
      <c r="IFM120"/>
      <c r="IFO120"/>
      <c r="IFQ120"/>
      <c r="IFS120"/>
      <c r="IFU120"/>
      <c r="IFW120"/>
      <c r="IFY120"/>
      <c r="IGA120"/>
      <c r="IGC120"/>
      <c r="IGE120"/>
      <c r="IGG120"/>
      <c r="IGI120"/>
      <c r="IGK120"/>
      <c r="IGM120"/>
      <c r="IGO120"/>
      <c r="IGQ120"/>
      <c r="IGS120"/>
      <c r="IGU120"/>
      <c r="IGW120"/>
      <c r="IGY120"/>
      <c r="IHA120"/>
      <c r="IHC120"/>
      <c r="IHE120"/>
      <c r="IHG120"/>
      <c r="IHI120"/>
      <c r="IHK120"/>
      <c r="IHM120"/>
      <c r="IHO120"/>
      <c r="IHQ120"/>
      <c r="IHS120"/>
      <c r="IHU120"/>
      <c r="IHW120"/>
      <c r="IHY120"/>
      <c r="IIA120"/>
      <c r="IIC120"/>
      <c r="IIE120"/>
      <c r="IIG120"/>
      <c r="III120"/>
      <c r="IIK120"/>
      <c r="IIM120"/>
      <c r="IIO120"/>
      <c r="IIQ120"/>
      <c r="IIS120"/>
      <c r="IIU120"/>
      <c r="IIW120"/>
      <c r="IIY120"/>
      <c r="IJA120"/>
      <c r="IJC120"/>
      <c r="IJE120"/>
      <c r="IJG120"/>
      <c r="IJI120"/>
      <c r="IJK120"/>
      <c r="IJM120"/>
      <c r="IJO120"/>
      <c r="IJQ120"/>
      <c r="IJS120"/>
      <c r="IJU120"/>
      <c r="IJW120"/>
      <c r="IJY120"/>
      <c r="IKA120"/>
      <c r="IKC120"/>
      <c r="IKE120"/>
      <c r="IKG120"/>
      <c r="IKI120"/>
      <c r="IKK120"/>
      <c r="IKM120"/>
      <c r="IKO120"/>
      <c r="IKQ120"/>
      <c r="IKS120"/>
      <c r="IKU120"/>
      <c r="IKW120"/>
      <c r="IKY120"/>
      <c r="ILA120"/>
      <c r="ILC120"/>
      <c r="ILE120"/>
      <c r="ILG120"/>
      <c r="ILI120"/>
      <c r="ILK120"/>
      <c r="ILM120"/>
      <c r="ILO120"/>
      <c r="ILQ120"/>
      <c r="ILS120"/>
      <c r="ILU120"/>
      <c r="ILW120"/>
      <c r="ILY120"/>
      <c r="IMA120"/>
      <c r="IMC120"/>
      <c r="IME120"/>
      <c r="IMG120"/>
      <c r="IMI120"/>
      <c r="IMK120"/>
      <c r="IMM120"/>
      <c r="IMO120"/>
      <c r="IMQ120"/>
      <c r="IMS120"/>
      <c r="IMU120"/>
      <c r="IMW120"/>
      <c r="IMY120"/>
      <c r="INA120"/>
      <c r="INC120"/>
      <c r="INE120"/>
      <c r="ING120"/>
      <c r="INI120"/>
      <c r="INK120"/>
      <c r="INM120"/>
      <c r="INO120"/>
      <c r="INQ120"/>
      <c r="INS120"/>
      <c r="INU120"/>
      <c r="INW120"/>
      <c r="INY120"/>
      <c r="IOA120"/>
      <c r="IOC120"/>
      <c r="IOE120"/>
      <c r="IOG120"/>
      <c r="IOI120"/>
      <c r="IOK120"/>
      <c r="IOM120"/>
      <c r="IOO120"/>
      <c r="IOQ120"/>
      <c r="IOS120"/>
      <c r="IOU120"/>
      <c r="IOW120"/>
      <c r="IOY120"/>
      <c r="IPA120"/>
      <c r="IPC120"/>
      <c r="IPE120"/>
      <c r="IPG120"/>
      <c r="IPI120"/>
      <c r="IPK120"/>
      <c r="IPM120"/>
      <c r="IPO120"/>
      <c r="IPQ120"/>
      <c r="IPS120"/>
      <c r="IPU120"/>
      <c r="IPW120"/>
      <c r="IPY120"/>
      <c r="IQA120"/>
      <c r="IQC120"/>
      <c r="IQE120"/>
      <c r="IQG120"/>
      <c r="IQI120"/>
      <c r="IQK120"/>
      <c r="IQM120"/>
      <c r="IQO120"/>
      <c r="IQQ120"/>
      <c r="IQS120"/>
      <c r="IQU120"/>
      <c r="IQW120"/>
      <c r="IQY120"/>
      <c r="IRA120"/>
      <c r="IRC120"/>
      <c r="IRE120"/>
      <c r="IRG120"/>
      <c r="IRI120"/>
      <c r="IRK120"/>
      <c r="IRM120"/>
      <c r="IRO120"/>
      <c r="IRQ120"/>
      <c r="IRS120"/>
      <c r="IRU120"/>
      <c r="IRW120"/>
      <c r="IRY120"/>
      <c r="ISA120"/>
      <c r="ISC120"/>
      <c r="ISE120"/>
      <c r="ISG120"/>
      <c r="ISI120"/>
      <c r="ISK120"/>
      <c r="ISM120"/>
      <c r="ISO120"/>
      <c r="ISQ120"/>
      <c r="ISS120"/>
      <c r="ISU120"/>
      <c r="ISW120"/>
      <c r="ISY120"/>
      <c r="ITA120"/>
      <c r="ITC120"/>
      <c r="ITE120"/>
      <c r="ITG120"/>
      <c r="ITI120"/>
      <c r="ITK120"/>
      <c r="ITM120"/>
      <c r="ITO120"/>
      <c r="ITQ120"/>
      <c r="ITS120"/>
      <c r="ITU120"/>
      <c r="ITW120"/>
      <c r="ITY120"/>
      <c r="IUA120"/>
      <c r="IUC120"/>
      <c r="IUE120"/>
      <c r="IUG120"/>
      <c r="IUI120"/>
      <c r="IUK120"/>
      <c r="IUM120"/>
      <c r="IUO120"/>
      <c r="IUQ120"/>
      <c r="IUS120"/>
      <c r="IUU120"/>
      <c r="IUW120"/>
      <c r="IUY120"/>
      <c r="IVA120"/>
      <c r="IVC120"/>
      <c r="IVE120"/>
      <c r="IVG120"/>
      <c r="IVI120"/>
      <c r="IVK120"/>
      <c r="IVM120"/>
      <c r="IVO120"/>
      <c r="IVQ120"/>
      <c r="IVS120"/>
      <c r="IVU120"/>
      <c r="IVW120"/>
      <c r="IVY120"/>
      <c r="IWA120"/>
      <c r="IWC120"/>
      <c r="IWE120"/>
      <c r="IWG120"/>
      <c r="IWI120"/>
      <c r="IWK120"/>
      <c r="IWM120"/>
      <c r="IWO120"/>
      <c r="IWQ120"/>
      <c r="IWS120"/>
      <c r="IWU120"/>
      <c r="IWW120"/>
      <c r="IWY120"/>
      <c r="IXA120"/>
      <c r="IXC120"/>
      <c r="IXE120"/>
      <c r="IXG120"/>
      <c r="IXI120"/>
      <c r="IXK120"/>
      <c r="IXM120"/>
      <c r="IXO120"/>
      <c r="IXQ120"/>
      <c r="IXS120"/>
      <c r="IXU120"/>
      <c r="IXW120"/>
      <c r="IXY120"/>
      <c r="IYA120"/>
      <c r="IYC120"/>
      <c r="IYE120"/>
      <c r="IYG120"/>
      <c r="IYI120"/>
      <c r="IYK120"/>
      <c r="IYM120"/>
      <c r="IYO120"/>
      <c r="IYQ120"/>
      <c r="IYS120"/>
      <c r="IYU120"/>
      <c r="IYW120"/>
      <c r="IYY120"/>
      <c r="IZA120"/>
      <c r="IZC120"/>
      <c r="IZE120"/>
      <c r="IZG120"/>
      <c r="IZI120"/>
      <c r="IZK120"/>
      <c r="IZM120"/>
      <c r="IZO120"/>
      <c r="IZQ120"/>
      <c r="IZS120"/>
      <c r="IZU120"/>
      <c r="IZW120"/>
      <c r="IZY120"/>
      <c r="JAA120"/>
      <c r="JAC120"/>
      <c r="JAE120"/>
      <c r="JAG120"/>
      <c r="JAI120"/>
      <c r="JAK120"/>
      <c r="JAM120"/>
      <c r="JAO120"/>
      <c r="JAQ120"/>
      <c r="JAS120"/>
      <c r="JAU120"/>
      <c r="JAW120"/>
      <c r="JAY120"/>
      <c r="JBA120"/>
      <c r="JBC120"/>
      <c r="JBE120"/>
      <c r="JBG120"/>
      <c r="JBI120"/>
      <c r="JBK120"/>
      <c r="JBM120"/>
      <c r="JBO120"/>
      <c r="JBQ120"/>
      <c r="JBS120"/>
      <c r="JBU120"/>
      <c r="JBW120"/>
      <c r="JBY120"/>
      <c r="JCA120"/>
      <c r="JCC120"/>
      <c r="JCE120"/>
      <c r="JCG120"/>
      <c r="JCI120"/>
      <c r="JCK120"/>
      <c r="JCM120"/>
      <c r="JCO120"/>
      <c r="JCQ120"/>
      <c r="JCS120"/>
      <c r="JCU120"/>
      <c r="JCW120"/>
      <c r="JCY120"/>
      <c r="JDA120"/>
      <c r="JDC120"/>
      <c r="JDE120"/>
      <c r="JDG120"/>
      <c r="JDI120"/>
      <c r="JDK120"/>
      <c r="JDM120"/>
      <c r="JDO120"/>
      <c r="JDQ120"/>
      <c r="JDS120"/>
      <c r="JDU120"/>
      <c r="JDW120"/>
      <c r="JDY120"/>
      <c r="JEA120"/>
      <c r="JEC120"/>
      <c r="JEE120"/>
      <c r="JEG120"/>
      <c r="JEI120"/>
      <c r="JEK120"/>
      <c r="JEM120"/>
      <c r="JEO120"/>
      <c r="JEQ120"/>
      <c r="JES120"/>
      <c r="JEU120"/>
      <c r="JEW120"/>
      <c r="JEY120"/>
      <c r="JFA120"/>
      <c r="JFC120"/>
      <c r="JFE120"/>
      <c r="JFG120"/>
      <c r="JFI120"/>
      <c r="JFK120"/>
      <c r="JFM120"/>
      <c r="JFO120"/>
      <c r="JFQ120"/>
      <c r="JFS120"/>
      <c r="JFU120"/>
      <c r="JFW120"/>
      <c r="JFY120"/>
      <c r="JGA120"/>
      <c r="JGC120"/>
      <c r="JGE120"/>
      <c r="JGG120"/>
      <c r="JGI120"/>
      <c r="JGK120"/>
      <c r="JGM120"/>
      <c r="JGO120"/>
      <c r="JGQ120"/>
      <c r="JGS120"/>
      <c r="JGU120"/>
      <c r="JGW120"/>
      <c r="JGY120"/>
      <c r="JHA120"/>
      <c r="JHC120"/>
      <c r="JHE120"/>
      <c r="JHG120"/>
      <c r="JHI120"/>
      <c r="JHK120"/>
      <c r="JHM120"/>
      <c r="JHO120"/>
      <c r="JHQ120"/>
      <c r="JHS120"/>
      <c r="JHU120"/>
      <c r="JHW120"/>
      <c r="JHY120"/>
      <c r="JIA120"/>
      <c r="JIC120"/>
      <c r="JIE120"/>
      <c r="JIG120"/>
      <c r="JII120"/>
      <c r="JIK120"/>
      <c r="JIM120"/>
      <c r="JIO120"/>
      <c r="JIQ120"/>
      <c r="JIS120"/>
      <c r="JIU120"/>
      <c r="JIW120"/>
      <c r="JIY120"/>
      <c r="JJA120"/>
      <c r="JJC120"/>
      <c r="JJE120"/>
      <c r="JJG120"/>
      <c r="JJI120"/>
      <c r="JJK120"/>
      <c r="JJM120"/>
      <c r="JJO120"/>
      <c r="JJQ120"/>
      <c r="JJS120"/>
      <c r="JJU120"/>
      <c r="JJW120"/>
      <c r="JJY120"/>
      <c r="JKA120"/>
      <c r="JKC120"/>
      <c r="JKE120"/>
      <c r="JKG120"/>
      <c r="JKI120"/>
      <c r="JKK120"/>
      <c r="JKM120"/>
      <c r="JKO120"/>
      <c r="JKQ120"/>
      <c r="JKS120"/>
      <c r="JKU120"/>
      <c r="JKW120"/>
      <c r="JKY120"/>
      <c r="JLA120"/>
      <c r="JLC120"/>
      <c r="JLE120"/>
      <c r="JLG120"/>
      <c r="JLI120"/>
      <c r="JLK120"/>
      <c r="JLM120"/>
      <c r="JLO120"/>
      <c r="JLQ120"/>
      <c r="JLS120"/>
      <c r="JLU120"/>
      <c r="JLW120"/>
      <c r="JLY120"/>
      <c r="JMA120"/>
      <c r="JMC120"/>
      <c r="JME120"/>
      <c r="JMG120"/>
      <c r="JMI120"/>
      <c r="JMK120"/>
      <c r="JMM120"/>
      <c r="JMO120"/>
      <c r="JMQ120"/>
      <c r="JMS120"/>
      <c r="JMU120"/>
      <c r="JMW120"/>
      <c r="JMY120"/>
      <c r="JNA120"/>
      <c r="JNC120"/>
      <c r="JNE120"/>
      <c r="JNG120"/>
      <c r="JNI120"/>
      <c r="JNK120"/>
      <c r="JNM120"/>
      <c r="JNO120"/>
      <c r="JNQ120"/>
      <c r="JNS120"/>
      <c r="JNU120"/>
      <c r="JNW120"/>
      <c r="JNY120"/>
      <c r="JOA120"/>
      <c r="JOC120"/>
      <c r="JOE120"/>
      <c r="JOG120"/>
      <c r="JOI120"/>
      <c r="JOK120"/>
      <c r="JOM120"/>
      <c r="JOO120"/>
      <c r="JOQ120"/>
      <c r="JOS120"/>
      <c r="JOU120"/>
      <c r="JOW120"/>
      <c r="JOY120"/>
      <c r="JPA120"/>
      <c r="JPC120"/>
      <c r="JPE120"/>
      <c r="JPG120"/>
      <c r="JPI120"/>
      <c r="JPK120"/>
      <c r="JPM120"/>
      <c r="JPO120"/>
      <c r="JPQ120"/>
      <c r="JPS120"/>
      <c r="JPU120"/>
      <c r="JPW120"/>
      <c r="JPY120"/>
      <c r="JQA120"/>
      <c r="JQC120"/>
      <c r="JQE120"/>
      <c r="JQG120"/>
      <c r="JQI120"/>
      <c r="JQK120"/>
      <c r="JQM120"/>
      <c r="JQO120"/>
      <c r="JQQ120"/>
      <c r="JQS120"/>
      <c r="JQU120"/>
      <c r="JQW120"/>
      <c r="JQY120"/>
      <c r="JRA120"/>
      <c r="JRC120"/>
      <c r="JRE120"/>
      <c r="JRG120"/>
      <c r="JRI120"/>
      <c r="JRK120"/>
      <c r="JRM120"/>
      <c r="JRO120"/>
      <c r="JRQ120"/>
      <c r="JRS120"/>
      <c r="JRU120"/>
      <c r="JRW120"/>
      <c r="JRY120"/>
      <c r="JSA120"/>
      <c r="JSC120"/>
      <c r="JSE120"/>
      <c r="JSG120"/>
      <c r="JSI120"/>
      <c r="JSK120"/>
      <c r="JSM120"/>
      <c r="JSO120"/>
      <c r="JSQ120"/>
      <c r="JSS120"/>
      <c r="JSU120"/>
      <c r="JSW120"/>
      <c r="JSY120"/>
      <c r="JTA120"/>
      <c r="JTC120"/>
      <c r="JTE120"/>
      <c r="JTG120"/>
      <c r="JTI120"/>
      <c r="JTK120"/>
      <c r="JTM120"/>
      <c r="JTO120"/>
      <c r="JTQ120"/>
      <c r="JTS120"/>
      <c r="JTU120"/>
      <c r="JTW120"/>
      <c r="JTY120"/>
      <c r="JUA120"/>
      <c r="JUC120"/>
      <c r="JUE120"/>
      <c r="JUG120"/>
      <c r="JUI120"/>
      <c r="JUK120"/>
      <c r="JUM120"/>
      <c r="JUO120"/>
      <c r="JUQ120"/>
      <c r="JUS120"/>
      <c r="JUU120"/>
      <c r="JUW120"/>
      <c r="JUY120"/>
      <c r="JVA120"/>
      <c r="JVC120"/>
      <c r="JVE120"/>
      <c r="JVG120"/>
      <c r="JVI120"/>
      <c r="JVK120"/>
      <c r="JVM120"/>
      <c r="JVO120"/>
      <c r="JVQ120"/>
      <c r="JVS120"/>
      <c r="JVU120"/>
      <c r="JVW120"/>
      <c r="JVY120"/>
      <c r="JWA120"/>
      <c r="JWC120"/>
      <c r="JWE120"/>
      <c r="JWG120"/>
      <c r="JWI120"/>
      <c r="JWK120"/>
      <c r="JWM120"/>
      <c r="JWO120"/>
      <c r="JWQ120"/>
      <c r="JWS120"/>
      <c r="JWU120"/>
      <c r="JWW120"/>
      <c r="JWY120"/>
      <c r="JXA120"/>
      <c r="JXC120"/>
      <c r="JXE120"/>
      <c r="JXG120"/>
      <c r="JXI120"/>
      <c r="JXK120"/>
      <c r="JXM120"/>
      <c r="JXO120"/>
      <c r="JXQ120"/>
      <c r="JXS120"/>
      <c r="JXU120"/>
      <c r="JXW120"/>
      <c r="JXY120"/>
      <c r="JYA120"/>
      <c r="JYC120"/>
      <c r="JYE120"/>
      <c r="JYG120"/>
      <c r="JYI120"/>
      <c r="JYK120"/>
      <c r="JYM120"/>
      <c r="JYO120"/>
      <c r="JYQ120"/>
      <c r="JYS120"/>
      <c r="JYU120"/>
      <c r="JYW120"/>
      <c r="JYY120"/>
      <c r="JZA120"/>
      <c r="JZC120"/>
      <c r="JZE120"/>
      <c r="JZG120"/>
      <c r="JZI120"/>
      <c r="JZK120"/>
      <c r="JZM120"/>
      <c r="JZO120"/>
      <c r="JZQ120"/>
      <c r="JZS120"/>
      <c r="JZU120"/>
      <c r="JZW120"/>
      <c r="JZY120"/>
      <c r="KAA120"/>
      <c r="KAC120"/>
      <c r="KAE120"/>
      <c r="KAG120"/>
      <c r="KAI120"/>
      <c r="KAK120"/>
      <c r="KAM120"/>
      <c r="KAO120"/>
      <c r="KAQ120"/>
      <c r="KAS120"/>
      <c r="KAU120"/>
      <c r="KAW120"/>
      <c r="KAY120"/>
      <c r="KBA120"/>
      <c r="KBC120"/>
      <c r="KBE120"/>
      <c r="KBG120"/>
      <c r="KBI120"/>
      <c r="KBK120"/>
      <c r="KBM120"/>
      <c r="KBO120"/>
      <c r="KBQ120"/>
      <c r="KBS120"/>
      <c r="KBU120"/>
      <c r="KBW120"/>
      <c r="KBY120"/>
      <c r="KCA120"/>
      <c r="KCC120"/>
      <c r="KCE120"/>
      <c r="KCG120"/>
      <c r="KCI120"/>
      <c r="KCK120"/>
      <c r="KCM120"/>
      <c r="KCO120"/>
      <c r="KCQ120"/>
      <c r="KCS120"/>
      <c r="KCU120"/>
      <c r="KCW120"/>
      <c r="KCY120"/>
      <c r="KDA120"/>
      <c r="KDC120"/>
      <c r="KDE120"/>
      <c r="KDG120"/>
      <c r="KDI120"/>
      <c r="KDK120"/>
      <c r="KDM120"/>
      <c r="KDO120"/>
      <c r="KDQ120"/>
      <c r="KDS120"/>
      <c r="KDU120"/>
      <c r="KDW120"/>
      <c r="KDY120"/>
      <c r="KEA120"/>
      <c r="KEC120"/>
      <c r="KEE120"/>
      <c r="KEG120"/>
      <c r="KEI120"/>
      <c r="KEK120"/>
      <c r="KEM120"/>
      <c r="KEO120"/>
      <c r="KEQ120"/>
      <c r="KES120"/>
      <c r="KEU120"/>
      <c r="KEW120"/>
      <c r="KEY120"/>
      <c r="KFA120"/>
      <c r="KFC120"/>
      <c r="KFE120"/>
      <c r="KFG120"/>
      <c r="KFI120"/>
      <c r="KFK120"/>
      <c r="KFM120"/>
      <c r="KFO120"/>
      <c r="KFQ120"/>
      <c r="KFS120"/>
      <c r="KFU120"/>
      <c r="KFW120"/>
      <c r="KFY120"/>
      <c r="KGA120"/>
      <c r="KGC120"/>
      <c r="KGE120"/>
      <c r="KGG120"/>
      <c r="KGI120"/>
      <c r="KGK120"/>
      <c r="KGM120"/>
      <c r="KGO120"/>
      <c r="KGQ120"/>
      <c r="KGS120"/>
      <c r="KGU120"/>
      <c r="KGW120"/>
      <c r="KGY120"/>
      <c r="KHA120"/>
      <c r="KHC120"/>
      <c r="KHE120"/>
      <c r="KHG120"/>
      <c r="KHI120"/>
      <c r="KHK120"/>
      <c r="KHM120"/>
      <c r="KHO120"/>
      <c r="KHQ120"/>
      <c r="KHS120"/>
      <c r="KHU120"/>
      <c r="KHW120"/>
      <c r="KHY120"/>
      <c r="KIA120"/>
      <c r="KIC120"/>
      <c r="KIE120"/>
      <c r="KIG120"/>
      <c r="KII120"/>
      <c r="KIK120"/>
      <c r="KIM120"/>
      <c r="KIO120"/>
      <c r="KIQ120"/>
      <c r="KIS120"/>
      <c r="KIU120"/>
      <c r="KIW120"/>
      <c r="KIY120"/>
      <c r="KJA120"/>
      <c r="KJC120"/>
      <c r="KJE120"/>
      <c r="KJG120"/>
      <c r="KJI120"/>
      <c r="KJK120"/>
      <c r="KJM120"/>
      <c r="KJO120"/>
      <c r="KJQ120"/>
      <c r="KJS120"/>
      <c r="KJU120"/>
      <c r="KJW120"/>
      <c r="KJY120"/>
      <c r="KKA120"/>
      <c r="KKC120"/>
      <c r="KKE120"/>
      <c r="KKG120"/>
      <c r="KKI120"/>
      <c r="KKK120"/>
      <c r="KKM120"/>
      <c r="KKO120"/>
      <c r="KKQ120"/>
      <c r="KKS120"/>
      <c r="KKU120"/>
      <c r="KKW120"/>
      <c r="KKY120"/>
      <c r="KLA120"/>
      <c r="KLC120"/>
      <c r="KLE120"/>
      <c r="KLG120"/>
      <c r="KLI120"/>
      <c r="KLK120"/>
      <c r="KLM120"/>
      <c r="KLO120"/>
      <c r="KLQ120"/>
      <c r="KLS120"/>
      <c r="KLU120"/>
      <c r="KLW120"/>
      <c r="KLY120"/>
      <c r="KMA120"/>
      <c r="KMC120"/>
      <c r="KME120"/>
      <c r="KMG120"/>
      <c r="KMI120"/>
      <c r="KMK120"/>
      <c r="KMM120"/>
      <c r="KMO120"/>
      <c r="KMQ120"/>
      <c r="KMS120"/>
      <c r="KMU120"/>
      <c r="KMW120"/>
      <c r="KMY120"/>
      <c r="KNA120"/>
      <c r="KNC120"/>
      <c r="KNE120"/>
      <c r="KNG120"/>
      <c r="KNI120"/>
      <c r="KNK120"/>
      <c r="KNM120"/>
      <c r="KNO120"/>
      <c r="KNQ120"/>
      <c r="KNS120"/>
      <c r="KNU120"/>
      <c r="KNW120"/>
      <c r="KNY120"/>
      <c r="KOA120"/>
      <c r="KOC120"/>
      <c r="KOE120"/>
      <c r="KOG120"/>
      <c r="KOI120"/>
      <c r="KOK120"/>
      <c r="KOM120"/>
      <c r="KOO120"/>
      <c r="KOQ120"/>
      <c r="KOS120"/>
      <c r="KOU120"/>
      <c r="KOW120"/>
      <c r="KOY120"/>
      <c r="KPA120"/>
      <c r="KPC120"/>
      <c r="KPE120"/>
      <c r="KPG120"/>
      <c r="KPI120"/>
      <c r="KPK120"/>
      <c r="KPM120"/>
      <c r="KPO120"/>
      <c r="KPQ120"/>
      <c r="KPS120"/>
      <c r="KPU120"/>
      <c r="KPW120"/>
      <c r="KPY120"/>
      <c r="KQA120"/>
      <c r="KQC120"/>
      <c r="KQE120"/>
      <c r="KQG120"/>
      <c r="KQI120"/>
      <c r="KQK120"/>
      <c r="KQM120"/>
      <c r="KQO120"/>
      <c r="KQQ120"/>
      <c r="KQS120"/>
      <c r="KQU120"/>
      <c r="KQW120"/>
      <c r="KQY120"/>
      <c r="KRA120"/>
      <c r="KRC120"/>
      <c r="KRE120"/>
      <c r="KRG120"/>
      <c r="KRI120"/>
      <c r="KRK120"/>
      <c r="KRM120"/>
      <c r="KRO120"/>
      <c r="KRQ120"/>
      <c r="KRS120"/>
      <c r="KRU120"/>
      <c r="KRW120"/>
      <c r="KRY120"/>
      <c r="KSA120"/>
      <c r="KSC120"/>
      <c r="KSE120"/>
      <c r="KSG120"/>
      <c r="KSI120"/>
      <c r="KSK120"/>
      <c r="KSM120"/>
      <c r="KSO120"/>
      <c r="KSQ120"/>
      <c r="KSS120"/>
      <c r="KSU120"/>
      <c r="KSW120"/>
      <c r="KSY120"/>
      <c r="KTA120"/>
      <c r="KTC120"/>
      <c r="KTE120"/>
      <c r="KTG120"/>
      <c r="KTI120"/>
      <c r="KTK120"/>
      <c r="KTM120"/>
      <c r="KTO120"/>
      <c r="KTQ120"/>
      <c r="KTS120"/>
      <c r="KTU120"/>
      <c r="KTW120"/>
      <c r="KTY120"/>
      <c r="KUA120"/>
      <c r="KUC120"/>
      <c r="KUE120"/>
      <c r="KUG120"/>
      <c r="KUI120"/>
      <c r="KUK120"/>
      <c r="KUM120"/>
      <c r="KUO120"/>
      <c r="KUQ120"/>
      <c r="KUS120"/>
      <c r="KUU120"/>
      <c r="KUW120"/>
      <c r="KUY120"/>
      <c r="KVA120"/>
      <c r="KVC120"/>
      <c r="KVE120"/>
      <c r="KVG120"/>
      <c r="KVI120"/>
      <c r="KVK120"/>
      <c r="KVM120"/>
      <c r="KVO120"/>
      <c r="KVQ120"/>
      <c r="KVS120"/>
      <c r="KVU120"/>
      <c r="KVW120"/>
      <c r="KVY120"/>
      <c r="KWA120"/>
      <c r="KWC120"/>
      <c r="KWE120"/>
      <c r="KWG120"/>
      <c r="KWI120"/>
      <c r="KWK120"/>
      <c r="KWM120"/>
      <c r="KWO120"/>
      <c r="KWQ120"/>
      <c r="KWS120"/>
      <c r="KWU120"/>
      <c r="KWW120"/>
      <c r="KWY120"/>
      <c r="KXA120"/>
      <c r="KXC120"/>
      <c r="KXE120"/>
      <c r="KXG120"/>
      <c r="KXI120"/>
      <c r="KXK120"/>
      <c r="KXM120"/>
      <c r="KXO120"/>
      <c r="KXQ120"/>
      <c r="KXS120"/>
      <c r="KXU120"/>
      <c r="KXW120"/>
      <c r="KXY120"/>
      <c r="KYA120"/>
      <c r="KYC120"/>
      <c r="KYE120"/>
      <c r="KYG120"/>
      <c r="KYI120"/>
      <c r="KYK120"/>
      <c r="KYM120"/>
      <c r="KYO120"/>
      <c r="KYQ120"/>
      <c r="KYS120"/>
      <c r="KYU120"/>
      <c r="KYW120"/>
      <c r="KYY120"/>
      <c r="KZA120"/>
      <c r="KZC120"/>
      <c r="KZE120"/>
      <c r="KZG120"/>
      <c r="KZI120"/>
      <c r="KZK120"/>
      <c r="KZM120"/>
      <c r="KZO120"/>
      <c r="KZQ120"/>
      <c r="KZS120"/>
      <c r="KZU120"/>
      <c r="KZW120"/>
      <c r="KZY120"/>
      <c r="LAA120"/>
      <c r="LAC120"/>
      <c r="LAE120"/>
      <c r="LAG120"/>
      <c r="LAI120"/>
      <c r="LAK120"/>
      <c r="LAM120"/>
      <c r="LAO120"/>
      <c r="LAQ120"/>
      <c r="LAS120"/>
      <c r="LAU120"/>
      <c r="LAW120"/>
      <c r="LAY120"/>
      <c r="LBA120"/>
      <c r="LBC120"/>
      <c r="LBE120"/>
      <c r="LBG120"/>
      <c r="LBI120"/>
      <c r="LBK120"/>
      <c r="LBM120"/>
      <c r="LBO120"/>
      <c r="LBQ120"/>
      <c r="LBS120"/>
      <c r="LBU120"/>
      <c r="LBW120"/>
      <c r="LBY120"/>
      <c r="LCA120"/>
      <c r="LCC120"/>
      <c r="LCE120"/>
      <c r="LCG120"/>
      <c r="LCI120"/>
      <c r="LCK120"/>
      <c r="LCM120"/>
      <c r="LCO120"/>
      <c r="LCQ120"/>
      <c r="LCS120"/>
      <c r="LCU120"/>
      <c r="LCW120"/>
      <c r="LCY120"/>
      <c r="LDA120"/>
      <c r="LDC120"/>
      <c r="LDE120"/>
      <c r="LDG120"/>
      <c r="LDI120"/>
      <c r="LDK120"/>
      <c r="LDM120"/>
      <c r="LDO120"/>
      <c r="LDQ120"/>
      <c r="LDS120"/>
      <c r="LDU120"/>
      <c r="LDW120"/>
      <c r="LDY120"/>
      <c r="LEA120"/>
      <c r="LEC120"/>
      <c r="LEE120"/>
      <c r="LEG120"/>
      <c r="LEI120"/>
      <c r="LEK120"/>
      <c r="LEM120"/>
      <c r="LEO120"/>
      <c r="LEQ120"/>
      <c r="LES120"/>
      <c r="LEU120"/>
      <c r="LEW120"/>
      <c r="LEY120"/>
      <c r="LFA120"/>
      <c r="LFC120"/>
      <c r="LFE120"/>
      <c r="LFG120"/>
      <c r="LFI120"/>
      <c r="LFK120"/>
      <c r="LFM120"/>
      <c r="LFO120"/>
      <c r="LFQ120"/>
      <c r="LFS120"/>
      <c r="LFU120"/>
      <c r="LFW120"/>
      <c r="LFY120"/>
      <c r="LGA120"/>
      <c r="LGC120"/>
      <c r="LGE120"/>
      <c r="LGG120"/>
      <c r="LGI120"/>
      <c r="LGK120"/>
      <c r="LGM120"/>
      <c r="LGO120"/>
      <c r="LGQ120"/>
      <c r="LGS120"/>
      <c r="LGU120"/>
      <c r="LGW120"/>
      <c r="LGY120"/>
      <c r="LHA120"/>
      <c r="LHC120"/>
      <c r="LHE120"/>
      <c r="LHG120"/>
      <c r="LHI120"/>
      <c r="LHK120"/>
      <c r="LHM120"/>
      <c r="LHO120"/>
      <c r="LHQ120"/>
      <c r="LHS120"/>
      <c r="LHU120"/>
      <c r="LHW120"/>
      <c r="LHY120"/>
      <c r="LIA120"/>
      <c r="LIC120"/>
      <c r="LIE120"/>
      <c r="LIG120"/>
      <c r="LII120"/>
      <c r="LIK120"/>
      <c r="LIM120"/>
      <c r="LIO120"/>
      <c r="LIQ120"/>
      <c r="LIS120"/>
      <c r="LIU120"/>
      <c r="LIW120"/>
      <c r="LIY120"/>
      <c r="LJA120"/>
      <c r="LJC120"/>
      <c r="LJE120"/>
      <c r="LJG120"/>
      <c r="LJI120"/>
      <c r="LJK120"/>
      <c r="LJM120"/>
      <c r="LJO120"/>
      <c r="LJQ120"/>
      <c r="LJS120"/>
      <c r="LJU120"/>
      <c r="LJW120"/>
      <c r="LJY120"/>
      <c r="LKA120"/>
      <c r="LKC120"/>
      <c r="LKE120"/>
      <c r="LKG120"/>
      <c r="LKI120"/>
      <c r="LKK120"/>
      <c r="LKM120"/>
      <c r="LKO120"/>
      <c r="LKQ120"/>
      <c r="LKS120"/>
      <c r="LKU120"/>
      <c r="LKW120"/>
      <c r="LKY120"/>
      <c r="LLA120"/>
      <c r="LLC120"/>
      <c r="LLE120"/>
      <c r="LLG120"/>
      <c r="LLI120"/>
      <c r="LLK120"/>
      <c r="LLM120"/>
      <c r="LLO120"/>
      <c r="LLQ120"/>
      <c r="LLS120"/>
      <c r="LLU120"/>
      <c r="LLW120"/>
      <c r="LLY120"/>
      <c r="LMA120"/>
      <c r="LMC120"/>
      <c r="LME120"/>
      <c r="LMG120"/>
      <c r="LMI120"/>
      <c r="LMK120"/>
      <c r="LMM120"/>
      <c r="LMO120"/>
      <c r="LMQ120"/>
      <c r="LMS120"/>
      <c r="LMU120"/>
      <c r="LMW120"/>
      <c r="LMY120"/>
      <c r="LNA120"/>
      <c r="LNC120"/>
      <c r="LNE120"/>
      <c r="LNG120"/>
      <c r="LNI120"/>
      <c r="LNK120"/>
      <c r="LNM120"/>
      <c r="LNO120"/>
      <c r="LNQ120"/>
      <c r="LNS120"/>
      <c r="LNU120"/>
      <c r="LNW120"/>
      <c r="LNY120"/>
      <c r="LOA120"/>
      <c r="LOC120"/>
      <c r="LOE120"/>
      <c r="LOG120"/>
      <c r="LOI120"/>
      <c r="LOK120"/>
      <c r="LOM120"/>
      <c r="LOO120"/>
      <c r="LOQ120"/>
      <c r="LOS120"/>
      <c r="LOU120"/>
      <c r="LOW120"/>
      <c r="LOY120"/>
      <c r="LPA120"/>
      <c r="LPC120"/>
      <c r="LPE120"/>
      <c r="LPG120"/>
      <c r="LPI120"/>
      <c r="LPK120"/>
      <c r="LPM120"/>
      <c r="LPO120"/>
      <c r="LPQ120"/>
      <c r="LPS120"/>
      <c r="LPU120"/>
      <c r="LPW120"/>
      <c r="LPY120"/>
      <c r="LQA120"/>
      <c r="LQC120"/>
      <c r="LQE120"/>
      <c r="LQG120"/>
      <c r="LQI120"/>
      <c r="LQK120"/>
      <c r="LQM120"/>
      <c r="LQO120"/>
      <c r="LQQ120"/>
      <c r="LQS120"/>
      <c r="LQU120"/>
      <c r="LQW120"/>
      <c r="LQY120"/>
      <c r="LRA120"/>
      <c r="LRC120"/>
      <c r="LRE120"/>
      <c r="LRG120"/>
      <c r="LRI120"/>
      <c r="LRK120"/>
      <c r="LRM120"/>
      <c r="LRO120"/>
      <c r="LRQ120"/>
      <c r="LRS120"/>
      <c r="LRU120"/>
      <c r="LRW120"/>
      <c r="LRY120"/>
      <c r="LSA120"/>
      <c r="LSC120"/>
      <c r="LSE120"/>
      <c r="LSG120"/>
      <c r="LSI120"/>
      <c r="LSK120"/>
      <c r="LSM120"/>
      <c r="LSO120"/>
      <c r="LSQ120"/>
      <c r="LSS120"/>
      <c r="LSU120"/>
      <c r="LSW120"/>
      <c r="LSY120"/>
      <c r="LTA120"/>
      <c r="LTC120"/>
      <c r="LTE120"/>
      <c r="LTG120"/>
      <c r="LTI120"/>
      <c r="LTK120"/>
      <c r="LTM120"/>
      <c r="LTO120"/>
      <c r="LTQ120"/>
      <c r="LTS120"/>
      <c r="LTU120"/>
      <c r="LTW120"/>
      <c r="LTY120"/>
      <c r="LUA120"/>
      <c r="LUC120"/>
      <c r="LUE120"/>
      <c r="LUG120"/>
      <c r="LUI120"/>
      <c r="LUK120"/>
      <c r="LUM120"/>
      <c r="LUO120"/>
      <c r="LUQ120"/>
      <c r="LUS120"/>
      <c r="LUU120"/>
      <c r="LUW120"/>
      <c r="LUY120"/>
      <c r="LVA120"/>
      <c r="LVC120"/>
      <c r="LVE120"/>
      <c r="LVG120"/>
      <c r="LVI120"/>
      <c r="LVK120"/>
      <c r="LVM120"/>
      <c r="LVO120"/>
      <c r="LVQ120"/>
      <c r="LVS120"/>
      <c r="LVU120"/>
      <c r="LVW120"/>
      <c r="LVY120"/>
      <c r="LWA120"/>
      <c r="LWC120"/>
      <c r="LWE120"/>
      <c r="LWG120"/>
      <c r="LWI120"/>
      <c r="LWK120"/>
      <c r="LWM120"/>
      <c r="LWO120"/>
      <c r="LWQ120"/>
      <c r="LWS120"/>
      <c r="LWU120"/>
      <c r="LWW120"/>
      <c r="LWY120"/>
      <c r="LXA120"/>
      <c r="LXC120"/>
      <c r="LXE120"/>
      <c r="LXG120"/>
      <c r="LXI120"/>
      <c r="LXK120"/>
      <c r="LXM120"/>
      <c r="LXO120"/>
      <c r="LXQ120"/>
      <c r="LXS120"/>
      <c r="LXU120"/>
      <c r="LXW120"/>
      <c r="LXY120"/>
      <c r="LYA120"/>
      <c r="LYC120"/>
      <c r="LYE120"/>
      <c r="LYG120"/>
      <c r="LYI120"/>
      <c r="LYK120"/>
      <c r="LYM120"/>
      <c r="LYO120"/>
      <c r="LYQ120"/>
      <c r="LYS120"/>
      <c r="LYU120"/>
      <c r="LYW120"/>
      <c r="LYY120"/>
      <c r="LZA120"/>
      <c r="LZC120"/>
      <c r="LZE120"/>
      <c r="LZG120"/>
      <c r="LZI120"/>
      <c r="LZK120"/>
      <c r="LZM120"/>
      <c r="LZO120"/>
      <c r="LZQ120"/>
      <c r="LZS120"/>
      <c r="LZU120"/>
      <c r="LZW120"/>
      <c r="LZY120"/>
      <c r="MAA120"/>
      <c r="MAC120"/>
      <c r="MAE120"/>
      <c r="MAG120"/>
      <c r="MAI120"/>
      <c r="MAK120"/>
      <c r="MAM120"/>
      <c r="MAO120"/>
      <c r="MAQ120"/>
      <c r="MAS120"/>
      <c r="MAU120"/>
      <c r="MAW120"/>
      <c r="MAY120"/>
      <c r="MBA120"/>
      <c r="MBC120"/>
      <c r="MBE120"/>
      <c r="MBG120"/>
      <c r="MBI120"/>
      <c r="MBK120"/>
      <c r="MBM120"/>
      <c r="MBO120"/>
      <c r="MBQ120"/>
      <c r="MBS120"/>
      <c r="MBU120"/>
      <c r="MBW120"/>
      <c r="MBY120"/>
      <c r="MCA120"/>
      <c r="MCC120"/>
      <c r="MCE120"/>
      <c r="MCG120"/>
      <c r="MCI120"/>
      <c r="MCK120"/>
      <c r="MCM120"/>
      <c r="MCO120"/>
      <c r="MCQ120"/>
      <c r="MCS120"/>
      <c r="MCU120"/>
      <c r="MCW120"/>
      <c r="MCY120"/>
      <c r="MDA120"/>
      <c r="MDC120"/>
      <c r="MDE120"/>
      <c r="MDG120"/>
      <c r="MDI120"/>
      <c r="MDK120"/>
      <c r="MDM120"/>
      <c r="MDO120"/>
      <c r="MDQ120"/>
      <c r="MDS120"/>
      <c r="MDU120"/>
      <c r="MDW120"/>
      <c r="MDY120"/>
      <c r="MEA120"/>
      <c r="MEC120"/>
      <c r="MEE120"/>
      <c r="MEG120"/>
      <c r="MEI120"/>
      <c r="MEK120"/>
      <c r="MEM120"/>
      <c r="MEO120"/>
      <c r="MEQ120"/>
      <c r="MES120"/>
      <c r="MEU120"/>
      <c r="MEW120"/>
      <c r="MEY120"/>
      <c r="MFA120"/>
      <c r="MFC120"/>
      <c r="MFE120"/>
      <c r="MFG120"/>
      <c r="MFI120"/>
      <c r="MFK120"/>
      <c r="MFM120"/>
      <c r="MFO120"/>
      <c r="MFQ120"/>
      <c r="MFS120"/>
      <c r="MFU120"/>
      <c r="MFW120"/>
      <c r="MFY120"/>
      <c r="MGA120"/>
      <c r="MGC120"/>
      <c r="MGE120"/>
      <c r="MGG120"/>
      <c r="MGI120"/>
      <c r="MGK120"/>
      <c r="MGM120"/>
      <c r="MGO120"/>
      <c r="MGQ120"/>
      <c r="MGS120"/>
      <c r="MGU120"/>
      <c r="MGW120"/>
      <c r="MGY120"/>
      <c r="MHA120"/>
      <c r="MHC120"/>
      <c r="MHE120"/>
      <c r="MHG120"/>
      <c r="MHI120"/>
      <c r="MHK120"/>
      <c r="MHM120"/>
      <c r="MHO120"/>
      <c r="MHQ120"/>
      <c r="MHS120"/>
      <c r="MHU120"/>
      <c r="MHW120"/>
      <c r="MHY120"/>
      <c r="MIA120"/>
      <c r="MIC120"/>
      <c r="MIE120"/>
      <c r="MIG120"/>
      <c r="MII120"/>
      <c r="MIK120"/>
      <c r="MIM120"/>
      <c r="MIO120"/>
      <c r="MIQ120"/>
      <c r="MIS120"/>
      <c r="MIU120"/>
      <c r="MIW120"/>
      <c r="MIY120"/>
      <c r="MJA120"/>
      <c r="MJC120"/>
      <c r="MJE120"/>
      <c r="MJG120"/>
      <c r="MJI120"/>
      <c r="MJK120"/>
      <c r="MJM120"/>
      <c r="MJO120"/>
      <c r="MJQ120"/>
      <c r="MJS120"/>
      <c r="MJU120"/>
      <c r="MJW120"/>
      <c r="MJY120"/>
      <c r="MKA120"/>
      <c r="MKC120"/>
      <c r="MKE120"/>
      <c r="MKG120"/>
      <c r="MKI120"/>
      <c r="MKK120"/>
      <c r="MKM120"/>
      <c r="MKO120"/>
      <c r="MKQ120"/>
      <c r="MKS120"/>
      <c r="MKU120"/>
      <c r="MKW120"/>
      <c r="MKY120"/>
      <c r="MLA120"/>
      <c r="MLC120"/>
      <c r="MLE120"/>
      <c r="MLG120"/>
      <c r="MLI120"/>
      <c r="MLK120"/>
      <c r="MLM120"/>
      <c r="MLO120"/>
      <c r="MLQ120"/>
      <c r="MLS120"/>
      <c r="MLU120"/>
      <c r="MLW120"/>
      <c r="MLY120"/>
      <c r="MMA120"/>
      <c r="MMC120"/>
      <c r="MME120"/>
      <c r="MMG120"/>
      <c r="MMI120"/>
      <c r="MMK120"/>
      <c r="MMM120"/>
      <c r="MMO120"/>
      <c r="MMQ120"/>
      <c r="MMS120"/>
      <c r="MMU120"/>
      <c r="MMW120"/>
      <c r="MMY120"/>
      <c r="MNA120"/>
      <c r="MNC120"/>
      <c r="MNE120"/>
      <c r="MNG120"/>
      <c r="MNI120"/>
      <c r="MNK120"/>
      <c r="MNM120"/>
      <c r="MNO120"/>
      <c r="MNQ120"/>
      <c r="MNS120"/>
      <c r="MNU120"/>
      <c r="MNW120"/>
      <c r="MNY120"/>
      <c r="MOA120"/>
      <c r="MOC120"/>
      <c r="MOE120"/>
      <c r="MOG120"/>
      <c r="MOI120"/>
      <c r="MOK120"/>
      <c r="MOM120"/>
      <c r="MOO120"/>
      <c r="MOQ120"/>
      <c r="MOS120"/>
      <c r="MOU120"/>
      <c r="MOW120"/>
      <c r="MOY120"/>
      <c r="MPA120"/>
      <c r="MPC120"/>
      <c r="MPE120"/>
      <c r="MPG120"/>
      <c r="MPI120"/>
      <c r="MPK120"/>
      <c r="MPM120"/>
      <c r="MPO120"/>
      <c r="MPQ120"/>
      <c r="MPS120"/>
      <c r="MPU120"/>
      <c r="MPW120"/>
      <c r="MPY120"/>
      <c r="MQA120"/>
      <c r="MQC120"/>
      <c r="MQE120"/>
      <c r="MQG120"/>
      <c r="MQI120"/>
      <c r="MQK120"/>
      <c r="MQM120"/>
      <c r="MQO120"/>
      <c r="MQQ120"/>
      <c r="MQS120"/>
      <c r="MQU120"/>
      <c r="MQW120"/>
      <c r="MQY120"/>
      <c r="MRA120"/>
      <c r="MRC120"/>
      <c r="MRE120"/>
      <c r="MRG120"/>
      <c r="MRI120"/>
      <c r="MRK120"/>
      <c r="MRM120"/>
      <c r="MRO120"/>
      <c r="MRQ120"/>
      <c r="MRS120"/>
      <c r="MRU120"/>
      <c r="MRW120"/>
      <c r="MRY120"/>
      <c r="MSA120"/>
      <c r="MSC120"/>
      <c r="MSE120"/>
      <c r="MSG120"/>
      <c r="MSI120"/>
      <c r="MSK120"/>
      <c r="MSM120"/>
      <c r="MSO120"/>
      <c r="MSQ120"/>
      <c r="MSS120"/>
      <c r="MSU120"/>
      <c r="MSW120"/>
      <c r="MSY120"/>
      <c r="MTA120"/>
      <c r="MTC120"/>
      <c r="MTE120"/>
      <c r="MTG120"/>
      <c r="MTI120"/>
      <c r="MTK120"/>
      <c r="MTM120"/>
      <c r="MTO120"/>
      <c r="MTQ120"/>
      <c r="MTS120"/>
      <c r="MTU120"/>
      <c r="MTW120"/>
      <c r="MTY120"/>
      <c r="MUA120"/>
      <c r="MUC120"/>
      <c r="MUE120"/>
      <c r="MUG120"/>
      <c r="MUI120"/>
      <c r="MUK120"/>
      <c r="MUM120"/>
      <c r="MUO120"/>
      <c r="MUQ120"/>
      <c r="MUS120"/>
      <c r="MUU120"/>
      <c r="MUW120"/>
      <c r="MUY120"/>
      <c r="MVA120"/>
      <c r="MVC120"/>
      <c r="MVE120"/>
      <c r="MVG120"/>
      <c r="MVI120"/>
      <c r="MVK120"/>
      <c r="MVM120"/>
      <c r="MVO120"/>
      <c r="MVQ120"/>
      <c r="MVS120"/>
      <c r="MVU120"/>
      <c r="MVW120"/>
      <c r="MVY120"/>
      <c r="MWA120"/>
      <c r="MWC120"/>
      <c r="MWE120"/>
      <c r="MWG120"/>
      <c r="MWI120"/>
      <c r="MWK120"/>
      <c r="MWM120"/>
      <c r="MWO120"/>
      <c r="MWQ120"/>
      <c r="MWS120"/>
      <c r="MWU120"/>
      <c r="MWW120"/>
      <c r="MWY120"/>
      <c r="MXA120"/>
      <c r="MXC120"/>
      <c r="MXE120"/>
      <c r="MXG120"/>
      <c r="MXI120"/>
      <c r="MXK120"/>
      <c r="MXM120"/>
      <c r="MXO120"/>
      <c r="MXQ120"/>
      <c r="MXS120"/>
      <c r="MXU120"/>
      <c r="MXW120"/>
      <c r="MXY120"/>
      <c r="MYA120"/>
      <c r="MYC120"/>
      <c r="MYE120"/>
      <c r="MYG120"/>
      <c r="MYI120"/>
      <c r="MYK120"/>
      <c r="MYM120"/>
      <c r="MYO120"/>
      <c r="MYQ120"/>
      <c r="MYS120"/>
      <c r="MYU120"/>
      <c r="MYW120"/>
      <c r="MYY120"/>
      <c r="MZA120"/>
      <c r="MZC120"/>
      <c r="MZE120"/>
      <c r="MZG120"/>
      <c r="MZI120"/>
      <c r="MZK120"/>
      <c r="MZM120"/>
      <c r="MZO120"/>
      <c r="MZQ120"/>
      <c r="MZS120"/>
      <c r="MZU120"/>
      <c r="MZW120"/>
      <c r="MZY120"/>
      <c r="NAA120"/>
      <c r="NAC120"/>
      <c r="NAE120"/>
      <c r="NAG120"/>
      <c r="NAI120"/>
      <c r="NAK120"/>
      <c r="NAM120"/>
      <c r="NAO120"/>
      <c r="NAQ120"/>
      <c r="NAS120"/>
      <c r="NAU120"/>
      <c r="NAW120"/>
      <c r="NAY120"/>
      <c r="NBA120"/>
      <c r="NBC120"/>
      <c r="NBE120"/>
      <c r="NBG120"/>
      <c r="NBI120"/>
      <c r="NBK120"/>
      <c r="NBM120"/>
      <c r="NBO120"/>
      <c r="NBQ120"/>
      <c r="NBS120"/>
      <c r="NBU120"/>
      <c r="NBW120"/>
      <c r="NBY120"/>
      <c r="NCA120"/>
      <c r="NCC120"/>
      <c r="NCE120"/>
      <c r="NCG120"/>
      <c r="NCI120"/>
      <c r="NCK120"/>
      <c r="NCM120"/>
      <c r="NCO120"/>
      <c r="NCQ120"/>
      <c r="NCS120"/>
      <c r="NCU120"/>
      <c r="NCW120"/>
      <c r="NCY120"/>
      <c r="NDA120"/>
      <c r="NDC120"/>
      <c r="NDE120"/>
      <c r="NDG120"/>
      <c r="NDI120"/>
      <c r="NDK120"/>
      <c r="NDM120"/>
      <c r="NDO120"/>
      <c r="NDQ120"/>
      <c r="NDS120"/>
      <c r="NDU120"/>
      <c r="NDW120"/>
      <c r="NDY120"/>
      <c r="NEA120"/>
      <c r="NEC120"/>
      <c r="NEE120"/>
      <c r="NEG120"/>
      <c r="NEI120"/>
      <c r="NEK120"/>
      <c r="NEM120"/>
      <c r="NEO120"/>
      <c r="NEQ120"/>
      <c r="NES120"/>
      <c r="NEU120"/>
      <c r="NEW120"/>
      <c r="NEY120"/>
      <c r="NFA120"/>
      <c r="NFC120"/>
      <c r="NFE120"/>
      <c r="NFG120"/>
      <c r="NFI120"/>
      <c r="NFK120"/>
      <c r="NFM120"/>
      <c r="NFO120"/>
      <c r="NFQ120"/>
      <c r="NFS120"/>
      <c r="NFU120"/>
      <c r="NFW120"/>
      <c r="NFY120"/>
      <c r="NGA120"/>
      <c r="NGC120"/>
      <c r="NGE120"/>
      <c r="NGG120"/>
      <c r="NGI120"/>
      <c r="NGK120"/>
      <c r="NGM120"/>
      <c r="NGO120"/>
      <c r="NGQ120"/>
      <c r="NGS120"/>
      <c r="NGU120"/>
      <c r="NGW120"/>
      <c r="NGY120"/>
      <c r="NHA120"/>
      <c r="NHC120"/>
      <c r="NHE120"/>
      <c r="NHG120"/>
      <c r="NHI120"/>
      <c r="NHK120"/>
      <c r="NHM120"/>
      <c r="NHO120"/>
      <c r="NHQ120"/>
      <c r="NHS120"/>
      <c r="NHU120"/>
      <c r="NHW120"/>
      <c r="NHY120"/>
      <c r="NIA120"/>
      <c r="NIC120"/>
      <c r="NIE120"/>
      <c r="NIG120"/>
      <c r="NII120"/>
      <c r="NIK120"/>
      <c r="NIM120"/>
      <c r="NIO120"/>
      <c r="NIQ120"/>
      <c r="NIS120"/>
      <c r="NIU120"/>
      <c r="NIW120"/>
      <c r="NIY120"/>
      <c r="NJA120"/>
      <c r="NJC120"/>
      <c r="NJE120"/>
      <c r="NJG120"/>
      <c r="NJI120"/>
      <c r="NJK120"/>
      <c r="NJM120"/>
      <c r="NJO120"/>
      <c r="NJQ120"/>
      <c r="NJS120"/>
      <c r="NJU120"/>
      <c r="NJW120"/>
      <c r="NJY120"/>
      <c r="NKA120"/>
      <c r="NKC120"/>
      <c r="NKE120"/>
      <c r="NKG120"/>
      <c r="NKI120"/>
      <c r="NKK120"/>
      <c r="NKM120"/>
      <c r="NKO120"/>
      <c r="NKQ120"/>
      <c r="NKS120"/>
      <c r="NKU120"/>
      <c r="NKW120"/>
      <c r="NKY120"/>
      <c r="NLA120"/>
      <c r="NLC120"/>
      <c r="NLE120"/>
      <c r="NLG120"/>
      <c r="NLI120"/>
      <c r="NLK120"/>
      <c r="NLM120"/>
      <c r="NLO120"/>
      <c r="NLQ120"/>
      <c r="NLS120"/>
      <c r="NLU120"/>
      <c r="NLW120"/>
      <c r="NLY120"/>
      <c r="NMA120"/>
      <c r="NMC120"/>
      <c r="NME120"/>
      <c r="NMG120"/>
      <c r="NMI120"/>
      <c r="NMK120"/>
      <c r="NMM120"/>
      <c r="NMO120"/>
      <c r="NMQ120"/>
      <c r="NMS120"/>
      <c r="NMU120"/>
      <c r="NMW120"/>
      <c r="NMY120"/>
      <c r="NNA120"/>
      <c r="NNC120"/>
      <c r="NNE120"/>
      <c r="NNG120"/>
      <c r="NNI120"/>
      <c r="NNK120"/>
      <c r="NNM120"/>
      <c r="NNO120"/>
      <c r="NNQ120"/>
      <c r="NNS120"/>
      <c r="NNU120"/>
      <c r="NNW120"/>
      <c r="NNY120"/>
      <c r="NOA120"/>
      <c r="NOC120"/>
      <c r="NOE120"/>
      <c r="NOG120"/>
      <c r="NOI120"/>
      <c r="NOK120"/>
      <c r="NOM120"/>
      <c r="NOO120"/>
      <c r="NOQ120"/>
      <c r="NOS120"/>
      <c r="NOU120"/>
      <c r="NOW120"/>
      <c r="NOY120"/>
      <c r="NPA120"/>
      <c r="NPC120"/>
      <c r="NPE120"/>
      <c r="NPG120"/>
      <c r="NPI120"/>
      <c r="NPK120"/>
      <c r="NPM120"/>
      <c r="NPO120"/>
      <c r="NPQ120"/>
      <c r="NPS120"/>
      <c r="NPU120"/>
      <c r="NPW120"/>
      <c r="NPY120"/>
      <c r="NQA120"/>
      <c r="NQC120"/>
      <c r="NQE120"/>
      <c r="NQG120"/>
      <c r="NQI120"/>
      <c r="NQK120"/>
      <c r="NQM120"/>
      <c r="NQO120"/>
      <c r="NQQ120"/>
      <c r="NQS120"/>
      <c r="NQU120"/>
      <c r="NQW120"/>
      <c r="NQY120"/>
      <c r="NRA120"/>
      <c r="NRC120"/>
      <c r="NRE120"/>
      <c r="NRG120"/>
      <c r="NRI120"/>
      <c r="NRK120"/>
      <c r="NRM120"/>
      <c r="NRO120"/>
      <c r="NRQ120"/>
      <c r="NRS120"/>
      <c r="NRU120"/>
      <c r="NRW120"/>
      <c r="NRY120"/>
      <c r="NSA120"/>
      <c r="NSC120"/>
      <c r="NSE120"/>
      <c r="NSG120"/>
      <c r="NSI120"/>
      <c r="NSK120"/>
      <c r="NSM120"/>
      <c r="NSO120"/>
      <c r="NSQ120"/>
      <c r="NSS120"/>
      <c r="NSU120"/>
      <c r="NSW120"/>
      <c r="NSY120"/>
      <c r="NTA120"/>
      <c r="NTC120"/>
      <c r="NTE120"/>
      <c r="NTG120"/>
      <c r="NTI120"/>
      <c r="NTK120"/>
      <c r="NTM120"/>
      <c r="NTO120"/>
      <c r="NTQ120"/>
      <c r="NTS120"/>
      <c r="NTU120"/>
      <c r="NTW120"/>
      <c r="NTY120"/>
      <c r="NUA120"/>
      <c r="NUC120"/>
      <c r="NUE120"/>
      <c r="NUG120"/>
      <c r="NUI120"/>
      <c r="NUK120"/>
      <c r="NUM120"/>
      <c r="NUO120"/>
      <c r="NUQ120"/>
      <c r="NUS120"/>
      <c r="NUU120"/>
      <c r="NUW120"/>
      <c r="NUY120"/>
      <c r="NVA120"/>
      <c r="NVC120"/>
      <c r="NVE120"/>
      <c r="NVG120"/>
      <c r="NVI120"/>
      <c r="NVK120"/>
      <c r="NVM120"/>
      <c r="NVO120"/>
      <c r="NVQ120"/>
      <c r="NVS120"/>
      <c r="NVU120"/>
      <c r="NVW120"/>
      <c r="NVY120"/>
      <c r="NWA120"/>
      <c r="NWC120"/>
      <c r="NWE120"/>
      <c r="NWG120"/>
      <c r="NWI120"/>
      <c r="NWK120"/>
      <c r="NWM120"/>
      <c r="NWO120"/>
      <c r="NWQ120"/>
      <c r="NWS120"/>
      <c r="NWU120"/>
      <c r="NWW120"/>
      <c r="NWY120"/>
      <c r="NXA120"/>
      <c r="NXC120"/>
      <c r="NXE120"/>
      <c r="NXG120"/>
      <c r="NXI120"/>
      <c r="NXK120"/>
      <c r="NXM120"/>
      <c r="NXO120"/>
      <c r="NXQ120"/>
      <c r="NXS120"/>
      <c r="NXU120"/>
      <c r="NXW120"/>
      <c r="NXY120"/>
      <c r="NYA120"/>
      <c r="NYC120"/>
      <c r="NYE120"/>
      <c r="NYG120"/>
      <c r="NYI120"/>
      <c r="NYK120"/>
      <c r="NYM120"/>
      <c r="NYO120"/>
      <c r="NYQ120"/>
      <c r="NYS120"/>
      <c r="NYU120"/>
      <c r="NYW120"/>
      <c r="NYY120"/>
      <c r="NZA120"/>
      <c r="NZC120"/>
      <c r="NZE120"/>
      <c r="NZG120"/>
      <c r="NZI120"/>
      <c r="NZK120"/>
      <c r="NZM120"/>
      <c r="NZO120"/>
      <c r="NZQ120"/>
      <c r="NZS120"/>
      <c r="NZU120"/>
      <c r="NZW120"/>
      <c r="NZY120"/>
      <c r="OAA120"/>
      <c r="OAC120"/>
      <c r="OAE120"/>
      <c r="OAG120"/>
      <c r="OAI120"/>
      <c r="OAK120"/>
      <c r="OAM120"/>
      <c r="OAO120"/>
      <c r="OAQ120"/>
      <c r="OAS120"/>
      <c r="OAU120"/>
      <c r="OAW120"/>
      <c r="OAY120"/>
      <c r="OBA120"/>
      <c r="OBC120"/>
      <c r="OBE120"/>
      <c r="OBG120"/>
      <c r="OBI120"/>
      <c r="OBK120"/>
      <c r="OBM120"/>
      <c r="OBO120"/>
      <c r="OBQ120"/>
      <c r="OBS120"/>
      <c r="OBU120"/>
      <c r="OBW120"/>
      <c r="OBY120"/>
      <c r="OCA120"/>
      <c r="OCC120"/>
      <c r="OCE120"/>
      <c r="OCG120"/>
      <c r="OCI120"/>
      <c r="OCK120"/>
      <c r="OCM120"/>
      <c r="OCO120"/>
      <c r="OCQ120"/>
      <c r="OCS120"/>
      <c r="OCU120"/>
      <c r="OCW120"/>
      <c r="OCY120"/>
      <c r="ODA120"/>
      <c r="ODC120"/>
      <c r="ODE120"/>
      <c r="ODG120"/>
      <c r="ODI120"/>
      <c r="ODK120"/>
      <c r="ODM120"/>
      <c r="ODO120"/>
      <c r="ODQ120"/>
      <c r="ODS120"/>
      <c r="ODU120"/>
      <c r="ODW120"/>
      <c r="ODY120"/>
      <c r="OEA120"/>
      <c r="OEC120"/>
      <c r="OEE120"/>
      <c r="OEG120"/>
      <c r="OEI120"/>
      <c r="OEK120"/>
      <c r="OEM120"/>
      <c r="OEO120"/>
      <c r="OEQ120"/>
      <c r="OES120"/>
      <c r="OEU120"/>
      <c r="OEW120"/>
      <c r="OEY120"/>
      <c r="OFA120"/>
      <c r="OFC120"/>
      <c r="OFE120"/>
      <c r="OFG120"/>
      <c r="OFI120"/>
      <c r="OFK120"/>
      <c r="OFM120"/>
      <c r="OFO120"/>
      <c r="OFQ120"/>
      <c r="OFS120"/>
      <c r="OFU120"/>
      <c r="OFW120"/>
      <c r="OFY120"/>
      <c r="OGA120"/>
      <c r="OGC120"/>
      <c r="OGE120"/>
      <c r="OGG120"/>
      <c r="OGI120"/>
      <c r="OGK120"/>
      <c r="OGM120"/>
      <c r="OGO120"/>
      <c r="OGQ120"/>
      <c r="OGS120"/>
      <c r="OGU120"/>
      <c r="OGW120"/>
      <c r="OGY120"/>
      <c r="OHA120"/>
      <c r="OHC120"/>
      <c r="OHE120"/>
      <c r="OHG120"/>
      <c r="OHI120"/>
      <c r="OHK120"/>
      <c r="OHM120"/>
      <c r="OHO120"/>
      <c r="OHQ120"/>
      <c r="OHS120"/>
      <c r="OHU120"/>
      <c r="OHW120"/>
      <c r="OHY120"/>
      <c r="OIA120"/>
      <c r="OIC120"/>
      <c r="OIE120"/>
      <c r="OIG120"/>
      <c r="OII120"/>
      <c r="OIK120"/>
      <c r="OIM120"/>
      <c r="OIO120"/>
      <c r="OIQ120"/>
      <c r="OIS120"/>
      <c r="OIU120"/>
      <c r="OIW120"/>
      <c r="OIY120"/>
      <c r="OJA120"/>
      <c r="OJC120"/>
      <c r="OJE120"/>
      <c r="OJG120"/>
      <c r="OJI120"/>
      <c r="OJK120"/>
      <c r="OJM120"/>
      <c r="OJO120"/>
      <c r="OJQ120"/>
      <c r="OJS120"/>
      <c r="OJU120"/>
      <c r="OJW120"/>
      <c r="OJY120"/>
      <c r="OKA120"/>
      <c r="OKC120"/>
      <c r="OKE120"/>
      <c r="OKG120"/>
      <c r="OKI120"/>
      <c r="OKK120"/>
      <c r="OKM120"/>
      <c r="OKO120"/>
      <c r="OKQ120"/>
      <c r="OKS120"/>
      <c r="OKU120"/>
      <c r="OKW120"/>
      <c r="OKY120"/>
      <c r="OLA120"/>
      <c r="OLC120"/>
      <c r="OLE120"/>
      <c r="OLG120"/>
      <c r="OLI120"/>
      <c r="OLK120"/>
      <c r="OLM120"/>
      <c r="OLO120"/>
      <c r="OLQ120"/>
      <c r="OLS120"/>
      <c r="OLU120"/>
      <c r="OLW120"/>
      <c r="OLY120"/>
      <c r="OMA120"/>
      <c r="OMC120"/>
      <c r="OME120"/>
      <c r="OMG120"/>
      <c r="OMI120"/>
      <c r="OMK120"/>
      <c r="OMM120"/>
      <c r="OMO120"/>
      <c r="OMQ120"/>
      <c r="OMS120"/>
      <c r="OMU120"/>
      <c r="OMW120"/>
      <c r="OMY120"/>
      <c r="ONA120"/>
      <c r="ONC120"/>
      <c r="ONE120"/>
      <c r="ONG120"/>
      <c r="ONI120"/>
      <c r="ONK120"/>
      <c r="ONM120"/>
      <c r="ONO120"/>
      <c r="ONQ120"/>
      <c r="ONS120"/>
      <c r="ONU120"/>
      <c r="ONW120"/>
      <c r="ONY120"/>
      <c r="OOA120"/>
      <c r="OOC120"/>
      <c r="OOE120"/>
      <c r="OOG120"/>
      <c r="OOI120"/>
      <c r="OOK120"/>
      <c r="OOM120"/>
      <c r="OOO120"/>
      <c r="OOQ120"/>
      <c r="OOS120"/>
      <c r="OOU120"/>
      <c r="OOW120"/>
      <c r="OOY120"/>
      <c r="OPA120"/>
      <c r="OPC120"/>
      <c r="OPE120"/>
      <c r="OPG120"/>
      <c r="OPI120"/>
      <c r="OPK120"/>
      <c r="OPM120"/>
      <c r="OPO120"/>
      <c r="OPQ120"/>
      <c r="OPS120"/>
      <c r="OPU120"/>
      <c r="OPW120"/>
      <c r="OPY120"/>
      <c r="OQA120"/>
      <c r="OQC120"/>
      <c r="OQE120"/>
      <c r="OQG120"/>
      <c r="OQI120"/>
      <c r="OQK120"/>
      <c r="OQM120"/>
      <c r="OQO120"/>
      <c r="OQQ120"/>
      <c r="OQS120"/>
      <c r="OQU120"/>
      <c r="OQW120"/>
      <c r="OQY120"/>
      <c r="ORA120"/>
      <c r="ORC120"/>
      <c r="ORE120"/>
      <c r="ORG120"/>
      <c r="ORI120"/>
      <c r="ORK120"/>
      <c r="ORM120"/>
      <c r="ORO120"/>
      <c r="ORQ120"/>
      <c r="ORS120"/>
      <c r="ORU120"/>
      <c r="ORW120"/>
      <c r="ORY120"/>
      <c r="OSA120"/>
      <c r="OSC120"/>
      <c r="OSE120"/>
      <c r="OSG120"/>
      <c r="OSI120"/>
      <c r="OSK120"/>
      <c r="OSM120"/>
      <c r="OSO120"/>
      <c r="OSQ120"/>
      <c r="OSS120"/>
      <c r="OSU120"/>
      <c r="OSW120"/>
      <c r="OSY120"/>
      <c r="OTA120"/>
      <c r="OTC120"/>
      <c r="OTE120"/>
      <c r="OTG120"/>
      <c r="OTI120"/>
      <c r="OTK120"/>
      <c r="OTM120"/>
      <c r="OTO120"/>
      <c r="OTQ120"/>
      <c r="OTS120"/>
      <c r="OTU120"/>
      <c r="OTW120"/>
      <c r="OTY120"/>
      <c r="OUA120"/>
      <c r="OUC120"/>
      <c r="OUE120"/>
      <c r="OUG120"/>
      <c r="OUI120"/>
      <c r="OUK120"/>
      <c r="OUM120"/>
      <c r="OUO120"/>
      <c r="OUQ120"/>
      <c r="OUS120"/>
      <c r="OUU120"/>
      <c r="OUW120"/>
      <c r="OUY120"/>
      <c r="OVA120"/>
      <c r="OVC120"/>
      <c r="OVE120"/>
      <c r="OVG120"/>
      <c r="OVI120"/>
      <c r="OVK120"/>
      <c r="OVM120"/>
      <c r="OVO120"/>
      <c r="OVQ120"/>
      <c r="OVS120"/>
      <c r="OVU120"/>
      <c r="OVW120"/>
      <c r="OVY120"/>
      <c r="OWA120"/>
      <c r="OWC120"/>
      <c r="OWE120"/>
      <c r="OWG120"/>
      <c r="OWI120"/>
      <c r="OWK120"/>
      <c r="OWM120"/>
      <c r="OWO120"/>
      <c r="OWQ120"/>
      <c r="OWS120"/>
      <c r="OWU120"/>
      <c r="OWW120"/>
      <c r="OWY120"/>
      <c r="OXA120"/>
      <c r="OXC120"/>
      <c r="OXE120"/>
      <c r="OXG120"/>
      <c r="OXI120"/>
      <c r="OXK120"/>
      <c r="OXM120"/>
      <c r="OXO120"/>
      <c r="OXQ120"/>
      <c r="OXS120"/>
      <c r="OXU120"/>
      <c r="OXW120"/>
      <c r="OXY120"/>
      <c r="OYA120"/>
      <c r="OYC120"/>
      <c r="OYE120"/>
      <c r="OYG120"/>
      <c r="OYI120"/>
      <c r="OYK120"/>
      <c r="OYM120"/>
      <c r="OYO120"/>
      <c r="OYQ120"/>
      <c r="OYS120"/>
      <c r="OYU120"/>
      <c r="OYW120"/>
      <c r="OYY120"/>
      <c r="OZA120"/>
      <c r="OZC120"/>
      <c r="OZE120"/>
      <c r="OZG120"/>
      <c r="OZI120"/>
      <c r="OZK120"/>
      <c r="OZM120"/>
      <c r="OZO120"/>
      <c r="OZQ120"/>
      <c r="OZS120"/>
      <c r="OZU120"/>
      <c r="OZW120"/>
      <c r="OZY120"/>
      <c r="PAA120"/>
      <c r="PAC120"/>
      <c r="PAE120"/>
      <c r="PAG120"/>
      <c r="PAI120"/>
      <c r="PAK120"/>
      <c r="PAM120"/>
      <c r="PAO120"/>
      <c r="PAQ120"/>
      <c r="PAS120"/>
      <c r="PAU120"/>
      <c r="PAW120"/>
      <c r="PAY120"/>
      <c r="PBA120"/>
      <c r="PBC120"/>
      <c r="PBE120"/>
      <c r="PBG120"/>
      <c r="PBI120"/>
      <c r="PBK120"/>
      <c r="PBM120"/>
      <c r="PBO120"/>
      <c r="PBQ120"/>
      <c r="PBS120"/>
      <c r="PBU120"/>
      <c r="PBW120"/>
      <c r="PBY120"/>
      <c r="PCA120"/>
      <c r="PCC120"/>
      <c r="PCE120"/>
      <c r="PCG120"/>
      <c r="PCI120"/>
      <c r="PCK120"/>
      <c r="PCM120"/>
      <c r="PCO120"/>
      <c r="PCQ120"/>
      <c r="PCS120"/>
      <c r="PCU120"/>
      <c r="PCW120"/>
      <c r="PCY120"/>
      <c r="PDA120"/>
      <c r="PDC120"/>
      <c r="PDE120"/>
      <c r="PDG120"/>
      <c r="PDI120"/>
      <c r="PDK120"/>
      <c r="PDM120"/>
      <c r="PDO120"/>
      <c r="PDQ120"/>
      <c r="PDS120"/>
      <c r="PDU120"/>
      <c r="PDW120"/>
      <c r="PDY120"/>
      <c r="PEA120"/>
      <c r="PEC120"/>
      <c r="PEE120"/>
      <c r="PEG120"/>
      <c r="PEI120"/>
      <c r="PEK120"/>
      <c r="PEM120"/>
      <c r="PEO120"/>
      <c r="PEQ120"/>
      <c r="PES120"/>
      <c r="PEU120"/>
      <c r="PEW120"/>
      <c r="PEY120"/>
      <c r="PFA120"/>
      <c r="PFC120"/>
      <c r="PFE120"/>
      <c r="PFG120"/>
      <c r="PFI120"/>
      <c r="PFK120"/>
      <c r="PFM120"/>
      <c r="PFO120"/>
      <c r="PFQ120"/>
      <c r="PFS120"/>
      <c r="PFU120"/>
      <c r="PFW120"/>
      <c r="PFY120"/>
      <c r="PGA120"/>
      <c r="PGC120"/>
      <c r="PGE120"/>
      <c r="PGG120"/>
      <c r="PGI120"/>
      <c r="PGK120"/>
      <c r="PGM120"/>
      <c r="PGO120"/>
      <c r="PGQ120"/>
      <c r="PGS120"/>
      <c r="PGU120"/>
      <c r="PGW120"/>
      <c r="PGY120"/>
      <c r="PHA120"/>
      <c r="PHC120"/>
      <c r="PHE120"/>
      <c r="PHG120"/>
      <c r="PHI120"/>
      <c r="PHK120"/>
      <c r="PHM120"/>
      <c r="PHO120"/>
      <c r="PHQ120"/>
      <c r="PHS120"/>
      <c r="PHU120"/>
      <c r="PHW120"/>
      <c r="PHY120"/>
      <c r="PIA120"/>
      <c r="PIC120"/>
      <c r="PIE120"/>
      <c r="PIG120"/>
      <c r="PII120"/>
      <c r="PIK120"/>
      <c r="PIM120"/>
      <c r="PIO120"/>
      <c r="PIQ120"/>
      <c r="PIS120"/>
      <c r="PIU120"/>
      <c r="PIW120"/>
      <c r="PIY120"/>
      <c r="PJA120"/>
      <c r="PJC120"/>
      <c r="PJE120"/>
      <c r="PJG120"/>
      <c r="PJI120"/>
      <c r="PJK120"/>
      <c r="PJM120"/>
      <c r="PJO120"/>
      <c r="PJQ120"/>
      <c r="PJS120"/>
      <c r="PJU120"/>
      <c r="PJW120"/>
      <c r="PJY120"/>
      <c r="PKA120"/>
      <c r="PKC120"/>
      <c r="PKE120"/>
      <c r="PKG120"/>
      <c r="PKI120"/>
      <c r="PKK120"/>
      <c r="PKM120"/>
      <c r="PKO120"/>
      <c r="PKQ120"/>
      <c r="PKS120"/>
      <c r="PKU120"/>
      <c r="PKW120"/>
      <c r="PKY120"/>
      <c r="PLA120"/>
      <c r="PLC120"/>
      <c r="PLE120"/>
      <c r="PLG120"/>
      <c r="PLI120"/>
      <c r="PLK120"/>
      <c r="PLM120"/>
      <c r="PLO120"/>
      <c r="PLQ120"/>
      <c r="PLS120"/>
      <c r="PLU120"/>
      <c r="PLW120"/>
      <c r="PLY120"/>
      <c r="PMA120"/>
      <c r="PMC120"/>
      <c r="PME120"/>
      <c r="PMG120"/>
      <c r="PMI120"/>
      <c r="PMK120"/>
      <c r="PMM120"/>
      <c r="PMO120"/>
      <c r="PMQ120"/>
      <c r="PMS120"/>
      <c r="PMU120"/>
      <c r="PMW120"/>
      <c r="PMY120"/>
      <c r="PNA120"/>
      <c r="PNC120"/>
      <c r="PNE120"/>
      <c r="PNG120"/>
      <c r="PNI120"/>
      <c r="PNK120"/>
      <c r="PNM120"/>
      <c r="PNO120"/>
      <c r="PNQ120"/>
      <c r="PNS120"/>
      <c r="PNU120"/>
      <c r="PNW120"/>
      <c r="PNY120"/>
      <c r="POA120"/>
      <c r="POC120"/>
      <c r="POE120"/>
      <c r="POG120"/>
      <c r="POI120"/>
      <c r="POK120"/>
      <c r="POM120"/>
      <c r="POO120"/>
      <c r="POQ120"/>
      <c r="POS120"/>
      <c r="POU120"/>
      <c r="POW120"/>
      <c r="POY120"/>
      <c r="PPA120"/>
      <c r="PPC120"/>
      <c r="PPE120"/>
      <c r="PPG120"/>
      <c r="PPI120"/>
      <c r="PPK120"/>
      <c r="PPM120"/>
      <c r="PPO120"/>
      <c r="PPQ120"/>
      <c r="PPS120"/>
      <c r="PPU120"/>
      <c r="PPW120"/>
      <c r="PPY120"/>
      <c r="PQA120"/>
      <c r="PQC120"/>
      <c r="PQE120"/>
      <c r="PQG120"/>
      <c r="PQI120"/>
      <c r="PQK120"/>
      <c r="PQM120"/>
      <c r="PQO120"/>
      <c r="PQQ120"/>
      <c r="PQS120"/>
      <c r="PQU120"/>
      <c r="PQW120"/>
      <c r="PQY120"/>
      <c r="PRA120"/>
      <c r="PRC120"/>
      <c r="PRE120"/>
      <c r="PRG120"/>
      <c r="PRI120"/>
      <c r="PRK120"/>
      <c r="PRM120"/>
      <c r="PRO120"/>
      <c r="PRQ120"/>
      <c r="PRS120"/>
      <c r="PRU120"/>
      <c r="PRW120"/>
      <c r="PRY120"/>
      <c r="PSA120"/>
      <c r="PSC120"/>
      <c r="PSE120"/>
      <c r="PSG120"/>
      <c r="PSI120"/>
      <c r="PSK120"/>
      <c r="PSM120"/>
      <c r="PSO120"/>
      <c r="PSQ120"/>
      <c r="PSS120"/>
      <c r="PSU120"/>
      <c r="PSW120"/>
      <c r="PSY120"/>
      <c r="PTA120"/>
      <c r="PTC120"/>
      <c r="PTE120"/>
      <c r="PTG120"/>
      <c r="PTI120"/>
      <c r="PTK120"/>
      <c r="PTM120"/>
      <c r="PTO120"/>
      <c r="PTQ120"/>
      <c r="PTS120"/>
      <c r="PTU120"/>
      <c r="PTW120"/>
      <c r="PTY120"/>
      <c r="PUA120"/>
      <c r="PUC120"/>
      <c r="PUE120"/>
      <c r="PUG120"/>
      <c r="PUI120"/>
      <c r="PUK120"/>
      <c r="PUM120"/>
      <c r="PUO120"/>
      <c r="PUQ120"/>
      <c r="PUS120"/>
      <c r="PUU120"/>
      <c r="PUW120"/>
      <c r="PUY120"/>
      <c r="PVA120"/>
      <c r="PVC120"/>
      <c r="PVE120"/>
      <c r="PVG120"/>
      <c r="PVI120"/>
      <c r="PVK120"/>
      <c r="PVM120"/>
      <c r="PVO120"/>
      <c r="PVQ120"/>
      <c r="PVS120"/>
      <c r="PVU120"/>
      <c r="PVW120"/>
      <c r="PVY120"/>
      <c r="PWA120"/>
      <c r="PWC120"/>
      <c r="PWE120"/>
      <c r="PWG120"/>
      <c r="PWI120"/>
      <c r="PWK120"/>
      <c r="PWM120"/>
      <c r="PWO120"/>
      <c r="PWQ120"/>
      <c r="PWS120"/>
      <c r="PWU120"/>
      <c r="PWW120"/>
      <c r="PWY120"/>
      <c r="PXA120"/>
      <c r="PXC120"/>
      <c r="PXE120"/>
      <c r="PXG120"/>
      <c r="PXI120"/>
      <c r="PXK120"/>
      <c r="PXM120"/>
      <c r="PXO120"/>
      <c r="PXQ120"/>
      <c r="PXS120"/>
      <c r="PXU120"/>
      <c r="PXW120"/>
      <c r="PXY120"/>
      <c r="PYA120"/>
      <c r="PYC120"/>
      <c r="PYE120"/>
      <c r="PYG120"/>
      <c r="PYI120"/>
      <c r="PYK120"/>
      <c r="PYM120"/>
      <c r="PYO120"/>
      <c r="PYQ120"/>
      <c r="PYS120"/>
      <c r="PYU120"/>
      <c r="PYW120"/>
      <c r="PYY120"/>
      <c r="PZA120"/>
      <c r="PZC120"/>
      <c r="PZE120"/>
      <c r="PZG120"/>
      <c r="PZI120"/>
      <c r="PZK120"/>
      <c r="PZM120"/>
      <c r="PZO120"/>
      <c r="PZQ120"/>
      <c r="PZS120"/>
      <c r="PZU120"/>
      <c r="PZW120"/>
      <c r="PZY120"/>
      <c r="QAA120"/>
      <c r="QAC120"/>
      <c r="QAE120"/>
      <c r="QAG120"/>
      <c r="QAI120"/>
      <c r="QAK120"/>
      <c r="QAM120"/>
      <c r="QAO120"/>
      <c r="QAQ120"/>
      <c r="QAS120"/>
      <c r="QAU120"/>
      <c r="QAW120"/>
      <c r="QAY120"/>
      <c r="QBA120"/>
      <c r="QBC120"/>
      <c r="QBE120"/>
      <c r="QBG120"/>
      <c r="QBI120"/>
      <c r="QBK120"/>
      <c r="QBM120"/>
      <c r="QBO120"/>
      <c r="QBQ120"/>
      <c r="QBS120"/>
      <c r="QBU120"/>
      <c r="QBW120"/>
      <c r="QBY120"/>
      <c r="QCA120"/>
      <c r="QCC120"/>
      <c r="QCE120"/>
      <c r="QCG120"/>
      <c r="QCI120"/>
      <c r="QCK120"/>
      <c r="QCM120"/>
      <c r="QCO120"/>
      <c r="QCQ120"/>
      <c r="QCS120"/>
      <c r="QCU120"/>
      <c r="QCW120"/>
      <c r="QCY120"/>
      <c r="QDA120"/>
      <c r="QDC120"/>
      <c r="QDE120"/>
      <c r="QDG120"/>
      <c r="QDI120"/>
      <c r="QDK120"/>
      <c r="QDM120"/>
      <c r="QDO120"/>
      <c r="QDQ120"/>
      <c r="QDS120"/>
      <c r="QDU120"/>
      <c r="QDW120"/>
      <c r="QDY120"/>
      <c r="QEA120"/>
      <c r="QEC120"/>
      <c r="QEE120"/>
      <c r="QEG120"/>
      <c r="QEI120"/>
      <c r="QEK120"/>
      <c r="QEM120"/>
      <c r="QEO120"/>
      <c r="QEQ120"/>
      <c r="QES120"/>
      <c r="QEU120"/>
      <c r="QEW120"/>
      <c r="QEY120"/>
      <c r="QFA120"/>
      <c r="QFC120"/>
      <c r="QFE120"/>
      <c r="QFG120"/>
      <c r="QFI120"/>
      <c r="QFK120"/>
      <c r="QFM120"/>
      <c r="QFO120"/>
      <c r="QFQ120"/>
      <c r="QFS120"/>
      <c r="QFU120"/>
      <c r="QFW120"/>
      <c r="QFY120"/>
      <c r="QGA120"/>
      <c r="QGC120"/>
      <c r="QGE120"/>
      <c r="QGG120"/>
      <c r="QGI120"/>
      <c r="QGK120"/>
      <c r="QGM120"/>
      <c r="QGO120"/>
      <c r="QGQ120"/>
      <c r="QGS120"/>
      <c r="QGU120"/>
      <c r="QGW120"/>
      <c r="QGY120"/>
      <c r="QHA120"/>
      <c r="QHC120"/>
      <c r="QHE120"/>
      <c r="QHG120"/>
      <c r="QHI120"/>
      <c r="QHK120"/>
      <c r="QHM120"/>
      <c r="QHO120"/>
      <c r="QHQ120"/>
      <c r="QHS120"/>
      <c r="QHU120"/>
      <c r="QHW120"/>
      <c r="QHY120"/>
      <c r="QIA120"/>
      <c r="QIC120"/>
      <c r="QIE120"/>
      <c r="QIG120"/>
      <c r="QII120"/>
      <c r="QIK120"/>
      <c r="QIM120"/>
      <c r="QIO120"/>
      <c r="QIQ120"/>
      <c r="QIS120"/>
      <c r="QIU120"/>
      <c r="QIW120"/>
      <c r="QIY120"/>
      <c r="QJA120"/>
      <c r="QJC120"/>
      <c r="QJE120"/>
      <c r="QJG120"/>
      <c r="QJI120"/>
      <c r="QJK120"/>
      <c r="QJM120"/>
      <c r="QJO120"/>
      <c r="QJQ120"/>
      <c r="QJS120"/>
      <c r="QJU120"/>
      <c r="QJW120"/>
      <c r="QJY120"/>
      <c r="QKA120"/>
      <c r="QKC120"/>
      <c r="QKE120"/>
      <c r="QKG120"/>
      <c r="QKI120"/>
      <c r="QKK120"/>
      <c r="QKM120"/>
      <c r="QKO120"/>
      <c r="QKQ120"/>
      <c r="QKS120"/>
      <c r="QKU120"/>
      <c r="QKW120"/>
      <c r="QKY120"/>
      <c r="QLA120"/>
      <c r="QLC120"/>
      <c r="QLE120"/>
      <c r="QLG120"/>
      <c r="QLI120"/>
      <c r="QLK120"/>
      <c r="QLM120"/>
      <c r="QLO120"/>
      <c r="QLQ120"/>
      <c r="QLS120"/>
      <c r="QLU120"/>
      <c r="QLW120"/>
      <c r="QLY120"/>
      <c r="QMA120"/>
      <c r="QMC120"/>
      <c r="QME120"/>
      <c r="QMG120"/>
      <c r="QMI120"/>
      <c r="QMK120"/>
      <c r="QMM120"/>
      <c r="QMO120"/>
      <c r="QMQ120"/>
      <c r="QMS120"/>
      <c r="QMU120"/>
      <c r="QMW120"/>
      <c r="QMY120"/>
      <c r="QNA120"/>
      <c r="QNC120"/>
      <c r="QNE120"/>
      <c r="QNG120"/>
      <c r="QNI120"/>
      <c r="QNK120"/>
      <c r="QNM120"/>
      <c r="QNO120"/>
      <c r="QNQ120"/>
      <c r="QNS120"/>
      <c r="QNU120"/>
      <c r="QNW120"/>
      <c r="QNY120"/>
      <c r="QOA120"/>
      <c r="QOC120"/>
      <c r="QOE120"/>
      <c r="QOG120"/>
      <c r="QOI120"/>
      <c r="QOK120"/>
      <c r="QOM120"/>
      <c r="QOO120"/>
      <c r="QOQ120"/>
      <c r="QOS120"/>
      <c r="QOU120"/>
      <c r="QOW120"/>
      <c r="QOY120"/>
      <c r="QPA120"/>
      <c r="QPC120"/>
      <c r="QPE120"/>
      <c r="QPG120"/>
      <c r="QPI120"/>
      <c r="QPK120"/>
      <c r="QPM120"/>
      <c r="QPO120"/>
      <c r="QPQ120"/>
      <c r="QPS120"/>
      <c r="QPU120"/>
      <c r="QPW120"/>
      <c r="QPY120"/>
      <c r="QQA120"/>
      <c r="QQC120"/>
      <c r="QQE120"/>
      <c r="QQG120"/>
      <c r="QQI120"/>
      <c r="QQK120"/>
      <c r="QQM120"/>
      <c r="QQO120"/>
      <c r="QQQ120"/>
      <c r="QQS120"/>
      <c r="QQU120"/>
      <c r="QQW120"/>
      <c r="QQY120"/>
      <c r="QRA120"/>
      <c r="QRC120"/>
      <c r="QRE120"/>
      <c r="QRG120"/>
      <c r="QRI120"/>
      <c r="QRK120"/>
      <c r="QRM120"/>
      <c r="QRO120"/>
      <c r="QRQ120"/>
      <c r="QRS120"/>
      <c r="QRU120"/>
      <c r="QRW120"/>
      <c r="QRY120"/>
      <c r="QSA120"/>
      <c r="QSC120"/>
      <c r="QSE120"/>
      <c r="QSG120"/>
      <c r="QSI120"/>
      <c r="QSK120"/>
      <c r="QSM120"/>
      <c r="QSO120"/>
      <c r="QSQ120"/>
      <c r="QSS120"/>
      <c r="QSU120"/>
      <c r="QSW120"/>
      <c r="QSY120"/>
      <c r="QTA120"/>
      <c r="QTC120"/>
      <c r="QTE120"/>
      <c r="QTG120"/>
      <c r="QTI120"/>
      <c r="QTK120"/>
      <c r="QTM120"/>
      <c r="QTO120"/>
      <c r="QTQ120"/>
      <c r="QTS120"/>
      <c r="QTU120"/>
      <c r="QTW120"/>
      <c r="QTY120"/>
      <c r="QUA120"/>
      <c r="QUC120"/>
      <c r="QUE120"/>
      <c r="QUG120"/>
      <c r="QUI120"/>
      <c r="QUK120"/>
      <c r="QUM120"/>
      <c r="QUO120"/>
      <c r="QUQ120"/>
      <c r="QUS120"/>
      <c r="QUU120"/>
      <c r="QUW120"/>
      <c r="QUY120"/>
      <c r="QVA120"/>
      <c r="QVC120"/>
      <c r="QVE120"/>
      <c r="QVG120"/>
      <c r="QVI120"/>
      <c r="QVK120"/>
      <c r="QVM120"/>
      <c r="QVO120"/>
      <c r="QVQ120"/>
      <c r="QVS120"/>
      <c r="QVU120"/>
      <c r="QVW120"/>
      <c r="QVY120"/>
      <c r="QWA120"/>
      <c r="QWC120"/>
      <c r="QWE120"/>
      <c r="QWG120"/>
      <c r="QWI120"/>
      <c r="QWK120"/>
      <c r="QWM120"/>
      <c r="QWO120"/>
      <c r="QWQ120"/>
      <c r="QWS120"/>
      <c r="QWU120"/>
      <c r="QWW120"/>
      <c r="QWY120"/>
      <c r="QXA120"/>
      <c r="QXC120"/>
      <c r="QXE120"/>
      <c r="QXG120"/>
      <c r="QXI120"/>
      <c r="QXK120"/>
      <c r="QXM120"/>
      <c r="QXO120"/>
      <c r="QXQ120"/>
      <c r="QXS120"/>
      <c r="QXU120"/>
      <c r="QXW120"/>
      <c r="QXY120"/>
      <c r="QYA120"/>
      <c r="QYC120"/>
      <c r="QYE120"/>
      <c r="QYG120"/>
      <c r="QYI120"/>
      <c r="QYK120"/>
      <c r="QYM120"/>
      <c r="QYO120"/>
      <c r="QYQ120"/>
      <c r="QYS120"/>
      <c r="QYU120"/>
      <c r="QYW120"/>
      <c r="QYY120"/>
      <c r="QZA120"/>
      <c r="QZC120"/>
      <c r="QZE120"/>
      <c r="QZG120"/>
      <c r="QZI120"/>
      <c r="QZK120"/>
      <c r="QZM120"/>
      <c r="QZO120"/>
      <c r="QZQ120"/>
      <c r="QZS120"/>
      <c r="QZU120"/>
      <c r="QZW120"/>
      <c r="QZY120"/>
      <c r="RAA120"/>
      <c r="RAC120"/>
      <c r="RAE120"/>
      <c r="RAG120"/>
      <c r="RAI120"/>
      <c r="RAK120"/>
      <c r="RAM120"/>
      <c r="RAO120"/>
      <c r="RAQ120"/>
      <c r="RAS120"/>
      <c r="RAU120"/>
      <c r="RAW120"/>
      <c r="RAY120"/>
      <c r="RBA120"/>
      <c r="RBC120"/>
      <c r="RBE120"/>
      <c r="RBG120"/>
      <c r="RBI120"/>
      <c r="RBK120"/>
      <c r="RBM120"/>
      <c r="RBO120"/>
      <c r="RBQ120"/>
      <c r="RBS120"/>
      <c r="RBU120"/>
      <c r="RBW120"/>
      <c r="RBY120"/>
      <c r="RCA120"/>
      <c r="RCC120"/>
      <c r="RCE120"/>
      <c r="RCG120"/>
      <c r="RCI120"/>
      <c r="RCK120"/>
      <c r="RCM120"/>
      <c r="RCO120"/>
      <c r="RCQ120"/>
      <c r="RCS120"/>
      <c r="RCU120"/>
      <c r="RCW120"/>
      <c r="RCY120"/>
      <c r="RDA120"/>
      <c r="RDC120"/>
      <c r="RDE120"/>
      <c r="RDG120"/>
      <c r="RDI120"/>
      <c r="RDK120"/>
      <c r="RDM120"/>
      <c r="RDO120"/>
      <c r="RDQ120"/>
      <c r="RDS120"/>
      <c r="RDU120"/>
      <c r="RDW120"/>
      <c r="RDY120"/>
      <c r="REA120"/>
      <c r="REC120"/>
      <c r="REE120"/>
      <c r="REG120"/>
      <c r="REI120"/>
      <c r="REK120"/>
      <c r="REM120"/>
      <c r="REO120"/>
      <c r="REQ120"/>
      <c r="RES120"/>
      <c r="REU120"/>
      <c r="REW120"/>
      <c r="REY120"/>
      <c r="RFA120"/>
      <c r="RFC120"/>
      <c r="RFE120"/>
      <c r="RFG120"/>
      <c r="RFI120"/>
      <c r="RFK120"/>
      <c r="RFM120"/>
      <c r="RFO120"/>
      <c r="RFQ120"/>
      <c r="RFS120"/>
      <c r="RFU120"/>
      <c r="RFW120"/>
      <c r="RFY120"/>
      <c r="RGA120"/>
      <c r="RGC120"/>
      <c r="RGE120"/>
      <c r="RGG120"/>
      <c r="RGI120"/>
      <c r="RGK120"/>
      <c r="RGM120"/>
      <c r="RGO120"/>
      <c r="RGQ120"/>
      <c r="RGS120"/>
      <c r="RGU120"/>
      <c r="RGW120"/>
      <c r="RGY120"/>
      <c r="RHA120"/>
      <c r="RHC120"/>
      <c r="RHE120"/>
      <c r="RHG120"/>
      <c r="RHI120"/>
      <c r="RHK120"/>
      <c r="RHM120"/>
      <c r="RHO120"/>
      <c r="RHQ120"/>
      <c r="RHS120"/>
      <c r="RHU120"/>
      <c r="RHW120"/>
      <c r="RHY120"/>
      <c r="RIA120"/>
      <c r="RIC120"/>
      <c r="RIE120"/>
      <c r="RIG120"/>
      <c r="RII120"/>
      <c r="RIK120"/>
      <c r="RIM120"/>
      <c r="RIO120"/>
      <c r="RIQ120"/>
      <c r="RIS120"/>
      <c r="RIU120"/>
      <c r="RIW120"/>
      <c r="RIY120"/>
      <c r="RJA120"/>
      <c r="RJC120"/>
      <c r="RJE120"/>
      <c r="RJG120"/>
      <c r="RJI120"/>
      <c r="RJK120"/>
      <c r="RJM120"/>
      <c r="RJO120"/>
      <c r="RJQ120"/>
      <c r="RJS120"/>
      <c r="RJU120"/>
      <c r="RJW120"/>
      <c r="RJY120"/>
      <c r="RKA120"/>
      <c r="RKC120"/>
      <c r="RKE120"/>
      <c r="RKG120"/>
      <c r="RKI120"/>
      <c r="RKK120"/>
      <c r="RKM120"/>
      <c r="RKO120"/>
      <c r="RKQ120"/>
      <c r="RKS120"/>
      <c r="RKU120"/>
      <c r="RKW120"/>
      <c r="RKY120"/>
      <c r="RLA120"/>
      <c r="RLC120"/>
      <c r="RLE120"/>
      <c r="RLG120"/>
      <c r="RLI120"/>
      <c r="RLK120"/>
      <c r="RLM120"/>
      <c r="RLO120"/>
      <c r="RLQ120"/>
      <c r="RLS120"/>
      <c r="RLU120"/>
      <c r="RLW120"/>
      <c r="RLY120"/>
      <c r="RMA120"/>
      <c r="RMC120"/>
      <c r="RME120"/>
      <c r="RMG120"/>
      <c r="RMI120"/>
      <c r="RMK120"/>
      <c r="RMM120"/>
      <c r="RMO120"/>
      <c r="RMQ120"/>
      <c r="RMS120"/>
      <c r="RMU120"/>
      <c r="RMW120"/>
      <c r="RMY120"/>
      <c r="RNA120"/>
      <c r="RNC120"/>
      <c r="RNE120"/>
      <c r="RNG120"/>
      <c r="RNI120"/>
      <c r="RNK120"/>
      <c r="RNM120"/>
      <c r="RNO120"/>
      <c r="RNQ120"/>
      <c r="RNS120"/>
      <c r="RNU120"/>
      <c r="RNW120"/>
      <c r="RNY120"/>
      <c r="ROA120"/>
      <c r="ROC120"/>
      <c r="ROE120"/>
      <c r="ROG120"/>
      <c r="ROI120"/>
      <c r="ROK120"/>
      <c r="ROM120"/>
      <c r="ROO120"/>
      <c r="ROQ120"/>
      <c r="ROS120"/>
      <c r="ROU120"/>
      <c r="ROW120"/>
      <c r="ROY120"/>
      <c r="RPA120"/>
      <c r="RPC120"/>
      <c r="RPE120"/>
      <c r="RPG120"/>
      <c r="RPI120"/>
      <c r="RPK120"/>
      <c r="RPM120"/>
      <c r="RPO120"/>
      <c r="RPQ120"/>
      <c r="RPS120"/>
      <c r="RPU120"/>
      <c r="RPW120"/>
      <c r="RPY120"/>
      <c r="RQA120"/>
      <c r="RQC120"/>
      <c r="RQE120"/>
      <c r="RQG120"/>
      <c r="RQI120"/>
      <c r="RQK120"/>
      <c r="RQM120"/>
      <c r="RQO120"/>
      <c r="RQQ120"/>
      <c r="RQS120"/>
      <c r="RQU120"/>
      <c r="RQW120"/>
      <c r="RQY120"/>
      <c r="RRA120"/>
      <c r="RRC120"/>
      <c r="RRE120"/>
      <c r="RRG120"/>
      <c r="RRI120"/>
      <c r="RRK120"/>
      <c r="RRM120"/>
      <c r="RRO120"/>
      <c r="RRQ120"/>
      <c r="RRS120"/>
      <c r="RRU120"/>
      <c r="RRW120"/>
      <c r="RRY120"/>
      <c r="RSA120"/>
      <c r="RSC120"/>
      <c r="RSE120"/>
      <c r="RSG120"/>
      <c r="RSI120"/>
      <c r="RSK120"/>
      <c r="RSM120"/>
      <c r="RSO120"/>
      <c r="RSQ120"/>
      <c r="RSS120"/>
      <c r="RSU120"/>
      <c r="RSW120"/>
      <c r="RSY120"/>
      <c r="RTA120"/>
      <c r="RTC120"/>
      <c r="RTE120"/>
      <c r="RTG120"/>
      <c r="RTI120"/>
      <c r="RTK120"/>
      <c r="RTM120"/>
      <c r="RTO120"/>
      <c r="RTQ120"/>
      <c r="RTS120"/>
      <c r="RTU120"/>
      <c r="RTW120"/>
      <c r="RTY120"/>
      <c r="RUA120"/>
      <c r="RUC120"/>
      <c r="RUE120"/>
      <c r="RUG120"/>
      <c r="RUI120"/>
      <c r="RUK120"/>
      <c r="RUM120"/>
      <c r="RUO120"/>
      <c r="RUQ120"/>
      <c r="RUS120"/>
      <c r="RUU120"/>
      <c r="RUW120"/>
      <c r="RUY120"/>
      <c r="RVA120"/>
      <c r="RVC120"/>
      <c r="RVE120"/>
      <c r="RVG120"/>
      <c r="RVI120"/>
      <c r="RVK120"/>
      <c r="RVM120"/>
      <c r="RVO120"/>
      <c r="RVQ120"/>
      <c r="RVS120"/>
      <c r="RVU120"/>
      <c r="RVW120"/>
      <c r="RVY120"/>
      <c r="RWA120"/>
      <c r="RWC120"/>
      <c r="RWE120"/>
      <c r="RWG120"/>
      <c r="RWI120"/>
      <c r="RWK120"/>
      <c r="RWM120"/>
      <c r="RWO120"/>
      <c r="RWQ120"/>
      <c r="RWS120"/>
      <c r="RWU120"/>
      <c r="RWW120"/>
      <c r="RWY120"/>
      <c r="RXA120"/>
      <c r="RXC120"/>
      <c r="RXE120"/>
      <c r="RXG120"/>
      <c r="RXI120"/>
      <c r="RXK120"/>
      <c r="RXM120"/>
      <c r="RXO120"/>
      <c r="RXQ120"/>
      <c r="RXS120"/>
      <c r="RXU120"/>
      <c r="RXW120"/>
      <c r="RXY120"/>
      <c r="RYA120"/>
      <c r="RYC120"/>
      <c r="RYE120"/>
      <c r="RYG120"/>
      <c r="RYI120"/>
      <c r="RYK120"/>
      <c r="RYM120"/>
      <c r="RYO120"/>
      <c r="RYQ120"/>
      <c r="RYS120"/>
      <c r="RYU120"/>
      <c r="RYW120"/>
      <c r="RYY120"/>
      <c r="RZA120"/>
      <c r="RZC120"/>
      <c r="RZE120"/>
      <c r="RZG120"/>
      <c r="RZI120"/>
      <c r="RZK120"/>
      <c r="RZM120"/>
      <c r="RZO120"/>
      <c r="RZQ120"/>
      <c r="RZS120"/>
      <c r="RZU120"/>
      <c r="RZW120"/>
      <c r="RZY120"/>
      <c r="SAA120"/>
      <c r="SAC120"/>
      <c r="SAE120"/>
      <c r="SAG120"/>
      <c r="SAI120"/>
      <c r="SAK120"/>
      <c r="SAM120"/>
      <c r="SAO120"/>
      <c r="SAQ120"/>
      <c r="SAS120"/>
      <c r="SAU120"/>
      <c r="SAW120"/>
      <c r="SAY120"/>
      <c r="SBA120"/>
      <c r="SBC120"/>
      <c r="SBE120"/>
      <c r="SBG120"/>
      <c r="SBI120"/>
      <c r="SBK120"/>
      <c r="SBM120"/>
      <c r="SBO120"/>
      <c r="SBQ120"/>
      <c r="SBS120"/>
      <c r="SBU120"/>
      <c r="SBW120"/>
      <c r="SBY120"/>
      <c r="SCA120"/>
      <c r="SCC120"/>
      <c r="SCE120"/>
      <c r="SCG120"/>
      <c r="SCI120"/>
      <c r="SCK120"/>
      <c r="SCM120"/>
      <c r="SCO120"/>
      <c r="SCQ120"/>
      <c r="SCS120"/>
      <c r="SCU120"/>
      <c r="SCW120"/>
      <c r="SCY120"/>
      <c r="SDA120"/>
      <c r="SDC120"/>
      <c r="SDE120"/>
      <c r="SDG120"/>
      <c r="SDI120"/>
      <c r="SDK120"/>
      <c r="SDM120"/>
      <c r="SDO120"/>
      <c r="SDQ120"/>
      <c r="SDS120"/>
      <c r="SDU120"/>
      <c r="SDW120"/>
      <c r="SDY120"/>
      <c r="SEA120"/>
      <c r="SEC120"/>
      <c r="SEE120"/>
      <c r="SEG120"/>
      <c r="SEI120"/>
      <c r="SEK120"/>
      <c r="SEM120"/>
      <c r="SEO120"/>
      <c r="SEQ120"/>
      <c r="SES120"/>
      <c r="SEU120"/>
      <c r="SEW120"/>
      <c r="SEY120"/>
      <c r="SFA120"/>
      <c r="SFC120"/>
      <c r="SFE120"/>
      <c r="SFG120"/>
      <c r="SFI120"/>
      <c r="SFK120"/>
      <c r="SFM120"/>
      <c r="SFO120"/>
      <c r="SFQ120"/>
      <c r="SFS120"/>
      <c r="SFU120"/>
      <c r="SFW120"/>
      <c r="SFY120"/>
      <c r="SGA120"/>
      <c r="SGC120"/>
      <c r="SGE120"/>
      <c r="SGG120"/>
      <c r="SGI120"/>
      <c r="SGK120"/>
      <c r="SGM120"/>
      <c r="SGO120"/>
      <c r="SGQ120"/>
      <c r="SGS120"/>
      <c r="SGU120"/>
      <c r="SGW120"/>
      <c r="SGY120"/>
      <c r="SHA120"/>
      <c r="SHC120"/>
      <c r="SHE120"/>
      <c r="SHG120"/>
      <c r="SHI120"/>
      <c r="SHK120"/>
      <c r="SHM120"/>
      <c r="SHO120"/>
      <c r="SHQ120"/>
      <c r="SHS120"/>
      <c r="SHU120"/>
      <c r="SHW120"/>
      <c r="SHY120"/>
      <c r="SIA120"/>
      <c r="SIC120"/>
      <c r="SIE120"/>
      <c r="SIG120"/>
      <c r="SII120"/>
      <c r="SIK120"/>
      <c r="SIM120"/>
      <c r="SIO120"/>
      <c r="SIQ120"/>
      <c r="SIS120"/>
      <c r="SIU120"/>
      <c r="SIW120"/>
      <c r="SIY120"/>
      <c r="SJA120"/>
      <c r="SJC120"/>
      <c r="SJE120"/>
      <c r="SJG120"/>
      <c r="SJI120"/>
      <c r="SJK120"/>
      <c r="SJM120"/>
      <c r="SJO120"/>
      <c r="SJQ120"/>
      <c r="SJS120"/>
      <c r="SJU120"/>
      <c r="SJW120"/>
      <c r="SJY120"/>
      <c r="SKA120"/>
      <c r="SKC120"/>
      <c r="SKE120"/>
      <c r="SKG120"/>
      <c r="SKI120"/>
      <c r="SKK120"/>
      <c r="SKM120"/>
      <c r="SKO120"/>
      <c r="SKQ120"/>
      <c r="SKS120"/>
      <c r="SKU120"/>
      <c r="SKW120"/>
      <c r="SKY120"/>
      <c r="SLA120"/>
      <c r="SLC120"/>
      <c r="SLE120"/>
      <c r="SLG120"/>
      <c r="SLI120"/>
      <c r="SLK120"/>
      <c r="SLM120"/>
      <c r="SLO120"/>
      <c r="SLQ120"/>
      <c r="SLS120"/>
      <c r="SLU120"/>
      <c r="SLW120"/>
      <c r="SLY120"/>
      <c r="SMA120"/>
      <c r="SMC120"/>
      <c r="SME120"/>
      <c r="SMG120"/>
      <c r="SMI120"/>
      <c r="SMK120"/>
      <c r="SMM120"/>
      <c r="SMO120"/>
      <c r="SMQ120"/>
      <c r="SMS120"/>
      <c r="SMU120"/>
      <c r="SMW120"/>
      <c r="SMY120"/>
      <c r="SNA120"/>
      <c r="SNC120"/>
      <c r="SNE120"/>
      <c r="SNG120"/>
      <c r="SNI120"/>
      <c r="SNK120"/>
      <c r="SNM120"/>
      <c r="SNO120"/>
      <c r="SNQ120"/>
      <c r="SNS120"/>
      <c r="SNU120"/>
      <c r="SNW120"/>
      <c r="SNY120"/>
      <c r="SOA120"/>
      <c r="SOC120"/>
      <c r="SOE120"/>
      <c r="SOG120"/>
      <c r="SOI120"/>
      <c r="SOK120"/>
      <c r="SOM120"/>
      <c r="SOO120"/>
      <c r="SOQ120"/>
      <c r="SOS120"/>
      <c r="SOU120"/>
      <c r="SOW120"/>
      <c r="SOY120"/>
      <c r="SPA120"/>
      <c r="SPC120"/>
      <c r="SPE120"/>
      <c r="SPG120"/>
      <c r="SPI120"/>
      <c r="SPK120"/>
      <c r="SPM120"/>
      <c r="SPO120"/>
      <c r="SPQ120"/>
      <c r="SPS120"/>
      <c r="SPU120"/>
      <c r="SPW120"/>
      <c r="SPY120"/>
      <c r="SQA120"/>
      <c r="SQC120"/>
      <c r="SQE120"/>
      <c r="SQG120"/>
      <c r="SQI120"/>
      <c r="SQK120"/>
      <c r="SQM120"/>
      <c r="SQO120"/>
      <c r="SQQ120"/>
      <c r="SQS120"/>
      <c r="SQU120"/>
      <c r="SQW120"/>
      <c r="SQY120"/>
      <c r="SRA120"/>
      <c r="SRC120"/>
      <c r="SRE120"/>
      <c r="SRG120"/>
      <c r="SRI120"/>
      <c r="SRK120"/>
      <c r="SRM120"/>
      <c r="SRO120"/>
      <c r="SRQ120"/>
      <c r="SRS120"/>
      <c r="SRU120"/>
      <c r="SRW120"/>
      <c r="SRY120"/>
      <c r="SSA120"/>
      <c r="SSC120"/>
      <c r="SSE120"/>
      <c r="SSG120"/>
      <c r="SSI120"/>
      <c r="SSK120"/>
      <c r="SSM120"/>
      <c r="SSO120"/>
      <c r="SSQ120"/>
      <c r="SSS120"/>
      <c r="SSU120"/>
      <c r="SSW120"/>
      <c r="SSY120"/>
      <c r="STA120"/>
      <c r="STC120"/>
      <c r="STE120"/>
      <c r="STG120"/>
      <c r="STI120"/>
      <c r="STK120"/>
      <c r="STM120"/>
      <c r="STO120"/>
      <c r="STQ120"/>
      <c r="STS120"/>
      <c r="STU120"/>
      <c r="STW120"/>
      <c r="STY120"/>
      <c r="SUA120"/>
      <c r="SUC120"/>
      <c r="SUE120"/>
      <c r="SUG120"/>
      <c r="SUI120"/>
      <c r="SUK120"/>
      <c r="SUM120"/>
      <c r="SUO120"/>
      <c r="SUQ120"/>
      <c r="SUS120"/>
      <c r="SUU120"/>
      <c r="SUW120"/>
      <c r="SUY120"/>
      <c r="SVA120"/>
      <c r="SVC120"/>
      <c r="SVE120"/>
      <c r="SVG120"/>
      <c r="SVI120"/>
      <c r="SVK120"/>
      <c r="SVM120"/>
      <c r="SVO120"/>
      <c r="SVQ120"/>
      <c r="SVS120"/>
      <c r="SVU120"/>
      <c r="SVW120"/>
      <c r="SVY120"/>
      <c r="SWA120"/>
      <c r="SWC120"/>
      <c r="SWE120"/>
      <c r="SWG120"/>
      <c r="SWI120"/>
      <c r="SWK120"/>
      <c r="SWM120"/>
      <c r="SWO120"/>
      <c r="SWQ120"/>
      <c r="SWS120"/>
      <c r="SWU120"/>
      <c r="SWW120"/>
      <c r="SWY120"/>
      <c r="SXA120"/>
      <c r="SXC120"/>
      <c r="SXE120"/>
      <c r="SXG120"/>
      <c r="SXI120"/>
      <c r="SXK120"/>
      <c r="SXM120"/>
      <c r="SXO120"/>
      <c r="SXQ120"/>
      <c r="SXS120"/>
      <c r="SXU120"/>
      <c r="SXW120"/>
      <c r="SXY120"/>
      <c r="SYA120"/>
      <c r="SYC120"/>
      <c r="SYE120"/>
      <c r="SYG120"/>
      <c r="SYI120"/>
      <c r="SYK120"/>
      <c r="SYM120"/>
      <c r="SYO120"/>
      <c r="SYQ120"/>
      <c r="SYS120"/>
      <c r="SYU120"/>
      <c r="SYW120"/>
      <c r="SYY120"/>
      <c r="SZA120"/>
      <c r="SZC120"/>
      <c r="SZE120"/>
      <c r="SZG120"/>
      <c r="SZI120"/>
      <c r="SZK120"/>
      <c r="SZM120"/>
      <c r="SZO120"/>
      <c r="SZQ120"/>
      <c r="SZS120"/>
      <c r="SZU120"/>
      <c r="SZW120"/>
      <c r="SZY120"/>
      <c r="TAA120"/>
      <c r="TAC120"/>
      <c r="TAE120"/>
      <c r="TAG120"/>
      <c r="TAI120"/>
      <c r="TAK120"/>
      <c r="TAM120"/>
      <c r="TAO120"/>
      <c r="TAQ120"/>
      <c r="TAS120"/>
      <c r="TAU120"/>
      <c r="TAW120"/>
      <c r="TAY120"/>
      <c r="TBA120"/>
      <c r="TBC120"/>
      <c r="TBE120"/>
      <c r="TBG120"/>
      <c r="TBI120"/>
      <c r="TBK120"/>
      <c r="TBM120"/>
      <c r="TBO120"/>
      <c r="TBQ120"/>
      <c r="TBS120"/>
      <c r="TBU120"/>
      <c r="TBW120"/>
      <c r="TBY120"/>
      <c r="TCA120"/>
      <c r="TCC120"/>
      <c r="TCE120"/>
      <c r="TCG120"/>
      <c r="TCI120"/>
      <c r="TCK120"/>
      <c r="TCM120"/>
      <c r="TCO120"/>
      <c r="TCQ120"/>
      <c r="TCS120"/>
      <c r="TCU120"/>
      <c r="TCW120"/>
      <c r="TCY120"/>
      <c r="TDA120"/>
      <c r="TDC120"/>
      <c r="TDE120"/>
      <c r="TDG120"/>
      <c r="TDI120"/>
      <c r="TDK120"/>
      <c r="TDM120"/>
      <c r="TDO120"/>
      <c r="TDQ120"/>
      <c r="TDS120"/>
      <c r="TDU120"/>
      <c r="TDW120"/>
      <c r="TDY120"/>
      <c r="TEA120"/>
      <c r="TEC120"/>
      <c r="TEE120"/>
      <c r="TEG120"/>
      <c r="TEI120"/>
      <c r="TEK120"/>
      <c r="TEM120"/>
      <c r="TEO120"/>
      <c r="TEQ120"/>
      <c r="TES120"/>
      <c r="TEU120"/>
      <c r="TEW120"/>
      <c r="TEY120"/>
      <c r="TFA120"/>
      <c r="TFC120"/>
      <c r="TFE120"/>
      <c r="TFG120"/>
      <c r="TFI120"/>
      <c r="TFK120"/>
      <c r="TFM120"/>
      <c r="TFO120"/>
      <c r="TFQ120"/>
      <c r="TFS120"/>
      <c r="TFU120"/>
      <c r="TFW120"/>
      <c r="TFY120"/>
      <c r="TGA120"/>
      <c r="TGC120"/>
      <c r="TGE120"/>
      <c r="TGG120"/>
      <c r="TGI120"/>
      <c r="TGK120"/>
      <c r="TGM120"/>
      <c r="TGO120"/>
      <c r="TGQ120"/>
      <c r="TGS120"/>
      <c r="TGU120"/>
      <c r="TGW120"/>
      <c r="TGY120"/>
      <c r="THA120"/>
      <c r="THC120"/>
      <c r="THE120"/>
      <c r="THG120"/>
      <c r="THI120"/>
      <c r="THK120"/>
      <c r="THM120"/>
      <c r="THO120"/>
      <c r="THQ120"/>
      <c r="THS120"/>
      <c r="THU120"/>
      <c r="THW120"/>
      <c r="THY120"/>
      <c r="TIA120"/>
      <c r="TIC120"/>
      <c r="TIE120"/>
      <c r="TIG120"/>
      <c r="TII120"/>
      <c r="TIK120"/>
      <c r="TIM120"/>
      <c r="TIO120"/>
      <c r="TIQ120"/>
      <c r="TIS120"/>
      <c r="TIU120"/>
      <c r="TIW120"/>
      <c r="TIY120"/>
      <c r="TJA120"/>
      <c r="TJC120"/>
      <c r="TJE120"/>
      <c r="TJG120"/>
      <c r="TJI120"/>
      <c r="TJK120"/>
      <c r="TJM120"/>
      <c r="TJO120"/>
      <c r="TJQ120"/>
      <c r="TJS120"/>
      <c r="TJU120"/>
      <c r="TJW120"/>
      <c r="TJY120"/>
      <c r="TKA120"/>
      <c r="TKC120"/>
      <c r="TKE120"/>
      <c r="TKG120"/>
      <c r="TKI120"/>
      <c r="TKK120"/>
      <c r="TKM120"/>
      <c r="TKO120"/>
      <c r="TKQ120"/>
      <c r="TKS120"/>
      <c r="TKU120"/>
      <c r="TKW120"/>
      <c r="TKY120"/>
      <c r="TLA120"/>
      <c r="TLC120"/>
      <c r="TLE120"/>
      <c r="TLG120"/>
      <c r="TLI120"/>
      <c r="TLK120"/>
      <c r="TLM120"/>
      <c r="TLO120"/>
      <c r="TLQ120"/>
      <c r="TLS120"/>
      <c r="TLU120"/>
      <c r="TLW120"/>
      <c r="TLY120"/>
      <c r="TMA120"/>
      <c r="TMC120"/>
      <c r="TME120"/>
      <c r="TMG120"/>
      <c r="TMI120"/>
      <c r="TMK120"/>
      <c r="TMM120"/>
      <c r="TMO120"/>
      <c r="TMQ120"/>
      <c r="TMS120"/>
      <c r="TMU120"/>
      <c r="TMW120"/>
      <c r="TMY120"/>
      <c r="TNA120"/>
      <c r="TNC120"/>
      <c r="TNE120"/>
      <c r="TNG120"/>
      <c r="TNI120"/>
      <c r="TNK120"/>
      <c r="TNM120"/>
      <c r="TNO120"/>
      <c r="TNQ120"/>
      <c r="TNS120"/>
      <c r="TNU120"/>
      <c r="TNW120"/>
      <c r="TNY120"/>
      <c r="TOA120"/>
      <c r="TOC120"/>
      <c r="TOE120"/>
      <c r="TOG120"/>
      <c r="TOI120"/>
      <c r="TOK120"/>
      <c r="TOM120"/>
      <c r="TOO120"/>
      <c r="TOQ120"/>
      <c r="TOS120"/>
      <c r="TOU120"/>
      <c r="TOW120"/>
      <c r="TOY120"/>
      <c r="TPA120"/>
      <c r="TPC120"/>
      <c r="TPE120"/>
      <c r="TPG120"/>
      <c r="TPI120"/>
      <c r="TPK120"/>
      <c r="TPM120"/>
      <c r="TPO120"/>
      <c r="TPQ120"/>
      <c r="TPS120"/>
      <c r="TPU120"/>
      <c r="TPW120"/>
      <c r="TPY120"/>
      <c r="TQA120"/>
      <c r="TQC120"/>
      <c r="TQE120"/>
      <c r="TQG120"/>
      <c r="TQI120"/>
      <c r="TQK120"/>
      <c r="TQM120"/>
      <c r="TQO120"/>
      <c r="TQQ120"/>
      <c r="TQS120"/>
      <c r="TQU120"/>
      <c r="TQW120"/>
      <c r="TQY120"/>
      <c r="TRA120"/>
      <c r="TRC120"/>
      <c r="TRE120"/>
      <c r="TRG120"/>
      <c r="TRI120"/>
      <c r="TRK120"/>
      <c r="TRM120"/>
      <c r="TRO120"/>
      <c r="TRQ120"/>
      <c r="TRS120"/>
      <c r="TRU120"/>
      <c r="TRW120"/>
      <c r="TRY120"/>
      <c r="TSA120"/>
      <c r="TSC120"/>
      <c r="TSE120"/>
      <c r="TSG120"/>
      <c r="TSI120"/>
      <c r="TSK120"/>
      <c r="TSM120"/>
      <c r="TSO120"/>
      <c r="TSQ120"/>
      <c r="TSS120"/>
      <c r="TSU120"/>
      <c r="TSW120"/>
      <c r="TSY120"/>
      <c r="TTA120"/>
      <c r="TTC120"/>
      <c r="TTE120"/>
      <c r="TTG120"/>
      <c r="TTI120"/>
      <c r="TTK120"/>
      <c r="TTM120"/>
      <c r="TTO120"/>
      <c r="TTQ120"/>
      <c r="TTS120"/>
      <c r="TTU120"/>
      <c r="TTW120"/>
      <c r="TTY120"/>
      <c r="TUA120"/>
      <c r="TUC120"/>
      <c r="TUE120"/>
      <c r="TUG120"/>
      <c r="TUI120"/>
      <c r="TUK120"/>
      <c r="TUM120"/>
      <c r="TUO120"/>
      <c r="TUQ120"/>
      <c r="TUS120"/>
      <c r="TUU120"/>
      <c r="TUW120"/>
      <c r="TUY120"/>
      <c r="TVA120"/>
      <c r="TVC120"/>
      <c r="TVE120"/>
      <c r="TVG120"/>
      <c r="TVI120"/>
      <c r="TVK120"/>
      <c r="TVM120"/>
      <c r="TVO120"/>
      <c r="TVQ120"/>
      <c r="TVS120"/>
      <c r="TVU120"/>
      <c r="TVW120"/>
      <c r="TVY120"/>
      <c r="TWA120"/>
      <c r="TWC120"/>
      <c r="TWE120"/>
      <c r="TWG120"/>
      <c r="TWI120"/>
      <c r="TWK120"/>
      <c r="TWM120"/>
      <c r="TWO120"/>
      <c r="TWQ120"/>
      <c r="TWS120"/>
      <c r="TWU120"/>
      <c r="TWW120"/>
      <c r="TWY120"/>
      <c r="TXA120"/>
      <c r="TXC120"/>
      <c r="TXE120"/>
      <c r="TXG120"/>
      <c r="TXI120"/>
      <c r="TXK120"/>
      <c r="TXM120"/>
      <c r="TXO120"/>
      <c r="TXQ120"/>
      <c r="TXS120"/>
      <c r="TXU120"/>
      <c r="TXW120"/>
      <c r="TXY120"/>
      <c r="TYA120"/>
      <c r="TYC120"/>
      <c r="TYE120"/>
      <c r="TYG120"/>
      <c r="TYI120"/>
      <c r="TYK120"/>
      <c r="TYM120"/>
      <c r="TYO120"/>
      <c r="TYQ120"/>
      <c r="TYS120"/>
      <c r="TYU120"/>
      <c r="TYW120"/>
      <c r="TYY120"/>
      <c r="TZA120"/>
      <c r="TZC120"/>
      <c r="TZE120"/>
      <c r="TZG120"/>
      <c r="TZI120"/>
      <c r="TZK120"/>
      <c r="TZM120"/>
      <c r="TZO120"/>
      <c r="TZQ120"/>
      <c r="TZS120"/>
      <c r="TZU120"/>
      <c r="TZW120"/>
      <c r="TZY120"/>
      <c r="UAA120"/>
      <c r="UAC120"/>
      <c r="UAE120"/>
      <c r="UAG120"/>
      <c r="UAI120"/>
      <c r="UAK120"/>
      <c r="UAM120"/>
      <c r="UAO120"/>
      <c r="UAQ120"/>
      <c r="UAS120"/>
      <c r="UAU120"/>
      <c r="UAW120"/>
      <c r="UAY120"/>
      <c r="UBA120"/>
      <c r="UBC120"/>
      <c r="UBE120"/>
      <c r="UBG120"/>
      <c r="UBI120"/>
      <c r="UBK120"/>
      <c r="UBM120"/>
      <c r="UBO120"/>
      <c r="UBQ120"/>
      <c r="UBS120"/>
      <c r="UBU120"/>
      <c r="UBW120"/>
      <c r="UBY120"/>
      <c r="UCA120"/>
      <c r="UCC120"/>
      <c r="UCE120"/>
      <c r="UCG120"/>
      <c r="UCI120"/>
      <c r="UCK120"/>
      <c r="UCM120"/>
      <c r="UCO120"/>
      <c r="UCQ120"/>
      <c r="UCS120"/>
      <c r="UCU120"/>
      <c r="UCW120"/>
      <c r="UCY120"/>
      <c r="UDA120"/>
      <c r="UDC120"/>
      <c r="UDE120"/>
      <c r="UDG120"/>
      <c r="UDI120"/>
      <c r="UDK120"/>
      <c r="UDM120"/>
      <c r="UDO120"/>
      <c r="UDQ120"/>
      <c r="UDS120"/>
      <c r="UDU120"/>
      <c r="UDW120"/>
      <c r="UDY120"/>
      <c r="UEA120"/>
      <c r="UEC120"/>
      <c r="UEE120"/>
      <c r="UEG120"/>
      <c r="UEI120"/>
      <c r="UEK120"/>
      <c r="UEM120"/>
      <c r="UEO120"/>
      <c r="UEQ120"/>
      <c r="UES120"/>
      <c r="UEU120"/>
      <c r="UEW120"/>
      <c r="UEY120"/>
      <c r="UFA120"/>
      <c r="UFC120"/>
      <c r="UFE120"/>
      <c r="UFG120"/>
      <c r="UFI120"/>
      <c r="UFK120"/>
      <c r="UFM120"/>
      <c r="UFO120"/>
      <c r="UFQ120"/>
      <c r="UFS120"/>
      <c r="UFU120"/>
      <c r="UFW120"/>
      <c r="UFY120"/>
      <c r="UGA120"/>
      <c r="UGC120"/>
      <c r="UGE120"/>
      <c r="UGG120"/>
      <c r="UGI120"/>
      <c r="UGK120"/>
      <c r="UGM120"/>
      <c r="UGO120"/>
      <c r="UGQ120"/>
      <c r="UGS120"/>
      <c r="UGU120"/>
      <c r="UGW120"/>
      <c r="UGY120"/>
      <c r="UHA120"/>
      <c r="UHC120"/>
      <c r="UHE120"/>
      <c r="UHG120"/>
      <c r="UHI120"/>
      <c r="UHK120"/>
      <c r="UHM120"/>
      <c r="UHO120"/>
      <c r="UHQ120"/>
      <c r="UHS120"/>
      <c r="UHU120"/>
      <c r="UHW120"/>
      <c r="UHY120"/>
      <c r="UIA120"/>
      <c r="UIC120"/>
      <c r="UIE120"/>
      <c r="UIG120"/>
      <c r="UII120"/>
      <c r="UIK120"/>
      <c r="UIM120"/>
      <c r="UIO120"/>
      <c r="UIQ120"/>
      <c r="UIS120"/>
      <c r="UIU120"/>
      <c r="UIW120"/>
      <c r="UIY120"/>
      <c r="UJA120"/>
      <c r="UJC120"/>
      <c r="UJE120"/>
      <c r="UJG120"/>
      <c r="UJI120"/>
      <c r="UJK120"/>
      <c r="UJM120"/>
      <c r="UJO120"/>
      <c r="UJQ120"/>
      <c r="UJS120"/>
      <c r="UJU120"/>
      <c r="UJW120"/>
      <c r="UJY120"/>
      <c r="UKA120"/>
      <c r="UKC120"/>
      <c r="UKE120"/>
      <c r="UKG120"/>
      <c r="UKI120"/>
      <c r="UKK120"/>
      <c r="UKM120"/>
      <c r="UKO120"/>
      <c r="UKQ120"/>
      <c r="UKS120"/>
      <c r="UKU120"/>
      <c r="UKW120"/>
      <c r="UKY120"/>
      <c r="ULA120"/>
      <c r="ULC120"/>
      <c r="ULE120"/>
      <c r="ULG120"/>
      <c r="ULI120"/>
      <c r="ULK120"/>
      <c r="ULM120"/>
      <c r="ULO120"/>
      <c r="ULQ120"/>
      <c r="ULS120"/>
      <c r="ULU120"/>
      <c r="ULW120"/>
      <c r="ULY120"/>
      <c r="UMA120"/>
      <c r="UMC120"/>
      <c r="UME120"/>
      <c r="UMG120"/>
      <c r="UMI120"/>
      <c r="UMK120"/>
      <c r="UMM120"/>
      <c r="UMO120"/>
      <c r="UMQ120"/>
      <c r="UMS120"/>
      <c r="UMU120"/>
      <c r="UMW120"/>
      <c r="UMY120"/>
      <c r="UNA120"/>
      <c r="UNC120"/>
      <c r="UNE120"/>
      <c r="UNG120"/>
      <c r="UNI120"/>
      <c r="UNK120"/>
      <c r="UNM120"/>
      <c r="UNO120"/>
      <c r="UNQ120"/>
      <c r="UNS120"/>
      <c r="UNU120"/>
      <c r="UNW120"/>
      <c r="UNY120"/>
      <c r="UOA120"/>
      <c r="UOC120"/>
      <c r="UOE120"/>
      <c r="UOG120"/>
      <c r="UOI120"/>
      <c r="UOK120"/>
      <c r="UOM120"/>
      <c r="UOO120"/>
      <c r="UOQ120"/>
      <c r="UOS120"/>
      <c r="UOU120"/>
      <c r="UOW120"/>
      <c r="UOY120"/>
      <c r="UPA120"/>
      <c r="UPC120"/>
      <c r="UPE120"/>
      <c r="UPG120"/>
      <c r="UPI120"/>
      <c r="UPK120"/>
      <c r="UPM120"/>
      <c r="UPO120"/>
      <c r="UPQ120"/>
      <c r="UPS120"/>
      <c r="UPU120"/>
      <c r="UPW120"/>
      <c r="UPY120"/>
      <c r="UQA120"/>
      <c r="UQC120"/>
      <c r="UQE120"/>
      <c r="UQG120"/>
      <c r="UQI120"/>
      <c r="UQK120"/>
      <c r="UQM120"/>
      <c r="UQO120"/>
      <c r="UQQ120"/>
      <c r="UQS120"/>
      <c r="UQU120"/>
      <c r="UQW120"/>
      <c r="UQY120"/>
      <c r="URA120"/>
      <c r="URC120"/>
      <c r="URE120"/>
      <c r="URG120"/>
      <c r="URI120"/>
      <c r="URK120"/>
      <c r="URM120"/>
      <c r="URO120"/>
      <c r="URQ120"/>
      <c r="URS120"/>
      <c r="URU120"/>
      <c r="URW120"/>
      <c r="URY120"/>
      <c r="USA120"/>
      <c r="USC120"/>
      <c r="USE120"/>
      <c r="USG120"/>
      <c r="USI120"/>
      <c r="USK120"/>
      <c r="USM120"/>
      <c r="USO120"/>
      <c r="USQ120"/>
      <c r="USS120"/>
      <c r="USU120"/>
      <c r="USW120"/>
      <c r="USY120"/>
      <c r="UTA120"/>
      <c r="UTC120"/>
      <c r="UTE120"/>
      <c r="UTG120"/>
      <c r="UTI120"/>
      <c r="UTK120"/>
      <c r="UTM120"/>
      <c r="UTO120"/>
      <c r="UTQ120"/>
      <c r="UTS120"/>
      <c r="UTU120"/>
      <c r="UTW120"/>
      <c r="UTY120"/>
      <c r="UUA120"/>
      <c r="UUC120"/>
      <c r="UUE120"/>
      <c r="UUG120"/>
      <c r="UUI120"/>
      <c r="UUK120"/>
      <c r="UUM120"/>
      <c r="UUO120"/>
      <c r="UUQ120"/>
      <c r="UUS120"/>
      <c r="UUU120"/>
      <c r="UUW120"/>
      <c r="UUY120"/>
      <c r="UVA120"/>
      <c r="UVC120"/>
      <c r="UVE120"/>
      <c r="UVG120"/>
      <c r="UVI120"/>
      <c r="UVK120"/>
      <c r="UVM120"/>
      <c r="UVO120"/>
      <c r="UVQ120"/>
      <c r="UVS120"/>
      <c r="UVU120"/>
      <c r="UVW120"/>
      <c r="UVY120"/>
      <c r="UWA120"/>
      <c r="UWC120"/>
      <c r="UWE120"/>
      <c r="UWG120"/>
      <c r="UWI120"/>
      <c r="UWK120"/>
      <c r="UWM120"/>
      <c r="UWO120"/>
      <c r="UWQ120"/>
      <c r="UWS120"/>
      <c r="UWU120"/>
      <c r="UWW120"/>
      <c r="UWY120"/>
      <c r="UXA120"/>
      <c r="UXC120"/>
      <c r="UXE120"/>
      <c r="UXG120"/>
      <c r="UXI120"/>
      <c r="UXK120"/>
      <c r="UXM120"/>
      <c r="UXO120"/>
      <c r="UXQ120"/>
      <c r="UXS120"/>
      <c r="UXU120"/>
      <c r="UXW120"/>
      <c r="UXY120"/>
      <c r="UYA120"/>
      <c r="UYC120"/>
      <c r="UYE120"/>
      <c r="UYG120"/>
      <c r="UYI120"/>
      <c r="UYK120"/>
      <c r="UYM120"/>
      <c r="UYO120"/>
      <c r="UYQ120"/>
      <c r="UYS120"/>
      <c r="UYU120"/>
      <c r="UYW120"/>
      <c r="UYY120"/>
      <c r="UZA120"/>
      <c r="UZC120"/>
      <c r="UZE120"/>
      <c r="UZG120"/>
      <c r="UZI120"/>
      <c r="UZK120"/>
      <c r="UZM120"/>
      <c r="UZO120"/>
      <c r="UZQ120"/>
      <c r="UZS120"/>
      <c r="UZU120"/>
      <c r="UZW120"/>
      <c r="UZY120"/>
      <c r="VAA120"/>
      <c r="VAC120"/>
      <c r="VAE120"/>
      <c r="VAG120"/>
      <c r="VAI120"/>
      <c r="VAK120"/>
      <c r="VAM120"/>
      <c r="VAO120"/>
      <c r="VAQ120"/>
      <c r="VAS120"/>
      <c r="VAU120"/>
      <c r="VAW120"/>
      <c r="VAY120"/>
      <c r="VBA120"/>
      <c r="VBC120"/>
      <c r="VBE120"/>
      <c r="VBG120"/>
      <c r="VBI120"/>
      <c r="VBK120"/>
      <c r="VBM120"/>
      <c r="VBO120"/>
      <c r="VBQ120"/>
      <c r="VBS120"/>
      <c r="VBU120"/>
      <c r="VBW120"/>
      <c r="VBY120"/>
      <c r="VCA120"/>
      <c r="VCC120"/>
      <c r="VCE120"/>
      <c r="VCG120"/>
      <c r="VCI120"/>
      <c r="VCK120"/>
      <c r="VCM120"/>
      <c r="VCO120"/>
      <c r="VCQ120"/>
      <c r="VCS120"/>
      <c r="VCU120"/>
      <c r="VCW120"/>
      <c r="VCY120"/>
      <c r="VDA120"/>
      <c r="VDC120"/>
      <c r="VDE120"/>
      <c r="VDG120"/>
      <c r="VDI120"/>
      <c r="VDK120"/>
      <c r="VDM120"/>
      <c r="VDO120"/>
      <c r="VDQ120"/>
      <c r="VDS120"/>
      <c r="VDU120"/>
      <c r="VDW120"/>
      <c r="VDY120"/>
      <c r="VEA120"/>
      <c r="VEC120"/>
      <c r="VEE120"/>
      <c r="VEG120"/>
      <c r="VEI120"/>
      <c r="VEK120"/>
      <c r="VEM120"/>
      <c r="VEO120"/>
      <c r="VEQ120"/>
      <c r="VES120"/>
      <c r="VEU120"/>
      <c r="VEW120"/>
      <c r="VEY120"/>
      <c r="VFA120"/>
      <c r="VFC120"/>
      <c r="VFE120"/>
      <c r="VFG120"/>
      <c r="VFI120"/>
      <c r="VFK120"/>
      <c r="VFM120"/>
      <c r="VFO120"/>
      <c r="VFQ120"/>
      <c r="VFS120"/>
      <c r="VFU120"/>
      <c r="VFW120"/>
      <c r="VFY120"/>
      <c r="VGA120"/>
      <c r="VGC120"/>
      <c r="VGE120"/>
      <c r="VGG120"/>
      <c r="VGI120"/>
      <c r="VGK120"/>
      <c r="VGM120"/>
      <c r="VGO120"/>
      <c r="VGQ120"/>
      <c r="VGS120"/>
      <c r="VGU120"/>
      <c r="VGW120"/>
      <c r="VGY120"/>
      <c r="VHA120"/>
      <c r="VHC120"/>
      <c r="VHE120"/>
      <c r="VHG120"/>
      <c r="VHI120"/>
      <c r="VHK120"/>
      <c r="VHM120"/>
      <c r="VHO120"/>
      <c r="VHQ120"/>
      <c r="VHS120"/>
      <c r="VHU120"/>
      <c r="VHW120"/>
      <c r="VHY120"/>
      <c r="VIA120"/>
      <c r="VIC120"/>
      <c r="VIE120"/>
      <c r="VIG120"/>
      <c r="VII120"/>
      <c r="VIK120"/>
      <c r="VIM120"/>
      <c r="VIO120"/>
      <c r="VIQ120"/>
      <c r="VIS120"/>
      <c r="VIU120"/>
      <c r="VIW120"/>
      <c r="VIY120"/>
      <c r="VJA120"/>
      <c r="VJC120"/>
      <c r="VJE120"/>
      <c r="VJG120"/>
      <c r="VJI120"/>
      <c r="VJK120"/>
      <c r="VJM120"/>
      <c r="VJO120"/>
      <c r="VJQ120"/>
      <c r="VJS120"/>
      <c r="VJU120"/>
      <c r="VJW120"/>
      <c r="VJY120"/>
      <c r="VKA120"/>
      <c r="VKC120"/>
      <c r="VKE120"/>
      <c r="VKG120"/>
      <c r="VKI120"/>
      <c r="VKK120"/>
      <c r="VKM120"/>
      <c r="VKO120"/>
      <c r="VKQ120"/>
      <c r="VKS120"/>
      <c r="VKU120"/>
      <c r="VKW120"/>
      <c r="VKY120"/>
      <c r="VLA120"/>
      <c r="VLC120"/>
      <c r="VLE120"/>
      <c r="VLG120"/>
      <c r="VLI120"/>
      <c r="VLK120"/>
      <c r="VLM120"/>
      <c r="VLO120"/>
      <c r="VLQ120"/>
      <c r="VLS120"/>
      <c r="VLU120"/>
      <c r="VLW120"/>
      <c r="VLY120"/>
      <c r="VMA120"/>
      <c r="VMC120"/>
      <c r="VME120"/>
      <c r="VMG120"/>
      <c r="VMI120"/>
      <c r="VMK120"/>
      <c r="VMM120"/>
      <c r="VMO120"/>
      <c r="VMQ120"/>
      <c r="VMS120"/>
      <c r="VMU120"/>
      <c r="VMW120"/>
      <c r="VMY120"/>
      <c r="VNA120"/>
      <c r="VNC120"/>
      <c r="VNE120"/>
      <c r="VNG120"/>
      <c r="VNI120"/>
      <c r="VNK120"/>
      <c r="VNM120"/>
      <c r="VNO120"/>
      <c r="VNQ120"/>
      <c r="VNS120"/>
      <c r="VNU120"/>
      <c r="VNW120"/>
      <c r="VNY120"/>
      <c r="VOA120"/>
      <c r="VOC120"/>
      <c r="VOE120"/>
      <c r="VOG120"/>
      <c r="VOI120"/>
      <c r="VOK120"/>
      <c r="VOM120"/>
      <c r="VOO120"/>
      <c r="VOQ120"/>
      <c r="VOS120"/>
      <c r="VOU120"/>
      <c r="VOW120"/>
      <c r="VOY120"/>
      <c r="VPA120"/>
      <c r="VPC120"/>
      <c r="VPE120"/>
      <c r="VPG120"/>
      <c r="VPI120"/>
      <c r="VPK120"/>
      <c r="VPM120"/>
      <c r="VPO120"/>
      <c r="VPQ120"/>
      <c r="VPS120"/>
      <c r="VPU120"/>
      <c r="VPW120"/>
      <c r="VPY120"/>
      <c r="VQA120"/>
      <c r="VQC120"/>
      <c r="VQE120"/>
      <c r="VQG120"/>
      <c r="VQI120"/>
      <c r="VQK120"/>
      <c r="VQM120"/>
      <c r="VQO120"/>
      <c r="VQQ120"/>
      <c r="VQS120"/>
      <c r="VQU120"/>
      <c r="VQW120"/>
      <c r="VQY120"/>
      <c r="VRA120"/>
      <c r="VRC120"/>
      <c r="VRE120"/>
      <c r="VRG120"/>
      <c r="VRI120"/>
      <c r="VRK120"/>
      <c r="VRM120"/>
      <c r="VRO120"/>
      <c r="VRQ120"/>
      <c r="VRS120"/>
      <c r="VRU120"/>
      <c r="VRW120"/>
      <c r="VRY120"/>
      <c r="VSA120"/>
      <c r="VSC120"/>
      <c r="VSE120"/>
      <c r="VSG120"/>
      <c r="VSI120"/>
      <c r="VSK120"/>
      <c r="VSM120"/>
      <c r="VSO120"/>
      <c r="VSQ120"/>
      <c r="VSS120"/>
      <c r="VSU120"/>
      <c r="VSW120"/>
      <c r="VSY120"/>
      <c r="VTA120"/>
      <c r="VTC120"/>
      <c r="VTE120"/>
      <c r="VTG120"/>
      <c r="VTI120"/>
      <c r="VTK120"/>
      <c r="VTM120"/>
      <c r="VTO120"/>
      <c r="VTQ120"/>
      <c r="VTS120"/>
      <c r="VTU120"/>
      <c r="VTW120"/>
      <c r="VTY120"/>
      <c r="VUA120"/>
      <c r="VUC120"/>
      <c r="VUE120"/>
      <c r="VUG120"/>
      <c r="VUI120"/>
      <c r="VUK120"/>
      <c r="VUM120"/>
      <c r="VUO120"/>
      <c r="VUQ120"/>
      <c r="VUS120"/>
      <c r="VUU120"/>
      <c r="VUW120"/>
      <c r="VUY120"/>
      <c r="VVA120"/>
      <c r="VVC120"/>
      <c r="VVE120"/>
      <c r="VVG120"/>
      <c r="VVI120"/>
      <c r="VVK120"/>
      <c r="VVM120"/>
      <c r="VVO120"/>
      <c r="VVQ120"/>
      <c r="VVS120"/>
      <c r="VVU120"/>
      <c r="VVW120"/>
      <c r="VVY120"/>
      <c r="VWA120"/>
      <c r="VWC120"/>
      <c r="VWE120"/>
      <c r="VWG120"/>
      <c r="VWI120"/>
      <c r="VWK120"/>
      <c r="VWM120"/>
      <c r="VWO120"/>
      <c r="VWQ120"/>
      <c r="VWS120"/>
      <c r="VWU120"/>
      <c r="VWW120"/>
      <c r="VWY120"/>
      <c r="VXA120"/>
      <c r="VXC120"/>
      <c r="VXE120"/>
      <c r="VXG120"/>
      <c r="VXI120"/>
      <c r="VXK120"/>
      <c r="VXM120"/>
      <c r="VXO120"/>
      <c r="VXQ120"/>
      <c r="VXS120"/>
      <c r="VXU120"/>
      <c r="VXW120"/>
      <c r="VXY120"/>
      <c r="VYA120"/>
      <c r="VYC120"/>
      <c r="VYE120"/>
      <c r="VYG120"/>
      <c r="VYI120"/>
      <c r="VYK120"/>
      <c r="VYM120"/>
      <c r="VYO120"/>
      <c r="VYQ120"/>
      <c r="VYS120"/>
      <c r="VYU120"/>
      <c r="VYW120"/>
      <c r="VYY120"/>
      <c r="VZA120"/>
      <c r="VZC120"/>
      <c r="VZE120"/>
      <c r="VZG120"/>
      <c r="VZI120"/>
      <c r="VZK120"/>
      <c r="VZM120"/>
      <c r="VZO120"/>
      <c r="VZQ120"/>
      <c r="VZS120"/>
      <c r="VZU120"/>
      <c r="VZW120"/>
      <c r="VZY120"/>
      <c r="WAA120"/>
      <c r="WAC120"/>
      <c r="WAE120"/>
      <c r="WAG120"/>
      <c r="WAI120"/>
      <c r="WAK120"/>
      <c r="WAM120"/>
      <c r="WAO120"/>
      <c r="WAQ120"/>
      <c r="WAS120"/>
      <c r="WAU120"/>
      <c r="WAW120"/>
      <c r="WAY120"/>
      <c r="WBA120"/>
      <c r="WBC120"/>
      <c r="WBE120"/>
      <c r="WBG120"/>
      <c r="WBI120"/>
      <c r="WBK120"/>
      <c r="WBM120"/>
      <c r="WBO120"/>
      <c r="WBQ120"/>
      <c r="WBS120"/>
      <c r="WBU120"/>
      <c r="WBW120"/>
      <c r="WBY120"/>
      <c r="WCA120"/>
      <c r="WCC120"/>
      <c r="WCE120"/>
      <c r="WCG120"/>
      <c r="WCI120"/>
      <c r="WCK120"/>
      <c r="WCM120"/>
      <c r="WCO120"/>
      <c r="WCQ120"/>
      <c r="WCS120"/>
      <c r="WCU120"/>
      <c r="WCW120"/>
      <c r="WCY120"/>
      <c r="WDA120"/>
      <c r="WDC120"/>
      <c r="WDE120"/>
      <c r="WDG120"/>
      <c r="WDI120"/>
      <c r="WDK120"/>
      <c r="WDM120"/>
      <c r="WDO120"/>
      <c r="WDQ120"/>
      <c r="WDS120"/>
      <c r="WDU120"/>
      <c r="WDW120"/>
      <c r="WDY120"/>
      <c r="WEA120"/>
      <c r="WEC120"/>
      <c r="WEE120"/>
      <c r="WEG120"/>
      <c r="WEI120"/>
      <c r="WEK120"/>
      <c r="WEM120"/>
      <c r="WEO120"/>
      <c r="WEQ120"/>
      <c r="WES120"/>
      <c r="WEU120"/>
      <c r="WEW120"/>
      <c r="WEY120"/>
      <c r="WFA120"/>
      <c r="WFC120"/>
      <c r="WFE120"/>
      <c r="WFG120"/>
      <c r="WFI120"/>
      <c r="WFK120"/>
      <c r="WFM120"/>
      <c r="WFO120"/>
      <c r="WFQ120"/>
      <c r="WFS120"/>
      <c r="WFU120"/>
      <c r="WFW120"/>
      <c r="WFY120"/>
      <c r="WGA120"/>
      <c r="WGC120"/>
      <c r="WGE120"/>
      <c r="WGG120"/>
      <c r="WGI120"/>
      <c r="WGK120"/>
      <c r="WGM120"/>
      <c r="WGO120"/>
      <c r="WGQ120"/>
      <c r="WGS120"/>
      <c r="WGU120"/>
      <c r="WGW120"/>
      <c r="WGY120"/>
      <c r="WHA120"/>
      <c r="WHC120"/>
      <c r="WHE120"/>
      <c r="WHG120"/>
      <c r="WHI120"/>
      <c r="WHK120"/>
      <c r="WHM120"/>
      <c r="WHO120"/>
      <c r="WHQ120"/>
      <c r="WHS120"/>
      <c r="WHU120"/>
      <c r="WHW120"/>
      <c r="WHY120"/>
      <c r="WIA120"/>
      <c r="WIC120"/>
      <c r="WIE120"/>
      <c r="WIG120"/>
      <c r="WII120"/>
      <c r="WIK120"/>
      <c r="WIM120"/>
      <c r="WIO120"/>
      <c r="WIQ120"/>
      <c r="WIS120"/>
      <c r="WIU120"/>
      <c r="WIW120"/>
      <c r="WIY120"/>
      <c r="WJA120"/>
      <c r="WJC120"/>
      <c r="WJE120"/>
      <c r="WJG120"/>
      <c r="WJI120"/>
      <c r="WJK120"/>
      <c r="WJM120"/>
      <c r="WJO120"/>
      <c r="WJQ120"/>
      <c r="WJS120"/>
      <c r="WJU120"/>
      <c r="WJW120"/>
      <c r="WJY120"/>
      <c r="WKA120"/>
      <c r="WKC120"/>
      <c r="WKE120"/>
      <c r="WKG120"/>
      <c r="WKI120"/>
      <c r="WKK120"/>
      <c r="WKM120"/>
      <c r="WKO120"/>
      <c r="WKQ120"/>
      <c r="WKS120"/>
      <c r="WKU120"/>
      <c r="WKW120"/>
      <c r="WKY120"/>
      <c r="WLA120"/>
      <c r="WLC120"/>
      <c r="WLE120"/>
      <c r="WLG120"/>
      <c r="WLI120"/>
      <c r="WLK120"/>
      <c r="WLM120"/>
      <c r="WLO120"/>
      <c r="WLQ120"/>
      <c r="WLS120"/>
      <c r="WLU120"/>
      <c r="WLW120"/>
      <c r="WLY120"/>
      <c r="WMA120"/>
      <c r="WMC120"/>
      <c r="WME120"/>
      <c r="WMG120"/>
      <c r="WMI120"/>
      <c r="WMK120"/>
      <c r="WMM120"/>
      <c r="WMO120"/>
      <c r="WMQ120"/>
      <c r="WMS120"/>
      <c r="WMU120"/>
      <c r="WMW120"/>
      <c r="WMY120"/>
      <c r="WNA120"/>
      <c r="WNC120"/>
      <c r="WNE120"/>
      <c r="WNG120"/>
      <c r="WNI120"/>
      <c r="WNK120"/>
      <c r="WNM120"/>
      <c r="WNO120"/>
      <c r="WNQ120"/>
      <c r="WNS120"/>
      <c r="WNU120"/>
      <c r="WNW120"/>
      <c r="WNY120"/>
      <c r="WOA120"/>
      <c r="WOC120"/>
      <c r="WOE120"/>
      <c r="WOG120"/>
      <c r="WOI120"/>
      <c r="WOK120"/>
      <c r="WOM120"/>
      <c r="WOO120"/>
      <c r="WOQ120"/>
      <c r="WOS120"/>
      <c r="WOU120"/>
      <c r="WOW120"/>
      <c r="WOY120"/>
      <c r="WPA120"/>
      <c r="WPC120"/>
      <c r="WPE120"/>
      <c r="WPG120"/>
      <c r="WPI120"/>
      <c r="WPK120"/>
      <c r="WPM120"/>
      <c r="WPO120"/>
      <c r="WPQ120"/>
      <c r="WPS120"/>
      <c r="WPU120"/>
      <c r="WPW120"/>
      <c r="WPY120"/>
      <c r="WQA120"/>
      <c r="WQC120"/>
      <c r="WQE120"/>
      <c r="WQG120"/>
      <c r="WQI120"/>
      <c r="WQK120"/>
      <c r="WQM120"/>
      <c r="WQO120"/>
      <c r="WQQ120"/>
      <c r="WQS120"/>
      <c r="WQU120"/>
      <c r="WQW120"/>
      <c r="WQY120"/>
      <c r="WRA120"/>
      <c r="WRC120"/>
      <c r="WRE120"/>
      <c r="WRG120"/>
      <c r="WRI120"/>
      <c r="WRK120"/>
      <c r="WRM120"/>
      <c r="WRO120"/>
      <c r="WRQ120"/>
      <c r="WRS120"/>
      <c r="WRU120"/>
      <c r="WRW120"/>
      <c r="WRY120"/>
      <c r="WSA120"/>
      <c r="WSC120"/>
      <c r="WSE120"/>
      <c r="WSG120"/>
      <c r="WSI120"/>
      <c r="WSK120"/>
      <c r="WSM120"/>
      <c r="WSO120"/>
      <c r="WSQ120"/>
      <c r="WSS120"/>
      <c r="WSU120"/>
      <c r="WSW120"/>
      <c r="WSY120"/>
      <c r="WTA120"/>
      <c r="WTC120"/>
      <c r="WTE120"/>
      <c r="WTG120"/>
      <c r="WTI120"/>
      <c r="WTK120"/>
      <c r="WTM120"/>
      <c r="WTO120"/>
      <c r="WTQ120"/>
      <c r="WTS120"/>
      <c r="WTU120"/>
      <c r="WTW120"/>
      <c r="WTY120"/>
      <c r="WUA120"/>
      <c r="WUC120"/>
      <c r="WUE120"/>
      <c r="WUG120"/>
      <c r="WUI120"/>
      <c r="WUK120"/>
      <c r="WUM120"/>
      <c r="WUO120"/>
      <c r="WUQ120"/>
      <c r="WUS120"/>
      <c r="WUU120"/>
      <c r="WUW120"/>
      <c r="WUY120"/>
      <c r="WVA120"/>
      <c r="WVC120"/>
      <c r="WVE120"/>
      <c r="WVG120"/>
      <c r="WVI120"/>
      <c r="WVK120"/>
      <c r="WVM120"/>
      <c r="WVO120"/>
      <c r="WVQ120"/>
      <c r="WVS120"/>
      <c r="WVU120"/>
      <c r="WVW120"/>
      <c r="WVY120"/>
      <c r="WWA120"/>
      <c r="WWC120"/>
      <c r="WWE120"/>
      <c r="WWG120"/>
      <c r="WWI120"/>
      <c r="WWK120"/>
      <c r="WWM120"/>
      <c r="WWO120"/>
      <c r="WWQ120"/>
      <c r="WWS120"/>
      <c r="WWU120"/>
      <c r="WWW120"/>
      <c r="WWY120"/>
      <c r="WXA120"/>
      <c r="WXC120"/>
      <c r="WXE120"/>
      <c r="WXG120"/>
      <c r="WXI120"/>
      <c r="WXK120"/>
      <c r="WXM120"/>
      <c r="WXO120"/>
      <c r="WXQ120"/>
      <c r="WXS120"/>
      <c r="WXU120"/>
      <c r="WXW120"/>
      <c r="WXY120"/>
      <c r="WYA120"/>
      <c r="WYC120"/>
      <c r="WYE120"/>
      <c r="WYG120"/>
      <c r="WYI120"/>
      <c r="WYK120"/>
      <c r="WYM120"/>
      <c r="WYO120"/>
      <c r="WYQ120"/>
      <c r="WYS120"/>
      <c r="WYU120"/>
      <c r="WYW120"/>
      <c r="WYY120"/>
      <c r="WZA120"/>
      <c r="WZC120"/>
      <c r="WZE120"/>
      <c r="WZG120"/>
      <c r="WZI120"/>
      <c r="WZK120"/>
      <c r="WZM120"/>
      <c r="WZO120"/>
      <c r="WZQ120"/>
      <c r="WZS120"/>
      <c r="WZU120"/>
      <c r="WZW120"/>
      <c r="WZY120"/>
      <c r="XAA120"/>
      <c r="XAC120"/>
      <c r="XAE120"/>
      <c r="XAG120"/>
      <c r="XAI120"/>
      <c r="XAK120"/>
      <c r="XAM120"/>
      <c r="XAO120"/>
      <c r="XAQ120"/>
      <c r="XAS120"/>
      <c r="XAU120"/>
      <c r="XAW120"/>
      <c r="XAY120"/>
      <c r="XBA120"/>
      <c r="XBC120"/>
      <c r="XBE120"/>
      <c r="XBG120"/>
      <c r="XBI120"/>
      <c r="XBK120"/>
      <c r="XBM120"/>
      <c r="XBO120"/>
      <c r="XBQ120"/>
      <c r="XBS120"/>
      <c r="XBU120"/>
      <c r="XBW120"/>
      <c r="XBY120"/>
      <c r="XCA120"/>
      <c r="XCC120"/>
      <c r="XCE120"/>
      <c r="XCG120"/>
      <c r="XCI120"/>
      <c r="XCK120"/>
      <c r="XCM120"/>
      <c r="XCO120"/>
      <c r="XCQ120"/>
      <c r="XCS120"/>
      <c r="XCU120"/>
      <c r="XCW120"/>
      <c r="XCY120"/>
      <c r="XDA120"/>
      <c r="XDC120"/>
      <c r="XDE120"/>
      <c r="XDG120"/>
      <c r="XDI120"/>
      <c r="XDK120"/>
      <c r="XDM120"/>
      <c r="XDO120"/>
      <c r="XDQ120"/>
      <c r="XDS120"/>
      <c r="XDU120"/>
      <c r="XDW120"/>
      <c r="XDY120"/>
      <c r="XEA120"/>
      <c r="XEC120"/>
      <c r="XEE120"/>
      <c r="XEG120"/>
      <c r="XEI120"/>
      <c r="XEK120"/>
      <c r="XEM120"/>
      <c r="XEO120"/>
      <c r="XEQ120"/>
      <c r="XES120"/>
      <c r="XEU120"/>
      <c r="XEW120"/>
      <c r="XEY120"/>
      <c r="XFA120"/>
      <c r="XFC120"/>
    </row>
    <row r="121" spans="1:1023 1025:2047 2049:3071 3073:4095 4097:5119 5121:6143 6145:7167 7169:8191 8193:9215 9217:10239 10241:11263 11265:12287 12289:13311 13313:14335 14337:15359 15361:16383" s="55" customFormat="1" ht="19" customHeight="1" x14ac:dyDescent="0.35">
      <c r="A121" s="2" t="s">
        <v>283</v>
      </c>
      <c r="B121" s="209" t="s">
        <v>284</v>
      </c>
      <c r="C121" s="210"/>
      <c r="D121" s="48" t="s">
        <v>60</v>
      </c>
      <c r="E121" s="50" t="s">
        <v>49</v>
      </c>
      <c r="F121" s="50" t="s">
        <v>49</v>
      </c>
      <c r="G121" s="50" t="s">
        <v>49</v>
      </c>
      <c r="H121" s="50" t="s">
        <v>49</v>
      </c>
      <c r="I121" s="48" t="s">
        <v>60</v>
      </c>
      <c r="J121" s="49">
        <v>1</v>
      </c>
      <c r="K121" s="2" t="s">
        <v>255</v>
      </c>
      <c r="L121" s="73"/>
      <c r="M121" s="71"/>
      <c r="N121" s="73"/>
      <c r="O121" s="71"/>
      <c r="P121" s="73"/>
      <c r="Q121" s="71"/>
      <c r="R121" s="73"/>
      <c r="S121" s="71"/>
      <c r="T121" s="73"/>
      <c r="U121" s="71"/>
      <c r="V121" s="73"/>
      <c r="W121" s="71"/>
      <c r="X121" s="73"/>
      <c r="Y121" s="71"/>
      <c r="Z121" s="73"/>
      <c r="AA121" s="71"/>
      <c r="AB121" s="73"/>
      <c r="AC121" s="71"/>
      <c r="AD121" s="73"/>
      <c r="AE121" s="71"/>
      <c r="AF121" s="73"/>
      <c r="AG121" s="71"/>
      <c r="AH121" s="73"/>
      <c r="AI121" s="71"/>
      <c r="AJ121" s="73"/>
      <c r="AK121" s="71"/>
      <c r="AL121" s="73"/>
      <c r="AM121" s="71"/>
      <c r="AN121" s="73"/>
      <c r="AO121" s="71"/>
      <c r="AP121" s="73"/>
      <c r="AQ121" s="71"/>
      <c r="AR121" s="73"/>
      <c r="AS121" s="71"/>
      <c r="AT121" s="73"/>
      <c r="AU121" s="71"/>
      <c r="AV121" s="73"/>
      <c r="AW121" s="71"/>
      <c r="AX121" s="73"/>
      <c r="AY121" s="71"/>
      <c r="AZ121" s="73"/>
      <c r="BA121" s="71"/>
      <c r="BB121" s="73"/>
      <c r="BC121" s="71"/>
      <c r="BD121" s="73"/>
      <c r="BE121" s="71"/>
      <c r="BF121" s="73"/>
      <c r="BG121" s="71"/>
      <c r="BH121" s="73"/>
      <c r="BI121" s="71"/>
      <c r="BJ121" s="73"/>
      <c r="BK121" s="71"/>
      <c r="BL121" s="73"/>
      <c r="BM121" s="71"/>
      <c r="BN121" s="73"/>
      <c r="BO121" s="71"/>
      <c r="BP121" s="73"/>
      <c r="BQ121" s="71"/>
      <c r="BR121" s="73"/>
      <c r="BS121" s="71"/>
      <c r="BT121" s="73"/>
      <c r="BU121" s="71"/>
      <c r="BV121" s="73"/>
      <c r="BW121" s="71"/>
      <c r="BX121" s="73"/>
      <c r="BY121" s="71"/>
      <c r="BZ121" s="73"/>
      <c r="CA121" s="71"/>
      <c r="CB121" s="73"/>
      <c r="CC121" s="71"/>
      <c r="CD121" s="73"/>
      <c r="CE121" s="71"/>
      <c r="CF121" s="73"/>
      <c r="CG121" s="71"/>
      <c r="CH121" s="73"/>
      <c r="CI121" s="71"/>
      <c r="CJ121" s="73"/>
      <c r="CK121" s="71"/>
      <c r="CL121" s="73"/>
      <c r="CM121" s="71"/>
      <c r="CN121" s="73"/>
      <c r="CO121" s="71"/>
      <c r="CP121" s="73"/>
      <c r="CQ121" s="71"/>
      <c r="CR121" s="73"/>
      <c r="CS121" s="71"/>
      <c r="CT121" s="73"/>
      <c r="CU121" s="71"/>
      <c r="CV121" s="73"/>
      <c r="CW121" s="71"/>
      <c r="CX121" s="73"/>
      <c r="CY121" s="71"/>
      <c r="CZ121" s="73"/>
      <c r="DA121" s="71"/>
      <c r="DB121" s="73"/>
      <c r="DC121" s="71"/>
      <c r="DD121" s="73"/>
      <c r="DE121" s="71"/>
      <c r="DF121" s="73"/>
      <c r="DG121" s="71"/>
      <c r="DH121" s="73"/>
      <c r="DI121" s="71"/>
      <c r="DK121"/>
      <c r="DM121"/>
      <c r="DO121"/>
      <c r="DQ121"/>
      <c r="DS121"/>
      <c r="DU121"/>
      <c r="DW121"/>
      <c r="DY121"/>
      <c r="EA121"/>
      <c r="EC121"/>
      <c r="EE121"/>
      <c r="EG121"/>
      <c r="EI121"/>
      <c r="EK121"/>
      <c r="EM121"/>
      <c r="EO121"/>
      <c r="EQ121"/>
      <c r="ES121"/>
      <c r="EU121"/>
      <c r="EW121"/>
      <c r="EY121"/>
      <c r="FA121"/>
      <c r="FC121"/>
      <c r="FE121"/>
      <c r="FG121"/>
      <c r="FI121"/>
      <c r="FK121"/>
      <c r="FM121"/>
      <c r="FO121"/>
      <c r="FQ121"/>
      <c r="FS121"/>
      <c r="FU121"/>
      <c r="FW121"/>
      <c r="FY121"/>
      <c r="GA121"/>
      <c r="GC121"/>
      <c r="GE121"/>
      <c r="GG121"/>
      <c r="GI121"/>
      <c r="GK121"/>
      <c r="GM121"/>
      <c r="GO121"/>
      <c r="GQ121"/>
      <c r="GS121"/>
      <c r="GU121"/>
      <c r="GW121"/>
      <c r="GY121"/>
      <c r="HA121"/>
      <c r="HC121"/>
      <c r="HE121"/>
      <c r="HG121"/>
      <c r="HI121"/>
      <c r="HK121"/>
      <c r="HM121"/>
      <c r="HO121"/>
      <c r="HQ121"/>
      <c r="HS121"/>
      <c r="HU121"/>
      <c r="HW121"/>
      <c r="HY121"/>
      <c r="IA121"/>
      <c r="IC121"/>
      <c r="IE121"/>
      <c r="IG121"/>
      <c r="II121"/>
      <c r="IK121"/>
      <c r="IM121"/>
      <c r="IO121"/>
      <c r="IQ121"/>
      <c r="IS121"/>
      <c r="IU121"/>
      <c r="IW121"/>
      <c r="IY121"/>
      <c r="JA121"/>
      <c r="JC121"/>
      <c r="JE121"/>
      <c r="JG121"/>
      <c r="JI121"/>
      <c r="JK121"/>
      <c r="JM121"/>
      <c r="JO121"/>
      <c r="JQ121"/>
      <c r="JS121"/>
      <c r="JU121"/>
      <c r="JW121"/>
      <c r="JY121"/>
      <c r="KA121"/>
      <c r="KC121"/>
      <c r="KE121"/>
      <c r="KG121"/>
      <c r="KI121"/>
      <c r="KK121"/>
      <c r="KM121"/>
      <c r="KO121"/>
      <c r="KQ121"/>
      <c r="KS121"/>
      <c r="KU121"/>
      <c r="KW121"/>
      <c r="KY121"/>
      <c r="LA121"/>
      <c r="LC121"/>
      <c r="LE121"/>
      <c r="LG121"/>
      <c r="LI121"/>
      <c r="LK121"/>
      <c r="LM121"/>
      <c r="LO121"/>
      <c r="LQ121"/>
      <c r="LS121"/>
      <c r="LU121"/>
      <c r="LW121"/>
      <c r="LY121"/>
      <c r="MA121"/>
      <c r="MC121"/>
      <c r="ME121"/>
      <c r="MG121"/>
      <c r="MI121"/>
      <c r="MK121"/>
      <c r="MM121"/>
      <c r="MO121"/>
      <c r="MQ121"/>
      <c r="MS121"/>
      <c r="MU121"/>
      <c r="MW121"/>
      <c r="MY121"/>
      <c r="NA121"/>
      <c r="NC121"/>
      <c r="NE121"/>
      <c r="NG121"/>
      <c r="NI121"/>
      <c r="NK121"/>
      <c r="NM121"/>
      <c r="NO121"/>
      <c r="NQ121"/>
      <c r="NS121"/>
      <c r="NU121"/>
      <c r="NW121"/>
      <c r="NY121"/>
      <c r="OA121"/>
      <c r="OC121"/>
      <c r="OE121"/>
      <c r="OG121"/>
      <c r="OI121"/>
      <c r="OK121"/>
      <c r="OM121"/>
      <c r="OO121"/>
      <c r="OQ121"/>
      <c r="OS121"/>
      <c r="OU121"/>
      <c r="OW121"/>
      <c r="OY121"/>
      <c r="PA121"/>
      <c r="PC121"/>
      <c r="PE121"/>
      <c r="PG121"/>
      <c r="PI121"/>
      <c r="PK121"/>
      <c r="PM121"/>
      <c r="PO121"/>
      <c r="PQ121"/>
      <c r="PS121"/>
      <c r="PU121"/>
      <c r="PW121"/>
      <c r="PY121"/>
      <c r="QA121"/>
      <c r="QC121"/>
      <c r="QE121"/>
      <c r="QG121"/>
      <c r="QI121"/>
      <c r="QK121"/>
      <c r="QM121"/>
      <c r="QO121"/>
      <c r="QQ121"/>
      <c r="QS121"/>
      <c r="QU121"/>
      <c r="QW121"/>
      <c r="QY121"/>
      <c r="RA121"/>
      <c r="RC121"/>
      <c r="RE121"/>
      <c r="RG121"/>
      <c r="RI121"/>
      <c r="RK121"/>
      <c r="RM121"/>
      <c r="RO121"/>
      <c r="RQ121"/>
      <c r="RS121"/>
      <c r="RU121"/>
      <c r="RW121"/>
      <c r="RY121"/>
      <c r="SA121"/>
      <c r="SC121"/>
      <c r="SE121"/>
      <c r="SG121"/>
      <c r="SI121"/>
      <c r="SK121"/>
      <c r="SM121"/>
      <c r="SO121"/>
      <c r="SQ121"/>
      <c r="SS121"/>
      <c r="SU121"/>
      <c r="SW121"/>
      <c r="SY121"/>
      <c r="TA121"/>
      <c r="TC121"/>
      <c r="TE121"/>
      <c r="TG121"/>
      <c r="TI121"/>
      <c r="TK121"/>
      <c r="TM121"/>
      <c r="TO121"/>
      <c r="TQ121"/>
      <c r="TS121"/>
      <c r="TU121"/>
      <c r="TW121"/>
      <c r="TY121"/>
      <c r="UA121"/>
      <c r="UC121"/>
      <c r="UE121"/>
      <c r="UG121"/>
      <c r="UI121"/>
      <c r="UK121"/>
      <c r="UM121"/>
      <c r="UO121"/>
      <c r="UQ121"/>
      <c r="US121"/>
      <c r="UU121"/>
      <c r="UW121"/>
      <c r="UY121"/>
      <c r="VA121"/>
      <c r="VC121"/>
      <c r="VE121"/>
      <c r="VG121"/>
      <c r="VI121"/>
      <c r="VK121"/>
      <c r="VM121"/>
      <c r="VO121"/>
      <c r="VQ121"/>
      <c r="VS121"/>
      <c r="VU121"/>
      <c r="VW121"/>
      <c r="VY121"/>
      <c r="WA121"/>
      <c r="WC121"/>
      <c r="WE121"/>
      <c r="WG121"/>
      <c r="WI121"/>
      <c r="WK121"/>
      <c r="WM121"/>
      <c r="WO121"/>
      <c r="WQ121"/>
      <c r="WS121"/>
      <c r="WU121"/>
      <c r="WW121"/>
      <c r="WY121"/>
      <c r="XA121"/>
      <c r="XC121"/>
      <c r="XE121"/>
      <c r="XG121"/>
      <c r="XI121"/>
      <c r="XK121"/>
      <c r="XM121"/>
      <c r="XO121"/>
      <c r="XQ121"/>
      <c r="XS121"/>
      <c r="XU121"/>
      <c r="XW121"/>
      <c r="XY121"/>
      <c r="YA121"/>
      <c r="YC121"/>
      <c r="YE121"/>
      <c r="YG121"/>
      <c r="YI121"/>
      <c r="YK121"/>
      <c r="YM121"/>
      <c r="YO121"/>
      <c r="YQ121"/>
      <c r="YS121"/>
      <c r="YU121"/>
      <c r="YW121"/>
      <c r="YY121"/>
      <c r="ZA121"/>
      <c r="ZC121"/>
      <c r="ZE121"/>
      <c r="ZG121"/>
      <c r="ZI121"/>
      <c r="ZK121"/>
      <c r="ZM121"/>
      <c r="ZO121"/>
      <c r="ZQ121"/>
      <c r="ZS121"/>
      <c r="ZU121"/>
      <c r="ZW121"/>
      <c r="ZY121"/>
      <c r="AAA121"/>
      <c r="AAC121"/>
      <c r="AAE121"/>
      <c r="AAG121"/>
      <c r="AAI121"/>
      <c r="AAK121"/>
      <c r="AAM121"/>
      <c r="AAO121"/>
      <c r="AAQ121"/>
      <c r="AAS121"/>
      <c r="AAU121"/>
      <c r="AAW121"/>
      <c r="AAY121"/>
      <c r="ABA121"/>
      <c r="ABC121"/>
      <c r="ABE121"/>
      <c r="ABG121"/>
      <c r="ABI121"/>
      <c r="ABK121"/>
      <c r="ABM121"/>
      <c r="ABO121"/>
      <c r="ABQ121"/>
      <c r="ABS121"/>
      <c r="ABU121"/>
      <c r="ABW121"/>
      <c r="ABY121"/>
      <c r="ACA121"/>
      <c r="ACC121"/>
      <c r="ACE121"/>
      <c r="ACG121"/>
      <c r="ACI121"/>
      <c r="ACK121"/>
      <c r="ACM121"/>
      <c r="ACO121"/>
      <c r="ACQ121"/>
      <c r="ACS121"/>
      <c r="ACU121"/>
      <c r="ACW121"/>
      <c r="ACY121"/>
      <c r="ADA121"/>
      <c r="ADC121"/>
      <c r="ADE121"/>
      <c r="ADG121"/>
      <c r="ADI121"/>
      <c r="ADK121"/>
      <c r="ADM121"/>
      <c r="ADO121"/>
      <c r="ADQ121"/>
      <c r="ADS121"/>
      <c r="ADU121"/>
      <c r="ADW121"/>
      <c r="ADY121"/>
      <c r="AEA121"/>
      <c r="AEC121"/>
      <c r="AEE121"/>
      <c r="AEG121"/>
      <c r="AEI121"/>
      <c r="AEK121"/>
      <c r="AEM121"/>
      <c r="AEO121"/>
      <c r="AEQ121"/>
      <c r="AES121"/>
      <c r="AEU121"/>
      <c r="AEW121"/>
      <c r="AEY121"/>
      <c r="AFA121"/>
      <c r="AFC121"/>
      <c r="AFE121"/>
      <c r="AFG121"/>
      <c r="AFI121"/>
      <c r="AFK121"/>
      <c r="AFM121"/>
      <c r="AFO121"/>
      <c r="AFQ121"/>
      <c r="AFS121"/>
      <c r="AFU121"/>
      <c r="AFW121"/>
      <c r="AFY121"/>
      <c r="AGA121"/>
      <c r="AGC121"/>
      <c r="AGE121"/>
      <c r="AGG121"/>
      <c r="AGI121"/>
      <c r="AGK121"/>
      <c r="AGM121"/>
      <c r="AGO121"/>
      <c r="AGQ121"/>
      <c r="AGS121"/>
      <c r="AGU121"/>
      <c r="AGW121"/>
      <c r="AGY121"/>
      <c r="AHA121"/>
      <c r="AHC121"/>
      <c r="AHE121"/>
      <c r="AHG121"/>
      <c r="AHI121"/>
      <c r="AHK121"/>
      <c r="AHM121"/>
      <c r="AHO121"/>
      <c r="AHQ121"/>
      <c r="AHS121"/>
      <c r="AHU121"/>
      <c r="AHW121"/>
      <c r="AHY121"/>
      <c r="AIA121"/>
      <c r="AIC121"/>
      <c r="AIE121"/>
      <c r="AIG121"/>
      <c r="AII121"/>
      <c r="AIK121"/>
      <c r="AIM121"/>
      <c r="AIO121"/>
      <c r="AIQ121"/>
      <c r="AIS121"/>
      <c r="AIU121"/>
      <c r="AIW121"/>
      <c r="AIY121"/>
      <c r="AJA121"/>
      <c r="AJC121"/>
      <c r="AJE121"/>
      <c r="AJG121"/>
      <c r="AJI121"/>
      <c r="AJK121"/>
      <c r="AJM121"/>
      <c r="AJO121"/>
      <c r="AJQ121"/>
      <c r="AJS121"/>
      <c r="AJU121"/>
      <c r="AJW121"/>
      <c r="AJY121"/>
      <c r="AKA121"/>
      <c r="AKC121"/>
      <c r="AKE121"/>
      <c r="AKG121"/>
      <c r="AKI121"/>
      <c r="AKK121"/>
      <c r="AKM121"/>
      <c r="AKO121"/>
      <c r="AKQ121"/>
      <c r="AKS121"/>
      <c r="AKU121"/>
      <c r="AKW121"/>
      <c r="AKY121"/>
      <c r="ALA121"/>
      <c r="ALC121"/>
      <c r="ALE121"/>
      <c r="ALG121"/>
      <c r="ALI121"/>
      <c r="ALK121"/>
      <c r="ALM121"/>
      <c r="ALO121"/>
      <c r="ALQ121"/>
      <c r="ALS121"/>
      <c r="ALU121"/>
      <c r="ALW121"/>
      <c r="ALY121"/>
      <c r="AMA121"/>
      <c r="AMC121"/>
      <c r="AME121"/>
      <c r="AMG121"/>
      <c r="AMI121"/>
      <c r="AMK121"/>
      <c r="AMM121"/>
      <c r="AMO121"/>
      <c r="AMQ121"/>
      <c r="AMS121"/>
      <c r="AMU121"/>
      <c r="AMW121"/>
      <c r="AMY121"/>
      <c r="ANA121"/>
      <c r="ANC121"/>
      <c r="ANE121"/>
      <c r="ANG121"/>
      <c r="ANI121"/>
      <c r="ANK121"/>
      <c r="ANM121"/>
      <c r="ANO121"/>
      <c r="ANQ121"/>
      <c r="ANS121"/>
      <c r="ANU121"/>
      <c r="ANW121"/>
      <c r="ANY121"/>
      <c r="AOA121"/>
      <c r="AOC121"/>
      <c r="AOE121"/>
      <c r="AOG121"/>
      <c r="AOI121"/>
      <c r="AOK121"/>
      <c r="AOM121"/>
      <c r="AOO121"/>
      <c r="AOQ121"/>
      <c r="AOS121"/>
      <c r="AOU121"/>
      <c r="AOW121"/>
      <c r="AOY121"/>
      <c r="APA121"/>
      <c r="APC121"/>
      <c r="APE121"/>
      <c r="APG121"/>
      <c r="API121"/>
      <c r="APK121"/>
      <c r="APM121"/>
      <c r="APO121"/>
      <c r="APQ121"/>
      <c r="APS121"/>
      <c r="APU121"/>
      <c r="APW121"/>
      <c r="APY121"/>
      <c r="AQA121"/>
      <c r="AQC121"/>
      <c r="AQE121"/>
      <c r="AQG121"/>
      <c r="AQI121"/>
      <c r="AQK121"/>
      <c r="AQM121"/>
      <c r="AQO121"/>
      <c r="AQQ121"/>
      <c r="AQS121"/>
      <c r="AQU121"/>
      <c r="AQW121"/>
      <c r="AQY121"/>
      <c r="ARA121"/>
      <c r="ARC121"/>
      <c r="ARE121"/>
      <c r="ARG121"/>
      <c r="ARI121"/>
      <c r="ARK121"/>
      <c r="ARM121"/>
      <c r="ARO121"/>
      <c r="ARQ121"/>
      <c r="ARS121"/>
      <c r="ARU121"/>
      <c r="ARW121"/>
      <c r="ARY121"/>
      <c r="ASA121"/>
      <c r="ASC121"/>
      <c r="ASE121"/>
      <c r="ASG121"/>
      <c r="ASI121"/>
      <c r="ASK121"/>
      <c r="ASM121"/>
      <c r="ASO121"/>
      <c r="ASQ121"/>
      <c r="ASS121"/>
      <c r="ASU121"/>
      <c r="ASW121"/>
      <c r="ASY121"/>
      <c r="ATA121"/>
      <c r="ATC121"/>
      <c r="ATE121"/>
      <c r="ATG121"/>
      <c r="ATI121"/>
      <c r="ATK121"/>
      <c r="ATM121"/>
      <c r="ATO121"/>
      <c r="ATQ121"/>
      <c r="ATS121"/>
      <c r="ATU121"/>
      <c r="ATW121"/>
      <c r="ATY121"/>
      <c r="AUA121"/>
      <c r="AUC121"/>
      <c r="AUE121"/>
      <c r="AUG121"/>
      <c r="AUI121"/>
      <c r="AUK121"/>
      <c r="AUM121"/>
      <c r="AUO121"/>
      <c r="AUQ121"/>
      <c r="AUS121"/>
      <c r="AUU121"/>
      <c r="AUW121"/>
      <c r="AUY121"/>
      <c r="AVA121"/>
      <c r="AVC121"/>
      <c r="AVE121"/>
      <c r="AVG121"/>
      <c r="AVI121"/>
      <c r="AVK121"/>
      <c r="AVM121"/>
      <c r="AVO121"/>
      <c r="AVQ121"/>
      <c r="AVS121"/>
      <c r="AVU121"/>
      <c r="AVW121"/>
      <c r="AVY121"/>
      <c r="AWA121"/>
      <c r="AWC121"/>
      <c r="AWE121"/>
      <c r="AWG121"/>
      <c r="AWI121"/>
      <c r="AWK121"/>
      <c r="AWM121"/>
      <c r="AWO121"/>
      <c r="AWQ121"/>
      <c r="AWS121"/>
      <c r="AWU121"/>
      <c r="AWW121"/>
      <c r="AWY121"/>
      <c r="AXA121"/>
      <c r="AXC121"/>
      <c r="AXE121"/>
      <c r="AXG121"/>
      <c r="AXI121"/>
      <c r="AXK121"/>
      <c r="AXM121"/>
      <c r="AXO121"/>
      <c r="AXQ121"/>
      <c r="AXS121"/>
      <c r="AXU121"/>
      <c r="AXW121"/>
      <c r="AXY121"/>
      <c r="AYA121"/>
      <c r="AYC121"/>
      <c r="AYE121"/>
      <c r="AYG121"/>
      <c r="AYI121"/>
      <c r="AYK121"/>
      <c r="AYM121"/>
      <c r="AYO121"/>
      <c r="AYQ121"/>
      <c r="AYS121"/>
      <c r="AYU121"/>
      <c r="AYW121"/>
      <c r="AYY121"/>
      <c r="AZA121"/>
      <c r="AZC121"/>
      <c r="AZE121"/>
      <c r="AZG121"/>
      <c r="AZI121"/>
      <c r="AZK121"/>
      <c r="AZM121"/>
      <c r="AZO121"/>
      <c r="AZQ121"/>
      <c r="AZS121"/>
      <c r="AZU121"/>
      <c r="AZW121"/>
      <c r="AZY121"/>
      <c r="BAA121"/>
      <c r="BAC121"/>
      <c r="BAE121"/>
      <c r="BAG121"/>
      <c r="BAI121"/>
      <c r="BAK121"/>
      <c r="BAM121"/>
      <c r="BAO121"/>
      <c r="BAQ121"/>
      <c r="BAS121"/>
      <c r="BAU121"/>
      <c r="BAW121"/>
      <c r="BAY121"/>
      <c r="BBA121"/>
      <c r="BBC121"/>
      <c r="BBE121"/>
      <c r="BBG121"/>
      <c r="BBI121"/>
      <c r="BBK121"/>
      <c r="BBM121"/>
      <c r="BBO121"/>
      <c r="BBQ121"/>
      <c r="BBS121"/>
      <c r="BBU121"/>
      <c r="BBW121"/>
      <c r="BBY121"/>
      <c r="BCA121"/>
      <c r="BCC121"/>
      <c r="BCE121"/>
      <c r="BCG121"/>
      <c r="BCI121"/>
      <c r="BCK121"/>
      <c r="BCM121"/>
      <c r="BCO121"/>
      <c r="BCQ121"/>
      <c r="BCS121"/>
      <c r="BCU121"/>
      <c r="BCW121"/>
      <c r="BCY121"/>
      <c r="BDA121"/>
      <c r="BDC121"/>
      <c r="BDE121"/>
      <c r="BDG121"/>
      <c r="BDI121"/>
      <c r="BDK121"/>
      <c r="BDM121"/>
      <c r="BDO121"/>
      <c r="BDQ121"/>
      <c r="BDS121"/>
      <c r="BDU121"/>
      <c r="BDW121"/>
      <c r="BDY121"/>
      <c r="BEA121"/>
      <c r="BEC121"/>
      <c r="BEE121"/>
      <c r="BEG121"/>
      <c r="BEI121"/>
      <c r="BEK121"/>
      <c r="BEM121"/>
      <c r="BEO121"/>
      <c r="BEQ121"/>
      <c r="BES121"/>
      <c r="BEU121"/>
      <c r="BEW121"/>
      <c r="BEY121"/>
      <c r="BFA121"/>
      <c r="BFC121"/>
      <c r="BFE121"/>
      <c r="BFG121"/>
      <c r="BFI121"/>
      <c r="BFK121"/>
      <c r="BFM121"/>
      <c r="BFO121"/>
      <c r="BFQ121"/>
      <c r="BFS121"/>
      <c r="BFU121"/>
      <c r="BFW121"/>
      <c r="BFY121"/>
      <c r="BGA121"/>
      <c r="BGC121"/>
      <c r="BGE121"/>
      <c r="BGG121"/>
      <c r="BGI121"/>
      <c r="BGK121"/>
      <c r="BGM121"/>
      <c r="BGO121"/>
      <c r="BGQ121"/>
      <c r="BGS121"/>
      <c r="BGU121"/>
      <c r="BGW121"/>
      <c r="BGY121"/>
      <c r="BHA121"/>
      <c r="BHC121"/>
      <c r="BHE121"/>
      <c r="BHG121"/>
      <c r="BHI121"/>
      <c r="BHK121"/>
      <c r="BHM121"/>
      <c r="BHO121"/>
      <c r="BHQ121"/>
      <c r="BHS121"/>
      <c r="BHU121"/>
      <c r="BHW121"/>
      <c r="BHY121"/>
      <c r="BIA121"/>
      <c r="BIC121"/>
      <c r="BIE121"/>
      <c r="BIG121"/>
      <c r="BII121"/>
      <c r="BIK121"/>
      <c r="BIM121"/>
      <c r="BIO121"/>
      <c r="BIQ121"/>
      <c r="BIS121"/>
      <c r="BIU121"/>
      <c r="BIW121"/>
      <c r="BIY121"/>
      <c r="BJA121"/>
      <c r="BJC121"/>
      <c r="BJE121"/>
      <c r="BJG121"/>
      <c r="BJI121"/>
      <c r="BJK121"/>
      <c r="BJM121"/>
      <c r="BJO121"/>
      <c r="BJQ121"/>
      <c r="BJS121"/>
      <c r="BJU121"/>
      <c r="BJW121"/>
      <c r="BJY121"/>
      <c r="BKA121"/>
      <c r="BKC121"/>
      <c r="BKE121"/>
      <c r="BKG121"/>
      <c r="BKI121"/>
      <c r="BKK121"/>
      <c r="BKM121"/>
      <c r="BKO121"/>
      <c r="BKQ121"/>
      <c r="BKS121"/>
      <c r="BKU121"/>
      <c r="BKW121"/>
      <c r="BKY121"/>
      <c r="BLA121"/>
      <c r="BLC121"/>
      <c r="BLE121"/>
      <c r="BLG121"/>
      <c r="BLI121"/>
      <c r="BLK121"/>
      <c r="BLM121"/>
      <c r="BLO121"/>
      <c r="BLQ121"/>
      <c r="BLS121"/>
      <c r="BLU121"/>
      <c r="BLW121"/>
      <c r="BLY121"/>
      <c r="BMA121"/>
      <c r="BMC121"/>
      <c r="BME121"/>
      <c r="BMG121"/>
      <c r="BMI121"/>
      <c r="BMK121"/>
      <c r="BMM121"/>
      <c r="BMO121"/>
      <c r="BMQ121"/>
      <c r="BMS121"/>
      <c r="BMU121"/>
      <c r="BMW121"/>
      <c r="BMY121"/>
      <c r="BNA121"/>
      <c r="BNC121"/>
      <c r="BNE121"/>
      <c r="BNG121"/>
      <c r="BNI121"/>
      <c r="BNK121"/>
      <c r="BNM121"/>
      <c r="BNO121"/>
      <c r="BNQ121"/>
      <c r="BNS121"/>
      <c r="BNU121"/>
      <c r="BNW121"/>
      <c r="BNY121"/>
      <c r="BOA121"/>
      <c r="BOC121"/>
      <c r="BOE121"/>
      <c r="BOG121"/>
      <c r="BOI121"/>
      <c r="BOK121"/>
      <c r="BOM121"/>
      <c r="BOO121"/>
      <c r="BOQ121"/>
      <c r="BOS121"/>
      <c r="BOU121"/>
      <c r="BOW121"/>
      <c r="BOY121"/>
      <c r="BPA121"/>
      <c r="BPC121"/>
      <c r="BPE121"/>
      <c r="BPG121"/>
      <c r="BPI121"/>
      <c r="BPK121"/>
      <c r="BPM121"/>
      <c r="BPO121"/>
      <c r="BPQ121"/>
      <c r="BPS121"/>
      <c r="BPU121"/>
      <c r="BPW121"/>
      <c r="BPY121"/>
      <c r="BQA121"/>
      <c r="BQC121"/>
      <c r="BQE121"/>
      <c r="BQG121"/>
      <c r="BQI121"/>
      <c r="BQK121"/>
      <c r="BQM121"/>
      <c r="BQO121"/>
      <c r="BQQ121"/>
      <c r="BQS121"/>
      <c r="BQU121"/>
      <c r="BQW121"/>
      <c r="BQY121"/>
      <c r="BRA121"/>
      <c r="BRC121"/>
      <c r="BRE121"/>
      <c r="BRG121"/>
      <c r="BRI121"/>
      <c r="BRK121"/>
      <c r="BRM121"/>
      <c r="BRO121"/>
      <c r="BRQ121"/>
      <c r="BRS121"/>
      <c r="BRU121"/>
      <c r="BRW121"/>
      <c r="BRY121"/>
      <c r="BSA121"/>
      <c r="BSC121"/>
      <c r="BSE121"/>
      <c r="BSG121"/>
      <c r="BSI121"/>
      <c r="BSK121"/>
      <c r="BSM121"/>
      <c r="BSO121"/>
      <c r="BSQ121"/>
      <c r="BSS121"/>
      <c r="BSU121"/>
      <c r="BSW121"/>
      <c r="BSY121"/>
      <c r="BTA121"/>
      <c r="BTC121"/>
      <c r="BTE121"/>
      <c r="BTG121"/>
      <c r="BTI121"/>
      <c r="BTK121"/>
      <c r="BTM121"/>
      <c r="BTO121"/>
      <c r="BTQ121"/>
      <c r="BTS121"/>
      <c r="BTU121"/>
      <c r="BTW121"/>
      <c r="BTY121"/>
      <c r="BUA121"/>
      <c r="BUC121"/>
      <c r="BUE121"/>
      <c r="BUG121"/>
      <c r="BUI121"/>
      <c r="BUK121"/>
      <c r="BUM121"/>
      <c r="BUO121"/>
      <c r="BUQ121"/>
      <c r="BUS121"/>
      <c r="BUU121"/>
      <c r="BUW121"/>
      <c r="BUY121"/>
      <c r="BVA121"/>
      <c r="BVC121"/>
      <c r="BVE121"/>
      <c r="BVG121"/>
      <c r="BVI121"/>
      <c r="BVK121"/>
      <c r="BVM121"/>
      <c r="BVO121"/>
      <c r="BVQ121"/>
      <c r="BVS121"/>
      <c r="BVU121"/>
      <c r="BVW121"/>
      <c r="BVY121"/>
      <c r="BWA121"/>
      <c r="BWC121"/>
      <c r="BWE121"/>
      <c r="BWG121"/>
      <c r="BWI121"/>
      <c r="BWK121"/>
      <c r="BWM121"/>
      <c r="BWO121"/>
      <c r="BWQ121"/>
      <c r="BWS121"/>
      <c r="BWU121"/>
      <c r="BWW121"/>
      <c r="BWY121"/>
      <c r="BXA121"/>
      <c r="BXC121"/>
      <c r="BXE121"/>
      <c r="BXG121"/>
      <c r="BXI121"/>
      <c r="BXK121"/>
      <c r="BXM121"/>
      <c r="BXO121"/>
      <c r="BXQ121"/>
      <c r="BXS121"/>
      <c r="BXU121"/>
      <c r="BXW121"/>
      <c r="BXY121"/>
      <c r="BYA121"/>
      <c r="BYC121"/>
      <c r="BYE121"/>
      <c r="BYG121"/>
      <c r="BYI121"/>
      <c r="BYK121"/>
      <c r="BYM121"/>
      <c r="BYO121"/>
      <c r="BYQ121"/>
      <c r="BYS121"/>
      <c r="BYU121"/>
      <c r="BYW121"/>
      <c r="BYY121"/>
      <c r="BZA121"/>
      <c r="BZC121"/>
      <c r="BZE121"/>
      <c r="BZG121"/>
      <c r="BZI121"/>
      <c r="BZK121"/>
      <c r="BZM121"/>
      <c r="BZO121"/>
      <c r="BZQ121"/>
      <c r="BZS121"/>
      <c r="BZU121"/>
      <c r="BZW121"/>
      <c r="BZY121"/>
      <c r="CAA121"/>
      <c r="CAC121"/>
      <c r="CAE121"/>
      <c r="CAG121"/>
      <c r="CAI121"/>
      <c r="CAK121"/>
      <c r="CAM121"/>
      <c r="CAO121"/>
      <c r="CAQ121"/>
      <c r="CAS121"/>
      <c r="CAU121"/>
      <c r="CAW121"/>
      <c r="CAY121"/>
      <c r="CBA121"/>
      <c r="CBC121"/>
      <c r="CBE121"/>
      <c r="CBG121"/>
      <c r="CBI121"/>
      <c r="CBK121"/>
      <c r="CBM121"/>
      <c r="CBO121"/>
      <c r="CBQ121"/>
      <c r="CBS121"/>
      <c r="CBU121"/>
      <c r="CBW121"/>
      <c r="CBY121"/>
      <c r="CCA121"/>
      <c r="CCC121"/>
      <c r="CCE121"/>
      <c r="CCG121"/>
      <c r="CCI121"/>
      <c r="CCK121"/>
      <c r="CCM121"/>
      <c r="CCO121"/>
      <c r="CCQ121"/>
      <c r="CCS121"/>
      <c r="CCU121"/>
      <c r="CCW121"/>
      <c r="CCY121"/>
      <c r="CDA121"/>
      <c r="CDC121"/>
      <c r="CDE121"/>
      <c r="CDG121"/>
      <c r="CDI121"/>
      <c r="CDK121"/>
      <c r="CDM121"/>
      <c r="CDO121"/>
      <c r="CDQ121"/>
      <c r="CDS121"/>
      <c r="CDU121"/>
      <c r="CDW121"/>
      <c r="CDY121"/>
      <c r="CEA121"/>
      <c r="CEC121"/>
      <c r="CEE121"/>
      <c r="CEG121"/>
      <c r="CEI121"/>
      <c r="CEK121"/>
      <c r="CEM121"/>
      <c r="CEO121"/>
      <c r="CEQ121"/>
      <c r="CES121"/>
      <c r="CEU121"/>
      <c r="CEW121"/>
      <c r="CEY121"/>
      <c r="CFA121"/>
      <c r="CFC121"/>
      <c r="CFE121"/>
      <c r="CFG121"/>
      <c r="CFI121"/>
      <c r="CFK121"/>
      <c r="CFM121"/>
      <c r="CFO121"/>
      <c r="CFQ121"/>
      <c r="CFS121"/>
      <c r="CFU121"/>
      <c r="CFW121"/>
      <c r="CFY121"/>
      <c r="CGA121"/>
      <c r="CGC121"/>
      <c r="CGE121"/>
      <c r="CGG121"/>
      <c r="CGI121"/>
      <c r="CGK121"/>
      <c r="CGM121"/>
      <c r="CGO121"/>
      <c r="CGQ121"/>
      <c r="CGS121"/>
      <c r="CGU121"/>
      <c r="CGW121"/>
      <c r="CGY121"/>
      <c r="CHA121"/>
      <c r="CHC121"/>
      <c r="CHE121"/>
      <c r="CHG121"/>
      <c r="CHI121"/>
      <c r="CHK121"/>
      <c r="CHM121"/>
      <c r="CHO121"/>
      <c r="CHQ121"/>
      <c r="CHS121"/>
      <c r="CHU121"/>
      <c r="CHW121"/>
      <c r="CHY121"/>
      <c r="CIA121"/>
      <c r="CIC121"/>
      <c r="CIE121"/>
      <c r="CIG121"/>
      <c r="CII121"/>
      <c r="CIK121"/>
      <c r="CIM121"/>
      <c r="CIO121"/>
      <c r="CIQ121"/>
      <c r="CIS121"/>
      <c r="CIU121"/>
      <c r="CIW121"/>
      <c r="CIY121"/>
      <c r="CJA121"/>
      <c r="CJC121"/>
      <c r="CJE121"/>
      <c r="CJG121"/>
      <c r="CJI121"/>
      <c r="CJK121"/>
      <c r="CJM121"/>
      <c r="CJO121"/>
      <c r="CJQ121"/>
      <c r="CJS121"/>
      <c r="CJU121"/>
      <c r="CJW121"/>
      <c r="CJY121"/>
      <c r="CKA121"/>
      <c r="CKC121"/>
      <c r="CKE121"/>
      <c r="CKG121"/>
      <c r="CKI121"/>
      <c r="CKK121"/>
      <c r="CKM121"/>
      <c r="CKO121"/>
      <c r="CKQ121"/>
      <c r="CKS121"/>
      <c r="CKU121"/>
      <c r="CKW121"/>
      <c r="CKY121"/>
      <c r="CLA121"/>
      <c r="CLC121"/>
      <c r="CLE121"/>
      <c r="CLG121"/>
      <c r="CLI121"/>
      <c r="CLK121"/>
      <c r="CLM121"/>
      <c r="CLO121"/>
      <c r="CLQ121"/>
      <c r="CLS121"/>
      <c r="CLU121"/>
      <c r="CLW121"/>
      <c r="CLY121"/>
      <c r="CMA121"/>
      <c r="CMC121"/>
      <c r="CME121"/>
      <c r="CMG121"/>
      <c r="CMI121"/>
      <c r="CMK121"/>
      <c r="CMM121"/>
      <c r="CMO121"/>
      <c r="CMQ121"/>
      <c r="CMS121"/>
      <c r="CMU121"/>
      <c r="CMW121"/>
      <c r="CMY121"/>
      <c r="CNA121"/>
      <c r="CNC121"/>
      <c r="CNE121"/>
      <c r="CNG121"/>
      <c r="CNI121"/>
      <c r="CNK121"/>
      <c r="CNM121"/>
      <c r="CNO121"/>
      <c r="CNQ121"/>
      <c r="CNS121"/>
      <c r="CNU121"/>
      <c r="CNW121"/>
      <c r="CNY121"/>
      <c r="COA121"/>
      <c r="COC121"/>
      <c r="COE121"/>
      <c r="COG121"/>
      <c r="COI121"/>
      <c r="COK121"/>
      <c r="COM121"/>
      <c r="COO121"/>
      <c r="COQ121"/>
      <c r="COS121"/>
      <c r="COU121"/>
      <c r="COW121"/>
      <c r="COY121"/>
      <c r="CPA121"/>
      <c r="CPC121"/>
      <c r="CPE121"/>
      <c r="CPG121"/>
      <c r="CPI121"/>
      <c r="CPK121"/>
      <c r="CPM121"/>
      <c r="CPO121"/>
      <c r="CPQ121"/>
      <c r="CPS121"/>
      <c r="CPU121"/>
      <c r="CPW121"/>
      <c r="CPY121"/>
      <c r="CQA121"/>
      <c r="CQC121"/>
      <c r="CQE121"/>
      <c r="CQG121"/>
      <c r="CQI121"/>
      <c r="CQK121"/>
      <c r="CQM121"/>
      <c r="CQO121"/>
      <c r="CQQ121"/>
      <c r="CQS121"/>
      <c r="CQU121"/>
      <c r="CQW121"/>
      <c r="CQY121"/>
      <c r="CRA121"/>
      <c r="CRC121"/>
      <c r="CRE121"/>
      <c r="CRG121"/>
      <c r="CRI121"/>
      <c r="CRK121"/>
      <c r="CRM121"/>
      <c r="CRO121"/>
      <c r="CRQ121"/>
      <c r="CRS121"/>
      <c r="CRU121"/>
      <c r="CRW121"/>
      <c r="CRY121"/>
      <c r="CSA121"/>
      <c r="CSC121"/>
      <c r="CSE121"/>
      <c r="CSG121"/>
      <c r="CSI121"/>
      <c r="CSK121"/>
      <c r="CSM121"/>
      <c r="CSO121"/>
      <c r="CSQ121"/>
      <c r="CSS121"/>
      <c r="CSU121"/>
      <c r="CSW121"/>
      <c r="CSY121"/>
      <c r="CTA121"/>
      <c r="CTC121"/>
      <c r="CTE121"/>
      <c r="CTG121"/>
      <c r="CTI121"/>
      <c r="CTK121"/>
      <c r="CTM121"/>
      <c r="CTO121"/>
      <c r="CTQ121"/>
      <c r="CTS121"/>
      <c r="CTU121"/>
      <c r="CTW121"/>
      <c r="CTY121"/>
      <c r="CUA121"/>
      <c r="CUC121"/>
      <c r="CUE121"/>
      <c r="CUG121"/>
      <c r="CUI121"/>
      <c r="CUK121"/>
      <c r="CUM121"/>
      <c r="CUO121"/>
      <c r="CUQ121"/>
      <c r="CUS121"/>
      <c r="CUU121"/>
      <c r="CUW121"/>
      <c r="CUY121"/>
      <c r="CVA121"/>
      <c r="CVC121"/>
      <c r="CVE121"/>
      <c r="CVG121"/>
      <c r="CVI121"/>
      <c r="CVK121"/>
      <c r="CVM121"/>
      <c r="CVO121"/>
      <c r="CVQ121"/>
      <c r="CVS121"/>
      <c r="CVU121"/>
      <c r="CVW121"/>
      <c r="CVY121"/>
      <c r="CWA121"/>
      <c r="CWC121"/>
      <c r="CWE121"/>
      <c r="CWG121"/>
      <c r="CWI121"/>
      <c r="CWK121"/>
      <c r="CWM121"/>
      <c r="CWO121"/>
      <c r="CWQ121"/>
      <c r="CWS121"/>
      <c r="CWU121"/>
      <c r="CWW121"/>
      <c r="CWY121"/>
      <c r="CXA121"/>
      <c r="CXC121"/>
      <c r="CXE121"/>
      <c r="CXG121"/>
      <c r="CXI121"/>
      <c r="CXK121"/>
      <c r="CXM121"/>
      <c r="CXO121"/>
      <c r="CXQ121"/>
      <c r="CXS121"/>
      <c r="CXU121"/>
      <c r="CXW121"/>
      <c r="CXY121"/>
      <c r="CYA121"/>
      <c r="CYC121"/>
      <c r="CYE121"/>
      <c r="CYG121"/>
      <c r="CYI121"/>
      <c r="CYK121"/>
      <c r="CYM121"/>
      <c r="CYO121"/>
      <c r="CYQ121"/>
      <c r="CYS121"/>
      <c r="CYU121"/>
      <c r="CYW121"/>
      <c r="CYY121"/>
      <c r="CZA121"/>
      <c r="CZC121"/>
      <c r="CZE121"/>
      <c r="CZG121"/>
      <c r="CZI121"/>
      <c r="CZK121"/>
      <c r="CZM121"/>
      <c r="CZO121"/>
      <c r="CZQ121"/>
      <c r="CZS121"/>
      <c r="CZU121"/>
      <c r="CZW121"/>
      <c r="CZY121"/>
      <c r="DAA121"/>
      <c r="DAC121"/>
      <c r="DAE121"/>
      <c r="DAG121"/>
      <c r="DAI121"/>
      <c r="DAK121"/>
      <c r="DAM121"/>
      <c r="DAO121"/>
      <c r="DAQ121"/>
      <c r="DAS121"/>
      <c r="DAU121"/>
      <c r="DAW121"/>
      <c r="DAY121"/>
      <c r="DBA121"/>
      <c r="DBC121"/>
      <c r="DBE121"/>
      <c r="DBG121"/>
      <c r="DBI121"/>
      <c r="DBK121"/>
      <c r="DBM121"/>
      <c r="DBO121"/>
      <c r="DBQ121"/>
      <c r="DBS121"/>
      <c r="DBU121"/>
      <c r="DBW121"/>
      <c r="DBY121"/>
      <c r="DCA121"/>
      <c r="DCC121"/>
      <c r="DCE121"/>
      <c r="DCG121"/>
      <c r="DCI121"/>
      <c r="DCK121"/>
      <c r="DCM121"/>
      <c r="DCO121"/>
      <c r="DCQ121"/>
      <c r="DCS121"/>
      <c r="DCU121"/>
      <c r="DCW121"/>
      <c r="DCY121"/>
      <c r="DDA121"/>
      <c r="DDC121"/>
      <c r="DDE121"/>
      <c r="DDG121"/>
      <c r="DDI121"/>
      <c r="DDK121"/>
      <c r="DDM121"/>
      <c r="DDO121"/>
      <c r="DDQ121"/>
      <c r="DDS121"/>
      <c r="DDU121"/>
      <c r="DDW121"/>
      <c r="DDY121"/>
      <c r="DEA121"/>
      <c r="DEC121"/>
      <c r="DEE121"/>
      <c r="DEG121"/>
      <c r="DEI121"/>
      <c r="DEK121"/>
      <c r="DEM121"/>
      <c r="DEO121"/>
      <c r="DEQ121"/>
      <c r="DES121"/>
      <c r="DEU121"/>
      <c r="DEW121"/>
      <c r="DEY121"/>
      <c r="DFA121"/>
      <c r="DFC121"/>
      <c r="DFE121"/>
      <c r="DFG121"/>
      <c r="DFI121"/>
      <c r="DFK121"/>
      <c r="DFM121"/>
      <c r="DFO121"/>
      <c r="DFQ121"/>
      <c r="DFS121"/>
      <c r="DFU121"/>
      <c r="DFW121"/>
      <c r="DFY121"/>
      <c r="DGA121"/>
      <c r="DGC121"/>
      <c r="DGE121"/>
      <c r="DGG121"/>
      <c r="DGI121"/>
      <c r="DGK121"/>
      <c r="DGM121"/>
      <c r="DGO121"/>
      <c r="DGQ121"/>
      <c r="DGS121"/>
      <c r="DGU121"/>
      <c r="DGW121"/>
      <c r="DGY121"/>
      <c r="DHA121"/>
      <c r="DHC121"/>
      <c r="DHE121"/>
      <c r="DHG121"/>
      <c r="DHI121"/>
      <c r="DHK121"/>
      <c r="DHM121"/>
      <c r="DHO121"/>
      <c r="DHQ121"/>
      <c r="DHS121"/>
      <c r="DHU121"/>
      <c r="DHW121"/>
      <c r="DHY121"/>
      <c r="DIA121"/>
      <c r="DIC121"/>
      <c r="DIE121"/>
      <c r="DIG121"/>
      <c r="DII121"/>
      <c r="DIK121"/>
      <c r="DIM121"/>
      <c r="DIO121"/>
      <c r="DIQ121"/>
      <c r="DIS121"/>
      <c r="DIU121"/>
      <c r="DIW121"/>
      <c r="DIY121"/>
      <c r="DJA121"/>
      <c r="DJC121"/>
      <c r="DJE121"/>
      <c r="DJG121"/>
      <c r="DJI121"/>
      <c r="DJK121"/>
      <c r="DJM121"/>
      <c r="DJO121"/>
      <c r="DJQ121"/>
      <c r="DJS121"/>
      <c r="DJU121"/>
      <c r="DJW121"/>
      <c r="DJY121"/>
      <c r="DKA121"/>
      <c r="DKC121"/>
      <c r="DKE121"/>
      <c r="DKG121"/>
      <c r="DKI121"/>
      <c r="DKK121"/>
      <c r="DKM121"/>
      <c r="DKO121"/>
      <c r="DKQ121"/>
      <c r="DKS121"/>
      <c r="DKU121"/>
      <c r="DKW121"/>
      <c r="DKY121"/>
      <c r="DLA121"/>
      <c r="DLC121"/>
      <c r="DLE121"/>
      <c r="DLG121"/>
      <c r="DLI121"/>
      <c r="DLK121"/>
      <c r="DLM121"/>
      <c r="DLO121"/>
      <c r="DLQ121"/>
      <c r="DLS121"/>
      <c r="DLU121"/>
      <c r="DLW121"/>
      <c r="DLY121"/>
      <c r="DMA121"/>
      <c r="DMC121"/>
      <c r="DME121"/>
      <c r="DMG121"/>
      <c r="DMI121"/>
      <c r="DMK121"/>
      <c r="DMM121"/>
      <c r="DMO121"/>
      <c r="DMQ121"/>
      <c r="DMS121"/>
      <c r="DMU121"/>
      <c r="DMW121"/>
      <c r="DMY121"/>
      <c r="DNA121"/>
      <c r="DNC121"/>
      <c r="DNE121"/>
      <c r="DNG121"/>
      <c r="DNI121"/>
      <c r="DNK121"/>
      <c r="DNM121"/>
      <c r="DNO121"/>
      <c r="DNQ121"/>
      <c r="DNS121"/>
      <c r="DNU121"/>
      <c r="DNW121"/>
      <c r="DNY121"/>
      <c r="DOA121"/>
      <c r="DOC121"/>
      <c r="DOE121"/>
      <c r="DOG121"/>
      <c r="DOI121"/>
      <c r="DOK121"/>
      <c r="DOM121"/>
      <c r="DOO121"/>
      <c r="DOQ121"/>
      <c r="DOS121"/>
      <c r="DOU121"/>
      <c r="DOW121"/>
      <c r="DOY121"/>
      <c r="DPA121"/>
      <c r="DPC121"/>
      <c r="DPE121"/>
      <c r="DPG121"/>
      <c r="DPI121"/>
      <c r="DPK121"/>
      <c r="DPM121"/>
      <c r="DPO121"/>
      <c r="DPQ121"/>
      <c r="DPS121"/>
      <c r="DPU121"/>
      <c r="DPW121"/>
      <c r="DPY121"/>
      <c r="DQA121"/>
      <c r="DQC121"/>
      <c r="DQE121"/>
      <c r="DQG121"/>
      <c r="DQI121"/>
      <c r="DQK121"/>
      <c r="DQM121"/>
      <c r="DQO121"/>
      <c r="DQQ121"/>
      <c r="DQS121"/>
      <c r="DQU121"/>
      <c r="DQW121"/>
      <c r="DQY121"/>
      <c r="DRA121"/>
      <c r="DRC121"/>
      <c r="DRE121"/>
      <c r="DRG121"/>
      <c r="DRI121"/>
      <c r="DRK121"/>
      <c r="DRM121"/>
      <c r="DRO121"/>
      <c r="DRQ121"/>
      <c r="DRS121"/>
      <c r="DRU121"/>
      <c r="DRW121"/>
      <c r="DRY121"/>
      <c r="DSA121"/>
      <c r="DSC121"/>
      <c r="DSE121"/>
      <c r="DSG121"/>
      <c r="DSI121"/>
      <c r="DSK121"/>
      <c r="DSM121"/>
      <c r="DSO121"/>
      <c r="DSQ121"/>
      <c r="DSS121"/>
      <c r="DSU121"/>
      <c r="DSW121"/>
      <c r="DSY121"/>
      <c r="DTA121"/>
      <c r="DTC121"/>
      <c r="DTE121"/>
      <c r="DTG121"/>
      <c r="DTI121"/>
      <c r="DTK121"/>
      <c r="DTM121"/>
      <c r="DTO121"/>
      <c r="DTQ121"/>
      <c r="DTS121"/>
      <c r="DTU121"/>
      <c r="DTW121"/>
      <c r="DTY121"/>
      <c r="DUA121"/>
      <c r="DUC121"/>
      <c r="DUE121"/>
      <c r="DUG121"/>
      <c r="DUI121"/>
      <c r="DUK121"/>
      <c r="DUM121"/>
      <c r="DUO121"/>
      <c r="DUQ121"/>
      <c r="DUS121"/>
      <c r="DUU121"/>
      <c r="DUW121"/>
      <c r="DUY121"/>
      <c r="DVA121"/>
      <c r="DVC121"/>
      <c r="DVE121"/>
      <c r="DVG121"/>
      <c r="DVI121"/>
      <c r="DVK121"/>
      <c r="DVM121"/>
      <c r="DVO121"/>
      <c r="DVQ121"/>
      <c r="DVS121"/>
      <c r="DVU121"/>
      <c r="DVW121"/>
      <c r="DVY121"/>
      <c r="DWA121"/>
      <c r="DWC121"/>
      <c r="DWE121"/>
      <c r="DWG121"/>
      <c r="DWI121"/>
      <c r="DWK121"/>
      <c r="DWM121"/>
      <c r="DWO121"/>
      <c r="DWQ121"/>
      <c r="DWS121"/>
      <c r="DWU121"/>
      <c r="DWW121"/>
      <c r="DWY121"/>
      <c r="DXA121"/>
      <c r="DXC121"/>
      <c r="DXE121"/>
      <c r="DXG121"/>
      <c r="DXI121"/>
      <c r="DXK121"/>
      <c r="DXM121"/>
      <c r="DXO121"/>
      <c r="DXQ121"/>
      <c r="DXS121"/>
      <c r="DXU121"/>
      <c r="DXW121"/>
      <c r="DXY121"/>
      <c r="DYA121"/>
      <c r="DYC121"/>
      <c r="DYE121"/>
      <c r="DYG121"/>
      <c r="DYI121"/>
      <c r="DYK121"/>
      <c r="DYM121"/>
      <c r="DYO121"/>
      <c r="DYQ121"/>
      <c r="DYS121"/>
      <c r="DYU121"/>
      <c r="DYW121"/>
      <c r="DYY121"/>
      <c r="DZA121"/>
      <c r="DZC121"/>
      <c r="DZE121"/>
      <c r="DZG121"/>
      <c r="DZI121"/>
      <c r="DZK121"/>
      <c r="DZM121"/>
      <c r="DZO121"/>
      <c r="DZQ121"/>
      <c r="DZS121"/>
      <c r="DZU121"/>
      <c r="DZW121"/>
      <c r="DZY121"/>
      <c r="EAA121"/>
      <c r="EAC121"/>
      <c r="EAE121"/>
      <c r="EAG121"/>
      <c r="EAI121"/>
      <c r="EAK121"/>
      <c r="EAM121"/>
      <c r="EAO121"/>
      <c r="EAQ121"/>
      <c r="EAS121"/>
      <c r="EAU121"/>
      <c r="EAW121"/>
      <c r="EAY121"/>
      <c r="EBA121"/>
      <c r="EBC121"/>
      <c r="EBE121"/>
      <c r="EBG121"/>
      <c r="EBI121"/>
      <c r="EBK121"/>
      <c r="EBM121"/>
      <c r="EBO121"/>
      <c r="EBQ121"/>
      <c r="EBS121"/>
      <c r="EBU121"/>
      <c r="EBW121"/>
      <c r="EBY121"/>
      <c r="ECA121"/>
      <c r="ECC121"/>
      <c r="ECE121"/>
      <c r="ECG121"/>
      <c r="ECI121"/>
      <c r="ECK121"/>
      <c r="ECM121"/>
      <c r="ECO121"/>
      <c r="ECQ121"/>
      <c r="ECS121"/>
      <c r="ECU121"/>
      <c r="ECW121"/>
      <c r="ECY121"/>
      <c r="EDA121"/>
      <c r="EDC121"/>
      <c r="EDE121"/>
      <c r="EDG121"/>
      <c r="EDI121"/>
      <c r="EDK121"/>
      <c r="EDM121"/>
      <c r="EDO121"/>
      <c r="EDQ121"/>
      <c r="EDS121"/>
      <c r="EDU121"/>
      <c r="EDW121"/>
      <c r="EDY121"/>
      <c r="EEA121"/>
      <c r="EEC121"/>
      <c r="EEE121"/>
      <c r="EEG121"/>
      <c r="EEI121"/>
      <c r="EEK121"/>
      <c r="EEM121"/>
      <c r="EEO121"/>
      <c r="EEQ121"/>
      <c r="EES121"/>
      <c r="EEU121"/>
      <c r="EEW121"/>
      <c r="EEY121"/>
      <c r="EFA121"/>
      <c r="EFC121"/>
      <c r="EFE121"/>
      <c r="EFG121"/>
      <c r="EFI121"/>
      <c r="EFK121"/>
      <c r="EFM121"/>
      <c r="EFO121"/>
      <c r="EFQ121"/>
      <c r="EFS121"/>
      <c r="EFU121"/>
      <c r="EFW121"/>
      <c r="EFY121"/>
      <c r="EGA121"/>
      <c r="EGC121"/>
      <c r="EGE121"/>
      <c r="EGG121"/>
      <c r="EGI121"/>
      <c r="EGK121"/>
      <c r="EGM121"/>
      <c r="EGO121"/>
      <c r="EGQ121"/>
      <c r="EGS121"/>
      <c r="EGU121"/>
      <c r="EGW121"/>
      <c r="EGY121"/>
      <c r="EHA121"/>
      <c r="EHC121"/>
      <c r="EHE121"/>
      <c r="EHG121"/>
      <c r="EHI121"/>
      <c r="EHK121"/>
      <c r="EHM121"/>
      <c r="EHO121"/>
      <c r="EHQ121"/>
      <c r="EHS121"/>
      <c r="EHU121"/>
      <c r="EHW121"/>
      <c r="EHY121"/>
      <c r="EIA121"/>
      <c r="EIC121"/>
      <c r="EIE121"/>
      <c r="EIG121"/>
      <c r="EII121"/>
      <c r="EIK121"/>
      <c r="EIM121"/>
      <c r="EIO121"/>
      <c r="EIQ121"/>
      <c r="EIS121"/>
      <c r="EIU121"/>
      <c r="EIW121"/>
      <c r="EIY121"/>
      <c r="EJA121"/>
      <c r="EJC121"/>
      <c r="EJE121"/>
      <c r="EJG121"/>
      <c r="EJI121"/>
      <c r="EJK121"/>
      <c r="EJM121"/>
      <c r="EJO121"/>
      <c r="EJQ121"/>
      <c r="EJS121"/>
      <c r="EJU121"/>
      <c r="EJW121"/>
      <c r="EJY121"/>
      <c r="EKA121"/>
      <c r="EKC121"/>
      <c r="EKE121"/>
      <c r="EKG121"/>
      <c r="EKI121"/>
      <c r="EKK121"/>
      <c r="EKM121"/>
      <c r="EKO121"/>
      <c r="EKQ121"/>
      <c r="EKS121"/>
      <c r="EKU121"/>
      <c r="EKW121"/>
      <c r="EKY121"/>
      <c r="ELA121"/>
      <c r="ELC121"/>
      <c r="ELE121"/>
      <c r="ELG121"/>
      <c r="ELI121"/>
      <c r="ELK121"/>
      <c r="ELM121"/>
      <c r="ELO121"/>
      <c r="ELQ121"/>
      <c r="ELS121"/>
      <c r="ELU121"/>
      <c r="ELW121"/>
      <c r="ELY121"/>
      <c r="EMA121"/>
      <c r="EMC121"/>
      <c r="EME121"/>
      <c r="EMG121"/>
      <c r="EMI121"/>
      <c r="EMK121"/>
      <c r="EMM121"/>
      <c r="EMO121"/>
      <c r="EMQ121"/>
      <c r="EMS121"/>
      <c r="EMU121"/>
      <c r="EMW121"/>
      <c r="EMY121"/>
      <c r="ENA121"/>
      <c r="ENC121"/>
      <c r="ENE121"/>
      <c r="ENG121"/>
      <c r="ENI121"/>
      <c r="ENK121"/>
      <c r="ENM121"/>
      <c r="ENO121"/>
      <c r="ENQ121"/>
      <c r="ENS121"/>
      <c r="ENU121"/>
      <c r="ENW121"/>
      <c r="ENY121"/>
      <c r="EOA121"/>
      <c r="EOC121"/>
      <c r="EOE121"/>
      <c r="EOG121"/>
      <c r="EOI121"/>
      <c r="EOK121"/>
      <c r="EOM121"/>
      <c r="EOO121"/>
      <c r="EOQ121"/>
      <c r="EOS121"/>
      <c r="EOU121"/>
      <c r="EOW121"/>
      <c r="EOY121"/>
      <c r="EPA121"/>
      <c r="EPC121"/>
      <c r="EPE121"/>
      <c r="EPG121"/>
      <c r="EPI121"/>
      <c r="EPK121"/>
      <c r="EPM121"/>
      <c r="EPO121"/>
      <c r="EPQ121"/>
      <c r="EPS121"/>
      <c r="EPU121"/>
      <c r="EPW121"/>
      <c r="EPY121"/>
      <c r="EQA121"/>
      <c r="EQC121"/>
      <c r="EQE121"/>
      <c r="EQG121"/>
      <c r="EQI121"/>
      <c r="EQK121"/>
      <c r="EQM121"/>
      <c r="EQO121"/>
      <c r="EQQ121"/>
      <c r="EQS121"/>
      <c r="EQU121"/>
      <c r="EQW121"/>
      <c r="EQY121"/>
      <c r="ERA121"/>
      <c r="ERC121"/>
      <c r="ERE121"/>
      <c r="ERG121"/>
      <c r="ERI121"/>
      <c r="ERK121"/>
      <c r="ERM121"/>
      <c r="ERO121"/>
      <c r="ERQ121"/>
      <c r="ERS121"/>
      <c r="ERU121"/>
      <c r="ERW121"/>
      <c r="ERY121"/>
      <c r="ESA121"/>
      <c r="ESC121"/>
      <c r="ESE121"/>
      <c r="ESG121"/>
      <c r="ESI121"/>
      <c r="ESK121"/>
      <c r="ESM121"/>
      <c r="ESO121"/>
      <c r="ESQ121"/>
      <c r="ESS121"/>
      <c r="ESU121"/>
      <c r="ESW121"/>
      <c r="ESY121"/>
      <c r="ETA121"/>
      <c r="ETC121"/>
      <c r="ETE121"/>
      <c r="ETG121"/>
      <c r="ETI121"/>
      <c r="ETK121"/>
      <c r="ETM121"/>
      <c r="ETO121"/>
      <c r="ETQ121"/>
      <c r="ETS121"/>
      <c r="ETU121"/>
      <c r="ETW121"/>
      <c r="ETY121"/>
      <c r="EUA121"/>
      <c r="EUC121"/>
      <c r="EUE121"/>
      <c r="EUG121"/>
      <c r="EUI121"/>
      <c r="EUK121"/>
      <c r="EUM121"/>
      <c r="EUO121"/>
      <c r="EUQ121"/>
      <c r="EUS121"/>
      <c r="EUU121"/>
      <c r="EUW121"/>
      <c r="EUY121"/>
      <c r="EVA121"/>
      <c r="EVC121"/>
      <c r="EVE121"/>
      <c r="EVG121"/>
      <c r="EVI121"/>
      <c r="EVK121"/>
      <c r="EVM121"/>
      <c r="EVO121"/>
      <c r="EVQ121"/>
      <c r="EVS121"/>
      <c r="EVU121"/>
      <c r="EVW121"/>
      <c r="EVY121"/>
      <c r="EWA121"/>
      <c r="EWC121"/>
      <c r="EWE121"/>
      <c r="EWG121"/>
      <c r="EWI121"/>
      <c r="EWK121"/>
      <c r="EWM121"/>
      <c r="EWO121"/>
      <c r="EWQ121"/>
      <c r="EWS121"/>
      <c r="EWU121"/>
      <c r="EWW121"/>
      <c r="EWY121"/>
      <c r="EXA121"/>
      <c r="EXC121"/>
      <c r="EXE121"/>
      <c r="EXG121"/>
      <c r="EXI121"/>
      <c r="EXK121"/>
      <c r="EXM121"/>
      <c r="EXO121"/>
      <c r="EXQ121"/>
      <c r="EXS121"/>
      <c r="EXU121"/>
      <c r="EXW121"/>
      <c r="EXY121"/>
      <c r="EYA121"/>
      <c r="EYC121"/>
      <c r="EYE121"/>
      <c r="EYG121"/>
      <c r="EYI121"/>
      <c r="EYK121"/>
      <c r="EYM121"/>
      <c r="EYO121"/>
      <c r="EYQ121"/>
      <c r="EYS121"/>
      <c r="EYU121"/>
      <c r="EYW121"/>
      <c r="EYY121"/>
      <c r="EZA121"/>
      <c r="EZC121"/>
      <c r="EZE121"/>
      <c r="EZG121"/>
      <c r="EZI121"/>
      <c r="EZK121"/>
      <c r="EZM121"/>
      <c r="EZO121"/>
      <c r="EZQ121"/>
      <c r="EZS121"/>
      <c r="EZU121"/>
      <c r="EZW121"/>
      <c r="EZY121"/>
      <c r="FAA121"/>
      <c r="FAC121"/>
      <c r="FAE121"/>
      <c r="FAG121"/>
      <c r="FAI121"/>
      <c r="FAK121"/>
      <c r="FAM121"/>
      <c r="FAO121"/>
      <c r="FAQ121"/>
      <c r="FAS121"/>
      <c r="FAU121"/>
      <c r="FAW121"/>
      <c r="FAY121"/>
      <c r="FBA121"/>
      <c r="FBC121"/>
      <c r="FBE121"/>
      <c r="FBG121"/>
      <c r="FBI121"/>
      <c r="FBK121"/>
      <c r="FBM121"/>
      <c r="FBO121"/>
      <c r="FBQ121"/>
      <c r="FBS121"/>
      <c r="FBU121"/>
      <c r="FBW121"/>
      <c r="FBY121"/>
      <c r="FCA121"/>
      <c r="FCC121"/>
      <c r="FCE121"/>
      <c r="FCG121"/>
      <c r="FCI121"/>
      <c r="FCK121"/>
      <c r="FCM121"/>
      <c r="FCO121"/>
      <c r="FCQ121"/>
      <c r="FCS121"/>
      <c r="FCU121"/>
      <c r="FCW121"/>
      <c r="FCY121"/>
      <c r="FDA121"/>
      <c r="FDC121"/>
      <c r="FDE121"/>
      <c r="FDG121"/>
      <c r="FDI121"/>
      <c r="FDK121"/>
      <c r="FDM121"/>
      <c r="FDO121"/>
      <c r="FDQ121"/>
      <c r="FDS121"/>
      <c r="FDU121"/>
      <c r="FDW121"/>
      <c r="FDY121"/>
      <c r="FEA121"/>
      <c r="FEC121"/>
      <c r="FEE121"/>
      <c r="FEG121"/>
      <c r="FEI121"/>
      <c r="FEK121"/>
      <c r="FEM121"/>
      <c r="FEO121"/>
      <c r="FEQ121"/>
      <c r="FES121"/>
      <c r="FEU121"/>
      <c r="FEW121"/>
      <c r="FEY121"/>
      <c r="FFA121"/>
      <c r="FFC121"/>
      <c r="FFE121"/>
      <c r="FFG121"/>
      <c r="FFI121"/>
      <c r="FFK121"/>
      <c r="FFM121"/>
      <c r="FFO121"/>
      <c r="FFQ121"/>
      <c r="FFS121"/>
      <c r="FFU121"/>
      <c r="FFW121"/>
      <c r="FFY121"/>
      <c r="FGA121"/>
      <c r="FGC121"/>
      <c r="FGE121"/>
      <c r="FGG121"/>
      <c r="FGI121"/>
      <c r="FGK121"/>
      <c r="FGM121"/>
      <c r="FGO121"/>
      <c r="FGQ121"/>
      <c r="FGS121"/>
      <c r="FGU121"/>
      <c r="FGW121"/>
      <c r="FGY121"/>
      <c r="FHA121"/>
      <c r="FHC121"/>
      <c r="FHE121"/>
      <c r="FHG121"/>
      <c r="FHI121"/>
      <c r="FHK121"/>
      <c r="FHM121"/>
      <c r="FHO121"/>
      <c r="FHQ121"/>
      <c r="FHS121"/>
      <c r="FHU121"/>
      <c r="FHW121"/>
      <c r="FHY121"/>
      <c r="FIA121"/>
      <c r="FIC121"/>
      <c r="FIE121"/>
      <c r="FIG121"/>
      <c r="FII121"/>
      <c r="FIK121"/>
      <c r="FIM121"/>
      <c r="FIO121"/>
      <c r="FIQ121"/>
      <c r="FIS121"/>
      <c r="FIU121"/>
      <c r="FIW121"/>
      <c r="FIY121"/>
      <c r="FJA121"/>
      <c r="FJC121"/>
      <c r="FJE121"/>
      <c r="FJG121"/>
      <c r="FJI121"/>
      <c r="FJK121"/>
      <c r="FJM121"/>
      <c r="FJO121"/>
      <c r="FJQ121"/>
      <c r="FJS121"/>
      <c r="FJU121"/>
      <c r="FJW121"/>
      <c r="FJY121"/>
      <c r="FKA121"/>
      <c r="FKC121"/>
      <c r="FKE121"/>
      <c r="FKG121"/>
      <c r="FKI121"/>
      <c r="FKK121"/>
      <c r="FKM121"/>
      <c r="FKO121"/>
      <c r="FKQ121"/>
      <c r="FKS121"/>
      <c r="FKU121"/>
      <c r="FKW121"/>
      <c r="FKY121"/>
      <c r="FLA121"/>
      <c r="FLC121"/>
      <c r="FLE121"/>
      <c r="FLG121"/>
      <c r="FLI121"/>
      <c r="FLK121"/>
      <c r="FLM121"/>
      <c r="FLO121"/>
      <c r="FLQ121"/>
      <c r="FLS121"/>
      <c r="FLU121"/>
      <c r="FLW121"/>
      <c r="FLY121"/>
      <c r="FMA121"/>
      <c r="FMC121"/>
      <c r="FME121"/>
      <c r="FMG121"/>
      <c r="FMI121"/>
      <c r="FMK121"/>
      <c r="FMM121"/>
      <c r="FMO121"/>
      <c r="FMQ121"/>
      <c r="FMS121"/>
      <c r="FMU121"/>
      <c r="FMW121"/>
      <c r="FMY121"/>
      <c r="FNA121"/>
      <c r="FNC121"/>
      <c r="FNE121"/>
      <c r="FNG121"/>
      <c r="FNI121"/>
      <c r="FNK121"/>
      <c r="FNM121"/>
      <c r="FNO121"/>
      <c r="FNQ121"/>
      <c r="FNS121"/>
      <c r="FNU121"/>
      <c r="FNW121"/>
      <c r="FNY121"/>
      <c r="FOA121"/>
      <c r="FOC121"/>
      <c r="FOE121"/>
      <c r="FOG121"/>
      <c r="FOI121"/>
      <c r="FOK121"/>
      <c r="FOM121"/>
      <c r="FOO121"/>
      <c r="FOQ121"/>
      <c r="FOS121"/>
      <c r="FOU121"/>
      <c r="FOW121"/>
      <c r="FOY121"/>
      <c r="FPA121"/>
      <c r="FPC121"/>
      <c r="FPE121"/>
      <c r="FPG121"/>
      <c r="FPI121"/>
      <c r="FPK121"/>
      <c r="FPM121"/>
      <c r="FPO121"/>
      <c r="FPQ121"/>
      <c r="FPS121"/>
      <c r="FPU121"/>
      <c r="FPW121"/>
      <c r="FPY121"/>
      <c r="FQA121"/>
      <c r="FQC121"/>
      <c r="FQE121"/>
      <c r="FQG121"/>
      <c r="FQI121"/>
      <c r="FQK121"/>
      <c r="FQM121"/>
      <c r="FQO121"/>
      <c r="FQQ121"/>
      <c r="FQS121"/>
      <c r="FQU121"/>
      <c r="FQW121"/>
      <c r="FQY121"/>
      <c r="FRA121"/>
      <c r="FRC121"/>
      <c r="FRE121"/>
      <c r="FRG121"/>
      <c r="FRI121"/>
      <c r="FRK121"/>
      <c r="FRM121"/>
      <c r="FRO121"/>
      <c r="FRQ121"/>
      <c r="FRS121"/>
      <c r="FRU121"/>
      <c r="FRW121"/>
      <c r="FRY121"/>
      <c r="FSA121"/>
      <c r="FSC121"/>
      <c r="FSE121"/>
      <c r="FSG121"/>
      <c r="FSI121"/>
      <c r="FSK121"/>
      <c r="FSM121"/>
      <c r="FSO121"/>
      <c r="FSQ121"/>
      <c r="FSS121"/>
      <c r="FSU121"/>
      <c r="FSW121"/>
      <c r="FSY121"/>
      <c r="FTA121"/>
      <c r="FTC121"/>
      <c r="FTE121"/>
      <c r="FTG121"/>
      <c r="FTI121"/>
      <c r="FTK121"/>
      <c r="FTM121"/>
      <c r="FTO121"/>
      <c r="FTQ121"/>
      <c r="FTS121"/>
      <c r="FTU121"/>
      <c r="FTW121"/>
      <c r="FTY121"/>
      <c r="FUA121"/>
      <c r="FUC121"/>
      <c r="FUE121"/>
      <c r="FUG121"/>
      <c r="FUI121"/>
      <c r="FUK121"/>
      <c r="FUM121"/>
      <c r="FUO121"/>
      <c r="FUQ121"/>
      <c r="FUS121"/>
      <c r="FUU121"/>
      <c r="FUW121"/>
      <c r="FUY121"/>
      <c r="FVA121"/>
      <c r="FVC121"/>
      <c r="FVE121"/>
      <c r="FVG121"/>
      <c r="FVI121"/>
      <c r="FVK121"/>
      <c r="FVM121"/>
      <c r="FVO121"/>
      <c r="FVQ121"/>
      <c r="FVS121"/>
      <c r="FVU121"/>
      <c r="FVW121"/>
      <c r="FVY121"/>
      <c r="FWA121"/>
      <c r="FWC121"/>
      <c r="FWE121"/>
      <c r="FWG121"/>
      <c r="FWI121"/>
      <c r="FWK121"/>
      <c r="FWM121"/>
      <c r="FWO121"/>
      <c r="FWQ121"/>
      <c r="FWS121"/>
      <c r="FWU121"/>
      <c r="FWW121"/>
      <c r="FWY121"/>
      <c r="FXA121"/>
      <c r="FXC121"/>
      <c r="FXE121"/>
      <c r="FXG121"/>
      <c r="FXI121"/>
      <c r="FXK121"/>
      <c r="FXM121"/>
      <c r="FXO121"/>
      <c r="FXQ121"/>
      <c r="FXS121"/>
      <c r="FXU121"/>
      <c r="FXW121"/>
      <c r="FXY121"/>
      <c r="FYA121"/>
      <c r="FYC121"/>
      <c r="FYE121"/>
      <c r="FYG121"/>
      <c r="FYI121"/>
      <c r="FYK121"/>
      <c r="FYM121"/>
      <c r="FYO121"/>
      <c r="FYQ121"/>
      <c r="FYS121"/>
      <c r="FYU121"/>
      <c r="FYW121"/>
      <c r="FYY121"/>
      <c r="FZA121"/>
      <c r="FZC121"/>
      <c r="FZE121"/>
      <c r="FZG121"/>
      <c r="FZI121"/>
      <c r="FZK121"/>
      <c r="FZM121"/>
      <c r="FZO121"/>
      <c r="FZQ121"/>
      <c r="FZS121"/>
      <c r="FZU121"/>
      <c r="FZW121"/>
      <c r="FZY121"/>
      <c r="GAA121"/>
      <c r="GAC121"/>
      <c r="GAE121"/>
      <c r="GAG121"/>
      <c r="GAI121"/>
      <c r="GAK121"/>
      <c r="GAM121"/>
      <c r="GAO121"/>
      <c r="GAQ121"/>
      <c r="GAS121"/>
      <c r="GAU121"/>
      <c r="GAW121"/>
      <c r="GAY121"/>
      <c r="GBA121"/>
      <c r="GBC121"/>
      <c r="GBE121"/>
      <c r="GBG121"/>
      <c r="GBI121"/>
      <c r="GBK121"/>
      <c r="GBM121"/>
      <c r="GBO121"/>
      <c r="GBQ121"/>
      <c r="GBS121"/>
      <c r="GBU121"/>
      <c r="GBW121"/>
      <c r="GBY121"/>
      <c r="GCA121"/>
      <c r="GCC121"/>
      <c r="GCE121"/>
      <c r="GCG121"/>
      <c r="GCI121"/>
      <c r="GCK121"/>
      <c r="GCM121"/>
      <c r="GCO121"/>
      <c r="GCQ121"/>
      <c r="GCS121"/>
      <c r="GCU121"/>
      <c r="GCW121"/>
      <c r="GCY121"/>
      <c r="GDA121"/>
      <c r="GDC121"/>
      <c r="GDE121"/>
      <c r="GDG121"/>
      <c r="GDI121"/>
      <c r="GDK121"/>
      <c r="GDM121"/>
      <c r="GDO121"/>
      <c r="GDQ121"/>
      <c r="GDS121"/>
      <c r="GDU121"/>
      <c r="GDW121"/>
      <c r="GDY121"/>
      <c r="GEA121"/>
      <c r="GEC121"/>
      <c r="GEE121"/>
      <c r="GEG121"/>
      <c r="GEI121"/>
      <c r="GEK121"/>
      <c r="GEM121"/>
      <c r="GEO121"/>
      <c r="GEQ121"/>
      <c r="GES121"/>
      <c r="GEU121"/>
      <c r="GEW121"/>
      <c r="GEY121"/>
      <c r="GFA121"/>
      <c r="GFC121"/>
      <c r="GFE121"/>
      <c r="GFG121"/>
      <c r="GFI121"/>
      <c r="GFK121"/>
      <c r="GFM121"/>
      <c r="GFO121"/>
      <c r="GFQ121"/>
      <c r="GFS121"/>
      <c r="GFU121"/>
      <c r="GFW121"/>
      <c r="GFY121"/>
      <c r="GGA121"/>
      <c r="GGC121"/>
      <c r="GGE121"/>
      <c r="GGG121"/>
      <c r="GGI121"/>
      <c r="GGK121"/>
      <c r="GGM121"/>
      <c r="GGO121"/>
      <c r="GGQ121"/>
      <c r="GGS121"/>
      <c r="GGU121"/>
      <c r="GGW121"/>
      <c r="GGY121"/>
      <c r="GHA121"/>
      <c r="GHC121"/>
      <c r="GHE121"/>
      <c r="GHG121"/>
      <c r="GHI121"/>
      <c r="GHK121"/>
      <c r="GHM121"/>
      <c r="GHO121"/>
      <c r="GHQ121"/>
      <c r="GHS121"/>
      <c r="GHU121"/>
      <c r="GHW121"/>
      <c r="GHY121"/>
      <c r="GIA121"/>
      <c r="GIC121"/>
      <c r="GIE121"/>
      <c r="GIG121"/>
      <c r="GII121"/>
      <c r="GIK121"/>
      <c r="GIM121"/>
      <c r="GIO121"/>
      <c r="GIQ121"/>
      <c r="GIS121"/>
      <c r="GIU121"/>
      <c r="GIW121"/>
      <c r="GIY121"/>
      <c r="GJA121"/>
      <c r="GJC121"/>
      <c r="GJE121"/>
      <c r="GJG121"/>
      <c r="GJI121"/>
      <c r="GJK121"/>
      <c r="GJM121"/>
      <c r="GJO121"/>
      <c r="GJQ121"/>
      <c r="GJS121"/>
      <c r="GJU121"/>
      <c r="GJW121"/>
      <c r="GJY121"/>
      <c r="GKA121"/>
      <c r="GKC121"/>
      <c r="GKE121"/>
      <c r="GKG121"/>
      <c r="GKI121"/>
      <c r="GKK121"/>
      <c r="GKM121"/>
      <c r="GKO121"/>
      <c r="GKQ121"/>
      <c r="GKS121"/>
      <c r="GKU121"/>
      <c r="GKW121"/>
      <c r="GKY121"/>
      <c r="GLA121"/>
      <c r="GLC121"/>
      <c r="GLE121"/>
      <c r="GLG121"/>
      <c r="GLI121"/>
      <c r="GLK121"/>
      <c r="GLM121"/>
      <c r="GLO121"/>
      <c r="GLQ121"/>
      <c r="GLS121"/>
      <c r="GLU121"/>
      <c r="GLW121"/>
      <c r="GLY121"/>
      <c r="GMA121"/>
      <c r="GMC121"/>
      <c r="GME121"/>
      <c r="GMG121"/>
      <c r="GMI121"/>
      <c r="GMK121"/>
      <c r="GMM121"/>
      <c r="GMO121"/>
      <c r="GMQ121"/>
      <c r="GMS121"/>
      <c r="GMU121"/>
      <c r="GMW121"/>
      <c r="GMY121"/>
      <c r="GNA121"/>
      <c r="GNC121"/>
      <c r="GNE121"/>
      <c r="GNG121"/>
      <c r="GNI121"/>
      <c r="GNK121"/>
      <c r="GNM121"/>
      <c r="GNO121"/>
      <c r="GNQ121"/>
      <c r="GNS121"/>
      <c r="GNU121"/>
      <c r="GNW121"/>
      <c r="GNY121"/>
      <c r="GOA121"/>
      <c r="GOC121"/>
      <c r="GOE121"/>
      <c r="GOG121"/>
      <c r="GOI121"/>
      <c r="GOK121"/>
      <c r="GOM121"/>
      <c r="GOO121"/>
      <c r="GOQ121"/>
      <c r="GOS121"/>
      <c r="GOU121"/>
      <c r="GOW121"/>
      <c r="GOY121"/>
      <c r="GPA121"/>
      <c r="GPC121"/>
      <c r="GPE121"/>
      <c r="GPG121"/>
      <c r="GPI121"/>
      <c r="GPK121"/>
      <c r="GPM121"/>
      <c r="GPO121"/>
      <c r="GPQ121"/>
      <c r="GPS121"/>
      <c r="GPU121"/>
      <c r="GPW121"/>
      <c r="GPY121"/>
      <c r="GQA121"/>
      <c r="GQC121"/>
      <c r="GQE121"/>
      <c r="GQG121"/>
      <c r="GQI121"/>
      <c r="GQK121"/>
      <c r="GQM121"/>
      <c r="GQO121"/>
      <c r="GQQ121"/>
      <c r="GQS121"/>
      <c r="GQU121"/>
      <c r="GQW121"/>
      <c r="GQY121"/>
      <c r="GRA121"/>
      <c r="GRC121"/>
      <c r="GRE121"/>
      <c r="GRG121"/>
      <c r="GRI121"/>
      <c r="GRK121"/>
      <c r="GRM121"/>
      <c r="GRO121"/>
      <c r="GRQ121"/>
      <c r="GRS121"/>
      <c r="GRU121"/>
      <c r="GRW121"/>
      <c r="GRY121"/>
      <c r="GSA121"/>
      <c r="GSC121"/>
      <c r="GSE121"/>
      <c r="GSG121"/>
      <c r="GSI121"/>
      <c r="GSK121"/>
      <c r="GSM121"/>
      <c r="GSO121"/>
      <c r="GSQ121"/>
      <c r="GSS121"/>
      <c r="GSU121"/>
      <c r="GSW121"/>
      <c r="GSY121"/>
      <c r="GTA121"/>
      <c r="GTC121"/>
      <c r="GTE121"/>
      <c r="GTG121"/>
      <c r="GTI121"/>
      <c r="GTK121"/>
      <c r="GTM121"/>
      <c r="GTO121"/>
      <c r="GTQ121"/>
      <c r="GTS121"/>
      <c r="GTU121"/>
      <c r="GTW121"/>
      <c r="GTY121"/>
      <c r="GUA121"/>
      <c r="GUC121"/>
      <c r="GUE121"/>
      <c r="GUG121"/>
      <c r="GUI121"/>
      <c r="GUK121"/>
      <c r="GUM121"/>
      <c r="GUO121"/>
      <c r="GUQ121"/>
      <c r="GUS121"/>
      <c r="GUU121"/>
      <c r="GUW121"/>
      <c r="GUY121"/>
      <c r="GVA121"/>
      <c r="GVC121"/>
      <c r="GVE121"/>
      <c r="GVG121"/>
      <c r="GVI121"/>
      <c r="GVK121"/>
      <c r="GVM121"/>
      <c r="GVO121"/>
      <c r="GVQ121"/>
      <c r="GVS121"/>
      <c r="GVU121"/>
      <c r="GVW121"/>
      <c r="GVY121"/>
      <c r="GWA121"/>
      <c r="GWC121"/>
      <c r="GWE121"/>
      <c r="GWG121"/>
      <c r="GWI121"/>
      <c r="GWK121"/>
      <c r="GWM121"/>
      <c r="GWO121"/>
      <c r="GWQ121"/>
      <c r="GWS121"/>
      <c r="GWU121"/>
      <c r="GWW121"/>
      <c r="GWY121"/>
      <c r="GXA121"/>
      <c r="GXC121"/>
      <c r="GXE121"/>
      <c r="GXG121"/>
      <c r="GXI121"/>
      <c r="GXK121"/>
      <c r="GXM121"/>
      <c r="GXO121"/>
      <c r="GXQ121"/>
      <c r="GXS121"/>
      <c r="GXU121"/>
      <c r="GXW121"/>
      <c r="GXY121"/>
      <c r="GYA121"/>
      <c r="GYC121"/>
      <c r="GYE121"/>
      <c r="GYG121"/>
      <c r="GYI121"/>
      <c r="GYK121"/>
      <c r="GYM121"/>
      <c r="GYO121"/>
      <c r="GYQ121"/>
      <c r="GYS121"/>
      <c r="GYU121"/>
      <c r="GYW121"/>
      <c r="GYY121"/>
      <c r="GZA121"/>
      <c r="GZC121"/>
      <c r="GZE121"/>
      <c r="GZG121"/>
      <c r="GZI121"/>
      <c r="GZK121"/>
      <c r="GZM121"/>
      <c r="GZO121"/>
      <c r="GZQ121"/>
      <c r="GZS121"/>
      <c r="GZU121"/>
      <c r="GZW121"/>
      <c r="GZY121"/>
      <c r="HAA121"/>
      <c r="HAC121"/>
      <c r="HAE121"/>
      <c r="HAG121"/>
      <c r="HAI121"/>
      <c r="HAK121"/>
      <c r="HAM121"/>
      <c r="HAO121"/>
      <c r="HAQ121"/>
      <c r="HAS121"/>
      <c r="HAU121"/>
      <c r="HAW121"/>
      <c r="HAY121"/>
      <c r="HBA121"/>
      <c r="HBC121"/>
      <c r="HBE121"/>
      <c r="HBG121"/>
      <c r="HBI121"/>
      <c r="HBK121"/>
      <c r="HBM121"/>
      <c r="HBO121"/>
      <c r="HBQ121"/>
      <c r="HBS121"/>
      <c r="HBU121"/>
      <c r="HBW121"/>
      <c r="HBY121"/>
      <c r="HCA121"/>
      <c r="HCC121"/>
      <c r="HCE121"/>
      <c r="HCG121"/>
      <c r="HCI121"/>
      <c r="HCK121"/>
      <c r="HCM121"/>
      <c r="HCO121"/>
      <c r="HCQ121"/>
      <c r="HCS121"/>
      <c r="HCU121"/>
      <c r="HCW121"/>
      <c r="HCY121"/>
      <c r="HDA121"/>
      <c r="HDC121"/>
      <c r="HDE121"/>
      <c r="HDG121"/>
      <c r="HDI121"/>
      <c r="HDK121"/>
      <c r="HDM121"/>
      <c r="HDO121"/>
      <c r="HDQ121"/>
      <c r="HDS121"/>
      <c r="HDU121"/>
      <c r="HDW121"/>
      <c r="HDY121"/>
      <c r="HEA121"/>
      <c r="HEC121"/>
      <c r="HEE121"/>
      <c r="HEG121"/>
      <c r="HEI121"/>
      <c r="HEK121"/>
      <c r="HEM121"/>
      <c r="HEO121"/>
      <c r="HEQ121"/>
      <c r="HES121"/>
      <c r="HEU121"/>
      <c r="HEW121"/>
      <c r="HEY121"/>
      <c r="HFA121"/>
      <c r="HFC121"/>
      <c r="HFE121"/>
      <c r="HFG121"/>
      <c r="HFI121"/>
      <c r="HFK121"/>
      <c r="HFM121"/>
      <c r="HFO121"/>
      <c r="HFQ121"/>
      <c r="HFS121"/>
      <c r="HFU121"/>
      <c r="HFW121"/>
      <c r="HFY121"/>
      <c r="HGA121"/>
      <c r="HGC121"/>
      <c r="HGE121"/>
      <c r="HGG121"/>
      <c r="HGI121"/>
      <c r="HGK121"/>
      <c r="HGM121"/>
      <c r="HGO121"/>
      <c r="HGQ121"/>
      <c r="HGS121"/>
      <c r="HGU121"/>
      <c r="HGW121"/>
      <c r="HGY121"/>
      <c r="HHA121"/>
      <c r="HHC121"/>
      <c r="HHE121"/>
      <c r="HHG121"/>
      <c r="HHI121"/>
      <c r="HHK121"/>
      <c r="HHM121"/>
      <c r="HHO121"/>
      <c r="HHQ121"/>
      <c r="HHS121"/>
      <c r="HHU121"/>
      <c r="HHW121"/>
      <c r="HHY121"/>
      <c r="HIA121"/>
      <c r="HIC121"/>
      <c r="HIE121"/>
      <c r="HIG121"/>
      <c r="HII121"/>
      <c r="HIK121"/>
      <c r="HIM121"/>
      <c r="HIO121"/>
      <c r="HIQ121"/>
      <c r="HIS121"/>
      <c r="HIU121"/>
      <c r="HIW121"/>
      <c r="HIY121"/>
      <c r="HJA121"/>
      <c r="HJC121"/>
      <c r="HJE121"/>
      <c r="HJG121"/>
      <c r="HJI121"/>
      <c r="HJK121"/>
      <c r="HJM121"/>
      <c r="HJO121"/>
      <c r="HJQ121"/>
      <c r="HJS121"/>
      <c r="HJU121"/>
      <c r="HJW121"/>
      <c r="HJY121"/>
      <c r="HKA121"/>
      <c r="HKC121"/>
      <c r="HKE121"/>
      <c r="HKG121"/>
      <c r="HKI121"/>
      <c r="HKK121"/>
      <c r="HKM121"/>
      <c r="HKO121"/>
      <c r="HKQ121"/>
      <c r="HKS121"/>
      <c r="HKU121"/>
      <c r="HKW121"/>
      <c r="HKY121"/>
      <c r="HLA121"/>
      <c r="HLC121"/>
      <c r="HLE121"/>
      <c r="HLG121"/>
      <c r="HLI121"/>
      <c r="HLK121"/>
      <c r="HLM121"/>
      <c r="HLO121"/>
      <c r="HLQ121"/>
      <c r="HLS121"/>
      <c r="HLU121"/>
      <c r="HLW121"/>
      <c r="HLY121"/>
      <c r="HMA121"/>
      <c r="HMC121"/>
      <c r="HME121"/>
      <c r="HMG121"/>
      <c r="HMI121"/>
      <c r="HMK121"/>
      <c r="HMM121"/>
      <c r="HMO121"/>
      <c r="HMQ121"/>
      <c r="HMS121"/>
      <c r="HMU121"/>
      <c r="HMW121"/>
      <c r="HMY121"/>
      <c r="HNA121"/>
      <c r="HNC121"/>
      <c r="HNE121"/>
      <c r="HNG121"/>
      <c r="HNI121"/>
      <c r="HNK121"/>
      <c r="HNM121"/>
      <c r="HNO121"/>
      <c r="HNQ121"/>
      <c r="HNS121"/>
      <c r="HNU121"/>
      <c r="HNW121"/>
      <c r="HNY121"/>
      <c r="HOA121"/>
      <c r="HOC121"/>
      <c r="HOE121"/>
      <c r="HOG121"/>
      <c r="HOI121"/>
      <c r="HOK121"/>
      <c r="HOM121"/>
      <c r="HOO121"/>
      <c r="HOQ121"/>
      <c r="HOS121"/>
      <c r="HOU121"/>
      <c r="HOW121"/>
      <c r="HOY121"/>
      <c r="HPA121"/>
      <c r="HPC121"/>
      <c r="HPE121"/>
      <c r="HPG121"/>
      <c r="HPI121"/>
      <c r="HPK121"/>
      <c r="HPM121"/>
      <c r="HPO121"/>
      <c r="HPQ121"/>
      <c r="HPS121"/>
      <c r="HPU121"/>
      <c r="HPW121"/>
      <c r="HPY121"/>
      <c r="HQA121"/>
      <c r="HQC121"/>
      <c r="HQE121"/>
      <c r="HQG121"/>
      <c r="HQI121"/>
      <c r="HQK121"/>
      <c r="HQM121"/>
      <c r="HQO121"/>
      <c r="HQQ121"/>
      <c r="HQS121"/>
      <c r="HQU121"/>
      <c r="HQW121"/>
      <c r="HQY121"/>
      <c r="HRA121"/>
      <c r="HRC121"/>
      <c r="HRE121"/>
      <c r="HRG121"/>
      <c r="HRI121"/>
      <c r="HRK121"/>
      <c r="HRM121"/>
      <c r="HRO121"/>
      <c r="HRQ121"/>
      <c r="HRS121"/>
      <c r="HRU121"/>
      <c r="HRW121"/>
      <c r="HRY121"/>
      <c r="HSA121"/>
      <c r="HSC121"/>
      <c r="HSE121"/>
      <c r="HSG121"/>
      <c r="HSI121"/>
      <c r="HSK121"/>
      <c r="HSM121"/>
      <c r="HSO121"/>
      <c r="HSQ121"/>
      <c r="HSS121"/>
      <c r="HSU121"/>
      <c r="HSW121"/>
      <c r="HSY121"/>
      <c r="HTA121"/>
      <c r="HTC121"/>
      <c r="HTE121"/>
      <c r="HTG121"/>
      <c r="HTI121"/>
      <c r="HTK121"/>
      <c r="HTM121"/>
      <c r="HTO121"/>
      <c r="HTQ121"/>
      <c r="HTS121"/>
      <c r="HTU121"/>
      <c r="HTW121"/>
      <c r="HTY121"/>
      <c r="HUA121"/>
      <c r="HUC121"/>
      <c r="HUE121"/>
      <c r="HUG121"/>
      <c r="HUI121"/>
      <c r="HUK121"/>
      <c r="HUM121"/>
      <c r="HUO121"/>
      <c r="HUQ121"/>
      <c r="HUS121"/>
      <c r="HUU121"/>
      <c r="HUW121"/>
      <c r="HUY121"/>
      <c r="HVA121"/>
      <c r="HVC121"/>
      <c r="HVE121"/>
      <c r="HVG121"/>
      <c r="HVI121"/>
      <c r="HVK121"/>
      <c r="HVM121"/>
      <c r="HVO121"/>
      <c r="HVQ121"/>
      <c r="HVS121"/>
      <c r="HVU121"/>
      <c r="HVW121"/>
      <c r="HVY121"/>
      <c r="HWA121"/>
      <c r="HWC121"/>
      <c r="HWE121"/>
      <c r="HWG121"/>
      <c r="HWI121"/>
      <c r="HWK121"/>
      <c r="HWM121"/>
      <c r="HWO121"/>
      <c r="HWQ121"/>
      <c r="HWS121"/>
      <c r="HWU121"/>
      <c r="HWW121"/>
      <c r="HWY121"/>
      <c r="HXA121"/>
      <c r="HXC121"/>
      <c r="HXE121"/>
      <c r="HXG121"/>
      <c r="HXI121"/>
      <c r="HXK121"/>
      <c r="HXM121"/>
      <c r="HXO121"/>
      <c r="HXQ121"/>
      <c r="HXS121"/>
      <c r="HXU121"/>
      <c r="HXW121"/>
      <c r="HXY121"/>
      <c r="HYA121"/>
      <c r="HYC121"/>
      <c r="HYE121"/>
      <c r="HYG121"/>
      <c r="HYI121"/>
      <c r="HYK121"/>
      <c r="HYM121"/>
      <c r="HYO121"/>
      <c r="HYQ121"/>
      <c r="HYS121"/>
      <c r="HYU121"/>
      <c r="HYW121"/>
      <c r="HYY121"/>
      <c r="HZA121"/>
      <c r="HZC121"/>
      <c r="HZE121"/>
      <c r="HZG121"/>
      <c r="HZI121"/>
      <c r="HZK121"/>
      <c r="HZM121"/>
      <c r="HZO121"/>
      <c r="HZQ121"/>
      <c r="HZS121"/>
      <c r="HZU121"/>
      <c r="HZW121"/>
      <c r="HZY121"/>
      <c r="IAA121"/>
      <c r="IAC121"/>
      <c r="IAE121"/>
      <c r="IAG121"/>
      <c r="IAI121"/>
      <c r="IAK121"/>
      <c r="IAM121"/>
      <c r="IAO121"/>
      <c r="IAQ121"/>
      <c r="IAS121"/>
      <c r="IAU121"/>
      <c r="IAW121"/>
      <c r="IAY121"/>
      <c r="IBA121"/>
      <c r="IBC121"/>
      <c r="IBE121"/>
      <c r="IBG121"/>
      <c r="IBI121"/>
      <c r="IBK121"/>
      <c r="IBM121"/>
      <c r="IBO121"/>
      <c r="IBQ121"/>
      <c r="IBS121"/>
      <c r="IBU121"/>
      <c r="IBW121"/>
      <c r="IBY121"/>
      <c r="ICA121"/>
      <c r="ICC121"/>
      <c r="ICE121"/>
      <c r="ICG121"/>
      <c r="ICI121"/>
      <c r="ICK121"/>
      <c r="ICM121"/>
      <c r="ICO121"/>
      <c r="ICQ121"/>
      <c r="ICS121"/>
      <c r="ICU121"/>
      <c r="ICW121"/>
      <c r="ICY121"/>
      <c r="IDA121"/>
      <c r="IDC121"/>
      <c r="IDE121"/>
      <c r="IDG121"/>
      <c r="IDI121"/>
      <c r="IDK121"/>
      <c r="IDM121"/>
      <c r="IDO121"/>
      <c r="IDQ121"/>
      <c r="IDS121"/>
      <c r="IDU121"/>
      <c r="IDW121"/>
      <c r="IDY121"/>
      <c r="IEA121"/>
      <c r="IEC121"/>
      <c r="IEE121"/>
      <c r="IEG121"/>
      <c r="IEI121"/>
      <c r="IEK121"/>
      <c r="IEM121"/>
      <c r="IEO121"/>
      <c r="IEQ121"/>
      <c r="IES121"/>
      <c r="IEU121"/>
      <c r="IEW121"/>
      <c r="IEY121"/>
      <c r="IFA121"/>
      <c r="IFC121"/>
      <c r="IFE121"/>
      <c r="IFG121"/>
      <c r="IFI121"/>
      <c r="IFK121"/>
      <c r="IFM121"/>
      <c r="IFO121"/>
      <c r="IFQ121"/>
      <c r="IFS121"/>
      <c r="IFU121"/>
      <c r="IFW121"/>
      <c r="IFY121"/>
      <c r="IGA121"/>
      <c r="IGC121"/>
      <c r="IGE121"/>
      <c r="IGG121"/>
      <c r="IGI121"/>
      <c r="IGK121"/>
      <c r="IGM121"/>
      <c r="IGO121"/>
      <c r="IGQ121"/>
      <c r="IGS121"/>
      <c r="IGU121"/>
      <c r="IGW121"/>
      <c r="IGY121"/>
      <c r="IHA121"/>
      <c r="IHC121"/>
      <c r="IHE121"/>
      <c r="IHG121"/>
      <c r="IHI121"/>
      <c r="IHK121"/>
      <c r="IHM121"/>
      <c r="IHO121"/>
      <c r="IHQ121"/>
      <c r="IHS121"/>
      <c r="IHU121"/>
      <c r="IHW121"/>
      <c r="IHY121"/>
      <c r="IIA121"/>
      <c r="IIC121"/>
      <c r="IIE121"/>
      <c r="IIG121"/>
      <c r="III121"/>
      <c r="IIK121"/>
      <c r="IIM121"/>
      <c r="IIO121"/>
      <c r="IIQ121"/>
      <c r="IIS121"/>
      <c r="IIU121"/>
      <c r="IIW121"/>
      <c r="IIY121"/>
      <c r="IJA121"/>
      <c r="IJC121"/>
      <c r="IJE121"/>
      <c r="IJG121"/>
      <c r="IJI121"/>
      <c r="IJK121"/>
      <c r="IJM121"/>
      <c r="IJO121"/>
      <c r="IJQ121"/>
      <c r="IJS121"/>
      <c r="IJU121"/>
      <c r="IJW121"/>
      <c r="IJY121"/>
      <c r="IKA121"/>
      <c r="IKC121"/>
      <c r="IKE121"/>
      <c r="IKG121"/>
      <c r="IKI121"/>
      <c r="IKK121"/>
      <c r="IKM121"/>
      <c r="IKO121"/>
      <c r="IKQ121"/>
      <c r="IKS121"/>
      <c r="IKU121"/>
      <c r="IKW121"/>
      <c r="IKY121"/>
      <c r="ILA121"/>
      <c r="ILC121"/>
      <c r="ILE121"/>
      <c r="ILG121"/>
      <c r="ILI121"/>
      <c r="ILK121"/>
      <c r="ILM121"/>
      <c r="ILO121"/>
      <c r="ILQ121"/>
      <c r="ILS121"/>
      <c r="ILU121"/>
      <c r="ILW121"/>
      <c r="ILY121"/>
      <c r="IMA121"/>
      <c r="IMC121"/>
      <c r="IME121"/>
      <c r="IMG121"/>
      <c r="IMI121"/>
      <c r="IMK121"/>
      <c r="IMM121"/>
      <c r="IMO121"/>
      <c r="IMQ121"/>
      <c r="IMS121"/>
      <c r="IMU121"/>
      <c r="IMW121"/>
      <c r="IMY121"/>
      <c r="INA121"/>
      <c r="INC121"/>
      <c r="INE121"/>
      <c r="ING121"/>
      <c r="INI121"/>
      <c r="INK121"/>
      <c r="INM121"/>
      <c r="INO121"/>
      <c r="INQ121"/>
      <c r="INS121"/>
      <c r="INU121"/>
      <c r="INW121"/>
      <c r="INY121"/>
      <c r="IOA121"/>
      <c r="IOC121"/>
      <c r="IOE121"/>
      <c r="IOG121"/>
      <c r="IOI121"/>
      <c r="IOK121"/>
      <c r="IOM121"/>
      <c r="IOO121"/>
      <c r="IOQ121"/>
      <c r="IOS121"/>
      <c r="IOU121"/>
      <c r="IOW121"/>
      <c r="IOY121"/>
      <c r="IPA121"/>
      <c r="IPC121"/>
      <c r="IPE121"/>
      <c r="IPG121"/>
      <c r="IPI121"/>
      <c r="IPK121"/>
      <c r="IPM121"/>
      <c r="IPO121"/>
      <c r="IPQ121"/>
      <c r="IPS121"/>
      <c r="IPU121"/>
      <c r="IPW121"/>
      <c r="IPY121"/>
      <c r="IQA121"/>
      <c r="IQC121"/>
      <c r="IQE121"/>
      <c r="IQG121"/>
      <c r="IQI121"/>
      <c r="IQK121"/>
      <c r="IQM121"/>
      <c r="IQO121"/>
      <c r="IQQ121"/>
      <c r="IQS121"/>
      <c r="IQU121"/>
      <c r="IQW121"/>
      <c r="IQY121"/>
      <c r="IRA121"/>
      <c r="IRC121"/>
      <c r="IRE121"/>
      <c r="IRG121"/>
      <c r="IRI121"/>
      <c r="IRK121"/>
      <c r="IRM121"/>
      <c r="IRO121"/>
      <c r="IRQ121"/>
      <c r="IRS121"/>
      <c r="IRU121"/>
      <c r="IRW121"/>
      <c r="IRY121"/>
      <c r="ISA121"/>
      <c r="ISC121"/>
      <c r="ISE121"/>
      <c r="ISG121"/>
      <c r="ISI121"/>
      <c r="ISK121"/>
      <c r="ISM121"/>
      <c r="ISO121"/>
      <c r="ISQ121"/>
      <c r="ISS121"/>
      <c r="ISU121"/>
      <c r="ISW121"/>
      <c r="ISY121"/>
      <c r="ITA121"/>
      <c r="ITC121"/>
      <c r="ITE121"/>
      <c r="ITG121"/>
      <c r="ITI121"/>
      <c r="ITK121"/>
      <c r="ITM121"/>
      <c r="ITO121"/>
      <c r="ITQ121"/>
      <c r="ITS121"/>
      <c r="ITU121"/>
      <c r="ITW121"/>
      <c r="ITY121"/>
      <c r="IUA121"/>
      <c r="IUC121"/>
      <c r="IUE121"/>
      <c r="IUG121"/>
      <c r="IUI121"/>
      <c r="IUK121"/>
      <c r="IUM121"/>
      <c r="IUO121"/>
      <c r="IUQ121"/>
      <c r="IUS121"/>
      <c r="IUU121"/>
      <c r="IUW121"/>
      <c r="IUY121"/>
      <c r="IVA121"/>
      <c r="IVC121"/>
      <c r="IVE121"/>
      <c r="IVG121"/>
      <c r="IVI121"/>
      <c r="IVK121"/>
      <c r="IVM121"/>
      <c r="IVO121"/>
      <c r="IVQ121"/>
      <c r="IVS121"/>
      <c r="IVU121"/>
      <c r="IVW121"/>
      <c r="IVY121"/>
      <c r="IWA121"/>
      <c r="IWC121"/>
      <c r="IWE121"/>
      <c r="IWG121"/>
      <c r="IWI121"/>
      <c r="IWK121"/>
      <c r="IWM121"/>
      <c r="IWO121"/>
      <c r="IWQ121"/>
      <c r="IWS121"/>
      <c r="IWU121"/>
      <c r="IWW121"/>
      <c r="IWY121"/>
      <c r="IXA121"/>
      <c r="IXC121"/>
      <c r="IXE121"/>
      <c r="IXG121"/>
      <c r="IXI121"/>
      <c r="IXK121"/>
      <c r="IXM121"/>
      <c r="IXO121"/>
      <c r="IXQ121"/>
      <c r="IXS121"/>
      <c r="IXU121"/>
      <c r="IXW121"/>
      <c r="IXY121"/>
      <c r="IYA121"/>
      <c r="IYC121"/>
      <c r="IYE121"/>
      <c r="IYG121"/>
      <c r="IYI121"/>
      <c r="IYK121"/>
      <c r="IYM121"/>
      <c r="IYO121"/>
      <c r="IYQ121"/>
      <c r="IYS121"/>
      <c r="IYU121"/>
      <c r="IYW121"/>
      <c r="IYY121"/>
      <c r="IZA121"/>
      <c r="IZC121"/>
      <c r="IZE121"/>
      <c r="IZG121"/>
      <c r="IZI121"/>
      <c r="IZK121"/>
      <c r="IZM121"/>
      <c r="IZO121"/>
      <c r="IZQ121"/>
      <c r="IZS121"/>
      <c r="IZU121"/>
      <c r="IZW121"/>
      <c r="IZY121"/>
      <c r="JAA121"/>
      <c r="JAC121"/>
      <c r="JAE121"/>
      <c r="JAG121"/>
      <c r="JAI121"/>
      <c r="JAK121"/>
      <c r="JAM121"/>
      <c r="JAO121"/>
      <c r="JAQ121"/>
      <c r="JAS121"/>
      <c r="JAU121"/>
      <c r="JAW121"/>
      <c r="JAY121"/>
      <c r="JBA121"/>
      <c r="JBC121"/>
      <c r="JBE121"/>
      <c r="JBG121"/>
      <c r="JBI121"/>
      <c r="JBK121"/>
      <c r="JBM121"/>
      <c r="JBO121"/>
      <c r="JBQ121"/>
      <c r="JBS121"/>
      <c r="JBU121"/>
      <c r="JBW121"/>
      <c r="JBY121"/>
      <c r="JCA121"/>
      <c r="JCC121"/>
      <c r="JCE121"/>
      <c r="JCG121"/>
      <c r="JCI121"/>
      <c r="JCK121"/>
      <c r="JCM121"/>
      <c r="JCO121"/>
      <c r="JCQ121"/>
      <c r="JCS121"/>
      <c r="JCU121"/>
      <c r="JCW121"/>
      <c r="JCY121"/>
      <c r="JDA121"/>
      <c r="JDC121"/>
      <c r="JDE121"/>
      <c r="JDG121"/>
      <c r="JDI121"/>
      <c r="JDK121"/>
      <c r="JDM121"/>
      <c r="JDO121"/>
      <c r="JDQ121"/>
      <c r="JDS121"/>
      <c r="JDU121"/>
      <c r="JDW121"/>
      <c r="JDY121"/>
      <c r="JEA121"/>
      <c r="JEC121"/>
      <c r="JEE121"/>
      <c r="JEG121"/>
      <c r="JEI121"/>
      <c r="JEK121"/>
      <c r="JEM121"/>
      <c r="JEO121"/>
      <c r="JEQ121"/>
      <c r="JES121"/>
      <c r="JEU121"/>
      <c r="JEW121"/>
      <c r="JEY121"/>
      <c r="JFA121"/>
      <c r="JFC121"/>
      <c r="JFE121"/>
      <c r="JFG121"/>
      <c r="JFI121"/>
      <c r="JFK121"/>
      <c r="JFM121"/>
      <c r="JFO121"/>
      <c r="JFQ121"/>
      <c r="JFS121"/>
      <c r="JFU121"/>
      <c r="JFW121"/>
      <c r="JFY121"/>
      <c r="JGA121"/>
      <c r="JGC121"/>
      <c r="JGE121"/>
      <c r="JGG121"/>
      <c r="JGI121"/>
      <c r="JGK121"/>
      <c r="JGM121"/>
      <c r="JGO121"/>
      <c r="JGQ121"/>
      <c r="JGS121"/>
      <c r="JGU121"/>
      <c r="JGW121"/>
      <c r="JGY121"/>
      <c r="JHA121"/>
      <c r="JHC121"/>
      <c r="JHE121"/>
      <c r="JHG121"/>
      <c r="JHI121"/>
      <c r="JHK121"/>
      <c r="JHM121"/>
      <c r="JHO121"/>
      <c r="JHQ121"/>
      <c r="JHS121"/>
      <c r="JHU121"/>
      <c r="JHW121"/>
      <c r="JHY121"/>
      <c r="JIA121"/>
      <c r="JIC121"/>
      <c r="JIE121"/>
      <c r="JIG121"/>
      <c r="JII121"/>
      <c r="JIK121"/>
      <c r="JIM121"/>
      <c r="JIO121"/>
      <c r="JIQ121"/>
      <c r="JIS121"/>
      <c r="JIU121"/>
      <c r="JIW121"/>
      <c r="JIY121"/>
      <c r="JJA121"/>
      <c r="JJC121"/>
      <c r="JJE121"/>
      <c r="JJG121"/>
      <c r="JJI121"/>
      <c r="JJK121"/>
      <c r="JJM121"/>
      <c r="JJO121"/>
      <c r="JJQ121"/>
      <c r="JJS121"/>
      <c r="JJU121"/>
      <c r="JJW121"/>
      <c r="JJY121"/>
      <c r="JKA121"/>
      <c r="JKC121"/>
      <c r="JKE121"/>
      <c r="JKG121"/>
      <c r="JKI121"/>
      <c r="JKK121"/>
      <c r="JKM121"/>
      <c r="JKO121"/>
      <c r="JKQ121"/>
      <c r="JKS121"/>
      <c r="JKU121"/>
      <c r="JKW121"/>
      <c r="JKY121"/>
      <c r="JLA121"/>
      <c r="JLC121"/>
      <c r="JLE121"/>
      <c r="JLG121"/>
      <c r="JLI121"/>
      <c r="JLK121"/>
      <c r="JLM121"/>
      <c r="JLO121"/>
      <c r="JLQ121"/>
      <c r="JLS121"/>
      <c r="JLU121"/>
      <c r="JLW121"/>
      <c r="JLY121"/>
      <c r="JMA121"/>
      <c r="JMC121"/>
      <c r="JME121"/>
      <c r="JMG121"/>
      <c r="JMI121"/>
      <c r="JMK121"/>
      <c r="JMM121"/>
      <c r="JMO121"/>
      <c r="JMQ121"/>
      <c r="JMS121"/>
      <c r="JMU121"/>
      <c r="JMW121"/>
      <c r="JMY121"/>
      <c r="JNA121"/>
      <c r="JNC121"/>
      <c r="JNE121"/>
      <c r="JNG121"/>
      <c r="JNI121"/>
      <c r="JNK121"/>
      <c r="JNM121"/>
      <c r="JNO121"/>
      <c r="JNQ121"/>
      <c r="JNS121"/>
      <c r="JNU121"/>
      <c r="JNW121"/>
      <c r="JNY121"/>
      <c r="JOA121"/>
      <c r="JOC121"/>
      <c r="JOE121"/>
      <c r="JOG121"/>
      <c r="JOI121"/>
      <c r="JOK121"/>
      <c r="JOM121"/>
      <c r="JOO121"/>
      <c r="JOQ121"/>
      <c r="JOS121"/>
      <c r="JOU121"/>
      <c r="JOW121"/>
      <c r="JOY121"/>
      <c r="JPA121"/>
      <c r="JPC121"/>
      <c r="JPE121"/>
      <c r="JPG121"/>
      <c r="JPI121"/>
      <c r="JPK121"/>
      <c r="JPM121"/>
      <c r="JPO121"/>
      <c r="JPQ121"/>
      <c r="JPS121"/>
      <c r="JPU121"/>
      <c r="JPW121"/>
      <c r="JPY121"/>
      <c r="JQA121"/>
      <c r="JQC121"/>
      <c r="JQE121"/>
      <c r="JQG121"/>
      <c r="JQI121"/>
      <c r="JQK121"/>
      <c r="JQM121"/>
      <c r="JQO121"/>
      <c r="JQQ121"/>
      <c r="JQS121"/>
      <c r="JQU121"/>
      <c r="JQW121"/>
      <c r="JQY121"/>
      <c r="JRA121"/>
      <c r="JRC121"/>
      <c r="JRE121"/>
      <c r="JRG121"/>
      <c r="JRI121"/>
      <c r="JRK121"/>
      <c r="JRM121"/>
      <c r="JRO121"/>
      <c r="JRQ121"/>
      <c r="JRS121"/>
      <c r="JRU121"/>
      <c r="JRW121"/>
      <c r="JRY121"/>
      <c r="JSA121"/>
      <c r="JSC121"/>
      <c r="JSE121"/>
      <c r="JSG121"/>
      <c r="JSI121"/>
      <c r="JSK121"/>
      <c r="JSM121"/>
      <c r="JSO121"/>
      <c r="JSQ121"/>
      <c r="JSS121"/>
      <c r="JSU121"/>
      <c r="JSW121"/>
      <c r="JSY121"/>
      <c r="JTA121"/>
      <c r="JTC121"/>
      <c r="JTE121"/>
      <c r="JTG121"/>
      <c r="JTI121"/>
      <c r="JTK121"/>
      <c r="JTM121"/>
      <c r="JTO121"/>
      <c r="JTQ121"/>
      <c r="JTS121"/>
      <c r="JTU121"/>
      <c r="JTW121"/>
      <c r="JTY121"/>
      <c r="JUA121"/>
      <c r="JUC121"/>
      <c r="JUE121"/>
      <c r="JUG121"/>
      <c r="JUI121"/>
      <c r="JUK121"/>
      <c r="JUM121"/>
      <c r="JUO121"/>
      <c r="JUQ121"/>
      <c r="JUS121"/>
      <c r="JUU121"/>
      <c r="JUW121"/>
      <c r="JUY121"/>
      <c r="JVA121"/>
      <c r="JVC121"/>
      <c r="JVE121"/>
      <c r="JVG121"/>
      <c r="JVI121"/>
      <c r="JVK121"/>
      <c r="JVM121"/>
      <c r="JVO121"/>
      <c r="JVQ121"/>
      <c r="JVS121"/>
      <c r="JVU121"/>
      <c r="JVW121"/>
      <c r="JVY121"/>
      <c r="JWA121"/>
      <c r="JWC121"/>
      <c r="JWE121"/>
      <c r="JWG121"/>
      <c r="JWI121"/>
      <c r="JWK121"/>
      <c r="JWM121"/>
      <c r="JWO121"/>
      <c r="JWQ121"/>
      <c r="JWS121"/>
      <c r="JWU121"/>
      <c r="JWW121"/>
      <c r="JWY121"/>
      <c r="JXA121"/>
      <c r="JXC121"/>
      <c r="JXE121"/>
      <c r="JXG121"/>
      <c r="JXI121"/>
      <c r="JXK121"/>
      <c r="JXM121"/>
      <c r="JXO121"/>
      <c r="JXQ121"/>
      <c r="JXS121"/>
      <c r="JXU121"/>
      <c r="JXW121"/>
      <c r="JXY121"/>
      <c r="JYA121"/>
      <c r="JYC121"/>
      <c r="JYE121"/>
      <c r="JYG121"/>
      <c r="JYI121"/>
      <c r="JYK121"/>
      <c r="JYM121"/>
      <c r="JYO121"/>
      <c r="JYQ121"/>
      <c r="JYS121"/>
      <c r="JYU121"/>
      <c r="JYW121"/>
      <c r="JYY121"/>
      <c r="JZA121"/>
      <c r="JZC121"/>
      <c r="JZE121"/>
      <c r="JZG121"/>
      <c r="JZI121"/>
      <c r="JZK121"/>
      <c r="JZM121"/>
      <c r="JZO121"/>
      <c r="JZQ121"/>
      <c r="JZS121"/>
      <c r="JZU121"/>
      <c r="JZW121"/>
      <c r="JZY121"/>
      <c r="KAA121"/>
      <c r="KAC121"/>
      <c r="KAE121"/>
      <c r="KAG121"/>
      <c r="KAI121"/>
      <c r="KAK121"/>
      <c r="KAM121"/>
      <c r="KAO121"/>
      <c r="KAQ121"/>
      <c r="KAS121"/>
      <c r="KAU121"/>
      <c r="KAW121"/>
      <c r="KAY121"/>
      <c r="KBA121"/>
      <c r="KBC121"/>
      <c r="KBE121"/>
      <c r="KBG121"/>
      <c r="KBI121"/>
      <c r="KBK121"/>
      <c r="KBM121"/>
      <c r="KBO121"/>
      <c r="KBQ121"/>
      <c r="KBS121"/>
      <c r="KBU121"/>
      <c r="KBW121"/>
      <c r="KBY121"/>
      <c r="KCA121"/>
      <c r="KCC121"/>
      <c r="KCE121"/>
      <c r="KCG121"/>
      <c r="KCI121"/>
      <c r="KCK121"/>
      <c r="KCM121"/>
      <c r="KCO121"/>
      <c r="KCQ121"/>
      <c r="KCS121"/>
      <c r="KCU121"/>
      <c r="KCW121"/>
      <c r="KCY121"/>
      <c r="KDA121"/>
      <c r="KDC121"/>
      <c r="KDE121"/>
      <c r="KDG121"/>
      <c r="KDI121"/>
      <c r="KDK121"/>
      <c r="KDM121"/>
      <c r="KDO121"/>
      <c r="KDQ121"/>
      <c r="KDS121"/>
      <c r="KDU121"/>
      <c r="KDW121"/>
      <c r="KDY121"/>
      <c r="KEA121"/>
      <c r="KEC121"/>
      <c r="KEE121"/>
      <c r="KEG121"/>
      <c r="KEI121"/>
      <c r="KEK121"/>
      <c r="KEM121"/>
      <c r="KEO121"/>
      <c r="KEQ121"/>
      <c r="KES121"/>
      <c r="KEU121"/>
      <c r="KEW121"/>
      <c r="KEY121"/>
      <c r="KFA121"/>
      <c r="KFC121"/>
      <c r="KFE121"/>
      <c r="KFG121"/>
      <c r="KFI121"/>
      <c r="KFK121"/>
      <c r="KFM121"/>
      <c r="KFO121"/>
      <c r="KFQ121"/>
      <c r="KFS121"/>
      <c r="KFU121"/>
      <c r="KFW121"/>
      <c r="KFY121"/>
      <c r="KGA121"/>
      <c r="KGC121"/>
      <c r="KGE121"/>
      <c r="KGG121"/>
      <c r="KGI121"/>
      <c r="KGK121"/>
      <c r="KGM121"/>
      <c r="KGO121"/>
      <c r="KGQ121"/>
      <c r="KGS121"/>
      <c r="KGU121"/>
      <c r="KGW121"/>
      <c r="KGY121"/>
      <c r="KHA121"/>
      <c r="KHC121"/>
      <c r="KHE121"/>
      <c r="KHG121"/>
      <c r="KHI121"/>
      <c r="KHK121"/>
      <c r="KHM121"/>
      <c r="KHO121"/>
      <c r="KHQ121"/>
      <c r="KHS121"/>
      <c r="KHU121"/>
      <c r="KHW121"/>
      <c r="KHY121"/>
      <c r="KIA121"/>
      <c r="KIC121"/>
      <c r="KIE121"/>
      <c r="KIG121"/>
      <c r="KII121"/>
      <c r="KIK121"/>
      <c r="KIM121"/>
      <c r="KIO121"/>
      <c r="KIQ121"/>
      <c r="KIS121"/>
      <c r="KIU121"/>
      <c r="KIW121"/>
      <c r="KIY121"/>
      <c r="KJA121"/>
      <c r="KJC121"/>
      <c r="KJE121"/>
      <c r="KJG121"/>
      <c r="KJI121"/>
      <c r="KJK121"/>
      <c r="KJM121"/>
      <c r="KJO121"/>
      <c r="KJQ121"/>
      <c r="KJS121"/>
      <c r="KJU121"/>
      <c r="KJW121"/>
      <c r="KJY121"/>
      <c r="KKA121"/>
      <c r="KKC121"/>
      <c r="KKE121"/>
      <c r="KKG121"/>
      <c r="KKI121"/>
      <c r="KKK121"/>
      <c r="KKM121"/>
      <c r="KKO121"/>
      <c r="KKQ121"/>
      <c r="KKS121"/>
      <c r="KKU121"/>
      <c r="KKW121"/>
      <c r="KKY121"/>
      <c r="KLA121"/>
      <c r="KLC121"/>
      <c r="KLE121"/>
      <c r="KLG121"/>
      <c r="KLI121"/>
      <c r="KLK121"/>
      <c r="KLM121"/>
      <c r="KLO121"/>
      <c r="KLQ121"/>
      <c r="KLS121"/>
      <c r="KLU121"/>
      <c r="KLW121"/>
      <c r="KLY121"/>
      <c r="KMA121"/>
      <c r="KMC121"/>
      <c r="KME121"/>
      <c r="KMG121"/>
      <c r="KMI121"/>
      <c r="KMK121"/>
      <c r="KMM121"/>
      <c r="KMO121"/>
      <c r="KMQ121"/>
      <c r="KMS121"/>
      <c r="KMU121"/>
      <c r="KMW121"/>
      <c r="KMY121"/>
      <c r="KNA121"/>
      <c r="KNC121"/>
      <c r="KNE121"/>
      <c r="KNG121"/>
      <c r="KNI121"/>
      <c r="KNK121"/>
      <c r="KNM121"/>
      <c r="KNO121"/>
      <c r="KNQ121"/>
      <c r="KNS121"/>
      <c r="KNU121"/>
      <c r="KNW121"/>
      <c r="KNY121"/>
      <c r="KOA121"/>
      <c r="KOC121"/>
      <c r="KOE121"/>
      <c r="KOG121"/>
      <c r="KOI121"/>
      <c r="KOK121"/>
      <c r="KOM121"/>
      <c r="KOO121"/>
      <c r="KOQ121"/>
      <c r="KOS121"/>
      <c r="KOU121"/>
      <c r="KOW121"/>
      <c r="KOY121"/>
      <c r="KPA121"/>
      <c r="KPC121"/>
      <c r="KPE121"/>
      <c r="KPG121"/>
      <c r="KPI121"/>
      <c r="KPK121"/>
      <c r="KPM121"/>
      <c r="KPO121"/>
      <c r="KPQ121"/>
      <c r="KPS121"/>
      <c r="KPU121"/>
      <c r="KPW121"/>
      <c r="KPY121"/>
      <c r="KQA121"/>
      <c r="KQC121"/>
      <c r="KQE121"/>
      <c r="KQG121"/>
      <c r="KQI121"/>
      <c r="KQK121"/>
      <c r="KQM121"/>
      <c r="KQO121"/>
      <c r="KQQ121"/>
      <c r="KQS121"/>
      <c r="KQU121"/>
      <c r="KQW121"/>
      <c r="KQY121"/>
      <c r="KRA121"/>
      <c r="KRC121"/>
      <c r="KRE121"/>
      <c r="KRG121"/>
      <c r="KRI121"/>
      <c r="KRK121"/>
      <c r="KRM121"/>
      <c r="KRO121"/>
      <c r="KRQ121"/>
      <c r="KRS121"/>
      <c r="KRU121"/>
      <c r="KRW121"/>
      <c r="KRY121"/>
      <c r="KSA121"/>
      <c r="KSC121"/>
      <c r="KSE121"/>
      <c r="KSG121"/>
      <c r="KSI121"/>
      <c r="KSK121"/>
      <c r="KSM121"/>
      <c r="KSO121"/>
      <c r="KSQ121"/>
      <c r="KSS121"/>
      <c r="KSU121"/>
      <c r="KSW121"/>
      <c r="KSY121"/>
      <c r="KTA121"/>
      <c r="KTC121"/>
      <c r="KTE121"/>
      <c r="KTG121"/>
      <c r="KTI121"/>
      <c r="KTK121"/>
      <c r="KTM121"/>
      <c r="KTO121"/>
      <c r="KTQ121"/>
      <c r="KTS121"/>
      <c r="KTU121"/>
      <c r="KTW121"/>
      <c r="KTY121"/>
      <c r="KUA121"/>
      <c r="KUC121"/>
      <c r="KUE121"/>
      <c r="KUG121"/>
      <c r="KUI121"/>
      <c r="KUK121"/>
      <c r="KUM121"/>
      <c r="KUO121"/>
      <c r="KUQ121"/>
      <c r="KUS121"/>
      <c r="KUU121"/>
      <c r="KUW121"/>
      <c r="KUY121"/>
      <c r="KVA121"/>
      <c r="KVC121"/>
      <c r="KVE121"/>
      <c r="KVG121"/>
      <c r="KVI121"/>
      <c r="KVK121"/>
      <c r="KVM121"/>
      <c r="KVO121"/>
      <c r="KVQ121"/>
      <c r="KVS121"/>
      <c r="KVU121"/>
      <c r="KVW121"/>
      <c r="KVY121"/>
      <c r="KWA121"/>
      <c r="KWC121"/>
      <c r="KWE121"/>
      <c r="KWG121"/>
      <c r="KWI121"/>
      <c r="KWK121"/>
      <c r="KWM121"/>
      <c r="KWO121"/>
      <c r="KWQ121"/>
      <c r="KWS121"/>
      <c r="KWU121"/>
      <c r="KWW121"/>
      <c r="KWY121"/>
      <c r="KXA121"/>
      <c r="KXC121"/>
      <c r="KXE121"/>
      <c r="KXG121"/>
      <c r="KXI121"/>
      <c r="KXK121"/>
      <c r="KXM121"/>
      <c r="KXO121"/>
      <c r="KXQ121"/>
      <c r="KXS121"/>
      <c r="KXU121"/>
      <c r="KXW121"/>
      <c r="KXY121"/>
      <c r="KYA121"/>
      <c r="KYC121"/>
      <c r="KYE121"/>
      <c r="KYG121"/>
      <c r="KYI121"/>
      <c r="KYK121"/>
      <c r="KYM121"/>
      <c r="KYO121"/>
      <c r="KYQ121"/>
      <c r="KYS121"/>
      <c r="KYU121"/>
      <c r="KYW121"/>
      <c r="KYY121"/>
      <c r="KZA121"/>
      <c r="KZC121"/>
      <c r="KZE121"/>
      <c r="KZG121"/>
      <c r="KZI121"/>
      <c r="KZK121"/>
      <c r="KZM121"/>
      <c r="KZO121"/>
      <c r="KZQ121"/>
      <c r="KZS121"/>
      <c r="KZU121"/>
      <c r="KZW121"/>
      <c r="KZY121"/>
      <c r="LAA121"/>
      <c r="LAC121"/>
      <c r="LAE121"/>
      <c r="LAG121"/>
      <c r="LAI121"/>
      <c r="LAK121"/>
      <c r="LAM121"/>
      <c r="LAO121"/>
      <c r="LAQ121"/>
      <c r="LAS121"/>
      <c r="LAU121"/>
      <c r="LAW121"/>
      <c r="LAY121"/>
      <c r="LBA121"/>
      <c r="LBC121"/>
      <c r="LBE121"/>
      <c r="LBG121"/>
      <c r="LBI121"/>
      <c r="LBK121"/>
      <c r="LBM121"/>
      <c r="LBO121"/>
      <c r="LBQ121"/>
      <c r="LBS121"/>
      <c r="LBU121"/>
      <c r="LBW121"/>
      <c r="LBY121"/>
      <c r="LCA121"/>
      <c r="LCC121"/>
      <c r="LCE121"/>
      <c r="LCG121"/>
      <c r="LCI121"/>
      <c r="LCK121"/>
      <c r="LCM121"/>
      <c r="LCO121"/>
      <c r="LCQ121"/>
      <c r="LCS121"/>
      <c r="LCU121"/>
      <c r="LCW121"/>
      <c r="LCY121"/>
      <c r="LDA121"/>
      <c r="LDC121"/>
      <c r="LDE121"/>
      <c r="LDG121"/>
      <c r="LDI121"/>
      <c r="LDK121"/>
      <c r="LDM121"/>
      <c r="LDO121"/>
      <c r="LDQ121"/>
      <c r="LDS121"/>
      <c r="LDU121"/>
      <c r="LDW121"/>
      <c r="LDY121"/>
      <c r="LEA121"/>
      <c r="LEC121"/>
      <c r="LEE121"/>
      <c r="LEG121"/>
      <c r="LEI121"/>
      <c r="LEK121"/>
      <c r="LEM121"/>
      <c r="LEO121"/>
      <c r="LEQ121"/>
      <c r="LES121"/>
      <c r="LEU121"/>
      <c r="LEW121"/>
      <c r="LEY121"/>
      <c r="LFA121"/>
      <c r="LFC121"/>
      <c r="LFE121"/>
      <c r="LFG121"/>
      <c r="LFI121"/>
      <c r="LFK121"/>
      <c r="LFM121"/>
      <c r="LFO121"/>
      <c r="LFQ121"/>
      <c r="LFS121"/>
      <c r="LFU121"/>
      <c r="LFW121"/>
      <c r="LFY121"/>
      <c r="LGA121"/>
      <c r="LGC121"/>
      <c r="LGE121"/>
      <c r="LGG121"/>
      <c r="LGI121"/>
      <c r="LGK121"/>
      <c r="LGM121"/>
      <c r="LGO121"/>
      <c r="LGQ121"/>
      <c r="LGS121"/>
      <c r="LGU121"/>
      <c r="LGW121"/>
      <c r="LGY121"/>
      <c r="LHA121"/>
      <c r="LHC121"/>
      <c r="LHE121"/>
      <c r="LHG121"/>
      <c r="LHI121"/>
      <c r="LHK121"/>
      <c r="LHM121"/>
      <c r="LHO121"/>
      <c r="LHQ121"/>
      <c r="LHS121"/>
      <c r="LHU121"/>
      <c r="LHW121"/>
      <c r="LHY121"/>
      <c r="LIA121"/>
      <c r="LIC121"/>
      <c r="LIE121"/>
      <c r="LIG121"/>
      <c r="LII121"/>
      <c r="LIK121"/>
      <c r="LIM121"/>
      <c r="LIO121"/>
      <c r="LIQ121"/>
      <c r="LIS121"/>
      <c r="LIU121"/>
      <c r="LIW121"/>
      <c r="LIY121"/>
      <c r="LJA121"/>
      <c r="LJC121"/>
      <c r="LJE121"/>
      <c r="LJG121"/>
      <c r="LJI121"/>
      <c r="LJK121"/>
      <c r="LJM121"/>
      <c r="LJO121"/>
      <c r="LJQ121"/>
      <c r="LJS121"/>
      <c r="LJU121"/>
      <c r="LJW121"/>
      <c r="LJY121"/>
      <c r="LKA121"/>
      <c r="LKC121"/>
      <c r="LKE121"/>
      <c r="LKG121"/>
      <c r="LKI121"/>
      <c r="LKK121"/>
      <c r="LKM121"/>
      <c r="LKO121"/>
      <c r="LKQ121"/>
      <c r="LKS121"/>
      <c r="LKU121"/>
      <c r="LKW121"/>
      <c r="LKY121"/>
      <c r="LLA121"/>
      <c r="LLC121"/>
      <c r="LLE121"/>
      <c r="LLG121"/>
      <c r="LLI121"/>
      <c r="LLK121"/>
      <c r="LLM121"/>
      <c r="LLO121"/>
      <c r="LLQ121"/>
      <c r="LLS121"/>
      <c r="LLU121"/>
      <c r="LLW121"/>
      <c r="LLY121"/>
      <c r="LMA121"/>
      <c r="LMC121"/>
      <c r="LME121"/>
      <c r="LMG121"/>
      <c r="LMI121"/>
      <c r="LMK121"/>
      <c r="LMM121"/>
      <c r="LMO121"/>
      <c r="LMQ121"/>
      <c r="LMS121"/>
      <c r="LMU121"/>
      <c r="LMW121"/>
      <c r="LMY121"/>
      <c r="LNA121"/>
      <c r="LNC121"/>
      <c r="LNE121"/>
      <c r="LNG121"/>
      <c r="LNI121"/>
      <c r="LNK121"/>
      <c r="LNM121"/>
      <c r="LNO121"/>
      <c r="LNQ121"/>
      <c r="LNS121"/>
      <c r="LNU121"/>
      <c r="LNW121"/>
      <c r="LNY121"/>
      <c r="LOA121"/>
      <c r="LOC121"/>
      <c r="LOE121"/>
      <c r="LOG121"/>
      <c r="LOI121"/>
      <c r="LOK121"/>
      <c r="LOM121"/>
      <c r="LOO121"/>
      <c r="LOQ121"/>
      <c r="LOS121"/>
      <c r="LOU121"/>
      <c r="LOW121"/>
      <c r="LOY121"/>
      <c r="LPA121"/>
      <c r="LPC121"/>
      <c r="LPE121"/>
      <c r="LPG121"/>
      <c r="LPI121"/>
      <c r="LPK121"/>
      <c r="LPM121"/>
      <c r="LPO121"/>
      <c r="LPQ121"/>
      <c r="LPS121"/>
      <c r="LPU121"/>
      <c r="LPW121"/>
      <c r="LPY121"/>
      <c r="LQA121"/>
      <c r="LQC121"/>
      <c r="LQE121"/>
      <c r="LQG121"/>
      <c r="LQI121"/>
      <c r="LQK121"/>
      <c r="LQM121"/>
      <c r="LQO121"/>
      <c r="LQQ121"/>
      <c r="LQS121"/>
      <c r="LQU121"/>
      <c r="LQW121"/>
      <c r="LQY121"/>
      <c r="LRA121"/>
      <c r="LRC121"/>
      <c r="LRE121"/>
      <c r="LRG121"/>
      <c r="LRI121"/>
      <c r="LRK121"/>
      <c r="LRM121"/>
      <c r="LRO121"/>
      <c r="LRQ121"/>
      <c r="LRS121"/>
      <c r="LRU121"/>
      <c r="LRW121"/>
      <c r="LRY121"/>
      <c r="LSA121"/>
      <c r="LSC121"/>
      <c r="LSE121"/>
      <c r="LSG121"/>
      <c r="LSI121"/>
      <c r="LSK121"/>
      <c r="LSM121"/>
      <c r="LSO121"/>
      <c r="LSQ121"/>
      <c r="LSS121"/>
      <c r="LSU121"/>
      <c r="LSW121"/>
      <c r="LSY121"/>
      <c r="LTA121"/>
      <c r="LTC121"/>
      <c r="LTE121"/>
      <c r="LTG121"/>
      <c r="LTI121"/>
      <c r="LTK121"/>
      <c r="LTM121"/>
      <c r="LTO121"/>
      <c r="LTQ121"/>
      <c r="LTS121"/>
      <c r="LTU121"/>
      <c r="LTW121"/>
      <c r="LTY121"/>
      <c r="LUA121"/>
      <c r="LUC121"/>
      <c r="LUE121"/>
      <c r="LUG121"/>
      <c r="LUI121"/>
      <c r="LUK121"/>
      <c r="LUM121"/>
      <c r="LUO121"/>
      <c r="LUQ121"/>
      <c r="LUS121"/>
      <c r="LUU121"/>
      <c r="LUW121"/>
      <c r="LUY121"/>
      <c r="LVA121"/>
      <c r="LVC121"/>
      <c r="LVE121"/>
      <c r="LVG121"/>
      <c r="LVI121"/>
      <c r="LVK121"/>
      <c r="LVM121"/>
      <c r="LVO121"/>
      <c r="LVQ121"/>
      <c r="LVS121"/>
      <c r="LVU121"/>
      <c r="LVW121"/>
      <c r="LVY121"/>
      <c r="LWA121"/>
      <c r="LWC121"/>
      <c r="LWE121"/>
      <c r="LWG121"/>
      <c r="LWI121"/>
      <c r="LWK121"/>
      <c r="LWM121"/>
      <c r="LWO121"/>
      <c r="LWQ121"/>
      <c r="LWS121"/>
      <c r="LWU121"/>
      <c r="LWW121"/>
      <c r="LWY121"/>
      <c r="LXA121"/>
      <c r="LXC121"/>
      <c r="LXE121"/>
      <c r="LXG121"/>
      <c r="LXI121"/>
      <c r="LXK121"/>
      <c r="LXM121"/>
      <c r="LXO121"/>
      <c r="LXQ121"/>
      <c r="LXS121"/>
      <c r="LXU121"/>
      <c r="LXW121"/>
      <c r="LXY121"/>
      <c r="LYA121"/>
      <c r="LYC121"/>
      <c r="LYE121"/>
      <c r="LYG121"/>
      <c r="LYI121"/>
      <c r="LYK121"/>
      <c r="LYM121"/>
      <c r="LYO121"/>
      <c r="LYQ121"/>
      <c r="LYS121"/>
      <c r="LYU121"/>
      <c r="LYW121"/>
      <c r="LYY121"/>
      <c r="LZA121"/>
      <c r="LZC121"/>
      <c r="LZE121"/>
      <c r="LZG121"/>
      <c r="LZI121"/>
      <c r="LZK121"/>
      <c r="LZM121"/>
      <c r="LZO121"/>
      <c r="LZQ121"/>
      <c r="LZS121"/>
      <c r="LZU121"/>
      <c r="LZW121"/>
      <c r="LZY121"/>
      <c r="MAA121"/>
      <c r="MAC121"/>
      <c r="MAE121"/>
      <c r="MAG121"/>
      <c r="MAI121"/>
      <c r="MAK121"/>
      <c r="MAM121"/>
      <c r="MAO121"/>
      <c r="MAQ121"/>
      <c r="MAS121"/>
      <c r="MAU121"/>
      <c r="MAW121"/>
      <c r="MAY121"/>
      <c r="MBA121"/>
      <c r="MBC121"/>
      <c r="MBE121"/>
      <c r="MBG121"/>
      <c r="MBI121"/>
      <c r="MBK121"/>
      <c r="MBM121"/>
      <c r="MBO121"/>
      <c r="MBQ121"/>
      <c r="MBS121"/>
      <c r="MBU121"/>
      <c r="MBW121"/>
      <c r="MBY121"/>
      <c r="MCA121"/>
      <c r="MCC121"/>
      <c r="MCE121"/>
      <c r="MCG121"/>
      <c r="MCI121"/>
      <c r="MCK121"/>
      <c r="MCM121"/>
      <c r="MCO121"/>
      <c r="MCQ121"/>
      <c r="MCS121"/>
      <c r="MCU121"/>
      <c r="MCW121"/>
      <c r="MCY121"/>
      <c r="MDA121"/>
      <c r="MDC121"/>
      <c r="MDE121"/>
      <c r="MDG121"/>
      <c r="MDI121"/>
      <c r="MDK121"/>
      <c r="MDM121"/>
      <c r="MDO121"/>
      <c r="MDQ121"/>
      <c r="MDS121"/>
      <c r="MDU121"/>
      <c r="MDW121"/>
      <c r="MDY121"/>
      <c r="MEA121"/>
      <c r="MEC121"/>
      <c r="MEE121"/>
      <c r="MEG121"/>
      <c r="MEI121"/>
      <c r="MEK121"/>
      <c r="MEM121"/>
      <c r="MEO121"/>
      <c r="MEQ121"/>
      <c r="MES121"/>
      <c r="MEU121"/>
      <c r="MEW121"/>
      <c r="MEY121"/>
      <c r="MFA121"/>
      <c r="MFC121"/>
      <c r="MFE121"/>
      <c r="MFG121"/>
      <c r="MFI121"/>
      <c r="MFK121"/>
      <c r="MFM121"/>
      <c r="MFO121"/>
      <c r="MFQ121"/>
      <c r="MFS121"/>
      <c r="MFU121"/>
      <c r="MFW121"/>
      <c r="MFY121"/>
      <c r="MGA121"/>
      <c r="MGC121"/>
      <c r="MGE121"/>
      <c r="MGG121"/>
      <c r="MGI121"/>
      <c r="MGK121"/>
      <c r="MGM121"/>
      <c r="MGO121"/>
      <c r="MGQ121"/>
      <c r="MGS121"/>
      <c r="MGU121"/>
      <c r="MGW121"/>
      <c r="MGY121"/>
      <c r="MHA121"/>
      <c r="MHC121"/>
      <c r="MHE121"/>
      <c r="MHG121"/>
      <c r="MHI121"/>
      <c r="MHK121"/>
      <c r="MHM121"/>
      <c r="MHO121"/>
      <c r="MHQ121"/>
      <c r="MHS121"/>
      <c r="MHU121"/>
      <c r="MHW121"/>
      <c r="MHY121"/>
      <c r="MIA121"/>
      <c r="MIC121"/>
      <c r="MIE121"/>
      <c r="MIG121"/>
      <c r="MII121"/>
      <c r="MIK121"/>
      <c r="MIM121"/>
      <c r="MIO121"/>
      <c r="MIQ121"/>
      <c r="MIS121"/>
      <c r="MIU121"/>
      <c r="MIW121"/>
      <c r="MIY121"/>
      <c r="MJA121"/>
      <c r="MJC121"/>
      <c r="MJE121"/>
      <c r="MJG121"/>
      <c r="MJI121"/>
      <c r="MJK121"/>
      <c r="MJM121"/>
      <c r="MJO121"/>
      <c r="MJQ121"/>
      <c r="MJS121"/>
      <c r="MJU121"/>
      <c r="MJW121"/>
      <c r="MJY121"/>
      <c r="MKA121"/>
      <c r="MKC121"/>
      <c r="MKE121"/>
      <c r="MKG121"/>
      <c r="MKI121"/>
      <c r="MKK121"/>
      <c r="MKM121"/>
      <c r="MKO121"/>
      <c r="MKQ121"/>
      <c r="MKS121"/>
      <c r="MKU121"/>
      <c r="MKW121"/>
      <c r="MKY121"/>
      <c r="MLA121"/>
      <c r="MLC121"/>
      <c r="MLE121"/>
      <c r="MLG121"/>
      <c r="MLI121"/>
      <c r="MLK121"/>
      <c r="MLM121"/>
      <c r="MLO121"/>
      <c r="MLQ121"/>
      <c r="MLS121"/>
      <c r="MLU121"/>
      <c r="MLW121"/>
      <c r="MLY121"/>
      <c r="MMA121"/>
      <c r="MMC121"/>
      <c r="MME121"/>
      <c r="MMG121"/>
      <c r="MMI121"/>
      <c r="MMK121"/>
      <c r="MMM121"/>
      <c r="MMO121"/>
      <c r="MMQ121"/>
      <c r="MMS121"/>
      <c r="MMU121"/>
      <c r="MMW121"/>
      <c r="MMY121"/>
      <c r="MNA121"/>
      <c r="MNC121"/>
      <c r="MNE121"/>
      <c r="MNG121"/>
      <c r="MNI121"/>
      <c r="MNK121"/>
      <c r="MNM121"/>
      <c r="MNO121"/>
      <c r="MNQ121"/>
      <c r="MNS121"/>
      <c r="MNU121"/>
      <c r="MNW121"/>
      <c r="MNY121"/>
      <c r="MOA121"/>
      <c r="MOC121"/>
      <c r="MOE121"/>
      <c r="MOG121"/>
      <c r="MOI121"/>
      <c r="MOK121"/>
      <c r="MOM121"/>
      <c r="MOO121"/>
      <c r="MOQ121"/>
      <c r="MOS121"/>
      <c r="MOU121"/>
      <c r="MOW121"/>
      <c r="MOY121"/>
      <c r="MPA121"/>
      <c r="MPC121"/>
      <c r="MPE121"/>
      <c r="MPG121"/>
      <c r="MPI121"/>
      <c r="MPK121"/>
      <c r="MPM121"/>
      <c r="MPO121"/>
      <c r="MPQ121"/>
      <c r="MPS121"/>
      <c r="MPU121"/>
      <c r="MPW121"/>
      <c r="MPY121"/>
      <c r="MQA121"/>
      <c r="MQC121"/>
      <c r="MQE121"/>
      <c r="MQG121"/>
      <c r="MQI121"/>
      <c r="MQK121"/>
      <c r="MQM121"/>
      <c r="MQO121"/>
      <c r="MQQ121"/>
      <c r="MQS121"/>
      <c r="MQU121"/>
      <c r="MQW121"/>
      <c r="MQY121"/>
      <c r="MRA121"/>
      <c r="MRC121"/>
      <c r="MRE121"/>
      <c r="MRG121"/>
      <c r="MRI121"/>
      <c r="MRK121"/>
      <c r="MRM121"/>
      <c r="MRO121"/>
      <c r="MRQ121"/>
      <c r="MRS121"/>
      <c r="MRU121"/>
      <c r="MRW121"/>
      <c r="MRY121"/>
      <c r="MSA121"/>
      <c r="MSC121"/>
      <c r="MSE121"/>
      <c r="MSG121"/>
      <c r="MSI121"/>
      <c r="MSK121"/>
      <c r="MSM121"/>
      <c r="MSO121"/>
      <c r="MSQ121"/>
      <c r="MSS121"/>
      <c r="MSU121"/>
      <c r="MSW121"/>
      <c r="MSY121"/>
      <c r="MTA121"/>
      <c r="MTC121"/>
      <c r="MTE121"/>
      <c r="MTG121"/>
      <c r="MTI121"/>
      <c r="MTK121"/>
      <c r="MTM121"/>
      <c r="MTO121"/>
      <c r="MTQ121"/>
      <c r="MTS121"/>
      <c r="MTU121"/>
      <c r="MTW121"/>
      <c r="MTY121"/>
      <c r="MUA121"/>
      <c r="MUC121"/>
      <c r="MUE121"/>
      <c r="MUG121"/>
      <c r="MUI121"/>
      <c r="MUK121"/>
      <c r="MUM121"/>
      <c r="MUO121"/>
      <c r="MUQ121"/>
      <c r="MUS121"/>
      <c r="MUU121"/>
      <c r="MUW121"/>
      <c r="MUY121"/>
      <c r="MVA121"/>
      <c r="MVC121"/>
      <c r="MVE121"/>
      <c r="MVG121"/>
      <c r="MVI121"/>
      <c r="MVK121"/>
      <c r="MVM121"/>
      <c r="MVO121"/>
      <c r="MVQ121"/>
      <c r="MVS121"/>
      <c r="MVU121"/>
      <c r="MVW121"/>
      <c r="MVY121"/>
      <c r="MWA121"/>
      <c r="MWC121"/>
      <c r="MWE121"/>
      <c r="MWG121"/>
      <c r="MWI121"/>
      <c r="MWK121"/>
      <c r="MWM121"/>
      <c r="MWO121"/>
      <c r="MWQ121"/>
      <c r="MWS121"/>
      <c r="MWU121"/>
      <c r="MWW121"/>
      <c r="MWY121"/>
      <c r="MXA121"/>
      <c r="MXC121"/>
      <c r="MXE121"/>
      <c r="MXG121"/>
      <c r="MXI121"/>
      <c r="MXK121"/>
      <c r="MXM121"/>
      <c r="MXO121"/>
      <c r="MXQ121"/>
      <c r="MXS121"/>
      <c r="MXU121"/>
      <c r="MXW121"/>
      <c r="MXY121"/>
      <c r="MYA121"/>
      <c r="MYC121"/>
      <c r="MYE121"/>
      <c r="MYG121"/>
      <c r="MYI121"/>
      <c r="MYK121"/>
      <c r="MYM121"/>
      <c r="MYO121"/>
      <c r="MYQ121"/>
      <c r="MYS121"/>
      <c r="MYU121"/>
      <c r="MYW121"/>
      <c r="MYY121"/>
      <c r="MZA121"/>
      <c r="MZC121"/>
      <c r="MZE121"/>
      <c r="MZG121"/>
      <c r="MZI121"/>
      <c r="MZK121"/>
      <c r="MZM121"/>
      <c r="MZO121"/>
      <c r="MZQ121"/>
      <c r="MZS121"/>
      <c r="MZU121"/>
      <c r="MZW121"/>
      <c r="MZY121"/>
      <c r="NAA121"/>
      <c r="NAC121"/>
      <c r="NAE121"/>
      <c r="NAG121"/>
      <c r="NAI121"/>
      <c r="NAK121"/>
      <c r="NAM121"/>
      <c r="NAO121"/>
      <c r="NAQ121"/>
      <c r="NAS121"/>
      <c r="NAU121"/>
      <c r="NAW121"/>
      <c r="NAY121"/>
      <c r="NBA121"/>
      <c r="NBC121"/>
      <c r="NBE121"/>
      <c r="NBG121"/>
      <c r="NBI121"/>
      <c r="NBK121"/>
      <c r="NBM121"/>
      <c r="NBO121"/>
      <c r="NBQ121"/>
      <c r="NBS121"/>
      <c r="NBU121"/>
      <c r="NBW121"/>
      <c r="NBY121"/>
      <c r="NCA121"/>
      <c r="NCC121"/>
      <c r="NCE121"/>
      <c r="NCG121"/>
      <c r="NCI121"/>
      <c r="NCK121"/>
      <c r="NCM121"/>
      <c r="NCO121"/>
      <c r="NCQ121"/>
      <c r="NCS121"/>
      <c r="NCU121"/>
      <c r="NCW121"/>
      <c r="NCY121"/>
      <c r="NDA121"/>
      <c r="NDC121"/>
      <c r="NDE121"/>
      <c r="NDG121"/>
      <c r="NDI121"/>
      <c r="NDK121"/>
      <c r="NDM121"/>
      <c r="NDO121"/>
      <c r="NDQ121"/>
      <c r="NDS121"/>
      <c r="NDU121"/>
      <c r="NDW121"/>
      <c r="NDY121"/>
      <c r="NEA121"/>
      <c r="NEC121"/>
      <c r="NEE121"/>
      <c r="NEG121"/>
      <c r="NEI121"/>
      <c r="NEK121"/>
      <c r="NEM121"/>
      <c r="NEO121"/>
      <c r="NEQ121"/>
      <c r="NES121"/>
      <c r="NEU121"/>
      <c r="NEW121"/>
      <c r="NEY121"/>
      <c r="NFA121"/>
      <c r="NFC121"/>
      <c r="NFE121"/>
      <c r="NFG121"/>
      <c r="NFI121"/>
      <c r="NFK121"/>
      <c r="NFM121"/>
      <c r="NFO121"/>
      <c r="NFQ121"/>
      <c r="NFS121"/>
      <c r="NFU121"/>
      <c r="NFW121"/>
      <c r="NFY121"/>
      <c r="NGA121"/>
      <c r="NGC121"/>
      <c r="NGE121"/>
      <c r="NGG121"/>
      <c r="NGI121"/>
      <c r="NGK121"/>
      <c r="NGM121"/>
      <c r="NGO121"/>
      <c r="NGQ121"/>
      <c r="NGS121"/>
      <c r="NGU121"/>
      <c r="NGW121"/>
      <c r="NGY121"/>
      <c r="NHA121"/>
      <c r="NHC121"/>
      <c r="NHE121"/>
      <c r="NHG121"/>
      <c r="NHI121"/>
      <c r="NHK121"/>
      <c r="NHM121"/>
      <c r="NHO121"/>
      <c r="NHQ121"/>
      <c r="NHS121"/>
      <c r="NHU121"/>
      <c r="NHW121"/>
      <c r="NHY121"/>
      <c r="NIA121"/>
      <c r="NIC121"/>
      <c r="NIE121"/>
      <c r="NIG121"/>
      <c r="NII121"/>
      <c r="NIK121"/>
      <c r="NIM121"/>
      <c r="NIO121"/>
      <c r="NIQ121"/>
      <c r="NIS121"/>
      <c r="NIU121"/>
      <c r="NIW121"/>
      <c r="NIY121"/>
      <c r="NJA121"/>
      <c r="NJC121"/>
      <c r="NJE121"/>
      <c r="NJG121"/>
      <c r="NJI121"/>
      <c r="NJK121"/>
      <c r="NJM121"/>
      <c r="NJO121"/>
      <c r="NJQ121"/>
      <c r="NJS121"/>
      <c r="NJU121"/>
      <c r="NJW121"/>
      <c r="NJY121"/>
      <c r="NKA121"/>
      <c r="NKC121"/>
      <c r="NKE121"/>
      <c r="NKG121"/>
      <c r="NKI121"/>
      <c r="NKK121"/>
      <c r="NKM121"/>
      <c r="NKO121"/>
      <c r="NKQ121"/>
      <c r="NKS121"/>
      <c r="NKU121"/>
      <c r="NKW121"/>
      <c r="NKY121"/>
      <c r="NLA121"/>
      <c r="NLC121"/>
      <c r="NLE121"/>
      <c r="NLG121"/>
      <c r="NLI121"/>
      <c r="NLK121"/>
      <c r="NLM121"/>
      <c r="NLO121"/>
      <c r="NLQ121"/>
      <c r="NLS121"/>
      <c r="NLU121"/>
      <c r="NLW121"/>
      <c r="NLY121"/>
      <c r="NMA121"/>
      <c r="NMC121"/>
      <c r="NME121"/>
      <c r="NMG121"/>
      <c r="NMI121"/>
      <c r="NMK121"/>
      <c r="NMM121"/>
      <c r="NMO121"/>
      <c r="NMQ121"/>
      <c r="NMS121"/>
      <c r="NMU121"/>
      <c r="NMW121"/>
      <c r="NMY121"/>
      <c r="NNA121"/>
      <c r="NNC121"/>
      <c r="NNE121"/>
      <c r="NNG121"/>
      <c r="NNI121"/>
      <c r="NNK121"/>
      <c r="NNM121"/>
      <c r="NNO121"/>
      <c r="NNQ121"/>
      <c r="NNS121"/>
      <c r="NNU121"/>
      <c r="NNW121"/>
      <c r="NNY121"/>
      <c r="NOA121"/>
      <c r="NOC121"/>
      <c r="NOE121"/>
      <c r="NOG121"/>
      <c r="NOI121"/>
      <c r="NOK121"/>
      <c r="NOM121"/>
      <c r="NOO121"/>
      <c r="NOQ121"/>
      <c r="NOS121"/>
      <c r="NOU121"/>
      <c r="NOW121"/>
      <c r="NOY121"/>
      <c r="NPA121"/>
      <c r="NPC121"/>
      <c r="NPE121"/>
      <c r="NPG121"/>
      <c r="NPI121"/>
      <c r="NPK121"/>
      <c r="NPM121"/>
      <c r="NPO121"/>
      <c r="NPQ121"/>
      <c r="NPS121"/>
      <c r="NPU121"/>
      <c r="NPW121"/>
      <c r="NPY121"/>
      <c r="NQA121"/>
      <c r="NQC121"/>
      <c r="NQE121"/>
      <c r="NQG121"/>
      <c r="NQI121"/>
      <c r="NQK121"/>
      <c r="NQM121"/>
      <c r="NQO121"/>
      <c r="NQQ121"/>
      <c r="NQS121"/>
      <c r="NQU121"/>
      <c r="NQW121"/>
      <c r="NQY121"/>
      <c r="NRA121"/>
      <c r="NRC121"/>
      <c r="NRE121"/>
      <c r="NRG121"/>
      <c r="NRI121"/>
      <c r="NRK121"/>
      <c r="NRM121"/>
      <c r="NRO121"/>
      <c r="NRQ121"/>
      <c r="NRS121"/>
      <c r="NRU121"/>
      <c r="NRW121"/>
      <c r="NRY121"/>
      <c r="NSA121"/>
      <c r="NSC121"/>
      <c r="NSE121"/>
      <c r="NSG121"/>
      <c r="NSI121"/>
      <c r="NSK121"/>
      <c r="NSM121"/>
      <c r="NSO121"/>
      <c r="NSQ121"/>
      <c r="NSS121"/>
      <c r="NSU121"/>
      <c r="NSW121"/>
      <c r="NSY121"/>
      <c r="NTA121"/>
      <c r="NTC121"/>
      <c r="NTE121"/>
      <c r="NTG121"/>
      <c r="NTI121"/>
      <c r="NTK121"/>
      <c r="NTM121"/>
      <c r="NTO121"/>
      <c r="NTQ121"/>
      <c r="NTS121"/>
      <c r="NTU121"/>
      <c r="NTW121"/>
      <c r="NTY121"/>
      <c r="NUA121"/>
      <c r="NUC121"/>
      <c r="NUE121"/>
      <c r="NUG121"/>
      <c r="NUI121"/>
      <c r="NUK121"/>
      <c r="NUM121"/>
      <c r="NUO121"/>
      <c r="NUQ121"/>
      <c r="NUS121"/>
      <c r="NUU121"/>
      <c r="NUW121"/>
      <c r="NUY121"/>
      <c r="NVA121"/>
      <c r="NVC121"/>
      <c r="NVE121"/>
      <c r="NVG121"/>
      <c r="NVI121"/>
      <c r="NVK121"/>
      <c r="NVM121"/>
      <c r="NVO121"/>
      <c r="NVQ121"/>
      <c r="NVS121"/>
      <c r="NVU121"/>
      <c r="NVW121"/>
      <c r="NVY121"/>
      <c r="NWA121"/>
      <c r="NWC121"/>
      <c r="NWE121"/>
      <c r="NWG121"/>
      <c r="NWI121"/>
      <c r="NWK121"/>
      <c r="NWM121"/>
      <c r="NWO121"/>
      <c r="NWQ121"/>
      <c r="NWS121"/>
      <c r="NWU121"/>
      <c r="NWW121"/>
      <c r="NWY121"/>
      <c r="NXA121"/>
      <c r="NXC121"/>
      <c r="NXE121"/>
      <c r="NXG121"/>
      <c r="NXI121"/>
      <c r="NXK121"/>
      <c r="NXM121"/>
      <c r="NXO121"/>
      <c r="NXQ121"/>
      <c r="NXS121"/>
      <c r="NXU121"/>
      <c r="NXW121"/>
      <c r="NXY121"/>
      <c r="NYA121"/>
      <c r="NYC121"/>
      <c r="NYE121"/>
      <c r="NYG121"/>
      <c r="NYI121"/>
      <c r="NYK121"/>
      <c r="NYM121"/>
      <c r="NYO121"/>
      <c r="NYQ121"/>
      <c r="NYS121"/>
      <c r="NYU121"/>
      <c r="NYW121"/>
      <c r="NYY121"/>
      <c r="NZA121"/>
      <c r="NZC121"/>
      <c r="NZE121"/>
      <c r="NZG121"/>
      <c r="NZI121"/>
      <c r="NZK121"/>
      <c r="NZM121"/>
      <c r="NZO121"/>
      <c r="NZQ121"/>
      <c r="NZS121"/>
      <c r="NZU121"/>
      <c r="NZW121"/>
      <c r="NZY121"/>
      <c r="OAA121"/>
      <c r="OAC121"/>
      <c r="OAE121"/>
      <c r="OAG121"/>
      <c r="OAI121"/>
      <c r="OAK121"/>
      <c r="OAM121"/>
      <c r="OAO121"/>
      <c r="OAQ121"/>
      <c r="OAS121"/>
      <c r="OAU121"/>
      <c r="OAW121"/>
      <c r="OAY121"/>
      <c r="OBA121"/>
      <c r="OBC121"/>
      <c r="OBE121"/>
      <c r="OBG121"/>
      <c r="OBI121"/>
      <c r="OBK121"/>
      <c r="OBM121"/>
      <c r="OBO121"/>
      <c r="OBQ121"/>
      <c r="OBS121"/>
      <c r="OBU121"/>
      <c r="OBW121"/>
      <c r="OBY121"/>
      <c r="OCA121"/>
      <c r="OCC121"/>
      <c r="OCE121"/>
      <c r="OCG121"/>
      <c r="OCI121"/>
      <c r="OCK121"/>
      <c r="OCM121"/>
      <c r="OCO121"/>
      <c r="OCQ121"/>
      <c r="OCS121"/>
      <c r="OCU121"/>
      <c r="OCW121"/>
      <c r="OCY121"/>
      <c r="ODA121"/>
      <c r="ODC121"/>
      <c r="ODE121"/>
      <c r="ODG121"/>
      <c r="ODI121"/>
      <c r="ODK121"/>
      <c r="ODM121"/>
      <c r="ODO121"/>
      <c r="ODQ121"/>
      <c r="ODS121"/>
      <c r="ODU121"/>
      <c r="ODW121"/>
      <c r="ODY121"/>
      <c r="OEA121"/>
      <c r="OEC121"/>
      <c r="OEE121"/>
      <c r="OEG121"/>
      <c r="OEI121"/>
      <c r="OEK121"/>
      <c r="OEM121"/>
      <c r="OEO121"/>
      <c r="OEQ121"/>
      <c r="OES121"/>
      <c r="OEU121"/>
      <c r="OEW121"/>
      <c r="OEY121"/>
      <c r="OFA121"/>
      <c r="OFC121"/>
      <c r="OFE121"/>
      <c r="OFG121"/>
      <c r="OFI121"/>
      <c r="OFK121"/>
      <c r="OFM121"/>
      <c r="OFO121"/>
      <c r="OFQ121"/>
      <c r="OFS121"/>
      <c r="OFU121"/>
      <c r="OFW121"/>
      <c r="OFY121"/>
      <c r="OGA121"/>
      <c r="OGC121"/>
      <c r="OGE121"/>
      <c r="OGG121"/>
      <c r="OGI121"/>
      <c r="OGK121"/>
      <c r="OGM121"/>
      <c r="OGO121"/>
      <c r="OGQ121"/>
      <c r="OGS121"/>
      <c r="OGU121"/>
      <c r="OGW121"/>
      <c r="OGY121"/>
      <c r="OHA121"/>
      <c r="OHC121"/>
      <c r="OHE121"/>
      <c r="OHG121"/>
      <c r="OHI121"/>
      <c r="OHK121"/>
      <c r="OHM121"/>
      <c r="OHO121"/>
      <c r="OHQ121"/>
      <c r="OHS121"/>
      <c r="OHU121"/>
      <c r="OHW121"/>
      <c r="OHY121"/>
      <c r="OIA121"/>
      <c r="OIC121"/>
      <c r="OIE121"/>
      <c r="OIG121"/>
      <c r="OII121"/>
      <c r="OIK121"/>
      <c r="OIM121"/>
      <c r="OIO121"/>
      <c r="OIQ121"/>
      <c r="OIS121"/>
      <c r="OIU121"/>
      <c r="OIW121"/>
      <c r="OIY121"/>
      <c r="OJA121"/>
      <c r="OJC121"/>
      <c r="OJE121"/>
      <c r="OJG121"/>
      <c r="OJI121"/>
      <c r="OJK121"/>
      <c r="OJM121"/>
      <c r="OJO121"/>
      <c r="OJQ121"/>
      <c r="OJS121"/>
      <c r="OJU121"/>
      <c r="OJW121"/>
      <c r="OJY121"/>
      <c r="OKA121"/>
      <c r="OKC121"/>
      <c r="OKE121"/>
      <c r="OKG121"/>
      <c r="OKI121"/>
      <c r="OKK121"/>
      <c r="OKM121"/>
      <c r="OKO121"/>
      <c r="OKQ121"/>
      <c r="OKS121"/>
      <c r="OKU121"/>
      <c r="OKW121"/>
      <c r="OKY121"/>
      <c r="OLA121"/>
      <c r="OLC121"/>
      <c r="OLE121"/>
      <c r="OLG121"/>
      <c r="OLI121"/>
      <c r="OLK121"/>
      <c r="OLM121"/>
      <c r="OLO121"/>
      <c r="OLQ121"/>
      <c r="OLS121"/>
      <c r="OLU121"/>
      <c r="OLW121"/>
      <c r="OLY121"/>
      <c r="OMA121"/>
      <c r="OMC121"/>
      <c r="OME121"/>
      <c r="OMG121"/>
      <c r="OMI121"/>
      <c r="OMK121"/>
      <c r="OMM121"/>
      <c r="OMO121"/>
      <c r="OMQ121"/>
      <c r="OMS121"/>
      <c r="OMU121"/>
      <c r="OMW121"/>
      <c r="OMY121"/>
      <c r="ONA121"/>
      <c r="ONC121"/>
      <c r="ONE121"/>
      <c r="ONG121"/>
      <c r="ONI121"/>
      <c r="ONK121"/>
      <c r="ONM121"/>
      <c r="ONO121"/>
      <c r="ONQ121"/>
      <c r="ONS121"/>
      <c r="ONU121"/>
      <c r="ONW121"/>
      <c r="ONY121"/>
      <c r="OOA121"/>
      <c r="OOC121"/>
      <c r="OOE121"/>
      <c r="OOG121"/>
      <c r="OOI121"/>
      <c r="OOK121"/>
      <c r="OOM121"/>
      <c r="OOO121"/>
      <c r="OOQ121"/>
      <c r="OOS121"/>
      <c r="OOU121"/>
      <c r="OOW121"/>
      <c r="OOY121"/>
      <c r="OPA121"/>
      <c r="OPC121"/>
      <c r="OPE121"/>
      <c r="OPG121"/>
      <c r="OPI121"/>
      <c r="OPK121"/>
      <c r="OPM121"/>
      <c r="OPO121"/>
      <c r="OPQ121"/>
      <c r="OPS121"/>
      <c r="OPU121"/>
      <c r="OPW121"/>
      <c r="OPY121"/>
      <c r="OQA121"/>
      <c r="OQC121"/>
      <c r="OQE121"/>
      <c r="OQG121"/>
      <c r="OQI121"/>
      <c r="OQK121"/>
      <c r="OQM121"/>
      <c r="OQO121"/>
      <c r="OQQ121"/>
      <c r="OQS121"/>
      <c r="OQU121"/>
      <c r="OQW121"/>
      <c r="OQY121"/>
      <c r="ORA121"/>
      <c r="ORC121"/>
      <c r="ORE121"/>
      <c r="ORG121"/>
      <c r="ORI121"/>
      <c r="ORK121"/>
      <c r="ORM121"/>
      <c r="ORO121"/>
      <c r="ORQ121"/>
      <c r="ORS121"/>
      <c r="ORU121"/>
      <c r="ORW121"/>
      <c r="ORY121"/>
      <c r="OSA121"/>
      <c r="OSC121"/>
      <c r="OSE121"/>
      <c r="OSG121"/>
      <c r="OSI121"/>
      <c r="OSK121"/>
      <c r="OSM121"/>
      <c r="OSO121"/>
      <c r="OSQ121"/>
      <c r="OSS121"/>
      <c r="OSU121"/>
      <c r="OSW121"/>
      <c r="OSY121"/>
      <c r="OTA121"/>
      <c r="OTC121"/>
      <c r="OTE121"/>
      <c r="OTG121"/>
      <c r="OTI121"/>
      <c r="OTK121"/>
      <c r="OTM121"/>
      <c r="OTO121"/>
      <c r="OTQ121"/>
      <c r="OTS121"/>
      <c r="OTU121"/>
      <c r="OTW121"/>
      <c r="OTY121"/>
      <c r="OUA121"/>
      <c r="OUC121"/>
      <c r="OUE121"/>
      <c r="OUG121"/>
      <c r="OUI121"/>
      <c r="OUK121"/>
      <c r="OUM121"/>
      <c r="OUO121"/>
      <c r="OUQ121"/>
      <c r="OUS121"/>
      <c r="OUU121"/>
      <c r="OUW121"/>
      <c r="OUY121"/>
      <c r="OVA121"/>
      <c r="OVC121"/>
      <c r="OVE121"/>
      <c r="OVG121"/>
      <c r="OVI121"/>
      <c r="OVK121"/>
      <c r="OVM121"/>
      <c r="OVO121"/>
      <c r="OVQ121"/>
      <c r="OVS121"/>
      <c r="OVU121"/>
      <c r="OVW121"/>
      <c r="OVY121"/>
      <c r="OWA121"/>
      <c r="OWC121"/>
      <c r="OWE121"/>
      <c r="OWG121"/>
      <c r="OWI121"/>
      <c r="OWK121"/>
      <c r="OWM121"/>
      <c r="OWO121"/>
      <c r="OWQ121"/>
      <c r="OWS121"/>
      <c r="OWU121"/>
      <c r="OWW121"/>
      <c r="OWY121"/>
      <c r="OXA121"/>
      <c r="OXC121"/>
      <c r="OXE121"/>
      <c r="OXG121"/>
      <c r="OXI121"/>
      <c r="OXK121"/>
      <c r="OXM121"/>
      <c r="OXO121"/>
      <c r="OXQ121"/>
      <c r="OXS121"/>
      <c r="OXU121"/>
      <c r="OXW121"/>
      <c r="OXY121"/>
      <c r="OYA121"/>
      <c r="OYC121"/>
      <c r="OYE121"/>
      <c r="OYG121"/>
      <c r="OYI121"/>
      <c r="OYK121"/>
      <c r="OYM121"/>
      <c r="OYO121"/>
      <c r="OYQ121"/>
      <c r="OYS121"/>
      <c r="OYU121"/>
      <c r="OYW121"/>
      <c r="OYY121"/>
      <c r="OZA121"/>
      <c r="OZC121"/>
      <c r="OZE121"/>
      <c r="OZG121"/>
      <c r="OZI121"/>
      <c r="OZK121"/>
      <c r="OZM121"/>
      <c r="OZO121"/>
      <c r="OZQ121"/>
      <c r="OZS121"/>
      <c r="OZU121"/>
      <c r="OZW121"/>
      <c r="OZY121"/>
      <c r="PAA121"/>
      <c r="PAC121"/>
      <c r="PAE121"/>
      <c r="PAG121"/>
      <c r="PAI121"/>
      <c r="PAK121"/>
      <c r="PAM121"/>
      <c r="PAO121"/>
      <c r="PAQ121"/>
      <c r="PAS121"/>
      <c r="PAU121"/>
      <c r="PAW121"/>
      <c r="PAY121"/>
      <c r="PBA121"/>
      <c r="PBC121"/>
      <c r="PBE121"/>
      <c r="PBG121"/>
      <c r="PBI121"/>
      <c r="PBK121"/>
      <c r="PBM121"/>
      <c r="PBO121"/>
      <c r="PBQ121"/>
      <c r="PBS121"/>
      <c r="PBU121"/>
      <c r="PBW121"/>
      <c r="PBY121"/>
      <c r="PCA121"/>
      <c r="PCC121"/>
      <c r="PCE121"/>
      <c r="PCG121"/>
      <c r="PCI121"/>
      <c r="PCK121"/>
      <c r="PCM121"/>
      <c r="PCO121"/>
      <c r="PCQ121"/>
      <c r="PCS121"/>
      <c r="PCU121"/>
      <c r="PCW121"/>
      <c r="PCY121"/>
      <c r="PDA121"/>
      <c r="PDC121"/>
      <c r="PDE121"/>
      <c r="PDG121"/>
      <c r="PDI121"/>
      <c r="PDK121"/>
      <c r="PDM121"/>
      <c r="PDO121"/>
      <c r="PDQ121"/>
      <c r="PDS121"/>
      <c r="PDU121"/>
      <c r="PDW121"/>
      <c r="PDY121"/>
      <c r="PEA121"/>
      <c r="PEC121"/>
      <c r="PEE121"/>
      <c r="PEG121"/>
      <c r="PEI121"/>
      <c r="PEK121"/>
      <c r="PEM121"/>
      <c r="PEO121"/>
      <c r="PEQ121"/>
      <c r="PES121"/>
      <c r="PEU121"/>
      <c r="PEW121"/>
      <c r="PEY121"/>
      <c r="PFA121"/>
      <c r="PFC121"/>
      <c r="PFE121"/>
      <c r="PFG121"/>
      <c r="PFI121"/>
      <c r="PFK121"/>
      <c r="PFM121"/>
      <c r="PFO121"/>
      <c r="PFQ121"/>
      <c r="PFS121"/>
      <c r="PFU121"/>
      <c r="PFW121"/>
      <c r="PFY121"/>
      <c r="PGA121"/>
      <c r="PGC121"/>
      <c r="PGE121"/>
      <c r="PGG121"/>
      <c r="PGI121"/>
      <c r="PGK121"/>
      <c r="PGM121"/>
      <c r="PGO121"/>
      <c r="PGQ121"/>
      <c r="PGS121"/>
      <c r="PGU121"/>
      <c r="PGW121"/>
      <c r="PGY121"/>
      <c r="PHA121"/>
      <c r="PHC121"/>
      <c r="PHE121"/>
      <c r="PHG121"/>
      <c r="PHI121"/>
      <c r="PHK121"/>
      <c r="PHM121"/>
      <c r="PHO121"/>
      <c r="PHQ121"/>
      <c r="PHS121"/>
      <c r="PHU121"/>
      <c r="PHW121"/>
      <c r="PHY121"/>
      <c r="PIA121"/>
      <c r="PIC121"/>
      <c r="PIE121"/>
      <c r="PIG121"/>
      <c r="PII121"/>
      <c r="PIK121"/>
      <c r="PIM121"/>
      <c r="PIO121"/>
      <c r="PIQ121"/>
      <c r="PIS121"/>
      <c r="PIU121"/>
      <c r="PIW121"/>
      <c r="PIY121"/>
      <c r="PJA121"/>
      <c r="PJC121"/>
      <c r="PJE121"/>
      <c r="PJG121"/>
      <c r="PJI121"/>
      <c r="PJK121"/>
      <c r="PJM121"/>
      <c r="PJO121"/>
      <c r="PJQ121"/>
      <c r="PJS121"/>
      <c r="PJU121"/>
      <c r="PJW121"/>
      <c r="PJY121"/>
      <c r="PKA121"/>
      <c r="PKC121"/>
      <c r="PKE121"/>
      <c r="PKG121"/>
      <c r="PKI121"/>
      <c r="PKK121"/>
      <c r="PKM121"/>
      <c r="PKO121"/>
      <c r="PKQ121"/>
      <c r="PKS121"/>
      <c r="PKU121"/>
      <c r="PKW121"/>
      <c r="PKY121"/>
      <c r="PLA121"/>
      <c r="PLC121"/>
      <c r="PLE121"/>
      <c r="PLG121"/>
      <c r="PLI121"/>
      <c r="PLK121"/>
      <c r="PLM121"/>
      <c r="PLO121"/>
      <c r="PLQ121"/>
      <c r="PLS121"/>
      <c r="PLU121"/>
      <c r="PLW121"/>
      <c r="PLY121"/>
      <c r="PMA121"/>
      <c r="PMC121"/>
      <c r="PME121"/>
      <c r="PMG121"/>
      <c r="PMI121"/>
      <c r="PMK121"/>
      <c r="PMM121"/>
      <c r="PMO121"/>
      <c r="PMQ121"/>
      <c r="PMS121"/>
      <c r="PMU121"/>
      <c r="PMW121"/>
      <c r="PMY121"/>
      <c r="PNA121"/>
      <c r="PNC121"/>
      <c r="PNE121"/>
      <c r="PNG121"/>
      <c r="PNI121"/>
      <c r="PNK121"/>
      <c r="PNM121"/>
      <c r="PNO121"/>
      <c r="PNQ121"/>
      <c r="PNS121"/>
      <c r="PNU121"/>
      <c r="PNW121"/>
      <c r="PNY121"/>
      <c r="POA121"/>
      <c r="POC121"/>
      <c r="POE121"/>
      <c r="POG121"/>
      <c r="POI121"/>
      <c r="POK121"/>
      <c r="POM121"/>
      <c r="POO121"/>
      <c r="POQ121"/>
      <c r="POS121"/>
      <c r="POU121"/>
      <c r="POW121"/>
      <c r="POY121"/>
      <c r="PPA121"/>
      <c r="PPC121"/>
      <c r="PPE121"/>
      <c r="PPG121"/>
      <c r="PPI121"/>
      <c r="PPK121"/>
      <c r="PPM121"/>
      <c r="PPO121"/>
      <c r="PPQ121"/>
      <c r="PPS121"/>
      <c r="PPU121"/>
      <c r="PPW121"/>
      <c r="PPY121"/>
      <c r="PQA121"/>
      <c r="PQC121"/>
      <c r="PQE121"/>
      <c r="PQG121"/>
      <c r="PQI121"/>
      <c r="PQK121"/>
      <c r="PQM121"/>
      <c r="PQO121"/>
      <c r="PQQ121"/>
      <c r="PQS121"/>
      <c r="PQU121"/>
      <c r="PQW121"/>
      <c r="PQY121"/>
      <c r="PRA121"/>
      <c r="PRC121"/>
      <c r="PRE121"/>
      <c r="PRG121"/>
      <c r="PRI121"/>
      <c r="PRK121"/>
      <c r="PRM121"/>
      <c r="PRO121"/>
      <c r="PRQ121"/>
      <c r="PRS121"/>
      <c r="PRU121"/>
      <c r="PRW121"/>
      <c r="PRY121"/>
      <c r="PSA121"/>
      <c r="PSC121"/>
      <c r="PSE121"/>
      <c r="PSG121"/>
      <c r="PSI121"/>
      <c r="PSK121"/>
      <c r="PSM121"/>
      <c r="PSO121"/>
      <c r="PSQ121"/>
      <c r="PSS121"/>
      <c r="PSU121"/>
      <c r="PSW121"/>
      <c r="PSY121"/>
      <c r="PTA121"/>
      <c r="PTC121"/>
      <c r="PTE121"/>
      <c r="PTG121"/>
      <c r="PTI121"/>
      <c r="PTK121"/>
      <c r="PTM121"/>
      <c r="PTO121"/>
      <c r="PTQ121"/>
      <c r="PTS121"/>
      <c r="PTU121"/>
      <c r="PTW121"/>
      <c r="PTY121"/>
      <c r="PUA121"/>
      <c r="PUC121"/>
      <c r="PUE121"/>
      <c r="PUG121"/>
      <c r="PUI121"/>
      <c r="PUK121"/>
      <c r="PUM121"/>
      <c r="PUO121"/>
      <c r="PUQ121"/>
      <c r="PUS121"/>
      <c r="PUU121"/>
      <c r="PUW121"/>
      <c r="PUY121"/>
      <c r="PVA121"/>
      <c r="PVC121"/>
      <c r="PVE121"/>
      <c r="PVG121"/>
      <c r="PVI121"/>
      <c r="PVK121"/>
      <c r="PVM121"/>
      <c r="PVO121"/>
      <c r="PVQ121"/>
      <c r="PVS121"/>
      <c r="PVU121"/>
      <c r="PVW121"/>
      <c r="PVY121"/>
      <c r="PWA121"/>
      <c r="PWC121"/>
      <c r="PWE121"/>
      <c r="PWG121"/>
      <c r="PWI121"/>
      <c r="PWK121"/>
      <c r="PWM121"/>
      <c r="PWO121"/>
      <c r="PWQ121"/>
      <c r="PWS121"/>
      <c r="PWU121"/>
      <c r="PWW121"/>
      <c r="PWY121"/>
      <c r="PXA121"/>
      <c r="PXC121"/>
      <c r="PXE121"/>
      <c r="PXG121"/>
      <c r="PXI121"/>
      <c r="PXK121"/>
      <c r="PXM121"/>
      <c r="PXO121"/>
      <c r="PXQ121"/>
      <c r="PXS121"/>
      <c r="PXU121"/>
      <c r="PXW121"/>
      <c r="PXY121"/>
      <c r="PYA121"/>
      <c r="PYC121"/>
      <c r="PYE121"/>
      <c r="PYG121"/>
      <c r="PYI121"/>
      <c r="PYK121"/>
      <c r="PYM121"/>
      <c r="PYO121"/>
      <c r="PYQ121"/>
      <c r="PYS121"/>
      <c r="PYU121"/>
      <c r="PYW121"/>
      <c r="PYY121"/>
      <c r="PZA121"/>
      <c r="PZC121"/>
      <c r="PZE121"/>
      <c r="PZG121"/>
      <c r="PZI121"/>
      <c r="PZK121"/>
      <c r="PZM121"/>
      <c r="PZO121"/>
      <c r="PZQ121"/>
      <c r="PZS121"/>
      <c r="PZU121"/>
      <c r="PZW121"/>
      <c r="PZY121"/>
      <c r="QAA121"/>
      <c r="QAC121"/>
      <c r="QAE121"/>
      <c r="QAG121"/>
      <c r="QAI121"/>
      <c r="QAK121"/>
      <c r="QAM121"/>
      <c r="QAO121"/>
      <c r="QAQ121"/>
      <c r="QAS121"/>
      <c r="QAU121"/>
      <c r="QAW121"/>
      <c r="QAY121"/>
      <c r="QBA121"/>
      <c r="QBC121"/>
      <c r="QBE121"/>
      <c r="QBG121"/>
      <c r="QBI121"/>
      <c r="QBK121"/>
      <c r="QBM121"/>
      <c r="QBO121"/>
      <c r="QBQ121"/>
      <c r="QBS121"/>
      <c r="QBU121"/>
      <c r="QBW121"/>
      <c r="QBY121"/>
      <c r="QCA121"/>
      <c r="QCC121"/>
      <c r="QCE121"/>
      <c r="QCG121"/>
      <c r="QCI121"/>
      <c r="QCK121"/>
      <c r="QCM121"/>
      <c r="QCO121"/>
      <c r="QCQ121"/>
      <c r="QCS121"/>
      <c r="QCU121"/>
      <c r="QCW121"/>
      <c r="QCY121"/>
      <c r="QDA121"/>
      <c r="QDC121"/>
      <c r="QDE121"/>
      <c r="QDG121"/>
      <c r="QDI121"/>
      <c r="QDK121"/>
      <c r="QDM121"/>
      <c r="QDO121"/>
      <c r="QDQ121"/>
      <c r="QDS121"/>
      <c r="QDU121"/>
      <c r="QDW121"/>
      <c r="QDY121"/>
      <c r="QEA121"/>
      <c r="QEC121"/>
      <c r="QEE121"/>
      <c r="QEG121"/>
      <c r="QEI121"/>
      <c r="QEK121"/>
      <c r="QEM121"/>
      <c r="QEO121"/>
      <c r="QEQ121"/>
      <c r="QES121"/>
      <c r="QEU121"/>
      <c r="QEW121"/>
      <c r="QEY121"/>
      <c r="QFA121"/>
      <c r="QFC121"/>
      <c r="QFE121"/>
      <c r="QFG121"/>
      <c r="QFI121"/>
      <c r="QFK121"/>
      <c r="QFM121"/>
      <c r="QFO121"/>
      <c r="QFQ121"/>
      <c r="QFS121"/>
      <c r="QFU121"/>
      <c r="QFW121"/>
      <c r="QFY121"/>
      <c r="QGA121"/>
      <c r="QGC121"/>
      <c r="QGE121"/>
      <c r="QGG121"/>
      <c r="QGI121"/>
      <c r="QGK121"/>
      <c r="QGM121"/>
      <c r="QGO121"/>
      <c r="QGQ121"/>
      <c r="QGS121"/>
      <c r="QGU121"/>
      <c r="QGW121"/>
      <c r="QGY121"/>
      <c r="QHA121"/>
      <c r="QHC121"/>
      <c r="QHE121"/>
      <c r="QHG121"/>
      <c r="QHI121"/>
      <c r="QHK121"/>
      <c r="QHM121"/>
      <c r="QHO121"/>
      <c r="QHQ121"/>
      <c r="QHS121"/>
      <c r="QHU121"/>
      <c r="QHW121"/>
      <c r="QHY121"/>
      <c r="QIA121"/>
      <c r="QIC121"/>
      <c r="QIE121"/>
      <c r="QIG121"/>
      <c r="QII121"/>
      <c r="QIK121"/>
      <c r="QIM121"/>
      <c r="QIO121"/>
      <c r="QIQ121"/>
      <c r="QIS121"/>
      <c r="QIU121"/>
      <c r="QIW121"/>
      <c r="QIY121"/>
      <c r="QJA121"/>
      <c r="QJC121"/>
      <c r="QJE121"/>
      <c r="QJG121"/>
      <c r="QJI121"/>
      <c r="QJK121"/>
      <c r="QJM121"/>
      <c r="QJO121"/>
      <c r="QJQ121"/>
      <c r="QJS121"/>
      <c r="QJU121"/>
      <c r="QJW121"/>
      <c r="QJY121"/>
      <c r="QKA121"/>
      <c r="QKC121"/>
      <c r="QKE121"/>
      <c r="QKG121"/>
      <c r="QKI121"/>
      <c r="QKK121"/>
      <c r="QKM121"/>
      <c r="QKO121"/>
      <c r="QKQ121"/>
      <c r="QKS121"/>
      <c r="QKU121"/>
      <c r="QKW121"/>
      <c r="QKY121"/>
      <c r="QLA121"/>
      <c r="QLC121"/>
      <c r="QLE121"/>
      <c r="QLG121"/>
      <c r="QLI121"/>
      <c r="QLK121"/>
      <c r="QLM121"/>
      <c r="QLO121"/>
      <c r="QLQ121"/>
      <c r="QLS121"/>
      <c r="QLU121"/>
      <c r="QLW121"/>
      <c r="QLY121"/>
      <c r="QMA121"/>
      <c r="QMC121"/>
      <c r="QME121"/>
      <c r="QMG121"/>
      <c r="QMI121"/>
      <c r="QMK121"/>
      <c r="QMM121"/>
      <c r="QMO121"/>
      <c r="QMQ121"/>
      <c r="QMS121"/>
      <c r="QMU121"/>
      <c r="QMW121"/>
      <c r="QMY121"/>
      <c r="QNA121"/>
      <c r="QNC121"/>
      <c r="QNE121"/>
      <c r="QNG121"/>
      <c r="QNI121"/>
      <c r="QNK121"/>
      <c r="QNM121"/>
      <c r="QNO121"/>
      <c r="QNQ121"/>
      <c r="QNS121"/>
      <c r="QNU121"/>
      <c r="QNW121"/>
      <c r="QNY121"/>
      <c r="QOA121"/>
      <c r="QOC121"/>
      <c r="QOE121"/>
      <c r="QOG121"/>
      <c r="QOI121"/>
      <c r="QOK121"/>
      <c r="QOM121"/>
      <c r="QOO121"/>
      <c r="QOQ121"/>
      <c r="QOS121"/>
      <c r="QOU121"/>
      <c r="QOW121"/>
      <c r="QOY121"/>
      <c r="QPA121"/>
      <c r="QPC121"/>
      <c r="QPE121"/>
      <c r="QPG121"/>
      <c r="QPI121"/>
      <c r="QPK121"/>
      <c r="QPM121"/>
      <c r="QPO121"/>
      <c r="QPQ121"/>
      <c r="QPS121"/>
      <c r="QPU121"/>
      <c r="QPW121"/>
      <c r="QPY121"/>
      <c r="QQA121"/>
      <c r="QQC121"/>
      <c r="QQE121"/>
      <c r="QQG121"/>
      <c r="QQI121"/>
      <c r="QQK121"/>
      <c r="QQM121"/>
      <c r="QQO121"/>
      <c r="QQQ121"/>
      <c r="QQS121"/>
      <c r="QQU121"/>
      <c r="QQW121"/>
      <c r="QQY121"/>
      <c r="QRA121"/>
      <c r="QRC121"/>
      <c r="QRE121"/>
      <c r="QRG121"/>
      <c r="QRI121"/>
      <c r="QRK121"/>
      <c r="QRM121"/>
      <c r="QRO121"/>
      <c r="QRQ121"/>
      <c r="QRS121"/>
      <c r="QRU121"/>
      <c r="QRW121"/>
      <c r="QRY121"/>
      <c r="QSA121"/>
      <c r="QSC121"/>
      <c r="QSE121"/>
      <c r="QSG121"/>
      <c r="QSI121"/>
      <c r="QSK121"/>
      <c r="QSM121"/>
      <c r="QSO121"/>
      <c r="QSQ121"/>
      <c r="QSS121"/>
      <c r="QSU121"/>
      <c r="QSW121"/>
      <c r="QSY121"/>
      <c r="QTA121"/>
      <c r="QTC121"/>
      <c r="QTE121"/>
      <c r="QTG121"/>
      <c r="QTI121"/>
      <c r="QTK121"/>
      <c r="QTM121"/>
      <c r="QTO121"/>
      <c r="QTQ121"/>
      <c r="QTS121"/>
      <c r="QTU121"/>
      <c r="QTW121"/>
      <c r="QTY121"/>
      <c r="QUA121"/>
      <c r="QUC121"/>
      <c r="QUE121"/>
      <c r="QUG121"/>
      <c r="QUI121"/>
      <c r="QUK121"/>
      <c r="QUM121"/>
      <c r="QUO121"/>
      <c r="QUQ121"/>
      <c r="QUS121"/>
      <c r="QUU121"/>
      <c r="QUW121"/>
      <c r="QUY121"/>
      <c r="QVA121"/>
      <c r="QVC121"/>
      <c r="QVE121"/>
      <c r="QVG121"/>
      <c r="QVI121"/>
      <c r="QVK121"/>
      <c r="QVM121"/>
      <c r="QVO121"/>
      <c r="QVQ121"/>
      <c r="QVS121"/>
      <c r="QVU121"/>
      <c r="QVW121"/>
      <c r="QVY121"/>
      <c r="QWA121"/>
      <c r="QWC121"/>
      <c r="QWE121"/>
      <c r="QWG121"/>
      <c r="QWI121"/>
      <c r="QWK121"/>
      <c r="QWM121"/>
      <c r="QWO121"/>
      <c r="QWQ121"/>
      <c r="QWS121"/>
      <c r="QWU121"/>
      <c r="QWW121"/>
      <c r="QWY121"/>
      <c r="QXA121"/>
      <c r="QXC121"/>
      <c r="QXE121"/>
      <c r="QXG121"/>
      <c r="QXI121"/>
      <c r="QXK121"/>
      <c r="QXM121"/>
      <c r="QXO121"/>
      <c r="QXQ121"/>
      <c r="QXS121"/>
      <c r="QXU121"/>
      <c r="QXW121"/>
      <c r="QXY121"/>
      <c r="QYA121"/>
      <c r="QYC121"/>
      <c r="QYE121"/>
      <c r="QYG121"/>
      <c r="QYI121"/>
      <c r="QYK121"/>
      <c r="QYM121"/>
      <c r="QYO121"/>
      <c r="QYQ121"/>
      <c r="QYS121"/>
      <c r="QYU121"/>
      <c r="QYW121"/>
      <c r="QYY121"/>
      <c r="QZA121"/>
      <c r="QZC121"/>
      <c r="QZE121"/>
      <c r="QZG121"/>
      <c r="QZI121"/>
      <c r="QZK121"/>
      <c r="QZM121"/>
      <c r="QZO121"/>
      <c r="QZQ121"/>
      <c r="QZS121"/>
      <c r="QZU121"/>
      <c r="QZW121"/>
      <c r="QZY121"/>
      <c r="RAA121"/>
      <c r="RAC121"/>
      <c r="RAE121"/>
      <c r="RAG121"/>
      <c r="RAI121"/>
      <c r="RAK121"/>
      <c r="RAM121"/>
      <c r="RAO121"/>
      <c r="RAQ121"/>
      <c r="RAS121"/>
      <c r="RAU121"/>
      <c r="RAW121"/>
      <c r="RAY121"/>
      <c r="RBA121"/>
      <c r="RBC121"/>
      <c r="RBE121"/>
      <c r="RBG121"/>
      <c r="RBI121"/>
      <c r="RBK121"/>
      <c r="RBM121"/>
      <c r="RBO121"/>
      <c r="RBQ121"/>
      <c r="RBS121"/>
      <c r="RBU121"/>
      <c r="RBW121"/>
      <c r="RBY121"/>
      <c r="RCA121"/>
      <c r="RCC121"/>
      <c r="RCE121"/>
      <c r="RCG121"/>
      <c r="RCI121"/>
      <c r="RCK121"/>
      <c r="RCM121"/>
      <c r="RCO121"/>
      <c r="RCQ121"/>
      <c r="RCS121"/>
      <c r="RCU121"/>
      <c r="RCW121"/>
      <c r="RCY121"/>
      <c r="RDA121"/>
      <c r="RDC121"/>
      <c r="RDE121"/>
      <c r="RDG121"/>
      <c r="RDI121"/>
      <c r="RDK121"/>
      <c r="RDM121"/>
      <c r="RDO121"/>
      <c r="RDQ121"/>
      <c r="RDS121"/>
      <c r="RDU121"/>
      <c r="RDW121"/>
      <c r="RDY121"/>
      <c r="REA121"/>
      <c r="REC121"/>
      <c r="REE121"/>
      <c r="REG121"/>
      <c r="REI121"/>
      <c r="REK121"/>
      <c r="REM121"/>
      <c r="REO121"/>
      <c r="REQ121"/>
      <c r="RES121"/>
      <c r="REU121"/>
      <c r="REW121"/>
      <c r="REY121"/>
      <c r="RFA121"/>
      <c r="RFC121"/>
      <c r="RFE121"/>
      <c r="RFG121"/>
      <c r="RFI121"/>
      <c r="RFK121"/>
      <c r="RFM121"/>
      <c r="RFO121"/>
      <c r="RFQ121"/>
      <c r="RFS121"/>
      <c r="RFU121"/>
      <c r="RFW121"/>
      <c r="RFY121"/>
      <c r="RGA121"/>
      <c r="RGC121"/>
      <c r="RGE121"/>
      <c r="RGG121"/>
      <c r="RGI121"/>
      <c r="RGK121"/>
      <c r="RGM121"/>
      <c r="RGO121"/>
      <c r="RGQ121"/>
      <c r="RGS121"/>
      <c r="RGU121"/>
      <c r="RGW121"/>
      <c r="RGY121"/>
      <c r="RHA121"/>
      <c r="RHC121"/>
      <c r="RHE121"/>
      <c r="RHG121"/>
      <c r="RHI121"/>
      <c r="RHK121"/>
      <c r="RHM121"/>
      <c r="RHO121"/>
      <c r="RHQ121"/>
      <c r="RHS121"/>
      <c r="RHU121"/>
      <c r="RHW121"/>
      <c r="RHY121"/>
      <c r="RIA121"/>
      <c r="RIC121"/>
      <c r="RIE121"/>
      <c r="RIG121"/>
      <c r="RII121"/>
      <c r="RIK121"/>
      <c r="RIM121"/>
      <c r="RIO121"/>
      <c r="RIQ121"/>
      <c r="RIS121"/>
      <c r="RIU121"/>
      <c r="RIW121"/>
      <c r="RIY121"/>
      <c r="RJA121"/>
      <c r="RJC121"/>
      <c r="RJE121"/>
      <c r="RJG121"/>
      <c r="RJI121"/>
      <c r="RJK121"/>
      <c r="RJM121"/>
      <c r="RJO121"/>
      <c r="RJQ121"/>
      <c r="RJS121"/>
      <c r="RJU121"/>
      <c r="RJW121"/>
      <c r="RJY121"/>
      <c r="RKA121"/>
      <c r="RKC121"/>
      <c r="RKE121"/>
      <c r="RKG121"/>
      <c r="RKI121"/>
      <c r="RKK121"/>
      <c r="RKM121"/>
      <c r="RKO121"/>
      <c r="RKQ121"/>
      <c r="RKS121"/>
      <c r="RKU121"/>
      <c r="RKW121"/>
      <c r="RKY121"/>
      <c r="RLA121"/>
      <c r="RLC121"/>
      <c r="RLE121"/>
      <c r="RLG121"/>
      <c r="RLI121"/>
      <c r="RLK121"/>
      <c r="RLM121"/>
      <c r="RLO121"/>
      <c r="RLQ121"/>
      <c r="RLS121"/>
      <c r="RLU121"/>
      <c r="RLW121"/>
      <c r="RLY121"/>
      <c r="RMA121"/>
      <c r="RMC121"/>
      <c r="RME121"/>
      <c r="RMG121"/>
      <c r="RMI121"/>
      <c r="RMK121"/>
      <c r="RMM121"/>
      <c r="RMO121"/>
      <c r="RMQ121"/>
      <c r="RMS121"/>
      <c r="RMU121"/>
      <c r="RMW121"/>
      <c r="RMY121"/>
      <c r="RNA121"/>
      <c r="RNC121"/>
      <c r="RNE121"/>
      <c r="RNG121"/>
      <c r="RNI121"/>
      <c r="RNK121"/>
      <c r="RNM121"/>
      <c r="RNO121"/>
      <c r="RNQ121"/>
      <c r="RNS121"/>
      <c r="RNU121"/>
      <c r="RNW121"/>
      <c r="RNY121"/>
      <c r="ROA121"/>
      <c r="ROC121"/>
      <c r="ROE121"/>
      <c r="ROG121"/>
      <c r="ROI121"/>
      <c r="ROK121"/>
      <c r="ROM121"/>
      <c r="ROO121"/>
      <c r="ROQ121"/>
      <c r="ROS121"/>
      <c r="ROU121"/>
      <c r="ROW121"/>
      <c r="ROY121"/>
      <c r="RPA121"/>
      <c r="RPC121"/>
      <c r="RPE121"/>
      <c r="RPG121"/>
      <c r="RPI121"/>
      <c r="RPK121"/>
      <c r="RPM121"/>
      <c r="RPO121"/>
      <c r="RPQ121"/>
      <c r="RPS121"/>
      <c r="RPU121"/>
      <c r="RPW121"/>
      <c r="RPY121"/>
      <c r="RQA121"/>
      <c r="RQC121"/>
      <c r="RQE121"/>
      <c r="RQG121"/>
      <c r="RQI121"/>
      <c r="RQK121"/>
      <c r="RQM121"/>
      <c r="RQO121"/>
      <c r="RQQ121"/>
      <c r="RQS121"/>
      <c r="RQU121"/>
      <c r="RQW121"/>
      <c r="RQY121"/>
      <c r="RRA121"/>
      <c r="RRC121"/>
      <c r="RRE121"/>
      <c r="RRG121"/>
      <c r="RRI121"/>
      <c r="RRK121"/>
      <c r="RRM121"/>
      <c r="RRO121"/>
      <c r="RRQ121"/>
      <c r="RRS121"/>
      <c r="RRU121"/>
      <c r="RRW121"/>
      <c r="RRY121"/>
      <c r="RSA121"/>
      <c r="RSC121"/>
      <c r="RSE121"/>
      <c r="RSG121"/>
      <c r="RSI121"/>
      <c r="RSK121"/>
      <c r="RSM121"/>
      <c r="RSO121"/>
      <c r="RSQ121"/>
      <c r="RSS121"/>
      <c r="RSU121"/>
      <c r="RSW121"/>
      <c r="RSY121"/>
      <c r="RTA121"/>
      <c r="RTC121"/>
      <c r="RTE121"/>
      <c r="RTG121"/>
      <c r="RTI121"/>
      <c r="RTK121"/>
      <c r="RTM121"/>
      <c r="RTO121"/>
      <c r="RTQ121"/>
      <c r="RTS121"/>
      <c r="RTU121"/>
      <c r="RTW121"/>
      <c r="RTY121"/>
      <c r="RUA121"/>
      <c r="RUC121"/>
      <c r="RUE121"/>
      <c r="RUG121"/>
      <c r="RUI121"/>
      <c r="RUK121"/>
      <c r="RUM121"/>
      <c r="RUO121"/>
      <c r="RUQ121"/>
      <c r="RUS121"/>
      <c r="RUU121"/>
      <c r="RUW121"/>
      <c r="RUY121"/>
      <c r="RVA121"/>
      <c r="RVC121"/>
      <c r="RVE121"/>
      <c r="RVG121"/>
      <c r="RVI121"/>
      <c r="RVK121"/>
      <c r="RVM121"/>
      <c r="RVO121"/>
      <c r="RVQ121"/>
      <c r="RVS121"/>
      <c r="RVU121"/>
      <c r="RVW121"/>
      <c r="RVY121"/>
      <c r="RWA121"/>
      <c r="RWC121"/>
      <c r="RWE121"/>
      <c r="RWG121"/>
      <c r="RWI121"/>
      <c r="RWK121"/>
      <c r="RWM121"/>
      <c r="RWO121"/>
      <c r="RWQ121"/>
      <c r="RWS121"/>
      <c r="RWU121"/>
      <c r="RWW121"/>
      <c r="RWY121"/>
      <c r="RXA121"/>
      <c r="RXC121"/>
      <c r="RXE121"/>
      <c r="RXG121"/>
      <c r="RXI121"/>
      <c r="RXK121"/>
      <c r="RXM121"/>
      <c r="RXO121"/>
      <c r="RXQ121"/>
      <c r="RXS121"/>
      <c r="RXU121"/>
      <c r="RXW121"/>
      <c r="RXY121"/>
      <c r="RYA121"/>
      <c r="RYC121"/>
      <c r="RYE121"/>
      <c r="RYG121"/>
      <c r="RYI121"/>
      <c r="RYK121"/>
      <c r="RYM121"/>
      <c r="RYO121"/>
      <c r="RYQ121"/>
      <c r="RYS121"/>
      <c r="RYU121"/>
      <c r="RYW121"/>
      <c r="RYY121"/>
      <c r="RZA121"/>
      <c r="RZC121"/>
      <c r="RZE121"/>
      <c r="RZG121"/>
      <c r="RZI121"/>
      <c r="RZK121"/>
      <c r="RZM121"/>
      <c r="RZO121"/>
      <c r="RZQ121"/>
      <c r="RZS121"/>
      <c r="RZU121"/>
      <c r="RZW121"/>
      <c r="RZY121"/>
      <c r="SAA121"/>
      <c r="SAC121"/>
      <c r="SAE121"/>
      <c r="SAG121"/>
      <c r="SAI121"/>
      <c r="SAK121"/>
      <c r="SAM121"/>
      <c r="SAO121"/>
      <c r="SAQ121"/>
      <c r="SAS121"/>
      <c r="SAU121"/>
      <c r="SAW121"/>
      <c r="SAY121"/>
      <c r="SBA121"/>
      <c r="SBC121"/>
      <c r="SBE121"/>
      <c r="SBG121"/>
      <c r="SBI121"/>
      <c r="SBK121"/>
      <c r="SBM121"/>
      <c r="SBO121"/>
      <c r="SBQ121"/>
      <c r="SBS121"/>
      <c r="SBU121"/>
      <c r="SBW121"/>
      <c r="SBY121"/>
      <c r="SCA121"/>
      <c r="SCC121"/>
      <c r="SCE121"/>
      <c r="SCG121"/>
      <c r="SCI121"/>
      <c r="SCK121"/>
      <c r="SCM121"/>
      <c r="SCO121"/>
      <c r="SCQ121"/>
      <c r="SCS121"/>
      <c r="SCU121"/>
      <c r="SCW121"/>
      <c r="SCY121"/>
      <c r="SDA121"/>
      <c r="SDC121"/>
      <c r="SDE121"/>
      <c r="SDG121"/>
      <c r="SDI121"/>
      <c r="SDK121"/>
      <c r="SDM121"/>
      <c r="SDO121"/>
      <c r="SDQ121"/>
      <c r="SDS121"/>
      <c r="SDU121"/>
      <c r="SDW121"/>
      <c r="SDY121"/>
      <c r="SEA121"/>
      <c r="SEC121"/>
      <c r="SEE121"/>
      <c r="SEG121"/>
      <c r="SEI121"/>
      <c r="SEK121"/>
      <c r="SEM121"/>
      <c r="SEO121"/>
      <c r="SEQ121"/>
      <c r="SES121"/>
      <c r="SEU121"/>
      <c r="SEW121"/>
      <c r="SEY121"/>
      <c r="SFA121"/>
      <c r="SFC121"/>
      <c r="SFE121"/>
      <c r="SFG121"/>
      <c r="SFI121"/>
      <c r="SFK121"/>
      <c r="SFM121"/>
      <c r="SFO121"/>
      <c r="SFQ121"/>
      <c r="SFS121"/>
      <c r="SFU121"/>
      <c r="SFW121"/>
      <c r="SFY121"/>
      <c r="SGA121"/>
      <c r="SGC121"/>
      <c r="SGE121"/>
      <c r="SGG121"/>
      <c r="SGI121"/>
      <c r="SGK121"/>
      <c r="SGM121"/>
      <c r="SGO121"/>
      <c r="SGQ121"/>
      <c r="SGS121"/>
      <c r="SGU121"/>
      <c r="SGW121"/>
      <c r="SGY121"/>
      <c r="SHA121"/>
      <c r="SHC121"/>
      <c r="SHE121"/>
      <c r="SHG121"/>
      <c r="SHI121"/>
      <c r="SHK121"/>
      <c r="SHM121"/>
      <c r="SHO121"/>
      <c r="SHQ121"/>
      <c r="SHS121"/>
      <c r="SHU121"/>
      <c r="SHW121"/>
      <c r="SHY121"/>
      <c r="SIA121"/>
      <c r="SIC121"/>
      <c r="SIE121"/>
      <c r="SIG121"/>
      <c r="SII121"/>
      <c r="SIK121"/>
      <c r="SIM121"/>
      <c r="SIO121"/>
      <c r="SIQ121"/>
      <c r="SIS121"/>
      <c r="SIU121"/>
      <c r="SIW121"/>
      <c r="SIY121"/>
      <c r="SJA121"/>
      <c r="SJC121"/>
      <c r="SJE121"/>
      <c r="SJG121"/>
      <c r="SJI121"/>
      <c r="SJK121"/>
      <c r="SJM121"/>
      <c r="SJO121"/>
      <c r="SJQ121"/>
      <c r="SJS121"/>
      <c r="SJU121"/>
      <c r="SJW121"/>
      <c r="SJY121"/>
      <c r="SKA121"/>
      <c r="SKC121"/>
      <c r="SKE121"/>
      <c r="SKG121"/>
      <c r="SKI121"/>
      <c r="SKK121"/>
      <c r="SKM121"/>
      <c r="SKO121"/>
      <c r="SKQ121"/>
      <c r="SKS121"/>
      <c r="SKU121"/>
      <c r="SKW121"/>
      <c r="SKY121"/>
      <c r="SLA121"/>
      <c r="SLC121"/>
      <c r="SLE121"/>
      <c r="SLG121"/>
      <c r="SLI121"/>
      <c r="SLK121"/>
      <c r="SLM121"/>
      <c r="SLO121"/>
      <c r="SLQ121"/>
      <c r="SLS121"/>
      <c r="SLU121"/>
      <c r="SLW121"/>
      <c r="SLY121"/>
      <c r="SMA121"/>
      <c r="SMC121"/>
      <c r="SME121"/>
      <c r="SMG121"/>
      <c r="SMI121"/>
      <c r="SMK121"/>
      <c r="SMM121"/>
      <c r="SMO121"/>
      <c r="SMQ121"/>
      <c r="SMS121"/>
      <c r="SMU121"/>
      <c r="SMW121"/>
      <c r="SMY121"/>
      <c r="SNA121"/>
      <c r="SNC121"/>
      <c r="SNE121"/>
      <c r="SNG121"/>
      <c r="SNI121"/>
      <c r="SNK121"/>
      <c r="SNM121"/>
      <c r="SNO121"/>
      <c r="SNQ121"/>
      <c r="SNS121"/>
      <c r="SNU121"/>
      <c r="SNW121"/>
      <c r="SNY121"/>
      <c r="SOA121"/>
      <c r="SOC121"/>
      <c r="SOE121"/>
      <c r="SOG121"/>
      <c r="SOI121"/>
      <c r="SOK121"/>
      <c r="SOM121"/>
      <c r="SOO121"/>
      <c r="SOQ121"/>
      <c r="SOS121"/>
      <c r="SOU121"/>
      <c r="SOW121"/>
      <c r="SOY121"/>
      <c r="SPA121"/>
      <c r="SPC121"/>
      <c r="SPE121"/>
      <c r="SPG121"/>
      <c r="SPI121"/>
      <c r="SPK121"/>
      <c r="SPM121"/>
      <c r="SPO121"/>
      <c r="SPQ121"/>
      <c r="SPS121"/>
      <c r="SPU121"/>
      <c r="SPW121"/>
      <c r="SPY121"/>
      <c r="SQA121"/>
      <c r="SQC121"/>
      <c r="SQE121"/>
      <c r="SQG121"/>
      <c r="SQI121"/>
      <c r="SQK121"/>
      <c r="SQM121"/>
      <c r="SQO121"/>
      <c r="SQQ121"/>
      <c r="SQS121"/>
      <c r="SQU121"/>
      <c r="SQW121"/>
      <c r="SQY121"/>
      <c r="SRA121"/>
      <c r="SRC121"/>
      <c r="SRE121"/>
      <c r="SRG121"/>
      <c r="SRI121"/>
      <c r="SRK121"/>
      <c r="SRM121"/>
      <c r="SRO121"/>
      <c r="SRQ121"/>
      <c r="SRS121"/>
      <c r="SRU121"/>
      <c r="SRW121"/>
      <c r="SRY121"/>
      <c r="SSA121"/>
      <c r="SSC121"/>
      <c r="SSE121"/>
      <c r="SSG121"/>
      <c r="SSI121"/>
      <c r="SSK121"/>
      <c r="SSM121"/>
      <c r="SSO121"/>
      <c r="SSQ121"/>
      <c r="SSS121"/>
      <c r="SSU121"/>
      <c r="SSW121"/>
      <c r="SSY121"/>
      <c r="STA121"/>
      <c r="STC121"/>
      <c r="STE121"/>
      <c r="STG121"/>
      <c r="STI121"/>
      <c r="STK121"/>
      <c r="STM121"/>
      <c r="STO121"/>
      <c r="STQ121"/>
      <c r="STS121"/>
      <c r="STU121"/>
      <c r="STW121"/>
      <c r="STY121"/>
      <c r="SUA121"/>
      <c r="SUC121"/>
      <c r="SUE121"/>
      <c r="SUG121"/>
      <c r="SUI121"/>
      <c r="SUK121"/>
      <c r="SUM121"/>
      <c r="SUO121"/>
      <c r="SUQ121"/>
      <c r="SUS121"/>
      <c r="SUU121"/>
      <c r="SUW121"/>
      <c r="SUY121"/>
      <c r="SVA121"/>
      <c r="SVC121"/>
      <c r="SVE121"/>
      <c r="SVG121"/>
      <c r="SVI121"/>
      <c r="SVK121"/>
      <c r="SVM121"/>
      <c r="SVO121"/>
      <c r="SVQ121"/>
      <c r="SVS121"/>
      <c r="SVU121"/>
      <c r="SVW121"/>
      <c r="SVY121"/>
      <c r="SWA121"/>
      <c r="SWC121"/>
      <c r="SWE121"/>
      <c r="SWG121"/>
      <c r="SWI121"/>
      <c r="SWK121"/>
      <c r="SWM121"/>
      <c r="SWO121"/>
      <c r="SWQ121"/>
      <c r="SWS121"/>
      <c r="SWU121"/>
      <c r="SWW121"/>
      <c r="SWY121"/>
      <c r="SXA121"/>
      <c r="SXC121"/>
      <c r="SXE121"/>
      <c r="SXG121"/>
      <c r="SXI121"/>
      <c r="SXK121"/>
      <c r="SXM121"/>
      <c r="SXO121"/>
      <c r="SXQ121"/>
      <c r="SXS121"/>
      <c r="SXU121"/>
      <c r="SXW121"/>
      <c r="SXY121"/>
      <c r="SYA121"/>
      <c r="SYC121"/>
      <c r="SYE121"/>
      <c r="SYG121"/>
      <c r="SYI121"/>
      <c r="SYK121"/>
      <c r="SYM121"/>
      <c r="SYO121"/>
      <c r="SYQ121"/>
      <c r="SYS121"/>
      <c r="SYU121"/>
      <c r="SYW121"/>
      <c r="SYY121"/>
      <c r="SZA121"/>
      <c r="SZC121"/>
      <c r="SZE121"/>
      <c r="SZG121"/>
      <c r="SZI121"/>
      <c r="SZK121"/>
      <c r="SZM121"/>
      <c r="SZO121"/>
      <c r="SZQ121"/>
      <c r="SZS121"/>
      <c r="SZU121"/>
      <c r="SZW121"/>
      <c r="SZY121"/>
      <c r="TAA121"/>
      <c r="TAC121"/>
      <c r="TAE121"/>
      <c r="TAG121"/>
      <c r="TAI121"/>
      <c r="TAK121"/>
      <c r="TAM121"/>
      <c r="TAO121"/>
      <c r="TAQ121"/>
      <c r="TAS121"/>
      <c r="TAU121"/>
      <c r="TAW121"/>
      <c r="TAY121"/>
      <c r="TBA121"/>
      <c r="TBC121"/>
      <c r="TBE121"/>
      <c r="TBG121"/>
      <c r="TBI121"/>
      <c r="TBK121"/>
      <c r="TBM121"/>
      <c r="TBO121"/>
      <c r="TBQ121"/>
      <c r="TBS121"/>
      <c r="TBU121"/>
      <c r="TBW121"/>
      <c r="TBY121"/>
      <c r="TCA121"/>
      <c r="TCC121"/>
      <c r="TCE121"/>
      <c r="TCG121"/>
      <c r="TCI121"/>
      <c r="TCK121"/>
      <c r="TCM121"/>
      <c r="TCO121"/>
      <c r="TCQ121"/>
      <c r="TCS121"/>
      <c r="TCU121"/>
      <c r="TCW121"/>
      <c r="TCY121"/>
      <c r="TDA121"/>
      <c r="TDC121"/>
      <c r="TDE121"/>
      <c r="TDG121"/>
      <c r="TDI121"/>
      <c r="TDK121"/>
      <c r="TDM121"/>
      <c r="TDO121"/>
      <c r="TDQ121"/>
      <c r="TDS121"/>
      <c r="TDU121"/>
      <c r="TDW121"/>
      <c r="TDY121"/>
      <c r="TEA121"/>
      <c r="TEC121"/>
      <c r="TEE121"/>
      <c r="TEG121"/>
      <c r="TEI121"/>
      <c r="TEK121"/>
      <c r="TEM121"/>
      <c r="TEO121"/>
      <c r="TEQ121"/>
      <c r="TES121"/>
      <c r="TEU121"/>
      <c r="TEW121"/>
      <c r="TEY121"/>
      <c r="TFA121"/>
      <c r="TFC121"/>
      <c r="TFE121"/>
      <c r="TFG121"/>
      <c r="TFI121"/>
      <c r="TFK121"/>
      <c r="TFM121"/>
      <c r="TFO121"/>
      <c r="TFQ121"/>
      <c r="TFS121"/>
      <c r="TFU121"/>
      <c r="TFW121"/>
      <c r="TFY121"/>
      <c r="TGA121"/>
      <c r="TGC121"/>
      <c r="TGE121"/>
      <c r="TGG121"/>
      <c r="TGI121"/>
      <c r="TGK121"/>
      <c r="TGM121"/>
      <c r="TGO121"/>
      <c r="TGQ121"/>
      <c r="TGS121"/>
      <c r="TGU121"/>
      <c r="TGW121"/>
      <c r="TGY121"/>
      <c r="THA121"/>
      <c r="THC121"/>
      <c r="THE121"/>
      <c r="THG121"/>
      <c r="THI121"/>
      <c r="THK121"/>
      <c r="THM121"/>
      <c r="THO121"/>
      <c r="THQ121"/>
      <c r="THS121"/>
      <c r="THU121"/>
      <c r="THW121"/>
      <c r="THY121"/>
      <c r="TIA121"/>
      <c r="TIC121"/>
      <c r="TIE121"/>
      <c r="TIG121"/>
      <c r="TII121"/>
      <c r="TIK121"/>
      <c r="TIM121"/>
      <c r="TIO121"/>
      <c r="TIQ121"/>
      <c r="TIS121"/>
      <c r="TIU121"/>
      <c r="TIW121"/>
      <c r="TIY121"/>
      <c r="TJA121"/>
      <c r="TJC121"/>
      <c r="TJE121"/>
      <c r="TJG121"/>
      <c r="TJI121"/>
      <c r="TJK121"/>
      <c r="TJM121"/>
      <c r="TJO121"/>
      <c r="TJQ121"/>
      <c r="TJS121"/>
      <c r="TJU121"/>
      <c r="TJW121"/>
      <c r="TJY121"/>
      <c r="TKA121"/>
      <c r="TKC121"/>
      <c r="TKE121"/>
      <c r="TKG121"/>
      <c r="TKI121"/>
      <c r="TKK121"/>
      <c r="TKM121"/>
      <c r="TKO121"/>
      <c r="TKQ121"/>
      <c r="TKS121"/>
      <c r="TKU121"/>
      <c r="TKW121"/>
      <c r="TKY121"/>
      <c r="TLA121"/>
      <c r="TLC121"/>
      <c r="TLE121"/>
      <c r="TLG121"/>
      <c r="TLI121"/>
      <c r="TLK121"/>
      <c r="TLM121"/>
      <c r="TLO121"/>
      <c r="TLQ121"/>
      <c r="TLS121"/>
      <c r="TLU121"/>
      <c r="TLW121"/>
      <c r="TLY121"/>
      <c r="TMA121"/>
      <c r="TMC121"/>
      <c r="TME121"/>
      <c r="TMG121"/>
      <c r="TMI121"/>
      <c r="TMK121"/>
      <c r="TMM121"/>
      <c r="TMO121"/>
      <c r="TMQ121"/>
      <c r="TMS121"/>
      <c r="TMU121"/>
      <c r="TMW121"/>
      <c r="TMY121"/>
      <c r="TNA121"/>
      <c r="TNC121"/>
      <c r="TNE121"/>
      <c r="TNG121"/>
      <c r="TNI121"/>
      <c r="TNK121"/>
      <c r="TNM121"/>
      <c r="TNO121"/>
      <c r="TNQ121"/>
      <c r="TNS121"/>
      <c r="TNU121"/>
      <c r="TNW121"/>
      <c r="TNY121"/>
      <c r="TOA121"/>
      <c r="TOC121"/>
      <c r="TOE121"/>
      <c r="TOG121"/>
      <c r="TOI121"/>
      <c r="TOK121"/>
      <c r="TOM121"/>
      <c r="TOO121"/>
      <c r="TOQ121"/>
      <c r="TOS121"/>
      <c r="TOU121"/>
      <c r="TOW121"/>
      <c r="TOY121"/>
      <c r="TPA121"/>
      <c r="TPC121"/>
      <c r="TPE121"/>
      <c r="TPG121"/>
      <c r="TPI121"/>
      <c r="TPK121"/>
      <c r="TPM121"/>
      <c r="TPO121"/>
      <c r="TPQ121"/>
      <c r="TPS121"/>
      <c r="TPU121"/>
      <c r="TPW121"/>
      <c r="TPY121"/>
      <c r="TQA121"/>
      <c r="TQC121"/>
      <c r="TQE121"/>
      <c r="TQG121"/>
      <c r="TQI121"/>
      <c r="TQK121"/>
      <c r="TQM121"/>
      <c r="TQO121"/>
      <c r="TQQ121"/>
      <c r="TQS121"/>
      <c r="TQU121"/>
      <c r="TQW121"/>
      <c r="TQY121"/>
      <c r="TRA121"/>
      <c r="TRC121"/>
      <c r="TRE121"/>
      <c r="TRG121"/>
      <c r="TRI121"/>
      <c r="TRK121"/>
      <c r="TRM121"/>
      <c r="TRO121"/>
      <c r="TRQ121"/>
      <c r="TRS121"/>
      <c r="TRU121"/>
      <c r="TRW121"/>
      <c r="TRY121"/>
      <c r="TSA121"/>
      <c r="TSC121"/>
      <c r="TSE121"/>
      <c r="TSG121"/>
      <c r="TSI121"/>
      <c r="TSK121"/>
      <c r="TSM121"/>
      <c r="TSO121"/>
      <c r="TSQ121"/>
      <c r="TSS121"/>
      <c r="TSU121"/>
      <c r="TSW121"/>
      <c r="TSY121"/>
      <c r="TTA121"/>
      <c r="TTC121"/>
      <c r="TTE121"/>
      <c r="TTG121"/>
      <c r="TTI121"/>
      <c r="TTK121"/>
      <c r="TTM121"/>
      <c r="TTO121"/>
      <c r="TTQ121"/>
      <c r="TTS121"/>
      <c r="TTU121"/>
      <c r="TTW121"/>
      <c r="TTY121"/>
      <c r="TUA121"/>
      <c r="TUC121"/>
      <c r="TUE121"/>
      <c r="TUG121"/>
      <c r="TUI121"/>
      <c r="TUK121"/>
      <c r="TUM121"/>
      <c r="TUO121"/>
      <c r="TUQ121"/>
      <c r="TUS121"/>
      <c r="TUU121"/>
      <c r="TUW121"/>
      <c r="TUY121"/>
      <c r="TVA121"/>
      <c r="TVC121"/>
      <c r="TVE121"/>
      <c r="TVG121"/>
      <c r="TVI121"/>
      <c r="TVK121"/>
      <c r="TVM121"/>
      <c r="TVO121"/>
      <c r="TVQ121"/>
      <c r="TVS121"/>
      <c r="TVU121"/>
      <c r="TVW121"/>
      <c r="TVY121"/>
      <c r="TWA121"/>
      <c r="TWC121"/>
      <c r="TWE121"/>
      <c r="TWG121"/>
      <c r="TWI121"/>
      <c r="TWK121"/>
      <c r="TWM121"/>
      <c r="TWO121"/>
      <c r="TWQ121"/>
      <c r="TWS121"/>
      <c r="TWU121"/>
      <c r="TWW121"/>
      <c r="TWY121"/>
      <c r="TXA121"/>
      <c r="TXC121"/>
      <c r="TXE121"/>
      <c r="TXG121"/>
      <c r="TXI121"/>
      <c r="TXK121"/>
      <c r="TXM121"/>
      <c r="TXO121"/>
      <c r="TXQ121"/>
      <c r="TXS121"/>
      <c r="TXU121"/>
      <c r="TXW121"/>
      <c r="TXY121"/>
      <c r="TYA121"/>
      <c r="TYC121"/>
      <c r="TYE121"/>
      <c r="TYG121"/>
      <c r="TYI121"/>
      <c r="TYK121"/>
      <c r="TYM121"/>
      <c r="TYO121"/>
      <c r="TYQ121"/>
      <c r="TYS121"/>
      <c r="TYU121"/>
      <c r="TYW121"/>
      <c r="TYY121"/>
      <c r="TZA121"/>
      <c r="TZC121"/>
      <c r="TZE121"/>
      <c r="TZG121"/>
      <c r="TZI121"/>
      <c r="TZK121"/>
      <c r="TZM121"/>
      <c r="TZO121"/>
      <c r="TZQ121"/>
      <c r="TZS121"/>
      <c r="TZU121"/>
      <c r="TZW121"/>
      <c r="TZY121"/>
      <c r="UAA121"/>
      <c r="UAC121"/>
      <c r="UAE121"/>
      <c r="UAG121"/>
      <c r="UAI121"/>
      <c r="UAK121"/>
      <c r="UAM121"/>
      <c r="UAO121"/>
      <c r="UAQ121"/>
      <c r="UAS121"/>
      <c r="UAU121"/>
      <c r="UAW121"/>
      <c r="UAY121"/>
      <c r="UBA121"/>
      <c r="UBC121"/>
      <c r="UBE121"/>
      <c r="UBG121"/>
      <c r="UBI121"/>
      <c r="UBK121"/>
      <c r="UBM121"/>
      <c r="UBO121"/>
      <c r="UBQ121"/>
      <c r="UBS121"/>
      <c r="UBU121"/>
      <c r="UBW121"/>
      <c r="UBY121"/>
      <c r="UCA121"/>
      <c r="UCC121"/>
      <c r="UCE121"/>
      <c r="UCG121"/>
      <c r="UCI121"/>
      <c r="UCK121"/>
      <c r="UCM121"/>
      <c r="UCO121"/>
      <c r="UCQ121"/>
      <c r="UCS121"/>
      <c r="UCU121"/>
      <c r="UCW121"/>
      <c r="UCY121"/>
      <c r="UDA121"/>
      <c r="UDC121"/>
      <c r="UDE121"/>
      <c r="UDG121"/>
      <c r="UDI121"/>
      <c r="UDK121"/>
      <c r="UDM121"/>
      <c r="UDO121"/>
      <c r="UDQ121"/>
      <c r="UDS121"/>
      <c r="UDU121"/>
      <c r="UDW121"/>
      <c r="UDY121"/>
      <c r="UEA121"/>
      <c r="UEC121"/>
      <c r="UEE121"/>
      <c r="UEG121"/>
      <c r="UEI121"/>
      <c r="UEK121"/>
      <c r="UEM121"/>
      <c r="UEO121"/>
      <c r="UEQ121"/>
      <c r="UES121"/>
      <c r="UEU121"/>
      <c r="UEW121"/>
      <c r="UEY121"/>
      <c r="UFA121"/>
      <c r="UFC121"/>
      <c r="UFE121"/>
      <c r="UFG121"/>
      <c r="UFI121"/>
      <c r="UFK121"/>
      <c r="UFM121"/>
      <c r="UFO121"/>
      <c r="UFQ121"/>
      <c r="UFS121"/>
      <c r="UFU121"/>
      <c r="UFW121"/>
      <c r="UFY121"/>
      <c r="UGA121"/>
      <c r="UGC121"/>
      <c r="UGE121"/>
      <c r="UGG121"/>
      <c r="UGI121"/>
      <c r="UGK121"/>
      <c r="UGM121"/>
      <c r="UGO121"/>
      <c r="UGQ121"/>
      <c r="UGS121"/>
      <c r="UGU121"/>
      <c r="UGW121"/>
      <c r="UGY121"/>
      <c r="UHA121"/>
      <c r="UHC121"/>
      <c r="UHE121"/>
      <c r="UHG121"/>
      <c r="UHI121"/>
      <c r="UHK121"/>
      <c r="UHM121"/>
      <c r="UHO121"/>
      <c r="UHQ121"/>
      <c r="UHS121"/>
      <c r="UHU121"/>
      <c r="UHW121"/>
      <c r="UHY121"/>
      <c r="UIA121"/>
      <c r="UIC121"/>
      <c r="UIE121"/>
      <c r="UIG121"/>
      <c r="UII121"/>
      <c r="UIK121"/>
      <c r="UIM121"/>
      <c r="UIO121"/>
      <c r="UIQ121"/>
      <c r="UIS121"/>
      <c r="UIU121"/>
      <c r="UIW121"/>
      <c r="UIY121"/>
      <c r="UJA121"/>
      <c r="UJC121"/>
      <c r="UJE121"/>
      <c r="UJG121"/>
      <c r="UJI121"/>
      <c r="UJK121"/>
      <c r="UJM121"/>
      <c r="UJO121"/>
      <c r="UJQ121"/>
      <c r="UJS121"/>
      <c r="UJU121"/>
      <c r="UJW121"/>
      <c r="UJY121"/>
      <c r="UKA121"/>
      <c r="UKC121"/>
      <c r="UKE121"/>
      <c r="UKG121"/>
      <c r="UKI121"/>
      <c r="UKK121"/>
      <c r="UKM121"/>
      <c r="UKO121"/>
      <c r="UKQ121"/>
      <c r="UKS121"/>
      <c r="UKU121"/>
      <c r="UKW121"/>
      <c r="UKY121"/>
      <c r="ULA121"/>
      <c r="ULC121"/>
      <c r="ULE121"/>
      <c r="ULG121"/>
      <c r="ULI121"/>
      <c r="ULK121"/>
      <c r="ULM121"/>
      <c r="ULO121"/>
      <c r="ULQ121"/>
      <c r="ULS121"/>
      <c r="ULU121"/>
      <c r="ULW121"/>
      <c r="ULY121"/>
      <c r="UMA121"/>
      <c r="UMC121"/>
      <c r="UME121"/>
      <c r="UMG121"/>
      <c r="UMI121"/>
      <c r="UMK121"/>
      <c r="UMM121"/>
      <c r="UMO121"/>
      <c r="UMQ121"/>
      <c r="UMS121"/>
      <c r="UMU121"/>
      <c r="UMW121"/>
      <c r="UMY121"/>
      <c r="UNA121"/>
      <c r="UNC121"/>
      <c r="UNE121"/>
      <c r="UNG121"/>
      <c r="UNI121"/>
      <c r="UNK121"/>
      <c r="UNM121"/>
      <c r="UNO121"/>
      <c r="UNQ121"/>
      <c r="UNS121"/>
      <c r="UNU121"/>
      <c r="UNW121"/>
      <c r="UNY121"/>
      <c r="UOA121"/>
      <c r="UOC121"/>
      <c r="UOE121"/>
      <c r="UOG121"/>
      <c r="UOI121"/>
      <c r="UOK121"/>
      <c r="UOM121"/>
      <c r="UOO121"/>
      <c r="UOQ121"/>
      <c r="UOS121"/>
      <c r="UOU121"/>
      <c r="UOW121"/>
      <c r="UOY121"/>
      <c r="UPA121"/>
      <c r="UPC121"/>
      <c r="UPE121"/>
      <c r="UPG121"/>
      <c r="UPI121"/>
      <c r="UPK121"/>
      <c r="UPM121"/>
      <c r="UPO121"/>
      <c r="UPQ121"/>
      <c r="UPS121"/>
      <c r="UPU121"/>
      <c r="UPW121"/>
      <c r="UPY121"/>
      <c r="UQA121"/>
      <c r="UQC121"/>
      <c r="UQE121"/>
      <c r="UQG121"/>
      <c r="UQI121"/>
      <c r="UQK121"/>
      <c r="UQM121"/>
      <c r="UQO121"/>
      <c r="UQQ121"/>
      <c r="UQS121"/>
      <c r="UQU121"/>
      <c r="UQW121"/>
      <c r="UQY121"/>
      <c r="URA121"/>
      <c r="URC121"/>
      <c r="URE121"/>
      <c r="URG121"/>
      <c r="URI121"/>
      <c r="URK121"/>
      <c r="URM121"/>
      <c r="URO121"/>
      <c r="URQ121"/>
      <c r="URS121"/>
      <c r="URU121"/>
      <c r="URW121"/>
      <c r="URY121"/>
      <c r="USA121"/>
      <c r="USC121"/>
      <c r="USE121"/>
      <c r="USG121"/>
      <c r="USI121"/>
      <c r="USK121"/>
      <c r="USM121"/>
      <c r="USO121"/>
      <c r="USQ121"/>
      <c r="USS121"/>
      <c r="USU121"/>
      <c r="USW121"/>
      <c r="USY121"/>
      <c r="UTA121"/>
      <c r="UTC121"/>
      <c r="UTE121"/>
      <c r="UTG121"/>
      <c r="UTI121"/>
      <c r="UTK121"/>
      <c r="UTM121"/>
      <c r="UTO121"/>
      <c r="UTQ121"/>
      <c r="UTS121"/>
      <c r="UTU121"/>
      <c r="UTW121"/>
      <c r="UTY121"/>
      <c r="UUA121"/>
      <c r="UUC121"/>
      <c r="UUE121"/>
      <c r="UUG121"/>
      <c r="UUI121"/>
      <c r="UUK121"/>
      <c r="UUM121"/>
      <c r="UUO121"/>
      <c r="UUQ121"/>
      <c r="UUS121"/>
      <c r="UUU121"/>
      <c r="UUW121"/>
      <c r="UUY121"/>
      <c r="UVA121"/>
      <c r="UVC121"/>
      <c r="UVE121"/>
      <c r="UVG121"/>
      <c r="UVI121"/>
      <c r="UVK121"/>
      <c r="UVM121"/>
      <c r="UVO121"/>
      <c r="UVQ121"/>
      <c r="UVS121"/>
      <c r="UVU121"/>
      <c r="UVW121"/>
      <c r="UVY121"/>
      <c r="UWA121"/>
      <c r="UWC121"/>
      <c r="UWE121"/>
      <c r="UWG121"/>
      <c r="UWI121"/>
      <c r="UWK121"/>
      <c r="UWM121"/>
      <c r="UWO121"/>
      <c r="UWQ121"/>
      <c r="UWS121"/>
      <c r="UWU121"/>
      <c r="UWW121"/>
      <c r="UWY121"/>
      <c r="UXA121"/>
      <c r="UXC121"/>
      <c r="UXE121"/>
      <c r="UXG121"/>
      <c r="UXI121"/>
      <c r="UXK121"/>
      <c r="UXM121"/>
      <c r="UXO121"/>
      <c r="UXQ121"/>
      <c r="UXS121"/>
      <c r="UXU121"/>
      <c r="UXW121"/>
      <c r="UXY121"/>
      <c r="UYA121"/>
      <c r="UYC121"/>
      <c r="UYE121"/>
      <c r="UYG121"/>
      <c r="UYI121"/>
      <c r="UYK121"/>
      <c r="UYM121"/>
      <c r="UYO121"/>
      <c r="UYQ121"/>
      <c r="UYS121"/>
      <c r="UYU121"/>
      <c r="UYW121"/>
      <c r="UYY121"/>
      <c r="UZA121"/>
      <c r="UZC121"/>
      <c r="UZE121"/>
      <c r="UZG121"/>
      <c r="UZI121"/>
      <c r="UZK121"/>
      <c r="UZM121"/>
      <c r="UZO121"/>
      <c r="UZQ121"/>
      <c r="UZS121"/>
      <c r="UZU121"/>
      <c r="UZW121"/>
      <c r="UZY121"/>
      <c r="VAA121"/>
      <c r="VAC121"/>
      <c r="VAE121"/>
      <c r="VAG121"/>
      <c r="VAI121"/>
      <c r="VAK121"/>
      <c r="VAM121"/>
      <c r="VAO121"/>
      <c r="VAQ121"/>
      <c r="VAS121"/>
      <c r="VAU121"/>
      <c r="VAW121"/>
      <c r="VAY121"/>
      <c r="VBA121"/>
      <c r="VBC121"/>
      <c r="VBE121"/>
      <c r="VBG121"/>
      <c r="VBI121"/>
      <c r="VBK121"/>
      <c r="VBM121"/>
      <c r="VBO121"/>
      <c r="VBQ121"/>
      <c r="VBS121"/>
      <c r="VBU121"/>
      <c r="VBW121"/>
      <c r="VBY121"/>
      <c r="VCA121"/>
      <c r="VCC121"/>
      <c r="VCE121"/>
      <c r="VCG121"/>
      <c r="VCI121"/>
      <c r="VCK121"/>
      <c r="VCM121"/>
      <c r="VCO121"/>
      <c r="VCQ121"/>
      <c r="VCS121"/>
      <c r="VCU121"/>
      <c r="VCW121"/>
      <c r="VCY121"/>
      <c r="VDA121"/>
      <c r="VDC121"/>
      <c r="VDE121"/>
      <c r="VDG121"/>
      <c r="VDI121"/>
      <c r="VDK121"/>
      <c r="VDM121"/>
      <c r="VDO121"/>
      <c r="VDQ121"/>
      <c r="VDS121"/>
      <c r="VDU121"/>
      <c r="VDW121"/>
      <c r="VDY121"/>
      <c r="VEA121"/>
      <c r="VEC121"/>
      <c r="VEE121"/>
      <c r="VEG121"/>
      <c r="VEI121"/>
      <c r="VEK121"/>
      <c r="VEM121"/>
      <c r="VEO121"/>
      <c r="VEQ121"/>
      <c r="VES121"/>
      <c r="VEU121"/>
      <c r="VEW121"/>
      <c r="VEY121"/>
      <c r="VFA121"/>
      <c r="VFC121"/>
      <c r="VFE121"/>
      <c r="VFG121"/>
      <c r="VFI121"/>
      <c r="VFK121"/>
      <c r="VFM121"/>
      <c r="VFO121"/>
      <c r="VFQ121"/>
      <c r="VFS121"/>
      <c r="VFU121"/>
      <c r="VFW121"/>
      <c r="VFY121"/>
      <c r="VGA121"/>
      <c r="VGC121"/>
      <c r="VGE121"/>
      <c r="VGG121"/>
      <c r="VGI121"/>
      <c r="VGK121"/>
      <c r="VGM121"/>
      <c r="VGO121"/>
      <c r="VGQ121"/>
      <c r="VGS121"/>
      <c r="VGU121"/>
      <c r="VGW121"/>
      <c r="VGY121"/>
      <c r="VHA121"/>
      <c r="VHC121"/>
      <c r="VHE121"/>
      <c r="VHG121"/>
      <c r="VHI121"/>
      <c r="VHK121"/>
      <c r="VHM121"/>
      <c r="VHO121"/>
      <c r="VHQ121"/>
      <c r="VHS121"/>
      <c r="VHU121"/>
      <c r="VHW121"/>
      <c r="VHY121"/>
      <c r="VIA121"/>
      <c r="VIC121"/>
      <c r="VIE121"/>
      <c r="VIG121"/>
      <c r="VII121"/>
      <c r="VIK121"/>
      <c r="VIM121"/>
      <c r="VIO121"/>
      <c r="VIQ121"/>
      <c r="VIS121"/>
      <c r="VIU121"/>
      <c r="VIW121"/>
      <c r="VIY121"/>
      <c r="VJA121"/>
      <c r="VJC121"/>
      <c r="VJE121"/>
      <c r="VJG121"/>
      <c r="VJI121"/>
      <c r="VJK121"/>
      <c r="VJM121"/>
      <c r="VJO121"/>
      <c r="VJQ121"/>
      <c r="VJS121"/>
      <c r="VJU121"/>
      <c r="VJW121"/>
      <c r="VJY121"/>
      <c r="VKA121"/>
      <c r="VKC121"/>
      <c r="VKE121"/>
      <c r="VKG121"/>
      <c r="VKI121"/>
      <c r="VKK121"/>
      <c r="VKM121"/>
      <c r="VKO121"/>
      <c r="VKQ121"/>
      <c r="VKS121"/>
      <c r="VKU121"/>
      <c r="VKW121"/>
      <c r="VKY121"/>
      <c r="VLA121"/>
      <c r="VLC121"/>
      <c r="VLE121"/>
      <c r="VLG121"/>
      <c r="VLI121"/>
      <c r="VLK121"/>
      <c r="VLM121"/>
      <c r="VLO121"/>
      <c r="VLQ121"/>
      <c r="VLS121"/>
      <c r="VLU121"/>
      <c r="VLW121"/>
      <c r="VLY121"/>
      <c r="VMA121"/>
      <c r="VMC121"/>
      <c r="VME121"/>
      <c r="VMG121"/>
      <c r="VMI121"/>
      <c r="VMK121"/>
      <c r="VMM121"/>
      <c r="VMO121"/>
      <c r="VMQ121"/>
      <c r="VMS121"/>
      <c r="VMU121"/>
      <c r="VMW121"/>
      <c r="VMY121"/>
      <c r="VNA121"/>
      <c r="VNC121"/>
      <c r="VNE121"/>
      <c r="VNG121"/>
      <c r="VNI121"/>
      <c r="VNK121"/>
      <c r="VNM121"/>
      <c r="VNO121"/>
      <c r="VNQ121"/>
      <c r="VNS121"/>
      <c r="VNU121"/>
      <c r="VNW121"/>
      <c r="VNY121"/>
      <c r="VOA121"/>
      <c r="VOC121"/>
      <c r="VOE121"/>
      <c r="VOG121"/>
      <c r="VOI121"/>
      <c r="VOK121"/>
      <c r="VOM121"/>
      <c r="VOO121"/>
      <c r="VOQ121"/>
      <c r="VOS121"/>
      <c r="VOU121"/>
      <c r="VOW121"/>
      <c r="VOY121"/>
      <c r="VPA121"/>
      <c r="VPC121"/>
      <c r="VPE121"/>
      <c r="VPG121"/>
      <c r="VPI121"/>
      <c r="VPK121"/>
      <c r="VPM121"/>
      <c r="VPO121"/>
      <c r="VPQ121"/>
      <c r="VPS121"/>
      <c r="VPU121"/>
      <c r="VPW121"/>
      <c r="VPY121"/>
      <c r="VQA121"/>
      <c r="VQC121"/>
      <c r="VQE121"/>
      <c r="VQG121"/>
      <c r="VQI121"/>
      <c r="VQK121"/>
      <c r="VQM121"/>
      <c r="VQO121"/>
      <c r="VQQ121"/>
      <c r="VQS121"/>
      <c r="VQU121"/>
      <c r="VQW121"/>
      <c r="VQY121"/>
      <c r="VRA121"/>
      <c r="VRC121"/>
      <c r="VRE121"/>
      <c r="VRG121"/>
      <c r="VRI121"/>
      <c r="VRK121"/>
      <c r="VRM121"/>
      <c r="VRO121"/>
      <c r="VRQ121"/>
      <c r="VRS121"/>
      <c r="VRU121"/>
      <c r="VRW121"/>
      <c r="VRY121"/>
      <c r="VSA121"/>
      <c r="VSC121"/>
      <c r="VSE121"/>
      <c r="VSG121"/>
      <c r="VSI121"/>
      <c r="VSK121"/>
      <c r="VSM121"/>
      <c r="VSO121"/>
      <c r="VSQ121"/>
      <c r="VSS121"/>
      <c r="VSU121"/>
      <c r="VSW121"/>
      <c r="VSY121"/>
      <c r="VTA121"/>
      <c r="VTC121"/>
      <c r="VTE121"/>
      <c r="VTG121"/>
      <c r="VTI121"/>
      <c r="VTK121"/>
      <c r="VTM121"/>
      <c r="VTO121"/>
      <c r="VTQ121"/>
      <c r="VTS121"/>
      <c r="VTU121"/>
      <c r="VTW121"/>
      <c r="VTY121"/>
      <c r="VUA121"/>
      <c r="VUC121"/>
      <c r="VUE121"/>
      <c r="VUG121"/>
      <c r="VUI121"/>
      <c r="VUK121"/>
      <c r="VUM121"/>
      <c r="VUO121"/>
      <c r="VUQ121"/>
      <c r="VUS121"/>
      <c r="VUU121"/>
      <c r="VUW121"/>
      <c r="VUY121"/>
      <c r="VVA121"/>
      <c r="VVC121"/>
      <c r="VVE121"/>
      <c r="VVG121"/>
      <c r="VVI121"/>
      <c r="VVK121"/>
      <c r="VVM121"/>
      <c r="VVO121"/>
      <c r="VVQ121"/>
      <c r="VVS121"/>
      <c r="VVU121"/>
      <c r="VVW121"/>
      <c r="VVY121"/>
      <c r="VWA121"/>
      <c r="VWC121"/>
      <c r="VWE121"/>
      <c r="VWG121"/>
      <c r="VWI121"/>
      <c r="VWK121"/>
      <c r="VWM121"/>
      <c r="VWO121"/>
      <c r="VWQ121"/>
      <c r="VWS121"/>
      <c r="VWU121"/>
      <c r="VWW121"/>
      <c r="VWY121"/>
      <c r="VXA121"/>
      <c r="VXC121"/>
      <c r="VXE121"/>
      <c r="VXG121"/>
      <c r="VXI121"/>
      <c r="VXK121"/>
      <c r="VXM121"/>
      <c r="VXO121"/>
      <c r="VXQ121"/>
      <c r="VXS121"/>
      <c r="VXU121"/>
      <c r="VXW121"/>
      <c r="VXY121"/>
      <c r="VYA121"/>
      <c r="VYC121"/>
      <c r="VYE121"/>
      <c r="VYG121"/>
      <c r="VYI121"/>
      <c r="VYK121"/>
      <c r="VYM121"/>
      <c r="VYO121"/>
      <c r="VYQ121"/>
      <c r="VYS121"/>
      <c r="VYU121"/>
      <c r="VYW121"/>
      <c r="VYY121"/>
      <c r="VZA121"/>
      <c r="VZC121"/>
      <c r="VZE121"/>
      <c r="VZG121"/>
      <c r="VZI121"/>
      <c r="VZK121"/>
      <c r="VZM121"/>
      <c r="VZO121"/>
      <c r="VZQ121"/>
      <c r="VZS121"/>
      <c r="VZU121"/>
      <c r="VZW121"/>
      <c r="VZY121"/>
      <c r="WAA121"/>
      <c r="WAC121"/>
      <c r="WAE121"/>
      <c r="WAG121"/>
      <c r="WAI121"/>
      <c r="WAK121"/>
      <c r="WAM121"/>
      <c r="WAO121"/>
      <c r="WAQ121"/>
      <c r="WAS121"/>
      <c r="WAU121"/>
      <c r="WAW121"/>
      <c r="WAY121"/>
      <c r="WBA121"/>
      <c r="WBC121"/>
      <c r="WBE121"/>
      <c r="WBG121"/>
      <c r="WBI121"/>
      <c r="WBK121"/>
      <c r="WBM121"/>
      <c r="WBO121"/>
      <c r="WBQ121"/>
      <c r="WBS121"/>
      <c r="WBU121"/>
      <c r="WBW121"/>
      <c r="WBY121"/>
      <c r="WCA121"/>
      <c r="WCC121"/>
      <c r="WCE121"/>
      <c r="WCG121"/>
      <c r="WCI121"/>
      <c r="WCK121"/>
      <c r="WCM121"/>
      <c r="WCO121"/>
      <c r="WCQ121"/>
      <c r="WCS121"/>
      <c r="WCU121"/>
      <c r="WCW121"/>
      <c r="WCY121"/>
      <c r="WDA121"/>
      <c r="WDC121"/>
      <c r="WDE121"/>
      <c r="WDG121"/>
      <c r="WDI121"/>
      <c r="WDK121"/>
      <c r="WDM121"/>
      <c r="WDO121"/>
      <c r="WDQ121"/>
      <c r="WDS121"/>
      <c r="WDU121"/>
      <c r="WDW121"/>
      <c r="WDY121"/>
      <c r="WEA121"/>
      <c r="WEC121"/>
      <c r="WEE121"/>
      <c r="WEG121"/>
      <c r="WEI121"/>
      <c r="WEK121"/>
      <c r="WEM121"/>
      <c r="WEO121"/>
      <c r="WEQ121"/>
      <c r="WES121"/>
      <c r="WEU121"/>
      <c r="WEW121"/>
      <c r="WEY121"/>
      <c r="WFA121"/>
      <c r="WFC121"/>
      <c r="WFE121"/>
      <c r="WFG121"/>
      <c r="WFI121"/>
      <c r="WFK121"/>
      <c r="WFM121"/>
      <c r="WFO121"/>
      <c r="WFQ121"/>
      <c r="WFS121"/>
      <c r="WFU121"/>
      <c r="WFW121"/>
      <c r="WFY121"/>
      <c r="WGA121"/>
      <c r="WGC121"/>
      <c r="WGE121"/>
      <c r="WGG121"/>
      <c r="WGI121"/>
      <c r="WGK121"/>
      <c r="WGM121"/>
      <c r="WGO121"/>
      <c r="WGQ121"/>
      <c r="WGS121"/>
      <c r="WGU121"/>
      <c r="WGW121"/>
      <c r="WGY121"/>
      <c r="WHA121"/>
      <c r="WHC121"/>
      <c r="WHE121"/>
      <c r="WHG121"/>
      <c r="WHI121"/>
      <c r="WHK121"/>
      <c r="WHM121"/>
      <c r="WHO121"/>
      <c r="WHQ121"/>
      <c r="WHS121"/>
      <c r="WHU121"/>
      <c r="WHW121"/>
      <c r="WHY121"/>
      <c r="WIA121"/>
      <c r="WIC121"/>
      <c r="WIE121"/>
      <c r="WIG121"/>
      <c r="WII121"/>
      <c r="WIK121"/>
      <c r="WIM121"/>
      <c r="WIO121"/>
      <c r="WIQ121"/>
      <c r="WIS121"/>
      <c r="WIU121"/>
      <c r="WIW121"/>
      <c r="WIY121"/>
      <c r="WJA121"/>
      <c r="WJC121"/>
      <c r="WJE121"/>
      <c r="WJG121"/>
      <c r="WJI121"/>
      <c r="WJK121"/>
      <c r="WJM121"/>
      <c r="WJO121"/>
      <c r="WJQ121"/>
      <c r="WJS121"/>
      <c r="WJU121"/>
      <c r="WJW121"/>
      <c r="WJY121"/>
      <c r="WKA121"/>
      <c r="WKC121"/>
      <c r="WKE121"/>
      <c r="WKG121"/>
      <c r="WKI121"/>
      <c r="WKK121"/>
      <c r="WKM121"/>
      <c r="WKO121"/>
      <c r="WKQ121"/>
      <c r="WKS121"/>
      <c r="WKU121"/>
      <c r="WKW121"/>
      <c r="WKY121"/>
      <c r="WLA121"/>
      <c r="WLC121"/>
      <c r="WLE121"/>
      <c r="WLG121"/>
      <c r="WLI121"/>
      <c r="WLK121"/>
      <c r="WLM121"/>
      <c r="WLO121"/>
      <c r="WLQ121"/>
      <c r="WLS121"/>
      <c r="WLU121"/>
      <c r="WLW121"/>
      <c r="WLY121"/>
      <c r="WMA121"/>
      <c r="WMC121"/>
      <c r="WME121"/>
      <c r="WMG121"/>
      <c r="WMI121"/>
      <c r="WMK121"/>
      <c r="WMM121"/>
      <c r="WMO121"/>
      <c r="WMQ121"/>
      <c r="WMS121"/>
      <c r="WMU121"/>
      <c r="WMW121"/>
      <c r="WMY121"/>
      <c r="WNA121"/>
      <c r="WNC121"/>
      <c r="WNE121"/>
      <c r="WNG121"/>
      <c r="WNI121"/>
      <c r="WNK121"/>
      <c r="WNM121"/>
      <c r="WNO121"/>
      <c r="WNQ121"/>
      <c r="WNS121"/>
      <c r="WNU121"/>
      <c r="WNW121"/>
      <c r="WNY121"/>
      <c r="WOA121"/>
      <c r="WOC121"/>
      <c r="WOE121"/>
      <c r="WOG121"/>
      <c r="WOI121"/>
      <c r="WOK121"/>
      <c r="WOM121"/>
      <c r="WOO121"/>
      <c r="WOQ121"/>
      <c r="WOS121"/>
      <c r="WOU121"/>
      <c r="WOW121"/>
      <c r="WOY121"/>
      <c r="WPA121"/>
      <c r="WPC121"/>
      <c r="WPE121"/>
      <c r="WPG121"/>
      <c r="WPI121"/>
      <c r="WPK121"/>
      <c r="WPM121"/>
      <c r="WPO121"/>
      <c r="WPQ121"/>
      <c r="WPS121"/>
      <c r="WPU121"/>
      <c r="WPW121"/>
      <c r="WPY121"/>
      <c r="WQA121"/>
      <c r="WQC121"/>
      <c r="WQE121"/>
      <c r="WQG121"/>
      <c r="WQI121"/>
      <c r="WQK121"/>
      <c r="WQM121"/>
      <c r="WQO121"/>
      <c r="WQQ121"/>
      <c r="WQS121"/>
      <c r="WQU121"/>
      <c r="WQW121"/>
      <c r="WQY121"/>
      <c r="WRA121"/>
      <c r="WRC121"/>
      <c r="WRE121"/>
      <c r="WRG121"/>
      <c r="WRI121"/>
      <c r="WRK121"/>
      <c r="WRM121"/>
      <c r="WRO121"/>
      <c r="WRQ121"/>
      <c r="WRS121"/>
      <c r="WRU121"/>
      <c r="WRW121"/>
      <c r="WRY121"/>
      <c r="WSA121"/>
      <c r="WSC121"/>
      <c r="WSE121"/>
      <c r="WSG121"/>
      <c r="WSI121"/>
      <c r="WSK121"/>
      <c r="WSM121"/>
      <c r="WSO121"/>
      <c r="WSQ121"/>
      <c r="WSS121"/>
      <c r="WSU121"/>
      <c r="WSW121"/>
      <c r="WSY121"/>
      <c r="WTA121"/>
      <c r="WTC121"/>
      <c r="WTE121"/>
      <c r="WTG121"/>
      <c r="WTI121"/>
      <c r="WTK121"/>
      <c r="WTM121"/>
      <c r="WTO121"/>
      <c r="WTQ121"/>
      <c r="WTS121"/>
      <c r="WTU121"/>
      <c r="WTW121"/>
      <c r="WTY121"/>
      <c r="WUA121"/>
      <c r="WUC121"/>
      <c r="WUE121"/>
      <c r="WUG121"/>
      <c r="WUI121"/>
      <c r="WUK121"/>
      <c r="WUM121"/>
      <c r="WUO121"/>
      <c r="WUQ121"/>
      <c r="WUS121"/>
      <c r="WUU121"/>
      <c r="WUW121"/>
      <c r="WUY121"/>
      <c r="WVA121"/>
      <c r="WVC121"/>
      <c r="WVE121"/>
      <c r="WVG121"/>
      <c r="WVI121"/>
      <c r="WVK121"/>
      <c r="WVM121"/>
      <c r="WVO121"/>
      <c r="WVQ121"/>
      <c r="WVS121"/>
      <c r="WVU121"/>
      <c r="WVW121"/>
      <c r="WVY121"/>
      <c r="WWA121"/>
      <c r="WWC121"/>
      <c r="WWE121"/>
      <c r="WWG121"/>
      <c r="WWI121"/>
      <c r="WWK121"/>
      <c r="WWM121"/>
      <c r="WWO121"/>
      <c r="WWQ121"/>
      <c r="WWS121"/>
      <c r="WWU121"/>
      <c r="WWW121"/>
      <c r="WWY121"/>
      <c r="WXA121"/>
      <c r="WXC121"/>
      <c r="WXE121"/>
      <c r="WXG121"/>
      <c r="WXI121"/>
      <c r="WXK121"/>
      <c r="WXM121"/>
      <c r="WXO121"/>
      <c r="WXQ121"/>
      <c r="WXS121"/>
      <c r="WXU121"/>
      <c r="WXW121"/>
      <c r="WXY121"/>
      <c r="WYA121"/>
      <c r="WYC121"/>
      <c r="WYE121"/>
      <c r="WYG121"/>
      <c r="WYI121"/>
      <c r="WYK121"/>
      <c r="WYM121"/>
      <c r="WYO121"/>
      <c r="WYQ121"/>
      <c r="WYS121"/>
      <c r="WYU121"/>
      <c r="WYW121"/>
      <c r="WYY121"/>
      <c r="WZA121"/>
      <c r="WZC121"/>
      <c r="WZE121"/>
      <c r="WZG121"/>
      <c r="WZI121"/>
      <c r="WZK121"/>
      <c r="WZM121"/>
      <c r="WZO121"/>
      <c r="WZQ121"/>
      <c r="WZS121"/>
      <c r="WZU121"/>
      <c r="WZW121"/>
      <c r="WZY121"/>
      <c r="XAA121"/>
      <c r="XAC121"/>
      <c r="XAE121"/>
      <c r="XAG121"/>
      <c r="XAI121"/>
      <c r="XAK121"/>
      <c r="XAM121"/>
      <c r="XAO121"/>
      <c r="XAQ121"/>
      <c r="XAS121"/>
      <c r="XAU121"/>
      <c r="XAW121"/>
      <c r="XAY121"/>
      <c r="XBA121"/>
      <c r="XBC121"/>
      <c r="XBE121"/>
      <c r="XBG121"/>
      <c r="XBI121"/>
      <c r="XBK121"/>
      <c r="XBM121"/>
      <c r="XBO121"/>
      <c r="XBQ121"/>
      <c r="XBS121"/>
      <c r="XBU121"/>
      <c r="XBW121"/>
      <c r="XBY121"/>
      <c r="XCA121"/>
      <c r="XCC121"/>
      <c r="XCE121"/>
      <c r="XCG121"/>
      <c r="XCI121"/>
      <c r="XCK121"/>
      <c r="XCM121"/>
      <c r="XCO121"/>
      <c r="XCQ121"/>
      <c r="XCS121"/>
      <c r="XCU121"/>
      <c r="XCW121"/>
      <c r="XCY121"/>
      <c r="XDA121"/>
      <c r="XDC121"/>
      <c r="XDE121"/>
      <c r="XDG121"/>
      <c r="XDI121"/>
      <c r="XDK121"/>
      <c r="XDM121"/>
      <c r="XDO121"/>
      <c r="XDQ121"/>
      <c r="XDS121"/>
      <c r="XDU121"/>
      <c r="XDW121"/>
      <c r="XDY121"/>
      <c r="XEA121"/>
      <c r="XEC121"/>
      <c r="XEE121"/>
      <c r="XEG121"/>
      <c r="XEI121"/>
      <c r="XEK121"/>
      <c r="XEM121"/>
      <c r="XEO121"/>
      <c r="XEQ121"/>
      <c r="XES121"/>
      <c r="XEU121"/>
      <c r="XEW121"/>
      <c r="XEY121"/>
      <c r="XFA121"/>
      <c r="XFC121"/>
    </row>
    <row r="122" spans="1:1023 1025:2047 2049:3071 3073:4095 4097:5119 5121:6143 6145:7167 7169:8191 8193:9215 9217:10239 10241:11263 11265:12287 12289:13311 13313:14335 14337:15359 15361:16383" s="55" customFormat="1" ht="19" customHeight="1" x14ac:dyDescent="0.35">
      <c r="A122" s="2" t="s">
        <v>285</v>
      </c>
      <c r="B122" s="209" t="s">
        <v>286</v>
      </c>
      <c r="C122" s="210"/>
      <c r="D122" s="48" t="s">
        <v>60</v>
      </c>
      <c r="E122" s="48" t="s">
        <v>60</v>
      </c>
      <c r="F122" s="48" t="s">
        <v>60</v>
      </c>
      <c r="G122" s="48" t="s">
        <v>60</v>
      </c>
      <c r="H122" s="48" t="s">
        <v>60</v>
      </c>
      <c r="I122" s="48" t="s">
        <v>60</v>
      </c>
      <c r="J122" s="49">
        <v>1</v>
      </c>
      <c r="K122" s="2" t="s">
        <v>76</v>
      </c>
      <c r="L122" s="73"/>
      <c r="M122" s="71"/>
      <c r="N122" s="73"/>
      <c r="O122" s="71"/>
      <c r="P122" s="73"/>
      <c r="Q122" s="71"/>
      <c r="R122" s="73"/>
      <c r="S122" s="71"/>
      <c r="T122" s="73"/>
      <c r="U122" s="71"/>
      <c r="V122" s="73"/>
      <c r="W122" s="71"/>
      <c r="X122" s="73"/>
      <c r="Y122" s="71"/>
      <c r="Z122" s="73"/>
      <c r="AA122" s="71"/>
      <c r="AB122" s="73"/>
      <c r="AC122" s="71"/>
      <c r="AD122" s="73"/>
      <c r="AE122" s="71"/>
      <c r="AF122" s="73"/>
      <c r="AG122" s="71"/>
      <c r="AH122" s="73"/>
      <c r="AI122" s="71"/>
      <c r="AJ122" s="73"/>
      <c r="AK122" s="71"/>
      <c r="AL122" s="73"/>
      <c r="AM122" s="71"/>
      <c r="AN122" s="73"/>
      <c r="AO122" s="71"/>
      <c r="AP122" s="73"/>
      <c r="AQ122" s="71"/>
      <c r="AR122" s="73"/>
      <c r="AS122" s="71"/>
      <c r="AT122" s="73"/>
      <c r="AU122" s="71"/>
      <c r="AV122" s="73"/>
      <c r="AW122" s="71"/>
      <c r="AX122" s="73"/>
      <c r="AY122" s="71"/>
      <c r="AZ122" s="73"/>
      <c r="BA122" s="71"/>
      <c r="BB122" s="73"/>
      <c r="BC122" s="71"/>
      <c r="BD122" s="73"/>
      <c r="BE122" s="71"/>
      <c r="BF122" s="73"/>
      <c r="BG122" s="71"/>
      <c r="BH122" s="73"/>
      <c r="BI122" s="71"/>
      <c r="BJ122" s="73"/>
      <c r="BK122" s="71"/>
      <c r="BL122" s="73"/>
      <c r="BM122" s="71"/>
      <c r="BN122" s="73"/>
      <c r="BO122" s="71"/>
      <c r="BP122" s="73"/>
      <c r="BQ122" s="71"/>
      <c r="BR122" s="73"/>
      <c r="BS122" s="71"/>
      <c r="BT122" s="73"/>
      <c r="BU122" s="71"/>
      <c r="BV122" s="73"/>
      <c r="BW122" s="71"/>
      <c r="BX122" s="73"/>
      <c r="BY122" s="71"/>
      <c r="BZ122" s="73"/>
      <c r="CA122" s="71"/>
      <c r="CB122" s="73"/>
      <c r="CC122" s="71"/>
      <c r="CD122" s="73"/>
      <c r="CE122" s="71"/>
      <c r="CF122" s="73"/>
      <c r="CG122" s="71"/>
      <c r="CH122" s="73"/>
      <c r="CI122" s="71"/>
      <c r="CJ122" s="73"/>
      <c r="CK122" s="71"/>
      <c r="CL122" s="73"/>
      <c r="CM122" s="71"/>
      <c r="CN122" s="73"/>
      <c r="CO122" s="71"/>
      <c r="CP122" s="73"/>
      <c r="CQ122" s="71"/>
      <c r="CR122" s="73"/>
      <c r="CS122" s="71"/>
      <c r="CT122" s="73"/>
      <c r="CU122" s="71"/>
      <c r="CV122" s="73"/>
      <c r="CW122" s="71"/>
      <c r="CX122" s="73"/>
      <c r="CY122" s="71"/>
      <c r="CZ122" s="73"/>
      <c r="DA122" s="71"/>
      <c r="DB122" s="73"/>
      <c r="DC122" s="71"/>
      <c r="DD122" s="73"/>
      <c r="DE122" s="71"/>
      <c r="DF122" s="73"/>
      <c r="DG122" s="71"/>
      <c r="DH122" s="73"/>
      <c r="DI122" s="71"/>
      <c r="DK122"/>
      <c r="DM122"/>
      <c r="DO122"/>
      <c r="DQ122"/>
      <c r="DS122"/>
      <c r="DU122"/>
      <c r="DW122"/>
      <c r="DY122"/>
      <c r="EA122"/>
      <c r="EC122"/>
      <c r="EE122"/>
      <c r="EG122"/>
      <c r="EI122"/>
      <c r="EK122"/>
      <c r="EM122"/>
      <c r="EO122"/>
      <c r="EQ122"/>
      <c r="ES122"/>
      <c r="EU122"/>
      <c r="EW122"/>
      <c r="EY122"/>
      <c r="FA122"/>
      <c r="FC122"/>
      <c r="FE122"/>
      <c r="FG122"/>
      <c r="FI122"/>
      <c r="FK122"/>
      <c r="FM122"/>
      <c r="FO122"/>
      <c r="FQ122"/>
      <c r="FS122"/>
      <c r="FU122"/>
      <c r="FW122"/>
      <c r="FY122"/>
      <c r="GA122"/>
      <c r="GC122"/>
      <c r="GE122"/>
      <c r="GG122"/>
      <c r="GI122"/>
      <c r="GK122"/>
      <c r="GM122"/>
      <c r="GO122"/>
      <c r="GQ122"/>
      <c r="GS122"/>
      <c r="GU122"/>
      <c r="GW122"/>
      <c r="GY122"/>
      <c r="HA122"/>
      <c r="HC122"/>
      <c r="HE122"/>
      <c r="HG122"/>
      <c r="HI122"/>
      <c r="HK122"/>
      <c r="HM122"/>
      <c r="HO122"/>
      <c r="HQ122"/>
      <c r="HS122"/>
      <c r="HU122"/>
      <c r="HW122"/>
      <c r="HY122"/>
      <c r="IA122"/>
      <c r="IC122"/>
      <c r="IE122"/>
      <c r="IG122"/>
      <c r="II122"/>
      <c r="IK122"/>
      <c r="IM122"/>
      <c r="IO122"/>
      <c r="IQ122"/>
      <c r="IS122"/>
      <c r="IU122"/>
      <c r="IW122"/>
      <c r="IY122"/>
      <c r="JA122"/>
      <c r="JC122"/>
      <c r="JE122"/>
      <c r="JG122"/>
      <c r="JI122"/>
      <c r="JK122"/>
      <c r="JM122"/>
      <c r="JO122"/>
      <c r="JQ122"/>
      <c r="JS122"/>
      <c r="JU122"/>
      <c r="JW122"/>
      <c r="JY122"/>
      <c r="KA122"/>
      <c r="KC122"/>
      <c r="KE122"/>
      <c r="KG122"/>
      <c r="KI122"/>
      <c r="KK122"/>
      <c r="KM122"/>
      <c r="KO122"/>
      <c r="KQ122"/>
      <c r="KS122"/>
      <c r="KU122"/>
      <c r="KW122"/>
      <c r="KY122"/>
      <c r="LA122"/>
      <c r="LC122"/>
      <c r="LE122"/>
      <c r="LG122"/>
      <c r="LI122"/>
      <c r="LK122"/>
      <c r="LM122"/>
      <c r="LO122"/>
      <c r="LQ122"/>
      <c r="LS122"/>
      <c r="LU122"/>
      <c r="LW122"/>
      <c r="LY122"/>
      <c r="MA122"/>
      <c r="MC122"/>
      <c r="ME122"/>
      <c r="MG122"/>
      <c r="MI122"/>
      <c r="MK122"/>
      <c r="MM122"/>
      <c r="MO122"/>
      <c r="MQ122"/>
      <c r="MS122"/>
      <c r="MU122"/>
      <c r="MW122"/>
      <c r="MY122"/>
      <c r="NA122"/>
      <c r="NC122"/>
      <c r="NE122"/>
      <c r="NG122"/>
      <c r="NI122"/>
      <c r="NK122"/>
      <c r="NM122"/>
      <c r="NO122"/>
      <c r="NQ122"/>
      <c r="NS122"/>
      <c r="NU122"/>
      <c r="NW122"/>
      <c r="NY122"/>
      <c r="OA122"/>
      <c r="OC122"/>
      <c r="OE122"/>
      <c r="OG122"/>
      <c r="OI122"/>
      <c r="OK122"/>
      <c r="OM122"/>
      <c r="OO122"/>
      <c r="OQ122"/>
      <c r="OS122"/>
      <c r="OU122"/>
      <c r="OW122"/>
      <c r="OY122"/>
      <c r="PA122"/>
      <c r="PC122"/>
      <c r="PE122"/>
      <c r="PG122"/>
      <c r="PI122"/>
      <c r="PK122"/>
      <c r="PM122"/>
      <c r="PO122"/>
      <c r="PQ122"/>
      <c r="PS122"/>
      <c r="PU122"/>
      <c r="PW122"/>
      <c r="PY122"/>
      <c r="QA122"/>
      <c r="QC122"/>
      <c r="QE122"/>
      <c r="QG122"/>
      <c r="QI122"/>
      <c r="QK122"/>
      <c r="QM122"/>
      <c r="QO122"/>
      <c r="QQ122"/>
      <c r="QS122"/>
      <c r="QU122"/>
      <c r="QW122"/>
      <c r="QY122"/>
      <c r="RA122"/>
      <c r="RC122"/>
      <c r="RE122"/>
      <c r="RG122"/>
      <c r="RI122"/>
      <c r="RK122"/>
      <c r="RM122"/>
      <c r="RO122"/>
      <c r="RQ122"/>
      <c r="RS122"/>
      <c r="RU122"/>
      <c r="RW122"/>
      <c r="RY122"/>
      <c r="SA122"/>
      <c r="SC122"/>
      <c r="SE122"/>
      <c r="SG122"/>
      <c r="SI122"/>
      <c r="SK122"/>
      <c r="SM122"/>
      <c r="SO122"/>
      <c r="SQ122"/>
      <c r="SS122"/>
      <c r="SU122"/>
      <c r="SW122"/>
      <c r="SY122"/>
      <c r="TA122"/>
      <c r="TC122"/>
      <c r="TE122"/>
      <c r="TG122"/>
      <c r="TI122"/>
      <c r="TK122"/>
      <c r="TM122"/>
      <c r="TO122"/>
      <c r="TQ122"/>
      <c r="TS122"/>
      <c r="TU122"/>
      <c r="TW122"/>
      <c r="TY122"/>
      <c r="UA122"/>
      <c r="UC122"/>
      <c r="UE122"/>
      <c r="UG122"/>
      <c r="UI122"/>
      <c r="UK122"/>
      <c r="UM122"/>
      <c r="UO122"/>
      <c r="UQ122"/>
      <c r="US122"/>
      <c r="UU122"/>
      <c r="UW122"/>
      <c r="UY122"/>
      <c r="VA122"/>
      <c r="VC122"/>
      <c r="VE122"/>
      <c r="VG122"/>
      <c r="VI122"/>
      <c r="VK122"/>
      <c r="VM122"/>
      <c r="VO122"/>
      <c r="VQ122"/>
      <c r="VS122"/>
      <c r="VU122"/>
      <c r="VW122"/>
      <c r="VY122"/>
      <c r="WA122"/>
      <c r="WC122"/>
      <c r="WE122"/>
      <c r="WG122"/>
      <c r="WI122"/>
      <c r="WK122"/>
      <c r="WM122"/>
      <c r="WO122"/>
      <c r="WQ122"/>
      <c r="WS122"/>
      <c r="WU122"/>
      <c r="WW122"/>
      <c r="WY122"/>
      <c r="XA122"/>
      <c r="XC122"/>
      <c r="XE122"/>
      <c r="XG122"/>
      <c r="XI122"/>
      <c r="XK122"/>
      <c r="XM122"/>
      <c r="XO122"/>
      <c r="XQ122"/>
      <c r="XS122"/>
      <c r="XU122"/>
      <c r="XW122"/>
      <c r="XY122"/>
      <c r="YA122"/>
      <c r="YC122"/>
      <c r="YE122"/>
      <c r="YG122"/>
      <c r="YI122"/>
      <c r="YK122"/>
      <c r="YM122"/>
      <c r="YO122"/>
      <c r="YQ122"/>
      <c r="YS122"/>
      <c r="YU122"/>
      <c r="YW122"/>
      <c r="YY122"/>
      <c r="ZA122"/>
      <c r="ZC122"/>
      <c r="ZE122"/>
      <c r="ZG122"/>
      <c r="ZI122"/>
      <c r="ZK122"/>
      <c r="ZM122"/>
      <c r="ZO122"/>
      <c r="ZQ122"/>
      <c r="ZS122"/>
      <c r="ZU122"/>
      <c r="ZW122"/>
      <c r="ZY122"/>
      <c r="AAA122"/>
      <c r="AAC122"/>
      <c r="AAE122"/>
      <c r="AAG122"/>
      <c r="AAI122"/>
      <c r="AAK122"/>
      <c r="AAM122"/>
      <c r="AAO122"/>
      <c r="AAQ122"/>
      <c r="AAS122"/>
      <c r="AAU122"/>
      <c r="AAW122"/>
      <c r="AAY122"/>
      <c r="ABA122"/>
      <c r="ABC122"/>
      <c r="ABE122"/>
      <c r="ABG122"/>
      <c r="ABI122"/>
      <c r="ABK122"/>
      <c r="ABM122"/>
      <c r="ABO122"/>
      <c r="ABQ122"/>
      <c r="ABS122"/>
      <c r="ABU122"/>
      <c r="ABW122"/>
      <c r="ABY122"/>
      <c r="ACA122"/>
      <c r="ACC122"/>
      <c r="ACE122"/>
      <c r="ACG122"/>
      <c r="ACI122"/>
      <c r="ACK122"/>
      <c r="ACM122"/>
      <c r="ACO122"/>
      <c r="ACQ122"/>
      <c r="ACS122"/>
      <c r="ACU122"/>
      <c r="ACW122"/>
      <c r="ACY122"/>
      <c r="ADA122"/>
      <c r="ADC122"/>
      <c r="ADE122"/>
      <c r="ADG122"/>
      <c r="ADI122"/>
      <c r="ADK122"/>
      <c r="ADM122"/>
      <c r="ADO122"/>
      <c r="ADQ122"/>
      <c r="ADS122"/>
      <c r="ADU122"/>
      <c r="ADW122"/>
      <c r="ADY122"/>
      <c r="AEA122"/>
      <c r="AEC122"/>
      <c r="AEE122"/>
      <c r="AEG122"/>
      <c r="AEI122"/>
      <c r="AEK122"/>
      <c r="AEM122"/>
      <c r="AEO122"/>
      <c r="AEQ122"/>
      <c r="AES122"/>
      <c r="AEU122"/>
      <c r="AEW122"/>
      <c r="AEY122"/>
      <c r="AFA122"/>
      <c r="AFC122"/>
      <c r="AFE122"/>
      <c r="AFG122"/>
      <c r="AFI122"/>
      <c r="AFK122"/>
      <c r="AFM122"/>
      <c r="AFO122"/>
      <c r="AFQ122"/>
      <c r="AFS122"/>
      <c r="AFU122"/>
      <c r="AFW122"/>
      <c r="AFY122"/>
      <c r="AGA122"/>
      <c r="AGC122"/>
      <c r="AGE122"/>
      <c r="AGG122"/>
      <c r="AGI122"/>
      <c r="AGK122"/>
      <c r="AGM122"/>
      <c r="AGO122"/>
      <c r="AGQ122"/>
      <c r="AGS122"/>
      <c r="AGU122"/>
      <c r="AGW122"/>
      <c r="AGY122"/>
      <c r="AHA122"/>
      <c r="AHC122"/>
      <c r="AHE122"/>
      <c r="AHG122"/>
      <c r="AHI122"/>
      <c r="AHK122"/>
      <c r="AHM122"/>
      <c r="AHO122"/>
      <c r="AHQ122"/>
      <c r="AHS122"/>
      <c r="AHU122"/>
      <c r="AHW122"/>
      <c r="AHY122"/>
      <c r="AIA122"/>
      <c r="AIC122"/>
      <c r="AIE122"/>
      <c r="AIG122"/>
      <c r="AII122"/>
      <c r="AIK122"/>
      <c r="AIM122"/>
      <c r="AIO122"/>
      <c r="AIQ122"/>
      <c r="AIS122"/>
      <c r="AIU122"/>
      <c r="AIW122"/>
      <c r="AIY122"/>
      <c r="AJA122"/>
      <c r="AJC122"/>
      <c r="AJE122"/>
      <c r="AJG122"/>
      <c r="AJI122"/>
      <c r="AJK122"/>
      <c r="AJM122"/>
      <c r="AJO122"/>
      <c r="AJQ122"/>
      <c r="AJS122"/>
      <c r="AJU122"/>
      <c r="AJW122"/>
      <c r="AJY122"/>
      <c r="AKA122"/>
      <c r="AKC122"/>
      <c r="AKE122"/>
      <c r="AKG122"/>
      <c r="AKI122"/>
      <c r="AKK122"/>
      <c r="AKM122"/>
      <c r="AKO122"/>
      <c r="AKQ122"/>
      <c r="AKS122"/>
      <c r="AKU122"/>
      <c r="AKW122"/>
      <c r="AKY122"/>
      <c r="ALA122"/>
      <c r="ALC122"/>
      <c r="ALE122"/>
      <c r="ALG122"/>
      <c r="ALI122"/>
      <c r="ALK122"/>
      <c r="ALM122"/>
      <c r="ALO122"/>
      <c r="ALQ122"/>
      <c r="ALS122"/>
      <c r="ALU122"/>
      <c r="ALW122"/>
      <c r="ALY122"/>
      <c r="AMA122"/>
      <c r="AMC122"/>
      <c r="AME122"/>
      <c r="AMG122"/>
      <c r="AMI122"/>
      <c r="AMK122"/>
      <c r="AMM122"/>
      <c r="AMO122"/>
      <c r="AMQ122"/>
      <c r="AMS122"/>
      <c r="AMU122"/>
      <c r="AMW122"/>
      <c r="AMY122"/>
      <c r="ANA122"/>
      <c r="ANC122"/>
      <c r="ANE122"/>
      <c r="ANG122"/>
      <c r="ANI122"/>
      <c r="ANK122"/>
      <c r="ANM122"/>
      <c r="ANO122"/>
      <c r="ANQ122"/>
      <c r="ANS122"/>
      <c r="ANU122"/>
      <c r="ANW122"/>
      <c r="ANY122"/>
      <c r="AOA122"/>
      <c r="AOC122"/>
      <c r="AOE122"/>
      <c r="AOG122"/>
      <c r="AOI122"/>
      <c r="AOK122"/>
      <c r="AOM122"/>
      <c r="AOO122"/>
      <c r="AOQ122"/>
      <c r="AOS122"/>
      <c r="AOU122"/>
      <c r="AOW122"/>
      <c r="AOY122"/>
      <c r="APA122"/>
      <c r="APC122"/>
      <c r="APE122"/>
      <c r="APG122"/>
      <c r="API122"/>
      <c r="APK122"/>
      <c r="APM122"/>
      <c r="APO122"/>
      <c r="APQ122"/>
      <c r="APS122"/>
      <c r="APU122"/>
      <c r="APW122"/>
      <c r="APY122"/>
      <c r="AQA122"/>
      <c r="AQC122"/>
      <c r="AQE122"/>
      <c r="AQG122"/>
      <c r="AQI122"/>
      <c r="AQK122"/>
      <c r="AQM122"/>
      <c r="AQO122"/>
      <c r="AQQ122"/>
      <c r="AQS122"/>
      <c r="AQU122"/>
      <c r="AQW122"/>
      <c r="AQY122"/>
      <c r="ARA122"/>
      <c r="ARC122"/>
      <c r="ARE122"/>
      <c r="ARG122"/>
      <c r="ARI122"/>
      <c r="ARK122"/>
      <c r="ARM122"/>
      <c r="ARO122"/>
      <c r="ARQ122"/>
      <c r="ARS122"/>
      <c r="ARU122"/>
      <c r="ARW122"/>
      <c r="ARY122"/>
      <c r="ASA122"/>
      <c r="ASC122"/>
      <c r="ASE122"/>
      <c r="ASG122"/>
      <c r="ASI122"/>
      <c r="ASK122"/>
      <c r="ASM122"/>
      <c r="ASO122"/>
      <c r="ASQ122"/>
      <c r="ASS122"/>
      <c r="ASU122"/>
      <c r="ASW122"/>
      <c r="ASY122"/>
      <c r="ATA122"/>
      <c r="ATC122"/>
      <c r="ATE122"/>
      <c r="ATG122"/>
      <c r="ATI122"/>
      <c r="ATK122"/>
      <c r="ATM122"/>
      <c r="ATO122"/>
      <c r="ATQ122"/>
      <c r="ATS122"/>
      <c r="ATU122"/>
      <c r="ATW122"/>
      <c r="ATY122"/>
      <c r="AUA122"/>
      <c r="AUC122"/>
      <c r="AUE122"/>
      <c r="AUG122"/>
      <c r="AUI122"/>
      <c r="AUK122"/>
      <c r="AUM122"/>
      <c r="AUO122"/>
      <c r="AUQ122"/>
      <c r="AUS122"/>
      <c r="AUU122"/>
      <c r="AUW122"/>
      <c r="AUY122"/>
      <c r="AVA122"/>
      <c r="AVC122"/>
      <c r="AVE122"/>
      <c r="AVG122"/>
      <c r="AVI122"/>
      <c r="AVK122"/>
      <c r="AVM122"/>
      <c r="AVO122"/>
      <c r="AVQ122"/>
      <c r="AVS122"/>
      <c r="AVU122"/>
      <c r="AVW122"/>
      <c r="AVY122"/>
      <c r="AWA122"/>
      <c r="AWC122"/>
      <c r="AWE122"/>
      <c r="AWG122"/>
      <c r="AWI122"/>
      <c r="AWK122"/>
      <c r="AWM122"/>
      <c r="AWO122"/>
      <c r="AWQ122"/>
      <c r="AWS122"/>
      <c r="AWU122"/>
      <c r="AWW122"/>
      <c r="AWY122"/>
      <c r="AXA122"/>
      <c r="AXC122"/>
      <c r="AXE122"/>
      <c r="AXG122"/>
      <c r="AXI122"/>
      <c r="AXK122"/>
      <c r="AXM122"/>
      <c r="AXO122"/>
      <c r="AXQ122"/>
      <c r="AXS122"/>
      <c r="AXU122"/>
      <c r="AXW122"/>
      <c r="AXY122"/>
      <c r="AYA122"/>
      <c r="AYC122"/>
      <c r="AYE122"/>
      <c r="AYG122"/>
      <c r="AYI122"/>
      <c r="AYK122"/>
      <c r="AYM122"/>
      <c r="AYO122"/>
      <c r="AYQ122"/>
      <c r="AYS122"/>
      <c r="AYU122"/>
      <c r="AYW122"/>
      <c r="AYY122"/>
      <c r="AZA122"/>
      <c r="AZC122"/>
      <c r="AZE122"/>
      <c r="AZG122"/>
      <c r="AZI122"/>
      <c r="AZK122"/>
      <c r="AZM122"/>
      <c r="AZO122"/>
      <c r="AZQ122"/>
      <c r="AZS122"/>
      <c r="AZU122"/>
      <c r="AZW122"/>
      <c r="AZY122"/>
      <c r="BAA122"/>
      <c r="BAC122"/>
      <c r="BAE122"/>
      <c r="BAG122"/>
      <c r="BAI122"/>
      <c r="BAK122"/>
      <c r="BAM122"/>
      <c r="BAO122"/>
      <c r="BAQ122"/>
      <c r="BAS122"/>
      <c r="BAU122"/>
      <c r="BAW122"/>
      <c r="BAY122"/>
      <c r="BBA122"/>
      <c r="BBC122"/>
      <c r="BBE122"/>
      <c r="BBG122"/>
      <c r="BBI122"/>
      <c r="BBK122"/>
      <c r="BBM122"/>
      <c r="BBO122"/>
      <c r="BBQ122"/>
      <c r="BBS122"/>
      <c r="BBU122"/>
      <c r="BBW122"/>
      <c r="BBY122"/>
      <c r="BCA122"/>
      <c r="BCC122"/>
      <c r="BCE122"/>
      <c r="BCG122"/>
      <c r="BCI122"/>
      <c r="BCK122"/>
      <c r="BCM122"/>
      <c r="BCO122"/>
      <c r="BCQ122"/>
      <c r="BCS122"/>
      <c r="BCU122"/>
      <c r="BCW122"/>
      <c r="BCY122"/>
      <c r="BDA122"/>
      <c r="BDC122"/>
      <c r="BDE122"/>
      <c r="BDG122"/>
      <c r="BDI122"/>
      <c r="BDK122"/>
      <c r="BDM122"/>
      <c r="BDO122"/>
      <c r="BDQ122"/>
      <c r="BDS122"/>
      <c r="BDU122"/>
      <c r="BDW122"/>
      <c r="BDY122"/>
      <c r="BEA122"/>
      <c r="BEC122"/>
      <c r="BEE122"/>
      <c r="BEG122"/>
      <c r="BEI122"/>
      <c r="BEK122"/>
      <c r="BEM122"/>
      <c r="BEO122"/>
      <c r="BEQ122"/>
      <c r="BES122"/>
      <c r="BEU122"/>
      <c r="BEW122"/>
      <c r="BEY122"/>
      <c r="BFA122"/>
      <c r="BFC122"/>
      <c r="BFE122"/>
      <c r="BFG122"/>
      <c r="BFI122"/>
      <c r="BFK122"/>
      <c r="BFM122"/>
      <c r="BFO122"/>
      <c r="BFQ122"/>
      <c r="BFS122"/>
      <c r="BFU122"/>
      <c r="BFW122"/>
      <c r="BFY122"/>
      <c r="BGA122"/>
      <c r="BGC122"/>
      <c r="BGE122"/>
      <c r="BGG122"/>
      <c r="BGI122"/>
      <c r="BGK122"/>
      <c r="BGM122"/>
      <c r="BGO122"/>
      <c r="BGQ122"/>
      <c r="BGS122"/>
      <c r="BGU122"/>
      <c r="BGW122"/>
      <c r="BGY122"/>
      <c r="BHA122"/>
      <c r="BHC122"/>
      <c r="BHE122"/>
      <c r="BHG122"/>
      <c r="BHI122"/>
      <c r="BHK122"/>
      <c r="BHM122"/>
      <c r="BHO122"/>
      <c r="BHQ122"/>
      <c r="BHS122"/>
      <c r="BHU122"/>
      <c r="BHW122"/>
      <c r="BHY122"/>
      <c r="BIA122"/>
      <c r="BIC122"/>
      <c r="BIE122"/>
      <c r="BIG122"/>
      <c r="BII122"/>
      <c r="BIK122"/>
      <c r="BIM122"/>
      <c r="BIO122"/>
      <c r="BIQ122"/>
      <c r="BIS122"/>
      <c r="BIU122"/>
      <c r="BIW122"/>
      <c r="BIY122"/>
      <c r="BJA122"/>
      <c r="BJC122"/>
      <c r="BJE122"/>
      <c r="BJG122"/>
      <c r="BJI122"/>
      <c r="BJK122"/>
      <c r="BJM122"/>
      <c r="BJO122"/>
      <c r="BJQ122"/>
      <c r="BJS122"/>
      <c r="BJU122"/>
      <c r="BJW122"/>
      <c r="BJY122"/>
      <c r="BKA122"/>
      <c r="BKC122"/>
      <c r="BKE122"/>
      <c r="BKG122"/>
      <c r="BKI122"/>
      <c r="BKK122"/>
      <c r="BKM122"/>
      <c r="BKO122"/>
      <c r="BKQ122"/>
      <c r="BKS122"/>
      <c r="BKU122"/>
      <c r="BKW122"/>
      <c r="BKY122"/>
      <c r="BLA122"/>
      <c r="BLC122"/>
      <c r="BLE122"/>
      <c r="BLG122"/>
      <c r="BLI122"/>
      <c r="BLK122"/>
      <c r="BLM122"/>
      <c r="BLO122"/>
      <c r="BLQ122"/>
      <c r="BLS122"/>
      <c r="BLU122"/>
      <c r="BLW122"/>
      <c r="BLY122"/>
      <c r="BMA122"/>
      <c r="BMC122"/>
      <c r="BME122"/>
      <c r="BMG122"/>
      <c r="BMI122"/>
      <c r="BMK122"/>
      <c r="BMM122"/>
      <c r="BMO122"/>
      <c r="BMQ122"/>
      <c r="BMS122"/>
      <c r="BMU122"/>
      <c r="BMW122"/>
      <c r="BMY122"/>
      <c r="BNA122"/>
      <c r="BNC122"/>
      <c r="BNE122"/>
      <c r="BNG122"/>
      <c r="BNI122"/>
      <c r="BNK122"/>
      <c r="BNM122"/>
      <c r="BNO122"/>
      <c r="BNQ122"/>
      <c r="BNS122"/>
      <c r="BNU122"/>
      <c r="BNW122"/>
      <c r="BNY122"/>
      <c r="BOA122"/>
      <c r="BOC122"/>
      <c r="BOE122"/>
      <c r="BOG122"/>
      <c r="BOI122"/>
      <c r="BOK122"/>
      <c r="BOM122"/>
      <c r="BOO122"/>
      <c r="BOQ122"/>
      <c r="BOS122"/>
      <c r="BOU122"/>
      <c r="BOW122"/>
      <c r="BOY122"/>
      <c r="BPA122"/>
      <c r="BPC122"/>
      <c r="BPE122"/>
      <c r="BPG122"/>
      <c r="BPI122"/>
      <c r="BPK122"/>
      <c r="BPM122"/>
      <c r="BPO122"/>
      <c r="BPQ122"/>
      <c r="BPS122"/>
      <c r="BPU122"/>
      <c r="BPW122"/>
      <c r="BPY122"/>
      <c r="BQA122"/>
      <c r="BQC122"/>
      <c r="BQE122"/>
      <c r="BQG122"/>
      <c r="BQI122"/>
      <c r="BQK122"/>
      <c r="BQM122"/>
      <c r="BQO122"/>
      <c r="BQQ122"/>
      <c r="BQS122"/>
      <c r="BQU122"/>
      <c r="BQW122"/>
      <c r="BQY122"/>
      <c r="BRA122"/>
      <c r="BRC122"/>
      <c r="BRE122"/>
      <c r="BRG122"/>
      <c r="BRI122"/>
      <c r="BRK122"/>
      <c r="BRM122"/>
      <c r="BRO122"/>
      <c r="BRQ122"/>
      <c r="BRS122"/>
      <c r="BRU122"/>
      <c r="BRW122"/>
      <c r="BRY122"/>
      <c r="BSA122"/>
      <c r="BSC122"/>
      <c r="BSE122"/>
      <c r="BSG122"/>
      <c r="BSI122"/>
      <c r="BSK122"/>
      <c r="BSM122"/>
      <c r="BSO122"/>
      <c r="BSQ122"/>
      <c r="BSS122"/>
      <c r="BSU122"/>
      <c r="BSW122"/>
      <c r="BSY122"/>
      <c r="BTA122"/>
      <c r="BTC122"/>
      <c r="BTE122"/>
      <c r="BTG122"/>
      <c r="BTI122"/>
      <c r="BTK122"/>
      <c r="BTM122"/>
      <c r="BTO122"/>
      <c r="BTQ122"/>
      <c r="BTS122"/>
      <c r="BTU122"/>
      <c r="BTW122"/>
      <c r="BTY122"/>
      <c r="BUA122"/>
      <c r="BUC122"/>
      <c r="BUE122"/>
      <c r="BUG122"/>
      <c r="BUI122"/>
      <c r="BUK122"/>
      <c r="BUM122"/>
      <c r="BUO122"/>
      <c r="BUQ122"/>
      <c r="BUS122"/>
      <c r="BUU122"/>
      <c r="BUW122"/>
      <c r="BUY122"/>
      <c r="BVA122"/>
      <c r="BVC122"/>
      <c r="BVE122"/>
      <c r="BVG122"/>
      <c r="BVI122"/>
      <c r="BVK122"/>
      <c r="BVM122"/>
      <c r="BVO122"/>
      <c r="BVQ122"/>
      <c r="BVS122"/>
      <c r="BVU122"/>
      <c r="BVW122"/>
      <c r="BVY122"/>
      <c r="BWA122"/>
      <c r="BWC122"/>
      <c r="BWE122"/>
      <c r="BWG122"/>
      <c r="BWI122"/>
      <c r="BWK122"/>
      <c r="BWM122"/>
      <c r="BWO122"/>
      <c r="BWQ122"/>
      <c r="BWS122"/>
      <c r="BWU122"/>
      <c r="BWW122"/>
      <c r="BWY122"/>
      <c r="BXA122"/>
      <c r="BXC122"/>
      <c r="BXE122"/>
      <c r="BXG122"/>
      <c r="BXI122"/>
      <c r="BXK122"/>
      <c r="BXM122"/>
      <c r="BXO122"/>
      <c r="BXQ122"/>
      <c r="BXS122"/>
      <c r="BXU122"/>
      <c r="BXW122"/>
      <c r="BXY122"/>
      <c r="BYA122"/>
      <c r="BYC122"/>
      <c r="BYE122"/>
      <c r="BYG122"/>
      <c r="BYI122"/>
      <c r="BYK122"/>
      <c r="BYM122"/>
      <c r="BYO122"/>
      <c r="BYQ122"/>
      <c r="BYS122"/>
      <c r="BYU122"/>
      <c r="BYW122"/>
      <c r="BYY122"/>
      <c r="BZA122"/>
      <c r="BZC122"/>
      <c r="BZE122"/>
      <c r="BZG122"/>
      <c r="BZI122"/>
      <c r="BZK122"/>
      <c r="BZM122"/>
      <c r="BZO122"/>
      <c r="BZQ122"/>
      <c r="BZS122"/>
      <c r="BZU122"/>
      <c r="BZW122"/>
      <c r="BZY122"/>
      <c r="CAA122"/>
      <c r="CAC122"/>
      <c r="CAE122"/>
      <c r="CAG122"/>
      <c r="CAI122"/>
      <c r="CAK122"/>
      <c r="CAM122"/>
      <c r="CAO122"/>
      <c r="CAQ122"/>
      <c r="CAS122"/>
      <c r="CAU122"/>
      <c r="CAW122"/>
      <c r="CAY122"/>
      <c r="CBA122"/>
      <c r="CBC122"/>
      <c r="CBE122"/>
      <c r="CBG122"/>
      <c r="CBI122"/>
      <c r="CBK122"/>
      <c r="CBM122"/>
      <c r="CBO122"/>
      <c r="CBQ122"/>
      <c r="CBS122"/>
      <c r="CBU122"/>
      <c r="CBW122"/>
      <c r="CBY122"/>
      <c r="CCA122"/>
      <c r="CCC122"/>
      <c r="CCE122"/>
      <c r="CCG122"/>
      <c r="CCI122"/>
      <c r="CCK122"/>
      <c r="CCM122"/>
      <c r="CCO122"/>
      <c r="CCQ122"/>
      <c r="CCS122"/>
      <c r="CCU122"/>
      <c r="CCW122"/>
      <c r="CCY122"/>
      <c r="CDA122"/>
      <c r="CDC122"/>
      <c r="CDE122"/>
      <c r="CDG122"/>
      <c r="CDI122"/>
      <c r="CDK122"/>
      <c r="CDM122"/>
      <c r="CDO122"/>
      <c r="CDQ122"/>
      <c r="CDS122"/>
      <c r="CDU122"/>
      <c r="CDW122"/>
      <c r="CDY122"/>
      <c r="CEA122"/>
      <c r="CEC122"/>
      <c r="CEE122"/>
      <c r="CEG122"/>
      <c r="CEI122"/>
      <c r="CEK122"/>
      <c r="CEM122"/>
      <c r="CEO122"/>
      <c r="CEQ122"/>
      <c r="CES122"/>
      <c r="CEU122"/>
      <c r="CEW122"/>
      <c r="CEY122"/>
      <c r="CFA122"/>
      <c r="CFC122"/>
      <c r="CFE122"/>
      <c r="CFG122"/>
      <c r="CFI122"/>
      <c r="CFK122"/>
      <c r="CFM122"/>
      <c r="CFO122"/>
      <c r="CFQ122"/>
      <c r="CFS122"/>
      <c r="CFU122"/>
      <c r="CFW122"/>
      <c r="CFY122"/>
      <c r="CGA122"/>
      <c r="CGC122"/>
      <c r="CGE122"/>
      <c r="CGG122"/>
      <c r="CGI122"/>
      <c r="CGK122"/>
      <c r="CGM122"/>
      <c r="CGO122"/>
      <c r="CGQ122"/>
      <c r="CGS122"/>
      <c r="CGU122"/>
      <c r="CGW122"/>
      <c r="CGY122"/>
      <c r="CHA122"/>
      <c r="CHC122"/>
      <c r="CHE122"/>
      <c r="CHG122"/>
      <c r="CHI122"/>
      <c r="CHK122"/>
      <c r="CHM122"/>
      <c r="CHO122"/>
      <c r="CHQ122"/>
      <c r="CHS122"/>
      <c r="CHU122"/>
      <c r="CHW122"/>
      <c r="CHY122"/>
      <c r="CIA122"/>
      <c r="CIC122"/>
      <c r="CIE122"/>
      <c r="CIG122"/>
      <c r="CII122"/>
      <c r="CIK122"/>
      <c r="CIM122"/>
      <c r="CIO122"/>
      <c r="CIQ122"/>
      <c r="CIS122"/>
      <c r="CIU122"/>
      <c r="CIW122"/>
      <c r="CIY122"/>
      <c r="CJA122"/>
      <c r="CJC122"/>
      <c r="CJE122"/>
      <c r="CJG122"/>
      <c r="CJI122"/>
      <c r="CJK122"/>
      <c r="CJM122"/>
      <c r="CJO122"/>
      <c r="CJQ122"/>
      <c r="CJS122"/>
      <c r="CJU122"/>
      <c r="CJW122"/>
      <c r="CJY122"/>
      <c r="CKA122"/>
      <c r="CKC122"/>
      <c r="CKE122"/>
      <c r="CKG122"/>
      <c r="CKI122"/>
      <c r="CKK122"/>
      <c r="CKM122"/>
      <c r="CKO122"/>
      <c r="CKQ122"/>
      <c r="CKS122"/>
      <c r="CKU122"/>
      <c r="CKW122"/>
      <c r="CKY122"/>
      <c r="CLA122"/>
      <c r="CLC122"/>
      <c r="CLE122"/>
      <c r="CLG122"/>
      <c r="CLI122"/>
      <c r="CLK122"/>
      <c r="CLM122"/>
      <c r="CLO122"/>
      <c r="CLQ122"/>
      <c r="CLS122"/>
      <c r="CLU122"/>
      <c r="CLW122"/>
      <c r="CLY122"/>
      <c r="CMA122"/>
      <c r="CMC122"/>
      <c r="CME122"/>
      <c r="CMG122"/>
      <c r="CMI122"/>
      <c r="CMK122"/>
      <c r="CMM122"/>
      <c r="CMO122"/>
      <c r="CMQ122"/>
      <c r="CMS122"/>
      <c r="CMU122"/>
      <c r="CMW122"/>
      <c r="CMY122"/>
      <c r="CNA122"/>
      <c r="CNC122"/>
      <c r="CNE122"/>
      <c r="CNG122"/>
      <c r="CNI122"/>
      <c r="CNK122"/>
      <c r="CNM122"/>
      <c r="CNO122"/>
      <c r="CNQ122"/>
      <c r="CNS122"/>
      <c r="CNU122"/>
      <c r="CNW122"/>
      <c r="CNY122"/>
      <c r="COA122"/>
      <c r="COC122"/>
      <c r="COE122"/>
      <c r="COG122"/>
      <c r="COI122"/>
      <c r="COK122"/>
      <c r="COM122"/>
      <c r="COO122"/>
      <c r="COQ122"/>
      <c r="COS122"/>
      <c r="COU122"/>
      <c r="COW122"/>
      <c r="COY122"/>
      <c r="CPA122"/>
      <c r="CPC122"/>
      <c r="CPE122"/>
      <c r="CPG122"/>
      <c r="CPI122"/>
      <c r="CPK122"/>
      <c r="CPM122"/>
      <c r="CPO122"/>
      <c r="CPQ122"/>
      <c r="CPS122"/>
      <c r="CPU122"/>
      <c r="CPW122"/>
      <c r="CPY122"/>
      <c r="CQA122"/>
      <c r="CQC122"/>
      <c r="CQE122"/>
      <c r="CQG122"/>
      <c r="CQI122"/>
      <c r="CQK122"/>
      <c r="CQM122"/>
      <c r="CQO122"/>
      <c r="CQQ122"/>
      <c r="CQS122"/>
      <c r="CQU122"/>
      <c r="CQW122"/>
      <c r="CQY122"/>
      <c r="CRA122"/>
      <c r="CRC122"/>
      <c r="CRE122"/>
      <c r="CRG122"/>
      <c r="CRI122"/>
      <c r="CRK122"/>
      <c r="CRM122"/>
      <c r="CRO122"/>
      <c r="CRQ122"/>
      <c r="CRS122"/>
      <c r="CRU122"/>
      <c r="CRW122"/>
      <c r="CRY122"/>
      <c r="CSA122"/>
      <c r="CSC122"/>
      <c r="CSE122"/>
      <c r="CSG122"/>
      <c r="CSI122"/>
      <c r="CSK122"/>
      <c r="CSM122"/>
      <c r="CSO122"/>
      <c r="CSQ122"/>
      <c r="CSS122"/>
      <c r="CSU122"/>
      <c r="CSW122"/>
      <c r="CSY122"/>
      <c r="CTA122"/>
      <c r="CTC122"/>
      <c r="CTE122"/>
      <c r="CTG122"/>
      <c r="CTI122"/>
      <c r="CTK122"/>
      <c r="CTM122"/>
      <c r="CTO122"/>
      <c r="CTQ122"/>
      <c r="CTS122"/>
      <c r="CTU122"/>
      <c r="CTW122"/>
      <c r="CTY122"/>
      <c r="CUA122"/>
      <c r="CUC122"/>
      <c r="CUE122"/>
      <c r="CUG122"/>
      <c r="CUI122"/>
      <c r="CUK122"/>
      <c r="CUM122"/>
      <c r="CUO122"/>
      <c r="CUQ122"/>
      <c r="CUS122"/>
      <c r="CUU122"/>
      <c r="CUW122"/>
      <c r="CUY122"/>
      <c r="CVA122"/>
      <c r="CVC122"/>
      <c r="CVE122"/>
      <c r="CVG122"/>
      <c r="CVI122"/>
      <c r="CVK122"/>
      <c r="CVM122"/>
      <c r="CVO122"/>
      <c r="CVQ122"/>
      <c r="CVS122"/>
      <c r="CVU122"/>
      <c r="CVW122"/>
      <c r="CVY122"/>
      <c r="CWA122"/>
      <c r="CWC122"/>
      <c r="CWE122"/>
      <c r="CWG122"/>
      <c r="CWI122"/>
      <c r="CWK122"/>
      <c r="CWM122"/>
      <c r="CWO122"/>
      <c r="CWQ122"/>
      <c r="CWS122"/>
      <c r="CWU122"/>
      <c r="CWW122"/>
      <c r="CWY122"/>
      <c r="CXA122"/>
      <c r="CXC122"/>
      <c r="CXE122"/>
      <c r="CXG122"/>
      <c r="CXI122"/>
      <c r="CXK122"/>
      <c r="CXM122"/>
      <c r="CXO122"/>
      <c r="CXQ122"/>
      <c r="CXS122"/>
      <c r="CXU122"/>
      <c r="CXW122"/>
      <c r="CXY122"/>
      <c r="CYA122"/>
      <c r="CYC122"/>
      <c r="CYE122"/>
      <c r="CYG122"/>
      <c r="CYI122"/>
      <c r="CYK122"/>
      <c r="CYM122"/>
      <c r="CYO122"/>
      <c r="CYQ122"/>
      <c r="CYS122"/>
      <c r="CYU122"/>
      <c r="CYW122"/>
      <c r="CYY122"/>
      <c r="CZA122"/>
      <c r="CZC122"/>
      <c r="CZE122"/>
      <c r="CZG122"/>
      <c r="CZI122"/>
      <c r="CZK122"/>
      <c r="CZM122"/>
      <c r="CZO122"/>
      <c r="CZQ122"/>
      <c r="CZS122"/>
      <c r="CZU122"/>
      <c r="CZW122"/>
      <c r="CZY122"/>
      <c r="DAA122"/>
      <c r="DAC122"/>
      <c r="DAE122"/>
      <c r="DAG122"/>
      <c r="DAI122"/>
      <c r="DAK122"/>
      <c r="DAM122"/>
      <c r="DAO122"/>
      <c r="DAQ122"/>
      <c r="DAS122"/>
      <c r="DAU122"/>
      <c r="DAW122"/>
      <c r="DAY122"/>
      <c r="DBA122"/>
      <c r="DBC122"/>
      <c r="DBE122"/>
      <c r="DBG122"/>
      <c r="DBI122"/>
      <c r="DBK122"/>
      <c r="DBM122"/>
      <c r="DBO122"/>
      <c r="DBQ122"/>
      <c r="DBS122"/>
      <c r="DBU122"/>
      <c r="DBW122"/>
      <c r="DBY122"/>
      <c r="DCA122"/>
      <c r="DCC122"/>
      <c r="DCE122"/>
      <c r="DCG122"/>
      <c r="DCI122"/>
      <c r="DCK122"/>
      <c r="DCM122"/>
      <c r="DCO122"/>
      <c r="DCQ122"/>
      <c r="DCS122"/>
      <c r="DCU122"/>
      <c r="DCW122"/>
      <c r="DCY122"/>
      <c r="DDA122"/>
      <c r="DDC122"/>
      <c r="DDE122"/>
      <c r="DDG122"/>
      <c r="DDI122"/>
      <c r="DDK122"/>
      <c r="DDM122"/>
      <c r="DDO122"/>
      <c r="DDQ122"/>
      <c r="DDS122"/>
      <c r="DDU122"/>
      <c r="DDW122"/>
      <c r="DDY122"/>
      <c r="DEA122"/>
      <c r="DEC122"/>
      <c r="DEE122"/>
      <c r="DEG122"/>
      <c r="DEI122"/>
      <c r="DEK122"/>
      <c r="DEM122"/>
      <c r="DEO122"/>
      <c r="DEQ122"/>
      <c r="DES122"/>
      <c r="DEU122"/>
      <c r="DEW122"/>
      <c r="DEY122"/>
      <c r="DFA122"/>
      <c r="DFC122"/>
      <c r="DFE122"/>
      <c r="DFG122"/>
      <c r="DFI122"/>
      <c r="DFK122"/>
      <c r="DFM122"/>
      <c r="DFO122"/>
      <c r="DFQ122"/>
      <c r="DFS122"/>
      <c r="DFU122"/>
      <c r="DFW122"/>
      <c r="DFY122"/>
      <c r="DGA122"/>
      <c r="DGC122"/>
      <c r="DGE122"/>
      <c r="DGG122"/>
      <c r="DGI122"/>
      <c r="DGK122"/>
      <c r="DGM122"/>
      <c r="DGO122"/>
      <c r="DGQ122"/>
      <c r="DGS122"/>
      <c r="DGU122"/>
      <c r="DGW122"/>
      <c r="DGY122"/>
      <c r="DHA122"/>
      <c r="DHC122"/>
      <c r="DHE122"/>
      <c r="DHG122"/>
      <c r="DHI122"/>
      <c r="DHK122"/>
      <c r="DHM122"/>
      <c r="DHO122"/>
      <c r="DHQ122"/>
      <c r="DHS122"/>
      <c r="DHU122"/>
      <c r="DHW122"/>
      <c r="DHY122"/>
      <c r="DIA122"/>
      <c r="DIC122"/>
      <c r="DIE122"/>
      <c r="DIG122"/>
      <c r="DII122"/>
      <c r="DIK122"/>
      <c r="DIM122"/>
      <c r="DIO122"/>
      <c r="DIQ122"/>
      <c r="DIS122"/>
      <c r="DIU122"/>
      <c r="DIW122"/>
      <c r="DIY122"/>
      <c r="DJA122"/>
      <c r="DJC122"/>
      <c r="DJE122"/>
      <c r="DJG122"/>
      <c r="DJI122"/>
      <c r="DJK122"/>
      <c r="DJM122"/>
      <c r="DJO122"/>
      <c r="DJQ122"/>
      <c r="DJS122"/>
      <c r="DJU122"/>
      <c r="DJW122"/>
      <c r="DJY122"/>
      <c r="DKA122"/>
      <c r="DKC122"/>
      <c r="DKE122"/>
      <c r="DKG122"/>
      <c r="DKI122"/>
      <c r="DKK122"/>
      <c r="DKM122"/>
      <c r="DKO122"/>
      <c r="DKQ122"/>
      <c r="DKS122"/>
      <c r="DKU122"/>
      <c r="DKW122"/>
      <c r="DKY122"/>
      <c r="DLA122"/>
      <c r="DLC122"/>
      <c r="DLE122"/>
      <c r="DLG122"/>
      <c r="DLI122"/>
      <c r="DLK122"/>
      <c r="DLM122"/>
      <c r="DLO122"/>
      <c r="DLQ122"/>
      <c r="DLS122"/>
      <c r="DLU122"/>
      <c r="DLW122"/>
      <c r="DLY122"/>
      <c r="DMA122"/>
      <c r="DMC122"/>
      <c r="DME122"/>
      <c r="DMG122"/>
      <c r="DMI122"/>
      <c r="DMK122"/>
      <c r="DMM122"/>
      <c r="DMO122"/>
      <c r="DMQ122"/>
      <c r="DMS122"/>
      <c r="DMU122"/>
      <c r="DMW122"/>
      <c r="DMY122"/>
      <c r="DNA122"/>
      <c r="DNC122"/>
      <c r="DNE122"/>
      <c r="DNG122"/>
      <c r="DNI122"/>
      <c r="DNK122"/>
      <c r="DNM122"/>
      <c r="DNO122"/>
      <c r="DNQ122"/>
      <c r="DNS122"/>
      <c r="DNU122"/>
      <c r="DNW122"/>
      <c r="DNY122"/>
      <c r="DOA122"/>
      <c r="DOC122"/>
      <c r="DOE122"/>
      <c r="DOG122"/>
      <c r="DOI122"/>
      <c r="DOK122"/>
      <c r="DOM122"/>
      <c r="DOO122"/>
      <c r="DOQ122"/>
      <c r="DOS122"/>
      <c r="DOU122"/>
      <c r="DOW122"/>
      <c r="DOY122"/>
      <c r="DPA122"/>
      <c r="DPC122"/>
      <c r="DPE122"/>
      <c r="DPG122"/>
      <c r="DPI122"/>
      <c r="DPK122"/>
      <c r="DPM122"/>
      <c r="DPO122"/>
      <c r="DPQ122"/>
      <c r="DPS122"/>
      <c r="DPU122"/>
      <c r="DPW122"/>
      <c r="DPY122"/>
      <c r="DQA122"/>
      <c r="DQC122"/>
      <c r="DQE122"/>
      <c r="DQG122"/>
      <c r="DQI122"/>
      <c r="DQK122"/>
      <c r="DQM122"/>
      <c r="DQO122"/>
      <c r="DQQ122"/>
      <c r="DQS122"/>
      <c r="DQU122"/>
      <c r="DQW122"/>
      <c r="DQY122"/>
      <c r="DRA122"/>
      <c r="DRC122"/>
      <c r="DRE122"/>
      <c r="DRG122"/>
      <c r="DRI122"/>
      <c r="DRK122"/>
      <c r="DRM122"/>
      <c r="DRO122"/>
      <c r="DRQ122"/>
      <c r="DRS122"/>
      <c r="DRU122"/>
      <c r="DRW122"/>
      <c r="DRY122"/>
      <c r="DSA122"/>
      <c r="DSC122"/>
      <c r="DSE122"/>
      <c r="DSG122"/>
      <c r="DSI122"/>
      <c r="DSK122"/>
      <c r="DSM122"/>
      <c r="DSO122"/>
      <c r="DSQ122"/>
      <c r="DSS122"/>
      <c r="DSU122"/>
      <c r="DSW122"/>
      <c r="DSY122"/>
      <c r="DTA122"/>
      <c r="DTC122"/>
      <c r="DTE122"/>
      <c r="DTG122"/>
      <c r="DTI122"/>
      <c r="DTK122"/>
      <c r="DTM122"/>
      <c r="DTO122"/>
      <c r="DTQ122"/>
      <c r="DTS122"/>
      <c r="DTU122"/>
      <c r="DTW122"/>
      <c r="DTY122"/>
      <c r="DUA122"/>
      <c r="DUC122"/>
      <c r="DUE122"/>
      <c r="DUG122"/>
      <c r="DUI122"/>
      <c r="DUK122"/>
      <c r="DUM122"/>
      <c r="DUO122"/>
      <c r="DUQ122"/>
      <c r="DUS122"/>
      <c r="DUU122"/>
      <c r="DUW122"/>
      <c r="DUY122"/>
      <c r="DVA122"/>
      <c r="DVC122"/>
      <c r="DVE122"/>
      <c r="DVG122"/>
      <c r="DVI122"/>
      <c r="DVK122"/>
      <c r="DVM122"/>
      <c r="DVO122"/>
      <c r="DVQ122"/>
      <c r="DVS122"/>
      <c r="DVU122"/>
      <c r="DVW122"/>
      <c r="DVY122"/>
      <c r="DWA122"/>
      <c r="DWC122"/>
      <c r="DWE122"/>
      <c r="DWG122"/>
      <c r="DWI122"/>
      <c r="DWK122"/>
      <c r="DWM122"/>
      <c r="DWO122"/>
      <c r="DWQ122"/>
      <c r="DWS122"/>
      <c r="DWU122"/>
      <c r="DWW122"/>
      <c r="DWY122"/>
      <c r="DXA122"/>
      <c r="DXC122"/>
      <c r="DXE122"/>
      <c r="DXG122"/>
      <c r="DXI122"/>
      <c r="DXK122"/>
      <c r="DXM122"/>
      <c r="DXO122"/>
      <c r="DXQ122"/>
      <c r="DXS122"/>
      <c r="DXU122"/>
      <c r="DXW122"/>
      <c r="DXY122"/>
      <c r="DYA122"/>
      <c r="DYC122"/>
      <c r="DYE122"/>
      <c r="DYG122"/>
      <c r="DYI122"/>
      <c r="DYK122"/>
      <c r="DYM122"/>
      <c r="DYO122"/>
      <c r="DYQ122"/>
      <c r="DYS122"/>
      <c r="DYU122"/>
      <c r="DYW122"/>
      <c r="DYY122"/>
      <c r="DZA122"/>
      <c r="DZC122"/>
      <c r="DZE122"/>
      <c r="DZG122"/>
      <c r="DZI122"/>
      <c r="DZK122"/>
      <c r="DZM122"/>
      <c r="DZO122"/>
      <c r="DZQ122"/>
      <c r="DZS122"/>
      <c r="DZU122"/>
      <c r="DZW122"/>
      <c r="DZY122"/>
      <c r="EAA122"/>
      <c r="EAC122"/>
      <c r="EAE122"/>
      <c r="EAG122"/>
      <c r="EAI122"/>
      <c r="EAK122"/>
      <c r="EAM122"/>
      <c r="EAO122"/>
      <c r="EAQ122"/>
      <c r="EAS122"/>
      <c r="EAU122"/>
      <c r="EAW122"/>
      <c r="EAY122"/>
      <c r="EBA122"/>
      <c r="EBC122"/>
      <c r="EBE122"/>
      <c r="EBG122"/>
      <c r="EBI122"/>
      <c r="EBK122"/>
      <c r="EBM122"/>
      <c r="EBO122"/>
      <c r="EBQ122"/>
      <c r="EBS122"/>
      <c r="EBU122"/>
      <c r="EBW122"/>
      <c r="EBY122"/>
      <c r="ECA122"/>
      <c r="ECC122"/>
      <c r="ECE122"/>
      <c r="ECG122"/>
      <c r="ECI122"/>
      <c r="ECK122"/>
      <c r="ECM122"/>
      <c r="ECO122"/>
      <c r="ECQ122"/>
      <c r="ECS122"/>
      <c r="ECU122"/>
      <c r="ECW122"/>
      <c r="ECY122"/>
      <c r="EDA122"/>
      <c r="EDC122"/>
      <c r="EDE122"/>
      <c r="EDG122"/>
      <c r="EDI122"/>
      <c r="EDK122"/>
      <c r="EDM122"/>
      <c r="EDO122"/>
      <c r="EDQ122"/>
      <c r="EDS122"/>
      <c r="EDU122"/>
      <c r="EDW122"/>
      <c r="EDY122"/>
      <c r="EEA122"/>
      <c r="EEC122"/>
      <c r="EEE122"/>
      <c r="EEG122"/>
      <c r="EEI122"/>
      <c r="EEK122"/>
      <c r="EEM122"/>
      <c r="EEO122"/>
      <c r="EEQ122"/>
      <c r="EES122"/>
      <c r="EEU122"/>
      <c r="EEW122"/>
      <c r="EEY122"/>
      <c r="EFA122"/>
      <c r="EFC122"/>
      <c r="EFE122"/>
      <c r="EFG122"/>
      <c r="EFI122"/>
      <c r="EFK122"/>
      <c r="EFM122"/>
      <c r="EFO122"/>
      <c r="EFQ122"/>
      <c r="EFS122"/>
      <c r="EFU122"/>
      <c r="EFW122"/>
      <c r="EFY122"/>
      <c r="EGA122"/>
      <c r="EGC122"/>
      <c r="EGE122"/>
      <c r="EGG122"/>
      <c r="EGI122"/>
      <c r="EGK122"/>
      <c r="EGM122"/>
      <c r="EGO122"/>
      <c r="EGQ122"/>
      <c r="EGS122"/>
      <c r="EGU122"/>
      <c r="EGW122"/>
      <c r="EGY122"/>
      <c r="EHA122"/>
      <c r="EHC122"/>
      <c r="EHE122"/>
      <c r="EHG122"/>
      <c r="EHI122"/>
      <c r="EHK122"/>
      <c r="EHM122"/>
      <c r="EHO122"/>
      <c r="EHQ122"/>
      <c r="EHS122"/>
      <c r="EHU122"/>
      <c r="EHW122"/>
      <c r="EHY122"/>
      <c r="EIA122"/>
      <c r="EIC122"/>
      <c r="EIE122"/>
      <c r="EIG122"/>
      <c r="EII122"/>
      <c r="EIK122"/>
      <c r="EIM122"/>
      <c r="EIO122"/>
      <c r="EIQ122"/>
      <c r="EIS122"/>
      <c r="EIU122"/>
      <c r="EIW122"/>
      <c r="EIY122"/>
      <c r="EJA122"/>
      <c r="EJC122"/>
      <c r="EJE122"/>
      <c r="EJG122"/>
      <c r="EJI122"/>
      <c r="EJK122"/>
      <c r="EJM122"/>
      <c r="EJO122"/>
      <c r="EJQ122"/>
      <c r="EJS122"/>
      <c r="EJU122"/>
      <c r="EJW122"/>
      <c r="EJY122"/>
      <c r="EKA122"/>
      <c r="EKC122"/>
      <c r="EKE122"/>
      <c r="EKG122"/>
      <c r="EKI122"/>
      <c r="EKK122"/>
      <c r="EKM122"/>
      <c r="EKO122"/>
      <c r="EKQ122"/>
      <c r="EKS122"/>
      <c r="EKU122"/>
      <c r="EKW122"/>
      <c r="EKY122"/>
      <c r="ELA122"/>
      <c r="ELC122"/>
      <c r="ELE122"/>
      <c r="ELG122"/>
      <c r="ELI122"/>
      <c r="ELK122"/>
      <c r="ELM122"/>
      <c r="ELO122"/>
      <c r="ELQ122"/>
      <c r="ELS122"/>
      <c r="ELU122"/>
      <c r="ELW122"/>
      <c r="ELY122"/>
      <c r="EMA122"/>
      <c r="EMC122"/>
      <c r="EME122"/>
      <c r="EMG122"/>
      <c r="EMI122"/>
      <c r="EMK122"/>
      <c r="EMM122"/>
      <c r="EMO122"/>
      <c r="EMQ122"/>
      <c r="EMS122"/>
      <c r="EMU122"/>
      <c r="EMW122"/>
      <c r="EMY122"/>
      <c r="ENA122"/>
      <c r="ENC122"/>
      <c r="ENE122"/>
      <c r="ENG122"/>
      <c r="ENI122"/>
      <c r="ENK122"/>
      <c r="ENM122"/>
      <c r="ENO122"/>
      <c r="ENQ122"/>
      <c r="ENS122"/>
      <c r="ENU122"/>
      <c r="ENW122"/>
      <c r="ENY122"/>
      <c r="EOA122"/>
      <c r="EOC122"/>
      <c r="EOE122"/>
      <c r="EOG122"/>
      <c r="EOI122"/>
      <c r="EOK122"/>
      <c r="EOM122"/>
      <c r="EOO122"/>
      <c r="EOQ122"/>
      <c r="EOS122"/>
      <c r="EOU122"/>
      <c r="EOW122"/>
      <c r="EOY122"/>
      <c r="EPA122"/>
      <c r="EPC122"/>
      <c r="EPE122"/>
      <c r="EPG122"/>
      <c r="EPI122"/>
      <c r="EPK122"/>
      <c r="EPM122"/>
      <c r="EPO122"/>
      <c r="EPQ122"/>
      <c r="EPS122"/>
      <c r="EPU122"/>
      <c r="EPW122"/>
      <c r="EPY122"/>
      <c r="EQA122"/>
      <c r="EQC122"/>
      <c r="EQE122"/>
      <c r="EQG122"/>
      <c r="EQI122"/>
      <c r="EQK122"/>
      <c r="EQM122"/>
      <c r="EQO122"/>
      <c r="EQQ122"/>
      <c r="EQS122"/>
      <c r="EQU122"/>
      <c r="EQW122"/>
      <c r="EQY122"/>
      <c r="ERA122"/>
      <c r="ERC122"/>
      <c r="ERE122"/>
      <c r="ERG122"/>
      <c r="ERI122"/>
      <c r="ERK122"/>
      <c r="ERM122"/>
      <c r="ERO122"/>
      <c r="ERQ122"/>
      <c r="ERS122"/>
      <c r="ERU122"/>
      <c r="ERW122"/>
      <c r="ERY122"/>
      <c r="ESA122"/>
      <c r="ESC122"/>
      <c r="ESE122"/>
      <c r="ESG122"/>
      <c r="ESI122"/>
      <c r="ESK122"/>
      <c r="ESM122"/>
      <c r="ESO122"/>
      <c r="ESQ122"/>
      <c r="ESS122"/>
      <c r="ESU122"/>
      <c r="ESW122"/>
      <c r="ESY122"/>
      <c r="ETA122"/>
      <c r="ETC122"/>
      <c r="ETE122"/>
      <c r="ETG122"/>
      <c r="ETI122"/>
      <c r="ETK122"/>
      <c r="ETM122"/>
      <c r="ETO122"/>
      <c r="ETQ122"/>
      <c r="ETS122"/>
      <c r="ETU122"/>
      <c r="ETW122"/>
      <c r="ETY122"/>
      <c r="EUA122"/>
      <c r="EUC122"/>
      <c r="EUE122"/>
      <c r="EUG122"/>
      <c r="EUI122"/>
      <c r="EUK122"/>
      <c r="EUM122"/>
      <c r="EUO122"/>
      <c r="EUQ122"/>
      <c r="EUS122"/>
      <c r="EUU122"/>
      <c r="EUW122"/>
      <c r="EUY122"/>
      <c r="EVA122"/>
      <c r="EVC122"/>
      <c r="EVE122"/>
      <c r="EVG122"/>
      <c r="EVI122"/>
      <c r="EVK122"/>
      <c r="EVM122"/>
      <c r="EVO122"/>
      <c r="EVQ122"/>
      <c r="EVS122"/>
      <c r="EVU122"/>
      <c r="EVW122"/>
      <c r="EVY122"/>
      <c r="EWA122"/>
      <c r="EWC122"/>
      <c r="EWE122"/>
      <c r="EWG122"/>
      <c r="EWI122"/>
      <c r="EWK122"/>
      <c r="EWM122"/>
      <c r="EWO122"/>
      <c r="EWQ122"/>
      <c r="EWS122"/>
      <c r="EWU122"/>
      <c r="EWW122"/>
      <c r="EWY122"/>
      <c r="EXA122"/>
      <c r="EXC122"/>
      <c r="EXE122"/>
      <c r="EXG122"/>
      <c r="EXI122"/>
      <c r="EXK122"/>
      <c r="EXM122"/>
      <c r="EXO122"/>
      <c r="EXQ122"/>
      <c r="EXS122"/>
      <c r="EXU122"/>
      <c r="EXW122"/>
      <c r="EXY122"/>
      <c r="EYA122"/>
      <c r="EYC122"/>
      <c r="EYE122"/>
      <c r="EYG122"/>
      <c r="EYI122"/>
      <c r="EYK122"/>
      <c r="EYM122"/>
      <c r="EYO122"/>
      <c r="EYQ122"/>
      <c r="EYS122"/>
      <c r="EYU122"/>
      <c r="EYW122"/>
      <c r="EYY122"/>
      <c r="EZA122"/>
      <c r="EZC122"/>
      <c r="EZE122"/>
      <c r="EZG122"/>
      <c r="EZI122"/>
      <c r="EZK122"/>
      <c r="EZM122"/>
      <c r="EZO122"/>
      <c r="EZQ122"/>
      <c r="EZS122"/>
      <c r="EZU122"/>
      <c r="EZW122"/>
      <c r="EZY122"/>
      <c r="FAA122"/>
      <c r="FAC122"/>
      <c r="FAE122"/>
      <c r="FAG122"/>
      <c r="FAI122"/>
      <c r="FAK122"/>
      <c r="FAM122"/>
      <c r="FAO122"/>
      <c r="FAQ122"/>
      <c r="FAS122"/>
      <c r="FAU122"/>
      <c r="FAW122"/>
      <c r="FAY122"/>
      <c r="FBA122"/>
      <c r="FBC122"/>
      <c r="FBE122"/>
      <c r="FBG122"/>
      <c r="FBI122"/>
      <c r="FBK122"/>
      <c r="FBM122"/>
      <c r="FBO122"/>
      <c r="FBQ122"/>
      <c r="FBS122"/>
      <c r="FBU122"/>
      <c r="FBW122"/>
      <c r="FBY122"/>
      <c r="FCA122"/>
      <c r="FCC122"/>
      <c r="FCE122"/>
      <c r="FCG122"/>
      <c r="FCI122"/>
      <c r="FCK122"/>
      <c r="FCM122"/>
      <c r="FCO122"/>
      <c r="FCQ122"/>
      <c r="FCS122"/>
      <c r="FCU122"/>
      <c r="FCW122"/>
      <c r="FCY122"/>
      <c r="FDA122"/>
      <c r="FDC122"/>
      <c r="FDE122"/>
      <c r="FDG122"/>
      <c r="FDI122"/>
      <c r="FDK122"/>
      <c r="FDM122"/>
      <c r="FDO122"/>
      <c r="FDQ122"/>
      <c r="FDS122"/>
      <c r="FDU122"/>
      <c r="FDW122"/>
      <c r="FDY122"/>
      <c r="FEA122"/>
      <c r="FEC122"/>
      <c r="FEE122"/>
      <c r="FEG122"/>
      <c r="FEI122"/>
      <c r="FEK122"/>
      <c r="FEM122"/>
      <c r="FEO122"/>
      <c r="FEQ122"/>
      <c r="FES122"/>
      <c r="FEU122"/>
      <c r="FEW122"/>
      <c r="FEY122"/>
      <c r="FFA122"/>
      <c r="FFC122"/>
      <c r="FFE122"/>
      <c r="FFG122"/>
      <c r="FFI122"/>
      <c r="FFK122"/>
      <c r="FFM122"/>
      <c r="FFO122"/>
      <c r="FFQ122"/>
      <c r="FFS122"/>
      <c r="FFU122"/>
      <c r="FFW122"/>
      <c r="FFY122"/>
      <c r="FGA122"/>
      <c r="FGC122"/>
      <c r="FGE122"/>
      <c r="FGG122"/>
      <c r="FGI122"/>
      <c r="FGK122"/>
      <c r="FGM122"/>
      <c r="FGO122"/>
      <c r="FGQ122"/>
      <c r="FGS122"/>
      <c r="FGU122"/>
      <c r="FGW122"/>
      <c r="FGY122"/>
      <c r="FHA122"/>
      <c r="FHC122"/>
      <c r="FHE122"/>
      <c r="FHG122"/>
      <c r="FHI122"/>
      <c r="FHK122"/>
      <c r="FHM122"/>
      <c r="FHO122"/>
      <c r="FHQ122"/>
      <c r="FHS122"/>
      <c r="FHU122"/>
      <c r="FHW122"/>
      <c r="FHY122"/>
      <c r="FIA122"/>
      <c r="FIC122"/>
      <c r="FIE122"/>
      <c r="FIG122"/>
      <c r="FII122"/>
      <c r="FIK122"/>
      <c r="FIM122"/>
      <c r="FIO122"/>
      <c r="FIQ122"/>
      <c r="FIS122"/>
      <c r="FIU122"/>
      <c r="FIW122"/>
      <c r="FIY122"/>
      <c r="FJA122"/>
      <c r="FJC122"/>
      <c r="FJE122"/>
      <c r="FJG122"/>
      <c r="FJI122"/>
      <c r="FJK122"/>
      <c r="FJM122"/>
      <c r="FJO122"/>
      <c r="FJQ122"/>
      <c r="FJS122"/>
      <c r="FJU122"/>
      <c r="FJW122"/>
      <c r="FJY122"/>
      <c r="FKA122"/>
      <c r="FKC122"/>
      <c r="FKE122"/>
      <c r="FKG122"/>
      <c r="FKI122"/>
      <c r="FKK122"/>
      <c r="FKM122"/>
      <c r="FKO122"/>
      <c r="FKQ122"/>
      <c r="FKS122"/>
      <c r="FKU122"/>
      <c r="FKW122"/>
      <c r="FKY122"/>
      <c r="FLA122"/>
      <c r="FLC122"/>
      <c r="FLE122"/>
      <c r="FLG122"/>
      <c r="FLI122"/>
      <c r="FLK122"/>
      <c r="FLM122"/>
      <c r="FLO122"/>
      <c r="FLQ122"/>
      <c r="FLS122"/>
      <c r="FLU122"/>
      <c r="FLW122"/>
      <c r="FLY122"/>
      <c r="FMA122"/>
      <c r="FMC122"/>
      <c r="FME122"/>
      <c r="FMG122"/>
      <c r="FMI122"/>
      <c r="FMK122"/>
      <c r="FMM122"/>
      <c r="FMO122"/>
      <c r="FMQ122"/>
      <c r="FMS122"/>
      <c r="FMU122"/>
      <c r="FMW122"/>
      <c r="FMY122"/>
      <c r="FNA122"/>
      <c r="FNC122"/>
      <c r="FNE122"/>
      <c r="FNG122"/>
      <c r="FNI122"/>
      <c r="FNK122"/>
      <c r="FNM122"/>
      <c r="FNO122"/>
      <c r="FNQ122"/>
      <c r="FNS122"/>
      <c r="FNU122"/>
      <c r="FNW122"/>
      <c r="FNY122"/>
      <c r="FOA122"/>
      <c r="FOC122"/>
      <c r="FOE122"/>
      <c r="FOG122"/>
      <c r="FOI122"/>
      <c r="FOK122"/>
      <c r="FOM122"/>
      <c r="FOO122"/>
      <c r="FOQ122"/>
      <c r="FOS122"/>
      <c r="FOU122"/>
      <c r="FOW122"/>
      <c r="FOY122"/>
      <c r="FPA122"/>
      <c r="FPC122"/>
      <c r="FPE122"/>
      <c r="FPG122"/>
      <c r="FPI122"/>
      <c r="FPK122"/>
      <c r="FPM122"/>
      <c r="FPO122"/>
      <c r="FPQ122"/>
      <c r="FPS122"/>
      <c r="FPU122"/>
      <c r="FPW122"/>
      <c r="FPY122"/>
      <c r="FQA122"/>
      <c r="FQC122"/>
      <c r="FQE122"/>
      <c r="FQG122"/>
      <c r="FQI122"/>
      <c r="FQK122"/>
      <c r="FQM122"/>
      <c r="FQO122"/>
      <c r="FQQ122"/>
      <c r="FQS122"/>
      <c r="FQU122"/>
      <c r="FQW122"/>
      <c r="FQY122"/>
      <c r="FRA122"/>
      <c r="FRC122"/>
      <c r="FRE122"/>
      <c r="FRG122"/>
      <c r="FRI122"/>
      <c r="FRK122"/>
      <c r="FRM122"/>
      <c r="FRO122"/>
      <c r="FRQ122"/>
      <c r="FRS122"/>
      <c r="FRU122"/>
      <c r="FRW122"/>
      <c r="FRY122"/>
      <c r="FSA122"/>
      <c r="FSC122"/>
      <c r="FSE122"/>
      <c r="FSG122"/>
      <c r="FSI122"/>
      <c r="FSK122"/>
      <c r="FSM122"/>
      <c r="FSO122"/>
      <c r="FSQ122"/>
      <c r="FSS122"/>
      <c r="FSU122"/>
      <c r="FSW122"/>
      <c r="FSY122"/>
      <c r="FTA122"/>
      <c r="FTC122"/>
      <c r="FTE122"/>
      <c r="FTG122"/>
      <c r="FTI122"/>
      <c r="FTK122"/>
      <c r="FTM122"/>
      <c r="FTO122"/>
      <c r="FTQ122"/>
      <c r="FTS122"/>
      <c r="FTU122"/>
      <c r="FTW122"/>
      <c r="FTY122"/>
      <c r="FUA122"/>
      <c r="FUC122"/>
      <c r="FUE122"/>
      <c r="FUG122"/>
      <c r="FUI122"/>
      <c r="FUK122"/>
      <c r="FUM122"/>
      <c r="FUO122"/>
      <c r="FUQ122"/>
      <c r="FUS122"/>
      <c r="FUU122"/>
      <c r="FUW122"/>
      <c r="FUY122"/>
      <c r="FVA122"/>
      <c r="FVC122"/>
      <c r="FVE122"/>
      <c r="FVG122"/>
      <c r="FVI122"/>
      <c r="FVK122"/>
      <c r="FVM122"/>
      <c r="FVO122"/>
      <c r="FVQ122"/>
      <c r="FVS122"/>
      <c r="FVU122"/>
      <c r="FVW122"/>
      <c r="FVY122"/>
      <c r="FWA122"/>
      <c r="FWC122"/>
      <c r="FWE122"/>
      <c r="FWG122"/>
      <c r="FWI122"/>
      <c r="FWK122"/>
      <c r="FWM122"/>
      <c r="FWO122"/>
      <c r="FWQ122"/>
      <c r="FWS122"/>
      <c r="FWU122"/>
      <c r="FWW122"/>
      <c r="FWY122"/>
      <c r="FXA122"/>
      <c r="FXC122"/>
      <c r="FXE122"/>
      <c r="FXG122"/>
      <c r="FXI122"/>
      <c r="FXK122"/>
      <c r="FXM122"/>
      <c r="FXO122"/>
      <c r="FXQ122"/>
      <c r="FXS122"/>
      <c r="FXU122"/>
      <c r="FXW122"/>
      <c r="FXY122"/>
      <c r="FYA122"/>
      <c r="FYC122"/>
      <c r="FYE122"/>
      <c r="FYG122"/>
      <c r="FYI122"/>
      <c r="FYK122"/>
      <c r="FYM122"/>
      <c r="FYO122"/>
      <c r="FYQ122"/>
      <c r="FYS122"/>
      <c r="FYU122"/>
      <c r="FYW122"/>
      <c r="FYY122"/>
      <c r="FZA122"/>
      <c r="FZC122"/>
      <c r="FZE122"/>
      <c r="FZG122"/>
      <c r="FZI122"/>
      <c r="FZK122"/>
      <c r="FZM122"/>
      <c r="FZO122"/>
      <c r="FZQ122"/>
      <c r="FZS122"/>
      <c r="FZU122"/>
      <c r="FZW122"/>
      <c r="FZY122"/>
      <c r="GAA122"/>
      <c r="GAC122"/>
      <c r="GAE122"/>
      <c r="GAG122"/>
      <c r="GAI122"/>
      <c r="GAK122"/>
      <c r="GAM122"/>
      <c r="GAO122"/>
      <c r="GAQ122"/>
      <c r="GAS122"/>
      <c r="GAU122"/>
      <c r="GAW122"/>
      <c r="GAY122"/>
      <c r="GBA122"/>
      <c r="GBC122"/>
      <c r="GBE122"/>
      <c r="GBG122"/>
      <c r="GBI122"/>
      <c r="GBK122"/>
      <c r="GBM122"/>
      <c r="GBO122"/>
      <c r="GBQ122"/>
      <c r="GBS122"/>
      <c r="GBU122"/>
      <c r="GBW122"/>
      <c r="GBY122"/>
      <c r="GCA122"/>
      <c r="GCC122"/>
      <c r="GCE122"/>
      <c r="GCG122"/>
      <c r="GCI122"/>
      <c r="GCK122"/>
      <c r="GCM122"/>
      <c r="GCO122"/>
      <c r="GCQ122"/>
      <c r="GCS122"/>
      <c r="GCU122"/>
      <c r="GCW122"/>
      <c r="GCY122"/>
      <c r="GDA122"/>
      <c r="GDC122"/>
      <c r="GDE122"/>
      <c r="GDG122"/>
      <c r="GDI122"/>
      <c r="GDK122"/>
      <c r="GDM122"/>
      <c r="GDO122"/>
      <c r="GDQ122"/>
      <c r="GDS122"/>
      <c r="GDU122"/>
      <c r="GDW122"/>
      <c r="GDY122"/>
      <c r="GEA122"/>
      <c r="GEC122"/>
      <c r="GEE122"/>
      <c r="GEG122"/>
      <c r="GEI122"/>
      <c r="GEK122"/>
      <c r="GEM122"/>
      <c r="GEO122"/>
      <c r="GEQ122"/>
      <c r="GES122"/>
      <c r="GEU122"/>
      <c r="GEW122"/>
      <c r="GEY122"/>
      <c r="GFA122"/>
      <c r="GFC122"/>
      <c r="GFE122"/>
      <c r="GFG122"/>
      <c r="GFI122"/>
      <c r="GFK122"/>
      <c r="GFM122"/>
      <c r="GFO122"/>
      <c r="GFQ122"/>
      <c r="GFS122"/>
      <c r="GFU122"/>
      <c r="GFW122"/>
      <c r="GFY122"/>
      <c r="GGA122"/>
      <c r="GGC122"/>
      <c r="GGE122"/>
      <c r="GGG122"/>
      <c r="GGI122"/>
      <c r="GGK122"/>
      <c r="GGM122"/>
      <c r="GGO122"/>
      <c r="GGQ122"/>
      <c r="GGS122"/>
      <c r="GGU122"/>
      <c r="GGW122"/>
      <c r="GGY122"/>
      <c r="GHA122"/>
      <c r="GHC122"/>
      <c r="GHE122"/>
      <c r="GHG122"/>
      <c r="GHI122"/>
      <c r="GHK122"/>
      <c r="GHM122"/>
      <c r="GHO122"/>
      <c r="GHQ122"/>
      <c r="GHS122"/>
      <c r="GHU122"/>
      <c r="GHW122"/>
      <c r="GHY122"/>
      <c r="GIA122"/>
      <c r="GIC122"/>
      <c r="GIE122"/>
      <c r="GIG122"/>
      <c r="GII122"/>
      <c r="GIK122"/>
      <c r="GIM122"/>
      <c r="GIO122"/>
      <c r="GIQ122"/>
      <c r="GIS122"/>
      <c r="GIU122"/>
      <c r="GIW122"/>
      <c r="GIY122"/>
      <c r="GJA122"/>
      <c r="GJC122"/>
      <c r="GJE122"/>
      <c r="GJG122"/>
      <c r="GJI122"/>
      <c r="GJK122"/>
      <c r="GJM122"/>
      <c r="GJO122"/>
      <c r="GJQ122"/>
      <c r="GJS122"/>
      <c r="GJU122"/>
      <c r="GJW122"/>
      <c r="GJY122"/>
      <c r="GKA122"/>
      <c r="GKC122"/>
      <c r="GKE122"/>
      <c r="GKG122"/>
      <c r="GKI122"/>
      <c r="GKK122"/>
      <c r="GKM122"/>
      <c r="GKO122"/>
      <c r="GKQ122"/>
      <c r="GKS122"/>
      <c r="GKU122"/>
      <c r="GKW122"/>
      <c r="GKY122"/>
      <c r="GLA122"/>
      <c r="GLC122"/>
      <c r="GLE122"/>
      <c r="GLG122"/>
      <c r="GLI122"/>
      <c r="GLK122"/>
      <c r="GLM122"/>
      <c r="GLO122"/>
      <c r="GLQ122"/>
      <c r="GLS122"/>
      <c r="GLU122"/>
      <c r="GLW122"/>
      <c r="GLY122"/>
      <c r="GMA122"/>
      <c r="GMC122"/>
      <c r="GME122"/>
      <c r="GMG122"/>
      <c r="GMI122"/>
      <c r="GMK122"/>
      <c r="GMM122"/>
      <c r="GMO122"/>
      <c r="GMQ122"/>
      <c r="GMS122"/>
      <c r="GMU122"/>
      <c r="GMW122"/>
      <c r="GMY122"/>
      <c r="GNA122"/>
      <c r="GNC122"/>
      <c r="GNE122"/>
      <c r="GNG122"/>
      <c r="GNI122"/>
      <c r="GNK122"/>
      <c r="GNM122"/>
      <c r="GNO122"/>
      <c r="GNQ122"/>
      <c r="GNS122"/>
      <c r="GNU122"/>
      <c r="GNW122"/>
      <c r="GNY122"/>
      <c r="GOA122"/>
      <c r="GOC122"/>
      <c r="GOE122"/>
      <c r="GOG122"/>
      <c r="GOI122"/>
      <c r="GOK122"/>
      <c r="GOM122"/>
      <c r="GOO122"/>
      <c r="GOQ122"/>
      <c r="GOS122"/>
      <c r="GOU122"/>
      <c r="GOW122"/>
      <c r="GOY122"/>
      <c r="GPA122"/>
      <c r="GPC122"/>
      <c r="GPE122"/>
      <c r="GPG122"/>
      <c r="GPI122"/>
      <c r="GPK122"/>
      <c r="GPM122"/>
      <c r="GPO122"/>
      <c r="GPQ122"/>
      <c r="GPS122"/>
      <c r="GPU122"/>
      <c r="GPW122"/>
      <c r="GPY122"/>
      <c r="GQA122"/>
      <c r="GQC122"/>
      <c r="GQE122"/>
      <c r="GQG122"/>
      <c r="GQI122"/>
      <c r="GQK122"/>
      <c r="GQM122"/>
      <c r="GQO122"/>
      <c r="GQQ122"/>
      <c r="GQS122"/>
      <c r="GQU122"/>
      <c r="GQW122"/>
      <c r="GQY122"/>
      <c r="GRA122"/>
      <c r="GRC122"/>
      <c r="GRE122"/>
      <c r="GRG122"/>
      <c r="GRI122"/>
      <c r="GRK122"/>
      <c r="GRM122"/>
      <c r="GRO122"/>
      <c r="GRQ122"/>
      <c r="GRS122"/>
      <c r="GRU122"/>
      <c r="GRW122"/>
      <c r="GRY122"/>
      <c r="GSA122"/>
      <c r="GSC122"/>
      <c r="GSE122"/>
      <c r="GSG122"/>
      <c r="GSI122"/>
      <c r="GSK122"/>
      <c r="GSM122"/>
      <c r="GSO122"/>
      <c r="GSQ122"/>
      <c r="GSS122"/>
      <c r="GSU122"/>
      <c r="GSW122"/>
      <c r="GSY122"/>
      <c r="GTA122"/>
      <c r="GTC122"/>
      <c r="GTE122"/>
      <c r="GTG122"/>
      <c r="GTI122"/>
      <c r="GTK122"/>
      <c r="GTM122"/>
      <c r="GTO122"/>
      <c r="GTQ122"/>
      <c r="GTS122"/>
      <c r="GTU122"/>
      <c r="GTW122"/>
      <c r="GTY122"/>
      <c r="GUA122"/>
      <c r="GUC122"/>
      <c r="GUE122"/>
      <c r="GUG122"/>
      <c r="GUI122"/>
      <c r="GUK122"/>
      <c r="GUM122"/>
      <c r="GUO122"/>
      <c r="GUQ122"/>
      <c r="GUS122"/>
      <c r="GUU122"/>
      <c r="GUW122"/>
      <c r="GUY122"/>
      <c r="GVA122"/>
      <c r="GVC122"/>
      <c r="GVE122"/>
      <c r="GVG122"/>
      <c r="GVI122"/>
      <c r="GVK122"/>
      <c r="GVM122"/>
      <c r="GVO122"/>
      <c r="GVQ122"/>
      <c r="GVS122"/>
      <c r="GVU122"/>
      <c r="GVW122"/>
      <c r="GVY122"/>
      <c r="GWA122"/>
      <c r="GWC122"/>
      <c r="GWE122"/>
      <c r="GWG122"/>
      <c r="GWI122"/>
      <c r="GWK122"/>
      <c r="GWM122"/>
      <c r="GWO122"/>
      <c r="GWQ122"/>
      <c r="GWS122"/>
      <c r="GWU122"/>
      <c r="GWW122"/>
      <c r="GWY122"/>
      <c r="GXA122"/>
      <c r="GXC122"/>
      <c r="GXE122"/>
      <c r="GXG122"/>
      <c r="GXI122"/>
      <c r="GXK122"/>
      <c r="GXM122"/>
      <c r="GXO122"/>
      <c r="GXQ122"/>
      <c r="GXS122"/>
      <c r="GXU122"/>
      <c r="GXW122"/>
      <c r="GXY122"/>
      <c r="GYA122"/>
      <c r="GYC122"/>
      <c r="GYE122"/>
      <c r="GYG122"/>
      <c r="GYI122"/>
      <c r="GYK122"/>
      <c r="GYM122"/>
      <c r="GYO122"/>
      <c r="GYQ122"/>
      <c r="GYS122"/>
      <c r="GYU122"/>
      <c r="GYW122"/>
      <c r="GYY122"/>
      <c r="GZA122"/>
      <c r="GZC122"/>
      <c r="GZE122"/>
      <c r="GZG122"/>
      <c r="GZI122"/>
      <c r="GZK122"/>
      <c r="GZM122"/>
      <c r="GZO122"/>
      <c r="GZQ122"/>
      <c r="GZS122"/>
      <c r="GZU122"/>
      <c r="GZW122"/>
      <c r="GZY122"/>
      <c r="HAA122"/>
      <c r="HAC122"/>
      <c r="HAE122"/>
      <c r="HAG122"/>
      <c r="HAI122"/>
      <c r="HAK122"/>
      <c r="HAM122"/>
      <c r="HAO122"/>
      <c r="HAQ122"/>
      <c r="HAS122"/>
      <c r="HAU122"/>
      <c r="HAW122"/>
      <c r="HAY122"/>
      <c r="HBA122"/>
      <c r="HBC122"/>
      <c r="HBE122"/>
      <c r="HBG122"/>
      <c r="HBI122"/>
      <c r="HBK122"/>
      <c r="HBM122"/>
      <c r="HBO122"/>
      <c r="HBQ122"/>
      <c r="HBS122"/>
      <c r="HBU122"/>
      <c r="HBW122"/>
      <c r="HBY122"/>
      <c r="HCA122"/>
      <c r="HCC122"/>
      <c r="HCE122"/>
      <c r="HCG122"/>
      <c r="HCI122"/>
      <c r="HCK122"/>
      <c r="HCM122"/>
      <c r="HCO122"/>
      <c r="HCQ122"/>
      <c r="HCS122"/>
      <c r="HCU122"/>
      <c r="HCW122"/>
      <c r="HCY122"/>
      <c r="HDA122"/>
      <c r="HDC122"/>
      <c r="HDE122"/>
      <c r="HDG122"/>
      <c r="HDI122"/>
      <c r="HDK122"/>
      <c r="HDM122"/>
      <c r="HDO122"/>
      <c r="HDQ122"/>
      <c r="HDS122"/>
      <c r="HDU122"/>
      <c r="HDW122"/>
      <c r="HDY122"/>
      <c r="HEA122"/>
      <c r="HEC122"/>
      <c r="HEE122"/>
      <c r="HEG122"/>
      <c r="HEI122"/>
      <c r="HEK122"/>
      <c r="HEM122"/>
      <c r="HEO122"/>
      <c r="HEQ122"/>
      <c r="HES122"/>
      <c r="HEU122"/>
      <c r="HEW122"/>
      <c r="HEY122"/>
      <c r="HFA122"/>
      <c r="HFC122"/>
      <c r="HFE122"/>
      <c r="HFG122"/>
      <c r="HFI122"/>
      <c r="HFK122"/>
      <c r="HFM122"/>
      <c r="HFO122"/>
      <c r="HFQ122"/>
      <c r="HFS122"/>
      <c r="HFU122"/>
      <c r="HFW122"/>
      <c r="HFY122"/>
      <c r="HGA122"/>
      <c r="HGC122"/>
      <c r="HGE122"/>
      <c r="HGG122"/>
      <c r="HGI122"/>
      <c r="HGK122"/>
      <c r="HGM122"/>
      <c r="HGO122"/>
      <c r="HGQ122"/>
      <c r="HGS122"/>
      <c r="HGU122"/>
      <c r="HGW122"/>
      <c r="HGY122"/>
      <c r="HHA122"/>
      <c r="HHC122"/>
      <c r="HHE122"/>
      <c r="HHG122"/>
      <c r="HHI122"/>
      <c r="HHK122"/>
      <c r="HHM122"/>
      <c r="HHO122"/>
      <c r="HHQ122"/>
      <c r="HHS122"/>
      <c r="HHU122"/>
      <c r="HHW122"/>
      <c r="HHY122"/>
      <c r="HIA122"/>
      <c r="HIC122"/>
      <c r="HIE122"/>
      <c r="HIG122"/>
      <c r="HII122"/>
      <c r="HIK122"/>
      <c r="HIM122"/>
      <c r="HIO122"/>
      <c r="HIQ122"/>
      <c r="HIS122"/>
      <c r="HIU122"/>
      <c r="HIW122"/>
      <c r="HIY122"/>
      <c r="HJA122"/>
      <c r="HJC122"/>
      <c r="HJE122"/>
      <c r="HJG122"/>
      <c r="HJI122"/>
      <c r="HJK122"/>
      <c r="HJM122"/>
      <c r="HJO122"/>
      <c r="HJQ122"/>
      <c r="HJS122"/>
      <c r="HJU122"/>
      <c r="HJW122"/>
      <c r="HJY122"/>
      <c r="HKA122"/>
      <c r="HKC122"/>
      <c r="HKE122"/>
      <c r="HKG122"/>
      <c r="HKI122"/>
      <c r="HKK122"/>
      <c r="HKM122"/>
      <c r="HKO122"/>
      <c r="HKQ122"/>
      <c r="HKS122"/>
      <c r="HKU122"/>
      <c r="HKW122"/>
      <c r="HKY122"/>
      <c r="HLA122"/>
      <c r="HLC122"/>
      <c r="HLE122"/>
      <c r="HLG122"/>
      <c r="HLI122"/>
      <c r="HLK122"/>
      <c r="HLM122"/>
      <c r="HLO122"/>
      <c r="HLQ122"/>
      <c r="HLS122"/>
      <c r="HLU122"/>
      <c r="HLW122"/>
      <c r="HLY122"/>
      <c r="HMA122"/>
      <c r="HMC122"/>
      <c r="HME122"/>
      <c r="HMG122"/>
      <c r="HMI122"/>
      <c r="HMK122"/>
      <c r="HMM122"/>
      <c r="HMO122"/>
      <c r="HMQ122"/>
      <c r="HMS122"/>
      <c r="HMU122"/>
      <c r="HMW122"/>
      <c r="HMY122"/>
      <c r="HNA122"/>
      <c r="HNC122"/>
      <c r="HNE122"/>
      <c r="HNG122"/>
      <c r="HNI122"/>
      <c r="HNK122"/>
      <c r="HNM122"/>
      <c r="HNO122"/>
      <c r="HNQ122"/>
      <c r="HNS122"/>
      <c r="HNU122"/>
      <c r="HNW122"/>
      <c r="HNY122"/>
      <c r="HOA122"/>
      <c r="HOC122"/>
      <c r="HOE122"/>
      <c r="HOG122"/>
      <c r="HOI122"/>
      <c r="HOK122"/>
      <c r="HOM122"/>
      <c r="HOO122"/>
      <c r="HOQ122"/>
      <c r="HOS122"/>
      <c r="HOU122"/>
      <c r="HOW122"/>
      <c r="HOY122"/>
      <c r="HPA122"/>
      <c r="HPC122"/>
      <c r="HPE122"/>
      <c r="HPG122"/>
      <c r="HPI122"/>
      <c r="HPK122"/>
      <c r="HPM122"/>
      <c r="HPO122"/>
      <c r="HPQ122"/>
      <c r="HPS122"/>
      <c r="HPU122"/>
      <c r="HPW122"/>
      <c r="HPY122"/>
      <c r="HQA122"/>
      <c r="HQC122"/>
      <c r="HQE122"/>
      <c r="HQG122"/>
      <c r="HQI122"/>
      <c r="HQK122"/>
      <c r="HQM122"/>
      <c r="HQO122"/>
      <c r="HQQ122"/>
      <c r="HQS122"/>
      <c r="HQU122"/>
      <c r="HQW122"/>
      <c r="HQY122"/>
      <c r="HRA122"/>
      <c r="HRC122"/>
      <c r="HRE122"/>
      <c r="HRG122"/>
      <c r="HRI122"/>
      <c r="HRK122"/>
      <c r="HRM122"/>
      <c r="HRO122"/>
      <c r="HRQ122"/>
      <c r="HRS122"/>
      <c r="HRU122"/>
      <c r="HRW122"/>
      <c r="HRY122"/>
      <c r="HSA122"/>
      <c r="HSC122"/>
      <c r="HSE122"/>
      <c r="HSG122"/>
      <c r="HSI122"/>
      <c r="HSK122"/>
      <c r="HSM122"/>
      <c r="HSO122"/>
      <c r="HSQ122"/>
      <c r="HSS122"/>
      <c r="HSU122"/>
      <c r="HSW122"/>
      <c r="HSY122"/>
      <c r="HTA122"/>
      <c r="HTC122"/>
      <c r="HTE122"/>
      <c r="HTG122"/>
      <c r="HTI122"/>
      <c r="HTK122"/>
      <c r="HTM122"/>
      <c r="HTO122"/>
      <c r="HTQ122"/>
      <c r="HTS122"/>
      <c r="HTU122"/>
      <c r="HTW122"/>
      <c r="HTY122"/>
      <c r="HUA122"/>
      <c r="HUC122"/>
      <c r="HUE122"/>
      <c r="HUG122"/>
      <c r="HUI122"/>
      <c r="HUK122"/>
      <c r="HUM122"/>
      <c r="HUO122"/>
      <c r="HUQ122"/>
      <c r="HUS122"/>
      <c r="HUU122"/>
      <c r="HUW122"/>
      <c r="HUY122"/>
      <c r="HVA122"/>
      <c r="HVC122"/>
      <c r="HVE122"/>
      <c r="HVG122"/>
      <c r="HVI122"/>
      <c r="HVK122"/>
      <c r="HVM122"/>
      <c r="HVO122"/>
      <c r="HVQ122"/>
      <c r="HVS122"/>
      <c r="HVU122"/>
      <c r="HVW122"/>
      <c r="HVY122"/>
      <c r="HWA122"/>
      <c r="HWC122"/>
      <c r="HWE122"/>
      <c r="HWG122"/>
      <c r="HWI122"/>
      <c r="HWK122"/>
      <c r="HWM122"/>
      <c r="HWO122"/>
      <c r="HWQ122"/>
      <c r="HWS122"/>
      <c r="HWU122"/>
      <c r="HWW122"/>
      <c r="HWY122"/>
      <c r="HXA122"/>
      <c r="HXC122"/>
      <c r="HXE122"/>
      <c r="HXG122"/>
      <c r="HXI122"/>
      <c r="HXK122"/>
      <c r="HXM122"/>
      <c r="HXO122"/>
      <c r="HXQ122"/>
      <c r="HXS122"/>
      <c r="HXU122"/>
      <c r="HXW122"/>
      <c r="HXY122"/>
      <c r="HYA122"/>
      <c r="HYC122"/>
      <c r="HYE122"/>
      <c r="HYG122"/>
      <c r="HYI122"/>
      <c r="HYK122"/>
      <c r="HYM122"/>
      <c r="HYO122"/>
      <c r="HYQ122"/>
      <c r="HYS122"/>
      <c r="HYU122"/>
      <c r="HYW122"/>
      <c r="HYY122"/>
      <c r="HZA122"/>
      <c r="HZC122"/>
      <c r="HZE122"/>
      <c r="HZG122"/>
      <c r="HZI122"/>
      <c r="HZK122"/>
      <c r="HZM122"/>
      <c r="HZO122"/>
      <c r="HZQ122"/>
      <c r="HZS122"/>
      <c r="HZU122"/>
      <c r="HZW122"/>
      <c r="HZY122"/>
      <c r="IAA122"/>
      <c r="IAC122"/>
      <c r="IAE122"/>
      <c r="IAG122"/>
      <c r="IAI122"/>
      <c r="IAK122"/>
      <c r="IAM122"/>
      <c r="IAO122"/>
      <c r="IAQ122"/>
      <c r="IAS122"/>
      <c r="IAU122"/>
      <c r="IAW122"/>
      <c r="IAY122"/>
      <c r="IBA122"/>
      <c r="IBC122"/>
      <c r="IBE122"/>
      <c r="IBG122"/>
      <c r="IBI122"/>
      <c r="IBK122"/>
      <c r="IBM122"/>
      <c r="IBO122"/>
      <c r="IBQ122"/>
      <c r="IBS122"/>
      <c r="IBU122"/>
      <c r="IBW122"/>
      <c r="IBY122"/>
      <c r="ICA122"/>
      <c r="ICC122"/>
      <c r="ICE122"/>
      <c r="ICG122"/>
      <c r="ICI122"/>
      <c r="ICK122"/>
      <c r="ICM122"/>
      <c r="ICO122"/>
      <c r="ICQ122"/>
      <c r="ICS122"/>
      <c r="ICU122"/>
      <c r="ICW122"/>
      <c r="ICY122"/>
      <c r="IDA122"/>
      <c r="IDC122"/>
      <c r="IDE122"/>
      <c r="IDG122"/>
      <c r="IDI122"/>
      <c r="IDK122"/>
      <c r="IDM122"/>
      <c r="IDO122"/>
      <c r="IDQ122"/>
      <c r="IDS122"/>
      <c r="IDU122"/>
      <c r="IDW122"/>
      <c r="IDY122"/>
      <c r="IEA122"/>
      <c r="IEC122"/>
      <c r="IEE122"/>
      <c r="IEG122"/>
      <c r="IEI122"/>
      <c r="IEK122"/>
      <c r="IEM122"/>
      <c r="IEO122"/>
      <c r="IEQ122"/>
      <c r="IES122"/>
      <c r="IEU122"/>
      <c r="IEW122"/>
      <c r="IEY122"/>
      <c r="IFA122"/>
      <c r="IFC122"/>
      <c r="IFE122"/>
      <c r="IFG122"/>
      <c r="IFI122"/>
      <c r="IFK122"/>
      <c r="IFM122"/>
      <c r="IFO122"/>
      <c r="IFQ122"/>
      <c r="IFS122"/>
      <c r="IFU122"/>
      <c r="IFW122"/>
      <c r="IFY122"/>
      <c r="IGA122"/>
      <c r="IGC122"/>
      <c r="IGE122"/>
      <c r="IGG122"/>
      <c r="IGI122"/>
      <c r="IGK122"/>
      <c r="IGM122"/>
      <c r="IGO122"/>
      <c r="IGQ122"/>
      <c r="IGS122"/>
      <c r="IGU122"/>
      <c r="IGW122"/>
      <c r="IGY122"/>
      <c r="IHA122"/>
      <c r="IHC122"/>
      <c r="IHE122"/>
      <c r="IHG122"/>
      <c r="IHI122"/>
      <c r="IHK122"/>
      <c r="IHM122"/>
      <c r="IHO122"/>
      <c r="IHQ122"/>
      <c r="IHS122"/>
      <c r="IHU122"/>
      <c r="IHW122"/>
      <c r="IHY122"/>
      <c r="IIA122"/>
      <c r="IIC122"/>
      <c r="IIE122"/>
      <c r="IIG122"/>
      <c r="III122"/>
      <c r="IIK122"/>
      <c r="IIM122"/>
      <c r="IIO122"/>
      <c r="IIQ122"/>
      <c r="IIS122"/>
      <c r="IIU122"/>
      <c r="IIW122"/>
      <c r="IIY122"/>
      <c r="IJA122"/>
      <c r="IJC122"/>
      <c r="IJE122"/>
      <c r="IJG122"/>
      <c r="IJI122"/>
      <c r="IJK122"/>
      <c r="IJM122"/>
      <c r="IJO122"/>
      <c r="IJQ122"/>
      <c r="IJS122"/>
      <c r="IJU122"/>
      <c r="IJW122"/>
      <c r="IJY122"/>
      <c r="IKA122"/>
      <c r="IKC122"/>
      <c r="IKE122"/>
      <c r="IKG122"/>
      <c r="IKI122"/>
      <c r="IKK122"/>
      <c r="IKM122"/>
      <c r="IKO122"/>
      <c r="IKQ122"/>
      <c r="IKS122"/>
      <c r="IKU122"/>
      <c r="IKW122"/>
      <c r="IKY122"/>
      <c r="ILA122"/>
      <c r="ILC122"/>
      <c r="ILE122"/>
      <c r="ILG122"/>
      <c r="ILI122"/>
      <c r="ILK122"/>
      <c r="ILM122"/>
      <c r="ILO122"/>
      <c r="ILQ122"/>
      <c r="ILS122"/>
      <c r="ILU122"/>
      <c r="ILW122"/>
      <c r="ILY122"/>
      <c r="IMA122"/>
      <c r="IMC122"/>
      <c r="IME122"/>
      <c r="IMG122"/>
      <c r="IMI122"/>
      <c r="IMK122"/>
      <c r="IMM122"/>
      <c r="IMO122"/>
      <c r="IMQ122"/>
      <c r="IMS122"/>
      <c r="IMU122"/>
      <c r="IMW122"/>
      <c r="IMY122"/>
      <c r="INA122"/>
      <c r="INC122"/>
      <c r="INE122"/>
      <c r="ING122"/>
      <c r="INI122"/>
      <c r="INK122"/>
      <c r="INM122"/>
      <c r="INO122"/>
      <c r="INQ122"/>
      <c r="INS122"/>
      <c r="INU122"/>
      <c r="INW122"/>
      <c r="INY122"/>
      <c r="IOA122"/>
      <c r="IOC122"/>
      <c r="IOE122"/>
      <c r="IOG122"/>
      <c r="IOI122"/>
      <c r="IOK122"/>
      <c r="IOM122"/>
      <c r="IOO122"/>
      <c r="IOQ122"/>
      <c r="IOS122"/>
      <c r="IOU122"/>
      <c r="IOW122"/>
      <c r="IOY122"/>
      <c r="IPA122"/>
      <c r="IPC122"/>
      <c r="IPE122"/>
      <c r="IPG122"/>
      <c r="IPI122"/>
      <c r="IPK122"/>
      <c r="IPM122"/>
      <c r="IPO122"/>
      <c r="IPQ122"/>
      <c r="IPS122"/>
      <c r="IPU122"/>
      <c r="IPW122"/>
      <c r="IPY122"/>
      <c r="IQA122"/>
      <c r="IQC122"/>
      <c r="IQE122"/>
      <c r="IQG122"/>
      <c r="IQI122"/>
      <c r="IQK122"/>
      <c r="IQM122"/>
      <c r="IQO122"/>
      <c r="IQQ122"/>
      <c r="IQS122"/>
      <c r="IQU122"/>
      <c r="IQW122"/>
      <c r="IQY122"/>
      <c r="IRA122"/>
      <c r="IRC122"/>
      <c r="IRE122"/>
      <c r="IRG122"/>
      <c r="IRI122"/>
      <c r="IRK122"/>
      <c r="IRM122"/>
      <c r="IRO122"/>
      <c r="IRQ122"/>
      <c r="IRS122"/>
      <c r="IRU122"/>
      <c r="IRW122"/>
      <c r="IRY122"/>
      <c r="ISA122"/>
      <c r="ISC122"/>
      <c r="ISE122"/>
      <c r="ISG122"/>
      <c r="ISI122"/>
      <c r="ISK122"/>
      <c r="ISM122"/>
      <c r="ISO122"/>
      <c r="ISQ122"/>
      <c r="ISS122"/>
      <c r="ISU122"/>
      <c r="ISW122"/>
      <c r="ISY122"/>
      <c r="ITA122"/>
      <c r="ITC122"/>
      <c r="ITE122"/>
      <c r="ITG122"/>
      <c r="ITI122"/>
      <c r="ITK122"/>
      <c r="ITM122"/>
      <c r="ITO122"/>
      <c r="ITQ122"/>
      <c r="ITS122"/>
      <c r="ITU122"/>
      <c r="ITW122"/>
      <c r="ITY122"/>
      <c r="IUA122"/>
      <c r="IUC122"/>
      <c r="IUE122"/>
      <c r="IUG122"/>
      <c r="IUI122"/>
      <c r="IUK122"/>
      <c r="IUM122"/>
      <c r="IUO122"/>
      <c r="IUQ122"/>
      <c r="IUS122"/>
      <c r="IUU122"/>
      <c r="IUW122"/>
      <c r="IUY122"/>
      <c r="IVA122"/>
      <c r="IVC122"/>
      <c r="IVE122"/>
      <c r="IVG122"/>
      <c r="IVI122"/>
      <c r="IVK122"/>
      <c r="IVM122"/>
      <c r="IVO122"/>
      <c r="IVQ122"/>
      <c r="IVS122"/>
      <c r="IVU122"/>
      <c r="IVW122"/>
      <c r="IVY122"/>
      <c r="IWA122"/>
      <c r="IWC122"/>
      <c r="IWE122"/>
      <c r="IWG122"/>
      <c r="IWI122"/>
      <c r="IWK122"/>
      <c r="IWM122"/>
      <c r="IWO122"/>
      <c r="IWQ122"/>
      <c r="IWS122"/>
      <c r="IWU122"/>
      <c r="IWW122"/>
      <c r="IWY122"/>
      <c r="IXA122"/>
      <c r="IXC122"/>
      <c r="IXE122"/>
      <c r="IXG122"/>
      <c r="IXI122"/>
      <c r="IXK122"/>
      <c r="IXM122"/>
      <c r="IXO122"/>
      <c r="IXQ122"/>
      <c r="IXS122"/>
      <c r="IXU122"/>
      <c r="IXW122"/>
      <c r="IXY122"/>
      <c r="IYA122"/>
      <c r="IYC122"/>
      <c r="IYE122"/>
      <c r="IYG122"/>
      <c r="IYI122"/>
      <c r="IYK122"/>
      <c r="IYM122"/>
      <c r="IYO122"/>
      <c r="IYQ122"/>
      <c r="IYS122"/>
      <c r="IYU122"/>
      <c r="IYW122"/>
      <c r="IYY122"/>
      <c r="IZA122"/>
      <c r="IZC122"/>
      <c r="IZE122"/>
      <c r="IZG122"/>
      <c r="IZI122"/>
      <c r="IZK122"/>
      <c r="IZM122"/>
      <c r="IZO122"/>
      <c r="IZQ122"/>
      <c r="IZS122"/>
      <c r="IZU122"/>
      <c r="IZW122"/>
      <c r="IZY122"/>
      <c r="JAA122"/>
      <c r="JAC122"/>
      <c r="JAE122"/>
      <c r="JAG122"/>
      <c r="JAI122"/>
      <c r="JAK122"/>
      <c r="JAM122"/>
      <c r="JAO122"/>
      <c r="JAQ122"/>
      <c r="JAS122"/>
      <c r="JAU122"/>
      <c r="JAW122"/>
      <c r="JAY122"/>
      <c r="JBA122"/>
      <c r="JBC122"/>
      <c r="JBE122"/>
      <c r="JBG122"/>
      <c r="JBI122"/>
      <c r="JBK122"/>
      <c r="JBM122"/>
      <c r="JBO122"/>
      <c r="JBQ122"/>
      <c r="JBS122"/>
      <c r="JBU122"/>
      <c r="JBW122"/>
      <c r="JBY122"/>
      <c r="JCA122"/>
      <c r="JCC122"/>
      <c r="JCE122"/>
      <c r="JCG122"/>
      <c r="JCI122"/>
      <c r="JCK122"/>
      <c r="JCM122"/>
      <c r="JCO122"/>
      <c r="JCQ122"/>
      <c r="JCS122"/>
      <c r="JCU122"/>
      <c r="JCW122"/>
      <c r="JCY122"/>
      <c r="JDA122"/>
      <c r="JDC122"/>
      <c r="JDE122"/>
      <c r="JDG122"/>
      <c r="JDI122"/>
      <c r="JDK122"/>
      <c r="JDM122"/>
      <c r="JDO122"/>
      <c r="JDQ122"/>
      <c r="JDS122"/>
      <c r="JDU122"/>
      <c r="JDW122"/>
      <c r="JDY122"/>
      <c r="JEA122"/>
      <c r="JEC122"/>
      <c r="JEE122"/>
      <c r="JEG122"/>
      <c r="JEI122"/>
      <c r="JEK122"/>
      <c r="JEM122"/>
      <c r="JEO122"/>
      <c r="JEQ122"/>
      <c r="JES122"/>
      <c r="JEU122"/>
      <c r="JEW122"/>
      <c r="JEY122"/>
      <c r="JFA122"/>
      <c r="JFC122"/>
      <c r="JFE122"/>
      <c r="JFG122"/>
      <c r="JFI122"/>
      <c r="JFK122"/>
      <c r="JFM122"/>
      <c r="JFO122"/>
      <c r="JFQ122"/>
      <c r="JFS122"/>
      <c r="JFU122"/>
      <c r="JFW122"/>
      <c r="JFY122"/>
      <c r="JGA122"/>
      <c r="JGC122"/>
      <c r="JGE122"/>
      <c r="JGG122"/>
      <c r="JGI122"/>
      <c r="JGK122"/>
      <c r="JGM122"/>
      <c r="JGO122"/>
      <c r="JGQ122"/>
      <c r="JGS122"/>
      <c r="JGU122"/>
      <c r="JGW122"/>
      <c r="JGY122"/>
      <c r="JHA122"/>
      <c r="JHC122"/>
      <c r="JHE122"/>
      <c r="JHG122"/>
      <c r="JHI122"/>
      <c r="JHK122"/>
      <c r="JHM122"/>
      <c r="JHO122"/>
      <c r="JHQ122"/>
      <c r="JHS122"/>
      <c r="JHU122"/>
      <c r="JHW122"/>
      <c r="JHY122"/>
      <c r="JIA122"/>
      <c r="JIC122"/>
      <c r="JIE122"/>
      <c r="JIG122"/>
      <c r="JII122"/>
      <c r="JIK122"/>
      <c r="JIM122"/>
      <c r="JIO122"/>
      <c r="JIQ122"/>
      <c r="JIS122"/>
      <c r="JIU122"/>
      <c r="JIW122"/>
      <c r="JIY122"/>
      <c r="JJA122"/>
      <c r="JJC122"/>
      <c r="JJE122"/>
      <c r="JJG122"/>
      <c r="JJI122"/>
      <c r="JJK122"/>
      <c r="JJM122"/>
      <c r="JJO122"/>
      <c r="JJQ122"/>
      <c r="JJS122"/>
      <c r="JJU122"/>
      <c r="JJW122"/>
      <c r="JJY122"/>
      <c r="JKA122"/>
      <c r="JKC122"/>
      <c r="JKE122"/>
      <c r="JKG122"/>
      <c r="JKI122"/>
      <c r="JKK122"/>
      <c r="JKM122"/>
      <c r="JKO122"/>
      <c r="JKQ122"/>
      <c r="JKS122"/>
      <c r="JKU122"/>
      <c r="JKW122"/>
      <c r="JKY122"/>
      <c r="JLA122"/>
      <c r="JLC122"/>
      <c r="JLE122"/>
      <c r="JLG122"/>
      <c r="JLI122"/>
      <c r="JLK122"/>
      <c r="JLM122"/>
      <c r="JLO122"/>
      <c r="JLQ122"/>
      <c r="JLS122"/>
      <c r="JLU122"/>
      <c r="JLW122"/>
      <c r="JLY122"/>
      <c r="JMA122"/>
      <c r="JMC122"/>
      <c r="JME122"/>
      <c r="JMG122"/>
      <c r="JMI122"/>
      <c r="JMK122"/>
      <c r="JMM122"/>
      <c r="JMO122"/>
      <c r="JMQ122"/>
      <c r="JMS122"/>
      <c r="JMU122"/>
      <c r="JMW122"/>
      <c r="JMY122"/>
      <c r="JNA122"/>
      <c r="JNC122"/>
      <c r="JNE122"/>
      <c r="JNG122"/>
      <c r="JNI122"/>
      <c r="JNK122"/>
      <c r="JNM122"/>
      <c r="JNO122"/>
      <c r="JNQ122"/>
      <c r="JNS122"/>
      <c r="JNU122"/>
      <c r="JNW122"/>
      <c r="JNY122"/>
      <c r="JOA122"/>
      <c r="JOC122"/>
      <c r="JOE122"/>
      <c r="JOG122"/>
      <c r="JOI122"/>
      <c r="JOK122"/>
      <c r="JOM122"/>
      <c r="JOO122"/>
      <c r="JOQ122"/>
      <c r="JOS122"/>
      <c r="JOU122"/>
      <c r="JOW122"/>
      <c r="JOY122"/>
      <c r="JPA122"/>
      <c r="JPC122"/>
      <c r="JPE122"/>
      <c r="JPG122"/>
      <c r="JPI122"/>
      <c r="JPK122"/>
      <c r="JPM122"/>
      <c r="JPO122"/>
      <c r="JPQ122"/>
      <c r="JPS122"/>
      <c r="JPU122"/>
      <c r="JPW122"/>
      <c r="JPY122"/>
      <c r="JQA122"/>
      <c r="JQC122"/>
      <c r="JQE122"/>
      <c r="JQG122"/>
      <c r="JQI122"/>
      <c r="JQK122"/>
      <c r="JQM122"/>
      <c r="JQO122"/>
      <c r="JQQ122"/>
      <c r="JQS122"/>
      <c r="JQU122"/>
      <c r="JQW122"/>
      <c r="JQY122"/>
      <c r="JRA122"/>
      <c r="JRC122"/>
      <c r="JRE122"/>
      <c r="JRG122"/>
      <c r="JRI122"/>
      <c r="JRK122"/>
      <c r="JRM122"/>
      <c r="JRO122"/>
      <c r="JRQ122"/>
      <c r="JRS122"/>
      <c r="JRU122"/>
      <c r="JRW122"/>
      <c r="JRY122"/>
      <c r="JSA122"/>
      <c r="JSC122"/>
      <c r="JSE122"/>
      <c r="JSG122"/>
      <c r="JSI122"/>
      <c r="JSK122"/>
      <c r="JSM122"/>
      <c r="JSO122"/>
      <c r="JSQ122"/>
      <c r="JSS122"/>
      <c r="JSU122"/>
      <c r="JSW122"/>
      <c r="JSY122"/>
      <c r="JTA122"/>
      <c r="JTC122"/>
      <c r="JTE122"/>
      <c r="JTG122"/>
      <c r="JTI122"/>
      <c r="JTK122"/>
      <c r="JTM122"/>
      <c r="JTO122"/>
      <c r="JTQ122"/>
      <c r="JTS122"/>
      <c r="JTU122"/>
      <c r="JTW122"/>
      <c r="JTY122"/>
      <c r="JUA122"/>
      <c r="JUC122"/>
      <c r="JUE122"/>
      <c r="JUG122"/>
      <c r="JUI122"/>
      <c r="JUK122"/>
      <c r="JUM122"/>
      <c r="JUO122"/>
      <c r="JUQ122"/>
      <c r="JUS122"/>
      <c r="JUU122"/>
      <c r="JUW122"/>
      <c r="JUY122"/>
      <c r="JVA122"/>
      <c r="JVC122"/>
      <c r="JVE122"/>
      <c r="JVG122"/>
      <c r="JVI122"/>
      <c r="JVK122"/>
      <c r="JVM122"/>
      <c r="JVO122"/>
      <c r="JVQ122"/>
      <c r="JVS122"/>
      <c r="JVU122"/>
      <c r="JVW122"/>
      <c r="JVY122"/>
      <c r="JWA122"/>
      <c r="JWC122"/>
      <c r="JWE122"/>
      <c r="JWG122"/>
      <c r="JWI122"/>
      <c r="JWK122"/>
      <c r="JWM122"/>
      <c r="JWO122"/>
      <c r="JWQ122"/>
      <c r="JWS122"/>
      <c r="JWU122"/>
      <c r="JWW122"/>
      <c r="JWY122"/>
      <c r="JXA122"/>
      <c r="JXC122"/>
      <c r="JXE122"/>
      <c r="JXG122"/>
      <c r="JXI122"/>
      <c r="JXK122"/>
      <c r="JXM122"/>
      <c r="JXO122"/>
      <c r="JXQ122"/>
      <c r="JXS122"/>
      <c r="JXU122"/>
      <c r="JXW122"/>
      <c r="JXY122"/>
      <c r="JYA122"/>
      <c r="JYC122"/>
      <c r="JYE122"/>
      <c r="JYG122"/>
      <c r="JYI122"/>
      <c r="JYK122"/>
      <c r="JYM122"/>
      <c r="JYO122"/>
      <c r="JYQ122"/>
      <c r="JYS122"/>
      <c r="JYU122"/>
      <c r="JYW122"/>
      <c r="JYY122"/>
      <c r="JZA122"/>
      <c r="JZC122"/>
      <c r="JZE122"/>
      <c r="JZG122"/>
      <c r="JZI122"/>
      <c r="JZK122"/>
      <c r="JZM122"/>
      <c r="JZO122"/>
      <c r="JZQ122"/>
      <c r="JZS122"/>
      <c r="JZU122"/>
      <c r="JZW122"/>
      <c r="JZY122"/>
      <c r="KAA122"/>
      <c r="KAC122"/>
      <c r="KAE122"/>
      <c r="KAG122"/>
      <c r="KAI122"/>
      <c r="KAK122"/>
      <c r="KAM122"/>
      <c r="KAO122"/>
      <c r="KAQ122"/>
      <c r="KAS122"/>
      <c r="KAU122"/>
      <c r="KAW122"/>
      <c r="KAY122"/>
      <c r="KBA122"/>
      <c r="KBC122"/>
      <c r="KBE122"/>
      <c r="KBG122"/>
      <c r="KBI122"/>
      <c r="KBK122"/>
      <c r="KBM122"/>
      <c r="KBO122"/>
      <c r="KBQ122"/>
      <c r="KBS122"/>
      <c r="KBU122"/>
      <c r="KBW122"/>
      <c r="KBY122"/>
      <c r="KCA122"/>
      <c r="KCC122"/>
      <c r="KCE122"/>
      <c r="KCG122"/>
      <c r="KCI122"/>
      <c r="KCK122"/>
      <c r="KCM122"/>
      <c r="KCO122"/>
      <c r="KCQ122"/>
      <c r="KCS122"/>
      <c r="KCU122"/>
      <c r="KCW122"/>
      <c r="KCY122"/>
      <c r="KDA122"/>
      <c r="KDC122"/>
      <c r="KDE122"/>
      <c r="KDG122"/>
      <c r="KDI122"/>
      <c r="KDK122"/>
      <c r="KDM122"/>
      <c r="KDO122"/>
      <c r="KDQ122"/>
      <c r="KDS122"/>
      <c r="KDU122"/>
      <c r="KDW122"/>
      <c r="KDY122"/>
      <c r="KEA122"/>
      <c r="KEC122"/>
      <c r="KEE122"/>
      <c r="KEG122"/>
      <c r="KEI122"/>
      <c r="KEK122"/>
      <c r="KEM122"/>
      <c r="KEO122"/>
      <c r="KEQ122"/>
      <c r="KES122"/>
      <c r="KEU122"/>
      <c r="KEW122"/>
      <c r="KEY122"/>
      <c r="KFA122"/>
      <c r="KFC122"/>
      <c r="KFE122"/>
      <c r="KFG122"/>
      <c r="KFI122"/>
      <c r="KFK122"/>
      <c r="KFM122"/>
      <c r="KFO122"/>
      <c r="KFQ122"/>
      <c r="KFS122"/>
      <c r="KFU122"/>
      <c r="KFW122"/>
      <c r="KFY122"/>
      <c r="KGA122"/>
      <c r="KGC122"/>
      <c r="KGE122"/>
      <c r="KGG122"/>
      <c r="KGI122"/>
      <c r="KGK122"/>
      <c r="KGM122"/>
      <c r="KGO122"/>
      <c r="KGQ122"/>
      <c r="KGS122"/>
      <c r="KGU122"/>
      <c r="KGW122"/>
      <c r="KGY122"/>
      <c r="KHA122"/>
      <c r="KHC122"/>
      <c r="KHE122"/>
      <c r="KHG122"/>
      <c r="KHI122"/>
      <c r="KHK122"/>
      <c r="KHM122"/>
      <c r="KHO122"/>
      <c r="KHQ122"/>
      <c r="KHS122"/>
      <c r="KHU122"/>
      <c r="KHW122"/>
      <c r="KHY122"/>
      <c r="KIA122"/>
      <c r="KIC122"/>
      <c r="KIE122"/>
      <c r="KIG122"/>
      <c r="KII122"/>
      <c r="KIK122"/>
      <c r="KIM122"/>
      <c r="KIO122"/>
      <c r="KIQ122"/>
      <c r="KIS122"/>
      <c r="KIU122"/>
      <c r="KIW122"/>
      <c r="KIY122"/>
      <c r="KJA122"/>
      <c r="KJC122"/>
      <c r="KJE122"/>
      <c r="KJG122"/>
      <c r="KJI122"/>
      <c r="KJK122"/>
      <c r="KJM122"/>
      <c r="KJO122"/>
      <c r="KJQ122"/>
      <c r="KJS122"/>
      <c r="KJU122"/>
      <c r="KJW122"/>
      <c r="KJY122"/>
      <c r="KKA122"/>
      <c r="KKC122"/>
      <c r="KKE122"/>
      <c r="KKG122"/>
      <c r="KKI122"/>
      <c r="KKK122"/>
      <c r="KKM122"/>
      <c r="KKO122"/>
      <c r="KKQ122"/>
      <c r="KKS122"/>
      <c r="KKU122"/>
      <c r="KKW122"/>
      <c r="KKY122"/>
      <c r="KLA122"/>
      <c r="KLC122"/>
      <c r="KLE122"/>
      <c r="KLG122"/>
      <c r="KLI122"/>
      <c r="KLK122"/>
      <c r="KLM122"/>
      <c r="KLO122"/>
      <c r="KLQ122"/>
      <c r="KLS122"/>
      <c r="KLU122"/>
      <c r="KLW122"/>
      <c r="KLY122"/>
      <c r="KMA122"/>
      <c r="KMC122"/>
      <c r="KME122"/>
      <c r="KMG122"/>
      <c r="KMI122"/>
      <c r="KMK122"/>
      <c r="KMM122"/>
      <c r="KMO122"/>
      <c r="KMQ122"/>
      <c r="KMS122"/>
      <c r="KMU122"/>
      <c r="KMW122"/>
      <c r="KMY122"/>
      <c r="KNA122"/>
      <c r="KNC122"/>
      <c r="KNE122"/>
      <c r="KNG122"/>
      <c r="KNI122"/>
      <c r="KNK122"/>
      <c r="KNM122"/>
      <c r="KNO122"/>
      <c r="KNQ122"/>
      <c r="KNS122"/>
      <c r="KNU122"/>
      <c r="KNW122"/>
      <c r="KNY122"/>
      <c r="KOA122"/>
      <c r="KOC122"/>
      <c r="KOE122"/>
      <c r="KOG122"/>
      <c r="KOI122"/>
      <c r="KOK122"/>
      <c r="KOM122"/>
      <c r="KOO122"/>
      <c r="KOQ122"/>
      <c r="KOS122"/>
      <c r="KOU122"/>
      <c r="KOW122"/>
      <c r="KOY122"/>
      <c r="KPA122"/>
      <c r="KPC122"/>
      <c r="KPE122"/>
      <c r="KPG122"/>
      <c r="KPI122"/>
      <c r="KPK122"/>
      <c r="KPM122"/>
      <c r="KPO122"/>
      <c r="KPQ122"/>
      <c r="KPS122"/>
      <c r="KPU122"/>
      <c r="KPW122"/>
      <c r="KPY122"/>
      <c r="KQA122"/>
      <c r="KQC122"/>
      <c r="KQE122"/>
      <c r="KQG122"/>
      <c r="KQI122"/>
      <c r="KQK122"/>
      <c r="KQM122"/>
      <c r="KQO122"/>
      <c r="KQQ122"/>
      <c r="KQS122"/>
      <c r="KQU122"/>
      <c r="KQW122"/>
      <c r="KQY122"/>
      <c r="KRA122"/>
      <c r="KRC122"/>
      <c r="KRE122"/>
      <c r="KRG122"/>
      <c r="KRI122"/>
      <c r="KRK122"/>
      <c r="KRM122"/>
      <c r="KRO122"/>
      <c r="KRQ122"/>
      <c r="KRS122"/>
      <c r="KRU122"/>
      <c r="KRW122"/>
      <c r="KRY122"/>
      <c r="KSA122"/>
      <c r="KSC122"/>
      <c r="KSE122"/>
      <c r="KSG122"/>
      <c r="KSI122"/>
      <c r="KSK122"/>
      <c r="KSM122"/>
      <c r="KSO122"/>
      <c r="KSQ122"/>
      <c r="KSS122"/>
      <c r="KSU122"/>
      <c r="KSW122"/>
      <c r="KSY122"/>
      <c r="KTA122"/>
      <c r="KTC122"/>
      <c r="KTE122"/>
      <c r="KTG122"/>
      <c r="KTI122"/>
      <c r="KTK122"/>
      <c r="KTM122"/>
      <c r="KTO122"/>
      <c r="KTQ122"/>
      <c r="KTS122"/>
      <c r="KTU122"/>
      <c r="KTW122"/>
      <c r="KTY122"/>
      <c r="KUA122"/>
      <c r="KUC122"/>
      <c r="KUE122"/>
      <c r="KUG122"/>
      <c r="KUI122"/>
      <c r="KUK122"/>
      <c r="KUM122"/>
      <c r="KUO122"/>
      <c r="KUQ122"/>
      <c r="KUS122"/>
      <c r="KUU122"/>
      <c r="KUW122"/>
      <c r="KUY122"/>
      <c r="KVA122"/>
      <c r="KVC122"/>
      <c r="KVE122"/>
      <c r="KVG122"/>
      <c r="KVI122"/>
      <c r="KVK122"/>
      <c r="KVM122"/>
      <c r="KVO122"/>
      <c r="KVQ122"/>
      <c r="KVS122"/>
      <c r="KVU122"/>
      <c r="KVW122"/>
      <c r="KVY122"/>
      <c r="KWA122"/>
      <c r="KWC122"/>
      <c r="KWE122"/>
      <c r="KWG122"/>
      <c r="KWI122"/>
      <c r="KWK122"/>
      <c r="KWM122"/>
      <c r="KWO122"/>
      <c r="KWQ122"/>
      <c r="KWS122"/>
      <c r="KWU122"/>
      <c r="KWW122"/>
      <c r="KWY122"/>
      <c r="KXA122"/>
      <c r="KXC122"/>
      <c r="KXE122"/>
      <c r="KXG122"/>
      <c r="KXI122"/>
      <c r="KXK122"/>
      <c r="KXM122"/>
      <c r="KXO122"/>
      <c r="KXQ122"/>
      <c r="KXS122"/>
      <c r="KXU122"/>
      <c r="KXW122"/>
      <c r="KXY122"/>
      <c r="KYA122"/>
      <c r="KYC122"/>
      <c r="KYE122"/>
      <c r="KYG122"/>
      <c r="KYI122"/>
      <c r="KYK122"/>
      <c r="KYM122"/>
      <c r="KYO122"/>
      <c r="KYQ122"/>
      <c r="KYS122"/>
      <c r="KYU122"/>
      <c r="KYW122"/>
      <c r="KYY122"/>
      <c r="KZA122"/>
      <c r="KZC122"/>
      <c r="KZE122"/>
      <c r="KZG122"/>
      <c r="KZI122"/>
      <c r="KZK122"/>
      <c r="KZM122"/>
      <c r="KZO122"/>
      <c r="KZQ122"/>
      <c r="KZS122"/>
      <c r="KZU122"/>
      <c r="KZW122"/>
      <c r="KZY122"/>
      <c r="LAA122"/>
      <c r="LAC122"/>
      <c r="LAE122"/>
      <c r="LAG122"/>
      <c r="LAI122"/>
      <c r="LAK122"/>
      <c r="LAM122"/>
      <c r="LAO122"/>
      <c r="LAQ122"/>
      <c r="LAS122"/>
      <c r="LAU122"/>
      <c r="LAW122"/>
      <c r="LAY122"/>
      <c r="LBA122"/>
      <c r="LBC122"/>
      <c r="LBE122"/>
      <c r="LBG122"/>
      <c r="LBI122"/>
      <c r="LBK122"/>
      <c r="LBM122"/>
      <c r="LBO122"/>
      <c r="LBQ122"/>
      <c r="LBS122"/>
      <c r="LBU122"/>
      <c r="LBW122"/>
      <c r="LBY122"/>
      <c r="LCA122"/>
      <c r="LCC122"/>
      <c r="LCE122"/>
      <c r="LCG122"/>
      <c r="LCI122"/>
      <c r="LCK122"/>
      <c r="LCM122"/>
      <c r="LCO122"/>
      <c r="LCQ122"/>
      <c r="LCS122"/>
      <c r="LCU122"/>
      <c r="LCW122"/>
      <c r="LCY122"/>
      <c r="LDA122"/>
      <c r="LDC122"/>
      <c r="LDE122"/>
      <c r="LDG122"/>
      <c r="LDI122"/>
      <c r="LDK122"/>
      <c r="LDM122"/>
      <c r="LDO122"/>
      <c r="LDQ122"/>
      <c r="LDS122"/>
      <c r="LDU122"/>
      <c r="LDW122"/>
      <c r="LDY122"/>
      <c r="LEA122"/>
      <c r="LEC122"/>
      <c r="LEE122"/>
      <c r="LEG122"/>
      <c r="LEI122"/>
      <c r="LEK122"/>
      <c r="LEM122"/>
      <c r="LEO122"/>
      <c r="LEQ122"/>
      <c r="LES122"/>
      <c r="LEU122"/>
      <c r="LEW122"/>
      <c r="LEY122"/>
      <c r="LFA122"/>
      <c r="LFC122"/>
      <c r="LFE122"/>
      <c r="LFG122"/>
      <c r="LFI122"/>
      <c r="LFK122"/>
      <c r="LFM122"/>
      <c r="LFO122"/>
      <c r="LFQ122"/>
      <c r="LFS122"/>
      <c r="LFU122"/>
      <c r="LFW122"/>
      <c r="LFY122"/>
      <c r="LGA122"/>
      <c r="LGC122"/>
      <c r="LGE122"/>
      <c r="LGG122"/>
      <c r="LGI122"/>
      <c r="LGK122"/>
      <c r="LGM122"/>
      <c r="LGO122"/>
      <c r="LGQ122"/>
      <c r="LGS122"/>
      <c r="LGU122"/>
      <c r="LGW122"/>
      <c r="LGY122"/>
      <c r="LHA122"/>
      <c r="LHC122"/>
      <c r="LHE122"/>
      <c r="LHG122"/>
      <c r="LHI122"/>
      <c r="LHK122"/>
      <c r="LHM122"/>
      <c r="LHO122"/>
      <c r="LHQ122"/>
      <c r="LHS122"/>
      <c r="LHU122"/>
      <c r="LHW122"/>
      <c r="LHY122"/>
      <c r="LIA122"/>
      <c r="LIC122"/>
      <c r="LIE122"/>
      <c r="LIG122"/>
      <c r="LII122"/>
      <c r="LIK122"/>
      <c r="LIM122"/>
      <c r="LIO122"/>
      <c r="LIQ122"/>
      <c r="LIS122"/>
      <c r="LIU122"/>
      <c r="LIW122"/>
      <c r="LIY122"/>
      <c r="LJA122"/>
      <c r="LJC122"/>
      <c r="LJE122"/>
      <c r="LJG122"/>
      <c r="LJI122"/>
      <c r="LJK122"/>
      <c r="LJM122"/>
      <c r="LJO122"/>
      <c r="LJQ122"/>
      <c r="LJS122"/>
      <c r="LJU122"/>
      <c r="LJW122"/>
      <c r="LJY122"/>
      <c r="LKA122"/>
      <c r="LKC122"/>
      <c r="LKE122"/>
      <c r="LKG122"/>
      <c r="LKI122"/>
      <c r="LKK122"/>
      <c r="LKM122"/>
      <c r="LKO122"/>
      <c r="LKQ122"/>
      <c r="LKS122"/>
      <c r="LKU122"/>
      <c r="LKW122"/>
      <c r="LKY122"/>
      <c r="LLA122"/>
      <c r="LLC122"/>
      <c r="LLE122"/>
      <c r="LLG122"/>
      <c r="LLI122"/>
      <c r="LLK122"/>
      <c r="LLM122"/>
      <c r="LLO122"/>
      <c r="LLQ122"/>
      <c r="LLS122"/>
      <c r="LLU122"/>
      <c r="LLW122"/>
      <c r="LLY122"/>
      <c r="LMA122"/>
      <c r="LMC122"/>
      <c r="LME122"/>
      <c r="LMG122"/>
      <c r="LMI122"/>
      <c r="LMK122"/>
      <c r="LMM122"/>
      <c r="LMO122"/>
      <c r="LMQ122"/>
      <c r="LMS122"/>
      <c r="LMU122"/>
      <c r="LMW122"/>
      <c r="LMY122"/>
      <c r="LNA122"/>
      <c r="LNC122"/>
      <c r="LNE122"/>
      <c r="LNG122"/>
      <c r="LNI122"/>
      <c r="LNK122"/>
      <c r="LNM122"/>
      <c r="LNO122"/>
      <c r="LNQ122"/>
      <c r="LNS122"/>
      <c r="LNU122"/>
      <c r="LNW122"/>
      <c r="LNY122"/>
      <c r="LOA122"/>
      <c r="LOC122"/>
      <c r="LOE122"/>
      <c r="LOG122"/>
      <c r="LOI122"/>
      <c r="LOK122"/>
      <c r="LOM122"/>
      <c r="LOO122"/>
      <c r="LOQ122"/>
      <c r="LOS122"/>
      <c r="LOU122"/>
      <c r="LOW122"/>
      <c r="LOY122"/>
      <c r="LPA122"/>
      <c r="LPC122"/>
      <c r="LPE122"/>
      <c r="LPG122"/>
      <c r="LPI122"/>
      <c r="LPK122"/>
      <c r="LPM122"/>
      <c r="LPO122"/>
      <c r="LPQ122"/>
      <c r="LPS122"/>
      <c r="LPU122"/>
      <c r="LPW122"/>
      <c r="LPY122"/>
      <c r="LQA122"/>
      <c r="LQC122"/>
      <c r="LQE122"/>
      <c r="LQG122"/>
      <c r="LQI122"/>
      <c r="LQK122"/>
      <c r="LQM122"/>
      <c r="LQO122"/>
      <c r="LQQ122"/>
      <c r="LQS122"/>
      <c r="LQU122"/>
      <c r="LQW122"/>
      <c r="LQY122"/>
      <c r="LRA122"/>
      <c r="LRC122"/>
      <c r="LRE122"/>
      <c r="LRG122"/>
      <c r="LRI122"/>
      <c r="LRK122"/>
      <c r="LRM122"/>
      <c r="LRO122"/>
      <c r="LRQ122"/>
      <c r="LRS122"/>
      <c r="LRU122"/>
      <c r="LRW122"/>
      <c r="LRY122"/>
      <c r="LSA122"/>
      <c r="LSC122"/>
      <c r="LSE122"/>
      <c r="LSG122"/>
      <c r="LSI122"/>
      <c r="LSK122"/>
      <c r="LSM122"/>
      <c r="LSO122"/>
      <c r="LSQ122"/>
      <c r="LSS122"/>
      <c r="LSU122"/>
      <c r="LSW122"/>
      <c r="LSY122"/>
      <c r="LTA122"/>
      <c r="LTC122"/>
      <c r="LTE122"/>
      <c r="LTG122"/>
      <c r="LTI122"/>
      <c r="LTK122"/>
      <c r="LTM122"/>
      <c r="LTO122"/>
      <c r="LTQ122"/>
      <c r="LTS122"/>
      <c r="LTU122"/>
      <c r="LTW122"/>
      <c r="LTY122"/>
      <c r="LUA122"/>
      <c r="LUC122"/>
      <c r="LUE122"/>
      <c r="LUG122"/>
      <c r="LUI122"/>
      <c r="LUK122"/>
      <c r="LUM122"/>
      <c r="LUO122"/>
      <c r="LUQ122"/>
      <c r="LUS122"/>
      <c r="LUU122"/>
      <c r="LUW122"/>
      <c r="LUY122"/>
      <c r="LVA122"/>
      <c r="LVC122"/>
      <c r="LVE122"/>
      <c r="LVG122"/>
      <c r="LVI122"/>
      <c r="LVK122"/>
      <c r="LVM122"/>
      <c r="LVO122"/>
      <c r="LVQ122"/>
      <c r="LVS122"/>
      <c r="LVU122"/>
      <c r="LVW122"/>
      <c r="LVY122"/>
      <c r="LWA122"/>
      <c r="LWC122"/>
      <c r="LWE122"/>
      <c r="LWG122"/>
      <c r="LWI122"/>
      <c r="LWK122"/>
      <c r="LWM122"/>
      <c r="LWO122"/>
      <c r="LWQ122"/>
      <c r="LWS122"/>
      <c r="LWU122"/>
      <c r="LWW122"/>
      <c r="LWY122"/>
      <c r="LXA122"/>
      <c r="LXC122"/>
      <c r="LXE122"/>
      <c r="LXG122"/>
      <c r="LXI122"/>
      <c r="LXK122"/>
      <c r="LXM122"/>
      <c r="LXO122"/>
      <c r="LXQ122"/>
      <c r="LXS122"/>
      <c r="LXU122"/>
      <c r="LXW122"/>
      <c r="LXY122"/>
      <c r="LYA122"/>
      <c r="LYC122"/>
      <c r="LYE122"/>
      <c r="LYG122"/>
      <c r="LYI122"/>
      <c r="LYK122"/>
      <c r="LYM122"/>
      <c r="LYO122"/>
      <c r="LYQ122"/>
      <c r="LYS122"/>
      <c r="LYU122"/>
      <c r="LYW122"/>
      <c r="LYY122"/>
      <c r="LZA122"/>
      <c r="LZC122"/>
      <c r="LZE122"/>
      <c r="LZG122"/>
      <c r="LZI122"/>
      <c r="LZK122"/>
      <c r="LZM122"/>
      <c r="LZO122"/>
      <c r="LZQ122"/>
      <c r="LZS122"/>
      <c r="LZU122"/>
      <c r="LZW122"/>
      <c r="LZY122"/>
      <c r="MAA122"/>
      <c r="MAC122"/>
      <c r="MAE122"/>
      <c r="MAG122"/>
      <c r="MAI122"/>
      <c r="MAK122"/>
      <c r="MAM122"/>
      <c r="MAO122"/>
      <c r="MAQ122"/>
      <c r="MAS122"/>
      <c r="MAU122"/>
      <c r="MAW122"/>
      <c r="MAY122"/>
      <c r="MBA122"/>
      <c r="MBC122"/>
      <c r="MBE122"/>
      <c r="MBG122"/>
      <c r="MBI122"/>
      <c r="MBK122"/>
      <c r="MBM122"/>
      <c r="MBO122"/>
      <c r="MBQ122"/>
      <c r="MBS122"/>
      <c r="MBU122"/>
      <c r="MBW122"/>
      <c r="MBY122"/>
      <c r="MCA122"/>
      <c r="MCC122"/>
      <c r="MCE122"/>
      <c r="MCG122"/>
      <c r="MCI122"/>
      <c r="MCK122"/>
      <c r="MCM122"/>
      <c r="MCO122"/>
      <c r="MCQ122"/>
      <c r="MCS122"/>
      <c r="MCU122"/>
      <c r="MCW122"/>
      <c r="MCY122"/>
      <c r="MDA122"/>
      <c r="MDC122"/>
      <c r="MDE122"/>
      <c r="MDG122"/>
      <c r="MDI122"/>
      <c r="MDK122"/>
      <c r="MDM122"/>
      <c r="MDO122"/>
      <c r="MDQ122"/>
      <c r="MDS122"/>
      <c r="MDU122"/>
      <c r="MDW122"/>
      <c r="MDY122"/>
      <c r="MEA122"/>
      <c r="MEC122"/>
      <c r="MEE122"/>
      <c r="MEG122"/>
      <c r="MEI122"/>
      <c r="MEK122"/>
      <c r="MEM122"/>
      <c r="MEO122"/>
      <c r="MEQ122"/>
      <c r="MES122"/>
      <c r="MEU122"/>
      <c r="MEW122"/>
      <c r="MEY122"/>
      <c r="MFA122"/>
      <c r="MFC122"/>
      <c r="MFE122"/>
      <c r="MFG122"/>
      <c r="MFI122"/>
      <c r="MFK122"/>
      <c r="MFM122"/>
      <c r="MFO122"/>
      <c r="MFQ122"/>
      <c r="MFS122"/>
      <c r="MFU122"/>
      <c r="MFW122"/>
      <c r="MFY122"/>
      <c r="MGA122"/>
      <c r="MGC122"/>
      <c r="MGE122"/>
      <c r="MGG122"/>
      <c r="MGI122"/>
      <c r="MGK122"/>
      <c r="MGM122"/>
      <c r="MGO122"/>
      <c r="MGQ122"/>
      <c r="MGS122"/>
      <c r="MGU122"/>
      <c r="MGW122"/>
      <c r="MGY122"/>
      <c r="MHA122"/>
      <c r="MHC122"/>
      <c r="MHE122"/>
      <c r="MHG122"/>
      <c r="MHI122"/>
      <c r="MHK122"/>
      <c r="MHM122"/>
      <c r="MHO122"/>
      <c r="MHQ122"/>
      <c r="MHS122"/>
      <c r="MHU122"/>
      <c r="MHW122"/>
      <c r="MHY122"/>
      <c r="MIA122"/>
      <c r="MIC122"/>
      <c r="MIE122"/>
      <c r="MIG122"/>
      <c r="MII122"/>
      <c r="MIK122"/>
      <c r="MIM122"/>
      <c r="MIO122"/>
      <c r="MIQ122"/>
      <c r="MIS122"/>
      <c r="MIU122"/>
      <c r="MIW122"/>
      <c r="MIY122"/>
      <c r="MJA122"/>
      <c r="MJC122"/>
      <c r="MJE122"/>
      <c r="MJG122"/>
      <c r="MJI122"/>
      <c r="MJK122"/>
      <c r="MJM122"/>
      <c r="MJO122"/>
      <c r="MJQ122"/>
      <c r="MJS122"/>
      <c r="MJU122"/>
      <c r="MJW122"/>
      <c r="MJY122"/>
      <c r="MKA122"/>
      <c r="MKC122"/>
      <c r="MKE122"/>
      <c r="MKG122"/>
      <c r="MKI122"/>
      <c r="MKK122"/>
      <c r="MKM122"/>
      <c r="MKO122"/>
      <c r="MKQ122"/>
      <c r="MKS122"/>
      <c r="MKU122"/>
      <c r="MKW122"/>
      <c r="MKY122"/>
      <c r="MLA122"/>
      <c r="MLC122"/>
      <c r="MLE122"/>
      <c r="MLG122"/>
      <c r="MLI122"/>
      <c r="MLK122"/>
      <c r="MLM122"/>
      <c r="MLO122"/>
      <c r="MLQ122"/>
      <c r="MLS122"/>
      <c r="MLU122"/>
      <c r="MLW122"/>
      <c r="MLY122"/>
      <c r="MMA122"/>
      <c r="MMC122"/>
      <c r="MME122"/>
      <c r="MMG122"/>
      <c r="MMI122"/>
      <c r="MMK122"/>
      <c r="MMM122"/>
      <c r="MMO122"/>
      <c r="MMQ122"/>
      <c r="MMS122"/>
      <c r="MMU122"/>
      <c r="MMW122"/>
      <c r="MMY122"/>
      <c r="MNA122"/>
      <c r="MNC122"/>
      <c r="MNE122"/>
      <c r="MNG122"/>
      <c r="MNI122"/>
      <c r="MNK122"/>
      <c r="MNM122"/>
      <c r="MNO122"/>
      <c r="MNQ122"/>
      <c r="MNS122"/>
      <c r="MNU122"/>
      <c r="MNW122"/>
      <c r="MNY122"/>
      <c r="MOA122"/>
      <c r="MOC122"/>
      <c r="MOE122"/>
      <c r="MOG122"/>
      <c r="MOI122"/>
      <c r="MOK122"/>
      <c r="MOM122"/>
      <c r="MOO122"/>
      <c r="MOQ122"/>
      <c r="MOS122"/>
      <c r="MOU122"/>
      <c r="MOW122"/>
      <c r="MOY122"/>
      <c r="MPA122"/>
      <c r="MPC122"/>
      <c r="MPE122"/>
      <c r="MPG122"/>
      <c r="MPI122"/>
      <c r="MPK122"/>
      <c r="MPM122"/>
      <c r="MPO122"/>
      <c r="MPQ122"/>
      <c r="MPS122"/>
      <c r="MPU122"/>
      <c r="MPW122"/>
      <c r="MPY122"/>
      <c r="MQA122"/>
      <c r="MQC122"/>
      <c r="MQE122"/>
      <c r="MQG122"/>
      <c r="MQI122"/>
      <c r="MQK122"/>
      <c r="MQM122"/>
      <c r="MQO122"/>
      <c r="MQQ122"/>
      <c r="MQS122"/>
      <c r="MQU122"/>
      <c r="MQW122"/>
      <c r="MQY122"/>
      <c r="MRA122"/>
      <c r="MRC122"/>
      <c r="MRE122"/>
      <c r="MRG122"/>
      <c r="MRI122"/>
      <c r="MRK122"/>
      <c r="MRM122"/>
      <c r="MRO122"/>
      <c r="MRQ122"/>
      <c r="MRS122"/>
      <c r="MRU122"/>
      <c r="MRW122"/>
      <c r="MRY122"/>
      <c r="MSA122"/>
      <c r="MSC122"/>
      <c r="MSE122"/>
      <c r="MSG122"/>
      <c r="MSI122"/>
      <c r="MSK122"/>
      <c r="MSM122"/>
      <c r="MSO122"/>
      <c r="MSQ122"/>
      <c r="MSS122"/>
      <c r="MSU122"/>
      <c r="MSW122"/>
      <c r="MSY122"/>
      <c r="MTA122"/>
      <c r="MTC122"/>
      <c r="MTE122"/>
      <c r="MTG122"/>
      <c r="MTI122"/>
      <c r="MTK122"/>
      <c r="MTM122"/>
      <c r="MTO122"/>
      <c r="MTQ122"/>
      <c r="MTS122"/>
      <c r="MTU122"/>
      <c r="MTW122"/>
      <c r="MTY122"/>
      <c r="MUA122"/>
      <c r="MUC122"/>
      <c r="MUE122"/>
      <c r="MUG122"/>
      <c r="MUI122"/>
      <c r="MUK122"/>
      <c r="MUM122"/>
      <c r="MUO122"/>
      <c r="MUQ122"/>
      <c r="MUS122"/>
      <c r="MUU122"/>
      <c r="MUW122"/>
      <c r="MUY122"/>
      <c r="MVA122"/>
      <c r="MVC122"/>
      <c r="MVE122"/>
      <c r="MVG122"/>
      <c r="MVI122"/>
      <c r="MVK122"/>
      <c r="MVM122"/>
      <c r="MVO122"/>
      <c r="MVQ122"/>
      <c r="MVS122"/>
      <c r="MVU122"/>
      <c r="MVW122"/>
      <c r="MVY122"/>
      <c r="MWA122"/>
      <c r="MWC122"/>
      <c r="MWE122"/>
      <c r="MWG122"/>
      <c r="MWI122"/>
      <c r="MWK122"/>
      <c r="MWM122"/>
      <c r="MWO122"/>
      <c r="MWQ122"/>
      <c r="MWS122"/>
      <c r="MWU122"/>
      <c r="MWW122"/>
      <c r="MWY122"/>
      <c r="MXA122"/>
      <c r="MXC122"/>
      <c r="MXE122"/>
      <c r="MXG122"/>
      <c r="MXI122"/>
      <c r="MXK122"/>
      <c r="MXM122"/>
      <c r="MXO122"/>
      <c r="MXQ122"/>
      <c r="MXS122"/>
      <c r="MXU122"/>
      <c r="MXW122"/>
      <c r="MXY122"/>
      <c r="MYA122"/>
      <c r="MYC122"/>
      <c r="MYE122"/>
      <c r="MYG122"/>
      <c r="MYI122"/>
      <c r="MYK122"/>
      <c r="MYM122"/>
      <c r="MYO122"/>
      <c r="MYQ122"/>
      <c r="MYS122"/>
      <c r="MYU122"/>
      <c r="MYW122"/>
      <c r="MYY122"/>
      <c r="MZA122"/>
      <c r="MZC122"/>
      <c r="MZE122"/>
      <c r="MZG122"/>
      <c r="MZI122"/>
      <c r="MZK122"/>
      <c r="MZM122"/>
      <c r="MZO122"/>
      <c r="MZQ122"/>
      <c r="MZS122"/>
      <c r="MZU122"/>
      <c r="MZW122"/>
      <c r="MZY122"/>
      <c r="NAA122"/>
      <c r="NAC122"/>
      <c r="NAE122"/>
      <c r="NAG122"/>
      <c r="NAI122"/>
      <c r="NAK122"/>
      <c r="NAM122"/>
      <c r="NAO122"/>
      <c r="NAQ122"/>
      <c r="NAS122"/>
      <c r="NAU122"/>
      <c r="NAW122"/>
      <c r="NAY122"/>
      <c r="NBA122"/>
      <c r="NBC122"/>
      <c r="NBE122"/>
      <c r="NBG122"/>
      <c r="NBI122"/>
      <c r="NBK122"/>
      <c r="NBM122"/>
      <c r="NBO122"/>
      <c r="NBQ122"/>
      <c r="NBS122"/>
      <c r="NBU122"/>
      <c r="NBW122"/>
      <c r="NBY122"/>
      <c r="NCA122"/>
      <c r="NCC122"/>
      <c r="NCE122"/>
      <c r="NCG122"/>
      <c r="NCI122"/>
      <c r="NCK122"/>
      <c r="NCM122"/>
      <c r="NCO122"/>
      <c r="NCQ122"/>
      <c r="NCS122"/>
      <c r="NCU122"/>
      <c r="NCW122"/>
      <c r="NCY122"/>
      <c r="NDA122"/>
      <c r="NDC122"/>
      <c r="NDE122"/>
      <c r="NDG122"/>
      <c r="NDI122"/>
      <c r="NDK122"/>
      <c r="NDM122"/>
      <c r="NDO122"/>
      <c r="NDQ122"/>
      <c r="NDS122"/>
      <c r="NDU122"/>
      <c r="NDW122"/>
      <c r="NDY122"/>
      <c r="NEA122"/>
      <c r="NEC122"/>
      <c r="NEE122"/>
      <c r="NEG122"/>
      <c r="NEI122"/>
      <c r="NEK122"/>
      <c r="NEM122"/>
      <c r="NEO122"/>
      <c r="NEQ122"/>
      <c r="NES122"/>
      <c r="NEU122"/>
      <c r="NEW122"/>
      <c r="NEY122"/>
      <c r="NFA122"/>
      <c r="NFC122"/>
      <c r="NFE122"/>
      <c r="NFG122"/>
      <c r="NFI122"/>
      <c r="NFK122"/>
      <c r="NFM122"/>
      <c r="NFO122"/>
      <c r="NFQ122"/>
      <c r="NFS122"/>
      <c r="NFU122"/>
      <c r="NFW122"/>
      <c r="NFY122"/>
      <c r="NGA122"/>
      <c r="NGC122"/>
      <c r="NGE122"/>
      <c r="NGG122"/>
      <c r="NGI122"/>
      <c r="NGK122"/>
      <c r="NGM122"/>
      <c r="NGO122"/>
      <c r="NGQ122"/>
      <c r="NGS122"/>
      <c r="NGU122"/>
      <c r="NGW122"/>
      <c r="NGY122"/>
      <c r="NHA122"/>
      <c r="NHC122"/>
      <c r="NHE122"/>
      <c r="NHG122"/>
      <c r="NHI122"/>
      <c r="NHK122"/>
      <c r="NHM122"/>
      <c r="NHO122"/>
      <c r="NHQ122"/>
      <c r="NHS122"/>
      <c r="NHU122"/>
      <c r="NHW122"/>
      <c r="NHY122"/>
      <c r="NIA122"/>
      <c r="NIC122"/>
      <c r="NIE122"/>
      <c r="NIG122"/>
      <c r="NII122"/>
      <c r="NIK122"/>
      <c r="NIM122"/>
      <c r="NIO122"/>
      <c r="NIQ122"/>
      <c r="NIS122"/>
      <c r="NIU122"/>
      <c r="NIW122"/>
      <c r="NIY122"/>
      <c r="NJA122"/>
      <c r="NJC122"/>
      <c r="NJE122"/>
      <c r="NJG122"/>
      <c r="NJI122"/>
      <c r="NJK122"/>
      <c r="NJM122"/>
      <c r="NJO122"/>
      <c r="NJQ122"/>
      <c r="NJS122"/>
      <c r="NJU122"/>
      <c r="NJW122"/>
      <c r="NJY122"/>
      <c r="NKA122"/>
      <c r="NKC122"/>
      <c r="NKE122"/>
      <c r="NKG122"/>
      <c r="NKI122"/>
      <c r="NKK122"/>
      <c r="NKM122"/>
      <c r="NKO122"/>
      <c r="NKQ122"/>
      <c r="NKS122"/>
      <c r="NKU122"/>
      <c r="NKW122"/>
      <c r="NKY122"/>
      <c r="NLA122"/>
      <c r="NLC122"/>
      <c r="NLE122"/>
      <c r="NLG122"/>
      <c r="NLI122"/>
      <c r="NLK122"/>
      <c r="NLM122"/>
      <c r="NLO122"/>
      <c r="NLQ122"/>
      <c r="NLS122"/>
      <c r="NLU122"/>
      <c r="NLW122"/>
      <c r="NLY122"/>
      <c r="NMA122"/>
      <c r="NMC122"/>
      <c r="NME122"/>
      <c r="NMG122"/>
      <c r="NMI122"/>
      <c r="NMK122"/>
      <c r="NMM122"/>
      <c r="NMO122"/>
      <c r="NMQ122"/>
      <c r="NMS122"/>
      <c r="NMU122"/>
      <c r="NMW122"/>
      <c r="NMY122"/>
      <c r="NNA122"/>
      <c r="NNC122"/>
      <c r="NNE122"/>
      <c r="NNG122"/>
      <c r="NNI122"/>
      <c r="NNK122"/>
      <c r="NNM122"/>
      <c r="NNO122"/>
      <c r="NNQ122"/>
      <c r="NNS122"/>
      <c r="NNU122"/>
      <c r="NNW122"/>
      <c r="NNY122"/>
      <c r="NOA122"/>
      <c r="NOC122"/>
      <c r="NOE122"/>
      <c r="NOG122"/>
      <c r="NOI122"/>
      <c r="NOK122"/>
      <c r="NOM122"/>
      <c r="NOO122"/>
      <c r="NOQ122"/>
      <c r="NOS122"/>
      <c r="NOU122"/>
      <c r="NOW122"/>
      <c r="NOY122"/>
      <c r="NPA122"/>
      <c r="NPC122"/>
      <c r="NPE122"/>
      <c r="NPG122"/>
      <c r="NPI122"/>
      <c r="NPK122"/>
      <c r="NPM122"/>
      <c r="NPO122"/>
      <c r="NPQ122"/>
      <c r="NPS122"/>
      <c r="NPU122"/>
      <c r="NPW122"/>
      <c r="NPY122"/>
      <c r="NQA122"/>
      <c r="NQC122"/>
      <c r="NQE122"/>
      <c r="NQG122"/>
      <c r="NQI122"/>
      <c r="NQK122"/>
      <c r="NQM122"/>
      <c r="NQO122"/>
      <c r="NQQ122"/>
      <c r="NQS122"/>
      <c r="NQU122"/>
      <c r="NQW122"/>
      <c r="NQY122"/>
      <c r="NRA122"/>
      <c r="NRC122"/>
      <c r="NRE122"/>
      <c r="NRG122"/>
      <c r="NRI122"/>
      <c r="NRK122"/>
      <c r="NRM122"/>
      <c r="NRO122"/>
      <c r="NRQ122"/>
      <c r="NRS122"/>
      <c r="NRU122"/>
      <c r="NRW122"/>
      <c r="NRY122"/>
      <c r="NSA122"/>
      <c r="NSC122"/>
      <c r="NSE122"/>
      <c r="NSG122"/>
      <c r="NSI122"/>
      <c r="NSK122"/>
      <c r="NSM122"/>
      <c r="NSO122"/>
      <c r="NSQ122"/>
      <c r="NSS122"/>
      <c r="NSU122"/>
      <c r="NSW122"/>
      <c r="NSY122"/>
      <c r="NTA122"/>
      <c r="NTC122"/>
      <c r="NTE122"/>
      <c r="NTG122"/>
      <c r="NTI122"/>
      <c r="NTK122"/>
      <c r="NTM122"/>
      <c r="NTO122"/>
      <c r="NTQ122"/>
      <c r="NTS122"/>
      <c r="NTU122"/>
      <c r="NTW122"/>
      <c r="NTY122"/>
      <c r="NUA122"/>
      <c r="NUC122"/>
      <c r="NUE122"/>
      <c r="NUG122"/>
      <c r="NUI122"/>
      <c r="NUK122"/>
      <c r="NUM122"/>
      <c r="NUO122"/>
      <c r="NUQ122"/>
      <c r="NUS122"/>
      <c r="NUU122"/>
      <c r="NUW122"/>
      <c r="NUY122"/>
      <c r="NVA122"/>
      <c r="NVC122"/>
      <c r="NVE122"/>
      <c r="NVG122"/>
      <c r="NVI122"/>
      <c r="NVK122"/>
      <c r="NVM122"/>
      <c r="NVO122"/>
      <c r="NVQ122"/>
      <c r="NVS122"/>
      <c r="NVU122"/>
      <c r="NVW122"/>
      <c r="NVY122"/>
      <c r="NWA122"/>
      <c r="NWC122"/>
      <c r="NWE122"/>
      <c r="NWG122"/>
      <c r="NWI122"/>
      <c r="NWK122"/>
      <c r="NWM122"/>
      <c r="NWO122"/>
      <c r="NWQ122"/>
      <c r="NWS122"/>
      <c r="NWU122"/>
      <c r="NWW122"/>
      <c r="NWY122"/>
      <c r="NXA122"/>
      <c r="NXC122"/>
      <c r="NXE122"/>
      <c r="NXG122"/>
      <c r="NXI122"/>
      <c r="NXK122"/>
      <c r="NXM122"/>
      <c r="NXO122"/>
      <c r="NXQ122"/>
      <c r="NXS122"/>
      <c r="NXU122"/>
      <c r="NXW122"/>
      <c r="NXY122"/>
      <c r="NYA122"/>
      <c r="NYC122"/>
      <c r="NYE122"/>
      <c r="NYG122"/>
      <c r="NYI122"/>
      <c r="NYK122"/>
      <c r="NYM122"/>
      <c r="NYO122"/>
      <c r="NYQ122"/>
      <c r="NYS122"/>
      <c r="NYU122"/>
      <c r="NYW122"/>
      <c r="NYY122"/>
      <c r="NZA122"/>
      <c r="NZC122"/>
      <c r="NZE122"/>
      <c r="NZG122"/>
      <c r="NZI122"/>
      <c r="NZK122"/>
      <c r="NZM122"/>
      <c r="NZO122"/>
      <c r="NZQ122"/>
      <c r="NZS122"/>
      <c r="NZU122"/>
      <c r="NZW122"/>
      <c r="NZY122"/>
      <c r="OAA122"/>
      <c r="OAC122"/>
      <c r="OAE122"/>
      <c r="OAG122"/>
      <c r="OAI122"/>
      <c r="OAK122"/>
      <c r="OAM122"/>
      <c r="OAO122"/>
      <c r="OAQ122"/>
      <c r="OAS122"/>
      <c r="OAU122"/>
      <c r="OAW122"/>
      <c r="OAY122"/>
      <c r="OBA122"/>
      <c r="OBC122"/>
      <c r="OBE122"/>
      <c r="OBG122"/>
      <c r="OBI122"/>
      <c r="OBK122"/>
      <c r="OBM122"/>
      <c r="OBO122"/>
      <c r="OBQ122"/>
      <c r="OBS122"/>
      <c r="OBU122"/>
      <c r="OBW122"/>
      <c r="OBY122"/>
      <c r="OCA122"/>
      <c r="OCC122"/>
      <c r="OCE122"/>
      <c r="OCG122"/>
      <c r="OCI122"/>
      <c r="OCK122"/>
      <c r="OCM122"/>
      <c r="OCO122"/>
      <c r="OCQ122"/>
      <c r="OCS122"/>
      <c r="OCU122"/>
      <c r="OCW122"/>
      <c r="OCY122"/>
      <c r="ODA122"/>
      <c r="ODC122"/>
      <c r="ODE122"/>
      <c r="ODG122"/>
      <c r="ODI122"/>
      <c r="ODK122"/>
      <c r="ODM122"/>
      <c r="ODO122"/>
      <c r="ODQ122"/>
      <c r="ODS122"/>
      <c r="ODU122"/>
      <c r="ODW122"/>
      <c r="ODY122"/>
      <c r="OEA122"/>
      <c r="OEC122"/>
      <c r="OEE122"/>
      <c r="OEG122"/>
      <c r="OEI122"/>
      <c r="OEK122"/>
      <c r="OEM122"/>
      <c r="OEO122"/>
      <c r="OEQ122"/>
      <c r="OES122"/>
      <c r="OEU122"/>
      <c r="OEW122"/>
      <c r="OEY122"/>
      <c r="OFA122"/>
      <c r="OFC122"/>
      <c r="OFE122"/>
      <c r="OFG122"/>
      <c r="OFI122"/>
      <c r="OFK122"/>
      <c r="OFM122"/>
      <c r="OFO122"/>
      <c r="OFQ122"/>
      <c r="OFS122"/>
      <c r="OFU122"/>
      <c r="OFW122"/>
      <c r="OFY122"/>
      <c r="OGA122"/>
      <c r="OGC122"/>
      <c r="OGE122"/>
      <c r="OGG122"/>
      <c r="OGI122"/>
      <c r="OGK122"/>
      <c r="OGM122"/>
      <c r="OGO122"/>
      <c r="OGQ122"/>
      <c r="OGS122"/>
      <c r="OGU122"/>
      <c r="OGW122"/>
      <c r="OGY122"/>
      <c r="OHA122"/>
      <c r="OHC122"/>
      <c r="OHE122"/>
      <c r="OHG122"/>
      <c r="OHI122"/>
      <c r="OHK122"/>
      <c r="OHM122"/>
      <c r="OHO122"/>
      <c r="OHQ122"/>
      <c r="OHS122"/>
      <c r="OHU122"/>
      <c r="OHW122"/>
      <c r="OHY122"/>
      <c r="OIA122"/>
      <c r="OIC122"/>
      <c r="OIE122"/>
      <c r="OIG122"/>
      <c r="OII122"/>
      <c r="OIK122"/>
      <c r="OIM122"/>
      <c r="OIO122"/>
      <c r="OIQ122"/>
      <c r="OIS122"/>
      <c r="OIU122"/>
      <c r="OIW122"/>
      <c r="OIY122"/>
      <c r="OJA122"/>
      <c r="OJC122"/>
      <c r="OJE122"/>
      <c r="OJG122"/>
      <c r="OJI122"/>
      <c r="OJK122"/>
      <c r="OJM122"/>
      <c r="OJO122"/>
      <c r="OJQ122"/>
      <c r="OJS122"/>
      <c r="OJU122"/>
      <c r="OJW122"/>
      <c r="OJY122"/>
      <c r="OKA122"/>
      <c r="OKC122"/>
      <c r="OKE122"/>
      <c r="OKG122"/>
      <c r="OKI122"/>
      <c r="OKK122"/>
      <c r="OKM122"/>
      <c r="OKO122"/>
      <c r="OKQ122"/>
      <c r="OKS122"/>
      <c r="OKU122"/>
      <c r="OKW122"/>
      <c r="OKY122"/>
      <c r="OLA122"/>
      <c r="OLC122"/>
      <c r="OLE122"/>
      <c r="OLG122"/>
      <c r="OLI122"/>
      <c r="OLK122"/>
      <c r="OLM122"/>
      <c r="OLO122"/>
      <c r="OLQ122"/>
      <c r="OLS122"/>
      <c r="OLU122"/>
      <c r="OLW122"/>
      <c r="OLY122"/>
      <c r="OMA122"/>
      <c r="OMC122"/>
      <c r="OME122"/>
      <c r="OMG122"/>
      <c r="OMI122"/>
      <c r="OMK122"/>
      <c r="OMM122"/>
      <c r="OMO122"/>
      <c r="OMQ122"/>
      <c r="OMS122"/>
      <c r="OMU122"/>
      <c r="OMW122"/>
      <c r="OMY122"/>
      <c r="ONA122"/>
      <c r="ONC122"/>
      <c r="ONE122"/>
      <c r="ONG122"/>
      <c r="ONI122"/>
      <c r="ONK122"/>
      <c r="ONM122"/>
      <c r="ONO122"/>
      <c r="ONQ122"/>
      <c r="ONS122"/>
      <c r="ONU122"/>
      <c r="ONW122"/>
      <c r="ONY122"/>
      <c r="OOA122"/>
      <c r="OOC122"/>
      <c r="OOE122"/>
      <c r="OOG122"/>
      <c r="OOI122"/>
      <c r="OOK122"/>
      <c r="OOM122"/>
      <c r="OOO122"/>
      <c r="OOQ122"/>
      <c r="OOS122"/>
      <c r="OOU122"/>
      <c r="OOW122"/>
      <c r="OOY122"/>
      <c r="OPA122"/>
      <c r="OPC122"/>
      <c r="OPE122"/>
      <c r="OPG122"/>
      <c r="OPI122"/>
      <c r="OPK122"/>
      <c r="OPM122"/>
      <c r="OPO122"/>
      <c r="OPQ122"/>
      <c r="OPS122"/>
      <c r="OPU122"/>
      <c r="OPW122"/>
      <c r="OPY122"/>
      <c r="OQA122"/>
      <c r="OQC122"/>
      <c r="OQE122"/>
      <c r="OQG122"/>
      <c r="OQI122"/>
      <c r="OQK122"/>
      <c r="OQM122"/>
      <c r="OQO122"/>
      <c r="OQQ122"/>
      <c r="OQS122"/>
      <c r="OQU122"/>
      <c r="OQW122"/>
      <c r="OQY122"/>
      <c r="ORA122"/>
      <c r="ORC122"/>
      <c r="ORE122"/>
      <c r="ORG122"/>
      <c r="ORI122"/>
      <c r="ORK122"/>
      <c r="ORM122"/>
      <c r="ORO122"/>
      <c r="ORQ122"/>
      <c r="ORS122"/>
      <c r="ORU122"/>
      <c r="ORW122"/>
      <c r="ORY122"/>
      <c r="OSA122"/>
      <c r="OSC122"/>
      <c r="OSE122"/>
      <c r="OSG122"/>
      <c r="OSI122"/>
      <c r="OSK122"/>
      <c r="OSM122"/>
      <c r="OSO122"/>
      <c r="OSQ122"/>
      <c r="OSS122"/>
      <c r="OSU122"/>
      <c r="OSW122"/>
      <c r="OSY122"/>
      <c r="OTA122"/>
      <c r="OTC122"/>
      <c r="OTE122"/>
      <c r="OTG122"/>
      <c r="OTI122"/>
      <c r="OTK122"/>
      <c r="OTM122"/>
      <c r="OTO122"/>
      <c r="OTQ122"/>
      <c r="OTS122"/>
      <c r="OTU122"/>
      <c r="OTW122"/>
      <c r="OTY122"/>
      <c r="OUA122"/>
      <c r="OUC122"/>
      <c r="OUE122"/>
      <c r="OUG122"/>
      <c r="OUI122"/>
      <c r="OUK122"/>
      <c r="OUM122"/>
      <c r="OUO122"/>
      <c r="OUQ122"/>
      <c r="OUS122"/>
      <c r="OUU122"/>
      <c r="OUW122"/>
      <c r="OUY122"/>
      <c r="OVA122"/>
      <c r="OVC122"/>
      <c r="OVE122"/>
      <c r="OVG122"/>
      <c r="OVI122"/>
      <c r="OVK122"/>
      <c r="OVM122"/>
      <c r="OVO122"/>
      <c r="OVQ122"/>
      <c r="OVS122"/>
      <c r="OVU122"/>
      <c r="OVW122"/>
      <c r="OVY122"/>
      <c r="OWA122"/>
      <c r="OWC122"/>
      <c r="OWE122"/>
      <c r="OWG122"/>
      <c r="OWI122"/>
      <c r="OWK122"/>
      <c r="OWM122"/>
      <c r="OWO122"/>
      <c r="OWQ122"/>
      <c r="OWS122"/>
      <c r="OWU122"/>
      <c r="OWW122"/>
      <c r="OWY122"/>
      <c r="OXA122"/>
      <c r="OXC122"/>
      <c r="OXE122"/>
      <c r="OXG122"/>
      <c r="OXI122"/>
      <c r="OXK122"/>
      <c r="OXM122"/>
      <c r="OXO122"/>
      <c r="OXQ122"/>
      <c r="OXS122"/>
      <c r="OXU122"/>
      <c r="OXW122"/>
      <c r="OXY122"/>
      <c r="OYA122"/>
      <c r="OYC122"/>
      <c r="OYE122"/>
      <c r="OYG122"/>
      <c r="OYI122"/>
      <c r="OYK122"/>
      <c r="OYM122"/>
      <c r="OYO122"/>
      <c r="OYQ122"/>
      <c r="OYS122"/>
      <c r="OYU122"/>
      <c r="OYW122"/>
      <c r="OYY122"/>
      <c r="OZA122"/>
      <c r="OZC122"/>
      <c r="OZE122"/>
      <c r="OZG122"/>
      <c r="OZI122"/>
      <c r="OZK122"/>
      <c r="OZM122"/>
      <c r="OZO122"/>
      <c r="OZQ122"/>
      <c r="OZS122"/>
      <c r="OZU122"/>
      <c r="OZW122"/>
      <c r="OZY122"/>
      <c r="PAA122"/>
      <c r="PAC122"/>
      <c r="PAE122"/>
      <c r="PAG122"/>
      <c r="PAI122"/>
      <c r="PAK122"/>
      <c r="PAM122"/>
      <c r="PAO122"/>
      <c r="PAQ122"/>
      <c r="PAS122"/>
      <c r="PAU122"/>
      <c r="PAW122"/>
      <c r="PAY122"/>
      <c r="PBA122"/>
      <c r="PBC122"/>
      <c r="PBE122"/>
      <c r="PBG122"/>
      <c r="PBI122"/>
      <c r="PBK122"/>
      <c r="PBM122"/>
      <c r="PBO122"/>
      <c r="PBQ122"/>
      <c r="PBS122"/>
      <c r="PBU122"/>
      <c r="PBW122"/>
      <c r="PBY122"/>
      <c r="PCA122"/>
      <c r="PCC122"/>
      <c r="PCE122"/>
      <c r="PCG122"/>
      <c r="PCI122"/>
      <c r="PCK122"/>
      <c r="PCM122"/>
      <c r="PCO122"/>
      <c r="PCQ122"/>
      <c r="PCS122"/>
      <c r="PCU122"/>
      <c r="PCW122"/>
      <c r="PCY122"/>
      <c r="PDA122"/>
      <c r="PDC122"/>
      <c r="PDE122"/>
      <c r="PDG122"/>
      <c r="PDI122"/>
      <c r="PDK122"/>
      <c r="PDM122"/>
      <c r="PDO122"/>
      <c r="PDQ122"/>
      <c r="PDS122"/>
      <c r="PDU122"/>
      <c r="PDW122"/>
      <c r="PDY122"/>
      <c r="PEA122"/>
      <c r="PEC122"/>
      <c r="PEE122"/>
      <c r="PEG122"/>
      <c r="PEI122"/>
      <c r="PEK122"/>
      <c r="PEM122"/>
      <c r="PEO122"/>
      <c r="PEQ122"/>
      <c r="PES122"/>
      <c r="PEU122"/>
      <c r="PEW122"/>
      <c r="PEY122"/>
      <c r="PFA122"/>
      <c r="PFC122"/>
      <c r="PFE122"/>
      <c r="PFG122"/>
      <c r="PFI122"/>
      <c r="PFK122"/>
      <c r="PFM122"/>
      <c r="PFO122"/>
      <c r="PFQ122"/>
      <c r="PFS122"/>
      <c r="PFU122"/>
      <c r="PFW122"/>
      <c r="PFY122"/>
      <c r="PGA122"/>
      <c r="PGC122"/>
      <c r="PGE122"/>
      <c r="PGG122"/>
      <c r="PGI122"/>
      <c r="PGK122"/>
      <c r="PGM122"/>
      <c r="PGO122"/>
      <c r="PGQ122"/>
      <c r="PGS122"/>
      <c r="PGU122"/>
      <c r="PGW122"/>
      <c r="PGY122"/>
      <c r="PHA122"/>
      <c r="PHC122"/>
      <c r="PHE122"/>
      <c r="PHG122"/>
      <c r="PHI122"/>
      <c r="PHK122"/>
      <c r="PHM122"/>
      <c r="PHO122"/>
      <c r="PHQ122"/>
      <c r="PHS122"/>
      <c r="PHU122"/>
      <c r="PHW122"/>
      <c r="PHY122"/>
      <c r="PIA122"/>
      <c r="PIC122"/>
      <c r="PIE122"/>
      <c r="PIG122"/>
      <c r="PII122"/>
      <c r="PIK122"/>
      <c r="PIM122"/>
      <c r="PIO122"/>
      <c r="PIQ122"/>
      <c r="PIS122"/>
      <c r="PIU122"/>
      <c r="PIW122"/>
      <c r="PIY122"/>
      <c r="PJA122"/>
      <c r="PJC122"/>
      <c r="PJE122"/>
      <c r="PJG122"/>
      <c r="PJI122"/>
      <c r="PJK122"/>
      <c r="PJM122"/>
      <c r="PJO122"/>
      <c r="PJQ122"/>
      <c r="PJS122"/>
      <c r="PJU122"/>
      <c r="PJW122"/>
      <c r="PJY122"/>
      <c r="PKA122"/>
      <c r="PKC122"/>
      <c r="PKE122"/>
      <c r="PKG122"/>
      <c r="PKI122"/>
      <c r="PKK122"/>
      <c r="PKM122"/>
      <c r="PKO122"/>
      <c r="PKQ122"/>
      <c r="PKS122"/>
      <c r="PKU122"/>
      <c r="PKW122"/>
      <c r="PKY122"/>
      <c r="PLA122"/>
      <c r="PLC122"/>
      <c r="PLE122"/>
      <c r="PLG122"/>
      <c r="PLI122"/>
      <c r="PLK122"/>
      <c r="PLM122"/>
      <c r="PLO122"/>
      <c r="PLQ122"/>
      <c r="PLS122"/>
      <c r="PLU122"/>
      <c r="PLW122"/>
      <c r="PLY122"/>
      <c r="PMA122"/>
      <c r="PMC122"/>
      <c r="PME122"/>
      <c r="PMG122"/>
      <c r="PMI122"/>
      <c r="PMK122"/>
      <c r="PMM122"/>
      <c r="PMO122"/>
      <c r="PMQ122"/>
      <c r="PMS122"/>
      <c r="PMU122"/>
      <c r="PMW122"/>
      <c r="PMY122"/>
      <c r="PNA122"/>
      <c r="PNC122"/>
      <c r="PNE122"/>
      <c r="PNG122"/>
      <c r="PNI122"/>
      <c r="PNK122"/>
      <c r="PNM122"/>
      <c r="PNO122"/>
      <c r="PNQ122"/>
      <c r="PNS122"/>
      <c r="PNU122"/>
      <c r="PNW122"/>
      <c r="PNY122"/>
      <c r="POA122"/>
      <c r="POC122"/>
      <c r="POE122"/>
      <c r="POG122"/>
      <c r="POI122"/>
      <c r="POK122"/>
      <c r="POM122"/>
      <c r="POO122"/>
      <c r="POQ122"/>
      <c r="POS122"/>
      <c r="POU122"/>
      <c r="POW122"/>
      <c r="POY122"/>
      <c r="PPA122"/>
      <c r="PPC122"/>
      <c r="PPE122"/>
      <c r="PPG122"/>
      <c r="PPI122"/>
      <c r="PPK122"/>
      <c r="PPM122"/>
      <c r="PPO122"/>
      <c r="PPQ122"/>
      <c r="PPS122"/>
      <c r="PPU122"/>
      <c r="PPW122"/>
      <c r="PPY122"/>
      <c r="PQA122"/>
      <c r="PQC122"/>
      <c r="PQE122"/>
      <c r="PQG122"/>
      <c r="PQI122"/>
      <c r="PQK122"/>
      <c r="PQM122"/>
      <c r="PQO122"/>
      <c r="PQQ122"/>
      <c r="PQS122"/>
      <c r="PQU122"/>
      <c r="PQW122"/>
      <c r="PQY122"/>
      <c r="PRA122"/>
      <c r="PRC122"/>
      <c r="PRE122"/>
      <c r="PRG122"/>
      <c r="PRI122"/>
      <c r="PRK122"/>
      <c r="PRM122"/>
      <c r="PRO122"/>
      <c r="PRQ122"/>
      <c r="PRS122"/>
      <c r="PRU122"/>
      <c r="PRW122"/>
      <c r="PRY122"/>
      <c r="PSA122"/>
      <c r="PSC122"/>
      <c r="PSE122"/>
      <c r="PSG122"/>
      <c r="PSI122"/>
      <c r="PSK122"/>
      <c r="PSM122"/>
      <c r="PSO122"/>
      <c r="PSQ122"/>
      <c r="PSS122"/>
      <c r="PSU122"/>
      <c r="PSW122"/>
      <c r="PSY122"/>
      <c r="PTA122"/>
      <c r="PTC122"/>
      <c r="PTE122"/>
      <c r="PTG122"/>
      <c r="PTI122"/>
      <c r="PTK122"/>
      <c r="PTM122"/>
      <c r="PTO122"/>
      <c r="PTQ122"/>
      <c r="PTS122"/>
      <c r="PTU122"/>
      <c r="PTW122"/>
      <c r="PTY122"/>
      <c r="PUA122"/>
      <c r="PUC122"/>
      <c r="PUE122"/>
      <c r="PUG122"/>
      <c r="PUI122"/>
      <c r="PUK122"/>
      <c r="PUM122"/>
      <c r="PUO122"/>
      <c r="PUQ122"/>
      <c r="PUS122"/>
      <c r="PUU122"/>
      <c r="PUW122"/>
      <c r="PUY122"/>
      <c r="PVA122"/>
      <c r="PVC122"/>
      <c r="PVE122"/>
      <c r="PVG122"/>
      <c r="PVI122"/>
      <c r="PVK122"/>
      <c r="PVM122"/>
      <c r="PVO122"/>
      <c r="PVQ122"/>
      <c r="PVS122"/>
      <c r="PVU122"/>
      <c r="PVW122"/>
      <c r="PVY122"/>
      <c r="PWA122"/>
      <c r="PWC122"/>
      <c r="PWE122"/>
      <c r="PWG122"/>
      <c r="PWI122"/>
      <c r="PWK122"/>
      <c r="PWM122"/>
      <c r="PWO122"/>
      <c r="PWQ122"/>
      <c r="PWS122"/>
      <c r="PWU122"/>
      <c r="PWW122"/>
      <c r="PWY122"/>
      <c r="PXA122"/>
      <c r="PXC122"/>
      <c r="PXE122"/>
      <c r="PXG122"/>
      <c r="PXI122"/>
      <c r="PXK122"/>
      <c r="PXM122"/>
      <c r="PXO122"/>
      <c r="PXQ122"/>
      <c r="PXS122"/>
      <c r="PXU122"/>
      <c r="PXW122"/>
      <c r="PXY122"/>
      <c r="PYA122"/>
      <c r="PYC122"/>
      <c r="PYE122"/>
      <c r="PYG122"/>
      <c r="PYI122"/>
      <c r="PYK122"/>
      <c r="PYM122"/>
      <c r="PYO122"/>
      <c r="PYQ122"/>
      <c r="PYS122"/>
      <c r="PYU122"/>
      <c r="PYW122"/>
      <c r="PYY122"/>
      <c r="PZA122"/>
      <c r="PZC122"/>
      <c r="PZE122"/>
      <c r="PZG122"/>
      <c r="PZI122"/>
      <c r="PZK122"/>
      <c r="PZM122"/>
      <c r="PZO122"/>
      <c r="PZQ122"/>
      <c r="PZS122"/>
      <c r="PZU122"/>
      <c r="PZW122"/>
      <c r="PZY122"/>
      <c r="QAA122"/>
      <c r="QAC122"/>
      <c r="QAE122"/>
      <c r="QAG122"/>
      <c r="QAI122"/>
      <c r="QAK122"/>
      <c r="QAM122"/>
      <c r="QAO122"/>
      <c r="QAQ122"/>
      <c r="QAS122"/>
      <c r="QAU122"/>
      <c r="QAW122"/>
      <c r="QAY122"/>
      <c r="QBA122"/>
      <c r="QBC122"/>
      <c r="QBE122"/>
      <c r="QBG122"/>
      <c r="QBI122"/>
      <c r="QBK122"/>
      <c r="QBM122"/>
      <c r="QBO122"/>
      <c r="QBQ122"/>
      <c r="QBS122"/>
      <c r="QBU122"/>
      <c r="QBW122"/>
      <c r="QBY122"/>
      <c r="QCA122"/>
      <c r="QCC122"/>
      <c r="QCE122"/>
      <c r="QCG122"/>
      <c r="QCI122"/>
      <c r="QCK122"/>
      <c r="QCM122"/>
      <c r="QCO122"/>
      <c r="QCQ122"/>
      <c r="QCS122"/>
      <c r="QCU122"/>
      <c r="QCW122"/>
      <c r="QCY122"/>
      <c r="QDA122"/>
      <c r="QDC122"/>
      <c r="QDE122"/>
      <c r="QDG122"/>
      <c r="QDI122"/>
      <c r="QDK122"/>
      <c r="QDM122"/>
      <c r="QDO122"/>
      <c r="QDQ122"/>
      <c r="QDS122"/>
      <c r="QDU122"/>
      <c r="QDW122"/>
      <c r="QDY122"/>
      <c r="QEA122"/>
      <c r="QEC122"/>
      <c r="QEE122"/>
      <c r="QEG122"/>
      <c r="QEI122"/>
      <c r="QEK122"/>
      <c r="QEM122"/>
      <c r="QEO122"/>
      <c r="QEQ122"/>
      <c r="QES122"/>
      <c r="QEU122"/>
      <c r="QEW122"/>
      <c r="QEY122"/>
      <c r="QFA122"/>
      <c r="QFC122"/>
      <c r="QFE122"/>
      <c r="QFG122"/>
      <c r="QFI122"/>
      <c r="QFK122"/>
      <c r="QFM122"/>
      <c r="QFO122"/>
      <c r="QFQ122"/>
      <c r="QFS122"/>
      <c r="QFU122"/>
      <c r="QFW122"/>
      <c r="QFY122"/>
      <c r="QGA122"/>
      <c r="QGC122"/>
      <c r="QGE122"/>
      <c r="QGG122"/>
      <c r="QGI122"/>
      <c r="QGK122"/>
      <c r="QGM122"/>
      <c r="QGO122"/>
      <c r="QGQ122"/>
      <c r="QGS122"/>
      <c r="QGU122"/>
      <c r="QGW122"/>
      <c r="QGY122"/>
      <c r="QHA122"/>
      <c r="QHC122"/>
      <c r="QHE122"/>
      <c r="QHG122"/>
      <c r="QHI122"/>
      <c r="QHK122"/>
      <c r="QHM122"/>
      <c r="QHO122"/>
      <c r="QHQ122"/>
      <c r="QHS122"/>
      <c r="QHU122"/>
      <c r="QHW122"/>
      <c r="QHY122"/>
      <c r="QIA122"/>
      <c r="QIC122"/>
      <c r="QIE122"/>
      <c r="QIG122"/>
      <c r="QII122"/>
      <c r="QIK122"/>
      <c r="QIM122"/>
      <c r="QIO122"/>
      <c r="QIQ122"/>
      <c r="QIS122"/>
      <c r="QIU122"/>
      <c r="QIW122"/>
      <c r="QIY122"/>
      <c r="QJA122"/>
      <c r="QJC122"/>
      <c r="QJE122"/>
      <c r="QJG122"/>
      <c r="QJI122"/>
      <c r="QJK122"/>
      <c r="QJM122"/>
      <c r="QJO122"/>
      <c r="QJQ122"/>
      <c r="QJS122"/>
      <c r="QJU122"/>
      <c r="QJW122"/>
      <c r="QJY122"/>
      <c r="QKA122"/>
      <c r="QKC122"/>
      <c r="QKE122"/>
      <c r="QKG122"/>
      <c r="QKI122"/>
      <c r="QKK122"/>
      <c r="QKM122"/>
      <c r="QKO122"/>
      <c r="QKQ122"/>
      <c r="QKS122"/>
      <c r="QKU122"/>
      <c r="QKW122"/>
      <c r="QKY122"/>
      <c r="QLA122"/>
      <c r="QLC122"/>
      <c r="QLE122"/>
      <c r="QLG122"/>
      <c r="QLI122"/>
      <c r="QLK122"/>
      <c r="QLM122"/>
      <c r="QLO122"/>
      <c r="QLQ122"/>
      <c r="QLS122"/>
      <c r="QLU122"/>
      <c r="QLW122"/>
      <c r="QLY122"/>
      <c r="QMA122"/>
      <c r="QMC122"/>
      <c r="QME122"/>
      <c r="QMG122"/>
      <c r="QMI122"/>
      <c r="QMK122"/>
      <c r="QMM122"/>
      <c r="QMO122"/>
      <c r="QMQ122"/>
      <c r="QMS122"/>
      <c r="QMU122"/>
      <c r="QMW122"/>
      <c r="QMY122"/>
      <c r="QNA122"/>
      <c r="QNC122"/>
      <c r="QNE122"/>
      <c r="QNG122"/>
      <c r="QNI122"/>
      <c r="QNK122"/>
      <c r="QNM122"/>
      <c r="QNO122"/>
      <c r="QNQ122"/>
      <c r="QNS122"/>
      <c r="QNU122"/>
      <c r="QNW122"/>
      <c r="QNY122"/>
      <c r="QOA122"/>
      <c r="QOC122"/>
      <c r="QOE122"/>
      <c r="QOG122"/>
      <c r="QOI122"/>
      <c r="QOK122"/>
      <c r="QOM122"/>
      <c r="QOO122"/>
      <c r="QOQ122"/>
      <c r="QOS122"/>
      <c r="QOU122"/>
      <c r="QOW122"/>
      <c r="QOY122"/>
      <c r="QPA122"/>
      <c r="QPC122"/>
      <c r="QPE122"/>
      <c r="QPG122"/>
      <c r="QPI122"/>
      <c r="QPK122"/>
      <c r="QPM122"/>
      <c r="QPO122"/>
      <c r="QPQ122"/>
      <c r="QPS122"/>
      <c r="QPU122"/>
      <c r="QPW122"/>
      <c r="QPY122"/>
      <c r="QQA122"/>
      <c r="QQC122"/>
      <c r="QQE122"/>
      <c r="QQG122"/>
      <c r="QQI122"/>
      <c r="QQK122"/>
      <c r="QQM122"/>
      <c r="QQO122"/>
      <c r="QQQ122"/>
      <c r="QQS122"/>
      <c r="QQU122"/>
      <c r="QQW122"/>
      <c r="QQY122"/>
      <c r="QRA122"/>
      <c r="QRC122"/>
      <c r="QRE122"/>
      <c r="QRG122"/>
      <c r="QRI122"/>
      <c r="QRK122"/>
      <c r="QRM122"/>
      <c r="QRO122"/>
      <c r="QRQ122"/>
      <c r="QRS122"/>
      <c r="QRU122"/>
      <c r="QRW122"/>
      <c r="QRY122"/>
      <c r="QSA122"/>
      <c r="QSC122"/>
      <c r="QSE122"/>
      <c r="QSG122"/>
      <c r="QSI122"/>
      <c r="QSK122"/>
      <c r="QSM122"/>
      <c r="QSO122"/>
      <c r="QSQ122"/>
      <c r="QSS122"/>
      <c r="QSU122"/>
      <c r="QSW122"/>
      <c r="QSY122"/>
      <c r="QTA122"/>
      <c r="QTC122"/>
      <c r="QTE122"/>
      <c r="QTG122"/>
      <c r="QTI122"/>
      <c r="QTK122"/>
      <c r="QTM122"/>
      <c r="QTO122"/>
      <c r="QTQ122"/>
      <c r="QTS122"/>
      <c r="QTU122"/>
      <c r="QTW122"/>
      <c r="QTY122"/>
      <c r="QUA122"/>
      <c r="QUC122"/>
      <c r="QUE122"/>
      <c r="QUG122"/>
      <c r="QUI122"/>
      <c r="QUK122"/>
      <c r="QUM122"/>
      <c r="QUO122"/>
      <c r="QUQ122"/>
      <c r="QUS122"/>
      <c r="QUU122"/>
      <c r="QUW122"/>
      <c r="QUY122"/>
      <c r="QVA122"/>
      <c r="QVC122"/>
      <c r="QVE122"/>
      <c r="QVG122"/>
      <c r="QVI122"/>
      <c r="QVK122"/>
      <c r="QVM122"/>
      <c r="QVO122"/>
      <c r="QVQ122"/>
      <c r="QVS122"/>
      <c r="QVU122"/>
      <c r="QVW122"/>
      <c r="QVY122"/>
      <c r="QWA122"/>
      <c r="QWC122"/>
      <c r="QWE122"/>
      <c r="QWG122"/>
      <c r="QWI122"/>
      <c r="QWK122"/>
      <c r="QWM122"/>
      <c r="QWO122"/>
      <c r="QWQ122"/>
      <c r="QWS122"/>
      <c r="QWU122"/>
      <c r="QWW122"/>
      <c r="QWY122"/>
      <c r="QXA122"/>
      <c r="QXC122"/>
      <c r="QXE122"/>
      <c r="QXG122"/>
      <c r="QXI122"/>
      <c r="QXK122"/>
      <c r="QXM122"/>
      <c r="QXO122"/>
      <c r="QXQ122"/>
      <c r="QXS122"/>
      <c r="QXU122"/>
      <c r="QXW122"/>
      <c r="QXY122"/>
      <c r="QYA122"/>
      <c r="QYC122"/>
      <c r="QYE122"/>
      <c r="QYG122"/>
      <c r="QYI122"/>
      <c r="QYK122"/>
      <c r="QYM122"/>
      <c r="QYO122"/>
      <c r="QYQ122"/>
      <c r="QYS122"/>
      <c r="QYU122"/>
      <c r="QYW122"/>
      <c r="QYY122"/>
      <c r="QZA122"/>
      <c r="QZC122"/>
      <c r="QZE122"/>
      <c r="QZG122"/>
      <c r="QZI122"/>
      <c r="QZK122"/>
      <c r="QZM122"/>
      <c r="QZO122"/>
      <c r="QZQ122"/>
      <c r="QZS122"/>
      <c r="QZU122"/>
      <c r="QZW122"/>
      <c r="QZY122"/>
      <c r="RAA122"/>
      <c r="RAC122"/>
      <c r="RAE122"/>
      <c r="RAG122"/>
      <c r="RAI122"/>
      <c r="RAK122"/>
      <c r="RAM122"/>
      <c r="RAO122"/>
      <c r="RAQ122"/>
      <c r="RAS122"/>
      <c r="RAU122"/>
      <c r="RAW122"/>
      <c r="RAY122"/>
      <c r="RBA122"/>
      <c r="RBC122"/>
      <c r="RBE122"/>
      <c r="RBG122"/>
      <c r="RBI122"/>
      <c r="RBK122"/>
      <c r="RBM122"/>
      <c r="RBO122"/>
      <c r="RBQ122"/>
      <c r="RBS122"/>
      <c r="RBU122"/>
      <c r="RBW122"/>
      <c r="RBY122"/>
      <c r="RCA122"/>
      <c r="RCC122"/>
      <c r="RCE122"/>
      <c r="RCG122"/>
      <c r="RCI122"/>
      <c r="RCK122"/>
      <c r="RCM122"/>
      <c r="RCO122"/>
      <c r="RCQ122"/>
      <c r="RCS122"/>
      <c r="RCU122"/>
      <c r="RCW122"/>
      <c r="RCY122"/>
      <c r="RDA122"/>
      <c r="RDC122"/>
      <c r="RDE122"/>
      <c r="RDG122"/>
      <c r="RDI122"/>
      <c r="RDK122"/>
      <c r="RDM122"/>
      <c r="RDO122"/>
      <c r="RDQ122"/>
      <c r="RDS122"/>
      <c r="RDU122"/>
      <c r="RDW122"/>
      <c r="RDY122"/>
      <c r="REA122"/>
      <c r="REC122"/>
      <c r="REE122"/>
      <c r="REG122"/>
      <c r="REI122"/>
      <c r="REK122"/>
      <c r="REM122"/>
      <c r="REO122"/>
      <c r="REQ122"/>
      <c r="RES122"/>
      <c r="REU122"/>
      <c r="REW122"/>
      <c r="REY122"/>
      <c r="RFA122"/>
      <c r="RFC122"/>
      <c r="RFE122"/>
      <c r="RFG122"/>
      <c r="RFI122"/>
      <c r="RFK122"/>
      <c r="RFM122"/>
      <c r="RFO122"/>
      <c r="RFQ122"/>
      <c r="RFS122"/>
      <c r="RFU122"/>
      <c r="RFW122"/>
      <c r="RFY122"/>
      <c r="RGA122"/>
      <c r="RGC122"/>
      <c r="RGE122"/>
      <c r="RGG122"/>
      <c r="RGI122"/>
      <c r="RGK122"/>
      <c r="RGM122"/>
      <c r="RGO122"/>
      <c r="RGQ122"/>
      <c r="RGS122"/>
      <c r="RGU122"/>
      <c r="RGW122"/>
      <c r="RGY122"/>
      <c r="RHA122"/>
      <c r="RHC122"/>
      <c r="RHE122"/>
      <c r="RHG122"/>
      <c r="RHI122"/>
      <c r="RHK122"/>
      <c r="RHM122"/>
      <c r="RHO122"/>
      <c r="RHQ122"/>
      <c r="RHS122"/>
      <c r="RHU122"/>
      <c r="RHW122"/>
      <c r="RHY122"/>
      <c r="RIA122"/>
      <c r="RIC122"/>
      <c r="RIE122"/>
      <c r="RIG122"/>
      <c r="RII122"/>
      <c r="RIK122"/>
      <c r="RIM122"/>
      <c r="RIO122"/>
      <c r="RIQ122"/>
      <c r="RIS122"/>
      <c r="RIU122"/>
      <c r="RIW122"/>
      <c r="RIY122"/>
      <c r="RJA122"/>
      <c r="RJC122"/>
      <c r="RJE122"/>
      <c r="RJG122"/>
      <c r="RJI122"/>
      <c r="RJK122"/>
      <c r="RJM122"/>
      <c r="RJO122"/>
      <c r="RJQ122"/>
      <c r="RJS122"/>
      <c r="RJU122"/>
      <c r="RJW122"/>
      <c r="RJY122"/>
      <c r="RKA122"/>
      <c r="RKC122"/>
      <c r="RKE122"/>
      <c r="RKG122"/>
      <c r="RKI122"/>
      <c r="RKK122"/>
      <c r="RKM122"/>
      <c r="RKO122"/>
      <c r="RKQ122"/>
      <c r="RKS122"/>
      <c r="RKU122"/>
      <c r="RKW122"/>
      <c r="RKY122"/>
      <c r="RLA122"/>
      <c r="RLC122"/>
      <c r="RLE122"/>
      <c r="RLG122"/>
      <c r="RLI122"/>
      <c r="RLK122"/>
      <c r="RLM122"/>
      <c r="RLO122"/>
      <c r="RLQ122"/>
      <c r="RLS122"/>
      <c r="RLU122"/>
      <c r="RLW122"/>
      <c r="RLY122"/>
      <c r="RMA122"/>
      <c r="RMC122"/>
      <c r="RME122"/>
      <c r="RMG122"/>
      <c r="RMI122"/>
      <c r="RMK122"/>
      <c r="RMM122"/>
      <c r="RMO122"/>
      <c r="RMQ122"/>
      <c r="RMS122"/>
      <c r="RMU122"/>
      <c r="RMW122"/>
      <c r="RMY122"/>
      <c r="RNA122"/>
      <c r="RNC122"/>
      <c r="RNE122"/>
      <c r="RNG122"/>
      <c r="RNI122"/>
      <c r="RNK122"/>
      <c r="RNM122"/>
      <c r="RNO122"/>
      <c r="RNQ122"/>
      <c r="RNS122"/>
      <c r="RNU122"/>
      <c r="RNW122"/>
      <c r="RNY122"/>
      <c r="ROA122"/>
      <c r="ROC122"/>
      <c r="ROE122"/>
      <c r="ROG122"/>
      <c r="ROI122"/>
      <c r="ROK122"/>
      <c r="ROM122"/>
      <c r="ROO122"/>
      <c r="ROQ122"/>
      <c r="ROS122"/>
      <c r="ROU122"/>
      <c r="ROW122"/>
      <c r="ROY122"/>
      <c r="RPA122"/>
      <c r="RPC122"/>
      <c r="RPE122"/>
      <c r="RPG122"/>
      <c r="RPI122"/>
      <c r="RPK122"/>
      <c r="RPM122"/>
      <c r="RPO122"/>
      <c r="RPQ122"/>
      <c r="RPS122"/>
      <c r="RPU122"/>
      <c r="RPW122"/>
      <c r="RPY122"/>
      <c r="RQA122"/>
      <c r="RQC122"/>
      <c r="RQE122"/>
      <c r="RQG122"/>
      <c r="RQI122"/>
      <c r="RQK122"/>
      <c r="RQM122"/>
      <c r="RQO122"/>
      <c r="RQQ122"/>
      <c r="RQS122"/>
      <c r="RQU122"/>
      <c r="RQW122"/>
      <c r="RQY122"/>
      <c r="RRA122"/>
      <c r="RRC122"/>
      <c r="RRE122"/>
      <c r="RRG122"/>
      <c r="RRI122"/>
      <c r="RRK122"/>
      <c r="RRM122"/>
      <c r="RRO122"/>
      <c r="RRQ122"/>
      <c r="RRS122"/>
      <c r="RRU122"/>
      <c r="RRW122"/>
      <c r="RRY122"/>
      <c r="RSA122"/>
      <c r="RSC122"/>
      <c r="RSE122"/>
      <c r="RSG122"/>
      <c r="RSI122"/>
      <c r="RSK122"/>
      <c r="RSM122"/>
      <c r="RSO122"/>
      <c r="RSQ122"/>
      <c r="RSS122"/>
      <c r="RSU122"/>
      <c r="RSW122"/>
      <c r="RSY122"/>
      <c r="RTA122"/>
      <c r="RTC122"/>
      <c r="RTE122"/>
      <c r="RTG122"/>
      <c r="RTI122"/>
      <c r="RTK122"/>
      <c r="RTM122"/>
      <c r="RTO122"/>
      <c r="RTQ122"/>
      <c r="RTS122"/>
      <c r="RTU122"/>
      <c r="RTW122"/>
      <c r="RTY122"/>
      <c r="RUA122"/>
      <c r="RUC122"/>
      <c r="RUE122"/>
      <c r="RUG122"/>
      <c r="RUI122"/>
      <c r="RUK122"/>
      <c r="RUM122"/>
      <c r="RUO122"/>
      <c r="RUQ122"/>
      <c r="RUS122"/>
      <c r="RUU122"/>
      <c r="RUW122"/>
      <c r="RUY122"/>
      <c r="RVA122"/>
      <c r="RVC122"/>
      <c r="RVE122"/>
      <c r="RVG122"/>
      <c r="RVI122"/>
      <c r="RVK122"/>
      <c r="RVM122"/>
      <c r="RVO122"/>
      <c r="RVQ122"/>
      <c r="RVS122"/>
      <c r="RVU122"/>
      <c r="RVW122"/>
      <c r="RVY122"/>
      <c r="RWA122"/>
      <c r="RWC122"/>
      <c r="RWE122"/>
      <c r="RWG122"/>
      <c r="RWI122"/>
      <c r="RWK122"/>
      <c r="RWM122"/>
      <c r="RWO122"/>
      <c r="RWQ122"/>
      <c r="RWS122"/>
      <c r="RWU122"/>
      <c r="RWW122"/>
      <c r="RWY122"/>
      <c r="RXA122"/>
      <c r="RXC122"/>
      <c r="RXE122"/>
      <c r="RXG122"/>
      <c r="RXI122"/>
      <c r="RXK122"/>
      <c r="RXM122"/>
      <c r="RXO122"/>
      <c r="RXQ122"/>
      <c r="RXS122"/>
      <c r="RXU122"/>
      <c r="RXW122"/>
      <c r="RXY122"/>
      <c r="RYA122"/>
      <c r="RYC122"/>
      <c r="RYE122"/>
      <c r="RYG122"/>
      <c r="RYI122"/>
      <c r="RYK122"/>
      <c r="RYM122"/>
      <c r="RYO122"/>
      <c r="RYQ122"/>
      <c r="RYS122"/>
      <c r="RYU122"/>
      <c r="RYW122"/>
      <c r="RYY122"/>
      <c r="RZA122"/>
      <c r="RZC122"/>
      <c r="RZE122"/>
      <c r="RZG122"/>
      <c r="RZI122"/>
      <c r="RZK122"/>
      <c r="RZM122"/>
      <c r="RZO122"/>
      <c r="RZQ122"/>
      <c r="RZS122"/>
      <c r="RZU122"/>
      <c r="RZW122"/>
      <c r="RZY122"/>
      <c r="SAA122"/>
      <c r="SAC122"/>
      <c r="SAE122"/>
      <c r="SAG122"/>
      <c r="SAI122"/>
      <c r="SAK122"/>
      <c r="SAM122"/>
      <c r="SAO122"/>
      <c r="SAQ122"/>
      <c r="SAS122"/>
      <c r="SAU122"/>
      <c r="SAW122"/>
      <c r="SAY122"/>
      <c r="SBA122"/>
      <c r="SBC122"/>
      <c r="SBE122"/>
      <c r="SBG122"/>
      <c r="SBI122"/>
      <c r="SBK122"/>
      <c r="SBM122"/>
      <c r="SBO122"/>
      <c r="SBQ122"/>
      <c r="SBS122"/>
      <c r="SBU122"/>
      <c r="SBW122"/>
      <c r="SBY122"/>
      <c r="SCA122"/>
      <c r="SCC122"/>
      <c r="SCE122"/>
      <c r="SCG122"/>
      <c r="SCI122"/>
      <c r="SCK122"/>
      <c r="SCM122"/>
      <c r="SCO122"/>
      <c r="SCQ122"/>
      <c r="SCS122"/>
      <c r="SCU122"/>
      <c r="SCW122"/>
      <c r="SCY122"/>
      <c r="SDA122"/>
      <c r="SDC122"/>
      <c r="SDE122"/>
      <c r="SDG122"/>
      <c r="SDI122"/>
      <c r="SDK122"/>
      <c r="SDM122"/>
      <c r="SDO122"/>
      <c r="SDQ122"/>
      <c r="SDS122"/>
      <c r="SDU122"/>
      <c r="SDW122"/>
      <c r="SDY122"/>
      <c r="SEA122"/>
      <c r="SEC122"/>
      <c r="SEE122"/>
      <c r="SEG122"/>
      <c r="SEI122"/>
      <c r="SEK122"/>
      <c r="SEM122"/>
      <c r="SEO122"/>
      <c r="SEQ122"/>
      <c r="SES122"/>
      <c r="SEU122"/>
      <c r="SEW122"/>
      <c r="SEY122"/>
      <c r="SFA122"/>
      <c r="SFC122"/>
      <c r="SFE122"/>
      <c r="SFG122"/>
      <c r="SFI122"/>
      <c r="SFK122"/>
      <c r="SFM122"/>
      <c r="SFO122"/>
      <c r="SFQ122"/>
      <c r="SFS122"/>
      <c r="SFU122"/>
      <c r="SFW122"/>
      <c r="SFY122"/>
      <c r="SGA122"/>
      <c r="SGC122"/>
      <c r="SGE122"/>
      <c r="SGG122"/>
      <c r="SGI122"/>
      <c r="SGK122"/>
      <c r="SGM122"/>
      <c r="SGO122"/>
      <c r="SGQ122"/>
      <c r="SGS122"/>
      <c r="SGU122"/>
      <c r="SGW122"/>
      <c r="SGY122"/>
      <c r="SHA122"/>
      <c r="SHC122"/>
      <c r="SHE122"/>
      <c r="SHG122"/>
      <c r="SHI122"/>
      <c r="SHK122"/>
      <c r="SHM122"/>
      <c r="SHO122"/>
      <c r="SHQ122"/>
      <c r="SHS122"/>
      <c r="SHU122"/>
      <c r="SHW122"/>
      <c r="SHY122"/>
      <c r="SIA122"/>
      <c r="SIC122"/>
      <c r="SIE122"/>
      <c r="SIG122"/>
      <c r="SII122"/>
      <c r="SIK122"/>
      <c r="SIM122"/>
      <c r="SIO122"/>
      <c r="SIQ122"/>
      <c r="SIS122"/>
      <c r="SIU122"/>
      <c r="SIW122"/>
      <c r="SIY122"/>
      <c r="SJA122"/>
      <c r="SJC122"/>
      <c r="SJE122"/>
      <c r="SJG122"/>
      <c r="SJI122"/>
      <c r="SJK122"/>
      <c r="SJM122"/>
      <c r="SJO122"/>
      <c r="SJQ122"/>
      <c r="SJS122"/>
      <c r="SJU122"/>
      <c r="SJW122"/>
      <c r="SJY122"/>
      <c r="SKA122"/>
      <c r="SKC122"/>
      <c r="SKE122"/>
      <c r="SKG122"/>
      <c r="SKI122"/>
      <c r="SKK122"/>
      <c r="SKM122"/>
      <c r="SKO122"/>
      <c r="SKQ122"/>
      <c r="SKS122"/>
      <c r="SKU122"/>
      <c r="SKW122"/>
      <c r="SKY122"/>
      <c r="SLA122"/>
      <c r="SLC122"/>
      <c r="SLE122"/>
      <c r="SLG122"/>
      <c r="SLI122"/>
      <c r="SLK122"/>
      <c r="SLM122"/>
      <c r="SLO122"/>
      <c r="SLQ122"/>
      <c r="SLS122"/>
      <c r="SLU122"/>
      <c r="SLW122"/>
      <c r="SLY122"/>
      <c r="SMA122"/>
      <c r="SMC122"/>
      <c r="SME122"/>
      <c r="SMG122"/>
      <c r="SMI122"/>
      <c r="SMK122"/>
      <c r="SMM122"/>
      <c r="SMO122"/>
      <c r="SMQ122"/>
      <c r="SMS122"/>
      <c r="SMU122"/>
      <c r="SMW122"/>
      <c r="SMY122"/>
      <c r="SNA122"/>
      <c r="SNC122"/>
      <c r="SNE122"/>
      <c r="SNG122"/>
      <c r="SNI122"/>
      <c r="SNK122"/>
      <c r="SNM122"/>
      <c r="SNO122"/>
      <c r="SNQ122"/>
      <c r="SNS122"/>
      <c r="SNU122"/>
      <c r="SNW122"/>
      <c r="SNY122"/>
      <c r="SOA122"/>
      <c r="SOC122"/>
      <c r="SOE122"/>
      <c r="SOG122"/>
      <c r="SOI122"/>
      <c r="SOK122"/>
      <c r="SOM122"/>
      <c r="SOO122"/>
      <c r="SOQ122"/>
      <c r="SOS122"/>
      <c r="SOU122"/>
      <c r="SOW122"/>
      <c r="SOY122"/>
      <c r="SPA122"/>
      <c r="SPC122"/>
      <c r="SPE122"/>
      <c r="SPG122"/>
      <c r="SPI122"/>
      <c r="SPK122"/>
      <c r="SPM122"/>
      <c r="SPO122"/>
      <c r="SPQ122"/>
      <c r="SPS122"/>
      <c r="SPU122"/>
      <c r="SPW122"/>
      <c r="SPY122"/>
      <c r="SQA122"/>
      <c r="SQC122"/>
      <c r="SQE122"/>
      <c r="SQG122"/>
      <c r="SQI122"/>
      <c r="SQK122"/>
      <c r="SQM122"/>
      <c r="SQO122"/>
      <c r="SQQ122"/>
      <c r="SQS122"/>
      <c r="SQU122"/>
      <c r="SQW122"/>
      <c r="SQY122"/>
      <c r="SRA122"/>
      <c r="SRC122"/>
      <c r="SRE122"/>
      <c r="SRG122"/>
      <c r="SRI122"/>
      <c r="SRK122"/>
      <c r="SRM122"/>
      <c r="SRO122"/>
      <c r="SRQ122"/>
      <c r="SRS122"/>
      <c r="SRU122"/>
      <c r="SRW122"/>
      <c r="SRY122"/>
      <c r="SSA122"/>
      <c r="SSC122"/>
      <c r="SSE122"/>
      <c r="SSG122"/>
      <c r="SSI122"/>
      <c r="SSK122"/>
      <c r="SSM122"/>
      <c r="SSO122"/>
      <c r="SSQ122"/>
      <c r="SSS122"/>
      <c r="SSU122"/>
      <c r="SSW122"/>
      <c r="SSY122"/>
      <c r="STA122"/>
      <c r="STC122"/>
      <c r="STE122"/>
      <c r="STG122"/>
      <c r="STI122"/>
      <c r="STK122"/>
      <c r="STM122"/>
      <c r="STO122"/>
      <c r="STQ122"/>
      <c r="STS122"/>
      <c r="STU122"/>
      <c r="STW122"/>
      <c r="STY122"/>
      <c r="SUA122"/>
      <c r="SUC122"/>
      <c r="SUE122"/>
      <c r="SUG122"/>
      <c r="SUI122"/>
      <c r="SUK122"/>
      <c r="SUM122"/>
      <c r="SUO122"/>
      <c r="SUQ122"/>
      <c r="SUS122"/>
      <c r="SUU122"/>
      <c r="SUW122"/>
      <c r="SUY122"/>
      <c r="SVA122"/>
      <c r="SVC122"/>
      <c r="SVE122"/>
      <c r="SVG122"/>
      <c r="SVI122"/>
      <c r="SVK122"/>
      <c r="SVM122"/>
      <c r="SVO122"/>
      <c r="SVQ122"/>
      <c r="SVS122"/>
      <c r="SVU122"/>
      <c r="SVW122"/>
      <c r="SVY122"/>
      <c r="SWA122"/>
      <c r="SWC122"/>
      <c r="SWE122"/>
      <c r="SWG122"/>
      <c r="SWI122"/>
      <c r="SWK122"/>
      <c r="SWM122"/>
      <c r="SWO122"/>
      <c r="SWQ122"/>
      <c r="SWS122"/>
      <c r="SWU122"/>
      <c r="SWW122"/>
      <c r="SWY122"/>
      <c r="SXA122"/>
      <c r="SXC122"/>
      <c r="SXE122"/>
      <c r="SXG122"/>
      <c r="SXI122"/>
      <c r="SXK122"/>
      <c r="SXM122"/>
      <c r="SXO122"/>
      <c r="SXQ122"/>
      <c r="SXS122"/>
      <c r="SXU122"/>
      <c r="SXW122"/>
      <c r="SXY122"/>
      <c r="SYA122"/>
      <c r="SYC122"/>
      <c r="SYE122"/>
      <c r="SYG122"/>
      <c r="SYI122"/>
      <c r="SYK122"/>
      <c r="SYM122"/>
      <c r="SYO122"/>
      <c r="SYQ122"/>
      <c r="SYS122"/>
      <c r="SYU122"/>
      <c r="SYW122"/>
      <c r="SYY122"/>
      <c r="SZA122"/>
      <c r="SZC122"/>
      <c r="SZE122"/>
      <c r="SZG122"/>
      <c r="SZI122"/>
      <c r="SZK122"/>
      <c r="SZM122"/>
      <c r="SZO122"/>
      <c r="SZQ122"/>
      <c r="SZS122"/>
      <c r="SZU122"/>
      <c r="SZW122"/>
      <c r="SZY122"/>
      <c r="TAA122"/>
      <c r="TAC122"/>
      <c r="TAE122"/>
      <c r="TAG122"/>
      <c r="TAI122"/>
      <c r="TAK122"/>
      <c r="TAM122"/>
      <c r="TAO122"/>
      <c r="TAQ122"/>
      <c r="TAS122"/>
      <c r="TAU122"/>
      <c r="TAW122"/>
      <c r="TAY122"/>
      <c r="TBA122"/>
      <c r="TBC122"/>
      <c r="TBE122"/>
      <c r="TBG122"/>
      <c r="TBI122"/>
      <c r="TBK122"/>
      <c r="TBM122"/>
      <c r="TBO122"/>
      <c r="TBQ122"/>
      <c r="TBS122"/>
      <c r="TBU122"/>
      <c r="TBW122"/>
      <c r="TBY122"/>
      <c r="TCA122"/>
      <c r="TCC122"/>
      <c r="TCE122"/>
      <c r="TCG122"/>
      <c r="TCI122"/>
      <c r="TCK122"/>
      <c r="TCM122"/>
      <c r="TCO122"/>
      <c r="TCQ122"/>
      <c r="TCS122"/>
      <c r="TCU122"/>
      <c r="TCW122"/>
      <c r="TCY122"/>
      <c r="TDA122"/>
      <c r="TDC122"/>
      <c r="TDE122"/>
      <c r="TDG122"/>
      <c r="TDI122"/>
      <c r="TDK122"/>
      <c r="TDM122"/>
      <c r="TDO122"/>
      <c r="TDQ122"/>
      <c r="TDS122"/>
      <c r="TDU122"/>
      <c r="TDW122"/>
      <c r="TDY122"/>
      <c r="TEA122"/>
      <c r="TEC122"/>
      <c r="TEE122"/>
      <c r="TEG122"/>
      <c r="TEI122"/>
      <c r="TEK122"/>
      <c r="TEM122"/>
      <c r="TEO122"/>
      <c r="TEQ122"/>
      <c r="TES122"/>
      <c r="TEU122"/>
      <c r="TEW122"/>
      <c r="TEY122"/>
      <c r="TFA122"/>
      <c r="TFC122"/>
      <c r="TFE122"/>
      <c r="TFG122"/>
      <c r="TFI122"/>
      <c r="TFK122"/>
      <c r="TFM122"/>
      <c r="TFO122"/>
      <c r="TFQ122"/>
      <c r="TFS122"/>
      <c r="TFU122"/>
      <c r="TFW122"/>
      <c r="TFY122"/>
      <c r="TGA122"/>
      <c r="TGC122"/>
      <c r="TGE122"/>
      <c r="TGG122"/>
      <c r="TGI122"/>
      <c r="TGK122"/>
      <c r="TGM122"/>
      <c r="TGO122"/>
      <c r="TGQ122"/>
      <c r="TGS122"/>
      <c r="TGU122"/>
      <c r="TGW122"/>
      <c r="TGY122"/>
      <c r="THA122"/>
      <c r="THC122"/>
      <c r="THE122"/>
      <c r="THG122"/>
      <c r="THI122"/>
      <c r="THK122"/>
      <c r="THM122"/>
      <c r="THO122"/>
      <c r="THQ122"/>
      <c r="THS122"/>
      <c r="THU122"/>
      <c r="THW122"/>
      <c r="THY122"/>
      <c r="TIA122"/>
      <c r="TIC122"/>
      <c r="TIE122"/>
      <c r="TIG122"/>
      <c r="TII122"/>
      <c r="TIK122"/>
      <c r="TIM122"/>
      <c r="TIO122"/>
      <c r="TIQ122"/>
      <c r="TIS122"/>
      <c r="TIU122"/>
      <c r="TIW122"/>
      <c r="TIY122"/>
      <c r="TJA122"/>
      <c r="TJC122"/>
      <c r="TJE122"/>
      <c r="TJG122"/>
      <c r="TJI122"/>
      <c r="TJK122"/>
      <c r="TJM122"/>
      <c r="TJO122"/>
      <c r="TJQ122"/>
      <c r="TJS122"/>
      <c r="TJU122"/>
      <c r="TJW122"/>
      <c r="TJY122"/>
      <c r="TKA122"/>
      <c r="TKC122"/>
      <c r="TKE122"/>
      <c r="TKG122"/>
      <c r="TKI122"/>
      <c r="TKK122"/>
      <c r="TKM122"/>
      <c r="TKO122"/>
      <c r="TKQ122"/>
      <c r="TKS122"/>
      <c r="TKU122"/>
      <c r="TKW122"/>
      <c r="TKY122"/>
      <c r="TLA122"/>
      <c r="TLC122"/>
      <c r="TLE122"/>
      <c r="TLG122"/>
      <c r="TLI122"/>
      <c r="TLK122"/>
      <c r="TLM122"/>
      <c r="TLO122"/>
      <c r="TLQ122"/>
      <c r="TLS122"/>
      <c r="TLU122"/>
      <c r="TLW122"/>
      <c r="TLY122"/>
      <c r="TMA122"/>
      <c r="TMC122"/>
      <c r="TME122"/>
      <c r="TMG122"/>
      <c r="TMI122"/>
      <c r="TMK122"/>
      <c r="TMM122"/>
      <c r="TMO122"/>
      <c r="TMQ122"/>
      <c r="TMS122"/>
      <c r="TMU122"/>
      <c r="TMW122"/>
      <c r="TMY122"/>
      <c r="TNA122"/>
      <c r="TNC122"/>
      <c r="TNE122"/>
      <c r="TNG122"/>
      <c r="TNI122"/>
      <c r="TNK122"/>
      <c r="TNM122"/>
      <c r="TNO122"/>
      <c r="TNQ122"/>
      <c r="TNS122"/>
      <c r="TNU122"/>
      <c r="TNW122"/>
      <c r="TNY122"/>
      <c r="TOA122"/>
      <c r="TOC122"/>
      <c r="TOE122"/>
      <c r="TOG122"/>
      <c r="TOI122"/>
      <c r="TOK122"/>
      <c r="TOM122"/>
      <c r="TOO122"/>
      <c r="TOQ122"/>
      <c r="TOS122"/>
      <c r="TOU122"/>
      <c r="TOW122"/>
      <c r="TOY122"/>
      <c r="TPA122"/>
      <c r="TPC122"/>
      <c r="TPE122"/>
      <c r="TPG122"/>
      <c r="TPI122"/>
      <c r="TPK122"/>
      <c r="TPM122"/>
      <c r="TPO122"/>
      <c r="TPQ122"/>
      <c r="TPS122"/>
      <c r="TPU122"/>
      <c r="TPW122"/>
      <c r="TPY122"/>
      <c r="TQA122"/>
      <c r="TQC122"/>
      <c r="TQE122"/>
      <c r="TQG122"/>
      <c r="TQI122"/>
      <c r="TQK122"/>
      <c r="TQM122"/>
      <c r="TQO122"/>
      <c r="TQQ122"/>
      <c r="TQS122"/>
      <c r="TQU122"/>
      <c r="TQW122"/>
      <c r="TQY122"/>
      <c r="TRA122"/>
      <c r="TRC122"/>
      <c r="TRE122"/>
      <c r="TRG122"/>
      <c r="TRI122"/>
      <c r="TRK122"/>
      <c r="TRM122"/>
      <c r="TRO122"/>
      <c r="TRQ122"/>
      <c r="TRS122"/>
      <c r="TRU122"/>
      <c r="TRW122"/>
      <c r="TRY122"/>
      <c r="TSA122"/>
      <c r="TSC122"/>
      <c r="TSE122"/>
      <c r="TSG122"/>
      <c r="TSI122"/>
      <c r="TSK122"/>
      <c r="TSM122"/>
      <c r="TSO122"/>
      <c r="TSQ122"/>
      <c r="TSS122"/>
      <c r="TSU122"/>
      <c r="TSW122"/>
      <c r="TSY122"/>
      <c r="TTA122"/>
      <c r="TTC122"/>
      <c r="TTE122"/>
      <c r="TTG122"/>
      <c r="TTI122"/>
      <c r="TTK122"/>
      <c r="TTM122"/>
      <c r="TTO122"/>
      <c r="TTQ122"/>
      <c r="TTS122"/>
      <c r="TTU122"/>
      <c r="TTW122"/>
      <c r="TTY122"/>
      <c r="TUA122"/>
      <c r="TUC122"/>
      <c r="TUE122"/>
      <c r="TUG122"/>
      <c r="TUI122"/>
      <c r="TUK122"/>
      <c r="TUM122"/>
      <c r="TUO122"/>
      <c r="TUQ122"/>
      <c r="TUS122"/>
      <c r="TUU122"/>
      <c r="TUW122"/>
      <c r="TUY122"/>
      <c r="TVA122"/>
      <c r="TVC122"/>
      <c r="TVE122"/>
      <c r="TVG122"/>
      <c r="TVI122"/>
      <c r="TVK122"/>
      <c r="TVM122"/>
      <c r="TVO122"/>
      <c r="TVQ122"/>
      <c r="TVS122"/>
      <c r="TVU122"/>
      <c r="TVW122"/>
      <c r="TVY122"/>
      <c r="TWA122"/>
      <c r="TWC122"/>
      <c r="TWE122"/>
      <c r="TWG122"/>
      <c r="TWI122"/>
      <c r="TWK122"/>
      <c r="TWM122"/>
      <c r="TWO122"/>
      <c r="TWQ122"/>
      <c r="TWS122"/>
      <c r="TWU122"/>
      <c r="TWW122"/>
      <c r="TWY122"/>
      <c r="TXA122"/>
      <c r="TXC122"/>
      <c r="TXE122"/>
      <c r="TXG122"/>
      <c r="TXI122"/>
      <c r="TXK122"/>
      <c r="TXM122"/>
      <c r="TXO122"/>
      <c r="TXQ122"/>
      <c r="TXS122"/>
      <c r="TXU122"/>
      <c r="TXW122"/>
      <c r="TXY122"/>
      <c r="TYA122"/>
      <c r="TYC122"/>
      <c r="TYE122"/>
      <c r="TYG122"/>
      <c r="TYI122"/>
      <c r="TYK122"/>
      <c r="TYM122"/>
      <c r="TYO122"/>
      <c r="TYQ122"/>
      <c r="TYS122"/>
      <c r="TYU122"/>
      <c r="TYW122"/>
      <c r="TYY122"/>
      <c r="TZA122"/>
      <c r="TZC122"/>
      <c r="TZE122"/>
      <c r="TZG122"/>
      <c r="TZI122"/>
      <c r="TZK122"/>
      <c r="TZM122"/>
      <c r="TZO122"/>
      <c r="TZQ122"/>
      <c r="TZS122"/>
      <c r="TZU122"/>
      <c r="TZW122"/>
      <c r="TZY122"/>
      <c r="UAA122"/>
      <c r="UAC122"/>
      <c r="UAE122"/>
      <c r="UAG122"/>
      <c r="UAI122"/>
      <c r="UAK122"/>
      <c r="UAM122"/>
      <c r="UAO122"/>
      <c r="UAQ122"/>
      <c r="UAS122"/>
      <c r="UAU122"/>
      <c r="UAW122"/>
      <c r="UAY122"/>
      <c r="UBA122"/>
      <c r="UBC122"/>
      <c r="UBE122"/>
      <c r="UBG122"/>
      <c r="UBI122"/>
      <c r="UBK122"/>
      <c r="UBM122"/>
      <c r="UBO122"/>
      <c r="UBQ122"/>
      <c r="UBS122"/>
      <c r="UBU122"/>
      <c r="UBW122"/>
      <c r="UBY122"/>
      <c r="UCA122"/>
      <c r="UCC122"/>
      <c r="UCE122"/>
      <c r="UCG122"/>
      <c r="UCI122"/>
      <c r="UCK122"/>
      <c r="UCM122"/>
      <c r="UCO122"/>
      <c r="UCQ122"/>
      <c r="UCS122"/>
      <c r="UCU122"/>
      <c r="UCW122"/>
      <c r="UCY122"/>
      <c r="UDA122"/>
      <c r="UDC122"/>
      <c r="UDE122"/>
      <c r="UDG122"/>
      <c r="UDI122"/>
      <c r="UDK122"/>
      <c r="UDM122"/>
      <c r="UDO122"/>
      <c r="UDQ122"/>
      <c r="UDS122"/>
      <c r="UDU122"/>
      <c r="UDW122"/>
      <c r="UDY122"/>
      <c r="UEA122"/>
      <c r="UEC122"/>
      <c r="UEE122"/>
      <c r="UEG122"/>
      <c r="UEI122"/>
      <c r="UEK122"/>
      <c r="UEM122"/>
      <c r="UEO122"/>
      <c r="UEQ122"/>
      <c r="UES122"/>
      <c r="UEU122"/>
      <c r="UEW122"/>
      <c r="UEY122"/>
      <c r="UFA122"/>
      <c r="UFC122"/>
      <c r="UFE122"/>
      <c r="UFG122"/>
      <c r="UFI122"/>
      <c r="UFK122"/>
      <c r="UFM122"/>
      <c r="UFO122"/>
      <c r="UFQ122"/>
      <c r="UFS122"/>
      <c r="UFU122"/>
      <c r="UFW122"/>
      <c r="UFY122"/>
      <c r="UGA122"/>
      <c r="UGC122"/>
      <c r="UGE122"/>
      <c r="UGG122"/>
      <c r="UGI122"/>
      <c r="UGK122"/>
      <c r="UGM122"/>
      <c r="UGO122"/>
      <c r="UGQ122"/>
      <c r="UGS122"/>
      <c r="UGU122"/>
      <c r="UGW122"/>
      <c r="UGY122"/>
      <c r="UHA122"/>
      <c r="UHC122"/>
      <c r="UHE122"/>
      <c r="UHG122"/>
      <c r="UHI122"/>
      <c r="UHK122"/>
      <c r="UHM122"/>
      <c r="UHO122"/>
      <c r="UHQ122"/>
      <c r="UHS122"/>
      <c r="UHU122"/>
      <c r="UHW122"/>
      <c r="UHY122"/>
      <c r="UIA122"/>
      <c r="UIC122"/>
      <c r="UIE122"/>
      <c r="UIG122"/>
      <c r="UII122"/>
      <c r="UIK122"/>
      <c r="UIM122"/>
      <c r="UIO122"/>
      <c r="UIQ122"/>
      <c r="UIS122"/>
      <c r="UIU122"/>
      <c r="UIW122"/>
      <c r="UIY122"/>
      <c r="UJA122"/>
      <c r="UJC122"/>
      <c r="UJE122"/>
      <c r="UJG122"/>
      <c r="UJI122"/>
      <c r="UJK122"/>
      <c r="UJM122"/>
      <c r="UJO122"/>
      <c r="UJQ122"/>
      <c r="UJS122"/>
      <c r="UJU122"/>
      <c r="UJW122"/>
      <c r="UJY122"/>
      <c r="UKA122"/>
      <c r="UKC122"/>
      <c r="UKE122"/>
      <c r="UKG122"/>
      <c r="UKI122"/>
      <c r="UKK122"/>
      <c r="UKM122"/>
      <c r="UKO122"/>
      <c r="UKQ122"/>
      <c r="UKS122"/>
      <c r="UKU122"/>
      <c r="UKW122"/>
      <c r="UKY122"/>
      <c r="ULA122"/>
      <c r="ULC122"/>
      <c r="ULE122"/>
      <c r="ULG122"/>
      <c r="ULI122"/>
      <c r="ULK122"/>
      <c r="ULM122"/>
      <c r="ULO122"/>
      <c r="ULQ122"/>
      <c r="ULS122"/>
      <c r="ULU122"/>
      <c r="ULW122"/>
      <c r="ULY122"/>
      <c r="UMA122"/>
      <c r="UMC122"/>
      <c r="UME122"/>
      <c r="UMG122"/>
      <c r="UMI122"/>
      <c r="UMK122"/>
      <c r="UMM122"/>
      <c r="UMO122"/>
      <c r="UMQ122"/>
      <c r="UMS122"/>
      <c r="UMU122"/>
      <c r="UMW122"/>
      <c r="UMY122"/>
      <c r="UNA122"/>
      <c r="UNC122"/>
      <c r="UNE122"/>
      <c r="UNG122"/>
      <c r="UNI122"/>
      <c r="UNK122"/>
      <c r="UNM122"/>
      <c r="UNO122"/>
      <c r="UNQ122"/>
      <c r="UNS122"/>
      <c r="UNU122"/>
      <c r="UNW122"/>
      <c r="UNY122"/>
      <c r="UOA122"/>
      <c r="UOC122"/>
      <c r="UOE122"/>
      <c r="UOG122"/>
      <c r="UOI122"/>
      <c r="UOK122"/>
      <c r="UOM122"/>
      <c r="UOO122"/>
      <c r="UOQ122"/>
      <c r="UOS122"/>
      <c r="UOU122"/>
      <c r="UOW122"/>
      <c r="UOY122"/>
      <c r="UPA122"/>
      <c r="UPC122"/>
      <c r="UPE122"/>
      <c r="UPG122"/>
      <c r="UPI122"/>
      <c r="UPK122"/>
      <c r="UPM122"/>
      <c r="UPO122"/>
      <c r="UPQ122"/>
      <c r="UPS122"/>
      <c r="UPU122"/>
      <c r="UPW122"/>
      <c r="UPY122"/>
      <c r="UQA122"/>
      <c r="UQC122"/>
      <c r="UQE122"/>
      <c r="UQG122"/>
      <c r="UQI122"/>
      <c r="UQK122"/>
      <c r="UQM122"/>
      <c r="UQO122"/>
      <c r="UQQ122"/>
      <c r="UQS122"/>
      <c r="UQU122"/>
      <c r="UQW122"/>
      <c r="UQY122"/>
      <c r="URA122"/>
      <c r="URC122"/>
      <c r="URE122"/>
      <c r="URG122"/>
      <c r="URI122"/>
      <c r="URK122"/>
      <c r="URM122"/>
      <c r="URO122"/>
      <c r="URQ122"/>
      <c r="URS122"/>
      <c r="URU122"/>
      <c r="URW122"/>
      <c r="URY122"/>
      <c r="USA122"/>
      <c r="USC122"/>
      <c r="USE122"/>
      <c r="USG122"/>
      <c r="USI122"/>
      <c r="USK122"/>
      <c r="USM122"/>
      <c r="USO122"/>
      <c r="USQ122"/>
      <c r="USS122"/>
      <c r="USU122"/>
      <c r="USW122"/>
      <c r="USY122"/>
      <c r="UTA122"/>
      <c r="UTC122"/>
      <c r="UTE122"/>
      <c r="UTG122"/>
      <c r="UTI122"/>
      <c r="UTK122"/>
      <c r="UTM122"/>
      <c r="UTO122"/>
      <c r="UTQ122"/>
      <c r="UTS122"/>
      <c r="UTU122"/>
      <c r="UTW122"/>
      <c r="UTY122"/>
      <c r="UUA122"/>
      <c r="UUC122"/>
      <c r="UUE122"/>
      <c r="UUG122"/>
      <c r="UUI122"/>
      <c r="UUK122"/>
      <c r="UUM122"/>
      <c r="UUO122"/>
      <c r="UUQ122"/>
      <c r="UUS122"/>
      <c r="UUU122"/>
      <c r="UUW122"/>
      <c r="UUY122"/>
      <c r="UVA122"/>
      <c r="UVC122"/>
      <c r="UVE122"/>
      <c r="UVG122"/>
      <c r="UVI122"/>
      <c r="UVK122"/>
      <c r="UVM122"/>
      <c r="UVO122"/>
      <c r="UVQ122"/>
      <c r="UVS122"/>
      <c r="UVU122"/>
      <c r="UVW122"/>
      <c r="UVY122"/>
      <c r="UWA122"/>
      <c r="UWC122"/>
      <c r="UWE122"/>
      <c r="UWG122"/>
      <c r="UWI122"/>
      <c r="UWK122"/>
      <c r="UWM122"/>
      <c r="UWO122"/>
      <c r="UWQ122"/>
      <c r="UWS122"/>
      <c r="UWU122"/>
      <c r="UWW122"/>
      <c r="UWY122"/>
      <c r="UXA122"/>
      <c r="UXC122"/>
      <c r="UXE122"/>
      <c r="UXG122"/>
      <c r="UXI122"/>
      <c r="UXK122"/>
      <c r="UXM122"/>
      <c r="UXO122"/>
      <c r="UXQ122"/>
      <c r="UXS122"/>
      <c r="UXU122"/>
      <c r="UXW122"/>
      <c r="UXY122"/>
      <c r="UYA122"/>
      <c r="UYC122"/>
      <c r="UYE122"/>
      <c r="UYG122"/>
      <c r="UYI122"/>
      <c r="UYK122"/>
      <c r="UYM122"/>
      <c r="UYO122"/>
      <c r="UYQ122"/>
      <c r="UYS122"/>
      <c r="UYU122"/>
      <c r="UYW122"/>
      <c r="UYY122"/>
      <c r="UZA122"/>
      <c r="UZC122"/>
      <c r="UZE122"/>
      <c r="UZG122"/>
      <c r="UZI122"/>
      <c r="UZK122"/>
      <c r="UZM122"/>
      <c r="UZO122"/>
      <c r="UZQ122"/>
      <c r="UZS122"/>
      <c r="UZU122"/>
      <c r="UZW122"/>
      <c r="UZY122"/>
      <c r="VAA122"/>
      <c r="VAC122"/>
      <c r="VAE122"/>
      <c r="VAG122"/>
      <c r="VAI122"/>
      <c r="VAK122"/>
      <c r="VAM122"/>
      <c r="VAO122"/>
      <c r="VAQ122"/>
      <c r="VAS122"/>
      <c r="VAU122"/>
      <c r="VAW122"/>
      <c r="VAY122"/>
      <c r="VBA122"/>
      <c r="VBC122"/>
      <c r="VBE122"/>
      <c r="VBG122"/>
      <c r="VBI122"/>
      <c r="VBK122"/>
      <c r="VBM122"/>
      <c r="VBO122"/>
      <c r="VBQ122"/>
      <c r="VBS122"/>
      <c r="VBU122"/>
      <c r="VBW122"/>
      <c r="VBY122"/>
      <c r="VCA122"/>
      <c r="VCC122"/>
      <c r="VCE122"/>
      <c r="VCG122"/>
      <c r="VCI122"/>
      <c r="VCK122"/>
      <c r="VCM122"/>
      <c r="VCO122"/>
      <c r="VCQ122"/>
      <c r="VCS122"/>
      <c r="VCU122"/>
      <c r="VCW122"/>
      <c r="VCY122"/>
      <c r="VDA122"/>
      <c r="VDC122"/>
      <c r="VDE122"/>
      <c r="VDG122"/>
      <c r="VDI122"/>
      <c r="VDK122"/>
      <c r="VDM122"/>
      <c r="VDO122"/>
      <c r="VDQ122"/>
      <c r="VDS122"/>
      <c r="VDU122"/>
      <c r="VDW122"/>
      <c r="VDY122"/>
      <c r="VEA122"/>
      <c r="VEC122"/>
      <c r="VEE122"/>
      <c r="VEG122"/>
      <c r="VEI122"/>
      <c r="VEK122"/>
      <c r="VEM122"/>
      <c r="VEO122"/>
      <c r="VEQ122"/>
      <c r="VES122"/>
      <c r="VEU122"/>
      <c r="VEW122"/>
      <c r="VEY122"/>
      <c r="VFA122"/>
      <c r="VFC122"/>
      <c r="VFE122"/>
      <c r="VFG122"/>
      <c r="VFI122"/>
      <c r="VFK122"/>
      <c r="VFM122"/>
      <c r="VFO122"/>
      <c r="VFQ122"/>
      <c r="VFS122"/>
      <c r="VFU122"/>
      <c r="VFW122"/>
      <c r="VFY122"/>
      <c r="VGA122"/>
      <c r="VGC122"/>
      <c r="VGE122"/>
      <c r="VGG122"/>
      <c r="VGI122"/>
      <c r="VGK122"/>
      <c r="VGM122"/>
      <c r="VGO122"/>
      <c r="VGQ122"/>
      <c r="VGS122"/>
      <c r="VGU122"/>
      <c r="VGW122"/>
      <c r="VGY122"/>
      <c r="VHA122"/>
      <c r="VHC122"/>
      <c r="VHE122"/>
      <c r="VHG122"/>
      <c r="VHI122"/>
      <c r="VHK122"/>
      <c r="VHM122"/>
      <c r="VHO122"/>
      <c r="VHQ122"/>
      <c r="VHS122"/>
      <c r="VHU122"/>
      <c r="VHW122"/>
      <c r="VHY122"/>
      <c r="VIA122"/>
      <c r="VIC122"/>
      <c r="VIE122"/>
      <c r="VIG122"/>
      <c r="VII122"/>
      <c r="VIK122"/>
      <c r="VIM122"/>
      <c r="VIO122"/>
      <c r="VIQ122"/>
      <c r="VIS122"/>
      <c r="VIU122"/>
      <c r="VIW122"/>
      <c r="VIY122"/>
      <c r="VJA122"/>
      <c r="VJC122"/>
      <c r="VJE122"/>
      <c r="VJG122"/>
      <c r="VJI122"/>
      <c r="VJK122"/>
      <c r="VJM122"/>
      <c r="VJO122"/>
      <c r="VJQ122"/>
      <c r="VJS122"/>
      <c r="VJU122"/>
      <c r="VJW122"/>
      <c r="VJY122"/>
      <c r="VKA122"/>
      <c r="VKC122"/>
      <c r="VKE122"/>
      <c r="VKG122"/>
      <c r="VKI122"/>
      <c r="VKK122"/>
      <c r="VKM122"/>
      <c r="VKO122"/>
      <c r="VKQ122"/>
      <c r="VKS122"/>
      <c r="VKU122"/>
      <c r="VKW122"/>
      <c r="VKY122"/>
      <c r="VLA122"/>
      <c r="VLC122"/>
      <c r="VLE122"/>
      <c r="VLG122"/>
      <c r="VLI122"/>
      <c r="VLK122"/>
      <c r="VLM122"/>
      <c r="VLO122"/>
      <c r="VLQ122"/>
      <c r="VLS122"/>
      <c r="VLU122"/>
      <c r="VLW122"/>
      <c r="VLY122"/>
      <c r="VMA122"/>
      <c r="VMC122"/>
      <c r="VME122"/>
      <c r="VMG122"/>
      <c r="VMI122"/>
      <c r="VMK122"/>
      <c r="VMM122"/>
      <c r="VMO122"/>
      <c r="VMQ122"/>
      <c r="VMS122"/>
      <c r="VMU122"/>
      <c r="VMW122"/>
      <c r="VMY122"/>
      <c r="VNA122"/>
      <c r="VNC122"/>
      <c r="VNE122"/>
      <c r="VNG122"/>
      <c r="VNI122"/>
      <c r="VNK122"/>
      <c r="VNM122"/>
      <c r="VNO122"/>
      <c r="VNQ122"/>
      <c r="VNS122"/>
      <c r="VNU122"/>
      <c r="VNW122"/>
      <c r="VNY122"/>
      <c r="VOA122"/>
      <c r="VOC122"/>
      <c r="VOE122"/>
      <c r="VOG122"/>
      <c r="VOI122"/>
      <c r="VOK122"/>
      <c r="VOM122"/>
      <c r="VOO122"/>
      <c r="VOQ122"/>
      <c r="VOS122"/>
      <c r="VOU122"/>
      <c r="VOW122"/>
      <c r="VOY122"/>
      <c r="VPA122"/>
      <c r="VPC122"/>
      <c r="VPE122"/>
      <c r="VPG122"/>
      <c r="VPI122"/>
      <c r="VPK122"/>
      <c r="VPM122"/>
      <c r="VPO122"/>
      <c r="VPQ122"/>
      <c r="VPS122"/>
      <c r="VPU122"/>
      <c r="VPW122"/>
      <c r="VPY122"/>
      <c r="VQA122"/>
      <c r="VQC122"/>
      <c r="VQE122"/>
      <c r="VQG122"/>
      <c r="VQI122"/>
      <c r="VQK122"/>
      <c r="VQM122"/>
      <c r="VQO122"/>
      <c r="VQQ122"/>
      <c r="VQS122"/>
      <c r="VQU122"/>
      <c r="VQW122"/>
      <c r="VQY122"/>
      <c r="VRA122"/>
      <c r="VRC122"/>
      <c r="VRE122"/>
      <c r="VRG122"/>
      <c r="VRI122"/>
      <c r="VRK122"/>
      <c r="VRM122"/>
      <c r="VRO122"/>
      <c r="VRQ122"/>
      <c r="VRS122"/>
      <c r="VRU122"/>
      <c r="VRW122"/>
      <c r="VRY122"/>
      <c r="VSA122"/>
      <c r="VSC122"/>
      <c r="VSE122"/>
      <c r="VSG122"/>
      <c r="VSI122"/>
      <c r="VSK122"/>
      <c r="VSM122"/>
      <c r="VSO122"/>
      <c r="VSQ122"/>
      <c r="VSS122"/>
      <c r="VSU122"/>
      <c r="VSW122"/>
      <c r="VSY122"/>
      <c r="VTA122"/>
      <c r="VTC122"/>
      <c r="VTE122"/>
      <c r="VTG122"/>
      <c r="VTI122"/>
      <c r="VTK122"/>
      <c r="VTM122"/>
      <c r="VTO122"/>
      <c r="VTQ122"/>
      <c r="VTS122"/>
      <c r="VTU122"/>
      <c r="VTW122"/>
      <c r="VTY122"/>
      <c r="VUA122"/>
      <c r="VUC122"/>
      <c r="VUE122"/>
      <c r="VUG122"/>
      <c r="VUI122"/>
      <c r="VUK122"/>
      <c r="VUM122"/>
      <c r="VUO122"/>
      <c r="VUQ122"/>
      <c r="VUS122"/>
      <c r="VUU122"/>
      <c r="VUW122"/>
      <c r="VUY122"/>
      <c r="VVA122"/>
      <c r="VVC122"/>
      <c r="VVE122"/>
      <c r="VVG122"/>
      <c r="VVI122"/>
      <c r="VVK122"/>
      <c r="VVM122"/>
      <c r="VVO122"/>
      <c r="VVQ122"/>
      <c r="VVS122"/>
      <c r="VVU122"/>
      <c r="VVW122"/>
      <c r="VVY122"/>
      <c r="VWA122"/>
      <c r="VWC122"/>
      <c r="VWE122"/>
      <c r="VWG122"/>
      <c r="VWI122"/>
      <c r="VWK122"/>
      <c r="VWM122"/>
      <c r="VWO122"/>
      <c r="VWQ122"/>
      <c r="VWS122"/>
      <c r="VWU122"/>
      <c r="VWW122"/>
      <c r="VWY122"/>
      <c r="VXA122"/>
      <c r="VXC122"/>
      <c r="VXE122"/>
      <c r="VXG122"/>
      <c r="VXI122"/>
      <c r="VXK122"/>
      <c r="VXM122"/>
      <c r="VXO122"/>
      <c r="VXQ122"/>
      <c r="VXS122"/>
      <c r="VXU122"/>
      <c r="VXW122"/>
      <c r="VXY122"/>
      <c r="VYA122"/>
      <c r="VYC122"/>
      <c r="VYE122"/>
      <c r="VYG122"/>
      <c r="VYI122"/>
      <c r="VYK122"/>
      <c r="VYM122"/>
      <c r="VYO122"/>
      <c r="VYQ122"/>
      <c r="VYS122"/>
      <c r="VYU122"/>
      <c r="VYW122"/>
      <c r="VYY122"/>
      <c r="VZA122"/>
      <c r="VZC122"/>
      <c r="VZE122"/>
      <c r="VZG122"/>
      <c r="VZI122"/>
      <c r="VZK122"/>
      <c r="VZM122"/>
      <c r="VZO122"/>
      <c r="VZQ122"/>
      <c r="VZS122"/>
      <c r="VZU122"/>
      <c r="VZW122"/>
      <c r="VZY122"/>
      <c r="WAA122"/>
      <c r="WAC122"/>
      <c r="WAE122"/>
      <c r="WAG122"/>
      <c r="WAI122"/>
      <c r="WAK122"/>
      <c r="WAM122"/>
      <c r="WAO122"/>
      <c r="WAQ122"/>
      <c r="WAS122"/>
      <c r="WAU122"/>
      <c r="WAW122"/>
      <c r="WAY122"/>
      <c r="WBA122"/>
      <c r="WBC122"/>
      <c r="WBE122"/>
      <c r="WBG122"/>
      <c r="WBI122"/>
      <c r="WBK122"/>
      <c r="WBM122"/>
      <c r="WBO122"/>
      <c r="WBQ122"/>
      <c r="WBS122"/>
      <c r="WBU122"/>
      <c r="WBW122"/>
      <c r="WBY122"/>
      <c r="WCA122"/>
      <c r="WCC122"/>
      <c r="WCE122"/>
      <c r="WCG122"/>
      <c r="WCI122"/>
      <c r="WCK122"/>
      <c r="WCM122"/>
      <c r="WCO122"/>
      <c r="WCQ122"/>
      <c r="WCS122"/>
      <c r="WCU122"/>
      <c r="WCW122"/>
      <c r="WCY122"/>
      <c r="WDA122"/>
      <c r="WDC122"/>
      <c r="WDE122"/>
      <c r="WDG122"/>
      <c r="WDI122"/>
      <c r="WDK122"/>
      <c r="WDM122"/>
      <c r="WDO122"/>
      <c r="WDQ122"/>
      <c r="WDS122"/>
      <c r="WDU122"/>
      <c r="WDW122"/>
      <c r="WDY122"/>
      <c r="WEA122"/>
      <c r="WEC122"/>
      <c r="WEE122"/>
      <c r="WEG122"/>
      <c r="WEI122"/>
      <c r="WEK122"/>
      <c r="WEM122"/>
      <c r="WEO122"/>
      <c r="WEQ122"/>
      <c r="WES122"/>
      <c r="WEU122"/>
      <c r="WEW122"/>
      <c r="WEY122"/>
      <c r="WFA122"/>
      <c r="WFC122"/>
      <c r="WFE122"/>
      <c r="WFG122"/>
      <c r="WFI122"/>
      <c r="WFK122"/>
      <c r="WFM122"/>
      <c r="WFO122"/>
      <c r="WFQ122"/>
      <c r="WFS122"/>
      <c r="WFU122"/>
      <c r="WFW122"/>
      <c r="WFY122"/>
      <c r="WGA122"/>
      <c r="WGC122"/>
      <c r="WGE122"/>
      <c r="WGG122"/>
      <c r="WGI122"/>
      <c r="WGK122"/>
      <c r="WGM122"/>
      <c r="WGO122"/>
      <c r="WGQ122"/>
      <c r="WGS122"/>
      <c r="WGU122"/>
      <c r="WGW122"/>
      <c r="WGY122"/>
      <c r="WHA122"/>
      <c r="WHC122"/>
      <c r="WHE122"/>
      <c r="WHG122"/>
      <c r="WHI122"/>
      <c r="WHK122"/>
      <c r="WHM122"/>
      <c r="WHO122"/>
      <c r="WHQ122"/>
      <c r="WHS122"/>
      <c r="WHU122"/>
      <c r="WHW122"/>
      <c r="WHY122"/>
      <c r="WIA122"/>
      <c r="WIC122"/>
      <c r="WIE122"/>
      <c r="WIG122"/>
      <c r="WII122"/>
      <c r="WIK122"/>
      <c r="WIM122"/>
      <c r="WIO122"/>
      <c r="WIQ122"/>
      <c r="WIS122"/>
      <c r="WIU122"/>
      <c r="WIW122"/>
      <c r="WIY122"/>
      <c r="WJA122"/>
      <c r="WJC122"/>
      <c r="WJE122"/>
      <c r="WJG122"/>
      <c r="WJI122"/>
      <c r="WJK122"/>
      <c r="WJM122"/>
      <c r="WJO122"/>
      <c r="WJQ122"/>
      <c r="WJS122"/>
      <c r="WJU122"/>
      <c r="WJW122"/>
      <c r="WJY122"/>
      <c r="WKA122"/>
      <c r="WKC122"/>
      <c r="WKE122"/>
      <c r="WKG122"/>
      <c r="WKI122"/>
      <c r="WKK122"/>
      <c r="WKM122"/>
      <c r="WKO122"/>
      <c r="WKQ122"/>
      <c r="WKS122"/>
      <c r="WKU122"/>
      <c r="WKW122"/>
      <c r="WKY122"/>
      <c r="WLA122"/>
      <c r="WLC122"/>
      <c r="WLE122"/>
      <c r="WLG122"/>
      <c r="WLI122"/>
      <c r="WLK122"/>
      <c r="WLM122"/>
      <c r="WLO122"/>
      <c r="WLQ122"/>
      <c r="WLS122"/>
      <c r="WLU122"/>
      <c r="WLW122"/>
      <c r="WLY122"/>
      <c r="WMA122"/>
      <c r="WMC122"/>
      <c r="WME122"/>
      <c r="WMG122"/>
      <c r="WMI122"/>
      <c r="WMK122"/>
      <c r="WMM122"/>
      <c r="WMO122"/>
      <c r="WMQ122"/>
      <c r="WMS122"/>
      <c r="WMU122"/>
      <c r="WMW122"/>
      <c r="WMY122"/>
      <c r="WNA122"/>
      <c r="WNC122"/>
      <c r="WNE122"/>
      <c r="WNG122"/>
      <c r="WNI122"/>
      <c r="WNK122"/>
      <c r="WNM122"/>
      <c r="WNO122"/>
      <c r="WNQ122"/>
      <c r="WNS122"/>
      <c r="WNU122"/>
      <c r="WNW122"/>
      <c r="WNY122"/>
      <c r="WOA122"/>
      <c r="WOC122"/>
      <c r="WOE122"/>
      <c r="WOG122"/>
      <c r="WOI122"/>
      <c r="WOK122"/>
      <c r="WOM122"/>
      <c r="WOO122"/>
      <c r="WOQ122"/>
      <c r="WOS122"/>
      <c r="WOU122"/>
      <c r="WOW122"/>
      <c r="WOY122"/>
      <c r="WPA122"/>
      <c r="WPC122"/>
      <c r="WPE122"/>
      <c r="WPG122"/>
      <c r="WPI122"/>
      <c r="WPK122"/>
      <c r="WPM122"/>
      <c r="WPO122"/>
      <c r="WPQ122"/>
      <c r="WPS122"/>
      <c r="WPU122"/>
      <c r="WPW122"/>
      <c r="WPY122"/>
      <c r="WQA122"/>
      <c r="WQC122"/>
      <c r="WQE122"/>
      <c r="WQG122"/>
      <c r="WQI122"/>
      <c r="WQK122"/>
      <c r="WQM122"/>
      <c r="WQO122"/>
      <c r="WQQ122"/>
      <c r="WQS122"/>
      <c r="WQU122"/>
      <c r="WQW122"/>
      <c r="WQY122"/>
      <c r="WRA122"/>
      <c r="WRC122"/>
      <c r="WRE122"/>
      <c r="WRG122"/>
      <c r="WRI122"/>
      <c r="WRK122"/>
      <c r="WRM122"/>
      <c r="WRO122"/>
      <c r="WRQ122"/>
      <c r="WRS122"/>
      <c r="WRU122"/>
      <c r="WRW122"/>
      <c r="WRY122"/>
      <c r="WSA122"/>
      <c r="WSC122"/>
      <c r="WSE122"/>
      <c r="WSG122"/>
      <c r="WSI122"/>
      <c r="WSK122"/>
      <c r="WSM122"/>
      <c r="WSO122"/>
      <c r="WSQ122"/>
      <c r="WSS122"/>
      <c r="WSU122"/>
      <c r="WSW122"/>
      <c r="WSY122"/>
      <c r="WTA122"/>
      <c r="WTC122"/>
      <c r="WTE122"/>
      <c r="WTG122"/>
      <c r="WTI122"/>
      <c r="WTK122"/>
      <c r="WTM122"/>
      <c r="WTO122"/>
      <c r="WTQ122"/>
      <c r="WTS122"/>
      <c r="WTU122"/>
      <c r="WTW122"/>
      <c r="WTY122"/>
      <c r="WUA122"/>
      <c r="WUC122"/>
      <c r="WUE122"/>
      <c r="WUG122"/>
      <c r="WUI122"/>
      <c r="WUK122"/>
      <c r="WUM122"/>
      <c r="WUO122"/>
      <c r="WUQ122"/>
      <c r="WUS122"/>
      <c r="WUU122"/>
      <c r="WUW122"/>
      <c r="WUY122"/>
      <c r="WVA122"/>
      <c r="WVC122"/>
      <c r="WVE122"/>
      <c r="WVG122"/>
      <c r="WVI122"/>
      <c r="WVK122"/>
      <c r="WVM122"/>
      <c r="WVO122"/>
      <c r="WVQ122"/>
      <c r="WVS122"/>
      <c r="WVU122"/>
      <c r="WVW122"/>
      <c r="WVY122"/>
      <c r="WWA122"/>
      <c r="WWC122"/>
      <c r="WWE122"/>
      <c r="WWG122"/>
      <c r="WWI122"/>
      <c r="WWK122"/>
      <c r="WWM122"/>
      <c r="WWO122"/>
      <c r="WWQ122"/>
      <c r="WWS122"/>
      <c r="WWU122"/>
      <c r="WWW122"/>
      <c r="WWY122"/>
      <c r="WXA122"/>
      <c r="WXC122"/>
      <c r="WXE122"/>
      <c r="WXG122"/>
      <c r="WXI122"/>
      <c r="WXK122"/>
      <c r="WXM122"/>
      <c r="WXO122"/>
      <c r="WXQ122"/>
      <c r="WXS122"/>
      <c r="WXU122"/>
      <c r="WXW122"/>
      <c r="WXY122"/>
      <c r="WYA122"/>
      <c r="WYC122"/>
      <c r="WYE122"/>
      <c r="WYG122"/>
      <c r="WYI122"/>
      <c r="WYK122"/>
      <c r="WYM122"/>
      <c r="WYO122"/>
      <c r="WYQ122"/>
      <c r="WYS122"/>
      <c r="WYU122"/>
      <c r="WYW122"/>
      <c r="WYY122"/>
      <c r="WZA122"/>
      <c r="WZC122"/>
      <c r="WZE122"/>
      <c r="WZG122"/>
      <c r="WZI122"/>
      <c r="WZK122"/>
      <c r="WZM122"/>
      <c r="WZO122"/>
      <c r="WZQ122"/>
      <c r="WZS122"/>
      <c r="WZU122"/>
      <c r="WZW122"/>
      <c r="WZY122"/>
      <c r="XAA122"/>
      <c r="XAC122"/>
      <c r="XAE122"/>
      <c r="XAG122"/>
      <c r="XAI122"/>
      <c r="XAK122"/>
      <c r="XAM122"/>
      <c r="XAO122"/>
      <c r="XAQ122"/>
      <c r="XAS122"/>
      <c r="XAU122"/>
      <c r="XAW122"/>
      <c r="XAY122"/>
      <c r="XBA122"/>
      <c r="XBC122"/>
      <c r="XBE122"/>
      <c r="XBG122"/>
      <c r="XBI122"/>
      <c r="XBK122"/>
      <c r="XBM122"/>
      <c r="XBO122"/>
      <c r="XBQ122"/>
      <c r="XBS122"/>
      <c r="XBU122"/>
      <c r="XBW122"/>
      <c r="XBY122"/>
      <c r="XCA122"/>
      <c r="XCC122"/>
      <c r="XCE122"/>
      <c r="XCG122"/>
      <c r="XCI122"/>
      <c r="XCK122"/>
      <c r="XCM122"/>
      <c r="XCO122"/>
      <c r="XCQ122"/>
      <c r="XCS122"/>
      <c r="XCU122"/>
      <c r="XCW122"/>
      <c r="XCY122"/>
      <c r="XDA122"/>
      <c r="XDC122"/>
      <c r="XDE122"/>
      <c r="XDG122"/>
      <c r="XDI122"/>
      <c r="XDK122"/>
      <c r="XDM122"/>
      <c r="XDO122"/>
      <c r="XDQ122"/>
      <c r="XDS122"/>
      <c r="XDU122"/>
      <c r="XDW122"/>
      <c r="XDY122"/>
      <c r="XEA122"/>
      <c r="XEC122"/>
      <c r="XEE122"/>
      <c r="XEG122"/>
      <c r="XEI122"/>
      <c r="XEK122"/>
      <c r="XEM122"/>
      <c r="XEO122"/>
      <c r="XEQ122"/>
      <c r="XES122"/>
      <c r="XEU122"/>
      <c r="XEW122"/>
      <c r="XEY122"/>
      <c r="XFA122"/>
      <c r="XFC122"/>
    </row>
    <row r="123" spans="1:1023 1025:2047 2049:3071 3073:4095 4097:5119 5121:6143 6145:7167 7169:8191 8193:9215 9217:10239 10241:11263 11265:12287 12289:13311 13313:14335 14337:15359 15361:16383" s="55" customFormat="1" ht="19" customHeight="1" x14ac:dyDescent="0.35">
      <c r="A123" s="2" t="s">
        <v>287</v>
      </c>
      <c r="B123" s="209" t="s">
        <v>288</v>
      </c>
      <c r="C123" s="210"/>
      <c r="D123" s="48" t="s">
        <v>60</v>
      </c>
      <c r="E123" s="50" t="s">
        <v>49</v>
      </c>
      <c r="F123" s="50" t="s">
        <v>49</v>
      </c>
      <c r="G123" s="50" t="s">
        <v>49</v>
      </c>
      <c r="H123" s="50" t="s">
        <v>49</v>
      </c>
      <c r="I123" s="48" t="s">
        <v>60</v>
      </c>
      <c r="J123" s="49">
        <v>1</v>
      </c>
      <c r="K123" s="2" t="s">
        <v>255</v>
      </c>
      <c r="L123" s="73"/>
      <c r="M123" s="71"/>
      <c r="N123" s="73"/>
      <c r="O123" s="71"/>
      <c r="P123" s="73"/>
      <c r="Q123" s="71"/>
      <c r="R123" s="73"/>
      <c r="S123" s="71"/>
      <c r="T123" s="73"/>
      <c r="U123" s="71"/>
      <c r="V123" s="73"/>
      <c r="W123" s="71"/>
      <c r="X123" s="73"/>
      <c r="Y123" s="71"/>
      <c r="Z123" s="73"/>
      <c r="AA123" s="71"/>
      <c r="AB123" s="73"/>
      <c r="AC123" s="71"/>
      <c r="AD123" s="73"/>
      <c r="AE123" s="71"/>
      <c r="AF123" s="73"/>
      <c r="AG123" s="71"/>
      <c r="AH123" s="73"/>
      <c r="AI123" s="71"/>
      <c r="AJ123" s="73"/>
      <c r="AK123" s="71"/>
      <c r="AL123" s="73"/>
      <c r="AM123" s="71"/>
      <c r="AN123" s="73"/>
      <c r="AO123" s="71"/>
      <c r="AP123" s="73"/>
      <c r="AQ123" s="71"/>
      <c r="AR123" s="73"/>
      <c r="AS123" s="71"/>
      <c r="AT123" s="73"/>
      <c r="AU123" s="71"/>
      <c r="AV123" s="73"/>
      <c r="AW123" s="71"/>
      <c r="AX123" s="73"/>
      <c r="AY123" s="71"/>
      <c r="AZ123" s="73"/>
      <c r="BA123" s="71"/>
      <c r="BB123" s="73"/>
      <c r="BC123" s="71"/>
      <c r="BD123" s="73"/>
      <c r="BE123" s="71"/>
      <c r="BF123" s="73"/>
      <c r="BG123" s="71"/>
      <c r="BH123" s="73"/>
      <c r="BI123" s="71"/>
      <c r="BJ123" s="73"/>
      <c r="BK123" s="71"/>
      <c r="BL123" s="73"/>
      <c r="BM123" s="71"/>
      <c r="BN123" s="73"/>
      <c r="BO123" s="71"/>
      <c r="BP123" s="73"/>
      <c r="BQ123" s="71"/>
      <c r="BR123" s="73"/>
      <c r="BS123" s="71"/>
      <c r="BT123" s="73"/>
      <c r="BU123" s="71"/>
      <c r="BV123" s="73"/>
      <c r="BW123" s="71"/>
      <c r="BX123" s="73"/>
      <c r="BY123" s="71"/>
      <c r="BZ123" s="73"/>
      <c r="CA123" s="71"/>
      <c r="CB123" s="73"/>
      <c r="CC123" s="71"/>
      <c r="CD123" s="73"/>
      <c r="CE123" s="71"/>
      <c r="CF123" s="73"/>
      <c r="CG123" s="71"/>
      <c r="CH123" s="73"/>
      <c r="CI123" s="71"/>
      <c r="CJ123" s="73"/>
      <c r="CK123" s="71"/>
      <c r="CL123" s="73"/>
      <c r="CM123" s="71"/>
      <c r="CN123" s="73"/>
      <c r="CO123" s="71"/>
      <c r="CP123" s="73"/>
      <c r="CQ123" s="71"/>
      <c r="CR123" s="73"/>
      <c r="CS123" s="71"/>
      <c r="CT123" s="73"/>
      <c r="CU123" s="71"/>
      <c r="CV123" s="73"/>
      <c r="CW123" s="71"/>
      <c r="CX123" s="73"/>
      <c r="CY123" s="71"/>
      <c r="CZ123" s="73"/>
      <c r="DA123" s="71"/>
      <c r="DB123" s="73"/>
      <c r="DC123" s="71"/>
      <c r="DD123" s="73"/>
      <c r="DE123" s="71"/>
      <c r="DF123" s="73"/>
      <c r="DG123" s="71"/>
      <c r="DH123" s="73"/>
      <c r="DI123" s="71"/>
      <c r="DK123"/>
      <c r="DM123"/>
      <c r="DO123"/>
      <c r="DQ123"/>
      <c r="DS123"/>
      <c r="DU123"/>
      <c r="DW123"/>
      <c r="DY123"/>
      <c r="EA123"/>
      <c r="EC123"/>
      <c r="EE123"/>
      <c r="EG123"/>
      <c r="EI123"/>
      <c r="EK123"/>
      <c r="EM123"/>
      <c r="EO123"/>
      <c r="EQ123"/>
      <c r="ES123"/>
      <c r="EU123"/>
      <c r="EW123"/>
      <c r="EY123"/>
      <c r="FA123"/>
      <c r="FC123"/>
      <c r="FE123"/>
      <c r="FG123"/>
      <c r="FI123"/>
      <c r="FK123"/>
      <c r="FM123"/>
      <c r="FO123"/>
      <c r="FQ123"/>
      <c r="FS123"/>
      <c r="FU123"/>
      <c r="FW123"/>
      <c r="FY123"/>
      <c r="GA123"/>
      <c r="GC123"/>
      <c r="GE123"/>
      <c r="GG123"/>
      <c r="GI123"/>
      <c r="GK123"/>
      <c r="GM123"/>
      <c r="GO123"/>
      <c r="GQ123"/>
      <c r="GS123"/>
      <c r="GU123"/>
      <c r="GW123"/>
      <c r="GY123"/>
      <c r="HA123"/>
      <c r="HC123"/>
      <c r="HE123"/>
      <c r="HG123"/>
      <c r="HI123"/>
      <c r="HK123"/>
      <c r="HM123"/>
      <c r="HO123"/>
      <c r="HQ123"/>
      <c r="HS123"/>
      <c r="HU123"/>
      <c r="HW123"/>
      <c r="HY123"/>
      <c r="IA123"/>
      <c r="IC123"/>
      <c r="IE123"/>
      <c r="IG123"/>
      <c r="II123"/>
      <c r="IK123"/>
      <c r="IM123"/>
      <c r="IO123"/>
      <c r="IQ123"/>
      <c r="IS123"/>
      <c r="IU123"/>
      <c r="IW123"/>
      <c r="IY123"/>
      <c r="JA123"/>
      <c r="JC123"/>
      <c r="JE123"/>
      <c r="JG123"/>
      <c r="JI123"/>
      <c r="JK123"/>
      <c r="JM123"/>
      <c r="JO123"/>
      <c r="JQ123"/>
      <c r="JS123"/>
      <c r="JU123"/>
      <c r="JW123"/>
      <c r="JY123"/>
      <c r="KA123"/>
      <c r="KC123"/>
      <c r="KE123"/>
      <c r="KG123"/>
      <c r="KI123"/>
      <c r="KK123"/>
      <c r="KM123"/>
      <c r="KO123"/>
      <c r="KQ123"/>
      <c r="KS123"/>
      <c r="KU123"/>
      <c r="KW123"/>
      <c r="KY123"/>
      <c r="LA123"/>
      <c r="LC123"/>
      <c r="LE123"/>
      <c r="LG123"/>
      <c r="LI123"/>
      <c r="LK123"/>
      <c r="LM123"/>
      <c r="LO123"/>
      <c r="LQ123"/>
      <c r="LS123"/>
      <c r="LU123"/>
      <c r="LW123"/>
      <c r="LY123"/>
      <c r="MA123"/>
      <c r="MC123"/>
      <c r="ME123"/>
      <c r="MG123"/>
      <c r="MI123"/>
      <c r="MK123"/>
      <c r="MM123"/>
      <c r="MO123"/>
      <c r="MQ123"/>
      <c r="MS123"/>
      <c r="MU123"/>
      <c r="MW123"/>
      <c r="MY123"/>
      <c r="NA123"/>
      <c r="NC123"/>
      <c r="NE123"/>
      <c r="NG123"/>
      <c r="NI123"/>
      <c r="NK123"/>
      <c r="NM123"/>
      <c r="NO123"/>
      <c r="NQ123"/>
      <c r="NS123"/>
      <c r="NU123"/>
      <c r="NW123"/>
      <c r="NY123"/>
      <c r="OA123"/>
      <c r="OC123"/>
      <c r="OE123"/>
      <c r="OG123"/>
      <c r="OI123"/>
      <c r="OK123"/>
      <c r="OM123"/>
      <c r="OO123"/>
      <c r="OQ123"/>
      <c r="OS123"/>
      <c r="OU123"/>
      <c r="OW123"/>
      <c r="OY123"/>
      <c r="PA123"/>
      <c r="PC123"/>
      <c r="PE123"/>
      <c r="PG123"/>
      <c r="PI123"/>
      <c r="PK123"/>
      <c r="PM123"/>
      <c r="PO123"/>
      <c r="PQ123"/>
      <c r="PS123"/>
      <c r="PU123"/>
      <c r="PW123"/>
      <c r="PY123"/>
      <c r="QA123"/>
      <c r="QC123"/>
      <c r="QE123"/>
      <c r="QG123"/>
      <c r="QI123"/>
      <c r="QK123"/>
      <c r="QM123"/>
      <c r="QO123"/>
      <c r="QQ123"/>
      <c r="QS123"/>
      <c r="QU123"/>
      <c r="QW123"/>
      <c r="QY123"/>
      <c r="RA123"/>
      <c r="RC123"/>
      <c r="RE123"/>
      <c r="RG123"/>
      <c r="RI123"/>
      <c r="RK123"/>
      <c r="RM123"/>
      <c r="RO123"/>
      <c r="RQ123"/>
      <c r="RS123"/>
      <c r="RU123"/>
      <c r="RW123"/>
      <c r="RY123"/>
      <c r="SA123"/>
      <c r="SC123"/>
      <c r="SE123"/>
      <c r="SG123"/>
      <c r="SI123"/>
      <c r="SK123"/>
      <c r="SM123"/>
      <c r="SO123"/>
      <c r="SQ123"/>
      <c r="SS123"/>
      <c r="SU123"/>
      <c r="SW123"/>
      <c r="SY123"/>
      <c r="TA123"/>
      <c r="TC123"/>
      <c r="TE123"/>
      <c r="TG123"/>
      <c r="TI123"/>
      <c r="TK123"/>
      <c r="TM123"/>
      <c r="TO123"/>
      <c r="TQ123"/>
      <c r="TS123"/>
      <c r="TU123"/>
      <c r="TW123"/>
      <c r="TY123"/>
      <c r="UA123"/>
      <c r="UC123"/>
      <c r="UE123"/>
      <c r="UG123"/>
      <c r="UI123"/>
      <c r="UK123"/>
      <c r="UM123"/>
      <c r="UO123"/>
      <c r="UQ123"/>
      <c r="US123"/>
      <c r="UU123"/>
      <c r="UW123"/>
      <c r="UY123"/>
      <c r="VA123"/>
      <c r="VC123"/>
      <c r="VE123"/>
      <c r="VG123"/>
      <c r="VI123"/>
      <c r="VK123"/>
      <c r="VM123"/>
      <c r="VO123"/>
      <c r="VQ123"/>
      <c r="VS123"/>
      <c r="VU123"/>
      <c r="VW123"/>
      <c r="VY123"/>
      <c r="WA123"/>
      <c r="WC123"/>
      <c r="WE123"/>
      <c r="WG123"/>
      <c r="WI123"/>
      <c r="WK123"/>
      <c r="WM123"/>
      <c r="WO123"/>
      <c r="WQ123"/>
      <c r="WS123"/>
      <c r="WU123"/>
      <c r="WW123"/>
      <c r="WY123"/>
      <c r="XA123"/>
      <c r="XC123"/>
      <c r="XE123"/>
      <c r="XG123"/>
      <c r="XI123"/>
      <c r="XK123"/>
      <c r="XM123"/>
      <c r="XO123"/>
      <c r="XQ123"/>
      <c r="XS123"/>
      <c r="XU123"/>
      <c r="XW123"/>
      <c r="XY123"/>
      <c r="YA123"/>
      <c r="YC123"/>
      <c r="YE123"/>
      <c r="YG123"/>
      <c r="YI123"/>
      <c r="YK123"/>
      <c r="YM123"/>
      <c r="YO123"/>
      <c r="YQ123"/>
      <c r="YS123"/>
      <c r="YU123"/>
      <c r="YW123"/>
      <c r="YY123"/>
      <c r="ZA123"/>
      <c r="ZC123"/>
      <c r="ZE123"/>
      <c r="ZG123"/>
      <c r="ZI123"/>
      <c r="ZK123"/>
      <c r="ZM123"/>
      <c r="ZO123"/>
      <c r="ZQ123"/>
      <c r="ZS123"/>
      <c r="ZU123"/>
      <c r="ZW123"/>
      <c r="ZY123"/>
      <c r="AAA123"/>
      <c r="AAC123"/>
      <c r="AAE123"/>
      <c r="AAG123"/>
      <c r="AAI123"/>
      <c r="AAK123"/>
      <c r="AAM123"/>
      <c r="AAO123"/>
      <c r="AAQ123"/>
      <c r="AAS123"/>
      <c r="AAU123"/>
      <c r="AAW123"/>
      <c r="AAY123"/>
      <c r="ABA123"/>
      <c r="ABC123"/>
      <c r="ABE123"/>
      <c r="ABG123"/>
      <c r="ABI123"/>
      <c r="ABK123"/>
      <c r="ABM123"/>
      <c r="ABO123"/>
      <c r="ABQ123"/>
      <c r="ABS123"/>
      <c r="ABU123"/>
      <c r="ABW123"/>
      <c r="ABY123"/>
      <c r="ACA123"/>
      <c r="ACC123"/>
      <c r="ACE123"/>
      <c r="ACG123"/>
      <c r="ACI123"/>
      <c r="ACK123"/>
      <c r="ACM123"/>
      <c r="ACO123"/>
      <c r="ACQ123"/>
      <c r="ACS123"/>
      <c r="ACU123"/>
      <c r="ACW123"/>
      <c r="ACY123"/>
      <c r="ADA123"/>
      <c r="ADC123"/>
      <c r="ADE123"/>
      <c r="ADG123"/>
      <c r="ADI123"/>
      <c r="ADK123"/>
      <c r="ADM123"/>
      <c r="ADO123"/>
      <c r="ADQ123"/>
      <c r="ADS123"/>
      <c r="ADU123"/>
      <c r="ADW123"/>
      <c r="ADY123"/>
      <c r="AEA123"/>
      <c r="AEC123"/>
      <c r="AEE123"/>
      <c r="AEG123"/>
      <c r="AEI123"/>
      <c r="AEK123"/>
      <c r="AEM123"/>
      <c r="AEO123"/>
      <c r="AEQ123"/>
      <c r="AES123"/>
      <c r="AEU123"/>
      <c r="AEW123"/>
      <c r="AEY123"/>
      <c r="AFA123"/>
      <c r="AFC123"/>
      <c r="AFE123"/>
      <c r="AFG123"/>
      <c r="AFI123"/>
      <c r="AFK123"/>
      <c r="AFM123"/>
      <c r="AFO123"/>
      <c r="AFQ123"/>
      <c r="AFS123"/>
      <c r="AFU123"/>
      <c r="AFW123"/>
      <c r="AFY123"/>
      <c r="AGA123"/>
      <c r="AGC123"/>
      <c r="AGE123"/>
      <c r="AGG123"/>
      <c r="AGI123"/>
      <c r="AGK123"/>
      <c r="AGM123"/>
      <c r="AGO123"/>
      <c r="AGQ123"/>
      <c r="AGS123"/>
      <c r="AGU123"/>
      <c r="AGW123"/>
      <c r="AGY123"/>
      <c r="AHA123"/>
      <c r="AHC123"/>
      <c r="AHE123"/>
      <c r="AHG123"/>
      <c r="AHI123"/>
      <c r="AHK123"/>
      <c r="AHM123"/>
      <c r="AHO123"/>
      <c r="AHQ123"/>
      <c r="AHS123"/>
      <c r="AHU123"/>
      <c r="AHW123"/>
      <c r="AHY123"/>
      <c r="AIA123"/>
      <c r="AIC123"/>
      <c r="AIE123"/>
      <c r="AIG123"/>
      <c r="AII123"/>
      <c r="AIK123"/>
      <c r="AIM123"/>
      <c r="AIO123"/>
      <c r="AIQ123"/>
      <c r="AIS123"/>
      <c r="AIU123"/>
      <c r="AIW123"/>
      <c r="AIY123"/>
      <c r="AJA123"/>
      <c r="AJC123"/>
      <c r="AJE123"/>
      <c r="AJG123"/>
      <c r="AJI123"/>
      <c r="AJK123"/>
      <c r="AJM123"/>
      <c r="AJO123"/>
      <c r="AJQ123"/>
      <c r="AJS123"/>
      <c r="AJU123"/>
      <c r="AJW123"/>
      <c r="AJY123"/>
      <c r="AKA123"/>
      <c r="AKC123"/>
      <c r="AKE123"/>
      <c r="AKG123"/>
      <c r="AKI123"/>
      <c r="AKK123"/>
      <c r="AKM123"/>
      <c r="AKO123"/>
      <c r="AKQ123"/>
      <c r="AKS123"/>
      <c r="AKU123"/>
      <c r="AKW123"/>
      <c r="AKY123"/>
      <c r="ALA123"/>
      <c r="ALC123"/>
      <c r="ALE123"/>
      <c r="ALG123"/>
      <c r="ALI123"/>
      <c r="ALK123"/>
      <c r="ALM123"/>
      <c r="ALO123"/>
      <c r="ALQ123"/>
      <c r="ALS123"/>
      <c r="ALU123"/>
      <c r="ALW123"/>
      <c r="ALY123"/>
      <c r="AMA123"/>
      <c r="AMC123"/>
      <c r="AME123"/>
      <c r="AMG123"/>
      <c r="AMI123"/>
      <c r="AMK123"/>
      <c r="AMM123"/>
      <c r="AMO123"/>
      <c r="AMQ123"/>
      <c r="AMS123"/>
      <c r="AMU123"/>
      <c r="AMW123"/>
      <c r="AMY123"/>
      <c r="ANA123"/>
      <c r="ANC123"/>
      <c r="ANE123"/>
      <c r="ANG123"/>
      <c r="ANI123"/>
      <c r="ANK123"/>
      <c r="ANM123"/>
      <c r="ANO123"/>
      <c r="ANQ123"/>
      <c r="ANS123"/>
      <c r="ANU123"/>
      <c r="ANW123"/>
      <c r="ANY123"/>
      <c r="AOA123"/>
      <c r="AOC123"/>
      <c r="AOE123"/>
      <c r="AOG123"/>
      <c r="AOI123"/>
      <c r="AOK123"/>
      <c r="AOM123"/>
      <c r="AOO123"/>
      <c r="AOQ123"/>
      <c r="AOS123"/>
      <c r="AOU123"/>
      <c r="AOW123"/>
      <c r="AOY123"/>
      <c r="APA123"/>
      <c r="APC123"/>
      <c r="APE123"/>
      <c r="APG123"/>
      <c r="API123"/>
      <c r="APK123"/>
      <c r="APM123"/>
      <c r="APO123"/>
      <c r="APQ123"/>
      <c r="APS123"/>
      <c r="APU123"/>
      <c r="APW123"/>
      <c r="APY123"/>
      <c r="AQA123"/>
      <c r="AQC123"/>
      <c r="AQE123"/>
      <c r="AQG123"/>
      <c r="AQI123"/>
      <c r="AQK123"/>
      <c r="AQM123"/>
      <c r="AQO123"/>
      <c r="AQQ123"/>
      <c r="AQS123"/>
      <c r="AQU123"/>
      <c r="AQW123"/>
      <c r="AQY123"/>
      <c r="ARA123"/>
      <c r="ARC123"/>
      <c r="ARE123"/>
      <c r="ARG123"/>
      <c r="ARI123"/>
      <c r="ARK123"/>
      <c r="ARM123"/>
      <c r="ARO123"/>
      <c r="ARQ123"/>
      <c r="ARS123"/>
      <c r="ARU123"/>
      <c r="ARW123"/>
      <c r="ARY123"/>
      <c r="ASA123"/>
      <c r="ASC123"/>
      <c r="ASE123"/>
      <c r="ASG123"/>
      <c r="ASI123"/>
      <c r="ASK123"/>
      <c r="ASM123"/>
      <c r="ASO123"/>
      <c r="ASQ123"/>
      <c r="ASS123"/>
      <c r="ASU123"/>
      <c r="ASW123"/>
      <c r="ASY123"/>
      <c r="ATA123"/>
      <c r="ATC123"/>
      <c r="ATE123"/>
      <c r="ATG123"/>
      <c r="ATI123"/>
      <c r="ATK123"/>
      <c r="ATM123"/>
      <c r="ATO123"/>
      <c r="ATQ123"/>
      <c r="ATS123"/>
      <c r="ATU123"/>
      <c r="ATW123"/>
      <c r="ATY123"/>
      <c r="AUA123"/>
      <c r="AUC123"/>
      <c r="AUE123"/>
      <c r="AUG123"/>
      <c r="AUI123"/>
      <c r="AUK123"/>
      <c r="AUM123"/>
      <c r="AUO123"/>
      <c r="AUQ123"/>
      <c r="AUS123"/>
      <c r="AUU123"/>
      <c r="AUW123"/>
      <c r="AUY123"/>
      <c r="AVA123"/>
      <c r="AVC123"/>
      <c r="AVE123"/>
      <c r="AVG123"/>
      <c r="AVI123"/>
      <c r="AVK123"/>
      <c r="AVM123"/>
      <c r="AVO123"/>
      <c r="AVQ123"/>
      <c r="AVS123"/>
      <c r="AVU123"/>
      <c r="AVW123"/>
      <c r="AVY123"/>
      <c r="AWA123"/>
      <c r="AWC123"/>
      <c r="AWE123"/>
      <c r="AWG123"/>
      <c r="AWI123"/>
      <c r="AWK123"/>
      <c r="AWM123"/>
      <c r="AWO123"/>
      <c r="AWQ123"/>
      <c r="AWS123"/>
      <c r="AWU123"/>
      <c r="AWW123"/>
      <c r="AWY123"/>
      <c r="AXA123"/>
      <c r="AXC123"/>
      <c r="AXE123"/>
      <c r="AXG123"/>
      <c r="AXI123"/>
      <c r="AXK123"/>
      <c r="AXM123"/>
      <c r="AXO123"/>
      <c r="AXQ123"/>
      <c r="AXS123"/>
      <c r="AXU123"/>
      <c r="AXW123"/>
      <c r="AXY123"/>
      <c r="AYA123"/>
      <c r="AYC123"/>
      <c r="AYE123"/>
      <c r="AYG123"/>
      <c r="AYI123"/>
      <c r="AYK123"/>
      <c r="AYM123"/>
      <c r="AYO123"/>
      <c r="AYQ123"/>
      <c r="AYS123"/>
      <c r="AYU123"/>
      <c r="AYW123"/>
      <c r="AYY123"/>
      <c r="AZA123"/>
      <c r="AZC123"/>
      <c r="AZE123"/>
      <c r="AZG123"/>
      <c r="AZI123"/>
      <c r="AZK123"/>
      <c r="AZM123"/>
      <c r="AZO123"/>
      <c r="AZQ123"/>
      <c r="AZS123"/>
      <c r="AZU123"/>
      <c r="AZW123"/>
      <c r="AZY123"/>
      <c r="BAA123"/>
      <c r="BAC123"/>
      <c r="BAE123"/>
      <c r="BAG123"/>
      <c r="BAI123"/>
      <c r="BAK123"/>
      <c r="BAM123"/>
      <c r="BAO123"/>
      <c r="BAQ123"/>
      <c r="BAS123"/>
      <c r="BAU123"/>
      <c r="BAW123"/>
      <c r="BAY123"/>
      <c r="BBA123"/>
      <c r="BBC123"/>
      <c r="BBE123"/>
      <c r="BBG123"/>
      <c r="BBI123"/>
      <c r="BBK123"/>
      <c r="BBM123"/>
      <c r="BBO123"/>
      <c r="BBQ123"/>
      <c r="BBS123"/>
      <c r="BBU123"/>
      <c r="BBW123"/>
      <c r="BBY123"/>
      <c r="BCA123"/>
      <c r="BCC123"/>
      <c r="BCE123"/>
      <c r="BCG123"/>
      <c r="BCI123"/>
      <c r="BCK123"/>
      <c r="BCM123"/>
      <c r="BCO123"/>
      <c r="BCQ123"/>
      <c r="BCS123"/>
      <c r="BCU123"/>
      <c r="BCW123"/>
      <c r="BCY123"/>
      <c r="BDA123"/>
      <c r="BDC123"/>
      <c r="BDE123"/>
      <c r="BDG123"/>
      <c r="BDI123"/>
      <c r="BDK123"/>
      <c r="BDM123"/>
      <c r="BDO123"/>
      <c r="BDQ123"/>
      <c r="BDS123"/>
      <c r="BDU123"/>
      <c r="BDW123"/>
      <c r="BDY123"/>
      <c r="BEA123"/>
      <c r="BEC123"/>
      <c r="BEE123"/>
      <c r="BEG123"/>
      <c r="BEI123"/>
      <c r="BEK123"/>
      <c r="BEM123"/>
      <c r="BEO123"/>
      <c r="BEQ123"/>
      <c r="BES123"/>
      <c r="BEU123"/>
      <c r="BEW123"/>
      <c r="BEY123"/>
      <c r="BFA123"/>
      <c r="BFC123"/>
      <c r="BFE123"/>
      <c r="BFG123"/>
      <c r="BFI123"/>
      <c r="BFK123"/>
      <c r="BFM123"/>
      <c r="BFO123"/>
      <c r="BFQ123"/>
      <c r="BFS123"/>
      <c r="BFU123"/>
      <c r="BFW123"/>
      <c r="BFY123"/>
      <c r="BGA123"/>
      <c r="BGC123"/>
      <c r="BGE123"/>
      <c r="BGG123"/>
      <c r="BGI123"/>
      <c r="BGK123"/>
      <c r="BGM123"/>
      <c r="BGO123"/>
      <c r="BGQ123"/>
      <c r="BGS123"/>
      <c r="BGU123"/>
      <c r="BGW123"/>
      <c r="BGY123"/>
      <c r="BHA123"/>
      <c r="BHC123"/>
      <c r="BHE123"/>
      <c r="BHG123"/>
      <c r="BHI123"/>
      <c r="BHK123"/>
      <c r="BHM123"/>
      <c r="BHO123"/>
      <c r="BHQ123"/>
      <c r="BHS123"/>
      <c r="BHU123"/>
      <c r="BHW123"/>
      <c r="BHY123"/>
      <c r="BIA123"/>
      <c r="BIC123"/>
      <c r="BIE123"/>
      <c r="BIG123"/>
      <c r="BII123"/>
      <c r="BIK123"/>
      <c r="BIM123"/>
      <c r="BIO123"/>
      <c r="BIQ123"/>
      <c r="BIS123"/>
      <c r="BIU123"/>
      <c r="BIW123"/>
      <c r="BIY123"/>
      <c r="BJA123"/>
      <c r="BJC123"/>
      <c r="BJE123"/>
      <c r="BJG123"/>
      <c r="BJI123"/>
      <c r="BJK123"/>
      <c r="BJM123"/>
      <c r="BJO123"/>
      <c r="BJQ123"/>
      <c r="BJS123"/>
      <c r="BJU123"/>
      <c r="BJW123"/>
      <c r="BJY123"/>
      <c r="BKA123"/>
      <c r="BKC123"/>
      <c r="BKE123"/>
      <c r="BKG123"/>
      <c r="BKI123"/>
      <c r="BKK123"/>
      <c r="BKM123"/>
      <c r="BKO123"/>
      <c r="BKQ123"/>
      <c r="BKS123"/>
      <c r="BKU123"/>
      <c r="BKW123"/>
      <c r="BKY123"/>
      <c r="BLA123"/>
      <c r="BLC123"/>
      <c r="BLE123"/>
      <c r="BLG123"/>
      <c r="BLI123"/>
      <c r="BLK123"/>
      <c r="BLM123"/>
      <c r="BLO123"/>
      <c r="BLQ123"/>
      <c r="BLS123"/>
      <c r="BLU123"/>
      <c r="BLW123"/>
      <c r="BLY123"/>
      <c r="BMA123"/>
      <c r="BMC123"/>
      <c r="BME123"/>
      <c r="BMG123"/>
      <c r="BMI123"/>
      <c r="BMK123"/>
      <c r="BMM123"/>
      <c r="BMO123"/>
      <c r="BMQ123"/>
      <c r="BMS123"/>
      <c r="BMU123"/>
      <c r="BMW123"/>
      <c r="BMY123"/>
      <c r="BNA123"/>
      <c r="BNC123"/>
      <c r="BNE123"/>
      <c r="BNG123"/>
      <c r="BNI123"/>
      <c r="BNK123"/>
      <c r="BNM123"/>
      <c r="BNO123"/>
      <c r="BNQ123"/>
      <c r="BNS123"/>
      <c r="BNU123"/>
      <c r="BNW123"/>
      <c r="BNY123"/>
      <c r="BOA123"/>
      <c r="BOC123"/>
      <c r="BOE123"/>
      <c r="BOG123"/>
      <c r="BOI123"/>
      <c r="BOK123"/>
      <c r="BOM123"/>
      <c r="BOO123"/>
      <c r="BOQ123"/>
      <c r="BOS123"/>
      <c r="BOU123"/>
      <c r="BOW123"/>
      <c r="BOY123"/>
      <c r="BPA123"/>
      <c r="BPC123"/>
      <c r="BPE123"/>
      <c r="BPG123"/>
      <c r="BPI123"/>
      <c r="BPK123"/>
      <c r="BPM123"/>
      <c r="BPO123"/>
      <c r="BPQ123"/>
      <c r="BPS123"/>
      <c r="BPU123"/>
      <c r="BPW123"/>
      <c r="BPY123"/>
      <c r="BQA123"/>
      <c r="BQC123"/>
      <c r="BQE123"/>
      <c r="BQG123"/>
      <c r="BQI123"/>
      <c r="BQK123"/>
      <c r="BQM123"/>
      <c r="BQO123"/>
      <c r="BQQ123"/>
      <c r="BQS123"/>
      <c r="BQU123"/>
      <c r="BQW123"/>
      <c r="BQY123"/>
      <c r="BRA123"/>
      <c r="BRC123"/>
      <c r="BRE123"/>
      <c r="BRG123"/>
      <c r="BRI123"/>
      <c r="BRK123"/>
      <c r="BRM123"/>
      <c r="BRO123"/>
      <c r="BRQ123"/>
      <c r="BRS123"/>
      <c r="BRU123"/>
      <c r="BRW123"/>
      <c r="BRY123"/>
      <c r="BSA123"/>
      <c r="BSC123"/>
      <c r="BSE123"/>
      <c r="BSG123"/>
      <c r="BSI123"/>
      <c r="BSK123"/>
      <c r="BSM123"/>
      <c r="BSO123"/>
      <c r="BSQ123"/>
      <c r="BSS123"/>
      <c r="BSU123"/>
      <c r="BSW123"/>
      <c r="BSY123"/>
      <c r="BTA123"/>
      <c r="BTC123"/>
      <c r="BTE123"/>
      <c r="BTG123"/>
      <c r="BTI123"/>
      <c r="BTK123"/>
      <c r="BTM123"/>
      <c r="BTO123"/>
      <c r="BTQ123"/>
      <c r="BTS123"/>
      <c r="BTU123"/>
      <c r="BTW123"/>
      <c r="BTY123"/>
      <c r="BUA123"/>
      <c r="BUC123"/>
      <c r="BUE123"/>
      <c r="BUG123"/>
      <c r="BUI123"/>
      <c r="BUK123"/>
      <c r="BUM123"/>
      <c r="BUO123"/>
      <c r="BUQ123"/>
      <c r="BUS123"/>
      <c r="BUU123"/>
      <c r="BUW123"/>
      <c r="BUY123"/>
      <c r="BVA123"/>
      <c r="BVC123"/>
      <c r="BVE123"/>
      <c r="BVG123"/>
      <c r="BVI123"/>
      <c r="BVK123"/>
      <c r="BVM123"/>
      <c r="BVO123"/>
      <c r="BVQ123"/>
      <c r="BVS123"/>
      <c r="BVU123"/>
      <c r="BVW123"/>
      <c r="BVY123"/>
      <c r="BWA123"/>
      <c r="BWC123"/>
      <c r="BWE123"/>
      <c r="BWG123"/>
      <c r="BWI123"/>
      <c r="BWK123"/>
      <c r="BWM123"/>
      <c r="BWO123"/>
      <c r="BWQ123"/>
      <c r="BWS123"/>
      <c r="BWU123"/>
      <c r="BWW123"/>
      <c r="BWY123"/>
      <c r="BXA123"/>
      <c r="BXC123"/>
      <c r="BXE123"/>
      <c r="BXG123"/>
      <c r="BXI123"/>
      <c r="BXK123"/>
      <c r="BXM123"/>
      <c r="BXO123"/>
      <c r="BXQ123"/>
      <c r="BXS123"/>
      <c r="BXU123"/>
      <c r="BXW123"/>
      <c r="BXY123"/>
      <c r="BYA123"/>
      <c r="BYC123"/>
      <c r="BYE123"/>
      <c r="BYG123"/>
      <c r="BYI123"/>
      <c r="BYK123"/>
      <c r="BYM123"/>
      <c r="BYO123"/>
      <c r="BYQ123"/>
      <c r="BYS123"/>
      <c r="BYU123"/>
      <c r="BYW123"/>
      <c r="BYY123"/>
      <c r="BZA123"/>
      <c r="BZC123"/>
      <c r="BZE123"/>
      <c r="BZG123"/>
      <c r="BZI123"/>
      <c r="BZK123"/>
      <c r="BZM123"/>
      <c r="BZO123"/>
      <c r="BZQ123"/>
      <c r="BZS123"/>
      <c r="BZU123"/>
      <c r="BZW123"/>
      <c r="BZY123"/>
      <c r="CAA123"/>
      <c r="CAC123"/>
      <c r="CAE123"/>
      <c r="CAG123"/>
      <c r="CAI123"/>
      <c r="CAK123"/>
      <c r="CAM123"/>
      <c r="CAO123"/>
      <c r="CAQ123"/>
      <c r="CAS123"/>
      <c r="CAU123"/>
      <c r="CAW123"/>
      <c r="CAY123"/>
      <c r="CBA123"/>
      <c r="CBC123"/>
      <c r="CBE123"/>
      <c r="CBG123"/>
      <c r="CBI123"/>
      <c r="CBK123"/>
      <c r="CBM123"/>
      <c r="CBO123"/>
      <c r="CBQ123"/>
      <c r="CBS123"/>
      <c r="CBU123"/>
      <c r="CBW123"/>
      <c r="CBY123"/>
      <c r="CCA123"/>
      <c r="CCC123"/>
      <c r="CCE123"/>
      <c r="CCG123"/>
      <c r="CCI123"/>
      <c r="CCK123"/>
      <c r="CCM123"/>
      <c r="CCO123"/>
      <c r="CCQ123"/>
      <c r="CCS123"/>
      <c r="CCU123"/>
      <c r="CCW123"/>
      <c r="CCY123"/>
      <c r="CDA123"/>
      <c r="CDC123"/>
      <c r="CDE123"/>
      <c r="CDG123"/>
      <c r="CDI123"/>
      <c r="CDK123"/>
      <c r="CDM123"/>
      <c r="CDO123"/>
      <c r="CDQ123"/>
      <c r="CDS123"/>
      <c r="CDU123"/>
      <c r="CDW123"/>
      <c r="CDY123"/>
      <c r="CEA123"/>
      <c r="CEC123"/>
      <c r="CEE123"/>
      <c r="CEG123"/>
      <c r="CEI123"/>
      <c r="CEK123"/>
      <c r="CEM123"/>
      <c r="CEO123"/>
      <c r="CEQ123"/>
      <c r="CES123"/>
      <c r="CEU123"/>
      <c r="CEW123"/>
      <c r="CEY123"/>
      <c r="CFA123"/>
      <c r="CFC123"/>
      <c r="CFE123"/>
      <c r="CFG123"/>
      <c r="CFI123"/>
      <c r="CFK123"/>
      <c r="CFM123"/>
      <c r="CFO123"/>
      <c r="CFQ123"/>
      <c r="CFS123"/>
      <c r="CFU123"/>
      <c r="CFW123"/>
      <c r="CFY123"/>
      <c r="CGA123"/>
      <c r="CGC123"/>
      <c r="CGE123"/>
      <c r="CGG123"/>
      <c r="CGI123"/>
      <c r="CGK123"/>
      <c r="CGM123"/>
      <c r="CGO123"/>
      <c r="CGQ123"/>
      <c r="CGS123"/>
      <c r="CGU123"/>
      <c r="CGW123"/>
      <c r="CGY123"/>
      <c r="CHA123"/>
      <c r="CHC123"/>
      <c r="CHE123"/>
      <c r="CHG123"/>
      <c r="CHI123"/>
      <c r="CHK123"/>
      <c r="CHM123"/>
      <c r="CHO123"/>
      <c r="CHQ123"/>
      <c r="CHS123"/>
      <c r="CHU123"/>
      <c r="CHW123"/>
      <c r="CHY123"/>
      <c r="CIA123"/>
      <c r="CIC123"/>
      <c r="CIE123"/>
      <c r="CIG123"/>
      <c r="CII123"/>
      <c r="CIK123"/>
      <c r="CIM123"/>
      <c r="CIO123"/>
      <c r="CIQ123"/>
      <c r="CIS123"/>
      <c r="CIU123"/>
      <c r="CIW123"/>
      <c r="CIY123"/>
      <c r="CJA123"/>
      <c r="CJC123"/>
      <c r="CJE123"/>
      <c r="CJG123"/>
      <c r="CJI123"/>
      <c r="CJK123"/>
      <c r="CJM123"/>
      <c r="CJO123"/>
      <c r="CJQ123"/>
      <c r="CJS123"/>
      <c r="CJU123"/>
      <c r="CJW123"/>
      <c r="CJY123"/>
      <c r="CKA123"/>
      <c r="CKC123"/>
      <c r="CKE123"/>
      <c r="CKG123"/>
      <c r="CKI123"/>
      <c r="CKK123"/>
      <c r="CKM123"/>
      <c r="CKO123"/>
      <c r="CKQ123"/>
      <c r="CKS123"/>
      <c r="CKU123"/>
      <c r="CKW123"/>
      <c r="CKY123"/>
      <c r="CLA123"/>
      <c r="CLC123"/>
      <c r="CLE123"/>
      <c r="CLG123"/>
      <c r="CLI123"/>
      <c r="CLK123"/>
      <c r="CLM123"/>
      <c r="CLO123"/>
      <c r="CLQ123"/>
      <c r="CLS123"/>
      <c r="CLU123"/>
      <c r="CLW123"/>
      <c r="CLY123"/>
      <c r="CMA123"/>
      <c r="CMC123"/>
      <c r="CME123"/>
      <c r="CMG123"/>
      <c r="CMI123"/>
      <c r="CMK123"/>
      <c r="CMM123"/>
      <c r="CMO123"/>
      <c r="CMQ123"/>
      <c r="CMS123"/>
      <c r="CMU123"/>
      <c r="CMW123"/>
      <c r="CMY123"/>
      <c r="CNA123"/>
      <c r="CNC123"/>
      <c r="CNE123"/>
      <c r="CNG123"/>
      <c r="CNI123"/>
      <c r="CNK123"/>
      <c r="CNM123"/>
      <c r="CNO123"/>
      <c r="CNQ123"/>
      <c r="CNS123"/>
      <c r="CNU123"/>
      <c r="CNW123"/>
      <c r="CNY123"/>
      <c r="COA123"/>
      <c r="COC123"/>
      <c r="COE123"/>
      <c r="COG123"/>
      <c r="COI123"/>
      <c r="COK123"/>
      <c r="COM123"/>
      <c r="COO123"/>
      <c r="COQ123"/>
      <c r="COS123"/>
      <c r="COU123"/>
      <c r="COW123"/>
      <c r="COY123"/>
      <c r="CPA123"/>
      <c r="CPC123"/>
      <c r="CPE123"/>
      <c r="CPG123"/>
      <c r="CPI123"/>
      <c r="CPK123"/>
      <c r="CPM123"/>
      <c r="CPO123"/>
      <c r="CPQ123"/>
      <c r="CPS123"/>
      <c r="CPU123"/>
      <c r="CPW123"/>
      <c r="CPY123"/>
      <c r="CQA123"/>
      <c r="CQC123"/>
      <c r="CQE123"/>
      <c r="CQG123"/>
      <c r="CQI123"/>
      <c r="CQK123"/>
      <c r="CQM123"/>
      <c r="CQO123"/>
      <c r="CQQ123"/>
      <c r="CQS123"/>
      <c r="CQU123"/>
      <c r="CQW123"/>
      <c r="CQY123"/>
      <c r="CRA123"/>
      <c r="CRC123"/>
      <c r="CRE123"/>
      <c r="CRG123"/>
      <c r="CRI123"/>
      <c r="CRK123"/>
      <c r="CRM123"/>
      <c r="CRO123"/>
      <c r="CRQ123"/>
      <c r="CRS123"/>
      <c r="CRU123"/>
      <c r="CRW123"/>
      <c r="CRY123"/>
      <c r="CSA123"/>
      <c r="CSC123"/>
      <c r="CSE123"/>
      <c r="CSG123"/>
      <c r="CSI123"/>
      <c r="CSK123"/>
      <c r="CSM123"/>
      <c r="CSO123"/>
      <c r="CSQ123"/>
      <c r="CSS123"/>
      <c r="CSU123"/>
      <c r="CSW123"/>
      <c r="CSY123"/>
      <c r="CTA123"/>
      <c r="CTC123"/>
      <c r="CTE123"/>
      <c r="CTG123"/>
      <c r="CTI123"/>
      <c r="CTK123"/>
      <c r="CTM123"/>
      <c r="CTO123"/>
      <c r="CTQ123"/>
      <c r="CTS123"/>
      <c r="CTU123"/>
      <c r="CTW123"/>
      <c r="CTY123"/>
      <c r="CUA123"/>
      <c r="CUC123"/>
      <c r="CUE123"/>
      <c r="CUG123"/>
      <c r="CUI123"/>
      <c r="CUK123"/>
      <c r="CUM123"/>
      <c r="CUO123"/>
      <c r="CUQ123"/>
      <c r="CUS123"/>
      <c r="CUU123"/>
      <c r="CUW123"/>
      <c r="CUY123"/>
      <c r="CVA123"/>
      <c r="CVC123"/>
      <c r="CVE123"/>
      <c r="CVG123"/>
      <c r="CVI123"/>
      <c r="CVK123"/>
      <c r="CVM123"/>
      <c r="CVO123"/>
      <c r="CVQ123"/>
      <c r="CVS123"/>
      <c r="CVU123"/>
      <c r="CVW123"/>
      <c r="CVY123"/>
      <c r="CWA123"/>
      <c r="CWC123"/>
      <c r="CWE123"/>
      <c r="CWG123"/>
      <c r="CWI123"/>
      <c r="CWK123"/>
      <c r="CWM123"/>
      <c r="CWO123"/>
      <c r="CWQ123"/>
      <c r="CWS123"/>
      <c r="CWU123"/>
      <c r="CWW123"/>
      <c r="CWY123"/>
      <c r="CXA123"/>
      <c r="CXC123"/>
      <c r="CXE123"/>
      <c r="CXG123"/>
      <c r="CXI123"/>
      <c r="CXK123"/>
      <c r="CXM123"/>
      <c r="CXO123"/>
      <c r="CXQ123"/>
      <c r="CXS123"/>
      <c r="CXU123"/>
      <c r="CXW123"/>
      <c r="CXY123"/>
      <c r="CYA123"/>
      <c r="CYC123"/>
      <c r="CYE123"/>
      <c r="CYG123"/>
      <c r="CYI123"/>
      <c r="CYK123"/>
      <c r="CYM123"/>
      <c r="CYO123"/>
      <c r="CYQ123"/>
      <c r="CYS123"/>
      <c r="CYU123"/>
      <c r="CYW123"/>
      <c r="CYY123"/>
      <c r="CZA123"/>
      <c r="CZC123"/>
      <c r="CZE123"/>
      <c r="CZG123"/>
      <c r="CZI123"/>
      <c r="CZK123"/>
      <c r="CZM123"/>
      <c r="CZO123"/>
      <c r="CZQ123"/>
      <c r="CZS123"/>
      <c r="CZU123"/>
      <c r="CZW123"/>
      <c r="CZY123"/>
      <c r="DAA123"/>
      <c r="DAC123"/>
      <c r="DAE123"/>
      <c r="DAG123"/>
      <c r="DAI123"/>
      <c r="DAK123"/>
      <c r="DAM123"/>
      <c r="DAO123"/>
      <c r="DAQ123"/>
      <c r="DAS123"/>
      <c r="DAU123"/>
      <c r="DAW123"/>
      <c r="DAY123"/>
      <c r="DBA123"/>
      <c r="DBC123"/>
      <c r="DBE123"/>
      <c r="DBG123"/>
      <c r="DBI123"/>
      <c r="DBK123"/>
      <c r="DBM123"/>
      <c r="DBO123"/>
      <c r="DBQ123"/>
      <c r="DBS123"/>
      <c r="DBU123"/>
      <c r="DBW123"/>
      <c r="DBY123"/>
      <c r="DCA123"/>
      <c r="DCC123"/>
      <c r="DCE123"/>
      <c r="DCG123"/>
      <c r="DCI123"/>
      <c r="DCK123"/>
      <c r="DCM123"/>
      <c r="DCO123"/>
      <c r="DCQ123"/>
      <c r="DCS123"/>
      <c r="DCU123"/>
      <c r="DCW123"/>
      <c r="DCY123"/>
      <c r="DDA123"/>
      <c r="DDC123"/>
      <c r="DDE123"/>
      <c r="DDG123"/>
      <c r="DDI123"/>
      <c r="DDK123"/>
      <c r="DDM123"/>
      <c r="DDO123"/>
      <c r="DDQ123"/>
      <c r="DDS123"/>
      <c r="DDU123"/>
      <c r="DDW123"/>
      <c r="DDY123"/>
      <c r="DEA123"/>
      <c r="DEC123"/>
      <c r="DEE123"/>
      <c r="DEG123"/>
      <c r="DEI123"/>
      <c r="DEK123"/>
      <c r="DEM123"/>
      <c r="DEO123"/>
      <c r="DEQ123"/>
      <c r="DES123"/>
      <c r="DEU123"/>
      <c r="DEW123"/>
      <c r="DEY123"/>
      <c r="DFA123"/>
      <c r="DFC123"/>
      <c r="DFE123"/>
      <c r="DFG123"/>
      <c r="DFI123"/>
      <c r="DFK123"/>
      <c r="DFM123"/>
      <c r="DFO123"/>
      <c r="DFQ123"/>
      <c r="DFS123"/>
      <c r="DFU123"/>
      <c r="DFW123"/>
      <c r="DFY123"/>
      <c r="DGA123"/>
      <c r="DGC123"/>
      <c r="DGE123"/>
      <c r="DGG123"/>
      <c r="DGI123"/>
      <c r="DGK123"/>
      <c r="DGM123"/>
      <c r="DGO123"/>
      <c r="DGQ123"/>
      <c r="DGS123"/>
      <c r="DGU123"/>
      <c r="DGW123"/>
      <c r="DGY123"/>
      <c r="DHA123"/>
      <c r="DHC123"/>
      <c r="DHE123"/>
      <c r="DHG123"/>
      <c r="DHI123"/>
      <c r="DHK123"/>
      <c r="DHM123"/>
      <c r="DHO123"/>
      <c r="DHQ123"/>
      <c r="DHS123"/>
      <c r="DHU123"/>
      <c r="DHW123"/>
      <c r="DHY123"/>
      <c r="DIA123"/>
      <c r="DIC123"/>
      <c r="DIE123"/>
      <c r="DIG123"/>
      <c r="DII123"/>
      <c r="DIK123"/>
      <c r="DIM123"/>
      <c r="DIO123"/>
      <c r="DIQ123"/>
      <c r="DIS123"/>
      <c r="DIU123"/>
      <c r="DIW123"/>
      <c r="DIY123"/>
      <c r="DJA123"/>
      <c r="DJC123"/>
      <c r="DJE123"/>
      <c r="DJG123"/>
      <c r="DJI123"/>
      <c r="DJK123"/>
      <c r="DJM123"/>
      <c r="DJO123"/>
      <c r="DJQ123"/>
      <c r="DJS123"/>
      <c r="DJU123"/>
      <c r="DJW123"/>
      <c r="DJY123"/>
      <c r="DKA123"/>
      <c r="DKC123"/>
      <c r="DKE123"/>
      <c r="DKG123"/>
      <c r="DKI123"/>
      <c r="DKK123"/>
      <c r="DKM123"/>
      <c r="DKO123"/>
      <c r="DKQ123"/>
      <c r="DKS123"/>
      <c r="DKU123"/>
      <c r="DKW123"/>
      <c r="DKY123"/>
      <c r="DLA123"/>
      <c r="DLC123"/>
      <c r="DLE123"/>
      <c r="DLG123"/>
      <c r="DLI123"/>
      <c r="DLK123"/>
      <c r="DLM123"/>
      <c r="DLO123"/>
      <c r="DLQ123"/>
      <c r="DLS123"/>
      <c r="DLU123"/>
      <c r="DLW123"/>
      <c r="DLY123"/>
      <c r="DMA123"/>
      <c r="DMC123"/>
      <c r="DME123"/>
      <c r="DMG123"/>
      <c r="DMI123"/>
      <c r="DMK123"/>
      <c r="DMM123"/>
      <c r="DMO123"/>
      <c r="DMQ123"/>
      <c r="DMS123"/>
      <c r="DMU123"/>
      <c r="DMW123"/>
      <c r="DMY123"/>
      <c r="DNA123"/>
      <c r="DNC123"/>
      <c r="DNE123"/>
      <c r="DNG123"/>
      <c r="DNI123"/>
      <c r="DNK123"/>
      <c r="DNM123"/>
      <c r="DNO123"/>
      <c r="DNQ123"/>
      <c r="DNS123"/>
      <c r="DNU123"/>
      <c r="DNW123"/>
      <c r="DNY123"/>
      <c r="DOA123"/>
      <c r="DOC123"/>
      <c r="DOE123"/>
      <c r="DOG123"/>
      <c r="DOI123"/>
      <c r="DOK123"/>
      <c r="DOM123"/>
      <c r="DOO123"/>
      <c r="DOQ123"/>
      <c r="DOS123"/>
      <c r="DOU123"/>
      <c r="DOW123"/>
      <c r="DOY123"/>
      <c r="DPA123"/>
      <c r="DPC123"/>
      <c r="DPE123"/>
      <c r="DPG123"/>
      <c r="DPI123"/>
      <c r="DPK123"/>
      <c r="DPM123"/>
      <c r="DPO123"/>
      <c r="DPQ123"/>
      <c r="DPS123"/>
      <c r="DPU123"/>
      <c r="DPW123"/>
      <c r="DPY123"/>
      <c r="DQA123"/>
      <c r="DQC123"/>
      <c r="DQE123"/>
      <c r="DQG123"/>
      <c r="DQI123"/>
      <c r="DQK123"/>
      <c r="DQM123"/>
      <c r="DQO123"/>
      <c r="DQQ123"/>
      <c r="DQS123"/>
      <c r="DQU123"/>
      <c r="DQW123"/>
      <c r="DQY123"/>
      <c r="DRA123"/>
      <c r="DRC123"/>
      <c r="DRE123"/>
      <c r="DRG123"/>
      <c r="DRI123"/>
      <c r="DRK123"/>
      <c r="DRM123"/>
      <c r="DRO123"/>
      <c r="DRQ123"/>
      <c r="DRS123"/>
      <c r="DRU123"/>
      <c r="DRW123"/>
      <c r="DRY123"/>
      <c r="DSA123"/>
      <c r="DSC123"/>
      <c r="DSE123"/>
      <c r="DSG123"/>
      <c r="DSI123"/>
      <c r="DSK123"/>
      <c r="DSM123"/>
      <c r="DSO123"/>
      <c r="DSQ123"/>
      <c r="DSS123"/>
      <c r="DSU123"/>
      <c r="DSW123"/>
      <c r="DSY123"/>
      <c r="DTA123"/>
      <c r="DTC123"/>
      <c r="DTE123"/>
      <c r="DTG123"/>
      <c r="DTI123"/>
      <c r="DTK123"/>
      <c r="DTM123"/>
      <c r="DTO123"/>
      <c r="DTQ123"/>
      <c r="DTS123"/>
      <c r="DTU123"/>
      <c r="DTW123"/>
      <c r="DTY123"/>
      <c r="DUA123"/>
      <c r="DUC123"/>
      <c r="DUE123"/>
      <c r="DUG123"/>
      <c r="DUI123"/>
      <c r="DUK123"/>
      <c r="DUM123"/>
      <c r="DUO123"/>
      <c r="DUQ123"/>
      <c r="DUS123"/>
      <c r="DUU123"/>
      <c r="DUW123"/>
      <c r="DUY123"/>
      <c r="DVA123"/>
      <c r="DVC123"/>
      <c r="DVE123"/>
      <c r="DVG123"/>
      <c r="DVI123"/>
      <c r="DVK123"/>
      <c r="DVM123"/>
      <c r="DVO123"/>
      <c r="DVQ123"/>
      <c r="DVS123"/>
      <c r="DVU123"/>
      <c r="DVW123"/>
      <c r="DVY123"/>
      <c r="DWA123"/>
      <c r="DWC123"/>
      <c r="DWE123"/>
      <c r="DWG123"/>
      <c r="DWI123"/>
      <c r="DWK123"/>
      <c r="DWM123"/>
      <c r="DWO123"/>
      <c r="DWQ123"/>
      <c r="DWS123"/>
      <c r="DWU123"/>
      <c r="DWW123"/>
      <c r="DWY123"/>
      <c r="DXA123"/>
      <c r="DXC123"/>
      <c r="DXE123"/>
      <c r="DXG123"/>
      <c r="DXI123"/>
      <c r="DXK123"/>
      <c r="DXM123"/>
      <c r="DXO123"/>
      <c r="DXQ123"/>
      <c r="DXS123"/>
      <c r="DXU123"/>
      <c r="DXW123"/>
      <c r="DXY123"/>
      <c r="DYA123"/>
      <c r="DYC123"/>
      <c r="DYE123"/>
      <c r="DYG123"/>
      <c r="DYI123"/>
      <c r="DYK123"/>
      <c r="DYM123"/>
      <c r="DYO123"/>
      <c r="DYQ123"/>
      <c r="DYS123"/>
      <c r="DYU123"/>
      <c r="DYW123"/>
      <c r="DYY123"/>
      <c r="DZA123"/>
      <c r="DZC123"/>
      <c r="DZE123"/>
      <c r="DZG123"/>
      <c r="DZI123"/>
      <c r="DZK123"/>
      <c r="DZM123"/>
      <c r="DZO123"/>
      <c r="DZQ123"/>
      <c r="DZS123"/>
      <c r="DZU123"/>
      <c r="DZW123"/>
      <c r="DZY123"/>
      <c r="EAA123"/>
      <c r="EAC123"/>
      <c r="EAE123"/>
      <c r="EAG123"/>
      <c r="EAI123"/>
      <c r="EAK123"/>
      <c r="EAM123"/>
      <c r="EAO123"/>
      <c r="EAQ123"/>
      <c r="EAS123"/>
      <c r="EAU123"/>
      <c r="EAW123"/>
      <c r="EAY123"/>
      <c r="EBA123"/>
      <c r="EBC123"/>
      <c r="EBE123"/>
      <c r="EBG123"/>
      <c r="EBI123"/>
      <c r="EBK123"/>
      <c r="EBM123"/>
      <c r="EBO123"/>
      <c r="EBQ123"/>
      <c r="EBS123"/>
      <c r="EBU123"/>
      <c r="EBW123"/>
      <c r="EBY123"/>
      <c r="ECA123"/>
      <c r="ECC123"/>
      <c r="ECE123"/>
      <c r="ECG123"/>
      <c r="ECI123"/>
      <c r="ECK123"/>
      <c r="ECM123"/>
      <c r="ECO123"/>
      <c r="ECQ123"/>
      <c r="ECS123"/>
      <c r="ECU123"/>
      <c r="ECW123"/>
      <c r="ECY123"/>
      <c r="EDA123"/>
      <c r="EDC123"/>
      <c r="EDE123"/>
      <c r="EDG123"/>
      <c r="EDI123"/>
      <c r="EDK123"/>
      <c r="EDM123"/>
      <c r="EDO123"/>
      <c r="EDQ123"/>
      <c r="EDS123"/>
      <c r="EDU123"/>
      <c r="EDW123"/>
      <c r="EDY123"/>
      <c r="EEA123"/>
      <c r="EEC123"/>
      <c r="EEE123"/>
      <c r="EEG123"/>
      <c r="EEI123"/>
      <c r="EEK123"/>
      <c r="EEM123"/>
      <c r="EEO123"/>
      <c r="EEQ123"/>
      <c r="EES123"/>
      <c r="EEU123"/>
      <c r="EEW123"/>
      <c r="EEY123"/>
      <c r="EFA123"/>
      <c r="EFC123"/>
      <c r="EFE123"/>
      <c r="EFG123"/>
      <c r="EFI123"/>
      <c r="EFK123"/>
      <c r="EFM123"/>
      <c r="EFO123"/>
      <c r="EFQ123"/>
      <c r="EFS123"/>
      <c r="EFU123"/>
      <c r="EFW123"/>
      <c r="EFY123"/>
      <c r="EGA123"/>
      <c r="EGC123"/>
      <c r="EGE123"/>
      <c r="EGG123"/>
      <c r="EGI123"/>
      <c r="EGK123"/>
      <c r="EGM123"/>
      <c r="EGO123"/>
      <c r="EGQ123"/>
      <c r="EGS123"/>
      <c r="EGU123"/>
      <c r="EGW123"/>
      <c r="EGY123"/>
      <c r="EHA123"/>
      <c r="EHC123"/>
      <c r="EHE123"/>
      <c r="EHG123"/>
      <c r="EHI123"/>
      <c r="EHK123"/>
      <c r="EHM123"/>
      <c r="EHO123"/>
      <c r="EHQ123"/>
      <c r="EHS123"/>
      <c r="EHU123"/>
      <c r="EHW123"/>
      <c r="EHY123"/>
      <c r="EIA123"/>
      <c r="EIC123"/>
      <c r="EIE123"/>
      <c r="EIG123"/>
      <c r="EII123"/>
      <c r="EIK123"/>
      <c r="EIM123"/>
      <c r="EIO123"/>
      <c r="EIQ123"/>
      <c r="EIS123"/>
      <c r="EIU123"/>
      <c r="EIW123"/>
      <c r="EIY123"/>
      <c r="EJA123"/>
      <c r="EJC123"/>
      <c r="EJE123"/>
      <c r="EJG123"/>
      <c r="EJI123"/>
      <c r="EJK123"/>
      <c r="EJM123"/>
      <c r="EJO123"/>
      <c r="EJQ123"/>
      <c r="EJS123"/>
      <c r="EJU123"/>
      <c r="EJW123"/>
      <c r="EJY123"/>
      <c r="EKA123"/>
      <c r="EKC123"/>
      <c r="EKE123"/>
      <c r="EKG123"/>
      <c r="EKI123"/>
      <c r="EKK123"/>
      <c r="EKM123"/>
      <c r="EKO123"/>
      <c r="EKQ123"/>
      <c r="EKS123"/>
      <c r="EKU123"/>
      <c r="EKW123"/>
      <c r="EKY123"/>
      <c r="ELA123"/>
      <c r="ELC123"/>
      <c r="ELE123"/>
      <c r="ELG123"/>
      <c r="ELI123"/>
      <c r="ELK123"/>
      <c r="ELM123"/>
      <c r="ELO123"/>
      <c r="ELQ123"/>
      <c r="ELS123"/>
      <c r="ELU123"/>
      <c r="ELW123"/>
      <c r="ELY123"/>
      <c r="EMA123"/>
      <c r="EMC123"/>
      <c r="EME123"/>
      <c r="EMG123"/>
      <c r="EMI123"/>
      <c r="EMK123"/>
      <c r="EMM123"/>
      <c r="EMO123"/>
      <c r="EMQ123"/>
      <c r="EMS123"/>
      <c r="EMU123"/>
      <c r="EMW123"/>
      <c r="EMY123"/>
      <c r="ENA123"/>
      <c r="ENC123"/>
      <c r="ENE123"/>
      <c r="ENG123"/>
      <c r="ENI123"/>
      <c r="ENK123"/>
      <c r="ENM123"/>
      <c r="ENO123"/>
      <c r="ENQ123"/>
      <c r="ENS123"/>
      <c r="ENU123"/>
      <c r="ENW123"/>
      <c r="ENY123"/>
      <c r="EOA123"/>
      <c r="EOC123"/>
      <c r="EOE123"/>
      <c r="EOG123"/>
      <c r="EOI123"/>
      <c r="EOK123"/>
      <c r="EOM123"/>
      <c r="EOO123"/>
      <c r="EOQ123"/>
      <c r="EOS123"/>
      <c r="EOU123"/>
      <c r="EOW123"/>
      <c r="EOY123"/>
      <c r="EPA123"/>
      <c r="EPC123"/>
      <c r="EPE123"/>
      <c r="EPG123"/>
      <c r="EPI123"/>
      <c r="EPK123"/>
      <c r="EPM123"/>
      <c r="EPO123"/>
      <c r="EPQ123"/>
      <c r="EPS123"/>
      <c r="EPU123"/>
      <c r="EPW123"/>
      <c r="EPY123"/>
      <c r="EQA123"/>
      <c r="EQC123"/>
      <c r="EQE123"/>
      <c r="EQG123"/>
      <c r="EQI123"/>
      <c r="EQK123"/>
      <c r="EQM123"/>
      <c r="EQO123"/>
      <c r="EQQ123"/>
      <c r="EQS123"/>
      <c r="EQU123"/>
      <c r="EQW123"/>
      <c r="EQY123"/>
      <c r="ERA123"/>
      <c r="ERC123"/>
      <c r="ERE123"/>
      <c r="ERG123"/>
      <c r="ERI123"/>
      <c r="ERK123"/>
      <c r="ERM123"/>
      <c r="ERO123"/>
      <c r="ERQ123"/>
      <c r="ERS123"/>
      <c r="ERU123"/>
      <c r="ERW123"/>
      <c r="ERY123"/>
      <c r="ESA123"/>
      <c r="ESC123"/>
      <c r="ESE123"/>
      <c r="ESG123"/>
      <c r="ESI123"/>
      <c r="ESK123"/>
      <c r="ESM123"/>
      <c r="ESO123"/>
      <c r="ESQ123"/>
      <c r="ESS123"/>
      <c r="ESU123"/>
      <c r="ESW123"/>
      <c r="ESY123"/>
      <c r="ETA123"/>
      <c r="ETC123"/>
      <c r="ETE123"/>
      <c r="ETG123"/>
      <c r="ETI123"/>
      <c r="ETK123"/>
      <c r="ETM123"/>
      <c r="ETO123"/>
      <c r="ETQ123"/>
      <c r="ETS123"/>
      <c r="ETU123"/>
      <c r="ETW123"/>
      <c r="ETY123"/>
      <c r="EUA123"/>
      <c r="EUC123"/>
      <c r="EUE123"/>
      <c r="EUG123"/>
      <c r="EUI123"/>
      <c r="EUK123"/>
      <c r="EUM123"/>
      <c r="EUO123"/>
      <c r="EUQ123"/>
      <c r="EUS123"/>
      <c r="EUU123"/>
      <c r="EUW123"/>
      <c r="EUY123"/>
      <c r="EVA123"/>
      <c r="EVC123"/>
      <c r="EVE123"/>
      <c r="EVG123"/>
      <c r="EVI123"/>
      <c r="EVK123"/>
      <c r="EVM123"/>
      <c r="EVO123"/>
      <c r="EVQ123"/>
      <c r="EVS123"/>
      <c r="EVU123"/>
      <c r="EVW123"/>
      <c r="EVY123"/>
      <c r="EWA123"/>
      <c r="EWC123"/>
      <c r="EWE123"/>
      <c r="EWG123"/>
      <c r="EWI123"/>
      <c r="EWK123"/>
      <c r="EWM123"/>
      <c r="EWO123"/>
      <c r="EWQ123"/>
      <c r="EWS123"/>
      <c r="EWU123"/>
      <c r="EWW123"/>
      <c r="EWY123"/>
      <c r="EXA123"/>
      <c r="EXC123"/>
      <c r="EXE123"/>
      <c r="EXG123"/>
      <c r="EXI123"/>
      <c r="EXK123"/>
      <c r="EXM123"/>
      <c r="EXO123"/>
      <c r="EXQ123"/>
      <c r="EXS123"/>
      <c r="EXU123"/>
      <c r="EXW123"/>
      <c r="EXY123"/>
      <c r="EYA123"/>
      <c r="EYC123"/>
      <c r="EYE123"/>
      <c r="EYG123"/>
      <c r="EYI123"/>
      <c r="EYK123"/>
      <c r="EYM123"/>
      <c r="EYO123"/>
      <c r="EYQ123"/>
      <c r="EYS123"/>
      <c r="EYU123"/>
      <c r="EYW123"/>
      <c r="EYY123"/>
      <c r="EZA123"/>
      <c r="EZC123"/>
      <c r="EZE123"/>
      <c r="EZG123"/>
      <c r="EZI123"/>
      <c r="EZK123"/>
      <c r="EZM123"/>
      <c r="EZO123"/>
      <c r="EZQ123"/>
      <c r="EZS123"/>
      <c r="EZU123"/>
      <c r="EZW123"/>
      <c r="EZY123"/>
      <c r="FAA123"/>
      <c r="FAC123"/>
      <c r="FAE123"/>
      <c r="FAG123"/>
      <c r="FAI123"/>
      <c r="FAK123"/>
      <c r="FAM123"/>
      <c r="FAO123"/>
      <c r="FAQ123"/>
      <c r="FAS123"/>
      <c r="FAU123"/>
      <c r="FAW123"/>
      <c r="FAY123"/>
      <c r="FBA123"/>
      <c r="FBC123"/>
      <c r="FBE123"/>
      <c r="FBG123"/>
      <c r="FBI123"/>
      <c r="FBK123"/>
      <c r="FBM123"/>
      <c r="FBO123"/>
      <c r="FBQ123"/>
      <c r="FBS123"/>
      <c r="FBU123"/>
      <c r="FBW123"/>
      <c r="FBY123"/>
      <c r="FCA123"/>
      <c r="FCC123"/>
      <c r="FCE123"/>
      <c r="FCG123"/>
      <c r="FCI123"/>
      <c r="FCK123"/>
      <c r="FCM123"/>
      <c r="FCO123"/>
      <c r="FCQ123"/>
      <c r="FCS123"/>
      <c r="FCU123"/>
      <c r="FCW123"/>
      <c r="FCY123"/>
      <c r="FDA123"/>
      <c r="FDC123"/>
      <c r="FDE123"/>
      <c r="FDG123"/>
      <c r="FDI123"/>
      <c r="FDK123"/>
      <c r="FDM123"/>
      <c r="FDO123"/>
      <c r="FDQ123"/>
      <c r="FDS123"/>
      <c r="FDU123"/>
      <c r="FDW123"/>
      <c r="FDY123"/>
      <c r="FEA123"/>
      <c r="FEC123"/>
      <c r="FEE123"/>
      <c r="FEG123"/>
      <c r="FEI123"/>
      <c r="FEK123"/>
      <c r="FEM123"/>
      <c r="FEO123"/>
      <c r="FEQ123"/>
      <c r="FES123"/>
      <c r="FEU123"/>
      <c r="FEW123"/>
      <c r="FEY123"/>
      <c r="FFA123"/>
      <c r="FFC123"/>
      <c r="FFE123"/>
      <c r="FFG123"/>
      <c r="FFI123"/>
      <c r="FFK123"/>
      <c r="FFM123"/>
      <c r="FFO123"/>
      <c r="FFQ123"/>
      <c r="FFS123"/>
      <c r="FFU123"/>
      <c r="FFW123"/>
      <c r="FFY123"/>
      <c r="FGA123"/>
      <c r="FGC123"/>
      <c r="FGE123"/>
      <c r="FGG123"/>
      <c r="FGI123"/>
      <c r="FGK123"/>
      <c r="FGM123"/>
      <c r="FGO123"/>
      <c r="FGQ123"/>
      <c r="FGS123"/>
      <c r="FGU123"/>
      <c r="FGW123"/>
      <c r="FGY123"/>
      <c r="FHA123"/>
      <c r="FHC123"/>
      <c r="FHE123"/>
      <c r="FHG123"/>
      <c r="FHI123"/>
      <c r="FHK123"/>
      <c r="FHM123"/>
      <c r="FHO123"/>
      <c r="FHQ123"/>
      <c r="FHS123"/>
      <c r="FHU123"/>
      <c r="FHW123"/>
      <c r="FHY123"/>
      <c r="FIA123"/>
      <c r="FIC123"/>
      <c r="FIE123"/>
      <c r="FIG123"/>
      <c r="FII123"/>
      <c r="FIK123"/>
      <c r="FIM123"/>
      <c r="FIO123"/>
      <c r="FIQ123"/>
      <c r="FIS123"/>
      <c r="FIU123"/>
      <c r="FIW123"/>
      <c r="FIY123"/>
      <c r="FJA123"/>
      <c r="FJC123"/>
      <c r="FJE123"/>
      <c r="FJG123"/>
      <c r="FJI123"/>
      <c r="FJK123"/>
      <c r="FJM123"/>
      <c r="FJO123"/>
      <c r="FJQ123"/>
      <c r="FJS123"/>
      <c r="FJU123"/>
      <c r="FJW123"/>
      <c r="FJY123"/>
      <c r="FKA123"/>
      <c r="FKC123"/>
      <c r="FKE123"/>
      <c r="FKG123"/>
      <c r="FKI123"/>
      <c r="FKK123"/>
      <c r="FKM123"/>
      <c r="FKO123"/>
      <c r="FKQ123"/>
      <c r="FKS123"/>
      <c r="FKU123"/>
      <c r="FKW123"/>
      <c r="FKY123"/>
      <c r="FLA123"/>
      <c r="FLC123"/>
      <c r="FLE123"/>
      <c r="FLG123"/>
      <c r="FLI123"/>
      <c r="FLK123"/>
      <c r="FLM123"/>
      <c r="FLO123"/>
      <c r="FLQ123"/>
      <c r="FLS123"/>
      <c r="FLU123"/>
      <c r="FLW123"/>
      <c r="FLY123"/>
      <c r="FMA123"/>
      <c r="FMC123"/>
      <c r="FME123"/>
      <c r="FMG123"/>
      <c r="FMI123"/>
      <c r="FMK123"/>
      <c r="FMM123"/>
      <c r="FMO123"/>
      <c r="FMQ123"/>
      <c r="FMS123"/>
      <c r="FMU123"/>
      <c r="FMW123"/>
      <c r="FMY123"/>
      <c r="FNA123"/>
      <c r="FNC123"/>
      <c r="FNE123"/>
      <c r="FNG123"/>
      <c r="FNI123"/>
      <c r="FNK123"/>
      <c r="FNM123"/>
      <c r="FNO123"/>
      <c r="FNQ123"/>
      <c r="FNS123"/>
      <c r="FNU123"/>
      <c r="FNW123"/>
      <c r="FNY123"/>
      <c r="FOA123"/>
      <c r="FOC123"/>
      <c r="FOE123"/>
      <c r="FOG123"/>
      <c r="FOI123"/>
      <c r="FOK123"/>
      <c r="FOM123"/>
      <c r="FOO123"/>
      <c r="FOQ123"/>
      <c r="FOS123"/>
      <c r="FOU123"/>
      <c r="FOW123"/>
      <c r="FOY123"/>
      <c r="FPA123"/>
      <c r="FPC123"/>
      <c r="FPE123"/>
      <c r="FPG123"/>
      <c r="FPI123"/>
      <c r="FPK123"/>
      <c r="FPM123"/>
      <c r="FPO123"/>
      <c r="FPQ123"/>
      <c r="FPS123"/>
      <c r="FPU123"/>
      <c r="FPW123"/>
      <c r="FPY123"/>
      <c r="FQA123"/>
      <c r="FQC123"/>
      <c r="FQE123"/>
      <c r="FQG123"/>
      <c r="FQI123"/>
      <c r="FQK123"/>
      <c r="FQM123"/>
      <c r="FQO123"/>
      <c r="FQQ123"/>
      <c r="FQS123"/>
      <c r="FQU123"/>
      <c r="FQW123"/>
      <c r="FQY123"/>
      <c r="FRA123"/>
      <c r="FRC123"/>
      <c r="FRE123"/>
      <c r="FRG123"/>
      <c r="FRI123"/>
      <c r="FRK123"/>
      <c r="FRM123"/>
      <c r="FRO123"/>
      <c r="FRQ123"/>
      <c r="FRS123"/>
      <c r="FRU123"/>
      <c r="FRW123"/>
      <c r="FRY123"/>
      <c r="FSA123"/>
      <c r="FSC123"/>
      <c r="FSE123"/>
      <c r="FSG123"/>
      <c r="FSI123"/>
      <c r="FSK123"/>
      <c r="FSM123"/>
      <c r="FSO123"/>
      <c r="FSQ123"/>
      <c r="FSS123"/>
      <c r="FSU123"/>
      <c r="FSW123"/>
      <c r="FSY123"/>
      <c r="FTA123"/>
      <c r="FTC123"/>
      <c r="FTE123"/>
      <c r="FTG123"/>
      <c r="FTI123"/>
      <c r="FTK123"/>
      <c r="FTM123"/>
      <c r="FTO123"/>
      <c r="FTQ123"/>
      <c r="FTS123"/>
      <c r="FTU123"/>
      <c r="FTW123"/>
      <c r="FTY123"/>
      <c r="FUA123"/>
      <c r="FUC123"/>
      <c r="FUE123"/>
      <c r="FUG123"/>
      <c r="FUI123"/>
      <c r="FUK123"/>
      <c r="FUM123"/>
      <c r="FUO123"/>
      <c r="FUQ123"/>
      <c r="FUS123"/>
      <c r="FUU123"/>
      <c r="FUW123"/>
      <c r="FUY123"/>
      <c r="FVA123"/>
      <c r="FVC123"/>
      <c r="FVE123"/>
      <c r="FVG123"/>
      <c r="FVI123"/>
      <c r="FVK123"/>
      <c r="FVM123"/>
      <c r="FVO123"/>
      <c r="FVQ123"/>
      <c r="FVS123"/>
      <c r="FVU123"/>
      <c r="FVW123"/>
      <c r="FVY123"/>
      <c r="FWA123"/>
      <c r="FWC123"/>
      <c r="FWE123"/>
      <c r="FWG123"/>
      <c r="FWI123"/>
      <c r="FWK123"/>
      <c r="FWM123"/>
      <c r="FWO123"/>
      <c r="FWQ123"/>
      <c r="FWS123"/>
      <c r="FWU123"/>
      <c r="FWW123"/>
      <c r="FWY123"/>
      <c r="FXA123"/>
      <c r="FXC123"/>
      <c r="FXE123"/>
      <c r="FXG123"/>
      <c r="FXI123"/>
      <c r="FXK123"/>
      <c r="FXM123"/>
      <c r="FXO123"/>
      <c r="FXQ123"/>
      <c r="FXS123"/>
      <c r="FXU123"/>
      <c r="FXW123"/>
      <c r="FXY123"/>
      <c r="FYA123"/>
      <c r="FYC123"/>
      <c r="FYE123"/>
      <c r="FYG123"/>
      <c r="FYI123"/>
      <c r="FYK123"/>
      <c r="FYM123"/>
      <c r="FYO123"/>
      <c r="FYQ123"/>
      <c r="FYS123"/>
      <c r="FYU123"/>
      <c r="FYW123"/>
      <c r="FYY123"/>
      <c r="FZA123"/>
      <c r="FZC123"/>
      <c r="FZE123"/>
      <c r="FZG123"/>
      <c r="FZI123"/>
      <c r="FZK123"/>
      <c r="FZM123"/>
      <c r="FZO123"/>
      <c r="FZQ123"/>
      <c r="FZS123"/>
      <c r="FZU123"/>
      <c r="FZW123"/>
      <c r="FZY123"/>
      <c r="GAA123"/>
      <c r="GAC123"/>
      <c r="GAE123"/>
      <c r="GAG123"/>
      <c r="GAI123"/>
      <c r="GAK123"/>
      <c r="GAM123"/>
      <c r="GAO123"/>
      <c r="GAQ123"/>
      <c r="GAS123"/>
      <c r="GAU123"/>
      <c r="GAW123"/>
      <c r="GAY123"/>
      <c r="GBA123"/>
      <c r="GBC123"/>
      <c r="GBE123"/>
      <c r="GBG123"/>
      <c r="GBI123"/>
      <c r="GBK123"/>
      <c r="GBM123"/>
      <c r="GBO123"/>
      <c r="GBQ123"/>
      <c r="GBS123"/>
      <c r="GBU123"/>
      <c r="GBW123"/>
      <c r="GBY123"/>
      <c r="GCA123"/>
      <c r="GCC123"/>
      <c r="GCE123"/>
      <c r="GCG123"/>
      <c r="GCI123"/>
      <c r="GCK123"/>
      <c r="GCM123"/>
      <c r="GCO123"/>
      <c r="GCQ123"/>
      <c r="GCS123"/>
      <c r="GCU123"/>
      <c r="GCW123"/>
      <c r="GCY123"/>
      <c r="GDA123"/>
      <c r="GDC123"/>
      <c r="GDE123"/>
      <c r="GDG123"/>
      <c r="GDI123"/>
      <c r="GDK123"/>
      <c r="GDM123"/>
      <c r="GDO123"/>
      <c r="GDQ123"/>
      <c r="GDS123"/>
      <c r="GDU123"/>
      <c r="GDW123"/>
      <c r="GDY123"/>
      <c r="GEA123"/>
      <c r="GEC123"/>
      <c r="GEE123"/>
      <c r="GEG123"/>
      <c r="GEI123"/>
      <c r="GEK123"/>
      <c r="GEM123"/>
      <c r="GEO123"/>
      <c r="GEQ123"/>
      <c r="GES123"/>
      <c r="GEU123"/>
      <c r="GEW123"/>
      <c r="GEY123"/>
      <c r="GFA123"/>
      <c r="GFC123"/>
      <c r="GFE123"/>
      <c r="GFG123"/>
      <c r="GFI123"/>
      <c r="GFK123"/>
      <c r="GFM123"/>
      <c r="GFO123"/>
      <c r="GFQ123"/>
      <c r="GFS123"/>
      <c r="GFU123"/>
      <c r="GFW123"/>
      <c r="GFY123"/>
      <c r="GGA123"/>
      <c r="GGC123"/>
      <c r="GGE123"/>
      <c r="GGG123"/>
      <c r="GGI123"/>
      <c r="GGK123"/>
      <c r="GGM123"/>
      <c r="GGO123"/>
      <c r="GGQ123"/>
      <c r="GGS123"/>
      <c r="GGU123"/>
      <c r="GGW123"/>
      <c r="GGY123"/>
      <c r="GHA123"/>
      <c r="GHC123"/>
      <c r="GHE123"/>
      <c r="GHG123"/>
      <c r="GHI123"/>
      <c r="GHK123"/>
      <c r="GHM123"/>
      <c r="GHO123"/>
      <c r="GHQ123"/>
      <c r="GHS123"/>
      <c r="GHU123"/>
      <c r="GHW123"/>
      <c r="GHY123"/>
      <c r="GIA123"/>
      <c r="GIC123"/>
      <c r="GIE123"/>
      <c r="GIG123"/>
      <c r="GII123"/>
      <c r="GIK123"/>
      <c r="GIM123"/>
      <c r="GIO123"/>
      <c r="GIQ123"/>
      <c r="GIS123"/>
      <c r="GIU123"/>
      <c r="GIW123"/>
      <c r="GIY123"/>
      <c r="GJA123"/>
      <c r="GJC123"/>
      <c r="GJE123"/>
      <c r="GJG123"/>
      <c r="GJI123"/>
      <c r="GJK123"/>
      <c r="GJM123"/>
      <c r="GJO123"/>
      <c r="GJQ123"/>
      <c r="GJS123"/>
      <c r="GJU123"/>
      <c r="GJW123"/>
      <c r="GJY123"/>
      <c r="GKA123"/>
      <c r="GKC123"/>
      <c r="GKE123"/>
      <c r="GKG123"/>
      <c r="GKI123"/>
      <c r="GKK123"/>
      <c r="GKM123"/>
      <c r="GKO123"/>
      <c r="GKQ123"/>
      <c r="GKS123"/>
      <c r="GKU123"/>
      <c r="GKW123"/>
      <c r="GKY123"/>
      <c r="GLA123"/>
      <c r="GLC123"/>
      <c r="GLE123"/>
      <c r="GLG123"/>
      <c r="GLI123"/>
      <c r="GLK123"/>
      <c r="GLM123"/>
      <c r="GLO123"/>
      <c r="GLQ123"/>
      <c r="GLS123"/>
      <c r="GLU123"/>
      <c r="GLW123"/>
      <c r="GLY123"/>
      <c r="GMA123"/>
      <c r="GMC123"/>
      <c r="GME123"/>
      <c r="GMG123"/>
      <c r="GMI123"/>
      <c r="GMK123"/>
      <c r="GMM123"/>
      <c r="GMO123"/>
      <c r="GMQ123"/>
      <c r="GMS123"/>
      <c r="GMU123"/>
      <c r="GMW123"/>
      <c r="GMY123"/>
      <c r="GNA123"/>
      <c r="GNC123"/>
      <c r="GNE123"/>
      <c r="GNG123"/>
      <c r="GNI123"/>
      <c r="GNK123"/>
      <c r="GNM123"/>
      <c r="GNO123"/>
      <c r="GNQ123"/>
      <c r="GNS123"/>
      <c r="GNU123"/>
      <c r="GNW123"/>
      <c r="GNY123"/>
      <c r="GOA123"/>
      <c r="GOC123"/>
      <c r="GOE123"/>
      <c r="GOG123"/>
      <c r="GOI123"/>
      <c r="GOK123"/>
      <c r="GOM123"/>
      <c r="GOO123"/>
      <c r="GOQ123"/>
      <c r="GOS123"/>
      <c r="GOU123"/>
      <c r="GOW123"/>
      <c r="GOY123"/>
      <c r="GPA123"/>
      <c r="GPC123"/>
      <c r="GPE123"/>
      <c r="GPG123"/>
      <c r="GPI123"/>
      <c r="GPK123"/>
      <c r="GPM123"/>
      <c r="GPO123"/>
      <c r="GPQ123"/>
      <c r="GPS123"/>
      <c r="GPU123"/>
      <c r="GPW123"/>
      <c r="GPY123"/>
      <c r="GQA123"/>
      <c r="GQC123"/>
      <c r="GQE123"/>
      <c r="GQG123"/>
      <c r="GQI123"/>
      <c r="GQK123"/>
      <c r="GQM123"/>
      <c r="GQO123"/>
      <c r="GQQ123"/>
      <c r="GQS123"/>
      <c r="GQU123"/>
      <c r="GQW123"/>
      <c r="GQY123"/>
      <c r="GRA123"/>
      <c r="GRC123"/>
      <c r="GRE123"/>
      <c r="GRG123"/>
      <c r="GRI123"/>
      <c r="GRK123"/>
      <c r="GRM123"/>
      <c r="GRO123"/>
      <c r="GRQ123"/>
      <c r="GRS123"/>
      <c r="GRU123"/>
      <c r="GRW123"/>
      <c r="GRY123"/>
      <c r="GSA123"/>
      <c r="GSC123"/>
      <c r="GSE123"/>
      <c r="GSG123"/>
      <c r="GSI123"/>
      <c r="GSK123"/>
      <c r="GSM123"/>
      <c r="GSO123"/>
      <c r="GSQ123"/>
      <c r="GSS123"/>
      <c r="GSU123"/>
      <c r="GSW123"/>
      <c r="GSY123"/>
      <c r="GTA123"/>
      <c r="GTC123"/>
      <c r="GTE123"/>
      <c r="GTG123"/>
      <c r="GTI123"/>
      <c r="GTK123"/>
      <c r="GTM123"/>
      <c r="GTO123"/>
      <c r="GTQ123"/>
      <c r="GTS123"/>
      <c r="GTU123"/>
      <c r="GTW123"/>
      <c r="GTY123"/>
      <c r="GUA123"/>
      <c r="GUC123"/>
      <c r="GUE123"/>
      <c r="GUG123"/>
      <c r="GUI123"/>
      <c r="GUK123"/>
      <c r="GUM123"/>
      <c r="GUO123"/>
      <c r="GUQ123"/>
      <c r="GUS123"/>
      <c r="GUU123"/>
      <c r="GUW123"/>
      <c r="GUY123"/>
      <c r="GVA123"/>
      <c r="GVC123"/>
      <c r="GVE123"/>
      <c r="GVG123"/>
      <c r="GVI123"/>
      <c r="GVK123"/>
      <c r="GVM123"/>
      <c r="GVO123"/>
      <c r="GVQ123"/>
      <c r="GVS123"/>
      <c r="GVU123"/>
      <c r="GVW123"/>
      <c r="GVY123"/>
      <c r="GWA123"/>
      <c r="GWC123"/>
      <c r="GWE123"/>
      <c r="GWG123"/>
      <c r="GWI123"/>
      <c r="GWK123"/>
      <c r="GWM123"/>
      <c r="GWO123"/>
      <c r="GWQ123"/>
      <c r="GWS123"/>
      <c r="GWU123"/>
      <c r="GWW123"/>
      <c r="GWY123"/>
      <c r="GXA123"/>
      <c r="GXC123"/>
      <c r="GXE123"/>
      <c r="GXG123"/>
      <c r="GXI123"/>
      <c r="GXK123"/>
      <c r="GXM123"/>
      <c r="GXO123"/>
      <c r="GXQ123"/>
      <c r="GXS123"/>
      <c r="GXU123"/>
      <c r="GXW123"/>
      <c r="GXY123"/>
      <c r="GYA123"/>
      <c r="GYC123"/>
      <c r="GYE123"/>
      <c r="GYG123"/>
      <c r="GYI123"/>
      <c r="GYK123"/>
      <c r="GYM123"/>
      <c r="GYO123"/>
      <c r="GYQ123"/>
      <c r="GYS123"/>
      <c r="GYU123"/>
      <c r="GYW123"/>
      <c r="GYY123"/>
      <c r="GZA123"/>
      <c r="GZC123"/>
      <c r="GZE123"/>
      <c r="GZG123"/>
      <c r="GZI123"/>
      <c r="GZK123"/>
      <c r="GZM123"/>
      <c r="GZO123"/>
      <c r="GZQ123"/>
      <c r="GZS123"/>
      <c r="GZU123"/>
      <c r="GZW123"/>
      <c r="GZY123"/>
      <c r="HAA123"/>
      <c r="HAC123"/>
      <c r="HAE123"/>
      <c r="HAG123"/>
      <c r="HAI123"/>
      <c r="HAK123"/>
      <c r="HAM123"/>
      <c r="HAO123"/>
      <c r="HAQ123"/>
      <c r="HAS123"/>
      <c r="HAU123"/>
      <c r="HAW123"/>
      <c r="HAY123"/>
      <c r="HBA123"/>
      <c r="HBC123"/>
      <c r="HBE123"/>
      <c r="HBG123"/>
      <c r="HBI123"/>
      <c r="HBK123"/>
      <c r="HBM123"/>
      <c r="HBO123"/>
      <c r="HBQ123"/>
      <c r="HBS123"/>
      <c r="HBU123"/>
      <c r="HBW123"/>
      <c r="HBY123"/>
      <c r="HCA123"/>
      <c r="HCC123"/>
      <c r="HCE123"/>
      <c r="HCG123"/>
      <c r="HCI123"/>
      <c r="HCK123"/>
      <c r="HCM123"/>
      <c r="HCO123"/>
      <c r="HCQ123"/>
      <c r="HCS123"/>
      <c r="HCU123"/>
      <c r="HCW123"/>
      <c r="HCY123"/>
      <c r="HDA123"/>
      <c r="HDC123"/>
      <c r="HDE123"/>
      <c r="HDG123"/>
      <c r="HDI123"/>
      <c r="HDK123"/>
      <c r="HDM123"/>
      <c r="HDO123"/>
      <c r="HDQ123"/>
      <c r="HDS123"/>
      <c r="HDU123"/>
      <c r="HDW123"/>
      <c r="HDY123"/>
      <c r="HEA123"/>
      <c r="HEC123"/>
      <c r="HEE123"/>
      <c r="HEG123"/>
      <c r="HEI123"/>
      <c r="HEK123"/>
      <c r="HEM123"/>
      <c r="HEO123"/>
      <c r="HEQ123"/>
      <c r="HES123"/>
      <c r="HEU123"/>
      <c r="HEW123"/>
      <c r="HEY123"/>
      <c r="HFA123"/>
      <c r="HFC123"/>
      <c r="HFE123"/>
      <c r="HFG123"/>
      <c r="HFI123"/>
      <c r="HFK123"/>
      <c r="HFM123"/>
      <c r="HFO123"/>
      <c r="HFQ123"/>
      <c r="HFS123"/>
      <c r="HFU123"/>
      <c r="HFW123"/>
      <c r="HFY123"/>
      <c r="HGA123"/>
      <c r="HGC123"/>
      <c r="HGE123"/>
      <c r="HGG123"/>
      <c r="HGI123"/>
      <c r="HGK123"/>
      <c r="HGM123"/>
      <c r="HGO123"/>
      <c r="HGQ123"/>
      <c r="HGS123"/>
      <c r="HGU123"/>
      <c r="HGW123"/>
      <c r="HGY123"/>
      <c r="HHA123"/>
      <c r="HHC123"/>
      <c r="HHE123"/>
      <c r="HHG123"/>
      <c r="HHI123"/>
      <c r="HHK123"/>
      <c r="HHM123"/>
      <c r="HHO123"/>
      <c r="HHQ123"/>
      <c r="HHS123"/>
      <c r="HHU123"/>
      <c r="HHW123"/>
      <c r="HHY123"/>
      <c r="HIA123"/>
      <c r="HIC123"/>
      <c r="HIE123"/>
      <c r="HIG123"/>
      <c r="HII123"/>
      <c r="HIK123"/>
      <c r="HIM123"/>
      <c r="HIO123"/>
      <c r="HIQ123"/>
      <c r="HIS123"/>
      <c r="HIU123"/>
      <c r="HIW123"/>
      <c r="HIY123"/>
      <c r="HJA123"/>
      <c r="HJC123"/>
      <c r="HJE123"/>
      <c r="HJG123"/>
      <c r="HJI123"/>
      <c r="HJK123"/>
      <c r="HJM123"/>
      <c r="HJO123"/>
      <c r="HJQ123"/>
      <c r="HJS123"/>
      <c r="HJU123"/>
      <c r="HJW123"/>
      <c r="HJY123"/>
      <c r="HKA123"/>
      <c r="HKC123"/>
      <c r="HKE123"/>
      <c r="HKG123"/>
      <c r="HKI123"/>
      <c r="HKK123"/>
      <c r="HKM123"/>
      <c r="HKO123"/>
      <c r="HKQ123"/>
      <c r="HKS123"/>
      <c r="HKU123"/>
      <c r="HKW123"/>
      <c r="HKY123"/>
      <c r="HLA123"/>
      <c r="HLC123"/>
      <c r="HLE123"/>
      <c r="HLG123"/>
      <c r="HLI123"/>
      <c r="HLK123"/>
      <c r="HLM123"/>
      <c r="HLO123"/>
      <c r="HLQ123"/>
      <c r="HLS123"/>
      <c r="HLU123"/>
      <c r="HLW123"/>
      <c r="HLY123"/>
      <c r="HMA123"/>
      <c r="HMC123"/>
      <c r="HME123"/>
      <c r="HMG123"/>
      <c r="HMI123"/>
      <c r="HMK123"/>
      <c r="HMM123"/>
      <c r="HMO123"/>
      <c r="HMQ123"/>
      <c r="HMS123"/>
      <c r="HMU123"/>
      <c r="HMW123"/>
      <c r="HMY123"/>
      <c r="HNA123"/>
      <c r="HNC123"/>
      <c r="HNE123"/>
      <c r="HNG123"/>
      <c r="HNI123"/>
      <c r="HNK123"/>
      <c r="HNM123"/>
      <c r="HNO123"/>
      <c r="HNQ123"/>
      <c r="HNS123"/>
      <c r="HNU123"/>
      <c r="HNW123"/>
      <c r="HNY123"/>
      <c r="HOA123"/>
      <c r="HOC123"/>
      <c r="HOE123"/>
      <c r="HOG123"/>
      <c r="HOI123"/>
      <c r="HOK123"/>
      <c r="HOM123"/>
      <c r="HOO123"/>
      <c r="HOQ123"/>
      <c r="HOS123"/>
      <c r="HOU123"/>
      <c r="HOW123"/>
      <c r="HOY123"/>
      <c r="HPA123"/>
      <c r="HPC123"/>
      <c r="HPE123"/>
      <c r="HPG123"/>
      <c r="HPI123"/>
      <c r="HPK123"/>
      <c r="HPM123"/>
      <c r="HPO123"/>
      <c r="HPQ123"/>
      <c r="HPS123"/>
      <c r="HPU123"/>
      <c r="HPW123"/>
      <c r="HPY123"/>
      <c r="HQA123"/>
      <c r="HQC123"/>
      <c r="HQE123"/>
      <c r="HQG123"/>
      <c r="HQI123"/>
      <c r="HQK123"/>
      <c r="HQM123"/>
      <c r="HQO123"/>
      <c r="HQQ123"/>
      <c r="HQS123"/>
      <c r="HQU123"/>
      <c r="HQW123"/>
      <c r="HQY123"/>
      <c r="HRA123"/>
      <c r="HRC123"/>
      <c r="HRE123"/>
      <c r="HRG123"/>
      <c r="HRI123"/>
      <c r="HRK123"/>
      <c r="HRM123"/>
      <c r="HRO123"/>
      <c r="HRQ123"/>
      <c r="HRS123"/>
      <c r="HRU123"/>
      <c r="HRW123"/>
      <c r="HRY123"/>
      <c r="HSA123"/>
      <c r="HSC123"/>
      <c r="HSE123"/>
      <c r="HSG123"/>
      <c r="HSI123"/>
      <c r="HSK123"/>
      <c r="HSM123"/>
      <c r="HSO123"/>
      <c r="HSQ123"/>
      <c r="HSS123"/>
      <c r="HSU123"/>
      <c r="HSW123"/>
      <c r="HSY123"/>
      <c r="HTA123"/>
      <c r="HTC123"/>
      <c r="HTE123"/>
      <c r="HTG123"/>
      <c r="HTI123"/>
      <c r="HTK123"/>
      <c r="HTM123"/>
      <c r="HTO123"/>
      <c r="HTQ123"/>
      <c r="HTS123"/>
      <c r="HTU123"/>
      <c r="HTW123"/>
      <c r="HTY123"/>
      <c r="HUA123"/>
      <c r="HUC123"/>
      <c r="HUE123"/>
      <c r="HUG123"/>
      <c r="HUI123"/>
      <c r="HUK123"/>
      <c r="HUM123"/>
      <c r="HUO123"/>
      <c r="HUQ123"/>
      <c r="HUS123"/>
      <c r="HUU123"/>
      <c r="HUW123"/>
      <c r="HUY123"/>
      <c r="HVA123"/>
      <c r="HVC123"/>
      <c r="HVE123"/>
      <c r="HVG123"/>
      <c r="HVI123"/>
      <c r="HVK123"/>
      <c r="HVM123"/>
      <c r="HVO123"/>
      <c r="HVQ123"/>
      <c r="HVS123"/>
      <c r="HVU123"/>
      <c r="HVW123"/>
      <c r="HVY123"/>
      <c r="HWA123"/>
      <c r="HWC123"/>
      <c r="HWE123"/>
      <c r="HWG123"/>
      <c r="HWI123"/>
      <c r="HWK123"/>
      <c r="HWM123"/>
      <c r="HWO123"/>
      <c r="HWQ123"/>
      <c r="HWS123"/>
      <c r="HWU123"/>
      <c r="HWW123"/>
      <c r="HWY123"/>
      <c r="HXA123"/>
      <c r="HXC123"/>
      <c r="HXE123"/>
      <c r="HXG123"/>
      <c r="HXI123"/>
      <c r="HXK123"/>
      <c r="HXM123"/>
      <c r="HXO123"/>
      <c r="HXQ123"/>
      <c r="HXS123"/>
      <c r="HXU123"/>
      <c r="HXW123"/>
      <c r="HXY123"/>
      <c r="HYA123"/>
      <c r="HYC123"/>
      <c r="HYE123"/>
      <c r="HYG123"/>
      <c r="HYI123"/>
      <c r="HYK123"/>
      <c r="HYM123"/>
      <c r="HYO123"/>
      <c r="HYQ123"/>
      <c r="HYS123"/>
      <c r="HYU123"/>
      <c r="HYW123"/>
      <c r="HYY123"/>
      <c r="HZA123"/>
      <c r="HZC123"/>
      <c r="HZE123"/>
      <c r="HZG123"/>
      <c r="HZI123"/>
      <c r="HZK123"/>
      <c r="HZM123"/>
      <c r="HZO123"/>
      <c r="HZQ123"/>
      <c r="HZS123"/>
      <c r="HZU123"/>
      <c r="HZW123"/>
      <c r="HZY123"/>
      <c r="IAA123"/>
      <c r="IAC123"/>
      <c r="IAE123"/>
      <c r="IAG123"/>
      <c r="IAI123"/>
      <c r="IAK123"/>
      <c r="IAM123"/>
      <c r="IAO123"/>
      <c r="IAQ123"/>
      <c r="IAS123"/>
      <c r="IAU123"/>
      <c r="IAW123"/>
      <c r="IAY123"/>
      <c r="IBA123"/>
      <c r="IBC123"/>
      <c r="IBE123"/>
      <c r="IBG123"/>
      <c r="IBI123"/>
      <c r="IBK123"/>
      <c r="IBM123"/>
      <c r="IBO123"/>
      <c r="IBQ123"/>
      <c r="IBS123"/>
      <c r="IBU123"/>
      <c r="IBW123"/>
      <c r="IBY123"/>
      <c r="ICA123"/>
      <c r="ICC123"/>
      <c r="ICE123"/>
      <c r="ICG123"/>
      <c r="ICI123"/>
      <c r="ICK123"/>
      <c r="ICM123"/>
      <c r="ICO123"/>
      <c r="ICQ123"/>
      <c r="ICS123"/>
      <c r="ICU123"/>
      <c r="ICW123"/>
      <c r="ICY123"/>
      <c r="IDA123"/>
      <c r="IDC123"/>
      <c r="IDE123"/>
      <c r="IDG123"/>
      <c r="IDI123"/>
      <c r="IDK123"/>
      <c r="IDM123"/>
      <c r="IDO123"/>
      <c r="IDQ123"/>
      <c r="IDS123"/>
      <c r="IDU123"/>
      <c r="IDW123"/>
      <c r="IDY123"/>
      <c r="IEA123"/>
      <c r="IEC123"/>
      <c r="IEE123"/>
      <c r="IEG123"/>
      <c r="IEI123"/>
      <c r="IEK123"/>
      <c r="IEM123"/>
      <c r="IEO123"/>
      <c r="IEQ123"/>
      <c r="IES123"/>
      <c r="IEU123"/>
      <c r="IEW123"/>
      <c r="IEY123"/>
      <c r="IFA123"/>
      <c r="IFC123"/>
      <c r="IFE123"/>
      <c r="IFG123"/>
      <c r="IFI123"/>
      <c r="IFK123"/>
      <c r="IFM123"/>
      <c r="IFO123"/>
      <c r="IFQ123"/>
      <c r="IFS123"/>
      <c r="IFU123"/>
      <c r="IFW123"/>
      <c r="IFY123"/>
      <c r="IGA123"/>
      <c r="IGC123"/>
      <c r="IGE123"/>
      <c r="IGG123"/>
      <c r="IGI123"/>
      <c r="IGK123"/>
      <c r="IGM123"/>
      <c r="IGO123"/>
      <c r="IGQ123"/>
      <c r="IGS123"/>
      <c r="IGU123"/>
      <c r="IGW123"/>
      <c r="IGY123"/>
      <c r="IHA123"/>
      <c r="IHC123"/>
      <c r="IHE123"/>
      <c r="IHG123"/>
      <c r="IHI123"/>
      <c r="IHK123"/>
      <c r="IHM123"/>
      <c r="IHO123"/>
      <c r="IHQ123"/>
      <c r="IHS123"/>
      <c r="IHU123"/>
      <c r="IHW123"/>
      <c r="IHY123"/>
      <c r="IIA123"/>
      <c r="IIC123"/>
      <c r="IIE123"/>
      <c r="IIG123"/>
      <c r="III123"/>
      <c r="IIK123"/>
      <c r="IIM123"/>
      <c r="IIO123"/>
      <c r="IIQ123"/>
      <c r="IIS123"/>
      <c r="IIU123"/>
      <c r="IIW123"/>
      <c r="IIY123"/>
      <c r="IJA123"/>
      <c r="IJC123"/>
      <c r="IJE123"/>
      <c r="IJG123"/>
      <c r="IJI123"/>
      <c r="IJK123"/>
      <c r="IJM123"/>
      <c r="IJO123"/>
      <c r="IJQ123"/>
      <c r="IJS123"/>
      <c r="IJU123"/>
      <c r="IJW123"/>
      <c r="IJY123"/>
      <c r="IKA123"/>
      <c r="IKC123"/>
      <c r="IKE123"/>
      <c r="IKG123"/>
      <c r="IKI123"/>
      <c r="IKK123"/>
      <c r="IKM123"/>
      <c r="IKO123"/>
      <c r="IKQ123"/>
      <c r="IKS123"/>
      <c r="IKU123"/>
      <c r="IKW123"/>
      <c r="IKY123"/>
      <c r="ILA123"/>
      <c r="ILC123"/>
      <c r="ILE123"/>
      <c r="ILG123"/>
      <c r="ILI123"/>
      <c r="ILK123"/>
      <c r="ILM123"/>
      <c r="ILO123"/>
      <c r="ILQ123"/>
      <c r="ILS123"/>
      <c r="ILU123"/>
      <c r="ILW123"/>
      <c r="ILY123"/>
      <c r="IMA123"/>
      <c r="IMC123"/>
      <c r="IME123"/>
      <c r="IMG123"/>
      <c r="IMI123"/>
      <c r="IMK123"/>
      <c r="IMM123"/>
      <c r="IMO123"/>
      <c r="IMQ123"/>
      <c r="IMS123"/>
      <c r="IMU123"/>
      <c r="IMW123"/>
      <c r="IMY123"/>
      <c r="INA123"/>
      <c r="INC123"/>
      <c r="INE123"/>
      <c r="ING123"/>
      <c r="INI123"/>
      <c r="INK123"/>
      <c r="INM123"/>
      <c r="INO123"/>
      <c r="INQ123"/>
      <c r="INS123"/>
      <c r="INU123"/>
      <c r="INW123"/>
      <c r="INY123"/>
      <c r="IOA123"/>
      <c r="IOC123"/>
      <c r="IOE123"/>
      <c r="IOG123"/>
      <c r="IOI123"/>
      <c r="IOK123"/>
      <c r="IOM123"/>
      <c r="IOO123"/>
      <c r="IOQ123"/>
      <c r="IOS123"/>
      <c r="IOU123"/>
      <c r="IOW123"/>
      <c r="IOY123"/>
      <c r="IPA123"/>
      <c r="IPC123"/>
      <c r="IPE123"/>
      <c r="IPG123"/>
      <c r="IPI123"/>
      <c r="IPK123"/>
      <c r="IPM123"/>
      <c r="IPO123"/>
      <c r="IPQ123"/>
      <c r="IPS123"/>
      <c r="IPU123"/>
      <c r="IPW123"/>
      <c r="IPY123"/>
      <c r="IQA123"/>
      <c r="IQC123"/>
      <c r="IQE123"/>
      <c r="IQG123"/>
      <c r="IQI123"/>
      <c r="IQK123"/>
      <c r="IQM123"/>
      <c r="IQO123"/>
      <c r="IQQ123"/>
      <c r="IQS123"/>
      <c r="IQU123"/>
      <c r="IQW123"/>
      <c r="IQY123"/>
      <c r="IRA123"/>
      <c r="IRC123"/>
      <c r="IRE123"/>
      <c r="IRG123"/>
      <c r="IRI123"/>
      <c r="IRK123"/>
      <c r="IRM123"/>
      <c r="IRO123"/>
      <c r="IRQ123"/>
      <c r="IRS123"/>
      <c r="IRU123"/>
      <c r="IRW123"/>
      <c r="IRY123"/>
      <c r="ISA123"/>
      <c r="ISC123"/>
      <c r="ISE123"/>
      <c r="ISG123"/>
      <c r="ISI123"/>
      <c r="ISK123"/>
      <c r="ISM123"/>
      <c r="ISO123"/>
      <c r="ISQ123"/>
      <c r="ISS123"/>
      <c r="ISU123"/>
      <c r="ISW123"/>
      <c r="ISY123"/>
      <c r="ITA123"/>
      <c r="ITC123"/>
      <c r="ITE123"/>
      <c r="ITG123"/>
      <c r="ITI123"/>
      <c r="ITK123"/>
      <c r="ITM123"/>
      <c r="ITO123"/>
      <c r="ITQ123"/>
      <c r="ITS123"/>
      <c r="ITU123"/>
      <c r="ITW123"/>
      <c r="ITY123"/>
      <c r="IUA123"/>
      <c r="IUC123"/>
      <c r="IUE123"/>
      <c r="IUG123"/>
      <c r="IUI123"/>
      <c r="IUK123"/>
      <c r="IUM123"/>
      <c r="IUO123"/>
      <c r="IUQ123"/>
      <c r="IUS123"/>
      <c r="IUU123"/>
      <c r="IUW123"/>
      <c r="IUY123"/>
      <c r="IVA123"/>
      <c r="IVC123"/>
      <c r="IVE123"/>
      <c r="IVG123"/>
      <c r="IVI123"/>
      <c r="IVK123"/>
      <c r="IVM123"/>
      <c r="IVO123"/>
      <c r="IVQ123"/>
      <c r="IVS123"/>
      <c r="IVU123"/>
      <c r="IVW123"/>
      <c r="IVY123"/>
      <c r="IWA123"/>
      <c r="IWC123"/>
      <c r="IWE123"/>
      <c r="IWG123"/>
      <c r="IWI123"/>
      <c r="IWK123"/>
      <c r="IWM123"/>
      <c r="IWO123"/>
      <c r="IWQ123"/>
      <c r="IWS123"/>
      <c r="IWU123"/>
      <c r="IWW123"/>
      <c r="IWY123"/>
      <c r="IXA123"/>
      <c r="IXC123"/>
      <c r="IXE123"/>
      <c r="IXG123"/>
      <c r="IXI123"/>
      <c r="IXK123"/>
      <c r="IXM123"/>
      <c r="IXO123"/>
      <c r="IXQ123"/>
      <c r="IXS123"/>
      <c r="IXU123"/>
      <c r="IXW123"/>
      <c r="IXY123"/>
      <c r="IYA123"/>
      <c r="IYC123"/>
      <c r="IYE123"/>
      <c r="IYG123"/>
      <c r="IYI123"/>
      <c r="IYK123"/>
      <c r="IYM123"/>
      <c r="IYO123"/>
      <c r="IYQ123"/>
      <c r="IYS123"/>
      <c r="IYU123"/>
      <c r="IYW123"/>
      <c r="IYY123"/>
      <c r="IZA123"/>
      <c r="IZC123"/>
      <c r="IZE123"/>
      <c r="IZG123"/>
      <c r="IZI123"/>
      <c r="IZK123"/>
      <c r="IZM123"/>
      <c r="IZO123"/>
      <c r="IZQ123"/>
      <c r="IZS123"/>
      <c r="IZU123"/>
      <c r="IZW123"/>
      <c r="IZY123"/>
      <c r="JAA123"/>
      <c r="JAC123"/>
      <c r="JAE123"/>
      <c r="JAG123"/>
      <c r="JAI123"/>
      <c r="JAK123"/>
      <c r="JAM123"/>
      <c r="JAO123"/>
      <c r="JAQ123"/>
      <c r="JAS123"/>
      <c r="JAU123"/>
      <c r="JAW123"/>
      <c r="JAY123"/>
      <c r="JBA123"/>
      <c r="JBC123"/>
      <c r="JBE123"/>
      <c r="JBG123"/>
      <c r="JBI123"/>
      <c r="JBK123"/>
      <c r="JBM123"/>
      <c r="JBO123"/>
      <c r="JBQ123"/>
      <c r="JBS123"/>
      <c r="JBU123"/>
      <c r="JBW123"/>
      <c r="JBY123"/>
      <c r="JCA123"/>
      <c r="JCC123"/>
      <c r="JCE123"/>
      <c r="JCG123"/>
      <c r="JCI123"/>
      <c r="JCK123"/>
      <c r="JCM123"/>
      <c r="JCO123"/>
      <c r="JCQ123"/>
      <c r="JCS123"/>
      <c r="JCU123"/>
      <c r="JCW123"/>
      <c r="JCY123"/>
      <c r="JDA123"/>
      <c r="JDC123"/>
      <c r="JDE123"/>
      <c r="JDG123"/>
      <c r="JDI123"/>
      <c r="JDK123"/>
      <c r="JDM123"/>
      <c r="JDO123"/>
      <c r="JDQ123"/>
      <c r="JDS123"/>
      <c r="JDU123"/>
      <c r="JDW123"/>
      <c r="JDY123"/>
      <c r="JEA123"/>
      <c r="JEC123"/>
      <c r="JEE123"/>
      <c r="JEG123"/>
      <c r="JEI123"/>
      <c r="JEK123"/>
      <c r="JEM123"/>
      <c r="JEO123"/>
      <c r="JEQ123"/>
      <c r="JES123"/>
      <c r="JEU123"/>
      <c r="JEW123"/>
      <c r="JEY123"/>
      <c r="JFA123"/>
      <c r="JFC123"/>
      <c r="JFE123"/>
      <c r="JFG123"/>
      <c r="JFI123"/>
      <c r="JFK123"/>
      <c r="JFM123"/>
      <c r="JFO123"/>
      <c r="JFQ123"/>
      <c r="JFS123"/>
      <c r="JFU123"/>
      <c r="JFW123"/>
      <c r="JFY123"/>
      <c r="JGA123"/>
      <c r="JGC123"/>
      <c r="JGE123"/>
      <c r="JGG123"/>
      <c r="JGI123"/>
      <c r="JGK123"/>
      <c r="JGM123"/>
      <c r="JGO123"/>
      <c r="JGQ123"/>
      <c r="JGS123"/>
      <c r="JGU123"/>
      <c r="JGW123"/>
      <c r="JGY123"/>
      <c r="JHA123"/>
      <c r="JHC123"/>
      <c r="JHE123"/>
      <c r="JHG123"/>
      <c r="JHI123"/>
      <c r="JHK123"/>
      <c r="JHM123"/>
      <c r="JHO123"/>
      <c r="JHQ123"/>
      <c r="JHS123"/>
      <c r="JHU123"/>
      <c r="JHW123"/>
      <c r="JHY123"/>
      <c r="JIA123"/>
      <c r="JIC123"/>
      <c r="JIE123"/>
      <c r="JIG123"/>
      <c r="JII123"/>
      <c r="JIK123"/>
      <c r="JIM123"/>
      <c r="JIO123"/>
      <c r="JIQ123"/>
      <c r="JIS123"/>
      <c r="JIU123"/>
      <c r="JIW123"/>
      <c r="JIY123"/>
      <c r="JJA123"/>
      <c r="JJC123"/>
      <c r="JJE123"/>
      <c r="JJG123"/>
      <c r="JJI123"/>
      <c r="JJK123"/>
      <c r="JJM123"/>
      <c r="JJO123"/>
      <c r="JJQ123"/>
      <c r="JJS123"/>
      <c r="JJU123"/>
      <c r="JJW123"/>
      <c r="JJY123"/>
      <c r="JKA123"/>
      <c r="JKC123"/>
      <c r="JKE123"/>
      <c r="JKG123"/>
      <c r="JKI123"/>
      <c r="JKK123"/>
      <c r="JKM123"/>
      <c r="JKO123"/>
      <c r="JKQ123"/>
      <c r="JKS123"/>
      <c r="JKU123"/>
      <c r="JKW123"/>
      <c r="JKY123"/>
      <c r="JLA123"/>
      <c r="JLC123"/>
      <c r="JLE123"/>
      <c r="JLG123"/>
      <c r="JLI123"/>
      <c r="JLK123"/>
      <c r="JLM123"/>
      <c r="JLO123"/>
      <c r="JLQ123"/>
      <c r="JLS123"/>
      <c r="JLU123"/>
      <c r="JLW123"/>
      <c r="JLY123"/>
      <c r="JMA123"/>
      <c r="JMC123"/>
      <c r="JME123"/>
      <c r="JMG123"/>
      <c r="JMI123"/>
      <c r="JMK123"/>
      <c r="JMM123"/>
      <c r="JMO123"/>
      <c r="JMQ123"/>
      <c r="JMS123"/>
      <c r="JMU123"/>
      <c r="JMW123"/>
      <c r="JMY123"/>
      <c r="JNA123"/>
      <c r="JNC123"/>
      <c r="JNE123"/>
      <c r="JNG123"/>
      <c r="JNI123"/>
      <c r="JNK123"/>
      <c r="JNM123"/>
      <c r="JNO123"/>
      <c r="JNQ123"/>
      <c r="JNS123"/>
      <c r="JNU123"/>
      <c r="JNW123"/>
      <c r="JNY123"/>
      <c r="JOA123"/>
      <c r="JOC123"/>
      <c r="JOE123"/>
      <c r="JOG123"/>
      <c r="JOI123"/>
      <c r="JOK123"/>
      <c r="JOM123"/>
      <c r="JOO123"/>
      <c r="JOQ123"/>
      <c r="JOS123"/>
      <c r="JOU123"/>
      <c r="JOW123"/>
      <c r="JOY123"/>
      <c r="JPA123"/>
      <c r="JPC123"/>
      <c r="JPE123"/>
      <c r="JPG123"/>
      <c r="JPI123"/>
      <c r="JPK123"/>
      <c r="JPM123"/>
      <c r="JPO123"/>
      <c r="JPQ123"/>
      <c r="JPS123"/>
      <c r="JPU123"/>
      <c r="JPW123"/>
      <c r="JPY123"/>
      <c r="JQA123"/>
      <c r="JQC123"/>
      <c r="JQE123"/>
      <c r="JQG123"/>
      <c r="JQI123"/>
      <c r="JQK123"/>
      <c r="JQM123"/>
      <c r="JQO123"/>
      <c r="JQQ123"/>
      <c r="JQS123"/>
      <c r="JQU123"/>
      <c r="JQW123"/>
      <c r="JQY123"/>
      <c r="JRA123"/>
      <c r="JRC123"/>
      <c r="JRE123"/>
      <c r="JRG123"/>
      <c r="JRI123"/>
      <c r="JRK123"/>
      <c r="JRM123"/>
      <c r="JRO123"/>
      <c r="JRQ123"/>
      <c r="JRS123"/>
      <c r="JRU123"/>
      <c r="JRW123"/>
      <c r="JRY123"/>
      <c r="JSA123"/>
      <c r="JSC123"/>
      <c r="JSE123"/>
      <c r="JSG123"/>
      <c r="JSI123"/>
      <c r="JSK123"/>
      <c r="JSM123"/>
      <c r="JSO123"/>
      <c r="JSQ123"/>
      <c r="JSS123"/>
      <c r="JSU123"/>
      <c r="JSW123"/>
      <c r="JSY123"/>
      <c r="JTA123"/>
      <c r="JTC123"/>
      <c r="JTE123"/>
      <c r="JTG123"/>
      <c r="JTI123"/>
      <c r="JTK123"/>
      <c r="JTM123"/>
      <c r="JTO123"/>
      <c r="JTQ123"/>
      <c r="JTS123"/>
      <c r="JTU123"/>
      <c r="JTW123"/>
      <c r="JTY123"/>
      <c r="JUA123"/>
      <c r="JUC123"/>
      <c r="JUE123"/>
      <c r="JUG123"/>
      <c r="JUI123"/>
      <c r="JUK123"/>
      <c r="JUM123"/>
      <c r="JUO123"/>
      <c r="JUQ123"/>
      <c r="JUS123"/>
      <c r="JUU123"/>
      <c r="JUW123"/>
      <c r="JUY123"/>
      <c r="JVA123"/>
      <c r="JVC123"/>
      <c r="JVE123"/>
      <c r="JVG123"/>
      <c r="JVI123"/>
      <c r="JVK123"/>
      <c r="JVM123"/>
      <c r="JVO123"/>
      <c r="JVQ123"/>
      <c r="JVS123"/>
      <c r="JVU123"/>
      <c r="JVW123"/>
      <c r="JVY123"/>
      <c r="JWA123"/>
      <c r="JWC123"/>
      <c r="JWE123"/>
      <c r="JWG123"/>
      <c r="JWI123"/>
      <c r="JWK123"/>
      <c r="JWM123"/>
      <c r="JWO123"/>
      <c r="JWQ123"/>
      <c r="JWS123"/>
      <c r="JWU123"/>
      <c r="JWW123"/>
      <c r="JWY123"/>
      <c r="JXA123"/>
      <c r="JXC123"/>
      <c r="JXE123"/>
      <c r="JXG123"/>
      <c r="JXI123"/>
      <c r="JXK123"/>
      <c r="JXM123"/>
      <c r="JXO123"/>
      <c r="JXQ123"/>
      <c r="JXS123"/>
      <c r="JXU123"/>
      <c r="JXW123"/>
      <c r="JXY123"/>
      <c r="JYA123"/>
      <c r="JYC123"/>
      <c r="JYE123"/>
      <c r="JYG123"/>
      <c r="JYI123"/>
      <c r="JYK123"/>
      <c r="JYM123"/>
      <c r="JYO123"/>
      <c r="JYQ123"/>
      <c r="JYS123"/>
      <c r="JYU123"/>
      <c r="JYW123"/>
      <c r="JYY123"/>
      <c r="JZA123"/>
      <c r="JZC123"/>
      <c r="JZE123"/>
      <c r="JZG123"/>
      <c r="JZI123"/>
      <c r="JZK123"/>
      <c r="JZM123"/>
      <c r="JZO123"/>
      <c r="JZQ123"/>
      <c r="JZS123"/>
      <c r="JZU123"/>
      <c r="JZW123"/>
      <c r="JZY123"/>
      <c r="KAA123"/>
      <c r="KAC123"/>
      <c r="KAE123"/>
      <c r="KAG123"/>
      <c r="KAI123"/>
      <c r="KAK123"/>
      <c r="KAM123"/>
      <c r="KAO123"/>
      <c r="KAQ123"/>
      <c r="KAS123"/>
      <c r="KAU123"/>
      <c r="KAW123"/>
      <c r="KAY123"/>
      <c r="KBA123"/>
      <c r="KBC123"/>
      <c r="KBE123"/>
      <c r="KBG123"/>
      <c r="KBI123"/>
      <c r="KBK123"/>
      <c r="KBM123"/>
      <c r="KBO123"/>
      <c r="KBQ123"/>
      <c r="KBS123"/>
      <c r="KBU123"/>
      <c r="KBW123"/>
      <c r="KBY123"/>
      <c r="KCA123"/>
      <c r="KCC123"/>
      <c r="KCE123"/>
      <c r="KCG123"/>
      <c r="KCI123"/>
      <c r="KCK123"/>
      <c r="KCM123"/>
      <c r="KCO123"/>
      <c r="KCQ123"/>
      <c r="KCS123"/>
      <c r="KCU123"/>
      <c r="KCW123"/>
      <c r="KCY123"/>
      <c r="KDA123"/>
      <c r="KDC123"/>
      <c r="KDE123"/>
      <c r="KDG123"/>
      <c r="KDI123"/>
      <c r="KDK123"/>
      <c r="KDM123"/>
      <c r="KDO123"/>
      <c r="KDQ123"/>
      <c r="KDS123"/>
      <c r="KDU123"/>
      <c r="KDW123"/>
      <c r="KDY123"/>
      <c r="KEA123"/>
      <c r="KEC123"/>
      <c r="KEE123"/>
      <c r="KEG123"/>
      <c r="KEI123"/>
      <c r="KEK123"/>
      <c r="KEM123"/>
      <c r="KEO123"/>
      <c r="KEQ123"/>
      <c r="KES123"/>
      <c r="KEU123"/>
      <c r="KEW123"/>
      <c r="KEY123"/>
      <c r="KFA123"/>
      <c r="KFC123"/>
      <c r="KFE123"/>
      <c r="KFG123"/>
      <c r="KFI123"/>
      <c r="KFK123"/>
      <c r="KFM123"/>
      <c r="KFO123"/>
      <c r="KFQ123"/>
      <c r="KFS123"/>
      <c r="KFU123"/>
      <c r="KFW123"/>
      <c r="KFY123"/>
      <c r="KGA123"/>
      <c r="KGC123"/>
      <c r="KGE123"/>
      <c r="KGG123"/>
      <c r="KGI123"/>
      <c r="KGK123"/>
      <c r="KGM123"/>
      <c r="KGO123"/>
      <c r="KGQ123"/>
      <c r="KGS123"/>
      <c r="KGU123"/>
      <c r="KGW123"/>
      <c r="KGY123"/>
      <c r="KHA123"/>
      <c r="KHC123"/>
      <c r="KHE123"/>
      <c r="KHG123"/>
      <c r="KHI123"/>
      <c r="KHK123"/>
      <c r="KHM123"/>
      <c r="KHO123"/>
      <c r="KHQ123"/>
      <c r="KHS123"/>
      <c r="KHU123"/>
      <c r="KHW123"/>
      <c r="KHY123"/>
      <c r="KIA123"/>
      <c r="KIC123"/>
      <c r="KIE123"/>
      <c r="KIG123"/>
      <c r="KII123"/>
      <c r="KIK123"/>
      <c r="KIM123"/>
      <c r="KIO123"/>
      <c r="KIQ123"/>
      <c r="KIS123"/>
      <c r="KIU123"/>
      <c r="KIW123"/>
      <c r="KIY123"/>
      <c r="KJA123"/>
      <c r="KJC123"/>
      <c r="KJE123"/>
      <c r="KJG123"/>
      <c r="KJI123"/>
      <c r="KJK123"/>
      <c r="KJM123"/>
      <c r="KJO123"/>
      <c r="KJQ123"/>
      <c r="KJS123"/>
      <c r="KJU123"/>
      <c r="KJW123"/>
      <c r="KJY123"/>
      <c r="KKA123"/>
      <c r="KKC123"/>
      <c r="KKE123"/>
      <c r="KKG123"/>
      <c r="KKI123"/>
      <c r="KKK123"/>
      <c r="KKM123"/>
      <c r="KKO123"/>
      <c r="KKQ123"/>
      <c r="KKS123"/>
      <c r="KKU123"/>
      <c r="KKW123"/>
      <c r="KKY123"/>
      <c r="KLA123"/>
      <c r="KLC123"/>
      <c r="KLE123"/>
      <c r="KLG123"/>
      <c r="KLI123"/>
      <c r="KLK123"/>
      <c r="KLM123"/>
      <c r="KLO123"/>
      <c r="KLQ123"/>
      <c r="KLS123"/>
      <c r="KLU123"/>
      <c r="KLW123"/>
      <c r="KLY123"/>
      <c r="KMA123"/>
      <c r="KMC123"/>
      <c r="KME123"/>
      <c r="KMG123"/>
      <c r="KMI123"/>
      <c r="KMK123"/>
      <c r="KMM123"/>
      <c r="KMO123"/>
      <c r="KMQ123"/>
      <c r="KMS123"/>
      <c r="KMU123"/>
      <c r="KMW123"/>
      <c r="KMY123"/>
      <c r="KNA123"/>
      <c r="KNC123"/>
      <c r="KNE123"/>
      <c r="KNG123"/>
      <c r="KNI123"/>
      <c r="KNK123"/>
      <c r="KNM123"/>
      <c r="KNO123"/>
      <c r="KNQ123"/>
      <c r="KNS123"/>
      <c r="KNU123"/>
      <c r="KNW123"/>
      <c r="KNY123"/>
      <c r="KOA123"/>
      <c r="KOC123"/>
      <c r="KOE123"/>
      <c r="KOG123"/>
      <c r="KOI123"/>
      <c r="KOK123"/>
      <c r="KOM123"/>
      <c r="KOO123"/>
      <c r="KOQ123"/>
      <c r="KOS123"/>
      <c r="KOU123"/>
      <c r="KOW123"/>
      <c r="KOY123"/>
      <c r="KPA123"/>
      <c r="KPC123"/>
      <c r="KPE123"/>
      <c r="KPG123"/>
      <c r="KPI123"/>
      <c r="KPK123"/>
      <c r="KPM123"/>
      <c r="KPO123"/>
      <c r="KPQ123"/>
      <c r="KPS123"/>
      <c r="KPU123"/>
      <c r="KPW123"/>
      <c r="KPY123"/>
      <c r="KQA123"/>
      <c r="KQC123"/>
      <c r="KQE123"/>
      <c r="KQG123"/>
      <c r="KQI123"/>
      <c r="KQK123"/>
      <c r="KQM123"/>
      <c r="KQO123"/>
      <c r="KQQ123"/>
      <c r="KQS123"/>
      <c r="KQU123"/>
      <c r="KQW123"/>
      <c r="KQY123"/>
      <c r="KRA123"/>
      <c r="KRC123"/>
      <c r="KRE123"/>
      <c r="KRG123"/>
      <c r="KRI123"/>
      <c r="KRK123"/>
      <c r="KRM123"/>
      <c r="KRO123"/>
      <c r="KRQ123"/>
      <c r="KRS123"/>
      <c r="KRU123"/>
      <c r="KRW123"/>
      <c r="KRY123"/>
      <c r="KSA123"/>
      <c r="KSC123"/>
      <c r="KSE123"/>
      <c r="KSG123"/>
      <c r="KSI123"/>
      <c r="KSK123"/>
      <c r="KSM123"/>
      <c r="KSO123"/>
      <c r="KSQ123"/>
      <c r="KSS123"/>
      <c r="KSU123"/>
      <c r="KSW123"/>
      <c r="KSY123"/>
      <c r="KTA123"/>
      <c r="KTC123"/>
      <c r="KTE123"/>
      <c r="KTG123"/>
      <c r="KTI123"/>
      <c r="KTK123"/>
      <c r="KTM123"/>
      <c r="KTO123"/>
      <c r="KTQ123"/>
      <c r="KTS123"/>
      <c r="KTU123"/>
      <c r="KTW123"/>
      <c r="KTY123"/>
      <c r="KUA123"/>
      <c r="KUC123"/>
      <c r="KUE123"/>
      <c r="KUG123"/>
      <c r="KUI123"/>
      <c r="KUK123"/>
      <c r="KUM123"/>
      <c r="KUO123"/>
      <c r="KUQ123"/>
      <c r="KUS123"/>
      <c r="KUU123"/>
      <c r="KUW123"/>
      <c r="KUY123"/>
      <c r="KVA123"/>
      <c r="KVC123"/>
      <c r="KVE123"/>
      <c r="KVG123"/>
      <c r="KVI123"/>
      <c r="KVK123"/>
      <c r="KVM123"/>
      <c r="KVO123"/>
      <c r="KVQ123"/>
      <c r="KVS123"/>
      <c r="KVU123"/>
      <c r="KVW123"/>
      <c r="KVY123"/>
      <c r="KWA123"/>
      <c r="KWC123"/>
      <c r="KWE123"/>
      <c r="KWG123"/>
      <c r="KWI123"/>
      <c r="KWK123"/>
      <c r="KWM123"/>
      <c r="KWO123"/>
      <c r="KWQ123"/>
      <c r="KWS123"/>
      <c r="KWU123"/>
      <c r="KWW123"/>
      <c r="KWY123"/>
      <c r="KXA123"/>
      <c r="KXC123"/>
      <c r="KXE123"/>
      <c r="KXG123"/>
      <c r="KXI123"/>
      <c r="KXK123"/>
      <c r="KXM123"/>
      <c r="KXO123"/>
      <c r="KXQ123"/>
      <c r="KXS123"/>
      <c r="KXU123"/>
      <c r="KXW123"/>
      <c r="KXY123"/>
      <c r="KYA123"/>
      <c r="KYC123"/>
      <c r="KYE123"/>
      <c r="KYG123"/>
      <c r="KYI123"/>
      <c r="KYK123"/>
      <c r="KYM123"/>
      <c r="KYO123"/>
      <c r="KYQ123"/>
      <c r="KYS123"/>
      <c r="KYU123"/>
      <c r="KYW123"/>
      <c r="KYY123"/>
      <c r="KZA123"/>
      <c r="KZC123"/>
      <c r="KZE123"/>
      <c r="KZG123"/>
      <c r="KZI123"/>
      <c r="KZK123"/>
      <c r="KZM123"/>
      <c r="KZO123"/>
      <c r="KZQ123"/>
      <c r="KZS123"/>
      <c r="KZU123"/>
      <c r="KZW123"/>
      <c r="KZY123"/>
      <c r="LAA123"/>
      <c r="LAC123"/>
      <c r="LAE123"/>
      <c r="LAG123"/>
      <c r="LAI123"/>
      <c r="LAK123"/>
      <c r="LAM123"/>
      <c r="LAO123"/>
      <c r="LAQ123"/>
      <c r="LAS123"/>
      <c r="LAU123"/>
      <c r="LAW123"/>
      <c r="LAY123"/>
      <c r="LBA123"/>
      <c r="LBC123"/>
      <c r="LBE123"/>
      <c r="LBG123"/>
      <c r="LBI123"/>
      <c r="LBK123"/>
      <c r="LBM123"/>
      <c r="LBO123"/>
      <c r="LBQ123"/>
      <c r="LBS123"/>
      <c r="LBU123"/>
      <c r="LBW123"/>
      <c r="LBY123"/>
      <c r="LCA123"/>
      <c r="LCC123"/>
      <c r="LCE123"/>
      <c r="LCG123"/>
      <c r="LCI123"/>
      <c r="LCK123"/>
      <c r="LCM123"/>
      <c r="LCO123"/>
      <c r="LCQ123"/>
      <c r="LCS123"/>
      <c r="LCU123"/>
      <c r="LCW123"/>
      <c r="LCY123"/>
      <c r="LDA123"/>
      <c r="LDC123"/>
      <c r="LDE123"/>
      <c r="LDG123"/>
      <c r="LDI123"/>
      <c r="LDK123"/>
      <c r="LDM123"/>
      <c r="LDO123"/>
      <c r="LDQ123"/>
      <c r="LDS123"/>
      <c r="LDU123"/>
      <c r="LDW123"/>
      <c r="LDY123"/>
      <c r="LEA123"/>
      <c r="LEC123"/>
      <c r="LEE123"/>
      <c r="LEG123"/>
      <c r="LEI123"/>
      <c r="LEK123"/>
      <c r="LEM123"/>
      <c r="LEO123"/>
      <c r="LEQ123"/>
      <c r="LES123"/>
      <c r="LEU123"/>
      <c r="LEW123"/>
      <c r="LEY123"/>
      <c r="LFA123"/>
      <c r="LFC123"/>
      <c r="LFE123"/>
      <c r="LFG123"/>
      <c r="LFI123"/>
      <c r="LFK123"/>
      <c r="LFM123"/>
      <c r="LFO123"/>
      <c r="LFQ123"/>
      <c r="LFS123"/>
      <c r="LFU123"/>
      <c r="LFW123"/>
      <c r="LFY123"/>
      <c r="LGA123"/>
      <c r="LGC123"/>
      <c r="LGE123"/>
      <c r="LGG123"/>
      <c r="LGI123"/>
      <c r="LGK123"/>
      <c r="LGM123"/>
      <c r="LGO123"/>
      <c r="LGQ123"/>
      <c r="LGS123"/>
      <c r="LGU123"/>
      <c r="LGW123"/>
      <c r="LGY123"/>
      <c r="LHA123"/>
      <c r="LHC123"/>
      <c r="LHE123"/>
      <c r="LHG123"/>
      <c r="LHI123"/>
      <c r="LHK123"/>
      <c r="LHM123"/>
      <c r="LHO123"/>
      <c r="LHQ123"/>
      <c r="LHS123"/>
      <c r="LHU123"/>
      <c r="LHW123"/>
      <c r="LHY123"/>
      <c r="LIA123"/>
      <c r="LIC123"/>
      <c r="LIE123"/>
      <c r="LIG123"/>
      <c r="LII123"/>
      <c r="LIK123"/>
      <c r="LIM123"/>
      <c r="LIO123"/>
      <c r="LIQ123"/>
      <c r="LIS123"/>
      <c r="LIU123"/>
      <c r="LIW123"/>
      <c r="LIY123"/>
      <c r="LJA123"/>
      <c r="LJC123"/>
      <c r="LJE123"/>
      <c r="LJG123"/>
      <c r="LJI123"/>
      <c r="LJK123"/>
      <c r="LJM123"/>
      <c r="LJO123"/>
      <c r="LJQ123"/>
      <c r="LJS123"/>
      <c r="LJU123"/>
      <c r="LJW123"/>
      <c r="LJY123"/>
      <c r="LKA123"/>
      <c r="LKC123"/>
      <c r="LKE123"/>
      <c r="LKG123"/>
      <c r="LKI123"/>
      <c r="LKK123"/>
      <c r="LKM123"/>
      <c r="LKO123"/>
      <c r="LKQ123"/>
      <c r="LKS123"/>
      <c r="LKU123"/>
      <c r="LKW123"/>
      <c r="LKY123"/>
      <c r="LLA123"/>
      <c r="LLC123"/>
      <c r="LLE123"/>
      <c r="LLG123"/>
      <c r="LLI123"/>
      <c r="LLK123"/>
      <c r="LLM123"/>
      <c r="LLO123"/>
      <c r="LLQ123"/>
      <c r="LLS123"/>
      <c r="LLU123"/>
      <c r="LLW123"/>
      <c r="LLY123"/>
      <c r="LMA123"/>
      <c r="LMC123"/>
      <c r="LME123"/>
      <c r="LMG123"/>
      <c r="LMI123"/>
      <c r="LMK123"/>
      <c r="LMM123"/>
      <c r="LMO123"/>
      <c r="LMQ123"/>
      <c r="LMS123"/>
      <c r="LMU123"/>
      <c r="LMW123"/>
      <c r="LMY123"/>
      <c r="LNA123"/>
      <c r="LNC123"/>
      <c r="LNE123"/>
      <c r="LNG123"/>
      <c r="LNI123"/>
      <c r="LNK123"/>
      <c r="LNM123"/>
      <c r="LNO123"/>
      <c r="LNQ123"/>
      <c r="LNS123"/>
      <c r="LNU123"/>
      <c r="LNW123"/>
      <c r="LNY123"/>
      <c r="LOA123"/>
      <c r="LOC123"/>
      <c r="LOE123"/>
      <c r="LOG123"/>
      <c r="LOI123"/>
      <c r="LOK123"/>
      <c r="LOM123"/>
      <c r="LOO123"/>
      <c r="LOQ123"/>
      <c r="LOS123"/>
      <c r="LOU123"/>
      <c r="LOW123"/>
      <c r="LOY123"/>
      <c r="LPA123"/>
      <c r="LPC123"/>
      <c r="LPE123"/>
      <c r="LPG123"/>
      <c r="LPI123"/>
      <c r="LPK123"/>
      <c r="LPM123"/>
      <c r="LPO123"/>
      <c r="LPQ123"/>
      <c r="LPS123"/>
      <c r="LPU123"/>
      <c r="LPW123"/>
      <c r="LPY123"/>
      <c r="LQA123"/>
      <c r="LQC123"/>
      <c r="LQE123"/>
      <c r="LQG123"/>
      <c r="LQI123"/>
      <c r="LQK123"/>
      <c r="LQM123"/>
      <c r="LQO123"/>
      <c r="LQQ123"/>
      <c r="LQS123"/>
      <c r="LQU123"/>
      <c r="LQW123"/>
      <c r="LQY123"/>
      <c r="LRA123"/>
      <c r="LRC123"/>
      <c r="LRE123"/>
      <c r="LRG123"/>
      <c r="LRI123"/>
      <c r="LRK123"/>
      <c r="LRM123"/>
      <c r="LRO123"/>
      <c r="LRQ123"/>
      <c r="LRS123"/>
      <c r="LRU123"/>
      <c r="LRW123"/>
      <c r="LRY123"/>
      <c r="LSA123"/>
      <c r="LSC123"/>
      <c r="LSE123"/>
      <c r="LSG123"/>
      <c r="LSI123"/>
      <c r="LSK123"/>
      <c r="LSM123"/>
      <c r="LSO123"/>
      <c r="LSQ123"/>
      <c r="LSS123"/>
      <c r="LSU123"/>
      <c r="LSW123"/>
      <c r="LSY123"/>
      <c r="LTA123"/>
      <c r="LTC123"/>
      <c r="LTE123"/>
      <c r="LTG123"/>
      <c r="LTI123"/>
      <c r="LTK123"/>
      <c r="LTM123"/>
      <c r="LTO123"/>
      <c r="LTQ123"/>
      <c r="LTS123"/>
      <c r="LTU123"/>
      <c r="LTW123"/>
      <c r="LTY123"/>
      <c r="LUA123"/>
      <c r="LUC123"/>
      <c r="LUE123"/>
      <c r="LUG123"/>
      <c r="LUI123"/>
      <c r="LUK123"/>
      <c r="LUM123"/>
      <c r="LUO123"/>
      <c r="LUQ123"/>
      <c r="LUS123"/>
      <c r="LUU123"/>
      <c r="LUW123"/>
      <c r="LUY123"/>
      <c r="LVA123"/>
      <c r="LVC123"/>
      <c r="LVE123"/>
      <c r="LVG123"/>
      <c r="LVI123"/>
      <c r="LVK123"/>
      <c r="LVM123"/>
      <c r="LVO123"/>
      <c r="LVQ123"/>
      <c r="LVS123"/>
      <c r="LVU123"/>
      <c r="LVW123"/>
      <c r="LVY123"/>
      <c r="LWA123"/>
      <c r="LWC123"/>
      <c r="LWE123"/>
      <c r="LWG123"/>
      <c r="LWI123"/>
      <c r="LWK123"/>
      <c r="LWM123"/>
      <c r="LWO123"/>
      <c r="LWQ123"/>
      <c r="LWS123"/>
      <c r="LWU123"/>
      <c r="LWW123"/>
      <c r="LWY123"/>
      <c r="LXA123"/>
      <c r="LXC123"/>
      <c r="LXE123"/>
      <c r="LXG123"/>
      <c r="LXI123"/>
      <c r="LXK123"/>
      <c r="LXM123"/>
      <c r="LXO123"/>
      <c r="LXQ123"/>
      <c r="LXS123"/>
      <c r="LXU123"/>
      <c r="LXW123"/>
      <c r="LXY123"/>
      <c r="LYA123"/>
      <c r="LYC123"/>
      <c r="LYE123"/>
      <c r="LYG123"/>
      <c r="LYI123"/>
      <c r="LYK123"/>
      <c r="LYM123"/>
      <c r="LYO123"/>
      <c r="LYQ123"/>
      <c r="LYS123"/>
      <c r="LYU123"/>
      <c r="LYW123"/>
      <c r="LYY123"/>
      <c r="LZA123"/>
      <c r="LZC123"/>
      <c r="LZE123"/>
      <c r="LZG123"/>
      <c r="LZI123"/>
      <c r="LZK123"/>
      <c r="LZM123"/>
      <c r="LZO123"/>
      <c r="LZQ123"/>
      <c r="LZS123"/>
      <c r="LZU123"/>
      <c r="LZW123"/>
      <c r="LZY123"/>
      <c r="MAA123"/>
      <c r="MAC123"/>
      <c r="MAE123"/>
      <c r="MAG123"/>
      <c r="MAI123"/>
      <c r="MAK123"/>
      <c r="MAM123"/>
      <c r="MAO123"/>
      <c r="MAQ123"/>
      <c r="MAS123"/>
      <c r="MAU123"/>
      <c r="MAW123"/>
      <c r="MAY123"/>
      <c r="MBA123"/>
      <c r="MBC123"/>
      <c r="MBE123"/>
      <c r="MBG123"/>
      <c r="MBI123"/>
      <c r="MBK123"/>
      <c r="MBM123"/>
      <c r="MBO123"/>
      <c r="MBQ123"/>
      <c r="MBS123"/>
      <c r="MBU123"/>
      <c r="MBW123"/>
      <c r="MBY123"/>
      <c r="MCA123"/>
      <c r="MCC123"/>
      <c r="MCE123"/>
      <c r="MCG123"/>
      <c r="MCI123"/>
      <c r="MCK123"/>
      <c r="MCM123"/>
      <c r="MCO123"/>
      <c r="MCQ123"/>
      <c r="MCS123"/>
      <c r="MCU123"/>
      <c r="MCW123"/>
      <c r="MCY123"/>
      <c r="MDA123"/>
      <c r="MDC123"/>
      <c r="MDE123"/>
      <c r="MDG123"/>
      <c r="MDI123"/>
      <c r="MDK123"/>
      <c r="MDM123"/>
      <c r="MDO123"/>
      <c r="MDQ123"/>
      <c r="MDS123"/>
      <c r="MDU123"/>
      <c r="MDW123"/>
      <c r="MDY123"/>
      <c r="MEA123"/>
      <c r="MEC123"/>
      <c r="MEE123"/>
      <c r="MEG123"/>
      <c r="MEI123"/>
      <c r="MEK123"/>
      <c r="MEM123"/>
      <c r="MEO123"/>
      <c r="MEQ123"/>
      <c r="MES123"/>
      <c r="MEU123"/>
      <c r="MEW123"/>
      <c r="MEY123"/>
      <c r="MFA123"/>
      <c r="MFC123"/>
      <c r="MFE123"/>
      <c r="MFG123"/>
      <c r="MFI123"/>
      <c r="MFK123"/>
      <c r="MFM123"/>
      <c r="MFO123"/>
      <c r="MFQ123"/>
      <c r="MFS123"/>
      <c r="MFU123"/>
      <c r="MFW123"/>
      <c r="MFY123"/>
      <c r="MGA123"/>
      <c r="MGC123"/>
      <c r="MGE123"/>
      <c r="MGG123"/>
      <c r="MGI123"/>
      <c r="MGK123"/>
      <c r="MGM123"/>
      <c r="MGO123"/>
      <c r="MGQ123"/>
      <c r="MGS123"/>
      <c r="MGU123"/>
      <c r="MGW123"/>
      <c r="MGY123"/>
      <c r="MHA123"/>
      <c r="MHC123"/>
      <c r="MHE123"/>
      <c r="MHG123"/>
      <c r="MHI123"/>
      <c r="MHK123"/>
      <c r="MHM123"/>
      <c r="MHO123"/>
      <c r="MHQ123"/>
      <c r="MHS123"/>
      <c r="MHU123"/>
      <c r="MHW123"/>
      <c r="MHY123"/>
      <c r="MIA123"/>
      <c r="MIC123"/>
      <c r="MIE123"/>
      <c r="MIG123"/>
      <c r="MII123"/>
      <c r="MIK123"/>
      <c r="MIM123"/>
      <c r="MIO123"/>
      <c r="MIQ123"/>
      <c r="MIS123"/>
      <c r="MIU123"/>
      <c r="MIW123"/>
      <c r="MIY123"/>
      <c r="MJA123"/>
      <c r="MJC123"/>
      <c r="MJE123"/>
      <c r="MJG123"/>
      <c r="MJI123"/>
      <c r="MJK123"/>
      <c r="MJM123"/>
      <c r="MJO123"/>
      <c r="MJQ123"/>
      <c r="MJS123"/>
      <c r="MJU123"/>
      <c r="MJW123"/>
      <c r="MJY123"/>
      <c r="MKA123"/>
      <c r="MKC123"/>
      <c r="MKE123"/>
      <c r="MKG123"/>
      <c r="MKI123"/>
      <c r="MKK123"/>
      <c r="MKM123"/>
      <c r="MKO123"/>
      <c r="MKQ123"/>
      <c r="MKS123"/>
      <c r="MKU123"/>
      <c r="MKW123"/>
      <c r="MKY123"/>
      <c r="MLA123"/>
      <c r="MLC123"/>
      <c r="MLE123"/>
      <c r="MLG123"/>
      <c r="MLI123"/>
      <c r="MLK123"/>
      <c r="MLM123"/>
      <c r="MLO123"/>
      <c r="MLQ123"/>
      <c r="MLS123"/>
      <c r="MLU123"/>
      <c r="MLW123"/>
      <c r="MLY123"/>
      <c r="MMA123"/>
      <c r="MMC123"/>
      <c r="MME123"/>
      <c r="MMG123"/>
      <c r="MMI123"/>
      <c r="MMK123"/>
      <c r="MMM123"/>
      <c r="MMO123"/>
      <c r="MMQ123"/>
      <c r="MMS123"/>
      <c r="MMU123"/>
      <c r="MMW123"/>
      <c r="MMY123"/>
      <c r="MNA123"/>
      <c r="MNC123"/>
      <c r="MNE123"/>
      <c r="MNG123"/>
      <c r="MNI123"/>
      <c r="MNK123"/>
      <c r="MNM123"/>
      <c r="MNO123"/>
      <c r="MNQ123"/>
      <c r="MNS123"/>
      <c r="MNU123"/>
      <c r="MNW123"/>
      <c r="MNY123"/>
      <c r="MOA123"/>
      <c r="MOC123"/>
      <c r="MOE123"/>
      <c r="MOG123"/>
      <c r="MOI123"/>
      <c r="MOK123"/>
      <c r="MOM123"/>
      <c r="MOO123"/>
      <c r="MOQ123"/>
      <c r="MOS123"/>
      <c r="MOU123"/>
      <c r="MOW123"/>
      <c r="MOY123"/>
      <c r="MPA123"/>
      <c r="MPC123"/>
      <c r="MPE123"/>
      <c r="MPG123"/>
      <c r="MPI123"/>
      <c r="MPK123"/>
      <c r="MPM123"/>
      <c r="MPO123"/>
      <c r="MPQ123"/>
      <c r="MPS123"/>
      <c r="MPU123"/>
      <c r="MPW123"/>
      <c r="MPY123"/>
      <c r="MQA123"/>
      <c r="MQC123"/>
      <c r="MQE123"/>
      <c r="MQG123"/>
      <c r="MQI123"/>
      <c r="MQK123"/>
      <c r="MQM123"/>
      <c r="MQO123"/>
      <c r="MQQ123"/>
      <c r="MQS123"/>
      <c r="MQU123"/>
      <c r="MQW123"/>
      <c r="MQY123"/>
      <c r="MRA123"/>
      <c r="MRC123"/>
      <c r="MRE123"/>
      <c r="MRG123"/>
      <c r="MRI123"/>
      <c r="MRK123"/>
      <c r="MRM123"/>
      <c r="MRO123"/>
      <c r="MRQ123"/>
      <c r="MRS123"/>
      <c r="MRU123"/>
      <c r="MRW123"/>
      <c r="MRY123"/>
      <c r="MSA123"/>
      <c r="MSC123"/>
      <c r="MSE123"/>
      <c r="MSG123"/>
      <c r="MSI123"/>
      <c r="MSK123"/>
      <c r="MSM123"/>
      <c r="MSO123"/>
      <c r="MSQ123"/>
      <c r="MSS123"/>
      <c r="MSU123"/>
      <c r="MSW123"/>
      <c r="MSY123"/>
      <c r="MTA123"/>
      <c r="MTC123"/>
      <c r="MTE123"/>
      <c r="MTG123"/>
      <c r="MTI123"/>
      <c r="MTK123"/>
      <c r="MTM123"/>
      <c r="MTO123"/>
      <c r="MTQ123"/>
      <c r="MTS123"/>
      <c r="MTU123"/>
      <c r="MTW123"/>
      <c r="MTY123"/>
      <c r="MUA123"/>
      <c r="MUC123"/>
      <c r="MUE123"/>
      <c r="MUG123"/>
      <c r="MUI123"/>
      <c r="MUK123"/>
      <c r="MUM123"/>
      <c r="MUO123"/>
      <c r="MUQ123"/>
      <c r="MUS123"/>
      <c r="MUU123"/>
      <c r="MUW123"/>
      <c r="MUY123"/>
      <c r="MVA123"/>
      <c r="MVC123"/>
      <c r="MVE123"/>
      <c r="MVG123"/>
      <c r="MVI123"/>
      <c r="MVK123"/>
      <c r="MVM123"/>
      <c r="MVO123"/>
      <c r="MVQ123"/>
      <c r="MVS123"/>
      <c r="MVU123"/>
      <c r="MVW123"/>
      <c r="MVY123"/>
      <c r="MWA123"/>
      <c r="MWC123"/>
      <c r="MWE123"/>
      <c r="MWG123"/>
      <c r="MWI123"/>
      <c r="MWK123"/>
      <c r="MWM123"/>
      <c r="MWO123"/>
      <c r="MWQ123"/>
      <c r="MWS123"/>
      <c r="MWU123"/>
      <c r="MWW123"/>
      <c r="MWY123"/>
      <c r="MXA123"/>
      <c r="MXC123"/>
      <c r="MXE123"/>
      <c r="MXG123"/>
      <c r="MXI123"/>
      <c r="MXK123"/>
      <c r="MXM123"/>
      <c r="MXO123"/>
      <c r="MXQ123"/>
      <c r="MXS123"/>
      <c r="MXU123"/>
      <c r="MXW123"/>
      <c r="MXY123"/>
      <c r="MYA123"/>
      <c r="MYC123"/>
      <c r="MYE123"/>
      <c r="MYG123"/>
      <c r="MYI123"/>
      <c r="MYK123"/>
      <c r="MYM123"/>
      <c r="MYO123"/>
      <c r="MYQ123"/>
      <c r="MYS123"/>
      <c r="MYU123"/>
      <c r="MYW123"/>
      <c r="MYY123"/>
      <c r="MZA123"/>
      <c r="MZC123"/>
      <c r="MZE123"/>
      <c r="MZG123"/>
      <c r="MZI123"/>
      <c r="MZK123"/>
      <c r="MZM123"/>
      <c r="MZO123"/>
      <c r="MZQ123"/>
      <c r="MZS123"/>
      <c r="MZU123"/>
      <c r="MZW123"/>
      <c r="MZY123"/>
      <c r="NAA123"/>
      <c r="NAC123"/>
      <c r="NAE123"/>
      <c r="NAG123"/>
      <c r="NAI123"/>
      <c r="NAK123"/>
      <c r="NAM123"/>
      <c r="NAO123"/>
      <c r="NAQ123"/>
      <c r="NAS123"/>
      <c r="NAU123"/>
      <c r="NAW123"/>
      <c r="NAY123"/>
      <c r="NBA123"/>
      <c r="NBC123"/>
      <c r="NBE123"/>
      <c r="NBG123"/>
      <c r="NBI123"/>
      <c r="NBK123"/>
      <c r="NBM123"/>
      <c r="NBO123"/>
      <c r="NBQ123"/>
      <c r="NBS123"/>
      <c r="NBU123"/>
      <c r="NBW123"/>
      <c r="NBY123"/>
      <c r="NCA123"/>
      <c r="NCC123"/>
      <c r="NCE123"/>
      <c r="NCG123"/>
      <c r="NCI123"/>
      <c r="NCK123"/>
      <c r="NCM123"/>
      <c r="NCO123"/>
      <c r="NCQ123"/>
      <c r="NCS123"/>
      <c r="NCU123"/>
      <c r="NCW123"/>
      <c r="NCY123"/>
      <c r="NDA123"/>
      <c r="NDC123"/>
      <c r="NDE123"/>
      <c r="NDG123"/>
      <c r="NDI123"/>
      <c r="NDK123"/>
      <c r="NDM123"/>
      <c r="NDO123"/>
      <c r="NDQ123"/>
      <c r="NDS123"/>
      <c r="NDU123"/>
      <c r="NDW123"/>
      <c r="NDY123"/>
      <c r="NEA123"/>
      <c r="NEC123"/>
      <c r="NEE123"/>
      <c r="NEG123"/>
      <c r="NEI123"/>
      <c r="NEK123"/>
      <c r="NEM123"/>
      <c r="NEO123"/>
      <c r="NEQ123"/>
      <c r="NES123"/>
      <c r="NEU123"/>
      <c r="NEW123"/>
      <c r="NEY123"/>
      <c r="NFA123"/>
      <c r="NFC123"/>
      <c r="NFE123"/>
      <c r="NFG123"/>
      <c r="NFI123"/>
      <c r="NFK123"/>
      <c r="NFM123"/>
      <c r="NFO123"/>
      <c r="NFQ123"/>
      <c r="NFS123"/>
      <c r="NFU123"/>
      <c r="NFW123"/>
      <c r="NFY123"/>
      <c r="NGA123"/>
      <c r="NGC123"/>
      <c r="NGE123"/>
      <c r="NGG123"/>
      <c r="NGI123"/>
      <c r="NGK123"/>
      <c r="NGM123"/>
      <c r="NGO123"/>
      <c r="NGQ123"/>
      <c r="NGS123"/>
      <c r="NGU123"/>
      <c r="NGW123"/>
      <c r="NGY123"/>
      <c r="NHA123"/>
      <c r="NHC123"/>
      <c r="NHE123"/>
      <c r="NHG123"/>
      <c r="NHI123"/>
      <c r="NHK123"/>
      <c r="NHM123"/>
      <c r="NHO123"/>
      <c r="NHQ123"/>
      <c r="NHS123"/>
      <c r="NHU123"/>
      <c r="NHW123"/>
      <c r="NHY123"/>
      <c r="NIA123"/>
      <c r="NIC123"/>
      <c r="NIE123"/>
      <c r="NIG123"/>
      <c r="NII123"/>
      <c r="NIK123"/>
      <c r="NIM123"/>
      <c r="NIO123"/>
      <c r="NIQ123"/>
      <c r="NIS123"/>
      <c r="NIU123"/>
      <c r="NIW123"/>
      <c r="NIY123"/>
      <c r="NJA123"/>
      <c r="NJC123"/>
      <c r="NJE123"/>
      <c r="NJG123"/>
      <c r="NJI123"/>
      <c r="NJK123"/>
      <c r="NJM123"/>
      <c r="NJO123"/>
      <c r="NJQ123"/>
      <c r="NJS123"/>
      <c r="NJU123"/>
      <c r="NJW123"/>
      <c r="NJY123"/>
      <c r="NKA123"/>
      <c r="NKC123"/>
      <c r="NKE123"/>
      <c r="NKG123"/>
      <c r="NKI123"/>
      <c r="NKK123"/>
      <c r="NKM123"/>
      <c r="NKO123"/>
      <c r="NKQ123"/>
      <c r="NKS123"/>
      <c r="NKU123"/>
      <c r="NKW123"/>
      <c r="NKY123"/>
      <c r="NLA123"/>
      <c r="NLC123"/>
      <c r="NLE123"/>
      <c r="NLG123"/>
      <c r="NLI123"/>
      <c r="NLK123"/>
      <c r="NLM123"/>
      <c r="NLO123"/>
      <c r="NLQ123"/>
      <c r="NLS123"/>
      <c r="NLU123"/>
      <c r="NLW123"/>
      <c r="NLY123"/>
      <c r="NMA123"/>
      <c r="NMC123"/>
      <c r="NME123"/>
      <c r="NMG123"/>
      <c r="NMI123"/>
      <c r="NMK123"/>
      <c r="NMM123"/>
      <c r="NMO123"/>
      <c r="NMQ123"/>
      <c r="NMS123"/>
      <c r="NMU123"/>
      <c r="NMW123"/>
      <c r="NMY123"/>
      <c r="NNA123"/>
      <c r="NNC123"/>
      <c r="NNE123"/>
      <c r="NNG123"/>
      <c r="NNI123"/>
      <c r="NNK123"/>
      <c r="NNM123"/>
      <c r="NNO123"/>
      <c r="NNQ123"/>
      <c r="NNS123"/>
      <c r="NNU123"/>
      <c r="NNW123"/>
      <c r="NNY123"/>
      <c r="NOA123"/>
      <c r="NOC123"/>
      <c r="NOE123"/>
      <c r="NOG123"/>
      <c r="NOI123"/>
      <c r="NOK123"/>
      <c r="NOM123"/>
      <c r="NOO123"/>
      <c r="NOQ123"/>
      <c r="NOS123"/>
      <c r="NOU123"/>
      <c r="NOW123"/>
      <c r="NOY123"/>
      <c r="NPA123"/>
      <c r="NPC123"/>
      <c r="NPE123"/>
      <c r="NPG123"/>
      <c r="NPI123"/>
      <c r="NPK123"/>
      <c r="NPM123"/>
      <c r="NPO123"/>
      <c r="NPQ123"/>
      <c r="NPS123"/>
      <c r="NPU123"/>
      <c r="NPW123"/>
      <c r="NPY123"/>
      <c r="NQA123"/>
      <c r="NQC123"/>
      <c r="NQE123"/>
      <c r="NQG123"/>
      <c r="NQI123"/>
      <c r="NQK123"/>
      <c r="NQM123"/>
      <c r="NQO123"/>
      <c r="NQQ123"/>
      <c r="NQS123"/>
      <c r="NQU123"/>
      <c r="NQW123"/>
      <c r="NQY123"/>
      <c r="NRA123"/>
      <c r="NRC123"/>
      <c r="NRE123"/>
      <c r="NRG123"/>
      <c r="NRI123"/>
      <c r="NRK123"/>
      <c r="NRM123"/>
      <c r="NRO123"/>
      <c r="NRQ123"/>
      <c r="NRS123"/>
      <c r="NRU123"/>
      <c r="NRW123"/>
      <c r="NRY123"/>
      <c r="NSA123"/>
      <c r="NSC123"/>
      <c r="NSE123"/>
      <c r="NSG123"/>
      <c r="NSI123"/>
      <c r="NSK123"/>
      <c r="NSM123"/>
      <c r="NSO123"/>
      <c r="NSQ123"/>
      <c r="NSS123"/>
      <c r="NSU123"/>
      <c r="NSW123"/>
      <c r="NSY123"/>
      <c r="NTA123"/>
      <c r="NTC123"/>
      <c r="NTE123"/>
      <c r="NTG123"/>
      <c r="NTI123"/>
      <c r="NTK123"/>
      <c r="NTM123"/>
      <c r="NTO123"/>
      <c r="NTQ123"/>
      <c r="NTS123"/>
      <c r="NTU123"/>
      <c r="NTW123"/>
      <c r="NTY123"/>
      <c r="NUA123"/>
      <c r="NUC123"/>
      <c r="NUE123"/>
      <c r="NUG123"/>
      <c r="NUI123"/>
      <c r="NUK123"/>
      <c r="NUM123"/>
      <c r="NUO123"/>
      <c r="NUQ123"/>
      <c r="NUS123"/>
      <c r="NUU123"/>
      <c r="NUW123"/>
      <c r="NUY123"/>
      <c r="NVA123"/>
      <c r="NVC123"/>
      <c r="NVE123"/>
      <c r="NVG123"/>
      <c r="NVI123"/>
      <c r="NVK123"/>
      <c r="NVM123"/>
      <c r="NVO123"/>
      <c r="NVQ123"/>
      <c r="NVS123"/>
      <c r="NVU123"/>
      <c r="NVW123"/>
      <c r="NVY123"/>
      <c r="NWA123"/>
      <c r="NWC123"/>
      <c r="NWE123"/>
      <c r="NWG123"/>
      <c r="NWI123"/>
      <c r="NWK123"/>
      <c r="NWM123"/>
      <c r="NWO123"/>
      <c r="NWQ123"/>
      <c r="NWS123"/>
      <c r="NWU123"/>
      <c r="NWW123"/>
      <c r="NWY123"/>
      <c r="NXA123"/>
      <c r="NXC123"/>
      <c r="NXE123"/>
      <c r="NXG123"/>
      <c r="NXI123"/>
      <c r="NXK123"/>
      <c r="NXM123"/>
      <c r="NXO123"/>
      <c r="NXQ123"/>
      <c r="NXS123"/>
      <c r="NXU123"/>
      <c r="NXW123"/>
      <c r="NXY123"/>
      <c r="NYA123"/>
      <c r="NYC123"/>
      <c r="NYE123"/>
      <c r="NYG123"/>
      <c r="NYI123"/>
      <c r="NYK123"/>
      <c r="NYM123"/>
      <c r="NYO123"/>
      <c r="NYQ123"/>
      <c r="NYS123"/>
      <c r="NYU123"/>
      <c r="NYW123"/>
      <c r="NYY123"/>
      <c r="NZA123"/>
      <c r="NZC123"/>
      <c r="NZE123"/>
      <c r="NZG123"/>
      <c r="NZI123"/>
      <c r="NZK123"/>
      <c r="NZM123"/>
      <c r="NZO123"/>
      <c r="NZQ123"/>
      <c r="NZS123"/>
      <c r="NZU123"/>
      <c r="NZW123"/>
      <c r="NZY123"/>
      <c r="OAA123"/>
      <c r="OAC123"/>
      <c r="OAE123"/>
      <c r="OAG123"/>
      <c r="OAI123"/>
      <c r="OAK123"/>
      <c r="OAM123"/>
      <c r="OAO123"/>
      <c r="OAQ123"/>
      <c r="OAS123"/>
      <c r="OAU123"/>
      <c r="OAW123"/>
      <c r="OAY123"/>
      <c r="OBA123"/>
      <c r="OBC123"/>
      <c r="OBE123"/>
      <c r="OBG123"/>
      <c r="OBI123"/>
      <c r="OBK123"/>
      <c r="OBM123"/>
      <c r="OBO123"/>
      <c r="OBQ123"/>
      <c r="OBS123"/>
      <c r="OBU123"/>
      <c r="OBW123"/>
      <c r="OBY123"/>
      <c r="OCA123"/>
      <c r="OCC123"/>
      <c r="OCE123"/>
      <c r="OCG123"/>
      <c r="OCI123"/>
      <c r="OCK123"/>
      <c r="OCM123"/>
      <c r="OCO123"/>
      <c r="OCQ123"/>
      <c r="OCS123"/>
      <c r="OCU123"/>
      <c r="OCW123"/>
      <c r="OCY123"/>
      <c r="ODA123"/>
      <c r="ODC123"/>
      <c r="ODE123"/>
      <c r="ODG123"/>
      <c r="ODI123"/>
      <c r="ODK123"/>
      <c r="ODM123"/>
      <c r="ODO123"/>
      <c r="ODQ123"/>
      <c r="ODS123"/>
      <c r="ODU123"/>
      <c r="ODW123"/>
      <c r="ODY123"/>
      <c r="OEA123"/>
      <c r="OEC123"/>
      <c r="OEE123"/>
      <c r="OEG123"/>
      <c r="OEI123"/>
      <c r="OEK123"/>
      <c r="OEM123"/>
      <c r="OEO123"/>
      <c r="OEQ123"/>
      <c r="OES123"/>
      <c r="OEU123"/>
      <c r="OEW123"/>
      <c r="OEY123"/>
      <c r="OFA123"/>
      <c r="OFC123"/>
      <c r="OFE123"/>
      <c r="OFG123"/>
      <c r="OFI123"/>
      <c r="OFK123"/>
      <c r="OFM123"/>
      <c r="OFO123"/>
      <c r="OFQ123"/>
      <c r="OFS123"/>
      <c r="OFU123"/>
      <c r="OFW123"/>
      <c r="OFY123"/>
      <c r="OGA123"/>
      <c r="OGC123"/>
      <c r="OGE123"/>
      <c r="OGG123"/>
      <c r="OGI123"/>
      <c r="OGK123"/>
      <c r="OGM123"/>
      <c r="OGO123"/>
      <c r="OGQ123"/>
      <c r="OGS123"/>
      <c r="OGU123"/>
      <c r="OGW123"/>
      <c r="OGY123"/>
      <c r="OHA123"/>
      <c r="OHC123"/>
      <c r="OHE123"/>
      <c r="OHG123"/>
      <c r="OHI123"/>
      <c r="OHK123"/>
      <c r="OHM123"/>
      <c r="OHO123"/>
      <c r="OHQ123"/>
      <c r="OHS123"/>
      <c r="OHU123"/>
      <c r="OHW123"/>
      <c r="OHY123"/>
      <c r="OIA123"/>
      <c r="OIC123"/>
      <c r="OIE123"/>
      <c r="OIG123"/>
      <c r="OII123"/>
      <c r="OIK123"/>
      <c r="OIM123"/>
      <c r="OIO123"/>
      <c r="OIQ123"/>
      <c r="OIS123"/>
      <c r="OIU123"/>
      <c r="OIW123"/>
      <c r="OIY123"/>
      <c r="OJA123"/>
      <c r="OJC123"/>
      <c r="OJE123"/>
      <c r="OJG123"/>
      <c r="OJI123"/>
      <c r="OJK123"/>
      <c r="OJM123"/>
      <c r="OJO123"/>
      <c r="OJQ123"/>
      <c r="OJS123"/>
      <c r="OJU123"/>
      <c r="OJW123"/>
      <c r="OJY123"/>
      <c r="OKA123"/>
      <c r="OKC123"/>
      <c r="OKE123"/>
      <c r="OKG123"/>
      <c r="OKI123"/>
      <c r="OKK123"/>
      <c r="OKM123"/>
      <c r="OKO123"/>
      <c r="OKQ123"/>
      <c r="OKS123"/>
      <c r="OKU123"/>
      <c r="OKW123"/>
      <c r="OKY123"/>
      <c r="OLA123"/>
      <c r="OLC123"/>
      <c r="OLE123"/>
      <c r="OLG123"/>
      <c r="OLI123"/>
      <c r="OLK123"/>
      <c r="OLM123"/>
      <c r="OLO123"/>
      <c r="OLQ123"/>
      <c r="OLS123"/>
      <c r="OLU123"/>
      <c r="OLW123"/>
      <c r="OLY123"/>
      <c r="OMA123"/>
      <c r="OMC123"/>
      <c r="OME123"/>
      <c r="OMG123"/>
      <c r="OMI123"/>
      <c r="OMK123"/>
      <c r="OMM123"/>
      <c r="OMO123"/>
      <c r="OMQ123"/>
      <c r="OMS123"/>
      <c r="OMU123"/>
      <c r="OMW123"/>
      <c r="OMY123"/>
      <c r="ONA123"/>
      <c r="ONC123"/>
      <c r="ONE123"/>
      <c r="ONG123"/>
      <c r="ONI123"/>
      <c r="ONK123"/>
      <c r="ONM123"/>
      <c r="ONO123"/>
      <c r="ONQ123"/>
      <c r="ONS123"/>
      <c r="ONU123"/>
      <c r="ONW123"/>
      <c r="ONY123"/>
      <c r="OOA123"/>
      <c r="OOC123"/>
      <c r="OOE123"/>
      <c r="OOG123"/>
      <c r="OOI123"/>
      <c r="OOK123"/>
      <c r="OOM123"/>
      <c r="OOO123"/>
      <c r="OOQ123"/>
      <c r="OOS123"/>
      <c r="OOU123"/>
      <c r="OOW123"/>
      <c r="OOY123"/>
      <c r="OPA123"/>
      <c r="OPC123"/>
      <c r="OPE123"/>
      <c r="OPG123"/>
      <c r="OPI123"/>
      <c r="OPK123"/>
      <c r="OPM123"/>
      <c r="OPO123"/>
      <c r="OPQ123"/>
      <c r="OPS123"/>
      <c r="OPU123"/>
      <c r="OPW123"/>
      <c r="OPY123"/>
      <c r="OQA123"/>
      <c r="OQC123"/>
      <c r="OQE123"/>
      <c r="OQG123"/>
      <c r="OQI123"/>
      <c r="OQK123"/>
      <c r="OQM123"/>
      <c r="OQO123"/>
      <c r="OQQ123"/>
      <c r="OQS123"/>
      <c r="OQU123"/>
      <c r="OQW123"/>
      <c r="OQY123"/>
      <c r="ORA123"/>
      <c r="ORC123"/>
      <c r="ORE123"/>
      <c r="ORG123"/>
      <c r="ORI123"/>
      <c r="ORK123"/>
      <c r="ORM123"/>
      <c r="ORO123"/>
      <c r="ORQ123"/>
      <c r="ORS123"/>
      <c r="ORU123"/>
      <c r="ORW123"/>
      <c r="ORY123"/>
      <c r="OSA123"/>
      <c r="OSC123"/>
      <c r="OSE123"/>
      <c r="OSG123"/>
      <c r="OSI123"/>
      <c r="OSK123"/>
      <c r="OSM123"/>
      <c r="OSO123"/>
      <c r="OSQ123"/>
      <c r="OSS123"/>
      <c r="OSU123"/>
      <c r="OSW123"/>
      <c r="OSY123"/>
      <c r="OTA123"/>
      <c r="OTC123"/>
      <c r="OTE123"/>
      <c r="OTG123"/>
      <c r="OTI123"/>
      <c r="OTK123"/>
      <c r="OTM123"/>
      <c r="OTO123"/>
      <c r="OTQ123"/>
      <c r="OTS123"/>
      <c r="OTU123"/>
      <c r="OTW123"/>
      <c r="OTY123"/>
      <c r="OUA123"/>
      <c r="OUC123"/>
      <c r="OUE123"/>
      <c r="OUG123"/>
      <c r="OUI123"/>
      <c r="OUK123"/>
      <c r="OUM123"/>
      <c r="OUO123"/>
      <c r="OUQ123"/>
      <c r="OUS123"/>
      <c r="OUU123"/>
      <c r="OUW123"/>
      <c r="OUY123"/>
      <c r="OVA123"/>
      <c r="OVC123"/>
      <c r="OVE123"/>
      <c r="OVG123"/>
      <c r="OVI123"/>
      <c r="OVK123"/>
      <c r="OVM123"/>
      <c r="OVO123"/>
      <c r="OVQ123"/>
      <c r="OVS123"/>
      <c r="OVU123"/>
      <c r="OVW123"/>
      <c r="OVY123"/>
      <c r="OWA123"/>
      <c r="OWC123"/>
      <c r="OWE123"/>
      <c r="OWG123"/>
      <c r="OWI123"/>
      <c r="OWK123"/>
      <c r="OWM123"/>
      <c r="OWO123"/>
      <c r="OWQ123"/>
      <c r="OWS123"/>
      <c r="OWU123"/>
      <c r="OWW123"/>
      <c r="OWY123"/>
      <c r="OXA123"/>
      <c r="OXC123"/>
      <c r="OXE123"/>
      <c r="OXG123"/>
      <c r="OXI123"/>
      <c r="OXK123"/>
      <c r="OXM123"/>
      <c r="OXO123"/>
      <c r="OXQ123"/>
      <c r="OXS123"/>
      <c r="OXU123"/>
      <c r="OXW123"/>
      <c r="OXY123"/>
      <c r="OYA123"/>
      <c r="OYC123"/>
      <c r="OYE123"/>
      <c r="OYG123"/>
      <c r="OYI123"/>
      <c r="OYK123"/>
      <c r="OYM123"/>
      <c r="OYO123"/>
      <c r="OYQ123"/>
      <c r="OYS123"/>
      <c r="OYU123"/>
      <c r="OYW123"/>
      <c r="OYY123"/>
      <c r="OZA123"/>
      <c r="OZC123"/>
      <c r="OZE123"/>
      <c r="OZG123"/>
      <c r="OZI123"/>
      <c r="OZK123"/>
      <c r="OZM123"/>
      <c r="OZO123"/>
      <c r="OZQ123"/>
      <c r="OZS123"/>
      <c r="OZU123"/>
      <c r="OZW123"/>
      <c r="OZY123"/>
      <c r="PAA123"/>
      <c r="PAC123"/>
      <c r="PAE123"/>
      <c r="PAG123"/>
      <c r="PAI123"/>
      <c r="PAK123"/>
      <c r="PAM123"/>
      <c r="PAO123"/>
      <c r="PAQ123"/>
      <c r="PAS123"/>
      <c r="PAU123"/>
      <c r="PAW123"/>
      <c r="PAY123"/>
      <c r="PBA123"/>
      <c r="PBC123"/>
      <c r="PBE123"/>
      <c r="PBG123"/>
      <c r="PBI123"/>
      <c r="PBK123"/>
      <c r="PBM123"/>
      <c r="PBO123"/>
      <c r="PBQ123"/>
      <c r="PBS123"/>
      <c r="PBU123"/>
      <c r="PBW123"/>
      <c r="PBY123"/>
      <c r="PCA123"/>
      <c r="PCC123"/>
      <c r="PCE123"/>
      <c r="PCG123"/>
      <c r="PCI123"/>
      <c r="PCK123"/>
      <c r="PCM123"/>
      <c r="PCO123"/>
      <c r="PCQ123"/>
      <c r="PCS123"/>
      <c r="PCU123"/>
      <c r="PCW123"/>
      <c r="PCY123"/>
      <c r="PDA123"/>
      <c r="PDC123"/>
      <c r="PDE123"/>
      <c r="PDG123"/>
      <c r="PDI123"/>
      <c r="PDK123"/>
      <c r="PDM123"/>
      <c r="PDO123"/>
      <c r="PDQ123"/>
      <c r="PDS123"/>
      <c r="PDU123"/>
      <c r="PDW123"/>
      <c r="PDY123"/>
      <c r="PEA123"/>
      <c r="PEC123"/>
      <c r="PEE123"/>
      <c r="PEG123"/>
      <c r="PEI123"/>
      <c r="PEK123"/>
      <c r="PEM123"/>
      <c r="PEO123"/>
      <c r="PEQ123"/>
      <c r="PES123"/>
      <c r="PEU123"/>
      <c r="PEW123"/>
      <c r="PEY123"/>
      <c r="PFA123"/>
      <c r="PFC123"/>
      <c r="PFE123"/>
      <c r="PFG123"/>
      <c r="PFI123"/>
      <c r="PFK123"/>
      <c r="PFM123"/>
      <c r="PFO123"/>
      <c r="PFQ123"/>
      <c r="PFS123"/>
      <c r="PFU123"/>
      <c r="PFW123"/>
      <c r="PFY123"/>
      <c r="PGA123"/>
      <c r="PGC123"/>
      <c r="PGE123"/>
      <c r="PGG123"/>
      <c r="PGI123"/>
      <c r="PGK123"/>
      <c r="PGM123"/>
      <c r="PGO123"/>
      <c r="PGQ123"/>
      <c r="PGS123"/>
      <c r="PGU123"/>
      <c r="PGW123"/>
      <c r="PGY123"/>
      <c r="PHA123"/>
      <c r="PHC123"/>
      <c r="PHE123"/>
      <c r="PHG123"/>
      <c r="PHI123"/>
      <c r="PHK123"/>
      <c r="PHM123"/>
      <c r="PHO123"/>
      <c r="PHQ123"/>
      <c r="PHS123"/>
      <c r="PHU123"/>
      <c r="PHW123"/>
      <c r="PHY123"/>
      <c r="PIA123"/>
      <c r="PIC123"/>
      <c r="PIE123"/>
      <c r="PIG123"/>
      <c r="PII123"/>
      <c r="PIK123"/>
      <c r="PIM123"/>
      <c r="PIO123"/>
      <c r="PIQ123"/>
      <c r="PIS123"/>
      <c r="PIU123"/>
      <c r="PIW123"/>
      <c r="PIY123"/>
      <c r="PJA123"/>
      <c r="PJC123"/>
      <c r="PJE123"/>
      <c r="PJG123"/>
      <c r="PJI123"/>
      <c r="PJK123"/>
      <c r="PJM123"/>
      <c r="PJO123"/>
      <c r="PJQ123"/>
      <c r="PJS123"/>
      <c r="PJU123"/>
      <c r="PJW123"/>
      <c r="PJY123"/>
      <c r="PKA123"/>
      <c r="PKC123"/>
      <c r="PKE123"/>
      <c r="PKG123"/>
      <c r="PKI123"/>
      <c r="PKK123"/>
      <c r="PKM123"/>
      <c r="PKO123"/>
      <c r="PKQ123"/>
      <c r="PKS123"/>
      <c r="PKU123"/>
      <c r="PKW123"/>
      <c r="PKY123"/>
      <c r="PLA123"/>
      <c r="PLC123"/>
      <c r="PLE123"/>
      <c r="PLG123"/>
      <c r="PLI123"/>
      <c r="PLK123"/>
      <c r="PLM123"/>
      <c r="PLO123"/>
      <c r="PLQ123"/>
      <c r="PLS123"/>
      <c r="PLU123"/>
      <c r="PLW123"/>
      <c r="PLY123"/>
      <c r="PMA123"/>
      <c r="PMC123"/>
      <c r="PME123"/>
      <c r="PMG123"/>
      <c r="PMI123"/>
      <c r="PMK123"/>
      <c r="PMM123"/>
      <c r="PMO123"/>
      <c r="PMQ123"/>
      <c r="PMS123"/>
      <c r="PMU123"/>
      <c r="PMW123"/>
      <c r="PMY123"/>
      <c r="PNA123"/>
      <c r="PNC123"/>
      <c r="PNE123"/>
      <c r="PNG123"/>
      <c r="PNI123"/>
      <c r="PNK123"/>
      <c r="PNM123"/>
      <c r="PNO123"/>
      <c r="PNQ123"/>
      <c r="PNS123"/>
      <c r="PNU123"/>
      <c r="PNW123"/>
      <c r="PNY123"/>
      <c r="POA123"/>
      <c r="POC123"/>
      <c r="POE123"/>
      <c r="POG123"/>
      <c r="POI123"/>
      <c r="POK123"/>
      <c r="POM123"/>
      <c r="POO123"/>
      <c r="POQ123"/>
      <c r="POS123"/>
      <c r="POU123"/>
      <c r="POW123"/>
      <c r="POY123"/>
      <c r="PPA123"/>
      <c r="PPC123"/>
      <c r="PPE123"/>
      <c r="PPG123"/>
      <c r="PPI123"/>
      <c r="PPK123"/>
      <c r="PPM123"/>
      <c r="PPO123"/>
      <c r="PPQ123"/>
      <c r="PPS123"/>
      <c r="PPU123"/>
      <c r="PPW123"/>
      <c r="PPY123"/>
      <c r="PQA123"/>
      <c r="PQC123"/>
      <c r="PQE123"/>
      <c r="PQG123"/>
      <c r="PQI123"/>
      <c r="PQK123"/>
      <c r="PQM123"/>
      <c r="PQO123"/>
      <c r="PQQ123"/>
      <c r="PQS123"/>
      <c r="PQU123"/>
      <c r="PQW123"/>
      <c r="PQY123"/>
      <c r="PRA123"/>
      <c r="PRC123"/>
      <c r="PRE123"/>
      <c r="PRG123"/>
      <c r="PRI123"/>
      <c r="PRK123"/>
      <c r="PRM123"/>
      <c r="PRO123"/>
      <c r="PRQ123"/>
      <c r="PRS123"/>
      <c r="PRU123"/>
      <c r="PRW123"/>
      <c r="PRY123"/>
      <c r="PSA123"/>
      <c r="PSC123"/>
      <c r="PSE123"/>
      <c r="PSG123"/>
      <c r="PSI123"/>
      <c r="PSK123"/>
      <c r="PSM123"/>
      <c r="PSO123"/>
      <c r="PSQ123"/>
      <c r="PSS123"/>
      <c r="PSU123"/>
      <c r="PSW123"/>
      <c r="PSY123"/>
      <c r="PTA123"/>
      <c r="PTC123"/>
      <c r="PTE123"/>
      <c r="PTG123"/>
      <c r="PTI123"/>
      <c r="PTK123"/>
      <c r="PTM123"/>
      <c r="PTO123"/>
      <c r="PTQ123"/>
      <c r="PTS123"/>
      <c r="PTU123"/>
      <c r="PTW123"/>
      <c r="PTY123"/>
      <c r="PUA123"/>
      <c r="PUC123"/>
      <c r="PUE123"/>
      <c r="PUG123"/>
      <c r="PUI123"/>
      <c r="PUK123"/>
      <c r="PUM123"/>
      <c r="PUO123"/>
      <c r="PUQ123"/>
      <c r="PUS123"/>
      <c r="PUU123"/>
      <c r="PUW123"/>
      <c r="PUY123"/>
      <c r="PVA123"/>
      <c r="PVC123"/>
      <c r="PVE123"/>
      <c r="PVG123"/>
      <c r="PVI123"/>
      <c r="PVK123"/>
      <c r="PVM123"/>
      <c r="PVO123"/>
      <c r="PVQ123"/>
      <c r="PVS123"/>
      <c r="PVU123"/>
      <c r="PVW123"/>
      <c r="PVY123"/>
      <c r="PWA123"/>
      <c r="PWC123"/>
      <c r="PWE123"/>
      <c r="PWG123"/>
      <c r="PWI123"/>
      <c r="PWK123"/>
      <c r="PWM123"/>
      <c r="PWO123"/>
      <c r="PWQ123"/>
      <c r="PWS123"/>
      <c r="PWU123"/>
      <c r="PWW123"/>
      <c r="PWY123"/>
      <c r="PXA123"/>
      <c r="PXC123"/>
      <c r="PXE123"/>
      <c r="PXG123"/>
      <c r="PXI123"/>
      <c r="PXK123"/>
      <c r="PXM123"/>
      <c r="PXO123"/>
      <c r="PXQ123"/>
      <c r="PXS123"/>
      <c r="PXU123"/>
      <c r="PXW123"/>
      <c r="PXY123"/>
      <c r="PYA123"/>
      <c r="PYC123"/>
      <c r="PYE123"/>
      <c r="PYG123"/>
      <c r="PYI123"/>
      <c r="PYK123"/>
      <c r="PYM123"/>
      <c r="PYO123"/>
      <c r="PYQ123"/>
      <c r="PYS123"/>
      <c r="PYU123"/>
      <c r="PYW123"/>
      <c r="PYY123"/>
      <c r="PZA123"/>
      <c r="PZC123"/>
      <c r="PZE123"/>
      <c r="PZG123"/>
      <c r="PZI123"/>
      <c r="PZK123"/>
      <c r="PZM123"/>
      <c r="PZO123"/>
      <c r="PZQ123"/>
      <c r="PZS123"/>
      <c r="PZU123"/>
      <c r="PZW123"/>
      <c r="PZY123"/>
      <c r="QAA123"/>
      <c r="QAC123"/>
      <c r="QAE123"/>
      <c r="QAG123"/>
      <c r="QAI123"/>
      <c r="QAK123"/>
      <c r="QAM123"/>
      <c r="QAO123"/>
      <c r="QAQ123"/>
      <c r="QAS123"/>
      <c r="QAU123"/>
      <c r="QAW123"/>
      <c r="QAY123"/>
      <c r="QBA123"/>
      <c r="QBC123"/>
      <c r="QBE123"/>
      <c r="QBG123"/>
      <c r="QBI123"/>
      <c r="QBK123"/>
      <c r="QBM123"/>
      <c r="QBO123"/>
      <c r="QBQ123"/>
      <c r="QBS123"/>
      <c r="QBU123"/>
      <c r="QBW123"/>
      <c r="QBY123"/>
      <c r="QCA123"/>
      <c r="QCC123"/>
      <c r="QCE123"/>
      <c r="QCG123"/>
      <c r="QCI123"/>
      <c r="QCK123"/>
      <c r="QCM123"/>
      <c r="QCO123"/>
      <c r="QCQ123"/>
      <c r="QCS123"/>
      <c r="QCU123"/>
      <c r="QCW123"/>
      <c r="QCY123"/>
      <c r="QDA123"/>
      <c r="QDC123"/>
      <c r="QDE123"/>
      <c r="QDG123"/>
      <c r="QDI123"/>
      <c r="QDK123"/>
      <c r="QDM123"/>
      <c r="QDO123"/>
      <c r="QDQ123"/>
      <c r="QDS123"/>
      <c r="QDU123"/>
      <c r="QDW123"/>
      <c r="QDY123"/>
      <c r="QEA123"/>
      <c r="QEC123"/>
      <c r="QEE123"/>
      <c r="QEG123"/>
      <c r="QEI123"/>
      <c r="QEK123"/>
      <c r="QEM123"/>
      <c r="QEO123"/>
      <c r="QEQ123"/>
      <c r="QES123"/>
      <c r="QEU123"/>
      <c r="QEW123"/>
      <c r="QEY123"/>
      <c r="QFA123"/>
      <c r="QFC123"/>
      <c r="QFE123"/>
      <c r="QFG123"/>
      <c r="QFI123"/>
      <c r="QFK123"/>
      <c r="QFM123"/>
      <c r="QFO123"/>
      <c r="QFQ123"/>
      <c r="QFS123"/>
      <c r="QFU123"/>
      <c r="QFW123"/>
      <c r="QFY123"/>
      <c r="QGA123"/>
      <c r="QGC123"/>
      <c r="QGE123"/>
      <c r="QGG123"/>
      <c r="QGI123"/>
      <c r="QGK123"/>
      <c r="QGM123"/>
      <c r="QGO123"/>
      <c r="QGQ123"/>
      <c r="QGS123"/>
      <c r="QGU123"/>
      <c r="QGW123"/>
      <c r="QGY123"/>
      <c r="QHA123"/>
      <c r="QHC123"/>
      <c r="QHE123"/>
      <c r="QHG123"/>
      <c r="QHI123"/>
      <c r="QHK123"/>
      <c r="QHM123"/>
      <c r="QHO123"/>
      <c r="QHQ123"/>
      <c r="QHS123"/>
      <c r="QHU123"/>
      <c r="QHW123"/>
      <c r="QHY123"/>
      <c r="QIA123"/>
      <c r="QIC123"/>
      <c r="QIE123"/>
      <c r="QIG123"/>
      <c r="QII123"/>
      <c r="QIK123"/>
      <c r="QIM123"/>
      <c r="QIO123"/>
      <c r="QIQ123"/>
      <c r="QIS123"/>
      <c r="QIU123"/>
      <c r="QIW123"/>
      <c r="QIY123"/>
      <c r="QJA123"/>
      <c r="QJC123"/>
      <c r="QJE123"/>
      <c r="QJG123"/>
      <c r="QJI123"/>
      <c r="QJK123"/>
      <c r="QJM123"/>
      <c r="QJO123"/>
      <c r="QJQ123"/>
      <c r="QJS123"/>
      <c r="QJU123"/>
      <c r="QJW123"/>
      <c r="QJY123"/>
      <c r="QKA123"/>
      <c r="QKC123"/>
      <c r="QKE123"/>
      <c r="QKG123"/>
      <c r="QKI123"/>
      <c r="QKK123"/>
      <c r="QKM123"/>
      <c r="QKO123"/>
      <c r="QKQ123"/>
      <c r="QKS123"/>
      <c r="QKU123"/>
      <c r="QKW123"/>
      <c r="QKY123"/>
      <c r="QLA123"/>
      <c r="QLC123"/>
      <c r="QLE123"/>
      <c r="QLG123"/>
      <c r="QLI123"/>
      <c r="QLK123"/>
      <c r="QLM123"/>
      <c r="QLO123"/>
      <c r="QLQ123"/>
      <c r="QLS123"/>
      <c r="QLU123"/>
      <c r="QLW123"/>
      <c r="QLY123"/>
      <c r="QMA123"/>
      <c r="QMC123"/>
      <c r="QME123"/>
      <c r="QMG123"/>
      <c r="QMI123"/>
      <c r="QMK123"/>
      <c r="QMM123"/>
      <c r="QMO123"/>
      <c r="QMQ123"/>
      <c r="QMS123"/>
      <c r="QMU123"/>
      <c r="QMW123"/>
      <c r="QMY123"/>
      <c r="QNA123"/>
      <c r="QNC123"/>
      <c r="QNE123"/>
      <c r="QNG123"/>
      <c r="QNI123"/>
      <c r="QNK123"/>
      <c r="QNM123"/>
      <c r="QNO123"/>
      <c r="QNQ123"/>
      <c r="QNS123"/>
      <c r="QNU123"/>
      <c r="QNW123"/>
      <c r="QNY123"/>
      <c r="QOA123"/>
      <c r="QOC123"/>
      <c r="QOE123"/>
      <c r="QOG123"/>
      <c r="QOI123"/>
      <c r="QOK123"/>
      <c r="QOM123"/>
      <c r="QOO123"/>
      <c r="QOQ123"/>
      <c r="QOS123"/>
      <c r="QOU123"/>
      <c r="QOW123"/>
      <c r="QOY123"/>
      <c r="QPA123"/>
      <c r="QPC123"/>
      <c r="QPE123"/>
      <c r="QPG123"/>
      <c r="QPI123"/>
      <c r="QPK123"/>
      <c r="QPM123"/>
      <c r="QPO123"/>
      <c r="QPQ123"/>
      <c r="QPS123"/>
      <c r="QPU123"/>
      <c r="QPW123"/>
      <c r="QPY123"/>
      <c r="QQA123"/>
      <c r="QQC123"/>
      <c r="QQE123"/>
      <c r="QQG123"/>
      <c r="QQI123"/>
      <c r="QQK123"/>
      <c r="QQM123"/>
      <c r="QQO123"/>
      <c r="QQQ123"/>
      <c r="QQS123"/>
      <c r="QQU123"/>
      <c r="QQW123"/>
      <c r="QQY123"/>
      <c r="QRA123"/>
      <c r="QRC123"/>
      <c r="QRE123"/>
      <c r="QRG123"/>
      <c r="QRI123"/>
      <c r="QRK123"/>
      <c r="QRM123"/>
      <c r="QRO123"/>
      <c r="QRQ123"/>
      <c r="QRS123"/>
      <c r="QRU123"/>
      <c r="QRW123"/>
      <c r="QRY123"/>
      <c r="QSA123"/>
      <c r="QSC123"/>
      <c r="QSE123"/>
      <c r="QSG123"/>
      <c r="QSI123"/>
      <c r="QSK123"/>
      <c r="QSM123"/>
      <c r="QSO123"/>
      <c r="QSQ123"/>
      <c r="QSS123"/>
      <c r="QSU123"/>
      <c r="QSW123"/>
      <c r="QSY123"/>
      <c r="QTA123"/>
      <c r="QTC123"/>
      <c r="QTE123"/>
      <c r="QTG123"/>
      <c r="QTI123"/>
      <c r="QTK123"/>
      <c r="QTM123"/>
      <c r="QTO123"/>
      <c r="QTQ123"/>
      <c r="QTS123"/>
      <c r="QTU123"/>
      <c r="QTW123"/>
      <c r="QTY123"/>
      <c r="QUA123"/>
      <c r="QUC123"/>
      <c r="QUE123"/>
      <c r="QUG123"/>
      <c r="QUI123"/>
      <c r="QUK123"/>
      <c r="QUM123"/>
      <c r="QUO123"/>
      <c r="QUQ123"/>
      <c r="QUS123"/>
      <c r="QUU123"/>
      <c r="QUW123"/>
      <c r="QUY123"/>
      <c r="QVA123"/>
      <c r="QVC123"/>
      <c r="QVE123"/>
      <c r="QVG123"/>
      <c r="QVI123"/>
      <c r="QVK123"/>
      <c r="QVM123"/>
      <c r="QVO123"/>
      <c r="QVQ123"/>
      <c r="QVS123"/>
      <c r="QVU123"/>
      <c r="QVW123"/>
      <c r="QVY123"/>
      <c r="QWA123"/>
      <c r="QWC123"/>
      <c r="QWE123"/>
      <c r="QWG123"/>
      <c r="QWI123"/>
      <c r="QWK123"/>
      <c r="QWM123"/>
      <c r="QWO123"/>
      <c r="QWQ123"/>
      <c r="QWS123"/>
      <c r="QWU123"/>
      <c r="QWW123"/>
      <c r="QWY123"/>
      <c r="QXA123"/>
      <c r="QXC123"/>
      <c r="QXE123"/>
      <c r="QXG123"/>
      <c r="QXI123"/>
      <c r="QXK123"/>
      <c r="QXM123"/>
      <c r="QXO123"/>
      <c r="QXQ123"/>
      <c r="QXS123"/>
      <c r="QXU123"/>
      <c r="QXW123"/>
      <c r="QXY123"/>
      <c r="QYA123"/>
      <c r="QYC123"/>
      <c r="QYE123"/>
      <c r="QYG123"/>
      <c r="QYI123"/>
      <c r="QYK123"/>
      <c r="QYM123"/>
      <c r="QYO123"/>
      <c r="QYQ123"/>
      <c r="QYS123"/>
      <c r="QYU123"/>
      <c r="QYW123"/>
      <c r="QYY123"/>
      <c r="QZA123"/>
      <c r="QZC123"/>
      <c r="QZE123"/>
      <c r="QZG123"/>
      <c r="QZI123"/>
      <c r="QZK123"/>
      <c r="QZM123"/>
      <c r="QZO123"/>
      <c r="QZQ123"/>
      <c r="QZS123"/>
      <c r="QZU123"/>
      <c r="QZW123"/>
      <c r="QZY123"/>
      <c r="RAA123"/>
      <c r="RAC123"/>
      <c r="RAE123"/>
      <c r="RAG123"/>
      <c r="RAI123"/>
      <c r="RAK123"/>
      <c r="RAM123"/>
      <c r="RAO123"/>
      <c r="RAQ123"/>
      <c r="RAS123"/>
      <c r="RAU123"/>
      <c r="RAW123"/>
      <c r="RAY123"/>
      <c r="RBA123"/>
      <c r="RBC123"/>
      <c r="RBE123"/>
      <c r="RBG123"/>
      <c r="RBI123"/>
      <c r="RBK123"/>
      <c r="RBM123"/>
      <c r="RBO123"/>
      <c r="RBQ123"/>
      <c r="RBS123"/>
      <c r="RBU123"/>
      <c r="RBW123"/>
      <c r="RBY123"/>
      <c r="RCA123"/>
      <c r="RCC123"/>
      <c r="RCE123"/>
      <c r="RCG123"/>
      <c r="RCI123"/>
      <c r="RCK123"/>
      <c r="RCM123"/>
      <c r="RCO123"/>
      <c r="RCQ123"/>
      <c r="RCS123"/>
      <c r="RCU123"/>
      <c r="RCW123"/>
      <c r="RCY123"/>
      <c r="RDA123"/>
      <c r="RDC123"/>
      <c r="RDE123"/>
      <c r="RDG123"/>
      <c r="RDI123"/>
      <c r="RDK123"/>
      <c r="RDM123"/>
      <c r="RDO123"/>
      <c r="RDQ123"/>
      <c r="RDS123"/>
      <c r="RDU123"/>
      <c r="RDW123"/>
      <c r="RDY123"/>
      <c r="REA123"/>
      <c r="REC123"/>
      <c r="REE123"/>
      <c r="REG123"/>
      <c r="REI123"/>
      <c r="REK123"/>
      <c r="REM123"/>
      <c r="REO123"/>
      <c r="REQ123"/>
      <c r="RES123"/>
      <c r="REU123"/>
      <c r="REW123"/>
      <c r="REY123"/>
      <c r="RFA123"/>
      <c r="RFC123"/>
      <c r="RFE123"/>
      <c r="RFG123"/>
      <c r="RFI123"/>
      <c r="RFK123"/>
      <c r="RFM123"/>
      <c r="RFO123"/>
      <c r="RFQ123"/>
      <c r="RFS123"/>
      <c r="RFU123"/>
      <c r="RFW123"/>
      <c r="RFY123"/>
      <c r="RGA123"/>
      <c r="RGC123"/>
      <c r="RGE123"/>
      <c r="RGG123"/>
      <c r="RGI123"/>
      <c r="RGK123"/>
      <c r="RGM123"/>
      <c r="RGO123"/>
      <c r="RGQ123"/>
      <c r="RGS123"/>
      <c r="RGU123"/>
      <c r="RGW123"/>
      <c r="RGY123"/>
      <c r="RHA123"/>
      <c r="RHC123"/>
      <c r="RHE123"/>
      <c r="RHG123"/>
      <c r="RHI123"/>
      <c r="RHK123"/>
      <c r="RHM123"/>
      <c r="RHO123"/>
      <c r="RHQ123"/>
      <c r="RHS123"/>
      <c r="RHU123"/>
      <c r="RHW123"/>
      <c r="RHY123"/>
      <c r="RIA123"/>
      <c r="RIC123"/>
      <c r="RIE123"/>
      <c r="RIG123"/>
      <c r="RII123"/>
      <c r="RIK123"/>
      <c r="RIM123"/>
      <c r="RIO123"/>
      <c r="RIQ123"/>
      <c r="RIS123"/>
      <c r="RIU123"/>
      <c r="RIW123"/>
      <c r="RIY123"/>
      <c r="RJA123"/>
      <c r="RJC123"/>
      <c r="RJE123"/>
      <c r="RJG123"/>
      <c r="RJI123"/>
      <c r="RJK123"/>
      <c r="RJM123"/>
      <c r="RJO123"/>
      <c r="RJQ123"/>
      <c r="RJS123"/>
      <c r="RJU123"/>
      <c r="RJW123"/>
      <c r="RJY123"/>
      <c r="RKA123"/>
      <c r="RKC123"/>
      <c r="RKE123"/>
      <c r="RKG123"/>
      <c r="RKI123"/>
      <c r="RKK123"/>
      <c r="RKM123"/>
      <c r="RKO123"/>
      <c r="RKQ123"/>
      <c r="RKS123"/>
      <c r="RKU123"/>
      <c r="RKW123"/>
      <c r="RKY123"/>
      <c r="RLA123"/>
      <c r="RLC123"/>
      <c r="RLE123"/>
      <c r="RLG123"/>
      <c r="RLI123"/>
      <c r="RLK123"/>
      <c r="RLM123"/>
      <c r="RLO123"/>
      <c r="RLQ123"/>
      <c r="RLS123"/>
      <c r="RLU123"/>
      <c r="RLW123"/>
      <c r="RLY123"/>
      <c r="RMA123"/>
      <c r="RMC123"/>
      <c r="RME123"/>
      <c r="RMG123"/>
      <c r="RMI123"/>
      <c r="RMK123"/>
      <c r="RMM123"/>
      <c r="RMO123"/>
      <c r="RMQ123"/>
      <c r="RMS123"/>
      <c r="RMU123"/>
      <c r="RMW123"/>
      <c r="RMY123"/>
      <c r="RNA123"/>
      <c r="RNC123"/>
      <c r="RNE123"/>
      <c r="RNG123"/>
      <c r="RNI123"/>
      <c r="RNK123"/>
      <c r="RNM123"/>
      <c r="RNO123"/>
      <c r="RNQ123"/>
      <c r="RNS123"/>
      <c r="RNU123"/>
      <c r="RNW123"/>
      <c r="RNY123"/>
      <c r="ROA123"/>
      <c r="ROC123"/>
      <c r="ROE123"/>
      <c r="ROG123"/>
      <c r="ROI123"/>
      <c r="ROK123"/>
      <c r="ROM123"/>
      <c r="ROO123"/>
      <c r="ROQ123"/>
      <c r="ROS123"/>
      <c r="ROU123"/>
      <c r="ROW123"/>
      <c r="ROY123"/>
      <c r="RPA123"/>
      <c r="RPC123"/>
      <c r="RPE123"/>
      <c r="RPG123"/>
      <c r="RPI123"/>
      <c r="RPK123"/>
      <c r="RPM123"/>
      <c r="RPO123"/>
      <c r="RPQ123"/>
      <c r="RPS123"/>
      <c r="RPU123"/>
      <c r="RPW123"/>
      <c r="RPY123"/>
      <c r="RQA123"/>
      <c r="RQC123"/>
      <c r="RQE123"/>
      <c r="RQG123"/>
      <c r="RQI123"/>
      <c r="RQK123"/>
      <c r="RQM123"/>
      <c r="RQO123"/>
      <c r="RQQ123"/>
      <c r="RQS123"/>
      <c r="RQU123"/>
      <c r="RQW123"/>
      <c r="RQY123"/>
      <c r="RRA123"/>
      <c r="RRC123"/>
      <c r="RRE123"/>
      <c r="RRG123"/>
      <c r="RRI123"/>
      <c r="RRK123"/>
      <c r="RRM123"/>
      <c r="RRO123"/>
      <c r="RRQ123"/>
      <c r="RRS123"/>
      <c r="RRU123"/>
      <c r="RRW123"/>
      <c r="RRY123"/>
      <c r="RSA123"/>
      <c r="RSC123"/>
      <c r="RSE123"/>
      <c r="RSG123"/>
      <c r="RSI123"/>
      <c r="RSK123"/>
      <c r="RSM123"/>
      <c r="RSO123"/>
      <c r="RSQ123"/>
      <c r="RSS123"/>
      <c r="RSU123"/>
      <c r="RSW123"/>
      <c r="RSY123"/>
      <c r="RTA123"/>
      <c r="RTC123"/>
      <c r="RTE123"/>
      <c r="RTG123"/>
      <c r="RTI123"/>
      <c r="RTK123"/>
      <c r="RTM123"/>
      <c r="RTO123"/>
      <c r="RTQ123"/>
      <c r="RTS123"/>
      <c r="RTU123"/>
      <c r="RTW123"/>
      <c r="RTY123"/>
      <c r="RUA123"/>
      <c r="RUC123"/>
      <c r="RUE123"/>
      <c r="RUG123"/>
      <c r="RUI123"/>
      <c r="RUK123"/>
      <c r="RUM123"/>
      <c r="RUO123"/>
      <c r="RUQ123"/>
      <c r="RUS123"/>
      <c r="RUU123"/>
      <c r="RUW123"/>
      <c r="RUY123"/>
      <c r="RVA123"/>
      <c r="RVC123"/>
      <c r="RVE123"/>
      <c r="RVG123"/>
      <c r="RVI123"/>
      <c r="RVK123"/>
      <c r="RVM123"/>
      <c r="RVO123"/>
      <c r="RVQ123"/>
      <c r="RVS123"/>
      <c r="RVU123"/>
      <c r="RVW123"/>
      <c r="RVY123"/>
      <c r="RWA123"/>
      <c r="RWC123"/>
      <c r="RWE123"/>
      <c r="RWG123"/>
      <c r="RWI123"/>
      <c r="RWK123"/>
      <c r="RWM123"/>
      <c r="RWO123"/>
      <c r="RWQ123"/>
      <c r="RWS123"/>
      <c r="RWU123"/>
      <c r="RWW123"/>
      <c r="RWY123"/>
      <c r="RXA123"/>
      <c r="RXC123"/>
      <c r="RXE123"/>
      <c r="RXG123"/>
      <c r="RXI123"/>
      <c r="RXK123"/>
      <c r="RXM123"/>
      <c r="RXO123"/>
      <c r="RXQ123"/>
      <c r="RXS123"/>
      <c r="RXU123"/>
      <c r="RXW123"/>
      <c r="RXY123"/>
      <c r="RYA123"/>
      <c r="RYC123"/>
      <c r="RYE123"/>
      <c r="RYG123"/>
      <c r="RYI123"/>
      <c r="RYK123"/>
      <c r="RYM123"/>
      <c r="RYO123"/>
      <c r="RYQ123"/>
      <c r="RYS123"/>
      <c r="RYU123"/>
      <c r="RYW123"/>
      <c r="RYY123"/>
      <c r="RZA123"/>
      <c r="RZC123"/>
      <c r="RZE123"/>
      <c r="RZG123"/>
      <c r="RZI123"/>
      <c r="RZK123"/>
      <c r="RZM123"/>
      <c r="RZO123"/>
      <c r="RZQ123"/>
      <c r="RZS123"/>
      <c r="RZU123"/>
      <c r="RZW123"/>
      <c r="RZY123"/>
      <c r="SAA123"/>
      <c r="SAC123"/>
      <c r="SAE123"/>
      <c r="SAG123"/>
      <c r="SAI123"/>
      <c r="SAK123"/>
      <c r="SAM123"/>
      <c r="SAO123"/>
      <c r="SAQ123"/>
      <c r="SAS123"/>
      <c r="SAU123"/>
      <c r="SAW123"/>
      <c r="SAY123"/>
      <c r="SBA123"/>
      <c r="SBC123"/>
      <c r="SBE123"/>
      <c r="SBG123"/>
      <c r="SBI123"/>
      <c r="SBK123"/>
      <c r="SBM123"/>
      <c r="SBO123"/>
      <c r="SBQ123"/>
      <c r="SBS123"/>
      <c r="SBU123"/>
      <c r="SBW123"/>
      <c r="SBY123"/>
      <c r="SCA123"/>
      <c r="SCC123"/>
      <c r="SCE123"/>
      <c r="SCG123"/>
      <c r="SCI123"/>
      <c r="SCK123"/>
      <c r="SCM123"/>
      <c r="SCO123"/>
      <c r="SCQ123"/>
      <c r="SCS123"/>
      <c r="SCU123"/>
      <c r="SCW123"/>
      <c r="SCY123"/>
      <c r="SDA123"/>
      <c r="SDC123"/>
      <c r="SDE123"/>
      <c r="SDG123"/>
      <c r="SDI123"/>
      <c r="SDK123"/>
      <c r="SDM123"/>
      <c r="SDO123"/>
      <c r="SDQ123"/>
      <c r="SDS123"/>
      <c r="SDU123"/>
      <c r="SDW123"/>
      <c r="SDY123"/>
      <c r="SEA123"/>
      <c r="SEC123"/>
      <c r="SEE123"/>
      <c r="SEG123"/>
      <c r="SEI123"/>
      <c r="SEK123"/>
      <c r="SEM123"/>
      <c r="SEO123"/>
      <c r="SEQ123"/>
      <c r="SES123"/>
      <c r="SEU123"/>
      <c r="SEW123"/>
      <c r="SEY123"/>
      <c r="SFA123"/>
      <c r="SFC123"/>
      <c r="SFE123"/>
      <c r="SFG123"/>
      <c r="SFI123"/>
      <c r="SFK123"/>
      <c r="SFM123"/>
      <c r="SFO123"/>
      <c r="SFQ123"/>
      <c r="SFS123"/>
      <c r="SFU123"/>
      <c r="SFW123"/>
      <c r="SFY123"/>
      <c r="SGA123"/>
      <c r="SGC123"/>
      <c r="SGE123"/>
      <c r="SGG123"/>
      <c r="SGI123"/>
      <c r="SGK123"/>
      <c r="SGM123"/>
      <c r="SGO123"/>
      <c r="SGQ123"/>
      <c r="SGS123"/>
      <c r="SGU123"/>
      <c r="SGW123"/>
      <c r="SGY123"/>
      <c r="SHA123"/>
      <c r="SHC123"/>
      <c r="SHE123"/>
      <c r="SHG123"/>
      <c r="SHI123"/>
      <c r="SHK123"/>
      <c r="SHM123"/>
      <c r="SHO123"/>
      <c r="SHQ123"/>
      <c r="SHS123"/>
      <c r="SHU123"/>
      <c r="SHW123"/>
      <c r="SHY123"/>
      <c r="SIA123"/>
      <c r="SIC123"/>
      <c r="SIE123"/>
      <c r="SIG123"/>
      <c r="SII123"/>
      <c r="SIK123"/>
      <c r="SIM123"/>
      <c r="SIO123"/>
      <c r="SIQ123"/>
      <c r="SIS123"/>
      <c r="SIU123"/>
      <c r="SIW123"/>
      <c r="SIY123"/>
      <c r="SJA123"/>
      <c r="SJC123"/>
      <c r="SJE123"/>
      <c r="SJG123"/>
      <c r="SJI123"/>
      <c r="SJK123"/>
      <c r="SJM123"/>
      <c r="SJO123"/>
      <c r="SJQ123"/>
      <c r="SJS123"/>
      <c r="SJU123"/>
      <c r="SJW123"/>
      <c r="SJY123"/>
      <c r="SKA123"/>
      <c r="SKC123"/>
      <c r="SKE123"/>
      <c r="SKG123"/>
      <c r="SKI123"/>
      <c r="SKK123"/>
      <c r="SKM123"/>
      <c r="SKO123"/>
      <c r="SKQ123"/>
      <c r="SKS123"/>
      <c r="SKU123"/>
      <c r="SKW123"/>
      <c r="SKY123"/>
      <c r="SLA123"/>
      <c r="SLC123"/>
      <c r="SLE123"/>
      <c r="SLG123"/>
      <c r="SLI123"/>
      <c r="SLK123"/>
      <c r="SLM123"/>
      <c r="SLO123"/>
      <c r="SLQ123"/>
      <c r="SLS123"/>
      <c r="SLU123"/>
      <c r="SLW123"/>
      <c r="SLY123"/>
      <c r="SMA123"/>
      <c r="SMC123"/>
      <c r="SME123"/>
      <c r="SMG123"/>
      <c r="SMI123"/>
      <c r="SMK123"/>
      <c r="SMM123"/>
      <c r="SMO123"/>
      <c r="SMQ123"/>
      <c r="SMS123"/>
      <c r="SMU123"/>
      <c r="SMW123"/>
      <c r="SMY123"/>
      <c r="SNA123"/>
      <c r="SNC123"/>
      <c r="SNE123"/>
      <c r="SNG123"/>
      <c r="SNI123"/>
      <c r="SNK123"/>
      <c r="SNM123"/>
      <c r="SNO123"/>
      <c r="SNQ123"/>
      <c r="SNS123"/>
      <c r="SNU123"/>
      <c r="SNW123"/>
      <c r="SNY123"/>
      <c r="SOA123"/>
      <c r="SOC123"/>
      <c r="SOE123"/>
      <c r="SOG123"/>
      <c r="SOI123"/>
      <c r="SOK123"/>
      <c r="SOM123"/>
      <c r="SOO123"/>
      <c r="SOQ123"/>
      <c r="SOS123"/>
      <c r="SOU123"/>
      <c r="SOW123"/>
      <c r="SOY123"/>
      <c r="SPA123"/>
      <c r="SPC123"/>
      <c r="SPE123"/>
      <c r="SPG123"/>
      <c r="SPI123"/>
      <c r="SPK123"/>
      <c r="SPM123"/>
      <c r="SPO123"/>
      <c r="SPQ123"/>
      <c r="SPS123"/>
      <c r="SPU123"/>
      <c r="SPW123"/>
      <c r="SPY123"/>
      <c r="SQA123"/>
      <c r="SQC123"/>
      <c r="SQE123"/>
      <c r="SQG123"/>
      <c r="SQI123"/>
      <c r="SQK123"/>
      <c r="SQM123"/>
      <c r="SQO123"/>
      <c r="SQQ123"/>
      <c r="SQS123"/>
      <c r="SQU123"/>
      <c r="SQW123"/>
      <c r="SQY123"/>
      <c r="SRA123"/>
      <c r="SRC123"/>
      <c r="SRE123"/>
      <c r="SRG123"/>
      <c r="SRI123"/>
      <c r="SRK123"/>
      <c r="SRM123"/>
      <c r="SRO123"/>
      <c r="SRQ123"/>
      <c r="SRS123"/>
      <c r="SRU123"/>
      <c r="SRW123"/>
      <c r="SRY123"/>
      <c r="SSA123"/>
      <c r="SSC123"/>
      <c r="SSE123"/>
      <c r="SSG123"/>
      <c r="SSI123"/>
      <c r="SSK123"/>
      <c r="SSM123"/>
      <c r="SSO123"/>
      <c r="SSQ123"/>
      <c r="SSS123"/>
      <c r="SSU123"/>
      <c r="SSW123"/>
      <c r="SSY123"/>
      <c r="STA123"/>
      <c r="STC123"/>
      <c r="STE123"/>
      <c r="STG123"/>
      <c r="STI123"/>
      <c r="STK123"/>
      <c r="STM123"/>
      <c r="STO123"/>
      <c r="STQ123"/>
      <c r="STS123"/>
      <c r="STU123"/>
      <c r="STW123"/>
      <c r="STY123"/>
      <c r="SUA123"/>
      <c r="SUC123"/>
      <c r="SUE123"/>
      <c r="SUG123"/>
      <c r="SUI123"/>
      <c r="SUK123"/>
      <c r="SUM123"/>
      <c r="SUO123"/>
      <c r="SUQ123"/>
      <c r="SUS123"/>
      <c r="SUU123"/>
      <c r="SUW123"/>
      <c r="SUY123"/>
      <c r="SVA123"/>
      <c r="SVC123"/>
      <c r="SVE123"/>
      <c r="SVG123"/>
      <c r="SVI123"/>
      <c r="SVK123"/>
      <c r="SVM123"/>
      <c r="SVO123"/>
      <c r="SVQ123"/>
      <c r="SVS123"/>
      <c r="SVU123"/>
      <c r="SVW123"/>
      <c r="SVY123"/>
      <c r="SWA123"/>
      <c r="SWC123"/>
      <c r="SWE123"/>
      <c r="SWG123"/>
      <c r="SWI123"/>
      <c r="SWK123"/>
      <c r="SWM123"/>
      <c r="SWO123"/>
      <c r="SWQ123"/>
      <c r="SWS123"/>
      <c r="SWU123"/>
      <c r="SWW123"/>
      <c r="SWY123"/>
      <c r="SXA123"/>
      <c r="SXC123"/>
      <c r="SXE123"/>
      <c r="SXG123"/>
      <c r="SXI123"/>
      <c r="SXK123"/>
      <c r="SXM123"/>
      <c r="SXO123"/>
      <c r="SXQ123"/>
      <c r="SXS123"/>
      <c r="SXU123"/>
      <c r="SXW123"/>
      <c r="SXY123"/>
      <c r="SYA123"/>
      <c r="SYC123"/>
      <c r="SYE123"/>
      <c r="SYG123"/>
      <c r="SYI123"/>
      <c r="SYK123"/>
      <c r="SYM123"/>
      <c r="SYO123"/>
      <c r="SYQ123"/>
      <c r="SYS123"/>
      <c r="SYU123"/>
      <c r="SYW123"/>
      <c r="SYY123"/>
      <c r="SZA123"/>
      <c r="SZC123"/>
      <c r="SZE123"/>
      <c r="SZG123"/>
      <c r="SZI123"/>
      <c r="SZK123"/>
      <c r="SZM123"/>
      <c r="SZO123"/>
      <c r="SZQ123"/>
      <c r="SZS123"/>
      <c r="SZU123"/>
      <c r="SZW123"/>
      <c r="SZY123"/>
      <c r="TAA123"/>
      <c r="TAC123"/>
      <c r="TAE123"/>
      <c r="TAG123"/>
      <c r="TAI123"/>
      <c r="TAK123"/>
      <c r="TAM123"/>
      <c r="TAO123"/>
      <c r="TAQ123"/>
      <c r="TAS123"/>
      <c r="TAU123"/>
      <c r="TAW123"/>
      <c r="TAY123"/>
      <c r="TBA123"/>
      <c r="TBC123"/>
      <c r="TBE123"/>
      <c r="TBG123"/>
      <c r="TBI123"/>
      <c r="TBK123"/>
      <c r="TBM123"/>
      <c r="TBO123"/>
      <c r="TBQ123"/>
      <c r="TBS123"/>
      <c r="TBU123"/>
      <c r="TBW123"/>
      <c r="TBY123"/>
      <c r="TCA123"/>
      <c r="TCC123"/>
      <c r="TCE123"/>
      <c r="TCG123"/>
      <c r="TCI123"/>
      <c r="TCK123"/>
      <c r="TCM123"/>
      <c r="TCO123"/>
      <c r="TCQ123"/>
      <c r="TCS123"/>
      <c r="TCU123"/>
      <c r="TCW123"/>
      <c r="TCY123"/>
      <c r="TDA123"/>
      <c r="TDC123"/>
      <c r="TDE123"/>
      <c r="TDG123"/>
      <c r="TDI123"/>
      <c r="TDK123"/>
      <c r="TDM123"/>
      <c r="TDO123"/>
      <c r="TDQ123"/>
      <c r="TDS123"/>
      <c r="TDU123"/>
      <c r="TDW123"/>
      <c r="TDY123"/>
      <c r="TEA123"/>
      <c r="TEC123"/>
      <c r="TEE123"/>
      <c r="TEG123"/>
      <c r="TEI123"/>
      <c r="TEK123"/>
      <c r="TEM123"/>
      <c r="TEO123"/>
      <c r="TEQ123"/>
      <c r="TES123"/>
      <c r="TEU123"/>
      <c r="TEW123"/>
      <c r="TEY123"/>
      <c r="TFA123"/>
      <c r="TFC123"/>
      <c r="TFE123"/>
      <c r="TFG123"/>
      <c r="TFI123"/>
      <c r="TFK123"/>
      <c r="TFM123"/>
      <c r="TFO123"/>
      <c r="TFQ123"/>
      <c r="TFS123"/>
      <c r="TFU123"/>
      <c r="TFW123"/>
      <c r="TFY123"/>
      <c r="TGA123"/>
      <c r="TGC123"/>
      <c r="TGE123"/>
      <c r="TGG123"/>
      <c r="TGI123"/>
      <c r="TGK123"/>
      <c r="TGM123"/>
      <c r="TGO123"/>
      <c r="TGQ123"/>
      <c r="TGS123"/>
      <c r="TGU123"/>
      <c r="TGW123"/>
      <c r="TGY123"/>
      <c r="THA123"/>
      <c r="THC123"/>
      <c r="THE123"/>
      <c r="THG123"/>
      <c r="THI123"/>
      <c r="THK123"/>
      <c r="THM123"/>
      <c r="THO123"/>
      <c r="THQ123"/>
      <c r="THS123"/>
      <c r="THU123"/>
      <c r="THW123"/>
      <c r="THY123"/>
      <c r="TIA123"/>
      <c r="TIC123"/>
      <c r="TIE123"/>
      <c r="TIG123"/>
      <c r="TII123"/>
      <c r="TIK123"/>
      <c r="TIM123"/>
      <c r="TIO123"/>
      <c r="TIQ123"/>
      <c r="TIS123"/>
      <c r="TIU123"/>
      <c r="TIW123"/>
      <c r="TIY123"/>
      <c r="TJA123"/>
      <c r="TJC123"/>
      <c r="TJE123"/>
      <c r="TJG123"/>
      <c r="TJI123"/>
      <c r="TJK123"/>
      <c r="TJM123"/>
      <c r="TJO123"/>
      <c r="TJQ123"/>
      <c r="TJS123"/>
      <c r="TJU123"/>
      <c r="TJW123"/>
      <c r="TJY123"/>
      <c r="TKA123"/>
      <c r="TKC123"/>
      <c r="TKE123"/>
      <c r="TKG123"/>
      <c r="TKI123"/>
      <c r="TKK123"/>
      <c r="TKM123"/>
      <c r="TKO123"/>
      <c r="TKQ123"/>
      <c r="TKS123"/>
      <c r="TKU123"/>
      <c r="TKW123"/>
      <c r="TKY123"/>
      <c r="TLA123"/>
      <c r="TLC123"/>
      <c r="TLE123"/>
      <c r="TLG123"/>
      <c r="TLI123"/>
      <c r="TLK123"/>
      <c r="TLM123"/>
      <c r="TLO123"/>
      <c r="TLQ123"/>
      <c r="TLS123"/>
      <c r="TLU123"/>
      <c r="TLW123"/>
      <c r="TLY123"/>
      <c r="TMA123"/>
      <c r="TMC123"/>
      <c r="TME123"/>
      <c r="TMG123"/>
      <c r="TMI123"/>
      <c r="TMK123"/>
      <c r="TMM123"/>
      <c r="TMO123"/>
      <c r="TMQ123"/>
      <c r="TMS123"/>
      <c r="TMU123"/>
      <c r="TMW123"/>
      <c r="TMY123"/>
      <c r="TNA123"/>
      <c r="TNC123"/>
      <c r="TNE123"/>
      <c r="TNG123"/>
      <c r="TNI123"/>
      <c r="TNK123"/>
      <c r="TNM123"/>
      <c r="TNO123"/>
      <c r="TNQ123"/>
      <c r="TNS123"/>
      <c r="TNU123"/>
      <c r="TNW123"/>
      <c r="TNY123"/>
      <c r="TOA123"/>
      <c r="TOC123"/>
      <c r="TOE123"/>
      <c r="TOG123"/>
      <c r="TOI123"/>
      <c r="TOK123"/>
      <c r="TOM123"/>
      <c r="TOO123"/>
      <c r="TOQ123"/>
      <c r="TOS123"/>
      <c r="TOU123"/>
      <c r="TOW123"/>
      <c r="TOY123"/>
      <c r="TPA123"/>
      <c r="TPC123"/>
      <c r="TPE123"/>
      <c r="TPG123"/>
      <c r="TPI123"/>
      <c r="TPK123"/>
      <c r="TPM123"/>
      <c r="TPO123"/>
      <c r="TPQ123"/>
      <c r="TPS123"/>
      <c r="TPU123"/>
      <c r="TPW123"/>
      <c r="TPY123"/>
      <c r="TQA123"/>
      <c r="TQC123"/>
      <c r="TQE123"/>
      <c r="TQG123"/>
      <c r="TQI123"/>
      <c r="TQK123"/>
      <c r="TQM123"/>
      <c r="TQO123"/>
      <c r="TQQ123"/>
      <c r="TQS123"/>
      <c r="TQU123"/>
      <c r="TQW123"/>
      <c r="TQY123"/>
      <c r="TRA123"/>
      <c r="TRC123"/>
      <c r="TRE123"/>
      <c r="TRG123"/>
      <c r="TRI123"/>
      <c r="TRK123"/>
      <c r="TRM123"/>
      <c r="TRO123"/>
      <c r="TRQ123"/>
      <c r="TRS123"/>
      <c r="TRU123"/>
      <c r="TRW123"/>
      <c r="TRY123"/>
      <c r="TSA123"/>
      <c r="TSC123"/>
      <c r="TSE123"/>
      <c r="TSG123"/>
      <c r="TSI123"/>
      <c r="TSK123"/>
      <c r="TSM123"/>
      <c r="TSO123"/>
      <c r="TSQ123"/>
      <c r="TSS123"/>
      <c r="TSU123"/>
      <c r="TSW123"/>
      <c r="TSY123"/>
      <c r="TTA123"/>
      <c r="TTC123"/>
      <c r="TTE123"/>
      <c r="TTG123"/>
      <c r="TTI123"/>
      <c r="TTK123"/>
      <c r="TTM123"/>
      <c r="TTO123"/>
      <c r="TTQ123"/>
      <c r="TTS123"/>
      <c r="TTU123"/>
      <c r="TTW123"/>
      <c r="TTY123"/>
      <c r="TUA123"/>
      <c r="TUC123"/>
      <c r="TUE123"/>
      <c r="TUG123"/>
      <c r="TUI123"/>
      <c r="TUK123"/>
      <c r="TUM123"/>
      <c r="TUO123"/>
      <c r="TUQ123"/>
      <c r="TUS123"/>
      <c r="TUU123"/>
      <c r="TUW123"/>
      <c r="TUY123"/>
      <c r="TVA123"/>
      <c r="TVC123"/>
      <c r="TVE123"/>
      <c r="TVG123"/>
      <c r="TVI123"/>
      <c r="TVK123"/>
      <c r="TVM123"/>
      <c r="TVO123"/>
      <c r="TVQ123"/>
      <c r="TVS123"/>
      <c r="TVU123"/>
      <c r="TVW123"/>
      <c r="TVY123"/>
      <c r="TWA123"/>
      <c r="TWC123"/>
      <c r="TWE123"/>
      <c r="TWG123"/>
      <c r="TWI123"/>
      <c r="TWK123"/>
      <c r="TWM123"/>
      <c r="TWO123"/>
      <c r="TWQ123"/>
      <c r="TWS123"/>
      <c r="TWU123"/>
      <c r="TWW123"/>
      <c r="TWY123"/>
      <c r="TXA123"/>
      <c r="TXC123"/>
      <c r="TXE123"/>
      <c r="TXG123"/>
      <c r="TXI123"/>
      <c r="TXK123"/>
      <c r="TXM123"/>
      <c r="TXO123"/>
      <c r="TXQ123"/>
      <c r="TXS123"/>
      <c r="TXU123"/>
      <c r="TXW123"/>
      <c r="TXY123"/>
      <c r="TYA123"/>
      <c r="TYC123"/>
      <c r="TYE123"/>
      <c r="TYG123"/>
      <c r="TYI123"/>
      <c r="TYK123"/>
      <c r="TYM123"/>
      <c r="TYO123"/>
      <c r="TYQ123"/>
      <c r="TYS123"/>
      <c r="TYU123"/>
      <c r="TYW123"/>
      <c r="TYY123"/>
      <c r="TZA123"/>
      <c r="TZC123"/>
      <c r="TZE123"/>
      <c r="TZG123"/>
      <c r="TZI123"/>
      <c r="TZK123"/>
      <c r="TZM123"/>
      <c r="TZO123"/>
      <c r="TZQ123"/>
      <c r="TZS123"/>
      <c r="TZU123"/>
      <c r="TZW123"/>
      <c r="TZY123"/>
      <c r="UAA123"/>
      <c r="UAC123"/>
      <c r="UAE123"/>
      <c r="UAG123"/>
      <c r="UAI123"/>
      <c r="UAK123"/>
      <c r="UAM123"/>
      <c r="UAO123"/>
      <c r="UAQ123"/>
      <c r="UAS123"/>
      <c r="UAU123"/>
      <c r="UAW123"/>
      <c r="UAY123"/>
      <c r="UBA123"/>
      <c r="UBC123"/>
      <c r="UBE123"/>
      <c r="UBG123"/>
      <c r="UBI123"/>
      <c r="UBK123"/>
      <c r="UBM123"/>
      <c r="UBO123"/>
      <c r="UBQ123"/>
      <c r="UBS123"/>
      <c r="UBU123"/>
      <c r="UBW123"/>
      <c r="UBY123"/>
      <c r="UCA123"/>
      <c r="UCC123"/>
      <c r="UCE123"/>
      <c r="UCG123"/>
      <c r="UCI123"/>
      <c r="UCK123"/>
      <c r="UCM123"/>
      <c r="UCO123"/>
      <c r="UCQ123"/>
      <c r="UCS123"/>
      <c r="UCU123"/>
      <c r="UCW123"/>
      <c r="UCY123"/>
      <c r="UDA123"/>
      <c r="UDC123"/>
      <c r="UDE123"/>
      <c r="UDG123"/>
      <c r="UDI123"/>
      <c r="UDK123"/>
      <c r="UDM123"/>
      <c r="UDO123"/>
      <c r="UDQ123"/>
      <c r="UDS123"/>
      <c r="UDU123"/>
      <c r="UDW123"/>
      <c r="UDY123"/>
      <c r="UEA123"/>
      <c r="UEC123"/>
      <c r="UEE123"/>
      <c r="UEG123"/>
      <c r="UEI123"/>
      <c r="UEK123"/>
      <c r="UEM123"/>
      <c r="UEO123"/>
      <c r="UEQ123"/>
      <c r="UES123"/>
      <c r="UEU123"/>
      <c r="UEW123"/>
      <c r="UEY123"/>
      <c r="UFA123"/>
      <c r="UFC123"/>
      <c r="UFE123"/>
      <c r="UFG123"/>
      <c r="UFI123"/>
      <c r="UFK123"/>
      <c r="UFM123"/>
      <c r="UFO123"/>
      <c r="UFQ123"/>
      <c r="UFS123"/>
      <c r="UFU123"/>
      <c r="UFW123"/>
      <c r="UFY123"/>
      <c r="UGA123"/>
      <c r="UGC123"/>
      <c r="UGE123"/>
      <c r="UGG123"/>
      <c r="UGI123"/>
      <c r="UGK123"/>
      <c r="UGM123"/>
      <c r="UGO123"/>
      <c r="UGQ123"/>
      <c r="UGS123"/>
      <c r="UGU123"/>
      <c r="UGW123"/>
      <c r="UGY123"/>
      <c r="UHA123"/>
      <c r="UHC123"/>
      <c r="UHE123"/>
      <c r="UHG123"/>
      <c r="UHI123"/>
      <c r="UHK123"/>
      <c r="UHM123"/>
      <c r="UHO123"/>
      <c r="UHQ123"/>
      <c r="UHS123"/>
      <c r="UHU123"/>
      <c r="UHW123"/>
      <c r="UHY123"/>
      <c r="UIA123"/>
      <c r="UIC123"/>
      <c r="UIE123"/>
      <c r="UIG123"/>
      <c r="UII123"/>
      <c r="UIK123"/>
      <c r="UIM123"/>
      <c r="UIO123"/>
      <c r="UIQ123"/>
      <c r="UIS123"/>
      <c r="UIU123"/>
      <c r="UIW123"/>
      <c r="UIY123"/>
      <c r="UJA123"/>
      <c r="UJC123"/>
      <c r="UJE123"/>
      <c r="UJG123"/>
      <c r="UJI123"/>
      <c r="UJK123"/>
      <c r="UJM123"/>
      <c r="UJO123"/>
      <c r="UJQ123"/>
      <c r="UJS123"/>
      <c r="UJU123"/>
      <c r="UJW123"/>
      <c r="UJY123"/>
      <c r="UKA123"/>
      <c r="UKC123"/>
      <c r="UKE123"/>
      <c r="UKG123"/>
      <c r="UKI123"/>
      <c r="UKK123"/>
      <c r="UKM123"/>
      <c r="UKO123"/>
      <c r="UKQ123"/>
      <c r="UKS123"/>
      <c r="UKU123"/>
      <c r="UKW123"/>
      <c r="UKY123"/>
      <c r="ULA123"/>
      <c r="ULC123"/>
      <c r="ULE123"/>
      <c r="ULG123"/>
      <c r="ULI123"/>
      <c r="ULK123"/>
      <c r="ULM123"/>
      <c r="ULO123"/>
      <c r="ULQ123"/>
      <c r="ULS123"/>
      <c r="ULU123"/>
      <c r="ULW123"/>
      <c r="ULY123"/>
      <c r="UMA123"/>
      <c r="UMC123"/>
      <c r="UME123"/>
      <c r="UMG123"/>
      <c r="UMI123"/>
      <c r="UMK123"/>
      <c r="UMM123"/>
      <c r="UMO123"/>
      <c r="UMQ123"/>
      <c r="UMS123"/>
      <c r="UMU123"/>
      <c r="UMW123"/>
      <c r="UMY123"/>
      <c r="UNA123"/>
      <c r="UNC123"/>
      <c r="UNE123"/>
      <c r="UNG123"/>
      <c r="UNI123"/>
      <c r="UNK123"/>
      <c r="UNM123"/>
      <c r="UNO123"/>
      <c r="UNQ123"/>
      <c r="UNS123"/>
      <c r="UNU123"/>
      <c r="UNW123"/>
      <c r="UNY123"/>
      <c r="UOA123"/>
      <c r="UOC123"/>
      <c r="UOE123"/>
      <c r="UOG123"/>
      <c r="UOI123"/>
      <c r="UOK123"/>
      <c r="UOM123"/>
      <c r="UOO123"/>
      <c r="UOQ123"/>
      <c r="UOS123"/>
      <c r="UOU123"/>
      <c r="UOW123"/>
      <c r="UOY123"/>
      <c r="UPA123"/>
      <c r="UPC123"/>
      <c r="UPE123"/>
      <c r="UPG123"/>
      <c r="UPI123"/>
      <c r="UPK123"/>
      <c r="UPM123"/>
      <c r="UPO123"/>
      <c r="UPQ123"/>
      <c r="UPS123"/>
      <c r="UPU123"/>
      <c r="UPW123"/>
      <c r="UPY123"/>
      <c r="UQA123"/>
      <c r="UQC123"/>
      <c r="UQE123"/>
      <c r="UQG123"/>
      <c r="UQI123"/>
      <c r="UQK123"/>
      <c r="UQM123"/>
      <c r="UQO123"/>
      <c r="UQQ123"/>
      <c r="UQS123"/>
      <c r="UQU123"/>
      <c r="UQW123"/>
      <c r="UQY123"/>
      <c r="URA123"/>
      <c r="URC123"/>
      <c r="URE123"/>
      <c r="URG123"/>
      <c r="URI123"/>
      <c r="URK123"/>
      <c r="URM123"/>
      <c r="URO123"/>
      <c r="URQ123"/>
      <c r="URS123"/>
      <c r="URU123"/>
      <c r="URW123"/>
      <c r="URY123"/>
      <c r="USA123"/>
      <c r="USC123"/>
      <c r="USE123"/>
      <c r="USG123"/>
      <c r="USI123"/>
      <c r="USK123"/>
      <c r="USM123"/>
      <c r="USO123"/>
      <c r="USQ123"/>
      <c r="USS123"/>
      <c r="USU123"/>
      <c r="USW123"/>
      <c r="USY123"/>
      <c r="UTA123"/>
      <c r="UTC123"/>
      <c r="UTE123"/>
      <c r="UTG123"/>
      <c r="UTI123"/>
      <c r="UTK123"/>
      <c r="UTM123"/>
      <c r="UTO123"/>
      <c r="UTQ123"/>
      <c r="UTS123"/>
      <c r="UTU123"/>
      <c r="UTW123"/>
      <c r="UTY123"/>
      <c r="UUA123"/>
      <c r="UUC123"/>
      <c r="UUE123"/>
      <c r="UUG123"/>
      <c r="UUI123"/>
      <c r="UUK123"/>
      <c r="UUM123"/>
      <c r="UUO123"/>
      <c r="UUQ123"/>
      <c r="UUS123"/>
      <c r="UUU123"/>
      <c r="UUW123"/>
      <c r="UUY123"/>
      <c r="UVA123"/>
      <c r="UVC123"/>
      <c r="UVE123"/>
      <c r="UVG123"/>
      <c r="UVI123"/>
      <c r="UVK123"/>
      <c r="UVM123"/>
      <c r="UVO123"/>
      <c r="UVQ123"/>
      <c r="UVS123"/>
      <c r="UVU123"/>
      <c r="UVW123"/>
      <c r="UVY123"/>
      <c r="UWA123"/>
      <c r="UWC123"/>
      <c r="UWE123"/>
      <c r="UWG123"/>
      <c r="UWI123"/>
      <c r="UWK123"/>
      <c r="UWM123"/>
      <c r="UWO123"/>
      <c r="UWQ123"/>
      <c r="UWS123"/>
      <c r="UWU123"/>
      <c r="UWW123"/>
      <c r="UWY123"/>
      <c r="UXA123"/>
      <c r="UXC123"/>
      <c r="UXE123"/>
      <c r="UXG123"/>
      <c r="UXI123"/>
      <c r="UXK123"/>
      <c r="UXM123"/>
      <c r="UXO123"/>
      <c r="UXQ123"/>
      <c r="UXS123"/>
      <c r="UXU123"/>
      <c r="UXW123"/>
      <c r="UXY123"/>
      <c r="UYA123"/>
      <c r="UYC123"/>
      <c r="UYE123"/>
      <c r="UYG123"/>
      <c r="UYI123"/>
      <c r="UYK123"/>
      <c r="UYM123"/>
      <c r="UYO123"/>
      <c r="UYQ123"/>
      <c r="UYS123"/>
      <c r="UYU123"/>
      <c r="UYW123"/>
      <c r="UYY123"/>
      <c r="UZA123"/>
      <c r="UZC123"/>
      <c r="UZE123"/>
      <c r="UZG123"/>
      <c r="UZI123"/>
      <c r="UZK123"/>
      <c r="UZM123"/>
      <c r="UZO123"/>
      <c r="UZQ123"/>
      <c r="UZS123"/>
      <c r="UZU123"/>
      <c r="UZW123"/>
      <c r="UZY123"/>
      <c r="VAA123"/>
      <c r="VAC123"/>
      <c r="VAE123"/>
      <c r="VAG123"/>
      <c r="VAI123"/>
      <c r="VAK123"/>
      <c r="VAM123"/>
      <c r="VAO123"/>
      <c r="VAQ123"/>
      <c r="VAS123"/>
      <c r="VAU123"/>
      <c r="VAW123"/>
      <c r="VAY123"/>
      <c r="VBA123"/>
      <c r="VBC123"/>
      <c r="VBE123"/>
      <c r="VBG123"/>
      <c r="VBI123"/>
      <c r="VBK123"/>
      <c r="VBM123"/>
      <c r="VBO123"/>
      <c r="VBQ123"/>
      <c r="VBS123"/>
      <c r="VBU123"/>
      <c r="VBW123"/>
      <c r="VBY123"/>
      <c r="VCA123"/>
      <c r="VCC123"/>
      <c r="VCE123"/>
      <c r="VCG123"/>
      <c r="VCI123"/>
      <c r="VCK123"/>
      <c r="VCM123"/>
      <c r="VCO123"/>
      <c r="VCQ123"/>
      <c r="VCS123"/>
      <c r="VCU123"/>
      <c r="VCW123"/>
      <c r="VCY123"/>
      <c r="VDA123"/>
      <c r="VDC123"/>
      <c r="VDE123"/>
      <c r="VDG123"/>
      <c r="VDI123"/>
      <c r="VDK123"/>
      <c r="VDM123"/>
      <c r="VDO123"/>
      <c r="VDQ123"/>
      <c r="VDS123"/>
      <c r="VDU123"/>
      <c r="VDW123"/>
      <c r="VDY123"/>
      <c r="VEA123"/>
      <c r="VEC123"/>
      <c r="VEE123"/>
      <c r="VEG123"/>
      <c r="VEI123"/>
      <c r="VEK123"/>
      <c r="VEM123"/>
      <c r="VEO123"/>
      <c r="VEQ123"/>
      <c r="VES123"/>
      <c r="VEU123"/>
      <c r="VEW123"/>
      <c r="VEY123"/>
      <c r="VFA123"/>
      <c r="VFC123"/>
      <c r="VFE123"/>
      <c r="VFG123"/>
      <c r="VFI123"/>
      <c r="VFK123"/>
      <c r="VFM123"/>
      <c r="VFO123"/>
      <c r="VFQ123"/>
      <c r="VFS123"/>
      <c r="VFU123"/>
      <c r="VFW123"/>
      <c r="VFY123"/>
      <c r="VGA123"/>
      <c r="VGC123"/>
      <c r="VGE123"/>
      <c r="VGG123"/>
      <c r="VGI123"/>
      <c r="VGK123"/>
      <c r="VGM123"/>
      <c r="VGO123"/>
      <c r="VGQ123"/>
      <c r="VGS123"/>
      <c r="VGU123"/>
      <c r="VGW123"/>
      <c r="VGY123"/>
      <c r="VHA123"/>
      <c r="VHC123"/>
      <c r="VHE123"/>
      <c r="VHG123"/>
      <c r="VHI123"/>
      <c r="VHK123"/>
      <c r="VHM123"/>
      <c r="VHO123"/>
      <c r="VHQ123"/>
      <c r="VHS123"/>
      <c r="VHU123"/>
      <c r="VHW123"/>
      <c r="VHY123"/>
      <c r="VIA123"/>
      <c r="VIC123"/>
      <c r="VIE123"/>
      <c r="VIG123"/>
      <c r="VII123"/>
      <c r="VIK123"/>
      <c r="VIM123"/>
      <c r="VIO123"/>
      <c r="VIQ123"/>
      <c r="VIS123"/>
      <c r="VIU123"/>
      <c r="VIW123"/>
      <c r="VIY123"/>
      <c r="VJA123"/>
      <c r="VJC123"/>
      <c r="VJE123"/>
      <c r="VJG123"/>
      <c r="VJI123"/>
      <c r="VJK123"/>
      <c r="VJM123"/>
      <c r="VJO123"/>
      <c r="VJQ123"/>
      <c r="VJS123"/>
      <c r="VJU123"/>
      <c r="VJW123"/>
      <c r="VJY123"/>
      <c r="VKA123"/>
      <c r="VKC123"/>
      <c r="VKE123"/>
      <c r="VKG123"/>
      <c r="VKI123"/>
      <c r="VKK123"/>
      <c r="VKM123"/>
      <c r="VKO123"/>
      <c r="VKQ123"/>
      <c r="VKS123"/>
      <c r="VKU123"/>
      <c r="VKW123"/>
      <c r="VKY123"/>
      <c r="VLA123"/>
      <c r="VLC123"/>
      <c r="VLE123"/>
      <c r="VLG123"/>
      <c r="VLI123"/>
      <c r="VLK123"/>
      <c r="VLM123"/>
      <c r="VLO123"/>
      <c r="VLQ123"/>
      <c r="VLS123"/>
      <c r="VLU123"/>
      <c r="VLW123"/>
      <c r="VLY123"/>
      <c r="VMA123"/>
      <c r="VMC123"/>
      <c r="VME123"/>
      <c r="VMG123"/>
      <c r="VMI123"/>
      <c r="VMK123"/>
      <c r="VMM123"/>
      <c r="VMO123"/>
      <c r="VMQ123"/>
      <c r="VMS123"/>
      <c r="VMU123"/>
      <c r="VMW123"/>
      <c r="VMY123"/>
      <c r="VNA123"/>
      <c r="VNC123"/>
      <c r="VNE123"/>
      <c r="VNG123"/>
      <c r="VNI123"/>
      <c r="VNK123"/>
      <c r="VNM123"/>
      <c r="VNO123"/>
      <c r="VNQ123"/>
      <c r="VNS123"/>
      <c r="VNU123"/>
      <c r="VNW123"/>
      <c r="VNY123"/>
      <c r="VOA123"/>
      <c r="VOC123"/>
      <c r="VOE123"/>
      <c r="VOG123"/>
      <c r="VOI123"/>
      <c r="VOK123"/>
      <c r="VOM123"/>
      <c r="VOO123"/>
      <c r="VOQ123"/>
      <c r="VOS123"/>
      <c r="VOU123"/>
      <c r="VOW123"/>
      <c r="VOY123"/>
      <c r="VPA123"/>
      <c r="VPC123"/>
      <c r="VPE123"/>
      <c r="VPG123"/>
      <c r="VPI123"/>
      <c r="VPK123"/>
      <c r="VPM123"/>
      <c r="VPO123"/>
      <c r="VPQ123"/>
      <c r="VPS123"/>
      <c r="VPU123"/>
      <c r="VPW123"/>
      <c r="VPY123"/>
      <c r="VQA123"/>
      <c r="VQC123"/>
      <c r="VQE123"/>
      <c r="VQG123"/>
      <c r="VQI123"/>
      <c r="VQK123"/>
      <c r="VQM123"/>
      <c r="VQO123"/>
      <c r="VQQ123"/>
      <c r="VQS123"/>
      <c r="VQU123"/>
      <c r="VQW123"/>
      <c r="VQY123"/>
      <c r="VRA123"/>
      <c r="VRC123"/>
      <c r="VRE123"/>
      <c r="VRG123"/>
      <c r="VRI123"/>
      <c r="VRK123"/>
      <c r="VRM123"/>
      <c r="VRO123"/>
      <c r="VRQ123"/>
      <c r="VRS123"/>
      <c r="VRU123"/>
      <c r="VRW123"/>
      <c r="VRY123"/>
      <c r="VSA123"/>
      <c r="VSC123"/>
      <c r="VSE123"/>
      <c r="VSG123"/>
      <c r="VSI123"/>
      <c r="VSK123"/>
      <c r="VSM123"/>
      <c r="VSO123"/>
      <c r="VSQ123"/>
      <c r="VSS123"/>
      <c r="VSU123"/>
      <c r="VSW123"/>
      <c r="VSY123"/>
      <c r="VTA123"/>
      <c r="VTC123"/>
      <c r="VTE123"/>
      <c r="VTG123"/>
      <c r="VTI123"/>
      <c r="VTK123"/>
      <c r="VTM123"/>
      <c r="VTO123"/>
      <c r="VTQ123"/>
      <c r="VTS123"/>
      <c r="VTU123"/>
      <c r="VTW123"/>
      <c r="VTY123"/>
      <c r="VUA123"/>
      <c r="VUC123"/>
      <c r="VUE123"/>
      <c r="VUG123"/>
      <c r="VUI123"/>
      <c r="VUK123"/>
      <c r="VUM123"/>
      <c r="VUO123"/>
      <c r="VUQ123"/>
      <c r="VUS123"/>
      <c r="VUU123"/>
      <c r="VUW123"/>
      <c r="VUY123"/>
      <c r="VVA123"/>
      <c r="VVC123"/>
      <c r="VVE123"/>
      <c r="VVG123"/>
      <c r="VVI123"/>
      <c r="VVK123"/>
      <c r="VVM123"/>
      <c r="VVO123"/>
      <c r="VVQ123"/>
      <c r="VVS123"/>
      <c r="VVU123"/>
      <c r="VVW123"/>
      <c r="VVY123"/>
      <c r="VWA123"/>
      <c r="VWC123"/>
      <c r="VWE123"/>
      <c r="VWG123"/>
      <c r="VWI123"/>
      <c r="VWK123"/>
      <c r="VWM123"/>
      <c r="VWO123"/>
      <c r="VWQ123"/>
      <c r="VWS123"/>
      <c r="VWU123"/>
      <c r="VWW123"/>
      <c r="VWY123"/>
      <c r="VXA123"/>
      <c r="VXC123"/>
      <c r="VXE123"/>
      <c r="VXG123"/>
      <c r="VXI123"/>
      <c r="VXK123"/>
      <c r="VXM123"/>
      <c r="VXO123"/>
      <c r="VXQ123"/>
      <c r="VXS123"/>
      <c r="VXU123"/>
      <c r="VXW123"/>
      <c r="VXY123"/>
      <c r="VYA123"/>
      <c r="VYC123"/>
      <c r="VYE123"/>
      <c r="VYG123"/>
      <c r="VYI123"/>
      <c r="VYK123"/>
      <c r="VYM123"/>
      <c r="VYO123"/>
      <c r="VYQ123"/>
      <c r="VYS123"/>
      <c r="VYU123"/>
      <c r="VYW123"/>
      <c r="VYY123"/>
      <c r="VZA123"/>
      <c r="VZC123"/>
      <c r="VZE123"/>
      <c r="VZG123"/>
      <c r="VZI123"/>
      <c r="VZK123"/>
      <c r="VZM123"/>
      <c r="VZO123"/>
      <c r="VZQ123"/>
      <c r="VZS123"/>
      <c r="VZU123"/>
      <c r="VZW123"/>
      <c r="VZY123"/>
      <c r="WAA123"/>
      <c r="WAC123"/>
      <c r="WAE123"/>
      <c r="WAG123"/>
      <c r="WAI123"/>
      <c r="WAK123"/>
      <c r="WAM123"/>
      <c r="WAO123"/>
      <c r="WAQ123"/>
      <c r="WAS123"/>
      <c r="WAU123"/>
      <c r="WAW123"/>
      <c r="WAY123"/>
      <c r="WBA123"/>
      <c r="WBC123"/>
      <c r="WBE123"/>
      <c r="WBG123"/>
      <c r="WBI123"/>
      <c r="WBK123"/>
      <c r="WBM123"/>
      <c r="WBO123"/>
      <c r="WBQ123"/>
      <c r="WBS123"/>
      <c r="WBU123"/>
      <c r="WBW123"/>
      <c r="WBY123"/>
      <c r="WCA123"/>
      <c r="WCC123"/>
      <c r="WCE123"/>
      <c r="WCG123"/>
      <c r="WCI123"/>
      <c r="WCK123"/>
      <c r="WCM123"/>
      <c r="WCO123"/>
      <c r="WCQ123"/>
      <c r="WCS123"/>
      <c r="WCU123"/>
      <c r="WCW123"/>
      <c r="WCY123"/>
      <c r="WDA123"/>
      <c r="WDC123"/>
      <c r="WDE123"/>
      <c r="WDG123"/>
      <c r="WDI123"/>
      <c r="WDK123"/>
      <c r="WDM123"/>
      <c r="WDO123"/>
      <c r="WDQ123"/>
      <c r="WDS123"/>
      <c r="WDU123"/>
      <c r="WDW123"/>
      <c r="WDY123"/>
      <c r="WEA123"/>
      <c r="WEC123"/>
      <c r="WEE123"/>
      <c r="WEG123"/>
      <c r="WEI123"/>
      <c r="WEK123"/>
      <c r="WEM123"/>
      <c r="WEO123"/>
      <c r="WEQ123"/>
      <c r="WES123"/>
      <c r="WEU123"/>
      <c r="WEW123"/>
      <c r="WEY123"/>
      <c r="WFA123"/>
      <c r="WFC123"/>
      <c r="WFE123"/>
      <c r="WFG123"/>
      <c r="WFI123"/>
      <c r="WFK123"/>
      <c r="WFM123"/>
      <c r="WFO123"/>
      <c r="WFQ123"/>
      <c r="WFS123"/>
      <c r="WFU123"/>
      <c r="WFW123"/>
      <c r="WFY123"/>
      <c r="WGA123"/>
      <c r="WGC123"/>
      <c r="WGE123"/>
      <c r="WGG123"/>
      <c r="WGI123"/>
      <c r="WGK123"/>
      <c r="WGM123"/>
      <c r="WGO123"/>
      <c r="WGQ123"/>
      <c r="WGS123"/>
      <c r="WGU123"/>
      <c r="WGW123"/>
      <c r="WGY123"/>
      <c r="WHA123"/>
      <c r="WHC123"/>
      <c r="WHE123"/>
      <c r="WHG123"/>
      <c r="WHI123"/>
      <c r="WHK123"/>
      <c r="WHM123"/>
      <c r="WHO123"/>
      <c r="WHQ123"/>
      <c r="WHS123"/>
      <c r="WHU123"/>
      <c r="WHW123"/>
      <c r="WHY123"/>
      <c r="WIA123"/>
      <c r="WIC123"/>
      <c r="WIE123"/>
      <c r="WIG123"/>
      <c r="WII123"/>
      <c r="WIK123"/>
      <c r="WIM123"/>
      <c r="WIO123"/>
      <c r="WIQ123"/>
      <c r="WIS123"/>
      <c r="WIU123"/>
      <c r="WIW123"/>
      <c r="WIY123"/>
      <c r="WJA123"/>
      <c r="WJC123"/>
      <c r="WJE123"/>
      <c r="WJG123"/>
      <c r="WJI123"/>
      <c r="WJK123"/>
      <c r="WJM123"/>
      <c r="WJO123"/>
      <c r="WJQ123"/>
      <c r="WJS123"/>
      <c r="WJU123"/>
      <c r="WJW123"/>
      <c r="WJY123"/>
      <c r="WKA123"/>
      <c r="WKC123"/>
      <c r="WKE123"/>
      <c r="WKG123"/>
      <c r="WKI123"/>
      <c r="WKK123"/>
      <c r="WKM123"/>
      <c r="WKO123"/>
      <c r="WKQ123"/>
      <c r="WKS123"/>
      <c r="WKU123"/>
      <c r="WKW123"/>
      <c r="WKY123"/>
      <c r="WLA123"/>
      <c r="WLC123"/>
      <c r="WLE123"/>
      <c r="WLG123"/>
      <c r="WLI123"/>
      <c r="WLK123"/>
      <c r="WLM123"/>
      <c r="WLO123"/>
      <c r="WLQ123"/>
      <c r="WLS123"/>
      <c r="WLU123"/>
      <c r="WLW123"/>
      <c r="WLY123"/>
      <c r="WMA123"/>
      <c r="WMC123"/>
      <c r="WME123"/>
      <c r="WMG123"/>
      <c r="WMI123"/>
      <c r="WMK123"/>
      <c r="WMM123"/>
      <c r="WMO123"/>
      <c r="WMQ123"/>
      <c r="WMS123"/>
      <c r="WMU123"/>
      <c r="WMW123"/>
      <c r="WMY123"/>
      <c r="WNA123"/>
      <c r="WNC123"/>
      <c r="WNE123"/>
      <c r="WNG123"/>
      <c r="WNI123"/>
      <c r="WNK123"/>
      <c r="WNM123"/>
      <c r="WNO123"/>
      <c r="WNQ123"/>
      <c r="WNS123"/>
      <c r="WNU123"/>
      <c r="WNW123"/>
      <c r="WNY123"/>
      <c r="WOA123"/>
      <c r="WOC123"/>
      <c r="WOE123"/>
      <c r="WOG123"/>
      <c r="WOI123"/>
      <c r="WOK123"/>
      <c r="WOM123"/>
      <c r="WOO123"/>
      <c r="WOQ123"/>
      <c r="WOS123"/>
      <c r="WOU123"/>
      <c r="WOW123"/>
      <c r="WOY123"/>
      <c r="WPA123"/>
      <c r="WPC123"/>
      <c r="WPE123"/>
      <c r="WPG123"/>
      <c r="WPI123"/>
      <c r="WPK123"/>
      <c r="WPM123"/>
      <c r="WPO123"/>
      <c r="WPQ123"/>
      <c r="WPS123"/>
      <c r="WPU123"/>
      <c r="WPW123"/>
      <c r="WPY123"/>
      <c r="WQA123"/>
      <c r="WQC123"/>
      <c r="WQE123"/>
      <c r="WQG123"/>
      <c r="WQI123"/>
      <c r="WQK123"/>
      <c r="WQM123"/>
      <c r="WQO123"/>
      <c r="WQQ123"/>
      <c r="WQS123"/>
      <c r="WQU123"/>
      <c r="WQW123"/>
      <c r="WQY123"/>
      <c r="WRA123"/>
      <c r="WRC123"/>
      <c r="WRE123"/>
      <c r="WRG123"/>
      <c r="WRI123"/>
      <c r="WRK123"/>
      <c r="WRM123"/>
      <c r="WRO123"/>
      <c r="WRQ123"/>
      <c r="WRS123"/>
      <c r="WRU123"/>
      <c r="WRW123"/>
      <c r="WRY123"/>
      <c r="WSA123"/>
      <c r="WSC123"/>
      <c r="WSE123"/>
      <c r="WSG123"/>
      <c r="WSI123"/>
      <c r="WSK123"/>
      <c r="WSM123"/>
      <c r="WSO123"/>
      <c r="WSQ123"/>
      <c r="WSS123"/>
      <c r="WSU123"/>
      <c r="WSW123"/>
      <c r="WSY123"/>
      <c r="WTA123"/>
      <c r="WTC123"/>
      <c r="WTE123"/>
      <c r="WTG123"/>
      <c r="WTI123"/>
      <c r="WTK123"/>
      <c r="WTM123"/>
      <c r="WTO123"/>
      <c r="WTQ123"/>
      <c r="WTS123"/>
      <c r="WTU123"/>
      <c r="WTW123"/>
      <c r="WTY123"/>
      <c r="WUA123"/>
      <c r="WUC123"/>
      <c r="WUE123"/>
      <c r="WUG123"/>
      <c r="WUI123"/>
      <c r="WUK123"/>
      <c r="WUM123"/>
      <c r="WUO123"/>
      <c r="WUQ123"/>
      <c r="WUS123"/>
      <c r="WUU123"/>
      <c r="WUW123"/>
      <c r="WUY123"/>
      <c r="WVA123"/>
      <c r="WVC123"/>
      <c r="WVE123"/>
      <c r="WVG123"/>
      <c r="WVI123"/>
      <c r="WVK123"/>
      <c r="WVM123"/>
      <c r="WVO123"/>
      <c r="WVQ123"/>
      <c r="WVS123"/>
      <c r="WVU123"/>
      <c r="WVW123"/>
      <c r="WVY123"/>
      <c r="WWA123"/>
      <c r="WWC123"/>
      <c r="WWE123"/>
      <c r="WWG123"/>
      <c r="WWI123"/>
      <c r="WWK123"/>
      <c r="WWM123"/>
      <c r="WWO123"/>
      <c r="WWQ123"/>
      <c r="WWS123"/>
      <c r="WWU123"/>
      <c r="WWW123"/>
      <c r="WWY123"/>
      <c r="WXA123"/>
      <c r="WXC123"/>
      <c r="WXE123"/>
      <c r="WXG123"/>
      <c r="WXI123"/>
      <c r="WXK123"/>
      <c r="WXM123"/>
      <c r="WXO123"/>
      <c r="WXQ123"/>
      <c r="WXS123"/>
      <c r="WXU123"/>
      <c r="WXW123"/>
      <c r="WXY123"/>
      <c r="WYA123"/>
      <c r="WYC123"/>
      <c r="WYE123"/>
      <c r="WYG123"/>
      <c r="WYI123"/>
      <c r="WYK123"/>
      <c r="WYM123"/>
      <c r="WYO123"/>
      <c r="WYQ123"/>
      <c r="WYS123"/>
      <c r="WYU123"/>
      <c r="WYW123"/>
      <c r="WYY123"/>
      <c r="WZA123"/>
      <c r="WZC123"/>
      <c r="WZE123"/>
      <c r="WZG123"/>
      <c r="WZI123"/>
      <c r="WZK123"/>
      <c r="WZM123"/>
      <c r="WZO123"/>
      <c r="WZQ123"/>
      <c r="WZS123"/>
      <c r="WZU123"/>
      <c r="WZW123"/>
      <c r="WZY123"/>
      <c r="XAA123"/>
      <c r="XAC123"/>
      <c r="XAE123"/>
      <c r="XAG123"/>
      <c r="XAI123"/>
      <c r="XAK123"/>
      <c r="XAM123"/>
      <c r="XAO123"/>
      <c r="XAQ123"/>
      <c r="XAS123"/>
      <c r="XAU123"/>
      <c r="XAW123"/>
      <c r="XAY123"/>
      <c r="XBA123"/>
      <c r="XBC123"/>
      <c r="XBE123"/>
      <c r="XBG123"/>
      <c r="XBI123"/>
      <c r="XBK123"/>
      <c r="XBM123"/>
      <c r="XBO123"/>
      <c r="XBQ123"/>
      <c r="XBS123"/>
      <c r="XBU123"/>
      <c r="XBW123"/>
      <c r="XBY123"/>
      <c r="XCA123"/>
      <c r="XCC123"/>
      <c r="XCE123"/>
      <c r="XCG123"/>
      <c r="XCI123"/>
      <c r="XCK123"/>
      <c r="XCM123"/>
      <c r="XCO123"/>
      <c r="XCQ123"/>
      <c r="XCS123"/>
      <c r="XCU123"/>
      <c r="XCW123"/>
      <c r="XCY123"/>
      <c r="XDA123"/>
      <c r="XDC123"/>
      <c r="XDE123"/>
      <c r="XDG123"/>
      <c r="XDI123"/>
      <c r="XDK123"/>
      <c r="XDM123"/>
      <c r="XDO123"/>
      <c r="XDQ123"/>
      <c r="XDS123"/>
      <c r="XDU123"/>
      <c r="XDW123"/>
      <c r="XDY123"/>
      <c r="XEA123"/>
      <c r="XEC123"/>
      <c r="XEE123"/>
      <c r="XEG123"/>
      <c r="XEI123"/>
      <c r="XEK123"/>
      <c r="XEM123"/>
      <c r="XEO123"/>
      <c r="XEQ123"/>
      <c r="XES123"/>
      <c r="XEU123"/>
      <c r="XEW123"/>
      <c r="XEY123"/>
      <c r="XFA123"/>
      <c r="XFC123"/>
    </row>
    <row r="124" spans="1:1023 1025:2047 2049:3071 3073:4095 4097:5119 5121:6143 6145:7167 7169:8191 8193:9215 9217:10239 10241:11263 11265:12287 12289:13311 13313:14335 14337:15359 15361:16383" s="55" customFormat="1" ht="19" customHeight="1" x14ac:dyDescent="0.35">
      <c r="A124" s="2" t="s">
        <v>289</v>
      </c>
      <c r="B124" s="209" t="s">
        <v>290</v>
      </c>
      <c r="C124" s="210"/>
      <c r="D124" s="50" t="s">
        <v>49</v>
      </c>
      <c r="E124" s="50" t="s">
        <v>49</v>
      </c>
      <c r="F124" s="50" t="s">
        <v>49</v>
      </c>
      <c r="G124" s="50" t="s">
        <v>49</v>
      </c>
      <c r="H124" s="48" t="s">
        <v>60</v>
      </c>
      <c r="I124" s="48" t="s">
        <v>60</v>
      </c>
      <c r="J124" s="49">
        <v>1</v>
      </c>
      <c r="K124" s="2" t="s">
        <v>255</v>
      </c>
      <c r="L124" s="73"/>
      <c r="M124" s="71"/>
      <c r="N124" s="73"/>
      <c r="O124" s="71"/>
      <c r="P124" s="73"/>
      <c r="Q124" s="71"/>
      <c r="R124" s="73"/>
      <c r="S124" s="71"/>
      <c r="T124" s="73"/>
      <c r="U124" s="71"/>
      <c r="V124" s="73"/>
      <c r="W124" s="71"/>
      <c r="X124" s="73"/>
      <c r="Y124" s="71"/>
      <c r="Z124" s="73"/>
      <c r="AA124" s="71"/>
      <c r="AB124" s="73"/>
      <c r="AC124" s="71"/>
      <c r="AD124" s="73"/>
      <c r="AE124" s="71"/>
      <c r="AF124" s="73"/>
      <c r="AG124" s="71"/>
      <c r="AH124" s="73"/>
      <c r="AI124" s="71"/>
      <c r="AJ124" s="73"/>
      <c r="AK124" s="71"/>
      <c r="AL124" s="73"/>
      <c r="AM124" s="71"/>
      <c r="AN124" s="73"/>
      <c r="AO124" s="71"/>
      <c r="AP124" s="73"/>
      <c r="AQ124" s="71"/>
      <c r="AR124" s="73"/>
      <c r="AS124" s="71"/>
      <c r="AT124" s="73"/>
      <c r="AU124" s="71"/>
      <c r="AV124" s="73"/>
      <c r="AW124" s="71"/>
      <c r="AX124" s="73"/>
      <c r="AY124" s="71"/>
      <c r="AZ124" s="73"/>
      <c r="BA124" s="71"/>
      <c r="BB124" s="73"/>
      <c r="BC124" s="71"/>
      <c r="BD124" s="73"/>
      <c r="BE124" s="71"/>
      <c r="BF124" s="73"/>
      <c r="BG124" s="71"/>
      <c r="BH124" s="73"/>
      <c r="BI124" s="71"/>
      <c r="BJ124" s="73"/>
      <c r="BK124" s="71"/>
      <c r="BL124" s="73"/>
      <c r="BM124" s="71"/>
      <c r="BN124" s="73"/>
      <c r="BO124" s="71"/>
      <c r="BP124" s="73"/>
      <c r="BQ124" s="71"/>
      <c r="BR124" s="73"/>
      <c r="BS124" s="71"/>
      <c r="BT124" s="73"/>
      <c r="BU124" s="71"/>
      <c r="BV124" s="73"/>
      <c r="BW124" s="71"/>
      <c r="BX124" s="73"/>
      <c r="BY124" s="71"/>
      <c r="BZ124" s="73"/>
      <c r="CA124" s="71"/>
      <c r="CB124" s="73"/>
      <c r="CC124" s="71"/>
      <c r="CD124" s="73"/>
      <c r="CE124" s="71"/>
      <c r="CF124" s="73"/>
      <c r="CG124" s="71"/>
      <c r="CH124" s="73"/>
      <c r="CI124" s="71"/>
      <c r="CJ124" s="73"/>
      <c r="CK124" s="71"/>
      <c r="CL124" s="73"/>
      <c r="CM124" s="71"/>
      <c r="CN124" s="73"/>
      <c r="CO124" s="71"/>
      <c r="CP124" s="73"/>
      <c r="CQ124" s="71"/>
      <c r="CR124" s="73"/>
      <c r="CS124" s="71"/>
      <c r="CT124" s="73"/>
      <c r="CU124" s="71"/>
      <c r="CV124" s="73"/>
      <c r="CW124" s="71"/>
      <c r="CX124" s="73"/>
      <c r="CY124" s="71"/>
      <c r="CZ124" s="73"/>
      <c r="DA124" s="71"/>
      <c r="DB124" s="73"/>
      <c r="DC124" s="71"/>
      <c r="DD124" s="73"/>
      <c r="DE124" s="71"/>
      <c r="DF124" s="73"/>
      <c r="DG124" s="71"/>
      <c r="DH124" s="73"/>
      <c r="DI124" s="71"/>
      <c r="DK124"/>
      <c r="DM124"/>
      <c r="DO124"/>
      <c r="DQ124"/>
      <c r="DS124"/>
      <c r="DU124"/>
      <c r="DW124"/>
      <c r="DY124"/>
      <c r="EA124"/>
      <c r="EC124"/>
      <c r="EE124"/>
      <c r="EG124"/>
      <c r="EI124"/>
      <c r="EK124"/>
      <c r="EM124"/>
      <c r="EO124"/>
      <c r="EQ124"/>
      <c r="ES124"/>
      <c r="EU124"/>
      <c r="EW124"/>
      <c r="EY124"/>
      <c r="FA124"/>
      <c r="FC124"/>
      <c r="FE124"/>
      <c r="FG124"/>
      <c r="FI124"/>
      <c r="FK124"/>
      <c r="FM124"/>
      <c r="FO124"/>
      <c r="FQ124"/>
      <c r="FS124"/>
      <c r="FU124"/>
      <c r="FW124"/>
      <c r="FY124"/>
      <c r="GA124"/>
      <c r="GC124"/>
      <c r="GE124"/>
      <c r="GG124"/>
      <c r="GI124"/>
      <c r="GK124"/>
      <c r="GM124"/>
      <c r="GO124"/>
      <c r="GQ124"/>
      <c r="GS124"/>
      <c r="GU124"/>
      <c r="GW124"/>
      <c r="GY124"/>
      <c r="HA124"/>
      <c r="HC124"/>
      <c r="HE124"/>
      <c r="HG124"/>
      <c r="HI124"/>
      <c r="HK124"/>
      <c r="HM124"/>
      <c r="HO124"/>
      <c r="HQ124"/>
      <c r="HS124"/>
      <c r="HU124"/>
      <c r="HW124"/>
      <c r="HY124"/>
      <c r="IA124"/>
      <c r="IC124"/>
      <c r="IE124"/>
      <c r="IG124"/>
      <c r="II124"/>
      <c r="IK124"/>
      <c r="IM124"/>
      <c r="IO124"/>
      <c r="IQ124"/>
      <c r="IS124"/>
      <c r="IU124"/>
      <c r="IW124"/>
      <c r="IY124"/>
      <c r="JA124"/>
      <c r="JC124"/>
      <c r="JE124"/>
      <c r="JG124"/>
      <c r="JI124"/>
      <c r="JK124"/>
      <c r="JM124"/>
      <c r="JO124"/>
      <c r="JQ124"/>
      <c r="JS124"/>
      <c r="JU124"/>
      <c r="JW124"/>
      <c r="JY124"/>
      <c r="KA124"/>
      <c r="KC124"/>
      <c r="KE124"/>
      <c r="KG124"/>
      <c r="KI124"/>
      <c r="KK124"/>
      <c r="KM124"/>
      <c r="KO124"/>
      <c r="KQ124"/>
      <c r="KS124"/>
      <c r="KU124"/>
      <c r="KW124"/>
      <c r="KY124"/>
      <c r="LA124"/>
      <c r="LC124"/>
      <c r="LE124"/>
      <c r="LG124"/>
      <c r="LI124"/>
      <c r="LK124"/>
      <c r="LM124"/>
      <c r="LO124"/>
      <c r="LQ124"/>
      <c r="LS124"/>
      <c r="LU124"/>
      <c r="LW124"/>
      <c r="LY124"/>
      <c r="MA124"/>
      <c r="MC124"/>
      <c r="ME124"/>
      <c r="MG124"/>
      <c r="MI124"/>
      <c r="MK124"/>
      <c r="MM124"/>
      <c r="MO124"/>
      <c r="MQ124"/>
      <c r="MS124"/>
      <c r="MU124"/>
      <c r="MW124"/>
      <c r="MY124"/>
      <c r="NA124"/>
      <c r="NC124"/>
      <c r="NE124"/>
      <c r="NG124"/>
      <c r="NI124"/>
      <c r="NK124"/>
      <c r="NM124"/>
      <c r="NO124"/>
      <c r="NQ124"/>
      <c r="NS124"/>
      <c r="NU124"/>
      <c r="NW124"/>
      <c r="NY124"/>
      <c r="OA124"/>
      <c r="OC124"/>
      <c r="OE124"/>
      <c r="OG124"/>
      <c r="OI124"/>
      <c r="OK124"/>
      <c r="OM124"/>
      <c r="OO124"/>
      <c r="OQ124"/>
      <c r="OS124"/>
      <c r="OU124"/>
      <c r="OW124"/>
      <c r="OY124"/>
      <c r="PA124"/>
      <c r="PC124"/>
      <c r="PE124"/>
      <c r="PG124"/>
      <c r="PI124"/>
      <c r="PK124"/>
      <c r="PM124"/>
      <c r="PO124"/>
      <c r="PQ124"/>
      <c r="PS124"/>
      <c r="PU124"/>
      <c r="PW124"/>
      <c r="PY124"/>
      <c r="QA124"/>
      <c r="QC124"/>
      <c r="QE124"/>
      <c r="QG124"/>
      <c r="QI124"/>
      <c r="QK124"/>
      <c r="QM124"/>
      <c r="QO124"/>
      <c r="QQ124"/>
      <c r="QS124"/>
      <c r="QU124"/>
      <c r="QW124"/>
      <c r="QY124"/>
      <c r="RA124"/>
      <c r="RC124"/>
      <c r="RE124"/>
      <c r="RG124"/>
      <c r="RI124"/>
      <c r="RK124"/>
      <c r="RM124"/>
      <c r="RO124"/>
      <c r="RQ124"/>
      <c r="RS124"/>
      <c r="RU124"/>
      <c r="RW124"/>
      <c r="RY124"/>
      <c r="SA124"/>
      <c r="SC124"/>
      <c r="SE124"/>
      <c r="SG124"/>
      <c r="SI124"/>
      <c r="SK124"/>
      <c r="SM124"/>
      <c r="SO124"/>
      <c r="SQ124"/>
      <c r="SS124"/>
      <c r="SU124"/>
      <c r="SW124"/>
      <c r="SY124"/>
      <c r="TA124"/>
      <c r="TC124"/>
      <c r="TE124"/>
      <c r="TG124"/>
      <c r="TI124"/>
      <c r="TK124"/>
      <c r="TM124"/>
      <c r="TO124"/>
      <c r="TQ124"/>
      <c r="TS124"/>
      <c r="TU124"/>
      <c r="TW124"/>
      <c r="TY124"/>
      <c r="UA124"/>
      <c r="UC124"/>
      <c r="UE124"/>
      <c r="UG124"/>
      <c r="UI124"/>
      <c r="UK124"/>
      <c r="UM124"/>
      <c r="UO124"/>
      <c r="UQ124"/>
      <c r="US124"/>
      <c r="UU124"/>
      <c r="UW124"/>
      <c r="UY124"/>
      <c r="VA124"/>
      <c r="VC124"/>
      <c r="VE124"/>
      <c r="VG124"/>
      <c r="VI124"/>
      <c r="VK124"/>
      <c r="VM124"/>
      <c r="VO124"/>
      <c r="VQ124"/>
      <c r="VS124"/>
      <c r="VU124"/>
      <c r="VW124"/>
      <c r="VY124"/>
      <c r="WA124"/>
      <c r="WC124"/>
      <c r="WE124"/>
      <c r="WG124"/>
      <c r="WI124"/>
      <c r="WK124"/>
      <c r="WM124"/>
      <c r="WO124"/>
      <c r="WQ124"/>
      <c r="WS124"/>
      <c r="WU124"/>
      <c r="WW124"/>
      <c r="WY124"/>
      <c r="XA124"/>
      <c r="XC124"/>
      <c r="XE124"/>
      <c r="XG124"/>
      <c r="XI124"/>
      <c r="XK124"/>
      <c r="XM124"/>
      <c r="XO124"/>
      <c r="XQ124"/>
      <c r="XS124"/>
      <c r="XU124"/>
      <c r="XW124"/>
      <c r="XY124"/>
      <c r="YA124"/>
      <c r="YC124"/>
      <c r="YE124"/>
      <c r="YG124"/>
      <c r="YI124"/>
      <c r="YK124"/>
      <c r="YM124"/>
      <c r="YO124"/>
      <c r="YQ124"/>
      <c r="YS124"/>
      <c r="YU124"/>
      <c r="YW124"/>
      <c r="YY124"/>
      <c r="ZA124"/>
      <c r="ZC124"/>
      <c r="ZE124"/>
      <c r="ZG124"/>
      <c r="ZI124"/>
      <c r="ZK124"/>
      <c r="ZM124"/>
      <c r="ZO124"/>
      <c r="ZQ124"/>
      <c r="ZS124"/>
      <c r="ZU124"/>
      <c r="ZW124"/>
      <c r="ZY124"/>
      <c r="AAA124"/>
      <c r="AAC124"/>
      <c r="AAE124"/>
      <c r="AAG124"/>
      <c r="AAI124"/>
      <c r="AAK124"/>
      <c r="AAM124"/>
      <c r="AAO124"/>
      <c r="AAQ124"/>
      <c r="AAS124"/>
      <c r="AAU124"/>
      <c r="AAW124"/>
      <c r="AAY124"/>
      <c r="ABA124"/>
      <c r="ABC124"/>
      <c r="ABE124"/>
      <c r="ABG124"/>
      <c r="ABI124"/>
      <c r="ABK124"/>
      <c r="ABM124"/>
      <c r="ABO124"/>
      <c r="ABQ124"/>
      <c r="ABS124"/>
      <c r="ABU124"/>
      <c r="ABW124"/>
      <c r="ABY124"/>
      <c r="ACA124"/>
      <c r="ACC124"/>
      <c r="ACE124"/>
      <c r="ACG124"/>
      <c r="ACI124"/>
      <c r="ACK124"/>
      <c r="ACM124"/>
      <c r="ACO124"/>
      <c r="ACQ124"/>
      <c r="ACS124"/>
      <c r="ACU124"/>
      <c r="ACW124"/>
      <c r="ACY124"/>
      <c r="ADA124"/>
      <c r="ADC124"/>
      <c r="ADE124"/>
      <c r="ADG124"/>
      <c r="ADI124"/>
      <c r="ADK124"/>
      <c r="ADM124"/>
      <c r="ADO124"/>
      <c r="ADQ124"/>
      <c r="ADS124"/>
      <c r="ADU124"/>
      <c r="ADW124"/>
      <c r="ADY124"/>
      <c r="AEA124"/>
      <c r="AEC124"/>
      <c r="AEE124"/>
      <c r="AEG124"/>
      <c r="AEI124"/>
      <c r="AEK124"/>
      <c r="AEM124"/>
      <c r="AEO124"/>
      <c r="AEQ124"/>
      <c r="AES124"/>
      <c r="AEU124"/>
      <c r="AEW124"/>
      <c r="AEY124"/>
      <c r="AFA124"/>
      <c r="AFC124"/>
      <c r="AFE124"/>
      <c r="AFG124"/>
      <c r="AFI124"/>
      <c r="AFK124"/>
      <c r="AFM124"/>
      <c r="AFO124"/>
      <c r="AFQ124"/>
      <c r="AFS124"/>
      <c r="AFU124"/>
      <c r="AFW124"/>
      <c r="AFY124"/>
      <c r="AGA124"/>
      <c r="AGC124"/>
      <c r="AGE124"/>
      <c r="AGG124"/>
      <c r="AGI124"/>
      <c r="AGK124"/>
      <c r="AGM124"/>
      <c r="AGO124"/>
      <c r="AGQ124"/>
      <c r="AGS124"/>
      <c r="AGU124"/>
      <c r="AGW124"/>
      <c r="AGY124"/>
      <c r="AHA124"/>
      <c r="AHC124"/>
      <c r="AHE124"/>
      <c r="AHG124"/>
      <c r="AHI124"/>
      <c r="AHK124"/>
      <c r="AHM124"/>
      <c r="AHO124"/>
      <c r="AHQ124"/>
      <c r="AHS124"/>
      <c r="AHU124"/>
      <c r="AHW124"/>
      <c r="AHY124"/>
      <c r="AIA124"/>
      <c r="AIC124"/>
      <c r="AIE124"/>
      <c r="AIG124"/>
      <c r="AII124"/>
      <c r="AIK124"/>
      <c r="AIM124"/>
      <c r="AIO124"/>
      <c r="AIQ124"/>
      <c r="AIS124"/>
      <c r="AIU124"/>
      <c r="AIW124"/>
      <c r="AIY124"/>
      <c r="AJA124"/>
      <c r="AJC124"/>
      <c r="AJE124"/>
      <c r="AJG124"/>
      <c r="AJI124"/>
      <c r="AJK124"/>
      <c r="AJM124"/>
      <c r="AJO124"/>
      <c r="AJQ124"/>
      <c r="AJS124"/>
      <c r="AJU124"/>
      <c r="AJW124"/>
      <c r="AJY124"/>
      <c r="AKA124"/>
      <c r="AKC124"/>
      <c r="AKE124"/>
      <c r="AKG124"/>
      <c r="AKI124"/>
      <c r="AKK124"/>
      <c r="AKM124"/>
      <c r="AKO124"/>
      <c r="AKQ124"/>
      <c r="AKS124"/>
      <c r="AKU124"/>
      <c r="AKW124"/>
      <c r="AKY124"/>
      <c r="ALA124"/>
      <c r="ALC124"/>
      <c r="ALE124"/>
      <c r="ALG124"/>
      <c r="ALI124"/>
      <c r="ALK124"/>
      <c r="ALM124"/>
      <c r="ALO124"/>
      <c r="ALQ124"/>
      <c r="ALS124"/>
      <c r="ALU124"/>
      <c r="ALW124"/>
      <c r="ALY124"/>
      <c r="AMA124"/>
      <c r="AMC124"/>
      <c r="AME124"/>
      <c r="AMG124"/>
      <c r="AMI124"/>
      <c r="AMK124"/>
      <c r="AMM124"/>
      <c r="AMO124"/>
      <c r="AMQ124"/>
      <c r="AMS124"/>
      <c r="AMU124"/>
      <c r="AMW124"/>
      <c r="AMY124"/>
      <c r="ANA124"/>
      <c r="ANC124"/>
      <c r="ANE124"/>
      <c r="ANG124"/>
      <c r="ANI124"/>
      <c r="ANK124"/>
      <c r="ANM124"/>
      <c r="ANO124"/>
      <c r="ANQ124"/>
      <c r="ANS124"/>
      <c r="ANU124"/>
      <c r="ANW124"/>
      <c r="ANY124"/>
      <c r="AOA124"/>
      <c r="AOC124"/>
      <c r="AOE124"/>
      <c r="AOG124"/>
      <c r="AOI124"/>
      <c r="AOK124"/>
      <c r="AOM124"/>
      <c r="AOO124"/>
      <c r="AOQ124"/>
      <c r="AOS124"/>
      <c r="AOU124"/>
      <c r="AOW124"/>
      <c r="AOY124"/>
      <c r="APA124"/>
      <c r="APC124"/>
      <c r="APE124"/>
      <c r="APG124"/>
      <c r="API124"/>
      <c r="APK124"/>
      <c r="APM124"/>
      <c r="APO124"/>
      <c r="APQ124"/>
      <c r="APS124"/>
      <c r="APU124"/>
      <c r="APW124"/>
      <c r="APY124"/>
      <c r="AQA124"/>
      <c r="AQC124"/>
      <c r="AQE124"/>
      <c r="AQG124"/>
      <c r="AQI124"/>
      <c r="AQK124"/>
      <c r="AQM124"/>
      <c r="AQO124"/>
      <c r="AQQ124"/>
      <c r="AQS124"/>
      <c r="AQU124"/>
      <c r="AQW124"/>
      <c r="AQY124"/>
      <c r="ARA124"/>
      <c r="ARC124"/>
      <c r="ARE124"/>
      <c r="ARG124"/>
      <c r="ARI124"/>
      <c r="ARK124"/>
      <c r="ARM124"/>
      <c r="ARO124"/>
      <c r="ARQ124"/>
      <c r="ARS124"/>
      <c r="ARU124"/>
      <c r="ARW124"/>
      <c r="ARY124"/>
      <c r="ASA124"/>
      <c r="ASC124"/>
      <c r="ASE124"/>
      <c r="ASG124"/>
      <c r="ASI124"/>
      <c r="ASK124"/>
      <c r="ASM124"/>
      <c r="ASO124"/>
      <c r="ASQ124"/>
      <c r="ASS124"/>
      <c r="ASU124"/>
      <c r="ASW124"/>
      <c r="ASY124"/>
      <c r="ATA124"/>
      <c r="ATC124"/>
      <c r="ATE124"/>
      <c r="ATG124"/>
      <c r="ATI124"/>
      <c r="ATK124"/>
      <c r="ATM124"/>
      <c r="ATO124"/>
      <c r="ATQ124"/>
      <c r="ATS124"/>
      <c r="ATU124"/>
      <c r="ATW124"/>
      <c r="ATY124"/>
      <c r="AUA124"/>
      <c r="AUC124"/>
      <c r="AUE124"/>
      <c r="AUG124"/>
      <c r="AUI124"/>
      <c r="AUK124"/>
      <c r="AUM124"/>
      <c r="AUO124"/>
      <c r="AUQ124"/>
      <c r="AUS124"/>
      <c r="AUU124"/>
      <c r="AUW124"/>
      <c r="AUY124"/>
      <c r="AVA124"/>
      <c r="AVC124"/>
      <c r="AVE124"/>
      <c r="AVG124"/>
      <c r="AVI124"/>
      <c r="AVK124"/>
      <c r="AVM124"/>
      <c r="AVO124"/>
      <c r="AVQ124"/>
      <c r="AVS124"/>
      <c r="AVU124"/>
      <c r="AVW124"/>
      <c r="AVY124"/>
      <c r="AWA124"/>
      <c r="AWC124"/>
      <c r="AWE124"/>
      <c r="AWG124"/>
      <c r="AWI124"/>
      <c r="AWK124"/>
      <c r="AWM124"/>
      <c r="AWO124"/>
      <c r="AWQ124"/>
      <c r="AWS124"/>
      <c r="AWU124"/>
      <c r="AWW124"/>
      <c r="AWY124"/>
      <c r="AXA124"/>
      <c r="AXC124"/>
      <c r="AXE124"/>
      <c r="AXG124"/>
      <c r="AXI124"/>
      <c r="AXK124"/>
      <c r="AXM124"/>
      <c r="AXO124"/>
      <c r="AXQ124"/>
      <c r="AXS124"/>
      <c r="AXU124"/>
      <c r="AXW124"/>
      <c r="AXY124"/>
      <c r="AYA124"/>
      <c r="AYC124"/>
      <c r="AYE124"/>
      <c r="AYG124"/>
      <c r="AYI124"/>
      <c r="AYK124"/>
      <c r="AYM124"/>
      <c r="AYO124"/>
      <c r="AYQ124"/>
      <c r="AYS124"/>
      <c r="AYU124"/>
      <c r="AYW124"/>
      <c r="AYY124"/>
      <c r="AZA124"/>
      <c r="AZC124"/>
      <c r="AZE124"/>
      <c r="AZG124"/>
      <c r="AZI124"/>
      <c r="AZK124"/>
      <c r="AZM124"/>
      <c r="AZO124"/>
      <c r="AZQ124"/>
      <c r="AZS124"/>
      <c r="AZU124"/>
      <c r="AZW124"/>
      <c r="AZY124"/>
      <c r="BAA124"/>
      <c r="BAC124"/>
      <c r="BAE124"/>
      <c r="BAG124"/>
      <c r="BAI124"/>
      <c r="BAK124"/>
      <c r="BAM124"/>
      <c r="BAO124"/>
      <c r="BAQ124"/>
      <c r="BAS124"/>
      <c r="BAU124"/>
      <c r="BAW124"/>
      <c r="BAY124"/>
      <c r="BBA124"/>
      <c r="BBC124"/>
      <c r="BBE124"/>
      <c r="BBG124"/>
      <c r="BBI124"/>
      <c r="BBK124"/>
      <c r="BBM124"/>
      <c r="BBO124"/>
      <c r="BBQ124"/>
      <c r="BBS124"/>
      <c r="BBU124"/>
      <c r="BBW124"/>
      <c r="BBY124"/>
      <c r="BCA124"/>
      <c r="BCC124"/>
      <c r="BCE124"/>
      <c r="BCG124"/>
      <c r="BCI124"/>
      <c r="BCK124"/>
      <c r="BCM124"/>
      <c r="BCO124"/>
      <c r="BCQ124"/>
      <c r="BCS124"/>
      <c r="BCU124"/>
      <c r="BCW124"/>
      <c r="BCY124"/>
      <c r="BDA124"/>
      <c r="BDC124"/>
      <c r="BDE124"/>
      <c r="BDG124"/>
      <c r="BDI124"/>
      <c r="BDK124"/>
      <c r="BDM124"/>
      <c r="BDO124"/>
      <c r="BDQ124"/>
      <c r="BDS124"/>
      <c r="BDU124"/>
      <c r="BDW124"/>
      <c r="BDY124"/>
      <c r="BEA124"/>
      <c r="BEC124"/>
      <c r="BEE124"/>
      <c r="BEG124"/>
      <c r="BEI124"/>
      <c r="BEK124"/>
      <c r="BEM124"/>
      <c r="BEO124"/>
      <c r="BEQ124"/>
      <c r="BES124"/>
      <c r="BEU124"/>
      <c r="BEW124"/>
      <c r="BEY124"/>
      <c r="BFA124"/>
      <c r="BFC124"/>
      <c r="BFE124"/>
      <c r="BFG124"/>
      <c r="BFI124"/>
      <c r="BFK124"/>
      <c r="BFM124"/>
      <c r="BFO124"/>
      <c r="BFQ124"/>
      <c r="BFS124"/>
      <c r="BFU124"/>
      <c r="BFW124"/>
      <c r="BFY124"/>
      <c r="BGA124"/>
      <c r="BGC124"/>
      <c r="BGE124"/>
      <c r="BGG124"/>
      <c r="BGI124"/>
      <c r="BGK124"/>
      <c r="BGM124"/>
      <c r="BGO124"/>
      <c r="BGQ124"/>
      <c r="BGS124"/>
      <c r="BGU124"/>
      <c r="BGW124"/>
      <c r="BGY124"/>
      <c r="BHA124"/>
      <c r="BHC124"/>
      <c r="BHE124"/>
      <c r="BHG124"/>
      <c r="BHI124"/>
      <c r="BHK124"/>
      <c r="BHM124"/>
      <c r="BHO124"/>
      <c r="BHQ124"/>
      <c r="BHS124"/>
      <c r="BHU124"/>
      <c r="BHW124"/>
      <c r="BHY124"/>
      <c r="BIA124"/>
      <c r="BIC124"/>
      <c r="BIE124"/>
      <c r="BIG124"/>
      <c r="BII124"/>
      <c r="BIK124"/>
      <c r="BIM124"/>
      <c r="BIO124"/>
      <c r="BIQ124"/>
      <c r="BIS124"/>
      <c r="BIU124"/>
      <c r="BIW124"/>
      <c r="BIY124"/>
      <c r="BJA124"/>
      <c r="BJC124"/>
      <c r="BJE124"/>
      <c r="BJG124"/>
      <c r="BJI124"/>
      <c r="BJK124"/>
      <c r="BJM124"/>
      <c r="BJO124"/>
      <c r="BJQ124"/>
      <c r="BJS124"/>
      <c r="BJU124"/>
      <c r="BJW124"/>
      <c r="BJY124"/>
      <c r="BKA124"/>
      <c r="BKC124"/>
      <c r="BKE124"/>
      <c r="BKG124"/>
      <c r="BKI124"/>
      <c r="BKK124"/>
      <c r="BKM124"/>
      <c r="BKO124"/>
      <c r="BKQ124"/>
      <c r="BKS124"/>
      <c r="BKU124"/>
      <c r="BKW124"/>
      <c r="BKY124"/>
      <c r="BLA124"/>
      <c r="BLC124"/>
      <c r="BLE124"/>
      <c r="BLG124"/>
      <c r="BLI124"/>
      <c r="BLK124"/>
      <c r="BLM124"/>
      <c r="BLO124"/>
      <c r="BLQ124"/>
      <c r="BLS124"/>
      <c r="BLU124"/>
      <c r="BLW124"/>
      <c r="BLY124"/>
      <c r="BMA124"/>
      <c r="BMC124"/>
      <c r="BME124"/>
      <c r="BMG124"/>
      <c r="BMI124"/>
      <c r="BMK124"/>
      <c r="BMM124"/>
      <c r="BMO124"/>
      <c r="BMQ124"/>
      <c r="BMS124"/>
      <c r="BMU124"/>
      <c r="BMW124"/>
      <c r="BMY124"/>
      <c r="BNA124"/>
      <c r="BNC124"/>
      <c r="BNE124"/>
      <c r="BNG124"/>
      <c r="BNI124"/>
      <c r="BNK124"/>
      <c r="BNM124"/>
      <c r="BNO124"/>
      <c r="BNQ124"/>
      <c r="BNS124"/>
      <c r="BNU124"/>
      <c r="BNW124"/>
      <c r="BNY124"/>
      <c r="BOA124"/>
      <c r="BOC124"/>
      <c r="BOE124"/>
      <c r="BOG124"/>
      <c r="BOI124"/>
      <c r="BOK124"/>
      <c r="BOM124"/>
      <c r="BOO124"/>
      <c r="BOQ124"/>
      <c r="BOS124"/>
      <c r="BOU124"/>
      <c r="BOW124"/>
      <c r="BOY124"/>
      <c r="BPA124"/>
      <c r="BPC124"/>
      <c r="BPE124"/>
      <c r="BPG124"/>
      <c r="BPI124"/>
      <c r="BPK124"/>
      <c r="BPM124"/>
      <c r="BPO124"/>
      <c r="BPQ124"/>
      <c r="BPS124"/>
      <c r="BPU124"/>
      <c r="BPW124"/>
      <c r="BPY124"/>
      <c r="BQA124"/>
      <c r="BQC124"/>
      <c r="BQE124"/>
      <c r="BQG124"/>
      <c r="BQI124"/>
      <c r="BQK124"/>
      <c r="BQM124"/>
      <c r="BQO124"/>
      <c r="BQQ124"/>
      <c r="BQS124"/>
      <c r="BQU124"/>
      <c r="BQW124"/>
      <c r="BQY124"/>
      <c r="BRA124"/>
      <c r="BRC124"/>
      <c r="BRE124"/>
      <c r="BRG124"/>
      <c r="BRI124"/>
      <c r="BRK124"/>
      <c r="BRM124"/>
      <c r="BRO124"/>
      <c r="BRQ124"/>
      <c r="BRS124"/>
      <c r="BRU124"/>
      <c r="BRW124"/>
      <c r="BRY124"/>
      <c r="BSA124"/>
      <c r="BSC124"/>
      <c r="BSE124"/>
      <c r="BSG124"/>
      <c r="BSI124"/>
      <c r="BSK124"/>
      <c r="BSM124"/>
      <c r="BSO124"/>
      <c r="BSQ124"/>
      <c r="BSS124"/>
      <c r="BSU124"/>
      <c r="BSW124"/>
      <c r="BSY124"/>
      <c r="BTA124"/>
      <c r="BTC124"/>
      <c r="BTE124"/>
      <c r="BTG124"/>
      <c r="BTI124"/>
      <c r="BTK124"/>
      <c r="BTM124"/>
      <c r="BTO124"/>
      <c r="BTQ124"/>
      <c r="BTS124"/>
      <c r="BTU124"/>
      <c r="BTW124"/>
      <c r="BTY124"/>
      <c r="BUA124"/>
      <c r="BUC124"/>
      <c r="BUE124"/>
      <c r="BUG124"/>
      <c r="BUI124"/>
      <c r="BUK124"/>
      <c r="BUM124"/>
      <c r="BUO124"/>
      <c r="BUQ124"/>
      <c r="BUS124"/>
      <c r="BUU124"/>
      <c r="BUW124"/>
      <c r="BUY124"/>
      <c r="BVA124"/>
      <c r="BVC124"/>
      <c r="BVE124"/>
      <c r="BVG124"/>
      <c r="BVI124"/>
      <c r="BVK124"/>
      <c r="BVM124"/>
      <c r="BVO124"/>
      <c r="BVQ124"/>
      <c r="BVS124"/>
      <c r="BVU124"/>
      <c r="BVW124"/>
      <c r="BVY124"/>
      <c r="BWA124"/>
      <c r="BWC124"/>
      <c r="BWE124"/>
      <c r="BWG124"/>
      <c r="BWI124"/>
      <c r="BWK124"/>
      <c r="BWM124"/>
      <c r="BWO124"/>
      <c r="BWQ124"/>
      <c r="BWS124"/>
      <c r="BWU124"/>
      <c r="BWW124"/>
      <c r="BWY124"/>
      <c r="BXA124"/>
      <c r="BXC124"/>
      <c r="BXE124"/>
      <c r="BXG124"/>
      <c r="BXI124"/>
      <c r="BXK124"/>
      <c r="BXM124"/>
      <c r="BXO124"/>
      <c r="BXQ124"/>
      <c r="BXS124"/>
      <c r="BXU124"/>
      <c r="BXW124"/>
      <c r="BXY124"/>
      <c r="BYA124"/>
      <c r="BYC124"/>
      <c r="BYE124"/>
      <c r="BYG124"/>
      <c r="BYI124"/>
      <c r="BYK124"/>
      <c r="BYM124"/>
      <c r="BYO124"/>
      <c r="BYQ124"/>
      <c r="BYS124"/>
      <c r="BYU124"/>
      <c r="BYW124"/>
      <c r="BYY124"/>
      <c r="BZA124"/>
      <c r="BZC124"/>
      <c r="BZE124"/>
      <c r="BZG124"/>
      <c r="BZI124"/>
      <c r="BZK124"/>
      <c r="BZM124"/>
      <c r="BZO124"/>
      <c r="BZQ124"/>
      <c r="BZS124"/>
      <c r="BZU124"/>
      <c r="BZW124"/>
      <c r="BZY124"/>
      <c r="CAA124"/>
      <c r="CAC124"/>
      <c r="CAE124"/>
      <c r="CAG124"/>
      <c r="CAI124"/>
      <c r="CAK124"/>
      <c r="CAM124"/>
      <c r="CAO124"/>
      <c r="CAQ124"/>
      <c r="CAS124"/>
      <c r="CAU124"/>
      <c r="CAW124"/>
      <c r="CAY124"/>
      <c r="CBA124"/>
      <c r="CBC124"/>
      <c r="CBE124"/>
      <c r="CBG124"/>
      <c r="CBI124"/>
      <c r="CBK124"/>
      <c r="CBM124"/>
      <c r="CBO124"/>
      <c r="CBQ124"/>
      <c r="CBS124"/>
      <c r="CBU124"/>
      <c r="CBW124"/>
      <c r="CBY124"/>
      <c r="CCA124"/>
      <c r="CCC124"/>
      <c r="CCE124"/>
      <c r="CCG124"/>
      <c r="CCI124"/>
      <c r="CCK124"/>
      <c r="CCM124"/>
      <c r="CCO124"/>
      <c r="CCQ124"/>
      <c r="CCS124"/>
      <c r="CCU124"/>
      <c r="CCW124"/>
      <c r="CCY124"/>
      <c r="CDA124"/>
      <c r="CDC124"/>
      <c r="CDE124"/>
      <c r="CDG124"/>
      <c r="CDI124"/>
      <c r="CDK124"/>
      <c r="CDM124"/>
      <c r="CDO124"/>
      <c r="CDQ124"/>
      <c r="CDS124"/>
      <c r="CDU124"/>
      <c r="CDW124"/>
      <c r="CDY124"/>
      <c r="CEA124"/>
      <c r="CEC124"/>
      <c r="CEE124"/>
      <c r="CEG124"/>
      <c r="CEI124"/>
      <c r="CEK124"/>
      <c r="CEM124"/>
      <c r="CEO124"/>
      <c r="CEQ124"/>
      <c r="CES124"/>
      <c r="CEU124"/>
      <c r="CEW124"/>
      <c r="CEY124"/>
      <c r="CFA124"/>
      <c r="CFC124"/>
      <c r="CFE124"/>
      <c r="CFG124"/>
      <c r="CFI124"/>
      <c r="CFK124"/>
      <c r="CFM124"/>
      <c r="CFO124"/>
      <c r="CFQ124"/>
      <c r="CFS124"/>
      <c r="CFU124"/>
      <c r="CFW124"/>
      <c r="CFY124"/>
      <c r="CGA124"/>
      <c r="CGC124"/>
      <c r="CGE124"/>
      <c r="CGG124"/>
      <c r="CGI124"/>
      <c r="CGK124"/>
      <c r="CGM124"/>
      <c r="CGO124"/>
      <c r="CGQ124"/>
      <c r="CGS124"/>
      <c r="CGU124"/>
      <c r="CGW124"/>
      <c r="CGY124"/>
      <c r="CHA124"/>
      <c r="CHC124"/>
      <c r="CHE124"/>
      <c r="CHG124"/>
      <c r="CHI124"/>
      <c r="CHK124"/>
      <c r="CHM124"/>
      <c r="CHO124"/>
      <c r="CHQ124"/>
      <c r="CHS124"/>
      <c r="CHU124"/>
      <c r="CHW124"/>
      <c r="CHY124"/>
      <c r="CIA124"/>
      <c r="CIC124"/>
      <c r="CIE124"/>
      <c r="CIG124"/>
      <c r="CII124"/>
      <c r="CIK124"/>
      <c r="CIM124"/>
      <c r="CIO124"/>
      <c r="CIQ124"/>
      <c r="CIS124"/>
      <c r="CIU124"/>
      <c r="CIW124"/>
      <c r="CIY124"/>
      <c r="CJA124"/>
      <c r="CJC124"/>
      <c r="CJE124"/>
      <c r="CJG124"/>
      <c r="CJI124"/>
      <c r="CJK124"/>
      <c r="CJM124"/>
      <c r="CJO124"/>
      <c r="CJQ124"/>
      <c r="CJS124"/>
      <c r="CJU124"/>
      <c r="CJW124"/>
      <c r="CJY124"/>
      <c r="CKA124"/>
      <c r="CKC124"/>
      <c r="CKE124"/>
      <c r="CKG124"/>
      <c r="CKI124"/>
      <c r="CKK124"/>
      <c r="CKM124"/>
      <c r="CKO124"/>
      <c r="CKQ124"/>
      <c r="CKS124"/>
      <c r="CKU124"/>
      <c r="CKW124"/>
      <c r="CKY124"/>
      <c r="CLA124"/>
      <c r="CLC124"/>
      <c r="CLE124"/>
      <c r="CLG124"/>
      <c r="CLI124"/>
      <c r="CLK124"/>
      <c r="CLM124"/>
      <c r="CLO124"/>
      <c r="CLQ124"/>
      <c r="CLS124"/>
      <c r="CLU124"/>
      <c r="CLW124"/>
      <c r="CLY124"/>
      <c r="CMA124"/>
      <c r="CMC124"/>
      <c r="CME124"/>
      <c r="CMG124"/>
      <c r="CMI124"/>
      <c r="CMK124"/>
      <c r="CMM124"/>
      <c r="CMO124"/>
      <c r="CMQ124"/>
      <c r="CMS124"/>
      <c r="CMU124"/>
      <c r="CMW124"/>
      <c r="CMY124"/>
      <c r="CNA124"/>
      <c r="CNC124"/>
      <c r="CNE124"/>
      <c r="CNG124"/>
      <c r="CNI124"/>
      <c r="CNK124"/>
      <c r="CNM124"/>
      <c r="CNO124"/>
      <c r="CNQ124"/>
      <c r="CNS124"/>
      <c r="CNU124"/>
      <c r="CNW124"/>
      <c r="CNY124"/>
      <c r="COA124"/>
      <c r="COC124"/>
      <c r="COE124"/>
      <c r="COG124"/>
      <c r="COI124"/>
      <c r="COK124"/>
      <c r="COM124"/>
      <c r="COO124"/>
      <c r="COQ124"/>
      <c r="COS124"/>
      <c r="COU124"/>
      <c r="COW124"/>
      <c r="COY124"/>
      <c r="CPA124"/>
      <c r="CPC124"/>
      <c r="CPE124"/>
      <c r="CPG124"/>
      <c r="CPI124"/>
      <c r="CPK124"/>
      <c r="CPM124"/>
      <c r="CPO124"/>
      <c r="CPQ124"/>
      <c r="CPS124"/>
      <c r="CPU124"/>
      <c r="CPW124"/>
      <c r="CPY124"/>
      <c r="CQA124"/>
      <c r="CQC124"/>
      <c r="CQE124"/>
      <c r="CQG124"/>
      <c r="CQI124"/>
      <c r="CQK124"/>
      <c r="CQM124"/>
      <c r="CQO124"/>
      <c r="CQQ124"/>
      <c r="CQS124"/>
      <c r="CQU124"/>
      <c r="CQW124"/>
      <c r="CQY124"/>
      <c r="CRA124"/>
      <c r="CRC124"/>
      <c r="CRE124"/>
      <c r="CRG124"/>
      <c r="CRI124"/>
      <c r="CRK124"/>
      <c r="CRM124"/>
      <c r="CRO124"/>
      <c r="CRQ124"/>
      <c r="CRS124"/>
      <c r="CRU124"/>
      <c r="CRW124"/>
      <c r="CRY124"/>
      <c r="CSA124"/>
      <c r="CSC124"/>
      <c r="CSE124"/>
      <c r="CSG124"/>
      <c r="CSI124"/>
      <c r="CSK124"/>
      <c r="CSM124"/>
      <c r="CSO124"/>
      <c r="CSQ124"/>
      <c r="CSS124"/>
      <c r="CSU124"/>
      <c r="CSW124"/>
      <c r="CSY124"/>
      <c r="CTA124"/>
      <c r="CTC124"/>
      <c r="CTE124"/>
      <c r="CTG124"/>
      <c r="CTI124"/>
      <c r="CTK124"/>
      <c r="CTM124"/>
      <c r="CTO124"/>
      <c r="CTQ124"/>
      <c r="CTS124"/>
      <c r="CTU124"/>
      <c r="CTW124"/>
      <c r="CTY124"/>
      <c r="CUA124"/>
      <c r="CUC124"/>
      <c r="CUE124"/>
      <c r="CUG124"/>
      <c r="CUI124"/>
      <c r="CUK124"/>
      <c r="CUM124"/>
      <c r="CUO124"/>
      <c r="CUQ124"/>
      <c r="CUS124"/>
      <c r="CUU124"/>
      <c r="CUW124"/>
      <c r="CUY124"/>
      <c r="CVA124"/>
      <c r="CVC124"/>
      <c r="CVE124"/>
      <c r="CVG124"/>
      <c r="CVI124"/>
      <c r="CVK124"/>
      <c r="CVM124"/>
      <c r="CVO124"/>
      <c r="CVQ124"/>
      <c r="CVS124"/>
      <c r="CVU124"/>
      <c r="CVW124"/>
      <c r="CVY124"/>
      <c r="CWA124"/>
      <c r="CWC124"/>
      <c r="CWE124"/>
      <c r="CWG124"/>
      <c r="CWI124"/>
      <c r="CWK124"/>
      <c r="CWM124"/>
      <c r="CWO124"/>
      <c r="CWQ124"/>
      <c r="CWS124"/>
      <c r="CWU124"/>
      <c r="CWW124"/>
      <c r="CWY124"/>
      <c r="CXA124"/>
      <c r="CXC124"/>
      <c r="CXE124"/>
      <c r="CXG124"/>
      <c r="CXI124"/>
      <c r="CXK124"/>
      <c r="CXM124"/>
      <c r="CXO124"/>
      <c r="CXQ124"/>
      <c r="CXS124"/>
      <c r="CXU124"/>
      <c r="CXW124"/>
      <c r="CXY124"/>
      <c r="CYA124"/>
      <c r="CYC124"/>
      <c r="CYE124"/>
      <c r="CYG124"/>
      <c r="CYI124"/>
      <c r="CYK124"/>
      <c r="CYM124"/>
      <c r="CYO124"/>
      <c r="CYQ124"/>
      <c r="CYS124"/>
      <c r="CYU124"/>
      <c r="CYW124"/>
      <c r="CYY124"/>
      <c r="CZA124"/>
      <c r="CZC124"/>
      <c r="CZE124"/>
      <c r="CZG124"/>
      <c r="CZI124"/>
      <c r="CZK124"/>
      <c r="CZM124"/>
      <c r="CZO124"/>
      <c r="CZQ124"/>
      <c r="CZS124"/>
      <c r="CZU124"/>
      <c r="CZW124"/>
      <c r="CZY124"/>
      <c r="DAA124"/>
      <c r="DAC124"/>
      <c r="DAE124"/>
      <c r="DAG124"/>
      <c r="DAI124"/>
      <c r="DAK124"/>
      <c r="DAM124"/>
      <c r="DAO124"/>
      <c r="DAQ124"/>
      <c r="DAS124"/>
      <c r="DAU124"/>
      <c r="DAW124"/>
      <c r="DAY124"/>
      <c r="DBA124"/>
      <c r="DBC124"/>
      <c r="DBE124"/>
      <c r="DBG124"/>
      <c r="DBI124"/>
      <c r="DBK124"/>
      <c r="DBM124"/>
      <c r="DBO124"/>
      <c r="DBQ124"/>
      <c r="DBS124"/>
      <c r="DBU124"/>
      <c r="DBW124"/>
      <c r="DBY124"/>
      <c r="DCA124"/>
      <c r="DCC124"/>
      <c r="DCE124"/>
      <c r="DCG124"/>
      <c r="DCI124"/>
      <c r="DCK124"/>
      <c r="DCM124"/>
      <c r="DCO124"/>
      <c r="DCQ124"/>
      <c r="DCS124"/>
      <c r="DCU124"/>
      <c r="DCW124"/>
      <c r="DCY124"/>
      <c r="DDA124"/>
      <c r="DDC124"/>
      <c r="DDE124"/>
      <c r="DDG124"/>
      <c r="DDI124"/>
      <c r="DDK124"/>
      <c r="DDM124"/>
      <c r="DDO124"/>
      <c r="DDQ124"/>
      <c r="DDS124"/>
      <c r="DDU124"/>
      <c r="DDW124"/>
      <c r="DDY124"/>
      <c r="DEA124"/>
      <c r="DEC124"/>
      <c r="DEE124"/>
      <c r="DEG124"/>
      <c r="DEI124"/>
      <c r="DEK124"/>
      <c r="DEM124"/>
      <c r="DEO124"/>
      <c r="DEQ124"/>
      <c r="DES124"/>
      <c r="DEU124"/>
      <c r="DEW124"/>
      <c r="DEY124"/>
      <c r="DFA124"/>
      <c r="DFC124"/>
      <c r="DFE124"/>
      <c r="DFG124"/>
      <c r="DFI124"/>
      <c r="DFK124"/>
      <c r="DFM124"/>
      <c r="DFO124"/>
      <c r="DFQ124"/>
      <c r="DFS124"/>
      <c r="DFU124"/>
      <c r="DFW124"/>
      <c r="DFY124"/>
      <c r="DGA124"/>
      <c r="DGC124"/>
      <c r="DGE124"/>
      <c r="DGG124"/>
      <c r="DGI124"/>
      <c r="DGK124"/>
      <c r="DGM124"/>
      <c r="DGO124"/>
      <c r="DGQ124"/>
      <c r="DGS124"/>
      <c r="DGU124"/>
      <c r="DGW124"/>
      <c r="DGY124"/>
      <c r="DHA124"/>
      <c r="DHC124"/>
      <c r="DHE124"/>
      <c r="DHG124"/>
      <c r="DHI124"/>
      <c r="DHK124"/>
      <c r="DHM124"/>
      <c r="DHO124"/>
      <c r="DHQ124"/>
      <c r="DHS124"/>
      <c r="DHU124"/>
      <c r="DHW124"/>
      <c r="DHY124"/>
      <c r="DIA124"/>
      <c r="DIC124"/>
      <c r="DIE124"/>
      <c r="DIG124"/>
      <c r="DII124"/>
      <c r="DIK124"/>
      <c r="DIM124"/>
      <c r="DIO124"/>
      <c r="DIQ124"/>
      <c r="DIS124"/>
      <c r="DIU124"/>
      <c r="DIW124"/>
      <c r="DIY124"/>
      <c r="DJA124"/>
      <c r="DJC124"/>
      <c r="DJE124"/>
      <c r="DJG124"/>
      <c r="DJI124"/>
      <c r="DJK124"/>
      <c r="DJM124"/>
      <c r="DJO124"/>
      <c r="DJQ124"/>
      <c r="DJS124"/>
      <c r="DJU124"/>
      <c r="DJW124"/>
      <c r="DJY124"/>
      <c r="DKA124"/>
      <c r="DKC124"/>
      <c r="DKE124"/>
      <c r="DKG124"/>
      <c r="DKI124"/>
      <c r="DKK124"/>
      <c r="DKM124"/>
      <c r="DKO124"/>
      <c r="DKQ124"/>
      <c r="DKS124"/>
      <c r="DKU124"/>
      <c r="DKW124"/>
      <c r="DKY124"/>
      <c r="DLA124"/>
      <c r="DLC124"/>
      <c r="DLE124"/>
      <c r="DLG124"/>
      <c r="DLI124"/>
      <c r="DLK124"/>
      <c r="DLM124"/>
      <c r="DLO124"/>
      <c r="DLQ124"/>
      <c r="DLS124"/>
      <c r="DLU124"/>
      <c r="DLW124"/>
      <c r="DLY124"/>
      <c r="DMA124"/>
      <c r="DMC124"/>
      <c r="DME124"/>
      <c r="DMG124"/>
      <c r="DMI124"/>
      <c r="DMK124"/>
      <c r="DMM124"/>
      <c r="DMO124"/>
      <c r="DMQ124"/>
      <c r="DMS124"/>
      <c r="DMU124"/>
      <c r="DMW124"/>
      <c r="DMY124"/>
      <c r="DNA124"/>
      <c r="DNC124"/>
      <c r="DNE124"/>
      <c r="DNG124"/>
      <c r="DNI124"/>
      <c r="DNK124"/>
      <c r="DNM124"/>
      <c r="DNO124"/>
      <c r="DNQ124"/>
      <c r="DNS124"/>
      <c r="DNU124"/>
      <c r="DNW124"/>
      <c r="DNY124"/>
      <c r="DOA124"/>
      <c r="DOC124"/>
      <c r="DOE124"/>
      <c r="DOG124"/>
      <c r="DOI124"/>
      <c r="DOK124"/>
      <c r="DOM124"/>
      <c r="DOO124"/>
      <c r="DOQ124"/>
      <c r="DOS124"/>
      <c r="DOU124"/>
      <c r="DOW124"/>
      <c r="DOY124"/>
      <c r="DPA124"/>
      <c r="DPC124"/>
      <c r="DPE124"/>
      <c r="DPG124"/>
      <c r="DPI124"/>
      <c r="DPK124"/>
      <c r="DPM124"/>
      <c r="DPO124"/>
      <c r="DPQ124"/>
      <c r="DPS124"/>
      <c r="DPU124"/>
      <c r="DPW124"/>
      <c r="DPY124"/>
      <c r="DQA124"/>
      <c r="DQC124"/>
      <c r="DQE124"/>
      <c r="DQG124"/>
      <c r="DQI124"/>
      <c r="DQK124"/>
      <c r="DQM124"/>
      <c r="DQO124"/>
      <c r="DQQ124"/>
      <c r="DQS124"/>
      <c r="DQU124"/>
      <c r="DQW124"/>
      <c r="DQY124"/>
      <c r="DRA124"/>
      <c r="DRC124"/>
      <c r="DRE124"/>
      <c r="DRG124"/>
      <c r="DRI124"/>
      <c r="DRK124"/>
      <c r="DRM124"/>
      <c r="DRO124"/>
      <c r="DRQ124"/>
      <c r="DRS124"/>
      <c r="DRU124"/>
      <c r="DRW124"/>
      <c r="DRY124"/>
      <c r="DSA124"/>
      <c r="DSC124"/>
      <c r="DSE124"/>
      <c r="DSG124"/>
      <c r="DSI124"/>
      <c r="DSK124"/>
      <c r="DSM124"/>
      <c r="DSO124"/>
      <c r="DSQ124"/>
      <c r="DSS124"/>
      <c r="DSU124"/>
      <c r="DSW124"/>
      <c r="DSY124"/>
      <c r="DTA124"/>
      <c r="DTC124"/>
      <c r="DTE124"/>
      <c r="DTG124"/>
      <c r="DTI124"/>
      <c r="DTK124"/>
      <c r="DTM124"/>
      <c r="DTO124"/>
      <c r="DTQ124"/>
      <c r="DTS124"/>
      <c r="DTU124"/>
      <c r="DTW124"/>
      <c r="DTY124"/>
      <c r="DUA124"/>
      <c r="DUC124"/>
      <c r="DUE124"/>
      <c r="DUG124"/>
      <c r="DUI124"/>
      <c r="DUK124"/>
      <c r="DUM124"/>
      <c r="DUO124"/>
      <c r="DUQ124"/>
      <c r="DUS124"/>
      <c r="DUU124"/>
      <c r="DUW124"/>
      <c r="DUY124"/>
      <c r="DVA124"/>
      <c r="DVC124"/>
      <c r="DVE124"/>
      <c r="DVG124"/>
      <c r="DVI124"/>
      <c r="DVK124"/>
      <c r="DVM124"/>
      <c r="DVO124"/>
      <c r="DVQ124"/>
      <c r="DVS124"/>
      <c r="DVU124"/>
      <c r="DVW124"/>
      <c r="DVY124"/>
      <c r="DWA124"/>
      <c r="DWC124"/>
      <c r="DWE124"/>
      <c r="DWG124"/>
      <c r="DWI124"/>
      <c r="DWK124"/>
      <c r="DWM124"/>
      <c r="DWO124"/>
      <c r="DWQ124"/>
      <c r="DWS124"/>
      <c r="DWU124"/>
      <c r="DWW124"/>
      <c r="DWY124"/>
      <c r="DXA124"/>
      <c r="DXC124"/>
      <c r="DXE124"/>
      <c r="DXG124"/>
      <c r="DXI124"/>
      <c r="DXK124"/>
      <c r="DXM124"/>
      <c r="DXO124"/>
      <c r="DXQ124"/>
      <c r="DXS124"/>
      <c r="DXU124"/>
      <c r="DXW124"/>
      <c r="DXY124"/>
      <c r="DYA124"/>
      <c r="DYC124"/>
      <c r="DYE124"/>
      <c r="DYG124"/>
      <c r="DYI124"/>
      <c r="DYK124"/>
      <c r="DYM124"/>
      <c r="DYO124"/>
      <c r="DYQ124"/>
      <c r="DYS124"/>
      <c r="DYU124"/>
      <c r="DYW124"/>
      <c r="DYY124"/>
      <c r="DZA124"/>
      <c r="DZC124"/>
      <c r="DZE124"/>
      <c r="DZG124"/>
      <c r="DZI124"/>
      <c r="DZK124"/>
      <c r="DZM124"/>
      <c r="DZO124"/>
      <c r="DZQ124"/>
      <c r="DZS124"/>
      <c r="DZU124"/>
      <c r="DZW124"/>
      <c r="DZY124"/>
      <c r="EAA124"/>
      <c r="EAC124"/>
      <c r="EAE124"/>
      <c r="EAG124"/>
      <c r="EAI124"/>
      <c r="EAK124"/>
      <c r="EAM124"/>
      <c r="EAO124"/>
      <c r="EAQ124"/>
      <c r="EAS124"/>
      <c r="EAU124"/>
      <c r="EAW124"/>
      <c r="EAY124"/>
      <c r="EBA124"/>
      <c r="EBC124"/>
      <c r="EBE124"/>
      <c r="EBG124"/>
      <c r="EBI124"/>
      <c r="EBK124"/>
      <c r="EBM124"/>
      <c r="EBO124"/>
      <c r="EBQ124"/>
      <c r="EBS124"/>
      <c r="EBU124"/>
      <c r="EBW124"/>
      <c r="EBY124"/>
      <c r="ECA124"/>
      <c r="ECC124"/>
      <c r="ECE124"/>
      <c r="ECG124"/>
      <c r="ECI124"/>
      <c r="ECK124"/>
      <c r="ECM124"/>
      <c r="ECO124"/>
      <c r="ECQ124"/>
      <c r="ECS124"/>
      <c r="ECU124"/>
      <c r="ECW124"/>
      <c r="ECY124"/>
      <c r="EDA124"/>
      <c r="EDC124"/>
      <c r="EDE124"/>
      <c r="EDG124"/>
      <c r="EDI124"/>
      <c r="EDK124"/>
      <c r="EDM124"/>
      <c r="EDO124"/>
      <c r="EDQ124"/>
      <c r="EDS124"/>
      <c r="EDU124"/>
      <c r="EDW124"/>
      <c r="EDY124"/>
      <c r="EEA124"/>
      <c r="EEC124"/>
      <c r="EEE124"/>
      <c r="EEG124"/>
      <c r="EEI124"/>
      <c r="EEK124"/>
      <c r="EEM124"/>
      <c r="EEO124"/>
      <c r="EEQ124"/>
      <c r="EES124"/>
      <c r="EEU124"/>
      <c r="EEW124"/>
      <c r="EEY124"/>
      <c r="EFA124"/>
      <c r="EFC124"/>
      <c r="EFE124"/>
      <c r="EFG124"/>
      <c r="EFI124"/>
      <c r="EFK124"/>
      <c r="EFM124"/>
      <c r="EFO124"/>
      <c r="EFQ124"/>
      <c r="EFS124"/>
      <c r="EFU124"/>
      <c r="EFW124"/>
      <c r="EFY124"/>
      <c r="EGA124"/>
      <c r="EGC124"/>
      <c r="EGE124"/>
      <c r="EGG124"/>
      <c r="EGI124"/>
      <c r="EGK124"/>
      <c r="EGM124"/>
      <c r="EGO124"/>
      <c r="EGQ124"/>
      <c r="EGS124"/>
      <c r="EGU124"/>
      <c r="EGW124"/>
      <c r="EGY124"/>
      <c r="EHA124"/>
      <c r="EHC124"/>
      <c r="EHE124"/>
      <c r="EHG124"/>
      <c r="EHI124"/>
      <c r="EHK124"/>
      <c r="EHM124"/>
      <c r="EHO124"/>
      <c r="EHQ124"/>
      <c r="EHS124"/>
      <c r="EHU124"/>
      <c r="EHW124"/>
      <c r="EHY124"/>
      <c r="EIA124"/>
      <c r="EIC124"/>
      <c r="EIE124"/>
      <c r="EIG124"/>
      <c r="EII124"/>
      <c r="EIK124"/>
      <c r="EIM124"/>
      <c r="EIO124"/>
      <c r="EIQ124"/>
      <c r="EIS124"/>
      <c r="EIU124"/>
      <c r="EIW124"/>
      <c r="EIY124"/>
      <c r="EJA124"/>
      <c r="EJC124"/>
      <c r="EJE124"/>
      <c r="EJG124"/>
      <c r="EJI124"/>
      <c r="EJK124"/>
      <c r="EJM124"/>
      <c r="EJO124"/>
      <c r="EJQ124"/>
      <c r="EJS124"/>
      <c r="EJU124"/>
      <c r="EJW124"/>
      <c r="EJY124"/>
      <c r="EKA124"/>
      <c r="EKC124"/>
      <c r="EKE124"/>
      <c r="EKG124"/>
      <c r="EKI124"/>
      <c r="EKK124"/>
      <c r="EKM124"/>
      <c r="EKO124"/>
      <c r="EKQ124"/>
      <c r="EKS124"/>
      <c r="EKU124"/>
      <c r="EKW124"/>
      <c r="EKY124"/>
      <c r="ELA124"/>
      <c r="ELC124"/>
      <c r="ELE124"/>
      <c r="ELG124"/>
      <c r="ELI124"/>
      <c r="ELK124"/>
      <c r="ELM124"/>
      <c r="ELO124"/>
      <c r="ELQ124"/>
      <c r="ELS124"/>
      <c r="ELU124"/>
      <c r="ELW124"/>
      <c r="ELY124"/>
      <c r="EMA124"/>
      <c r="EMC124"/>
      <c r="EME124"/>
      <c r="EMG124"/>
      <c r="EMI124"/>
      <c r="EMK124"/>
      <c r="EMM124"/>
      <c r="EMO124"/>
      <c r="EMQ124"/>
      <c r="EMS124"/>
      <c r="EMU124"/>
      <c r="EMW124"/>
      <c r="EMY124"/>
      <c r="ENA124"/>
      <c r="ENC124"/>
      <c r="ENE124"/>
      <c r="ENG124"/>
      <c r="ENI124"/>
      <c r="ENK124"/>
      <c r="ENM124"/>
      <c r="ENO124"/>
      <c r="ENQ124"/>
      <c r="ENS124"/>
      <c r="ENU124"/>
      <c r="ENW124"/>
      <c r="ENY124"/>
      <c r="EOA124"/>
      <c r="EOC124"/>
      <c r="EOE124"/>
      <c r="EOG124"/>
      <c r="EOI124"/>
      <c r="EOK124"/>
      <c r="EOM124"/>
      <c r="EOO124"/>
      <c r="EOQ124"/>
      <c r="EOS124"/>
      <c r="EOU124"/>
      <c r="EOW124"/>
      <c r="EOY124"/>
      <c r="EPA124"/>
      <c r="EPC124"/>
      <c r="EPE124"/>
      <c r="EPG124"/>
      <c r="EPI124"/>
      <c r="EPK124"/>
      <c r="EPM124"/>
      <c r="EPO124"/>
      <c r="EPQ124"/>
      <c r="EPS124"/>
      <c r="EPU124"/>
      <c r="EPW124"/>
      <c r="EPY124"/>
      <c r="EQA124"/>
      <c r="EQC124"/>
      <c r="EQE124"/>
      <c r="EQG124"/>
      <c r="EQI124"/>
      <c r="EQK124"/>
      <c r="EQM124"/>
      <c r="EQO124"/>
      <c r="EQQ124"/>
      <c r="EQS124"/>
      <c r="EQU124"/>
      <c r="EQW124"/>
      <c r="EQY124"/>
      <c r="ERA124"/>
      <c r="ERC124"/>
      <c r="ERE124"/>
      <c r="ERG124"/>
      <c r="ERI124"/>
      <c r="ERK124"/>
      <c r="ERM124"/>
      <c r="ERO124"/>
      <c r="ERQ124"/>
      <c r="ERS124"/>
      <c r="ERU124"/>
      <c r="ERW124"/>
      <c r="ERY124"/>
      <c r="ESA124"/>
      <c r="ESC124"/>
      <c r="ESE124"/>
      <c r="ESG124"/>
      <c r="ESI124"/>
      <c r="ESK124"/>
      <c r="ESM124"/>
      <c r="ESO124"/>
      <c r="ESQ124"/>
      <c r="ESS124"/>
      <c r="ESU124"/>
      <c r="ESW124"/>
      <c r="ESY124"/>
      <c r="ETA124"/>
      <c r="ETC124"/>
      <c r="ETE124"/>
      <c r="ETG124"/>
      <c r="ETI124"/>
      <c r="ETK124"/>
      <c r="ETM124"/>
      <c r="ETO124"/>
      <c r="ETQ124"/>
      <c r="ETS124"/>
      <c r="ETU124"/>
      <c r="ETW124"/>
      <c r="ETY124"/>
      <c r="EUA124"/>
      <c r="EUC124"/>
      <c r="EUE124"/>
      <c r="EUG124"/>
      <c r="EUI124"/>
      <c r="EUK124"/>
      <c r="EUM124"/>
      <c r="EUO124"/>
      <c r="EUQ124"/>
      <c r="EUS124"/>
      <c r="EUU124"/>
      <c r="EUW124"/>
      <c r="EUY124"/>
      <c r="EVA124"/>
      <c r="EVC124"/>
      <c r="EVE124"/>
      <c r="EVG124"/>
      <c r="EVI124"/>
      <c r="EVK124"/>
      <c r="EVM124"/>
      <c r="EVO124"/>
      <c r="EVQ124"/>
      <c r="EVS124"/>
      <c r="EVU124"/>
      <c r="EVW124"/>
      <c r="EVY124"/>
      <c r="EWA124"/>
      <c r="EWC124"/>
      <c r="EWE124"/>
      <c r="EWG124"/>
      <c r="EWI124"/>
      <c r="EWK124"/>
      <c r="EWM124"/>
      <c r="EWO124"/>
      <c r="EWQ124"/>
      <c r="EWS124"/>
      <c r="EWU124"/>
      <c r="EWW124"/>
      <c r="EWY124"/>
      <c r="EXA124"/>
      <c r="EXC124"/>
      <c r="EXE124"/>
      <c r="EXG124"/>
      <c r="EXI124"/>
      <c r="EXK124"/>
      <c r="EXM124"/>
      <c r="EXO124"/>
      <c r="EXQ124"/>
      <c r="EXS124"/>
      <c r="EXU124"/>
      <c r="EXW124"/>
      <c r="EXY124"/>
      <c r="EYA124"/>
      <c r="EYC124"/>
      <c r="EYE124"/>
      <c r="EYG124"/>
      <c r="EYI124"/>
      <c r="EYK124"/>
      <c r="EYM124"/>
      <c r="EYO124"/>
      <c r="EYQ124"/>
      <c r="EYS124"/>
      <c r="EYU124"/>
      <c r="EYW124"/>
      <c r="EYY124"/>
      <c r="EZA124"/>
      <c r="EZC124"/>
      <c r="EZE124"/>
      <c r="EZG124"/>
      <c r="EZI124"/>
      <c r="EZK124"/>
      <c r="EZM124"/>
      <c r="EZO124"/>
      <c r="EZQ124"/>
      <c r="EZS124"/>
      <c r="EZU124"/>
      <c r="EZW124"/>
      <c r="EZY124"/>
      <c r="FAA124"/>
      <c r="FAC124"/>
      <c r="FAE124"/>
      <c r="FAG124"/>
      <c r="FAI124"/>
      <c r="FAK124"/>
      <c r="FAM124"/>
      <c r="FAO124"/>
      <c r="FAQ124"/>
      <c r="FAS124"/>
      <c r="FAU124"/>
      <c r="FAW124"/>
      <c r="FAY124"/>
      <c r="FBA124"/>
      <c r="FBC124"/>
      <c r="FBE124"/>
      <c r="FBG124"/>
      <c r="FBI124"/>
      <c r="FBK124"/>
      <c r="FBM124"/>
      <c r="FBO124"/>
      <c r="FBQ124"/>
      <c r="FBS124"/>
      <c r="FBU124"/>
      <c r="FBW124"/>
      <c r="FBY124"/>
      <c r="FCA124"/>
      <c r="FCC124"/>
      <c r="FCE124"/>
      <c r="FCG124"/>
      <c r="FCI124"/>
      <c r="FCK124"/>
      <c r="FCM124"/>
      <c r="FCO124"/>
      <c r="FCQ124"/>
      <c r="FCS124"/>
      <c r="FCU124"/>
      <c r="FCW124"/>
      <c r="FCY124"/>
      <c r="FDA124"/>
      <c r="FDC124"/>
      <c r="FDE124"/>
      <c r="FDG124"/>
      <c r="FDI124"/>
      <c r="FDK124"/>
      <c r="FDM124"/>
      <c r="FDO124"/>
      <c r="FDQ124"/>
      <c r="FDS124"/>
      <c r="FDU124"/>
      <c r="FDW124"/>
      <c r="FDY124"/>
      <c r="FEA124"/>
      <c r="FEC124"/>
      <c r="FEE124"/>
      <c r="FEG124"/>
      <c r="FEI124"/>
      <c r="FEK124"/>
      <c r="FEM124"/>
      <c r="FEO124"/>
      <c r="FEQ124"/>
      <c r="FES124"/>
      <c r="FEU124"/>
      <c r="FEW124"/>
      <c r="FEY124"/>
      <c r="FFA124"/>
      <c r="FFC124"/>
      <c r="FFE124"/>
      <c r="FFG124"/>
      <c r="FFI124"/>
      <c r="FFK124"/>
      <c r="FFM124"/>
      <c r="FFO124"/>
      <c r="FFQ124"/>
      <c r="FFS124"/>
      <c r="FFU124"/>
      <c r="FFW124"/>
      <c r="FFY124"/>
      <c r="FGA124"/>
      <c r="FGC124"/>
      <c r="FGE124"/>
      <c r="FGG124"/>
      <c r="FGI124"/>
      <c r="FGK124"/>
      <c r="FGM124"/>
      <c r="FGO124"/>
      <c r="FGQ124"/>
      <c r="FGS124"/>
      <c r="FGU124"/>
      <c r="FGW124"/>
      <c r="FGY124"/>
      <c r="FHA124"/>
      <c r="FHC124"/>
      <c r="FHE124"/>
      <c r="FHG124"/>
      <c r="FHI124"/>
      <c r="FHK124"/>
      <c r="FHM124"/>
      <c r="FHO124"/>
      <c r="FHQ124"/>
      <c r="FHS124"/>
      <c r="FHU124"/>
      <c r="FHW124"/>
      <c r="FHY124"/>
      <c r="FIA124"/>
      <c r="FIC124"/>
      <c r="FIE124"/>
      <c r="FIG124"/>
      <c r="FII124"/>
      <c r="FIK124"/>
      <c r="FIM124"/>
      <c r="FIO124"/>
      <c r="FIQ124"/>
      <c r="FIS124"/>
      <c r="FIU124"/>
      <c r="FIW124"/>
      <c r="FIY124"/>
      <c r="FJA124"/>
      <c r="FJC124"/>
      <c r="FJE124"/>
      <c r="FJG124"/>
      <c r="FJI124"/>
      <c r="FJK124"/>
      <c r="FJM124"/>
      <c r="FJO124"/>
      <c r="FJQ124"/>
      <c r="FJS124"/>
      <c r="FJU124"/>
      <c r="FJW124"/>
      <c r="FJY124"/>
      <c r="FKA124"/>
      <c r="FKC124"/>
      <c r="FKE124"/>
      <c r="FKG124"/>
      <c r="FKI124"/>
      <c r="FKK124"/>
      <c r="FKM124"/>
      <c r="FKO124"/>
      <c r="FKQ124"/>
      <c r="FKS124"/>
      <c r="FKU124"/>
      <c r="FKW124"/>
      <c r="FKY124"/>
      <c r="FLA124"/>
      <c r="FLC124"/>
      <c r="FLE124"/>
      <c r="FLG124"/>
      <c r="FLI124"/>
      <c r="FLK124"/>
      <c r="FLM124"/>
      <c r="FLO124"/>
      <c r="FLQ124"/>
      <c r="FLS124"/>
      <c r="FLU124"/>
      <c r="FLW124"/>
      <c r="FLY124"/>
      <c r="FMA124"/>
      <c r="FMC124"/>
      <c r="FME124"/>
      <c r="FMG124"/>
      <c r="FMI124"/>
      <c r="FMK124"/>
      <c r="FMM124"/>
      <c r="FMO124"/>
      <c r="FMQ124"/>
      <c r="FMS124"/>
      <c r="FMU124"/>
      <c r="FMW124"/>
      <c r="FMY124"/>
      <c r="FNA124"/>
      <c r="FNC124"/>
      <c r="FNE124"/>
      <c r="FNG124"/>
      <c r="FNI124"/>
      <c r="FNK124"/>
      <c r="FNM124"/>
      <c r="FNO124"/>
      <c r="FNQ124"/>
      <c r="FNS124"/>
      <c r="FNU124"/>
      <c r="FNW124"/>
      <c r="FNY124"/>
      <c r="FOA124"/>
      <c r="FOC124"/>
      <c r="FOE124"/>
      <c r="FOG124"/>
      <c r="FOI124"/>
      <c r="FOK124"/>
      <c r="FOM124"/>
      <c r="FOO124"/>
      <c r="FOQ124"/>
      <c r="FOS124"/>
      <c r="FOU124"/>
      <c r="FOW124"/>
      <c r="FOY124"/>
      <c r="FPA124"/>
      <c r="FPC124"/>
      <c r="FPE124"/>
      <c r="FPG124"/>
      <c r="FPI124"/>
      <c r="FPK124"/>
      <c r="FPM124"/>
      <c r="FPO124"/>
      <c r="FPQ124"/>
      <c r="FPS124"/>
      <c r="FPU124"/>
      <c r="FPW124"/>
      <c r="FPY124"/>
      <c r="FQA124"/>
      <c r="FQC124"/>
      <c r="FQE124"/>
      <c r="FQG124"/>
      <c r="FQI124"/>
      <c r="FQK124"/>
      <c r="FQM124"/>
      <c r="FQO124"/>
      <c r="FQQ124"/>
      <c r="FQS124"/>
      <c r="FQU124"/>
      <c r="FQW124"/>
      <c r="FQY124"/>
      <c r="FRA124"/>
      <c r="FRC124"/>
      <c r="FRE124"/>
      <c r="FRG124"/>
      <c r="FRI124"/>
      <c r="FRK124"/>
      <c r="FRM124"/>
      <c r="FRO124"/>
      <c r="FRQ124"/>
      <c r="FRS124"/>
      <c r="FRU124"/>
      <c r="FRW124"/>
      <c r="FRY124"/>
      <c r="FSA124"/>
      <c r="FSC124"/>
      <c r="FSE124"/>
      <c r="FSG124"/>
      <c r="FSI124"/>
      <c r="FSK124"/>
      <c r="FSM124"/>
      <c r="FSO124"/>
      <c r="FSQ124"/>
      <c r="FSS124"/>
      <c r="FSU124"/>
      <c r="FSW124"/>
      <c r="FSY124"/>
      <c r="FTA124"/>
      <c r="FTC124"/>
      <c r="FTE124"/>
      <c r="FTG124"/>
      <c r="FTI124"/>
      <c r="FTK124"/>
      <c r="FTM124"/>
      <c r="FTO124"/>
      <c r="FTQ124"/>
      <c r="FTS124"/>
      <c r="FTU124"/>
      <c r="FTW124"/>
      <c r="FTY124"/>
      <c r="FUA124"/>
      <c r="FUC124"/>
      <c r="FUE124"/>
      <c r="FUG124"/>
      <c r="FUI124"/>
      <c r="FUK124"/>
      <c r="FUM124"/>
      <c r="FUO124"/>
      <c r="FUQ124"/>
      <c r="FUS124"/>
      <c r="FUU124"/>
      <c r="FUW124"/>
      <c r="FUY124"/>
      <c r="FVA124"/>
      <c r="FVC124"/>
      <c r="FVE124"/>
      <c r="FVG124"/>
      <c r="FVI124"/>
      <c r="FVK124"/>
      <c r="FVM124"/>
      <c r="FVO124"/>
      <c r="FVQ124"/>
      <c r="FVS124"/>
      <c r="FVU124"/>
      <c r="FVW124"/>
      <c r="FVY124"/>
      <c r="FWA124"/>
      <c r="FWC124"/>
      <c r="FWE124"/>
      <c r="FWG124"/>
      <c r="FWI124"/>
      <c r="FWK124"/>
      <c r="FWM124"/>
      <c r="FWO124"/>
      <c r="FWQ124"/>
      <c r="FWS124"/>
      <c r="FWU124"/>
      <c r="FWW124"/>
      <c r="FWY124"/>
      <c r="FXA124"/>
      <c r="FXC124"/>
      <c r="FXE124"/>
      <c r="FXG124"/>
      <c r="FXI124"/>
      <c r="FXK124"/>
      <c r="FXM124"/>
      <c r="FXO124"/>
      <c r="FXQ124"/>
      <c r="FXS124"/>
      <c r="FXU124"/>
      <c r="FXW124"/>
      <c r="FXY124"/>
      <c r="FYA124"/>
      <c r="FYC124"/>
      <c r="FYE124"/>
      <c r="FYG124"/>
      <c r="FYI124"/>
      <c r="FYK124"/>
      <c r="FYM124"/>
      <c r="FYO124"/>
      <c r="FYQ124"/>
      <c r="FYS124"/>
      <c r="FYU124"/>
      <c r="FYW124"/>
      <c r="FYY124"/>
      <c r="FZA124"/>
      <c r="FZC124"/>
      <c r="FZE124"/>
      <c r="FZG124"/>
      <c r="FZI124"/>
      <c r="FZK124"/>
      <c r="FZM124"/>
      <c r="FZO124"/>
      <c r="FZQ124"/>
      <c r="FZS124"/>
      <c r="FZU124"/>
      <c r="FZW124"/>
      <c r="FZY124"/>
      <c r="GAA124"/>
      <c r="GAC124"/>
      <c r="GAE124"/>
      <c r="GAG124"/>
      <c r="GAI124"/>
      <c r="GAK124"/>
      <c r="GAM124"/>
      <c r="GAO124"/>
      <c r="GAQ124"/>
      <c r="GAS124"/>
      <c r="GAU124"/>
      <c r="GAW124"/>
      <c r="GAY124"/>
      <c r="GBA124"/>
      <c r="GBC124"/>
      <c r="GBE124"/>
      <c r="GBG124"/>
      <c r="GBI124"/>
      <c r="GBK124"/>
      <c r="GBM124"/>
      <c r="GBO124"/>
      <c r="GBQ124"/>
      <c r="GBS124"/>
      <c r="GBU124"/>
      <c r="GBW124"/>
      <c r="GBY124"/>
      <c r="GCA124"/>
      <c r="GCC124"/>
      <c r="GCE124"/>
      <c r="GCG124"/>
      <c r="GCI124"/>
      <c r="GCK124"/>
      <c r="GCM124"/>
      <c r="GCO124"/>
      <c r="GCQ124"/>
      <c r="GCS124"/>
      <c r="GCU124"/>
      <c r="GCW124"/>
      <c r="GCY124"/>
      <c r="GDA124"/>
      <c r="GDC124"/>
      <c r="GDE124"/>
      <c r="GDG124"/>
      <c r="GDI124"/>
      <c r="GDK124"/>
      <c r="GDM124"/>
      <c r="GDO124"/>
      <c r="GDQ124"/>
      <c r="GDS124"/>
      <c r="GDU124"/>
      <c r="GDW124"/>
      <c r="GDY124"/>
      <c r="GEA124"/>
      <c r="GEC124"/>
      <c r="GEE124"/>
      <c r="GEG124"/>
      <c r="GEI124"/>
      <c r="GEK124"/>
      <c r="GEM124"/>
      <c r="GEO124"/>
      <c r="GEQ124"/>
      <c r="GES124"/>
      <c r="GEU124"/>
      <c r="GEW124"/>
      <c r="GEY124"/>
      <c r="GFA124"/>
      <c r="GFC124"/>
      <c r="GFE124"/>
      <c r="GFG124"/>
      <c r="GFI124"/>
      <c r="GFK124"/>
      <c r="GFM124"/>
      <c r="GFO124"/>
      <c r="GFQ124"/>
      <c r="GFS124"/>
      <c r="GFU124"/>
      <c r="GFW124"/>
      <c r="GFY124"/>
      <c r="GGA124"/>
      <c r="GGC124"/>
      <c r="GGE124"/>
      <c r="GGG124"/>
      <c r="GGI124"/>
      <c r="GGK124"/>
      <c r="GGM124"/>
      <c r="GGO124"/>
      <c r="GGQ124"/>
      <c r="GGS124"/>
      <c r="GGU124"/>
      <c r="GGW124"/>
      <c r="GGY124"/>
      <c r="GHA124"/>
      <c r="GHC124"/>
      <c r="GHE124"/>
      <c r="GHG124"/>
      <c r="GHI124"/>
      <c r="GHK124"/>
      <c r="GHM124"/>
      <c r="GHO124"/>
      <c r="GHQ124"/>
      <c r="GHS124"/>
      <c r="GHU124"/>
      <c r="GHW124"/>
      <c r="GHY124"/>
      <c r="GIA124"/>
      <c r="GIC124"/>
      <c r="GIE124"/>
      <c r="GIG124"/>
      <c r="GII124"/>
      <c r="GIK124"/>
      <c r="GIM124"/>
      <c r="GIO124"/>
      <c r="GIQ124"/>
      <c r="GIS124"/>
      <c r="GIU124"/>
      <c r="GIW124"/>
      <c r="GIY124"/>
      <c r="GJA124"/>
      <c r="GJC124"/>
      <c r="GJE124"/>
      <c r="GJG124"/>
      <c r="GJI124"/>
      <c r="GJK124"/>
      <c r="GJM124"/>
      <c r="GJO124"/>
      <c r="GJQ124"/>
      <c r="GJS124"/>
      <c r="GJU124"/>
      <c r="GJW124"/>
      <c r="GJY124"/>
      <c r="GKA124"/>
      <c r="GKC124"/>
      <c r="GKE124"/>
      <c r="GKG124"/>
      <c r="GKI124"/>
      <c r="GKK124"/>
      <c r="GKM124"/>
      <c r="GKO124"/>
      <c r="GKQ124"/>
      <c r="GKS124"/>
      <c r="GKU124"/>
      <c r="GKW124"/>
      <c r="GKY124"/>
      <c r="GLA124"/>
      <c r="GLC124"/>
      <c r="GLE124"/>
      <c r="GLG124"/>
      <c r="GLI124"/>
      <c r="GLK124"/>
      <c r="GLM124"/>
      <c r="GLO124"/>
      <c r="GLQ124"/>
      <c r="GLS124"/>
      <c r="GLU124"/>
      <c r="GLW124"/>
      <c r="GLY124"/>
      <c r="GMA124"/>
      <c r="GMC124"/>
      <c r="GME124"/>
      <c r="GMG124"/>
      <c r="GMI124"/>
      <c r="GMK124"/>
      <c r="GMM124"/>
      <c r="GMO124"/>
      <c r="GMQ124"/>
      <c r="GMS124"/>
      <c r="GMU124"/>
      <c r="GMW124"/>
      <c r="GMY124"/>
      <c r="GNA124"/>
      <c r="GNC124"/>
      <c r="GNE124"/>
      <c r="GNG124"/>
      <c r="GNI124"/>
      <c r="GNK124"/>
      <c r="GNM124"/>
      <c r="GNO124"/>
      <c r="GNQ124"/>
      <c r="GNS124"/>
      <c r="GNU124"/>
      <c r="GNW124"/>
      <c r="GNY124"/>
      <c r="GOA124"/>
      <c r="GOC124"/>
      <c r="GOE124"/>
      <c r="GOG124"/>
      <c r="GOI124"/>
      <c r="GOK124"/>
      <c r="GOM124"/>
      <c r="GOO124"/>
      <c r="GOQ124"/>
      <c r="GOS124"/>
      <c r="GOU124"/>
      <c r="GOW124"/>
      <c r="GOY124"/>
      <c r="GPA124"/>
      <c r="GPC124"/>
      <c r="GPE124"/>
      <c r="GPG124"/>
      <c r="GPI124"/>
      <c r="GPK124"/>
      <c r="GPM124"/>
      <c r="GPO124"/>
      <c r="GPQ124"/>
      <c r="GPS124"/>
      <c r="GPU124"/>
      <c r="GPW124"/>
      <c r="GPY124"/>
      <c r="GQA124"/>
      <c r="GQC124"/>
      <c r="GQE124"/>
      <c r="GQG124"/>
      <c r="GQI124"/>
      <c r="GQK124"/>
      <c r="GQM124"/>
      <c r="GQO124"/>
      <c r="GQQ124"/>
      <c r="GQS124"/>
      <c r="GQU124"/>
      <c r="GQW124"/>
      <c r="GQY124"/>
      <c r="GRA124"/>
      <c r="GRC124"/>
      <c r="GRE124"/>
      <c r="GRG124"/>
      <c r="GRI124"/>
      <c r="GRK124"/>
      <c r="GRM124"/>
      <c r="GRO124"/>
      <c r="GRQ124"/>
      <c r="GRS124"/>
      <c r="GRU124"/>
      <c r="GRW124"/>
      <c r="GRY124"/>
      <c r="GSA124"/>
      <c r="GSC124"/>
      <c r="GSE124"/>
      <c r="GSG124"/>
      <c r="GSI124"/>
      <c r="GSK124"/>
      <c r="GSM124"/>
      <c r="GSO124"/>
      <c r="GSQ124"/>
      <c r="GSS124"/>
      <c r="GSU124"/>
      <c r="GSW124"/>
      <c r="GSY124"/>
      <c r="GTA124"/>
      <c r="GTC124"/>
      <c r="GTE124"/>
      <c r="GTG124"/>
      <c r="GTI124"/>
      <c r="GTK124"/>
      <c r="GTM124"/>
      <c r="GTO124"/>
      <c r="GTQ124"/>
      <c r="GTS124"/>
      <c r="GTU124"/>
      <c r="GTW124"/>
      <c r="GTY124"/>
      <c r="GUA124"/>
      <c r="GUC124"/>
      <c r="GUE124"/>
      <c r="GUG124"/>
      <c r="GUI124"/>
      <c r="GUK124"/>
      <c r="GUM124"/>
      <c r="GUO124"/>
      <c r="GUQ124"/>
      <c r="GUS124"/>
      <c r="GUU124"/>
      <c r="GUW124"/>
      <c r="GUY124"/>
      <c r="GVA124"/>
      <c r="GVC124"/>
      <c r="GVE124"/>
      <c r="GVG124"/>
      <c r="GVI124"/>
      <c r="GVK124"/>
      <c r="GVM124"/>
      <c r="GVO124"/>
      <c r="GVQ124"/>
      <c r="GVS124"/>
      <c r="GVU124"/>
      <c r="GVW124"/>
      <c r="GVY124"/>
      <c r="GWA124"/>
      <c r="GWC124"/>
      <c r="GWE124"/>
      <c r="GWG124"/>
      <c r="GWI124"/>
      <c r="GWK124"/>
      <c r="GWM124"/>
      <c r="GWO124"/>
      <c r="GWQ124"/>
      <c r="GWS124"/>
      <c r="GWU124"/>
      <c r="GWW124"/>
      <c r="GWY124"/>
      <c r="GXA124"/>
      <c r="GXC124"/>
      <c r="GXE124"/>
      <c r="GXG124"/>
      <c r="GXI124"/>
      <c r="GXK124"/>
      <c r="GXM124"/>
      <c r="GXO124"/>
      <c r="GXQ124"/>
      <c r="GXS124"/>
      <c r="GXU124"/>
      <c r="GXW124"/>
      <c r="GXY124"/>
      <c r="GYA124"/>
      <c r="GYC124"/>
      <c r="GYE124"/>
      <c r="GYG124"/>
      <c r="GYI124"/>
      <c r="GYK124"/>
      <c r="GYM124"/>
      <c r="GYO124"/>
      <c r="GYQ124"/>
      <c r="GYS124"/>
      <c r="GYU124"/>
      <c r="GYW124"/>
      <c r="GYY124"/>
      <c r="GZA124"/>
      <c r="GZC124"/>
      <c r="GZE124"/>
      <c r="GZG124"/>
      <c r="GZI124"/>
      <c r="GZK124"/>
      <c r="GZM124"/>
      <c r="GZO124"/>
      <c r="GZQ124"/>
      <c r="GZS124"/>
      <c r="GZU124"/>
      <c r="GZW124"/>
      <c r="GZY124"/>
      <c r="HAA124"/>
      <c r="HAC124"/>
      <c r="HAE124"/>
      <c r="HAG124"/>
      <c r="HAI124"/>
      <c r="HAK124"/>
      <c r="HAM124"/>
      <c r="HAO124"/>
      <c r="HAQ124"/>
      <c r="HAS124"/>
      <c r="HAU124"/>
      <c r="HAW124"/>
      <c r="HAY124"/>
      <c r="HBA124"/>
      <c r="HBC124"/>
      <c r="HBE124"/>
      <c r="HBG124"/>
      <c r="HBI124"/>
      <c r="HBK124"/>
      <c r="HBM124"/>
      <c r="HBO124"/>
      <c r="HBQ124"/>
      <c r="HBS124"/>
      <c r="HBU124"/>
      <c r="HBW124"/>
      <c r="HBY124"/>
      <c r="HCA124"/>
      <c r="HCC124"/>
      <c r="HCE124"/>
      <c r="HCG124"/>
      <c r="HCI124"/>
      <c r="HCK124"/>
      <c r="HCM124"/>
      <c r="HCO124"/>
      <c r="HCQ124"/>
      <c r="HCS124"/>
      <c r="HCU124"/>
      <c r="HCW124"/>
      <c r="HCY124"/>
      <c r="HDA124"/>
      <c r="HDC124"/>
      <c r="HDE124"/>
      <c r="HDG124"/>
      <c r="HDI124"/>
      <c r="HDK124"/>
      <c r="HDM124"/>
      <c r="HDO124"/>
      <c r="HDQ124"/>
      <c r="HDS124"/>
      <c r="HDU124"/>
      <c r="HDW124"/>
      <c r="HDY124"/>
      <c r="HEA124"/>
      <c r="HEC124"/>
      <c r="HEE124"/>
      <c r="HEG124"/>
      <c r="HEI124"/>
      <c r="HEK124"/>
      <c r="HEM124"/>
      <c r="HEO124"/>
      <c r="HEQ124"/>
      <c r="HES124"/>
      <c r="HEU124"/>
      <c r="HEW124"/>
      <c r="HEY124"/>
      <c r="HFA124"/>
      <c r="HFC124"/>
      <c r="HFE124"/>
      <c r="HFG124"/>
      <c r="HFI124"/>
      <c r="HFK124"/>
      <c r="HFM124"/>
      <c r="HFO124"/>
      <c r="HFQ124"/>
      <c r="HFS124"/>
      <c r="HFU124"/>
      <c r="HFW124"/>
      <c r="HFY124"/>
      <c r="HGA124"/>
      <c r="HGC124"/>
      <c r="HGE124"/>
      <c r="HGG124"/>
      <c r="HGI124"/>
      <c r="HGK124"/>
      <c r="HGM124"/>
      <c r="HGO124"/>
      <c r="HGQ124"/>
      <c r="HGS124"/>
      <c r="HGU124"/>
      <c r="HGW124"/>
      <c r="HGY124"/>
      <c r="HHA124"/>
      <c r="HHC124"/>
      <c r="HHE124"/>
      <c r="HHG124"/>
      <c r="HHI124"/>
      <c r="HHK124"/>
      <c r="HHM124"/>
      <c r="HHO124"/>
      <c r="HHQ124"/>
      <c r="HHS124"/>
      <c r="HHU124"/>
      <c r="HHW124"/>
      <c r="HHY124"/>
      <c r="HIA124"/>
      <c r="HIC124"/>
      <c r="HIE124"/>
      <c r="HIG124"/>
      <c r="HII124"/>
      <c r="HIK124"/>
      <c r="HIM124"/>
      <c r="HIO124"/>
      <c r="HIQ124"/>
      <c r="HIS124"/>
      <c r="HIU124"/>
      <c r="HIW124"/>
      <c r="HIY124"/>
      <c r="HJA124"/>
      <c r="HJC124"/>
      <c r="HJE124"/>
      <c r="HJG124"/>
      <c r="HJI124"/>
      <c r="HJK124"/>
      <c r="HJM124"/>
      <c r="HJO124"/>
      <c r="HJQ124"/>
      <c r="HJS124"/>
      <c r="HJU124"/>
      <c r="HJW124"/>
      <c r="HJY124"/>
      <c r="HKA124"/>
      <c r="HKC124"/>
      <c r="HKE124"/>
      <c r="HKG124"/>
      <c r="HKI124"/>
      <c r="HKK124"/>
      <c r="HKM124"/>
      <c r="HKO124"/>
      <c r="HKQ124"/>
      <c r="HKS124"/>
      <c r="HKU124"/>
      <c r="HKW124"/>
      <c r="HKY124"/>
      <c r="HLA124"/>
      <c r="HLC124"/>
      <c r="HLE124"/>
      <c r="HLG124"/>
      <c r="HLI124"/>
      <c r="HLK124"/>
      <c r="HLM124"/>
      <c r="HLO124"/>
      <c r="HLQ124"/>
      <c r="HLS124"/>
      <c r="HLU124"/>
      <c r="HLW124"/>
      <c r="HLY124"/>
      <c r="HMA124"/>
      <c r="HMC124"/>
      <c r="HME124"/>
      <c r="HMG124"/>
      <c r="HMI124"/>
      <c r="HMK124"/>
      <c r="HMM124"/>
      <c r="HMO124"/>
      <c r="HMQ124"/>
      <c r="HMS124"/>
      <c r="HMU124"/>
      <c r="HMW124"/>
      <c r="HMY124"/>
      <c r="HNA124"/>
      <c r="HNC124"/>
      <c r="HNE124"/>
      <c r="HNG124"/>
      <c r="HNI124"/>
      <c r="HNK124"/>
      <c r="HNM124"/>
      <c r="HNO124"/>
      <c r="HNQ124"/>
      <c r="HNS124"/>
      <c r="HNU124"/>
      <c r="HNW124"/>
      <c r="HNY124"/>
      <c r="HOA124"/>
      <c r="HOC124"/>
      <c r="HOE124"/>
      <c r="HOG124"/>
      <c r="HOI124"/>
      <c r="HOK124"/>
      <c r="HOM124"/>
      <c r="HOO124"/>
      <c r="HOQ124"/>
      <c r="HOS124"/>
      <c r="HOU124"/>
      <c r="HOW124"/>
      <c r="HOY124"/>
      <c r="HPA124"/>
      <c r="HPC124"/>
      <c r="HPE124"/>
      <c r="HPG124"/>
      <c r="HPI124"/>
      <c r="HPK124"/>
      <c r="HPM124"/>
      <c r="HPO124"/>
      <c r="HPQ124"/>
      <c r="HPS124"/>
      <c r="HPU124"/>
      <c r="HPW124"/>
      <c r="HPY124"/>
      <c r="HQA124"/>
      <c r="HQC124"/>
      <c r="HQE124"/>
      <c r="HQG124"/>
      <c r="HQI124"/>
      <c r="HQK124"/>
      <c r="HQM124"/>
      <c r="HQO124"/>
      <c r="HQQ124"/>
      <c r="HQS124"/>
      <c r="HQU124"/>
      <c r="HQW124"/>
      <c r="HQY124"/>
      <c r="HRA124"/>
      <c r="HRC124"/>
      <c r="HRE124"/>
      <c r="HRG124"/>
      <c r="HRI124"/>
      <c r="HRK124"/>
      <c r="HRM124"/>
      <c r="HRO124"/>
      <c r="HRQ124"/>
      <c r="HRS124"/>
      <c r="HRU124"/>
      <c r="HRW124"/>
      <c r="HRY124"/>
      <c r="HSA124"/>
      <c r="HSC124"/>
      <c r="HSE124"/>
      <c r="HSG124"/>
      <c r="HSI124"/>
      <c r="HSK124"/>
      <c r="HSM124"/>
      <c r="HSO124"/>
      <c r="HSQ124"/>
      <c r="HSS124"/>
      <c r="HSU124"/>
      <c r="HSW124"/>
      <c r="HSY124"/>
      <c r="HTA124"/>
      <c r="HTC124"/>
      <c r="HTE124"/>
      <c r="HTG124"/>
      <c r="HTI124"/>
      <c r="HTK124"/>
      <c r="HTM124"/>
      <c r="HTO124"/>
      <c r="HTQ124"/>
      <c r="HTS124"/>
      <c r="HTU124"/>
      <c r="HTW124"/>
      <c r="HTY124"/>
      <c r="HUA124"/>
      <c r="HUC124"/>
      <c r="HUE124"/>
      <c r="HUG124"/>
      <c r="HUI124"/>
      <c r="HUK124"/>
      <c r="HUM124"/>
      <c r="HUO124"/>
      <c r="HUQ124"/>
      <c r="HUS124"/>
      <c r="HUU124"/>
      <c r="HUW124"/>
      <c r="HUY124"/>
      <c r="HVA124"/>
      <c r="HVC124"/>
      <c r="HVE124"/>
      <c r="HVG124"/>
      <c r="HVI124"/>
      <c r="HVK124"/>
      <c r="HVM124"/>
      <c r="HVO124"/>
      <c r="HVQ124"/>
      <c r="HVS124"/>
      <c r="HVU124"/>
      <c r="HVW124"/>
      <c r="HVY124"/>
      <c r="HWA124"/>
      <c r="HWC124"/>
      <c r="HWE124"/>
      <c r="HWG124"/>
      <c r="HWI124"/>
      <c r="HWK124"/>
      <c r="HWM124"/>
      <c r="HWO124"/>
      <c r="HWQ124"/>
      <c r="HWS124"/>
      <c r="HWU124"/>
      <c r="HWW124"/>
      <c r="HWY124"/>
      <c r="HXA124"/>
      <c r="HXC124"/>
      <c r="HXE124"/>
      <c r="HXG124"/>
      <c r="HXI124"/>
      <c r="HXK124"/>
      <c r="HXM124"/>
      <c r="HXO124"/>
      <c r="HXQ124"/>
      <c r="HXS124"/>
      <c r="HXU124"/>
      <c r="HXW124"/>
      <c r="HXY124"/>
      <c r="HYA124"/>
      <c r="HYC124"/>
      <c r="HYE124"/>
      <c r="HYG124"/>
      <c r="HYI124"/>
      <c r="HYK124"/>
      <c r="HYM124"/>
      <c r="HYO124"/>
      <c r="HYQ124"/>
      <c r="HYS124"/>
      <c r="HYU124"/>
      <c r="HYW124"/>
      <c r="HYY124"/>
      <c r="HZA124"/>
      <c r="HZC124"/>
      <c r="HZE124"/>
      <c r="HZG124"/>
      <c r="HZI124"/>
      <c r="HZK124"/>
      <c r="HZM124"/>
      <c r="HZO124"/>
      <c r="HZQ124"/>
      <c r="HZS124"/>
      <c r="HZU124"/>
      <c r="HZW124"/>
      <c r="HZY124"/>
      <c r="IAA124"/>
      <c r="IAC124"/>
      <c r="IAE124"/>
      <c r="IAG124"/>
      <c r="IAI124"/>
      <c r="IAK124"/>
      <c r="IAM124"/>
      <c r="IAO124"/>
      <c r="IAQ124"/>
      <c r="IAS124"/>
      <c r="IAU124"/>
      <c r="IAW124"/>
      <c r="IAY124"/>
      <c r="IBA124"/>
      <c r="IBC124"/>
      <c r="IBE124"/>
      <c r="IBG124"/>
      <c r="IBI124"/>
      <c r="IBK124"/>
      <c r="IBM124"/>
      <c r="IBO124"/>
      <c r="IBQ124"/>
      <c r="IBS124"/>
      <c r="IBU124"/>
      <c r="IBW124"/>
      <c r="IBY124"/>
      <c r="ICA124"/>
      <c r="ICC124"/>
      <c r="ICE124"/>
      <c r="ICG124"/>
      <c r="ICI124"/>
      <c r="ICK124"/>
      <c r="ICM124"/>
      <c r="ICO124"/>
      <c r="ICQ124"/>
      <c r="ICS124"/>
      <c r="ICU124"/>
      <c r="ICW124"/>
      <c r="ICY124"/>
      <c r="IDA124"/>
      <c r="IDC124"/>
      <c r="IDE124"/>
      <c r="IDG124"/>
      <c r="IDI124"/>
      <c r="IDK124"/>
      <c r="IDM124"/>
      <c r="IDO124"/>
      <c r="IDQ124"/>
      <c r="IDS124"/>
      <c r="IDU124"/>
      <c r="IDW124"/>
      <c r="IDY124"/>
      <c r="IEA124"/>
      <c r="IEC124"/>
      <c r="IEE124"/>
      <c r="IEG124"/>
      <c r="IEI124"/>
      <c r="IEK124"/>
      <c r="IEM124"/>
      <c r="IEO124"/>
      <c r="IEQ124"/>
      <c r="IES124"/>
      <c r="IEU124"/>
      <c r="IEW124"/>
      <c r="IEY124"/>
      <c r="IFA124"/>
      <c r="IFC124"/>
      <c r="IFE124"/>
      <c r="IFG124"/>
      <c r="IFI124"/>
      <c r="IFK124"/>
      <c r="IFM124"/>
      <c r="IFO124"/>
      <c r="IFQ124"/>
      <c r="IFS124"/>
      <c r="IFU124"/>
      <c r="IFW124"/>
      <c r="IFY124"/>
      <c r="IGA124"/>
      <c r="IGC124"/>
      <c r="IGE124"/>
      <c r="IGG124"/>
      <c r="IGI124"/>
      <c r="IGK124"/>
      <c r="IGM124"/>
      <c r="IGO124"/>
      <c r="IGQ124"/>
      <c r="IGS124"/>
      <c r="IGU124"/>
      <c r="IGW124"/>
      <c r="IGY124"/>
      <c r="IHA124"/>
      <c r="IHC124"/>
      <c r="IHE124"/>
      <c r="IHG124"/>
      <c r="IHI124"/>
      <c r="IHK124"/>
      <c r="IHM124"/>
      <c r="IHO124"/>
      <c r="IHQ124"/>
      <c r="IHS124"/>
      <c r="IHU124"/>
      <c r="IHW124"/>
      <c r="IHY124"/>
      <c r="IIA124"/>
      <c r="IIC124"/>
      <c r="IIE124"/>
      <c r="IIG124"/>
      <c r="III124"/>
      <c r="IIK124"/>
      <c r="IIM124"/>
      <c r="IIO124"/>
      <c r="IIQ124"/>
      <c r="IIS124"/>
      <c r="IIU124"/>
      <c r="IIW124"/>
      <c r="IIY124"/>
      <c r="IJA124"/>
      <c r="IJC124"/>
      <c r="IJE124"/>
      <c r="IJG124"/>
      <c r="IJI124"/>
      <c r="IJK124"/>
      <c r="IJM124"/>
      <c r="IJO124"/>
      <c r="IJQ124"/>
      <c r="IJS124"/>
      <c r="IJU124"/>
      <c r="IJW124"/>
      <c r="IJY124"/>
      <c r="IKA124"/>
      <c r="IKC124"/>
      <c r="IKE124"/>
      <c r="IKG124"/>
      <c r="IKI124"/>
      <c r="IKK124"/>
      <c r="IKM124"/>
      <c r="IKO124"/>
      <c r="IKQ124"/>
      <c r="IKS124"/>
      <c r="IKU124"/>
      <c r="IKW124"/>
      <c r="IKY124"/>
      <c r="ILA124"/>
      <c r="ILC124"/>
      <c r="ILE124"/>
      <c r="ILG124"/>
      <c r="ILI124"/>
      <c r="ILK124"/>
      <c r="ILM124"/>
      <c r="ILO124"/>
      <c r="ILQ124"/>
      <c r="ILS124"/>
      <c r="ILU124"/>
      <c r="ILW124"/>
      <c r="ILY124"/>
      <c r="IMA124"/>
      <c r="IMC124"/>
      <c r="IME124"/>
      <c r="IMG124"/>
      <c r="IMI124"/>
      <c r="IMK124"/>
      <c r="IMM124"/>
      <c r="IMO124"/>
      <c r="IMQ124"/>
      <c r="IMS124"/>
      <c r="IMU124"/>
      <c r="IMW124"/>
      <c r="IMY124"/>
      <c r="INA124"/>
      <c r="INC124"/>
      <c r="INE124"/>
      <c r="ING124"/>
      <c r="INI124"/>
      <c r="INK124"/>
      <c r="INM124"/>
      <c r="INO124"/>
      <c r="INQ124"/>
      <c r="INS124"/>
      <c r="INU124"/>
      <c r="INW124"/>
      <c r="INY124"/>
      <c r="IOA124"/>
      <c r="IOC124"/>
      <c r="IOE124"/>
      <c r="IOG124"/>
      <c r="IOI124"/>
      <c r="IOK124"/>
      <c r="IOM124"/>
      <c r="IOO124"/>
      <c r="IOQ124"/>
      <c r="IOS124"/>
      <c r="IOU124"/>
      <c r="IOW124"/>
      <c r="IOY124"/>
      <c r="IPA124"/>
      <c r="IPC124"/>
      <c r="IPE124"/>
      <c r="IPG124"/>
      <c r="IPI124"/>
      <c r="IPK124"/>
      <c r="IPM124"/>
      <c r="IPO124"/>
      <c r="IPQ124"/>
      <c r="IPS124"/>
      <c r="IPU124"/>
      <c r="IPW124"/>
      <c r="IPY124"/>
      <c r="IQA124"/>
      <c r="IQC124"/>
      <c r="IQE124"/>
      <c r="IQG124"/>
      <c r="IQI124"/>
      <c r="IQK124"/>
      <c r="IQM124"/>
      <c r="IQO124"/>
      <c r="IQQ124"/>
      <c r="IQS124"/>
      <c r="IQU124"/>
      <c r="IQW124"/>
      <c r="IQY124"/>
      <c r="IRA124"/>
      <c r="IRC124"/>
      <c r="IRE124"/>
      <c r="IRG124"/>
      <c r="IRI124"/>
      <c r="IRK124"/>
      <c r="IRM124"/>
      <c r="IRO124"/>
      <c r="IRQ124"/>
      <c r="IRS124"/>
      <c r="IRU124"/>
      <c r="IRW124"/>
      <c r="IRY124"/>
      <c r="ISA124"/>
      <c r="ISC124"/>
      <c r="ISE124"/>
      <c r="ISG124"/>
      <c r="ISI124"/>
      <c r="ISK124"/>
      <c r="ISM124"/>
      <c r="ISO124"/>
      <c r="ISQ124"/>
      <c r="ISS124"/>
      <c r="ISU124"/>
      <c r="ISW124"/>
      <c r="ISY124"/>
      <c r="ITA124"/>
      <c r="ITC124"/>
      <c r="ITE124"/>
      <c r="ITG124"/>
      <c r="ITI124"/>
      <c r="ITK124"/>
      <c r="ITM124"/>
      <c r="ITO124"/>
      <c r="ITQ124"/>
      <c r="ITS124"/>
      <c r="ITU124"/>
      <c r="ITW124"/>
      <c r="ITY124"/>
      <c r="IUA124"/>
      <c r="IUC124"/>
      <c r="IUE124"/>
      <c r="IUG124"/>
      <c r="IUI124"/>
      <c r="IUK124"/>
      <c r="IUM124"/>
      <c r="IUO124"/>
      <c r="IUQ124"/>
      <c r="IUS124"/>
      <c r="IUU124"/>
      <c r="IUW124"/>
      <c r="IUY124"/>
      <c r="IVA124"/>
      <c r="IVC124"/>
      <c r="IVE124"/>
      <c r="IVG124"/>
      <c r="IVI124"/>
      <c r="IVK124"/>
      <c r="IVM124"/>
      <c r="IVO124"/>
      <c r="IVQ124"/>
      <c r="IVS124"/>
      <c r="IVU124"/>
      <c r="IVW124"/>
      <c r="IVY124"/>
      <c r="IWA124"/>
      <c r="IWC124"/>
      <c r="IWE124"/>
      <c r="IWG124"/>
      <c r="IWI124"/>
      <c r="IWK124"/>
      <c r="IWM124"/>
      <c r="IWO124"/>
      <c r="IWQ124"/>
      <c r="IWS124"/>
      <c r="IWU124"/>
      <c r="IWW124"/>
      <c r="IWY124"/>
      <c r="IXA124"/>
      <c r="IXC124"/>
      <c r="IXE124"/>
      <c r="IXG124"/>
      <c r="IXI124"/>
      <c r="IXK124"/>
      <c r="IXM124"/>
      <c r="IXO124"/>
      <c r="IXQ124"/>
      <c r="IXS124"/>
      <c r="IXU124"/>
      <c r="IXW124"/>
      <c r="IXY124"/>
      <c r="IYA124"/>
      <c r="IYC124"/>
      <c r="IYE124"/>
      <c r="IYG124"/>
      <c r="IYI124"/>
      <c r="IYK124"/>
      <c r="IYM124"/>
      <c r="IYO124"/>
      <c r="IYQ124"/>
      <c r="IYS124"/>
      <c r="IYU124"/>
      <c r="IYW124"/>
      <c r="IYY124"/>
      <c r="IZA124"/>
      <c r="IZC124"/>
      <c r="IZE124"/>
      <c r="IZG124"/>
      <c r="IZI124"/>
      <c r="IZK124"/>
      <c r="IZM124"/>
      <c r="IZO124"/>
      <c r="IZQ124"/>
      <c r="IZS124"/>
      <c r="IZU124"/>
      <c r="IZW124"/>
      <c r="IZY124"/>
      <c r="JAA124"/>
      <c r="JAC124"/>
      <c r="JAE124"/>
      <c r="JAG124"/>
      <c r="JAI124"/>
      <c r="JAK124"/>
      <c r="JAM124"/>
      <c r="JAO124"/>
      <c r="JAQ124"/>
      <c r="JAS124"/>
      <c r="JAU124"/>
      <c r="JAW124"/>
      <c r="JAY124"/>
      <c r="JBA124"/>
      <c r="JBC124"/>
      <c r="JBE124"/>
      <c r="JBG124"/>
      <c r="JBI124"/>
      <c r="JBK124"/>
      <c r="JBM124"/>
      <c r="JBO124"/>
      <c r="JBQ124"/>
      <c r="JBS124"/>
      <c r="JBU124"/>
      <c r="JBW124"/>
      <c r="JBY124"/>
      <c r="JCA124"/>
      <c r="JCC124"/>
      <c r="JCE124"/>
      <c r="JCG124"/>
      <c r="JCI124"/>
      <c r="JCK124"/>
      <c r="JCM124"/>
      <c r="JCO124"/>
      <c r="JCQ124"/>
      <c r="JCS124"/>
      <c r="JCU124"/>
      <c r="JCW124"/>
      <c r="JCY124"/>
      <c r="JDA124"/>
      <c r="JDC124"/>
      <c r="JDE124"/>
      <c r="JDG124"/>
      <c r="JDI124"/>
      <c r="JDK124"/>
      <c r="JDM124"/>
      <c r="JDO124"/>
      <c r="JDQ124"/>
      <c r="JDS124"/>
      <c r="JDU124"/>
      <c r="JDW124"/>
      <c r="JDY124"/>
      <c r="JEA124"/>
      <c r="JEC124"/>
      <c r="JEE124"/>
      <c r="JEG124"/>
      <c r="JEI124"/>
      <c r="JEK124"/>
      <c r="JEM124"/>
      <c r="JEO124"/>
      <c r="JEQ124"/>
      <c r="JES124"/>
      <c r="JEU124"/>
      <c r="JEW124"/>
      <c r="JEY124"/>
      <c r="JFA124"/>
      <c r="JFC124"/>
      <c r="JFE124"/>
      <c r="JFG124"/>
      <c r="JFI124"/>
      <c r="JFK124"/>
      <c r="JFM124"/>
      <c r="JFO124"/>
      <c r="JFQ124"/>
      <c r="JFS124"/>
      <c r="JFU124"/>
      <c r="JFW124"/>
      <c r="JFY124"/>
      <c r="JGA124"/>
      <c r="JGC124"/>
      <c r="JGE124"/>
      <c r="JGG124"/>
      <c r="JGI124"/>
      <c r="JGK124"/>
      <c r="JGM124"/>
      <c r="JGO124"/>
      <c r="JGQ124"/>
      <c r="JGS124"/>
      <c r="JGU124"/>
      <c r="JGW124"/>
      <c r="JGY124"/>
      <c r="JHA124"/>
      <c r="JHC124"/>
      <c r="JHE124"/>
      <c r="JHG124"/>
      <c r="JHI124"/>
      <c r="JHK124"/>
      <c r="JHM124"/>
      <c r="JHO124"/>
      <c r="JHQ124"/>
      <c r="JHS124"/>
      <c r="JHU124"/>
      <c r="JHW124"/>
      <c r="JHY124"/>
      <c r="JIA124"/>
      <c r="JIC124"/>
      <c r="JIE124"/>
      <c r="JIG124"/>
      <c r="JII124"/>
      <c r="JIK124"/>
      <c r="JIM124"/>
      <c r="JIO124"/>
      <c r="JIQ124"/>
      <c r="JIS124"/>
      <c r="JIU124"/>
      <c r="JIW124"/>
      <c r="JIY124"/>
      <c r="JJA124"/>
      <c r="JJC124"/>
      <c r="JJE124"/>
      <c r="JJG124"/>
      <c r="JJI124"/>
      <c r="JJK124"/>
      <c r="JJM124"/>
      <c r="JJO124"/>
      <c r="JJQ124"/>
      <c r="JJS124"/>
      <c r="JJU124"/>
      <c r="JJW124"/>
      <c r="JJY124"/>
      <c r="JKA124"/>
      <c r="JKC124"/>
      <c r="JKE124"/>
      <c r="JKG124"/>
      <c r="JKI124"/>
      <c r="JKK124"/>
      <c r="JKM124"/>
      <c r="JKO124"/>
      <c r="JKQ124"/>
      <c r="JKS124"/>
      <c r="JKU124"/>
      <c r="JKW124"/>
      <c r="JKY124"/>
      <c r="JLA124"/>
      <c r="JLC124"/>
      <c r="JLE124"/>
      <c r="JLG124"/>
      <c r="JLI124"/>
      <c r="JLK124"/>
      <c r="JLM124"/>
      <c r="JLO124"/>
      <c r="JLQ124"/>
      <c r="JLS124"/>
      <c r="JLU124"/>
      <c r="JLW124"/>
      <c r="JLY124"/>
      <c r="JMA124"/>
      <c r="JMC124"/>
      <c r="JME124"/>
      <c r="JMG124"/>
      <c r="JMI124"/>
      <c r="JMK124"/>
      <c r="JMM124"/>
      <c r="JMO124"/>
      <c r="JMQ124"/>
      <c r="JMS124"/>
      <c r="JMU124"/>
      <c r="JMW124"/>
      <c r="JMY124"/>
      <c r="JNA124"/>
      <c r="JNC124"/>
      <c r="JNE124"/>
      <c r="JNG124"/>
      <c r="JNI124"/>
      <c r="JNK124"/>
      <c r="JNM124"/>
      <c r="JNO124"/>
      <c r="JNQ124"/>
      <c r="JNS124"/>
      <c r="JNU124"/>
      <c r="JNW124"/>
      <c r="JNY124"/>
      <c r="JOA124"/>
      <c r="JOC124"/>
      <c r="JOE124"/>
      <c r="JOG124"/>
      <c r="JOI124"/>
      <c r="JOK124"/>
      <c r="JOM124"/>
      <c r="JOO124"/>
      <c r="JOQ124"/>
      <c r="JOS124"/>
      <c r="JOU124"/>
      <c r="JOW124"/>
      <c r="JOY124"/>
      <c r="JPA124"/>
      <c r="JPC124"/>
      <c r="JPE124"/>
      <c r="JPG124"/>
      <c r="JPI124"/>
      <c r="JPK124"/>
      <c r="JPM124"/>
      <c r="JPO124"/>
      <c r="JPQ124"/>
      <c r="JPS124"/>
      <c r="JPU124"/>
      <c r="JPW124"/>
      <c r="JPY124"/>
      <c r="JQA124"/>
      <c r="JQC124"/>
      <c r="JQE124"/>
      <c r="JQG124"/>
      <c r="JQI124"/>
      <c r="JQK124"/>
      <c r="JQM124"/>
      <c r="JQO124"/>
      <c r="JQQ124"/>
      <c r="JQS124"/>
      <c r="JQU124"/>
      <c r="JQW124"/>
      <c r="JQY124"/>
      <c r="JRA124"/>
      <c r="JRC124"/>
      <c r="JRE124"/>
      <c r="JRG124"/>
      <c r="JRI124"/>
      <c r="JRK124"/>
      <c r="JRM124"/>
      <c r="JRO124"/>
      <c r="JRQ124"/>
      <c r="JRS124"/>
      <c r="JRU124"/>
      <c r="JRW124"/>
      <c r="JRY124"/>
      <c r="JSA124"/>
      <c r="JSC124"/>
      <c r="JSE124"/>
      <c r="JSG124"/>
      <c r="JSI124"/>
      <c r="JSK124"/>
      <c r="JSM124"/>
      <c r="JSO124"/>
      <c r="JSQ124"/>
      <c r="JSS124"/>
      <c r="JSU124"/>
      <c r="JSW124"/>
      <c r="JSY124"/>
      <c r="JTA124"/>
      <c r="JTC124"/>
      <c r="JTE124"/>
      <c r="JTG124"/>
      <c r="JTI124"/>
      <c r="JTK124"/>
      <c r="JTM124"/>
      <c r="JTO124"/>
      <c r="JTQ124"/>
      <c r="JTS124"/>
      <c r="JTU124"/>
      <c r="JTW124"/>
      <c r="JTY124"/>
      <c r="JUA124"/>
      <c r="JUC124"/>
      <c r="JUE124"/>
      <c r="JUG124"/>
      <c r="JUI124"/>
      <c r="JUK124"/>
      <c r="JUM124"/>
      <c r="JUO124"/>
      <c r="JUQ124"/>
      <c r="JUS124"/>
      <c r="JUU124"/>
      <c r="JUW124"/>
      <c r="JUY124"/>
      <c r="JVA124"/>
      <c r="JVC124"/>
      <c r="JVE124"/>
      <c r="JVG124"/>
      <c r="JVI124"/>
      <c r="JVK124"/>
      <c r="JVM124"/>
      <c r="JVO124"/>
      <c r="JVQ124"/>
      <c r="JVS124"/>
      <c r="JVU124"/>
      <c r="JVW124"/>
      <c r="JVY124"/>
      <c r="JWA124"/>
      <c r="JWC124"/>
      <c r="JWE124"/>
      <c r="JWG124"/>
      <c r="JWI124"/>
      <c r="JWK124"/>
      <c r="JWM124"/>
      <c r="JWO124"/>
      <c r="JWQ124"/>
      <c r="JWS124"/>
      <c r="JWU124"/>
      <c r="JWW124"/>
      <c r="JWY124"/>
      <c r="JXA124"/>
      <c r="JXC124"/>
      <c r="JXE124"/>
      <c r="JXG124"/>
      <c r="JXI124"/>
      <c r="JXK124"/>
      <c r="JXM124"/>
      <c r="JXO124"/>
      <c r="JXQ124"/>
      <c r="JXS124"/>
      <c r="JXU124"/>
      <c r="JXW124"/>
      <c r="JXY124"/>
      <c r="JYA124"/>
      <c r="JYC124"/>
      <c r="JYE124"/>
      <c r="JYG124"/>
      <c r="JYI124"/>
      <c r="JYK124"/>
      <c r="JYM124"/>
      <c r="JYO124"/>
      <c r="JYQ124"/>
      <c r="JYS124"/>
      <c r="JYU124"/>
      <c r="JYW124"/>
      <c r="JYY124"/>
      <c r="JZA124"/>
      <c r="JZC124"/>
      <c r="JZE124"/>
      <c r="JZG124"/>
      <c r="JZI124"/>
      <c r="JZK124"/>
      <c r="JZM124"/>
      <c r="JZO124"/>
      <c r="JZQ124"/>
      <c r="JZS124"/>
      <c r="JZU124"/>
      <c r="JZW124"/>
      <c r="JZY124"/>
      <c r="KAA124"/>
      <c r="KAC124"/>
      <c r="KAE124"/>
      <c r="KAG124"/>
      <c r="KAI124"/>
      <c r="KAK124"/>
      <c r="KAM124"/>
      <c r="KAO124"/>
      <c r="KAQ124"/>
      <c r="KAS124"/>
      <c r="KAU124"/>
      <c r="KAW124"/>
      <c r="KAY124"/>
      <c r="KBA124"/>
      <c r="KBC124"/>
      <c r="KBE124"/>
      <c r="KBG124"/>
      <c r="KBI124"/>
      <c r="KBK124"/>
      <c r="KBM124"/>
      <c r="KBO124"/>
      <c r="KBQ124"/>
      <c r="KBS124"/>
      <c r="KBU124"/>
      <c r="KBW124"/>
      <c r="KBY124"/>
      <c r="KCA124"/>
      <c r="KCC124"/>
      <c r="KCE124"/>
      <c r="KCG124"/>
      <c r="KCI124"/>
      <c r="KCK124"/>
      <c r="KCM124"/>
      <c r="KCO124"/>
      <c r="KCQ124"/>
      <c r="KCS124"/>
      <c r="KCU124"/>
      <c r="KCW124"/>
      <c r="KCY124"/>
      <c r="KDA124"/>
      <c r="KDC124"/>
      <c r="KDE124"/>
      <c r="KDG124"/>
      <c r="KDI124"/>
      <c r="KDK124"/>
      <c r="KDM124"/>
      <c r="KDO124"/>
      <c r="KDQ124"/>
      <c r="KDS124"/>
      <c r="KDU124"/>
      <c r="KDW124"/>
      <c r="KDY124"/>
      <c r="KEA124"/>
      <c r="KEC124"/>
      <c r="KEE124"/>
      <c r="KEG124"/>
      <c r="KEI124"/>
      <c r="KEK124"/>
      <c r="KEM124"/>
      <c r="KEO124"/>
      <c r="KEQ124"/>
      <c r="KES124"/>
      <c r="KEU124"/>
      <c r="KEW124"/>
      <c r="KEY124"/>
      <c r="KFA124"/>
      <c r="KFC124"/>
      <c r="KFE124"/>
      <c r="KFG124"/>
      <c r="KFI124"/>
      <c r="KFK124"/>
      <c r="KFM124"/>
      <c r="KFO124"/>
      <c r="KFQ124"/>
      <c r="KFS124"/>
      <c r="KFU124"/>
      <c r="KFW124"/>
      <c r="KFY124"/>
      <c r="KGA124"/>
      <c r="KGC124"/>
      <c r="KGE124"/>
      <c r="KGG124"/>
      <c r="KGI124"/>
      <c r="KGK124"/>
      <c r="KGM124"/>
      <c r="KGO124"/>
      <c r="KGQ124"/>
      <c r="KGS124"/>
      <c r="KGU124"/>
      <c r="KGW124"/>
      <c r="KGY124"/>
      <c r="KHA124"/>
      <c r="KHC124"/>
      <c r="KHE124"/>
      <c r="KHG124"/>
      <c r="KHI124"/>
      <c r="KHK124"/>
      <c r="KHM124"/>
      <c r="KHO124"/>
      <c r="KHQ124"/>
      <c r="KHS124"/>
      <c r="KHU124"/>
      <c r="KHW124"/>
      <c r="KHY124"/>
      <c r="KIA124"/>
      <c r="KIC124"/>
      <c r="KIE124"/>
      <c r="KIG124"/>
      <c r="KII124"/>
      <c r="KIK124"/>
      <c r="KIM124"/>
      <c r="KIO124"/>
      <c r="KIQ124"/>
      <c r="KIS124"/>
      <c r="KIU124"/>
      <c r="KIW124"/>
      <c r="KIY124"/>
      <c r="KJA124"/>
      <c r="KJC124"/>
      <c r="KJE124"/>
      <c r="KJG124"/>
      <c r="KJI124"/>
      <c r="KJK124"/>
      <c r="KJM124"/>
      <c r="KJO124"/>
      <c r="KJQ124"/>
      <c r="KJS124"/>
      <c r="KJU124"/>
      <c r="KJW124"/>
      <c r="KJY124"/>
      <c r="KKA124"/>
      <c r="KKC124"/>
      <c r="KKE124"/>
      <c r="KKG124"/>
      <c r="KKI124"/>
      <c r="KKK124"/>
      <c r="KKM124"/>
      <c r="KKO124"/>
      <c r="KKQ124"/>
      <c r="KKS124"/>
      <c r="KKU124"/>
      <c r="KKW124"/>
      <c r="KKY124"/>
      <c r="KLA124"/>
      <c r="KLC124"/>
      <c r="KLE124"/>
      <c r="KLG124"/>
      <c r="KLI124"/>
      <c r="KLK124"/>
      <c r="KLM124"/>
      <c r="KLO124"/>
      <c r="KLQ124"/>
      <c r="KLS124"/>
      <c r="KLU124"/>
      <c r="KLW124"/>
      <c r="KLY124"/>
      <c r="KMA124"/>
      <c r="KMC124"/>
      <c r="KME124"/>
      <c r="KMG124"/>
      <c r="KMI124"/>
      <c r="KMK124"/>
      <c r="KMM124"/>
      <c r="KMO124"/>
      <c r="KMQ124"/>
      <c r="KMS124"/>
      <c r="KMU124"/>
      <c r="KMW124"/>
      <c r="KMY124"/>
      <c r="KNA124"/>
      <c r="KNC124"/>
      <c r="KNE124"/>
      <c r="KNG124"/>
      <c r="KNI124"/>
      <c r="KNK124"/>
      <c r="KNM124"/>
      <c r="KNO124"/>
      <c r="KNQ124"/>
      <c r="KNS124"/>
      <c r="KNU124"/>
      <c r="KNW124"/>
      <c r="KNY124"/>
      <c r="KOA124"/>
      <c r="KOC124"/>
      <c r="KOE124"/>
      <c r="KOG124"/>
      <c r="KOI124"/>
      <c r="KOK124"/>
      <c r="KOM124"/>
      <c r="KOO124"/>
      <c r="KOQ124"/>
      <c r="KOS124"/>
      <c r="KOU124"/>
      <c r="KOW124"/>
      <c r="KOY124"/>
      <c r="KPA124"/>
      <c r="KPC124"/>
      <c r="KPE124"/>
      <c r="KPG124"/>
      <c r="KPI124"/>
      <c r="KPK124"/>
      <c r="KPM124"/>
      <c r="KPO124"/>
      <c r="KPQ124"/>
      <c r="KPS124"/>
      <c r="KPU124"/>
      <c r="KPW124"/>
      <c r="KPY124"/>
      <c r="KQA124"/>
      <c r="KQC124"/>
      <c r="KQE124"/>
      <c r="KQG124"/>
      <c r="KQI124"/>
      <c r="KQK124"/>
      <c r="KQM124"/>
      <c r="KQO124"/>
      <c r="KQQ124"/>
      <c r="KQS124"/>
      <c r="KQU124"/>
      <c r="KQW124"/>
      <c r="KQY124"/>
      <c r="KRA124"/>
      <c r="KRC124"/>
      <c r="KRE124"/>
      <c r="KRG124"/>
      <c r="KRI124"/>
      <c r="KRK124"/>
      <c r="KRM124"/>
      <c r="KRO124"/>
      <c r="KRQ124"/>
      <c r="KRS124"/>
      <c r="KRU124"/>
      <c r="KRW124"/>
      <c r="KRY124"/>
      <c r="KSA124"/>
      <c r="KSC124"/>
      <c r="KSE124"/>
      <c r="KSG124"/>
      <c r="KSI124"/>
      <c r="KSK124"/>
      <c r="KSM124"/>
      <c r="KSO124"/>
      <c r="KSQ124"/>
      <c r="KSS124"/>
      <c r="KSU124"/>
      <c r="KSW124"/>
      <c r="KSY124"/>
      <c r="KTA124"/>
      <c r="KTC124"/>
      <c r="KTE124"/>
      <c r="KTG124"/>
      <c r="KTI124"/>
      <c r="KTK124"/>
      <c r="KTM124"/>
      <c r="KTO124"/>
      <c r="KTQ124"/>
      <c r="KTS124"/>
      <c r="KTU124"/>
      <c r="KTW124"/>
      <c r="KTY124"/>
      <c r="KUA124"/>
      <c r="KUC124"/>
      <c r="KUE124"/>
      <c r="KUG124"/>
      <c r="KUI124"/>
      <c r="KUK124"/>
      <c r="KUM124"/>
      <c r="KUO124"/>
      <c r="KUQ124"/>
      <c r="KUS124"/>
      <c r="KUU124"/>
      <c r="KUW124"/>
      <c r="KUY124"/>
      <c r="KVA124"/>
      <c r="KVC124"/>
      <c r="KVE124"/>
      <c r="KVG124"/>
      <c r="KVI124"/>
      <c r="KVK124"/>
      <c r="KVM124"/>
      <c r="KVO124"/>
      <c r="KVQ124"/>
      <c r="KVS124"/>
      <c r="KVU124"/>
      <c r="KVW124"/>
      <c r="KVY124"/>
      <c r="KWA124"/>
      <c r="KWC124"/>
      <c r="KWE124"/>
      <c r="KWG124"/>
      <c r="KWI124"/>
      <c r="KWK124"/>
      <c r="KWM124"/>
      <c r="KWO124"/>
      <c r="KWQ124"/>
      <c r="KWS124"/>
      <c r="KWU124"/>
      <c r="KWW124"/>
      <c r="KWY124"/>
      <c r="KXA124"/>
      <c r="KXC124"/>
      <c r="KXE124"/>
      <c r="KXG124"/>
      <c r="KXI124"/>
      <c r="KXK124"/>
      <c r="KXM124"/>
      <c r="KXO124"/>
      <c r="KXQ124"/>
      <c r="KXS124"/>
      <c r="KXU124"/>
      <c r="KXW124"/>
      <c r="KXY124"/>
      <c r="KYA124"/>
      <c r="KYC124"/>
      <c r="KYE124"/>
      <c r="KYG124"/>
      <c r="KYI124"/>
      <c r="KYK124"/>
      <c r="KYM124"/>
      <c r="KYO124"/>
      <c r="KYQ124"/>
      <c r="KYS124"/>
      <c r="KYU124"/>
      <c r="KYW124"/>
      <c r="KYY124"/>
      <c r="KZA124"/>
      <c r="KZC124"/>
      <c r="KZE124"/>
      <c r="KZG124"/>
      <c r="KZI124"/>
      <c r="KZK124"/>
      <c r="KZM124"/>
      <c r="KZO124"/>
      <c r="KZQ124"/>
      <c r="KZS124"/>
      <c r="KZU124"/>
      <c r="KZW124"/>
      <c r="KZY124"/>
      <c r="LAA124"/>
      <c r="LAC124"/>
      <c r="LAE124"/>
      <c r="LAG124"/>
      <c r="LAI124"/>
      <c r="LAK124"/>
      <c r="LAM124"/>
      <c r="LAO124"/>
      <c r="LAQ124"/>
      <c r="LAS124"/>
      <c r="LAU124"/>
      <c r="LAW124"/>
      <c r="LAY124"/>
      <c r="LBA124"/>
      <c r="LBC124"/>
      <c r="LBE124"/>
      <c r="LBG124"/>
      <c r="LBI124"/>
      <c r="LBK124"/>
      <c r="LBM124"/>
      <c r="LBO124"/>
      <c r="LBQ124"/>
      <c r="LBS124"/>
      <c r="LBU124"/>
      <c r="LBW124"/>
      <c r="LBY124"/>
      <c r="LCA124"/>
      <c r="LCC124"/>
      <c r="LCE124"/>
      <c r="LCG124"/>
      <c r="LCI124"/>
      <c r="LCK124"/>
      <c r="LCM124"/>
      <c r="LCO124"/>
      <c r="LCQ124"/>
      <c r="LCS124"/>
      <c r="LCU124"/>
      <c r="LCW124"/>
      <c r="LCY124"/>
      <c r="LDA124"/>
      <c r="LDC124"/>
      <c r="LDE124"/>
      <c r="LDG124"/>
      <c r="LDI124"/>
      <c r="LDK124"/>
      <c r="LDM124"/>
      <c r="LDO124"/>
      <c r="LDQ124"/>
      <c r="LDS124"/>
      <c r="LDU124"/>
      <c r="LDW124"/>
      <c r="LDY124"/>
      <c r="LEA124"/>
      <c r="LEC124"/>
      <c r="LEE124"/>
      <c r="LEG124"/>
      <c r="LEI124"/>
      <c r="LEK124"/>
      <c r="LEM124"/>
      <c r="LEO124"/>
      <c r="LEQ124"/>
      <c r="LES124"/>
      <c r="LEU124"/>
      <c r="LEW124"/>
      <c r="LEY124"/>
      <c r="LFA124"/>
      <c r="LFC124"/>
      <c r="LFE124"/>
      <c r="LFG124"/>
      <c r="LFI124"/>
      <c r="LFK124"/>
      <c r="LFM124"/>
      <c r="LFO124"/>
      <c r="LFQ124"/>
      <c r="LFS124"/>
      <c r="LFU124"/>
      <c r="LFW124"/>
      <c r="LFY124"/>
      <c r="LGA124"/>
      <c r="LGC124"/>
      <c r="LGE124"/>
      <c r="LGG124"/>
      <c r="LGI124"/>
      <c r="LGK124"/>
      <c r="LGM124"/>
      <c r="LGO124"/>
      <c r="LGQ124"/>
      <c r="LGS124"/>
      <c r="LGU124"/>
      <c r="LGW124"/>
      <c r="LGY124"/>
      <c r="LHA124"/>
      <c r="LHC124"/>
      <c r="LHE124"/>
      <c r="LHG124"/>
      <c r="LHI124"/>
      <c r="LHK124"/>
      <c r="LHM124"/>
      <c r="LHO124"/>
      <c r="LHQ124"/>
      <c r="LHS124"/>
      <c r="LHU124"/>
      <c r="LHW124"/>
      <c r="LHY124"/>
      <c r="LIA124"/>
      <c r="LIC124"/>
      <c r="LIE124"/>
      <c r="LIG124"/>
      <c r="LII124"/>
      <c r="LIK124"/>
      <c r="LIM124"/>
      <c r="LIO124"/>
      <c r="LIQ124"/>
      <c r="LIS124"/>
      <c r="LIU124"/>
      <c r="LIW124"/>
      <c r="LIY124"/>
      <c r="LJA124"/>
      <c r="LJC124"/>
      <c r="LJE124"/>
      <c r="LJG124"/>
      <c r="LJI124"/>
      <c r="LJK124"/>
      <c r="LJM124"/>
      <c r="LJO124"/>
      <c r="LJQ124"/>
      <c r="LJS124"/>
      <c r="LJU124"/>
      <c r="LJW124"/>
      <c r="LJY124"/>
      <c r="LKA124"/>
      <c r="LKC124"/>
      <c r="LKE124"/>
      <c r="LKG124"/>
      <c r="LKI124"/>
      <c r="LKK124"/>
      <c r="LKM124"/>
      <c r="LKO124"/>
      <c r="LKQ124"/>
      <c r="LKS124"/>
      <c r="LKU124"/>
      <c r="LKW124"/>
      <c r="LKY124"/>
      <c r="LLA124"/>
      <c r="LLC124"/>
      <c r="LLE124"/>
      <c r="LLG124"/>
      <c r="LLI124"/>
      <c r="LLK124"/>
      <c r="LLM124"/>
      <c r="LLO124"/>
      <c r="LLQ124"/>
      <c r="LLS124"/>
      <c r="LLU124"/>
      <c r="LLW124"/>
      <c r="LLY124"/>
      <c r="LMA124"/>
      <c r="LMC124"/>
      <c r="LME124"/>
      <c r="LMG124"/>
      <c r="LMI124"/>
      <c r="LMK124"/>
      <c r="LMM124"/>
      <c r="LMO124"/>
      <c r="LMQ124"/>
      <c r="LMS124"/>
      <c r="LMU124"/>
      <c r="LMW124"/>
      <c r="LMY124"/>
      <c r="LNA124"/>
      <c r="LNC124"/>
      <c r="LNE124"/>
      <c r="LNG124"/>
      <c r="LNI124"/>
      <c r="LNK124"/>
      <c r="LNM124"/>
      <c r="LNO124"/>
      <c r="LNQ124"/>
      <c r="LNS124"/>
      <c r="LNU124"/>
      <c r="LNW124"/>
      <c r="LNY124"/>
      <c r="LOA124"/>
      <c r="LOC124"/>
      <c r="LOE124"/>
      <c r="LOG124"/>
      <c r="LOI124"/>
      <c r="LOK124"/>
      <c r="LOM124"/>
      <c r="LOO124"/>
      <c r="LOQ124"/>
      <c r="LOS124"/>
      <c r="LOU124"/>
      <c r="LOW124"/>
      <c r="LOY124"/>
      <c r="LPA124"/>
      <c r="LPC124"/>
      <c r="LPE124"/>
      <c r="LPG124"/>
      <c r="LPI124"/>
      <c r="LPK124"/>
      <c r="LPM124"/>
      <c r="LPO124"/>
      <c r="LPQ124"/>
      <c r="LPS124"/>
      <c r="LPU124"/>
      <c r="LPW124"/>
      <c r="LPY124"/>
      <c r="LQA124"/>
      <c r="LQC124"/>
      <c r="LQE124"/>
      <c r="LQG124"/>
      <c r="LQI124"/>
      <c r="LQK124"/>
      <c r="LQM124"/>
      <c r="LQO124"/>
      <c r="LQQ124"/>
      <c r="LQS124"/>
      <c r="LQU124"/>
      <c r="LQW124"/>
      <c r="LQY124"/>
      <c r="LRA124"/>
      <c r="LRC124"/>
      <c r="LRE124"/>
      <c r="LRG124"/>
      <c r="LRI124"/>
      <c r="LRK124"/>
      <c r="LRM124"/>
      <c r="LRO124"/>
      <c r="LRQ124"/>
      <c r="LRS124"/>
      <c r="LRU124"/>
      <c r="LRW124"/>
      <c r="LRY124"/>
      <c r="LSA124"/>
      <c r="LSC124"/>
      <c r="LSE124"/>
      <c r="LSG124"/>
      <c r="LSI124"/>
      <c r="LSK124"/>
      <c r="LSM124"/>
      <c r="LSO124"/>
      <c r="LSQ124"/>
      <c r="LSS124"/>
      <c r="LSU124"/>
      <c r="LSW124"/>
      <c r="LSY124"/>
      <c r="LTA124"/>
      <c r="LTC124"/>
      <c r="LTE124"/>
      <c r="LTG124"/>
      <c r="LTI124"/>
      <c r="LTK124"/>
      <c r="LTM124"/>
      <c r="LTO124"/>
      <c r="LTQ124"/>
      <c r="LTS124"/>
      <c r="LTU124"/>
      <c r="LTW124"/>
      <c r="LTY124"/>
      <c r="LUA124"/>
      <c r="LUC124"/>
      <c r="LUE124"/>
      <c r="LUG124"/>
      <c r="LUI124"/>
      <c r="LUK124"/>
      <c r="LUM124"/>
      <c r="LUO124"/>
      <c r="LUQ124"/>
      <c r="LUS124"/>
      <c r="LUU124"/>
      <c r="LUW124"/>
      <c r="LUY124"/>
      <c r="LVA124"/>
      <c r="LVC124"/>
      <c r="LVE124"/>
      <c r="LVG124"/>
      <c r="LVI124"/>
      <c r="LVK124"/>
      <c r="LVM124"/>
      <c r="LVO124"/>
      <c r="LVQ124"/>
      <c r="LVS124"/>
      <c r="LVU124"/>
      <c r="LVW124"/>
      <c r="LVY124"/>
      <c r="LWA124"/>
      <c r="LWC124"/>
      <c r="LWE124"/>
      <c r="LWG124"/>
      <c r="LWI124"/>
      <c r="LWK124"/>
      <c r="LWM124"/>
      <c r="LWO124"/>
      <c r="LWQ124"/>
      <c r="LWS124"/>
      <c r="LWU124"/>
      <c r="LWW124"/>
      <c r="LWY124"/>
      <c r="LXA124"/>
      <c r="LXC124"/>
      <c r="LXE124"/>
      <c r="LXG124"/>
      <c r="LXI124"/>
      <c r="LXK124"/>
      <c r="LXM124"/>
      <c r="LXO124"/>
      <c r="LXQ124"/>
      <c r="LXS124"/>
      <c r="LXU124"/>
      <c r="LXW124"/>
      <c r="LXY124"/>
      <c r="LYA124"/>
      <c r="LYC124"/>
      <c r="LYE124"/>
      <c r="LYG124"/>
      <c r="LYI124"/>
      <c r="LYK124"/>
      <c r="LYM124"/>
      <c r="LYO124"/>
      <c r="LYQ124"/>
      <c r="LYS124"/>
      <c r="LYU124"/>
      <c r="LYW124"/>
      <c r="LYY124"/>
      <c r="LZA124"/>
      <c r="LZC124"/>
      <c r="LZE124"/>
      <c r="LZG124"/>
      <c r="LZI124"/>
      <c r="LZK124"/>
      <c r="LZM124"/>
      <c r="LZO124"/>
      <c r="LZQ124"/>
      <c r="LZS124"/>
      <c r="LZU124"/>
      <c r="LZW124"/>
      <c r="LZY124"/>
      <c r="MAA124"/>
      <c r="MAC124"/>
      <c r="MAE124"/>
      <c r="MAG124"/>
      <c r="MAI124"/>
      <c r="MAK124"/>
      <c r="MAM124"/>
      <c r="MAO124"/>
      <c r="MAQ124"/>
      <c r="MAS124"/>
      <c r="MAU124"/>
      <c r="MAW124"/>
      <c r="MAY124"/>
      <c r="MBA124"/>
      <c r="MBC124"/>
      <c r="MBE124"/>
      <c r="MBG124"/>
      <c r="MBI124"/>
      <c r="MBK124"/>
      <c r="MBM124"/>
      <c r="MBO124"/>
      <c r="MBQ124"/>
      <c r="MBS124"/>
      <c r="MBU124"/>
      <c r="MBW124"/>
      <c r="MBY124"/>
      <c r="MCA124"/>
      <c r="MCC124"/>
      <c r="MCE124"/>
      <c r="MCG124"/>
      <c r="MCI124"/>
      <c r="MCK124"/>
      <c r="MCM124"/>
      <c r="MCO124"/>
      <c r="MCQ124"/>
      <c r="MCS124"/>
      <c r="MCU124"/>
      <c r="MCW124"/>
      <c r="MCY124"/>
      <c r="MDA124"/>
      <c r="MDC124"/>
      <c r="MDE124"/>
      <c r="MDG124"/>
      <c r="MDI124"/>
      <c r="MDK124"/>
      <c r="MDM124"/>
      <c r="MDO124"/>
      <c r="MDQ124"/>
      <c r="MDS124"/>
      <c r="MDU124"/>
      <c r="MDW124"/>
      <c r="MDY124"/>
      <c r="MEA124"/>
      <c r="MEC124"/>
      <c r="MEE124"/>
      <c r="MEG124"/>
      <c r="MEI124"/>
      <c r="MEK124"/>
      <c r="MEM124"/>
      <c r="MEO124"/>
      <c r="MEQ124"/>
      <c r="MES124"/>
      <c r="MEU124"/>
      <c r="MEW124"/>
      <c r="MEY124"/>
      <c r="MFA124"/>
      <c r="MFC124"/>
      <c r="MFE124"/>
      <c r="MFG124"/>
      <c r="MFI124"/>
      <c r="MFK124"/>
      <c r="MFM124"/>
      <c r="MFO124"/>
      <c r="MFQ124"/>
      <c r="MFS124"/>
      <c r="MFU124"/>
      <c r="MFW124"/>
      <c r="MFY124"/>
      <c r="MGA124"/>
      <c r="MGC124"/>
      <c r="MGE124"/>
      <c r="MGG124"/>
      <c r="MGI124"/>
      <c r="MGK124"/>
      <c r="MGM124"/>
      <c r="MGO124"/>
      <c r="MGQ124"/>
      <c r="MGS124"/>
      <c r="MGU124"/>
      <c r="MGW124"/>
      <c r="MGY124"/>
      <c r="MHA124"/>
      <c r="MHC124"/>
      <c r="MHE124"/>
      <c r="MHG124"/>
      <c r="MHI124"/>
      <c r="MHK124"/>
      <c r="MHM124"/>
      <c r="MHO124"/>
      <c r="MHQ124"/>
      <c r="MHS124"/>
      <c r="MHU124"/>
      <c r="MHW124"/>
      <c r="MHY124"/>
      <c r="MIA124"/>
      <c r="MIC124"/>
      <c r="MIE124"/>
      <c r="MIG124"/>
      <c r="MII124"/>
      <c r="MIK124"/>
      <c r="MIM124"/>
      <c r="MIO124"/>
      <c r="MIQ124"/>
      <c r="MIS124"/>
      <c r="MIU124"/>
      <c r="MIW124"/>
      <c r="MIY124"/>
      <c r="MJA124"/>
      <c r="MJC124"/>
      <c r="MJE124"/>
      <c r="MJG124"/>
      <c r="MJI124"/>
      <c r="MJK124"/>
      <c r="MJM124"/>
      <c r="MJO124"/>
      <c r="MJQ124"/>
      <c r="MJS124"/>
      <c r="MJU124"/>
      <c r="MJW124"/>
      <c r="MJY124"/>
      <c r="MKA124"/>
      <c r="MKC124"/>
      <c r="MKE124"/>
      <c r="MKG124"/>
      <c r="MKI124"/>
      <c r="MKK124"/>
      <c r="MKM124"/>
      <c r="MKO124"/>
      <c r="MKQ124"/>
      <c r="MKS124"/>
      <c r="MKU124"/>
      <c r="MKW124"/>
      <c r="MKY124"/>
      <c r="MLA124"/>
      <c r="MLC124"/>
      <c r="MLE124"/>
      <c r="MLG124"/>
      <c r="MLI124"/>
      <c r="MLK124"/>
      <c r="MLM124"/>
      <c r="MLO124"/>
      <c r="MLQ124"/>
      <c r="MLS124"/>
      <c r="MLU124"/>
      <c r="MLW124"/>
      <c r="MLY124"/>
      <c r="MMA124"/>
      <c r="MMC124"/>
      <c r="MME124"/>
      <c r="MMG124"/>
      <c r="MMI124"/>
      <c r="MMK124"/>
      <c r="MMM124"/>
      <c r="MMO124"/>
      <c r="MMQ124"/>
      <c r="MMS124"/>
      <c r="MMU124"/>
      <c r="MMW124"/>
      <c r="MMY124"/>
      <c r="MNA124"/>
      <c r="MNC124"/>
      <c r="MNE124"/>
      <c r="MNG124"/>
      <c r="MNI124"/>
      <c r="MNK124"/>
      <c r="MNM124"/>
      <c r="MNO124"/>
      <c r="MNQ124"/>
      <c r="MNS124"/>
      <c r="MNU124"/>
      <c r="MNW124"/>
      <c r="MNY124"/>
      <c r="MOA124"/>
      <c r="MOC124"/>
      <c r="MOE124"/>
      <c r="MOG124"/>
      <c r="MOI124"/>
      <c r="MOK124"/>
      <c r="MOM124"/>
      <c r="MOO124"/>
      <c r="MOQ124"/>
      <c r="MOS124"/>
      <c r="MOU124"/>
      <c r="MOW124"/>
      <c r="MOY124"/>
      <c r="MPA124"/>
      <c r="MPC124"/>
      <c r="MPE124"/>
      <c r="MPG124"/>
      <c r="MPI124"/>
      <c r="MPK124"/>
      <c r="MPM124"/>
      <c r="MPO124"/>
      <c r="MPQ124"/>
      <c r="MPS124"/>
      <c r="MPU124"/>
      <c r="MPW124"/>
      <c r="MPY124"/>
      <c r="MQA124"/>
      <c r="MQC124"/>
      <c r="MQE124"/>
      <c r="MQG124"/>
      <c r="MQI124"/>
      <c r="MQK124"/>
      <c r="MQM124"/>
      <c r="MQO124"/>
      <c r="MQQ124"/>
      <c r="MQS124"/>
      <c r="MQU124"/>
      <c r="MQW124"/>
      <c r="MQY124"/>
      <c r="MRA124"/>
      <c r="MRC124"/>
      <c r="MRE124"/>
      <c r="MRG124"/>
      <c r="MRI124"/>
      <c r="MRK124"/>
      <c r="MRM124"/>
      <c r="MRO124"/>
      <c r="MRQ124"/>
      <c r="MRS124"/>
      <c r="MRU124"/>
      <c r="MRW124"/>
      <c r="MRY124"/>
      <c r="MSA124"/>
      <c r="MSC124"/>
      <c r="MSE124"/>
      <c r="MSG124"/>
      <c r="MSI124"/>
      <c r="MSK124"/>
      <c r="MSM124"/>
      <c r="MSO124"/>
      <c r="MSQ124"/>
      <c r="MSS124"/>
      <c r="MSU124"/>
      <c r="MSW124"/>
      <c r="MSY124"/>
      <c r="MTA124"/>
      <c r="MTC124"/>
      <c r="MTE124"/>
      <c r="MTG124"/>
      <c r="MTI124"/>
      <c r="MTK124"/>
      <c r="MTM124"/>
      <c r="MTO124"/>
      <c r="MTQ124"/>
      <c r="MTS124"/>
      <c r="MTU124"/>
      <c r="MTW124"/>
      <c r="MTY124"/>
      <c r="MUA124"/>
      <c r="MUC124"/>
      <c r="MUE124"/>
      <c r="MUG124"/>
      <c r="MUI124"/>
      <c r="MUK124"/>
      <c r="MUM124"/>
      <c r="MUO124"/>
      <c r="MUQ124"/>
      <c r="MUS124"/>
      <c r="MUU124"/>
      <c r="MUW124"/>
      <c r="MUY124"/>
      <c r="MVA124"/>
      <c r="MVC124"/>
      <c r="MVE124"/>
      <c r="MVG124"/>
      <c r="MVI124"/>
      <c r="MVK124"/>
      <c r="MVM124"/>
      <c r="MVO124"/>
      <c r="MVQ124"/>
      <c r="MVS124"/>
      <c r="MVU124"/>
      <c r="MVW124"/>
      <c r="MVY124"/>
      <c r="MWA124"/>
      <c r="MWC124"/>
      <c r="MWE124"/>
      <c r="MWG124"/>
      <c r="MWI124"/>
      <c r="MWK124"/>
      <c r="MWM124"/>
      <c r="MWO124"/>
      <c r="MWQ124"/>
      <c r="MWS124"/>
      <c r="MWU124"/>
      <c r="MWW124"/>
      <c r="MWY124"/>
      <c r="MXA124"/>
      <c r="MXC124"/>
      <c r="MXE124"/>
      <c r="MXG124"/>
      <c r="MXI124"/>
      <c r="MXK124"/>
      <c r="MXM124"/>
      <c r="MXO124"/>
      <c r="MXQ124"/>
      <c r="MXS124"/>
      <c r="MXU124"/>
      <c r="MXW124"/>
      <c r="MXY124"/>
      <c r="MYA124"/>
      <c r="MYC124"/>
      <c r="MYE124"/>
      <c r="MYG124"/>
      <c r="MYI124"/>
      <c r="MYK124"/>
      <c r="MYM124"/>
      <c r="MYO124"/>
      <c r="MYQ124"/>
      <c r="MYS124"/>
      <c r="MYU124"/>
      <c r="MYW124"/>
      <c r="MYY124"/>
      <c r="MZA124"/>
      <c r="MZC124"/>
      <c r="MZE124"/>
      <c r="MZG124"/>
      <c r="MZI124"/>
      <c r="MZK124"/>
      <c r="MZM124"/>
      <c r="MZO124"/>
      <c r="MZQ124"/>
      <c r="MZS124"/>
      <c r="MZU124"/>
      <c r="MZW124"/>
      <c r="MZY124"/>
      <c r="NAA124"/>
      <c r="NAC124"/>
      <c r="NAE124"/>
      <c r="NAG124"/>
      <c r="NAI124"/>
      <c r="NAK124"/>
      <c r="NAM124"/>
      <c r="NAO124"/>
      <c r="NAQ124"/>
      <c r="NAS124"/>
      <c r="NAU124"/>
      <c r="NAW124"/>
      <c r="NAY124"/>
      <c r="NBA124"/>
      <c r="NBC124"/>
      <c r="NBE124"/>
      <c r="NBG124"/>
      <c r="NBI124"/>
      <c r="NBK124"/>
      <c r="NBM124"/>
      <c r="NBO124"/>
      <c r="NBQ124"/>
      <c r="NBS124"/>
      <c r="NBU124"/>
      <c r="NBW124"/>
      <c r="NBY124"/>
      <c r="NCA124"/>
      <c r="NCC124"/>
      <c r="NCE124"/>
      <c r="NCG124"/>
      <c r="NCI124"/>
      <c r="NCK124"/>
      <c r="NCM124"/>
      <c r="NCO124"/>
      <c r="NCQ124"/>
      <c r="NCS124"/>
      <c r="NCU124"/>
      <c r="NCW124"/>
      <c r="NCY124"/>
      <c r="NDA124"/>
      <c r="NDC124"/>
      <c r="NDE124"/>
      <c r="NDG124"/>
      <c r="NDI124"/>
      <c r="NDK124"/>
      <c r="NDM124"/>
      <c r="NDO124"/>
      <c r="NDQ124"/>
      <c r="NDS124"/>
      <c r="NDU124"/>
      <c r="NDW124"/>
      <c r="NDY124"/>
      <c r="NEA124"/>
      <c r="NEC124"/>
      <c r="NEE124"/>
      <c r="NEG124"/>
      <c r="NEI124"/>
      <c r="NEK124"/>
      <c r="NEM124"/>
      <c r="NEO124"/>
      <c r="NEQ124"/>
      <c r="NES124"/>
      <c r="NEU124"/>
      <c r="NEW124"/>
      <c r="NEY124"/>
      <c r="NFA124"/>
      <c r="NFC124"/>
      <c r="NFE124"/>
      <c r="NFG124"/>
      <c r="NFI124"/>
      <c r="NFK124"/>
      <c r="NFM124"/>
      <c r="NFO124"/>
      <c r="NFQ124"/>
      <c r="NFS124"/>
      <c r="NFU124"/>
      <c r="NFW124"/>
      <c r="NFY124"/>
      <c r="NGA124"/>
      <c r="NGC124"/>
      <c r="NGE124"/>
      <c r="NGG124"/>
      <c r="NGI124"/>
      <c r="NGK124"/>
      <c r="NGM124"/>
      <c r="NGO124"/>
      <c r="NGQ124"/>
      <c r="NGS124"/>
      <c r="NGU124"/>
      <c r="NGW124"/>
      <c r="NGY124"/>
      <c r="NHA124"/>
      <c r="NHC124"/>
      <c r="NHE124"/>
      <c r="NHG124"/>
      <c r="NHI124"/>
      <c r="NHK124"/>
      <c r="NHM124"/>
      <c r="NHO124"/>
      <c r="NHQ124"/>
      <c r="NHS124"/>
      <c r="NHU124"/>
      <c r="NHW124"/>
      <c r="NHY124"/>
      <c r="NIA124"/>
      <c r="NIC124"/>
      <c r="NIE124"/>
      <c r="NIG124"/>
      <c r="NII124"/>
      <c r="NIK124"/>
      <c r="NIM124"/>
      <c r="NIO124"/>
      <c r="NIQ124"/>
      <c r="NIS124"/>
      <c r="NIU124"/>
      <c r="NIW124"/>
      <c r="NIY124"/>
      <c r="NJA124"/>
      <c r="NJC124"/>
      <c r="NJE124"/>
      <c r="NJG124"/>
      <c r="NJI124"/>
      <c r="NJK124"/>
      <c r="NJM124"/>
      <c r="NJO124"/>
      <c r="NJQ124"/>
      <c r="NJS124"/>
      <c r="NJU124"/>
      <c r="NJW124"/>
      <c r="NJY124"/>
      <c r="NKA124"/>
      <c r="NKC124"/>
      <c r="NKE124"/>
      <c r="NKG124"/>
      <c r="NKI124"/>
      <c r="NKK124"/>
      <c r="NKM124"/>
      <c r="NKO124"/>
      <c r="NKQ124"/>
      <c r="NKS124"/>
      <c r="NKU124"/>
      <c r="NKW124"/>
      <c r="NKY124"/>
      <c r="NLA124"/>
      <c r="NLC124"/>
      <c r="NLE124"/>
      <c r="NLG124"/>
      <c r="NLI124"/>
      <c r="NLK124"/>
      <c r="NLM124"/>
      <c r="NLO124"/>
      <c r="NLQ124"/>
      <c r="NLS124"/>
      <c r="NLU124"/>
      <c r="NLW124"/>
      <c r="NLY124"/>
      <c r="NMA124"/>
      <c r="NMC124"/>
      <c r="NME124"/>
      <c r="NMG124"/>
      <c r="NMI124"/>
      <c r="NMK124"/>
      <c r="NMM124"/>
      <c r="NMO124"/>
      <c r="NMQ124"/>
      <c r="NMS124"/>
      <c r="NMU124"/>
      <c r="NMW124"/>
      <c r="NMY124"/>
      <c r="NNA124"/>
      <c r="NNC124"/>
      <c r="NNE124"/>
      <c r="NNG124"/>
      <c r="NNI124"/>
      <c r="NNK124"/>
      <c r="NNM124"/>
      <c r="NNO124"/>
      <c r="NNQ124"/>
      <c r="NNS124"/>
      <c r="NNU124"/>
      <c r="NNW124"/>
      <c r="NNY124"/>
      <c r="NOA124"/>
      <c r="NOC124"/>
      <c r="NOE124"/>
      <c r="NOG124"/>
      <c r="NOI124"/>
      <c r="NOK124"/>
      <c r="NOM124"/>
      <c r="NOO124"/>
      <c r="NOQ124"/>
      <c r="NOS124"/>
      <c r="NOU124"/>
      <c r="NOW124"/>
      <c r="NOY124"/>
      <c r="NPA124"/>
      <c r="NPC124"/>
      <c r="NPE124"/>
      <c r="NPG124"/>
      <c r="NPI124"/>
      <c r="NPK124"/>
      <c r="NPM124"/>
      <c r="NPO124"/>
      <c r="NPQ124"/>
      <c r="NPS124"/>
      <c r="NPU124"/>
      <c r="NPW124"/>
      <c r="NPY124"/>
      <c r="NQA124"/>
      <c r="NQC124"/>
      <c r="NQE124"/>
      <c r="NQG124"/>
      <c r="NQI124"/>
      <c r="NQK124"/>
      <c r="NQM124"/>
      <c r="NQO124"/>
      <c r="NQQ124"/>
      <c r="NQS124"/>
      <c r="NQU124"/>
      <c r="NQW124"/>
      <c r="NQY124"/>
      <c r="NRA124"/>
      <c r="NRC124"/>
      <c r="NRE124"/>
      <c r="NRG124"/>
      <c r="NRI124"/>
      <c r="NRK124"/>
      <c r="NRM124"/>
      <c r="NRO124"/>
      <c r="NRQ124"/>
      <c r="NRS124"/>
      <c r="NRU124"/>
      <c r="NRW124"/>
      <c r="NRY124"/>
      <c r="NSA124"/>
      <c r="NSC124"/>
      <c r="NSE124"/>
      <c r="NSG124"/>
      <c r="NSI124"/>
      <c r="NSK124"/>
      <c r="NSM124"/>
      <c r="NSO124"/>
      <c r="NSQ124"/>
      <c r="NSS124"/>
      <c r="NSU124"/>
      <c r="NSW124"/>
      <c r="NSY124"/>
      <c r="NTA124"/>
      <c r="NTC124"/>
      <c r="NTE124"/>
      <c r="NTG124"/>
      <c r="NTI124"/>
      <c r="NTK124"/>
      <c r="NTM124"/>
      <c r="NTO124"/>
      <c r="NTQ124"/>
      <c r="NTS124"/>
      <c r="NTU124"/>
      <c r="NTW124"/>
      <c r="NTY124"/>
      <c r="NUA124"/>
      <c r="NUC124"/>
      <c r="NUE124"/>
      <c r="NUG124"/>
      <c r="NUI124"/>
      <c r="NUK124"/>
      <c r="NUM124"/>
      <c r="NUO124"/>
      <c r="NUQ124"/>
      <c r="NUS124"/>
      <c r="NUU124"/>
      <c r="NUW124"/>
      <c r="NUY124"/>
      <c r="NVA124"/>
      <c r="NVC124"/>
      <c r="NVE124"/>
      <c r="NVG124"/>
      <c r="NVI124"/>
      <c r="NVK124"/>
      <c r="NVM124"/>
      <c r="NVO124"/>
      <c r="NVQ124"/>
      <c r="NVS124"/>
      <c r="NVU124"/>
      <c r="NVW124"/>
      <c r="NVY124"/>
      <c r="NWA124"/>
      <c r="NWC124"/>
      <c r="NWE124"/>
      <c r="NWG124"/>
      <c r="NWI124"/>
      <c r="NWK124"/>
      <c r="NWM124"/>
      <c r="NWO124"/>
      <c r="NWQ124"/>
      <c r="NWS124"/>
      <c r="NWU124"/>
      <c r="NWW124"/>
      <c r="NWY124"/>
      <c r="NXA124"/>
      <c r="NXC124"/>
      <c r="NXE124"/>
      <c r="NXG124"/>
      <c r="NXI124"/>
      <c r="NXK124"/>
      <c r="NXM124"/>
      <c r="NXO124"/>
      <c r="NXQ124"/>
      <c r="NXS124"/>
      <c r="NXU124"/>
      <c r="NXW124"/>
      <c r="NXY124"/>
      <c r="NYA124"/>
      <c r="NYC124"/>
      <c r="NYE124"/>
      <c r="NYG124"/>
      <c r="NYI124"/>
      <c r="NYK124"/>
      <c r="NYM124"/>
      <c r="NYO124"/>
      <c r="NYQ124"/>
      <c r="NYS124"/>
      <c r="NYU124"/>
      <c r="NYW124"/>
      <c r="NYY124"/>
      <c r="NZA124"/>
      <c r="NZC124"/>
      <c r="NZE124"/>
      <c r="NZG124"/>
      <c r="NZI124"/>
      <c r="NZK124"/>
      <c r="NZM124"/>
      <c r="NZO124"/>
      <c r="NZQ124"/>
      <c r="NZS124"/>
      <c r="NZU124"/>
      <c r="NZW124"/>
      <c r="NZY124"/>
      <c r="OAA124"/>
      <c r="OAC124"/>
      <c r="OAE124"/>
      <c r="OAG124"/>
      <c r="OAI124"/>
      <c r="OAK124"/>
      <c r="OAM124"/>
      <c r="OAO124"/>
      <c r="OAQ124"/>
      <c r="OAS124"/>
      <c r="OAU124"/>
      <c r="OAW124"/>
      <c r="OAY124"/>
      <c r="OBA124"/>
      <c r="OBC124"/>
      <c r="OBE124"/>
      <c r="OBG124"/>
      <c r="OBI124"/>
      <c r="OBK124"/>
      <c r="OBM124"/>
      <c r="OBO124"/>
      <c r="OBQ124"/>
      <c r="OBS124"/>
      <c r="OBU124"/>
      <c r="OBW124"/>
      <c r="OBY124"/>
      <c r="OCA124"/>
      <c r="OCC124"/>
      <c r="OCE124"/>
      <c r="OCG124"/>
      <c r="OCI124"/>
      <c r="OCK124"/>
      <c r="OCM124"/>
      <c r="OCO124"/>
      <c r="OCQ124"/>
      <c r="OCS124"/>
      <c r="OCU124"/>
      <c r="OCW124"/>
      <c r="OCY124"/>
      <c r="ODA124"/>
      <c r="ODC124"/>
      <c r="ODE124"/>
      <c r="ODG124"/>
      <c r="ODI124"/>
      <c r="ODK124"/>
      <c r="ODM124"/>
      <c r="ODO124"/>
      <c r="ODQ124"/>
      <c r="ODS124"/>
      <c r="ODU124"/>
      <c r="ODW124"/>
      <c r="ODY124"/>
      <c r="OEA124"/>
      <c r="OEC124"/>
      <c r="OEE124"/>
      <c r="OEG124"/>
      <c r="OEI124"/>
      <c r="OEK124"/>
      <c r="OEM124"/>
      <c r="OEO124"/>
      <c r="OEQ124"/>
      <c r="OES124"/>
      <c r="OEU124"/>
      <c r="OEW124"/>
      <c r="OEY124"/>
      <c r="OFA124"/>
      <c r="OFC124"/>
      <c r="OFE124"/>
      <c r="OFG124"/>
      <c r="OFI124"/>
      <c r="OFK124"/>
      <c r="OFM124"/>
      <c r="OFO124"/>
      <c r="OFQ124"/>
      <c r="OFS124"/>
      <c r="OFU124"/>
      <c r="OFW124"/>
      <c r="OFY124"/>
      <c r="OGA124"/>
      <c r="OGC124"/>
      <c r="OGE124"/>
      <c r="OGG124"/>
      <c r="OGI124"/>
      <c r="OGK124"/>
      <c r="OGM124"/>
      <c r="OGO124"/>
      <c r="OGQ124"/>
      <c r="OGS124"/>
      <c r="OGU124"/>
      <c r="OGW124"/>
      <c r="OGY124"/>
      <c r="OHA124"/>
      <c r="OHC124"/>
      <c r="OHE124"/>
      <c r="OHG124"/>
      <c r="OHI124"/>
      <c r="OHK124"/>
      <c r="OHM124"/>
      <c r="OHO124"/>
      <c r="OHQ124"/>
      <c r="OHS124"/>
      <c r="OHU124"/>
      <c r="OHW124"/>
      <c r="OHY124"/>
      <c r="OIA124"/>
      <c r="OIC124"/>
      <c r="OIE124"/>
      <c r="OIG124"/>
      <c r="OII124"/>
      <c r="OIK124"/>
      <c r="OIM124"/>
      <c r="OIO124"/>
      <c r="OIQ124"/>
      <c r="OIS124"/>
      <c r="OIU124"/>
      <c r="OIW124"/>
      <c r="OIY124"/>
      <c r="OJA124"/>
      <c r="OJC124"/>
      <c r="OJE124"/>
      <c r="OJG124"/>
      <c r="OJI124"/>
      <c r="OJK124"/>
      <c r="OJM124"/>
      <c r="OJO124"/>
      <c r="OJQ124"/>
      <c r="OJS124"/>
      <c r="OJU124"/>
      <c r="OJW124"/>
      <c r="OJY124"/>
      <c r="OKA124"/>
      <c r="OKC124"/>
      <c r="OKE124"/>
      <c r="OKG124"/>
      <c r="OKI124"/>
      <c r="OKK124"/>
      <c r="OKM124"/>
      <c r="OKO124"/>
      <c r="OKQ124"/>
      <c r="OKS124"/>
      <c r="OKU124"/>
      <c r="OKW124"/>
      <c r="OKY124"/>
      <c r="OLA124"/>
      <c r="OLC124"/>
      <c r="OLE124"/>
      <c r="OLG124"/>
      <c r="OLI124"/>
      <c r="OLK124"/>
      <c r="OLM124"/>
      <c r="OLO124"/>
      <c r="OLQ124"/>
      <c r="OLS124"/>
      <c r="OLU124"/>
      <c r="OLW124"/>
      <c r="OLY124"/>
      <c r="OMA124"/>
      <c r="OMC124"/>
      <c r="OME124"/>
      <c r="OMG124"/>
      <c r="OMI124"/>
      <c r="OMK124"/>
      <c r="OMM124"/>
      <c r="OMO124"/>
      <c r="OMQ124"/>
      <c r="OMS124"/>
      <c r="OMU124"/>
      <c r="OMW124"/>
      <c r="OMY124"/>
      <c r="ONA124"/>
      <c r="ONC124"/>
      <c r="ONE124"/>
      <c r="ONG124"/>
      <c r="ONI124"/>
      <c r="ONK124"/>
      <c r="ONM124"/>
      <c r="ONO124"/>
      <c r="ONQ124"/>
      <c r="ONS124"/>
      <c r="ONU124"/>
      <c r="ONW124"/>
      <c r="ONY124"/>
      <c r="OOA124"/>
      <c r="OOC124"/>
      <c r="OOE124"/>
      <c r="OOG124"/>
      <c r="OOI124"/>
      <c r="OOK124"/>
      <c r="OOM124"/>
      <c r="OOO124"/>
      <c r="OOQ124"/>
      <c r="OOS124"/>
      <c r="OOU124"/>
      <c r="OOW124"/>
      <c r="OOY124"/>
      <c r="OPA124"/>
      <c r="OPC124"/>
      <c r="OPE124"/>
      <c r="OPG124"/>
      <c r="OPI124"/>
      <c r="OPK124"/>
      <c r="OPM124"/>
      <c r="OPO124"/>
      <c r="OPQ124"/>
      <c r="OPS124"/>
      <c r="OPU124"/>
      <c r="OPW124"/>
      <c r="OPY124"/>
      <c r="OQA124"/>
      <c r="OQC124"/>
      <c r="OQE124"/>
      <c r="OQG124"/>
      <c r="OQI124"/>
      <c r="OQK124"/>
      <c r="OQM124"/>
      <c r="OQO124"/>
      <c r="OQQ124"/>
      <c r="OQS124"/>
      <c r="OQU124"/>
      <c r="OQW124"/>
      <c r="OQY124"/>
      <c r="ORA124"/>
      <c r="ORC124"/>
      <c r="ORE124"/>
      <c r="ORG124"/>
      <c r="ORI124"/>
      <c r="ORK124"/>
      <c r="ORM124"/>
      <c r="ORO124"/>
      <c r="ORQ124"/>
      <c r="ORS124"/>
      <c r="ORU124"/>
      <c r="ORW124"/>
      <c r="ORY124"/>
      <c r="OSA124"/>
      <c r="OSC124"/>
      <c r="OSE124"/>
      <c r="OSG124"/>
      <c r="OSI124"/>
      <c r="OSK124"/>
      <c r="OSM124"/>
      <c r="OSO124"/>
      <c r="OSQ124"/>
      <c r="OSS124"/>
      <c r="OSU124"/>
      <c r="OSW124"/>
      <c r="OSY124"/>
      <c r="OTA124"/>
      <c r="OTC124"/>
      <c r="OTE124"/>
      <c r="OTG124"/>
      <c r="OTI124"/>
      <c r="OTK124"/>
      <c r="OTM124"/>
      <c r="OTO124"/>
      <c r="OTQ124"/>
      <c r="OTS124"/>
      <c r="OTU124"/>
      <c r="OTW124"/>
      <c r="OTY124"/>
      <c r="OUA124"/>
      <c r="OUC124"/>
      <c r="OUE124"/>
      <c r="OUG124"/>
      <c r="OUI124"/>
      <c r="OUK124"/>
      <c r="OUM124"/>
      <c r="OUO124"/>
      <c r="OUQ124"/>
      <c r="OUS124"/>
      <c r="OUU124"/>
      <c r="OUW124"/>
      <c r="OUY124"/>
      <c r="OVA124"/>
      <c r="OVC124"/>
      <c r="OVE124"/>
      <c r="OVG124"/>
      <c r="OVI124"/>
      <c r="OVK124"/>
      <c r="OVM124"/>
      <c r="OVO124"/>
      <c r="OVQ124"/>
      <c r="OVS124"/>
      <c r="OVU124"/>
      <c r="OVW124"/>
      <c r="OVY124"/>
      <c r="OWA124"/>
      <c r="OWC124"/>
      <c r="OWE124"/>
      <c r="OWG124"/>
      <c r="OWI124"/>
      <c r="OWK124"/>
      <c r="OWM124"/>
      <c r="OWO124"/>
      <c r="OWQ124"/>
      <c r="OWS124"/>
      <c r="OWU124"/>
      <c r="OWW124"/>
      <c r="OWY124"/>
      <c r="OXA124"/>
      <c r="OXC124"/>
      <c r="OXE124"/>
      <c r="OXG124"/>
      <c r="OXI124"/>
      <c r="OXK124"/>
      <c r="OXM124"/>
      <c r="OXO124"/>
      <c r="OXQ124"/>
      <c r="OXS124"/>
      <c r="OXU124"/>
      <c r="OXW124"/>
      <c r="OXY124"/>
      <c r="OYA124"/>
      <c r="OYC124"/>
      <c r="OYE124"/>
      <c r="OYG124"/>
      <c r="OYI124"/>
      <c r="OYK124"/>
      <c r="OYM124"/>
      <c r="OYO124"/>
      <c r="OYQ124"/>
      <c r="OYS124"/>
      <c r="OYU124"/>
      <c r="OYW124"/>
      <c r="OYY124"/>
      <c r="OZA124"/>
      <c r="OZC124"/>
      <c r="OZE124"/>
      <c r="OZG124"/>
      <c r="OZI124"/>
      <c r="OZK124"/>
      <c r="OZM124"/>
      <c r="OZO124"/>
      <c r="OZQ124"/>
      <c r="OZS124"/>
      <c r="OZU124"/>
      <c r="OZW124"/>
      <c r="OZY124"/>
      <c r="PAA124"/>
      <c r="PAC124"/>
      <c r="PAE124"/>
      <c r="PAG124"/>
      <c r="PAI124"/>
      <c r="PAK124"/>
      <c r="PAM124"/>
      <c r="PAO124"/>
      <c r="PAQ124"/>
      <c r="PAS124"/>
      <c r="PAU124"/>
      <c r="PAW124"/>
      <c r="PAY124"/>
      <c r="PBA124"/>
      <c r="PBC124"/>
      <c r="PBE124"/>
      <c r="PBG124"/>
      <c r="PBI124"/>
      <c r="PBK124"/>
      <c r="PBM124"/>
      <c r="PBO124"/>
      <c r="PBQ124"/>
      <c r="PBS124"/>
      <c r="PBU124"/>
      <c r="PBW124"/>
      <c r="PBY124"/>
      <c r="PCA124"/>
      <c r="PCC124"/>
      <c r="PCE124"/>
      <c r="PCG124"/>
      <c r="PCI124"/>
      <c r="PCK124"/>
      <c r="PCM124"/>
      <c r="PCO124"/>
      <c r="PCQ124"/>
      <c r="PCS124"/>
      <c r="PCU124"/>
      <c r="PCW124"/>
      <c r="PCY124"/>
      <c r="PDA124"/>
      <c r="PDC124"/>
      <c r="PDE124"/>
      <c r="PDG124"/>
      <c r="PDI124"/>
      <c r="PDK124"/>
      <c r="PDM124"/>
      <c r="PDO124"/>
      <c r="PDQ124"/>
      <c r="PDS124"/>
      <c r="PDU124"/>
      <c r="PDW124"/>
      <c r="PDY124"/>
      <c r="PEA124"/>
      <c r="PEC124"/>
      <c r="PEE124"/>
      <c r="PEG124"/>
      <c r="PEI124"/>
      <c r="PEK124"/>
      <c r="PEM124"/>
      <c r="PEO124"/>
      <c r="PEQ124"/>
      <c r="PES124"/>
      <c r="PEU124"/>
      <c r="PEW124"/>
      <c r="PEY124"/>
      <c r="PFA124"/>
      <c r="PFC124"/>
      <c r="PFE124"/>
      <c r="PFG124"/>
      <c r="PFI124"/>
      <c r="PFK124"/>
      <c r="PFM124"/>
      <c r="PFO124"/>
      <c r="PFQ124"/>
      <c r="PFS124"/>
      <c r="PFU124"/>
      <c r="PFW124"/>
      <c r="PFY124"/>
      <c r="PGA124"/>
      <c r="PGC124"/>
      <c r="PGE124"/>
      <c r="PGG124"/>
      <c r="PGI124"/>
      <c r="PGK124"/>
      <c r="PGM124"/>
      <c r="PGO124"/>
      <c r="PGQ124"/>
      <c r="PGS124"/>
      <c r="PGU124"/>
      <c r="PGW124"/>
      <c r="PGY124"/>
      <c r="PHA124"/>
      <c r="PHC124"/>
      <c r="PHE124"/>
      <c r="PHG124"/>
      <c r="PHI124"/>
      <c r="PHK124"/>
      <c r="PHM124"/>
      <c r="PHO124"/>
      <c r="PHQ124"/>
      <c r="PHS124"/>
      <c r="PHU124"/>
      <c r="PHW124"/>
      <c r="PHY124"/>
      <c r="PIA124"/>
      <c r="PIC124"/>
      <c r="PIE124"/>
      <c r="PIG124"/>
      <c r="PII124"/>
      <c r="PIK124"/>
      <c r="PIM124"/>
      <c r="PIO124"/>
      <c r="PIQ124"/>
      <c r="PIS124"/>
      <c r="PIU124"/>
      <c r="PIW124"/>
      <c r="PIY124"/>
      <c r="PJA124"/>
      <c r="PJC124"/>
      <c r="PJE124"/>
      <c r="PJG124"/>
      <c r="PJI124"/>
      <c r="PJK124"/>
      <c r="PJM124"/>
      <c r="PJO124"/>
      <c r="PJQ124"/>
      <c r="PJS124"/>
      <c r="PJU124"/>
      <c r="PJW124"/>
      <c r="PJY124"/>
      <c r="PKA124"/>
      <c r="PKC124"/>
      <c r="PKE124"/>
      <c r="PKG124"/>
      <c r="PKI124"/>
      <c r="PKK124"/>
      <c r="PKM124"/>
      <c r="PKO124"/>
      <c r="PKQ124"/>
      <c r="PKS124"/>
      <c r="PKU124"/>
      <c r="PKW124"/>
      <c r="PKY124"/>
      <c r="PLA124"/>
      <c r="PLC124"/>
      <c r="PLE124"/>
      <c r="PLG124"/>
      <c r="PLI124"/>
      <c r="PLK124"/>
      <c r="PLM124"/>
      <c r="PLO124"/>
      <c r="PLQ124"/>
      <c r="PLS124"/>
      <c r="PLU124"/>
      <c r="PLW124"/>
      <c r="PLY124"/>
      <c r="PMA124"/>
      <c r="PMC124"/>
      <c r="PME124"/>
      <c r="PMG124"/>
      <c r="PMI124"/>
      <c r="PMK124"/>
      <c r="PMM124"/>
      <c r="PMO124"/>
      <c r="PMQ124"/>
      <c r="PMS124"/>
      <c r="PMU124"/>
      <c r="PMW124"/>
      <c r="PMY124"/>
      <c r="PNA124"/>
      <c r="PNC124"/>
      <c r="PNE124"/>
      <c r="PNG124"/>
      <c r="PNI124"/>
      <c r="PNK124"/>
      <c r="PNM124"/>
      <c r="PNO124"/>
      <c r="PNQ124"/>
      <c r="PNS124"/>
      <c r="PNU124"/>
      <c r="PNW124"/>
      <c r="PNY124"/>
      <c r="POA124"/>
      <c r="POC124"/>
      <c r="POE124"/>
      <c r="POG124"/>
      <c r="POI124"/>
      <c r="POK124"/>
      <c r="POM124"/>
      <c r="POO124"/>
      <c r="POQ124"/>
      <c r="POS124"/>
      <c r="POU124"/>
      <c r="POW124"/>
      <c r="POY124"/>
      <c r="PPA124"/>
      <c r="PPC124"/>
      <c r="PPE124"/>
      <c r="PPG124"/>
      <c r="PPI124"/>
      <c r="PPK124"/>
      <c r="PPM124"/>
      <c r="PPO124"/>
      <c r="PPQ124"/>
      <c r="PPS124"/>
      <c r="PPU124"/>
      <c r="PPW124"/>
      <c r="PPY124"/>
      <c r="PQA124"/>
      <c r="PQC124"/>
      <c r="PQE124"/>
      <c r="PQG124"/>
      <c r="PQI124"/>
      <c r="PQK124"/>
      <c r="PQM124"/>
      <c r="PQO124"/>
      <c r="PQQ124"/>
      <c r="PQS124"/>
      <c r="PQU124"/>
      <c r="PQW124"/>
      <c r="PQY124"/>
      <c r="PRA124"/>
      <c r="PRC124"/>
      <c r="PRE124"/>
      <c r="PRG124"/>
      <c r="PRI124"/>
      <c r="PRK124"/>
      <c r="PRM124"/>
      <c r="PRO124"/>
      <c r="PRQ124"/>
      <c r="PRS124"/>
      <c r="PRU124"/>
      <c r="PRW124"/>
      <c r="PRY124"/>
      <c r="PSA124"/>
      <c r="PSC124"/>
      <c r="PSE124"/>
      <c r="PSG124"/>
      <c r="PSI124"/>
      <c r="PSK124"/>
      <c r="PSM124"/>
      <c r="PSO124"/>
      <c r="PSQ124"/>
      <c r="PSS124"/>
      <c r="PSU124"/>
      <c r="PSW124"/>
      <c r="PSY124"/>
      <c r="PTA124"/>
      <c r="PTC124"/>
      <c r="PTE124"/>
      <c r="PTG124"/>
      <c r="PTI124"/>
      <c r="PTK124"/>
      <c r="PTM124"/>
      <c r="PTO124"/>
      <c r="PTQ124"/>
      <c r="PTS124"/>
      <c r="PTU124"/>
      <c r="PTW124"/>
      <c r="PTY124"/>
      <c r="PUA124"/>
      <c r="PUC124"/>
      <c r="PUE124"/>
      <c r="PUG124"/>
      <c r="PUI124"/>
      <c r="PUK124"/>
      <c r="PUM124"/>
      <c r="PUO124"/>
      <c r="PUQ124"/>
      <c r="PUS124"/>
      <c r="PUU124"/>
      <c r="PUW124"/>
      <c r="PUY124"/>
      <c r="PVA124"/>
      <c r="PVC124"/>
      <c r="PVE124"/>
      <c r="PVG124"/>
      <c r="PVI124"/>
      <c r="PVK124"/>
      <c r="PVM124"/>
      <c r="PVO124"/>
      <c r="PVQ124"/>
      <c r="PVS124"/>
      <c r="PVU124"/>
      <c r="PVW124"/>
      <c r="PVY124"/>
      <c r="PWA124"/>
      <c r="PWC124"/>
      <c r="PWE124"/>
      <c r="PWG124"/>
      <c r="PWI124"/>
      <c r="PWK124"/>
      <c r="PWM124"/>
      <c r="PWO124"/>
      <c r="PWQ124"/>
      <c r="PWS124"/>
      <c r="PWU124"/>
      <c r="PWW124"/>
      <c r="PWY124"/>
      <c r="PXA124"/>
      <c r="PXC124"/>
      <c r="PXE124"/>
      <c r="PXG124"/>
      <c r="PXI124"/>
      <c r="PXK124"/>
      <c r="PXM124"/>
      <c r="PXO124"/>
      <c r="PXQ124"/>
      <c r="PXS124"/>
      <c r="PXU124"/>
      <c r="PXW124"/>
      <c r="PXY124"/>
      <c r="PYA124"/>
      <c r="PYC124"/>
      <c r="PYE124"/>
      <c r="PYG124"/>
      <c r="PYI124"/>
      <c r="PYK124"/>
      <c r="PYM124"/>
      <c r="PYO124"/>
      <c r="PYQ124"/>
      <c r="PYS124"/>
      <c r="PYU124"/>
      <c r="PYW124"/>
      <c r="PYY124"/>
      <c r="PZA124"/>
      <c r="PZC124"/>
      <c r="PZE124"/>
      <c r="PZG124"/>
      <c r="PZI124"/>
      <c r="PZK124"/>
      <c r="PZM124"/>
      <c r="PZO124"/>
      <c r="PZQ124"/>
      <c r="PZS124"/>
      <c r="PZU124"/>
      <c r="PZW124"/>
      <c r="PZY124"/>
      <c r="QAA124"/>
      <c r="QAC124"/>
      <c r="QAE124"/>
      <c r="QAG124"/>
      <c r="QAI124"/>
      <c r="QAK124"/>
      <c r="QAM124"/>
      <c r="QAO124"/>
      <c r="QAQ124"/>
      <c r="QAS124"/>
      <c r="QAU124"/>
      <c r="QAW124"/>
      <c r="QAY124"/>
      <c r="QBA124"/>
      <c r="QBC124"/>
      <c r="QBE124"/>
      <c r="QBG124"/>
      <c r="QBI124"/>
      <c r="QBK124"/>
      <c r="QBM124"/>
      <c r="QBO124"/>
      <c r="QBQ124"/>
      <c r="QBS124"/>
      <c r="QBU124"/>
      <c r="QBW124"/>
      <c r="QBY124"/>
      <c r="QCA124"/>
      <c r="QCC124"/>
      <c r="QCE124"/>
      <c r="QCG124"/>
      <c r="QCI124"/>
      <c r="QCK124"/>
      <c r="QCM124"/>
      <c r="QCO124"/>
      <c r="QCQ124"/>
      <c r="QCS124"/>
      <c r="QCU124"/>
      <c r="QCW124"/>
      <c r="QCY124"/>
      <c r="QDA124"/>
      <c r="QDC124"/>
      <c r="QDE124"/>
      <c r="QDG124"/>
      <c r="QDI124"/>
      <c r="QDK124"/>
      <c r="QDM124"/>
      <c r="QDO124"/>
      <c r="QDQ124"/>
      <c r="QDS124"/>
      <c r="QDU124"/>
      <c r="QDW124"/>
      <c r="QDY124"/>
      <c r="QEA124"/>
      <c r="QEC124"/>
      <c r="QEE124"/>
      <c r="QEG124"/>
      <c r="QEI124"/>
      <c r="QEK124"/>
      <c r="QEM124"/>
      <c r="QEO124"/>
      <c r="QEQ124"/>
      <c r="QES124"/>
      <c r="QEU124"/>
      <c r="QEW124"/>
      <c r="QEY124"/>
      <c r="QFA124"/>
      <c r="QFC124"/>
      <c r="QFE124"/>
      <c r="QFG124"/>
      <c r="QFI124"/>
      <c r="QFK124"/>
      <c r="QFM124"/>
      <c r="QFO124"/>
      <c r="QFQ124"/>
      <c r="QFS124"/>
      <c r="QFU124"/>
      <c r="QFW124"/>
      <c r="QFY124"/>
      <c r="QGA124"/>
      <c r="QGC124"/>
      <c r="QGE124"/>
      <c r="QGG124"/>
      <c r="QGI124"/>
      <c r="QGK124"/>
      <c r="QGM124"/>
      <c r="QGO124"/>
      <c r="QGQ124"/>
      <c r="QGS124"/>
      <c r="QGU124"/>
      <c r="QGW124"/>
      <c r="QGY124"/>
      <c r="QHA124"/>
      <c r="QHC124"/>
      <c r="QHE124"/>
      <c r="QHG124"/>
      <c r="QHI124"/>
      <c r="QHK124"/>
      <c r="QHM124"/>
      <c r="QHO124"/>
      <c r="QHQ124"/>
      <c r="QHS124"/>
      <c r="QHU124"/>
      <c r="QHW124"/>
      <c r="QHY124"/>
      <c r="QIA124"/>
      <c r="QIC124"/>
      <c r="QIE124"/>
      <c r="QIG124"/>
      <c r="QII124"/>
      <c r="QIK124"/>
      <c r="QIM124"/>
      <c r="QIO124"/>
      <c r="QIQ124"/>
      <c r="QIS124"/>
      <c r="QIU124"/>
      <c r="QIW124"/>
      <c r="QIY124"/>
      <c r="QJA124"/>
      <c r="QJC124"/>
      <c r="QJE124"/>
      <c r="QJG124"/>
      <c r="QJI124"/>
      <c r="QJK124"/>
      <c r="QJM124"/>
      <c r="QJO124"/>
      <c r="QJQ124"/>
      <c r="QJS124"/>
      <c r="QJU124"/>
      <c r="QJW124"/>
      <c r="QJY124"/>
      <c r="QKA124"/>
      <c r="QKC124"/>
      <c r="QKE124"/>
      <c r="QKG124"/>
      <c r="QKI124"/>
      <c r="QKK124"/>
      <c r="QKM124"/>
      <c r="QKO124"/>
      <c r="QKQ124"/>
      <c r="QKS124"/>
      <c r="QKU124"/>
      <c r="QKW124"/>
      <c r="QKY124"/>
      <c r="QLA124"/>
      <c r="QLC124"/>
      <c r="QLE124"/>
      <c r="QLG124"/>
      <c r="QLI124"/>
      <c r="QLK124"/>
      <c r="QLM124"/>
      <c r="QLO124"/>
      <c r="QLQ124"/>
      <c r="QLS124"/>
      <c r="QLU124"/>
      <c r="QLW124"/>
      <c r="QLY124"/>
      <c r="QMA124"/>
      <c r="QMC124"/>
      <c r="QME124"/>
      <c r="QMG124"/>
      <c r="QMI124"/>
      <c r="QMK124"/>
      <c r="QMM124"/>
      <c r="QMO124"/>
      <c r="QMQ124"/>
      <c r="QMS124"/>
      <c r="QMU124"/>
      <c r="QMW124"/>
      <c r="QMY124"/>
      <c r="QNA124"/>
      <c r="QNC124"/>
      <c r="QNE124"/>
      <c r="QNG124"/>
      <c r="QNI124"/>
      <c r="QNK124"/>
      <c r="QNM124"/>
      <c r="QNO124"/>
      <c r="QNQ124"/>
      <c r="QNS124"/>
      <c r="QNU124"/>
      <c r="QNW124"/>
      <c r="QNY124"/>
      <c r="QOA124"/>
      <c r="QOC124"/>
      <c r="QOE124"/>
      <c r="QOG124"/>
      <c r="QOI124"/>
      <c r="QOK124"/>
      <c r="QOM124"/>
      <c r="QOO124"/>
      <c r="QOQ124"/>
      <c r="QOS124"/>
      <c r="QOU124"/>
      <c r="QOW124"/>
      <c r="QOY124"/>
      <c r="QPA124"/>
      <c r="QPC124"/>
      <c r="QPE124"/>
      <c r="QPG124"/>
      <c r="QPI124"/>
      <c r="QPK124"/>
      <c r="QPM124"/>
      <c r="QPO124"/>
      <c r="QPQ124"/>
      <c r="QPS124"/>
      <c r="QPU124"/>
      <c r="QPW124"/>
      <c r="QPY124"/>
      <c r="QQA124"/>
      <c r="QQC124"/>
      <c r="QQE124"/>
      <c r="QQG124"/>
      <c r="QQI124"/>
      <c r="QQK124"/>
      <c r="QQM124"/>
      <c r="QQO124"/>
      <c r="QQQ124"/>
      <c r="QQS124"/>
      <c r="QQU124"/>
      <c r="QQW124"/>
      <c r="QQY124"/>
      <c r="QRA124"/>
      <c r="QRC124"/>
      <c r="QRE124"/>
      <c r="QRG124"/>
      <c r="QRI124"/>
      <c r="QRK124"/>
      <c r="QRM124"/>
      <c r="QRO124"/>
      <c r="QRQ124"/>
      <c r="QRS124"/>
      <c r="QRU124"/>
      <c r="QRW124"/>
      <c r="QRY124"/>
      <c r="QSA124"/>
      <c r="QSC124"/>
      <c r="QSE124"/>
      <c r="QSG124"/>
      <c r="QSI124"/>
      <c r="QSK124"/>
      <c r="QSM124"/>
      <c r="QSO124"/>
      <c r="QSQ124"/>
      <c r="QSS124"/>
      <c r="QSU124"/>
      <c r="QSW124"/>
      <c r="QSY124"/>
      <c r="QTA124"/>
      <c r="QTC124"/>
      <c r="QTE124"/>
      <c r="QTG124"/>
      <c r="QTI124"/>
      <c r="QTK124"/>
      <c r="QTM124"/>
      <c r="QTO124"/>
      <c r="QTQ124"/>
      <c r="QTS124"/>
      <c r="QTU124"/>
      <c r="QTW124"/>
      <c r="QTY124"/>
      <c r="QUA124"/>
      <c r="QUC124"/>
      <c r="QUE124"/>
      <c r="QUG124"/>
      <c r="QUI124"/>
      <c r="QUK124"/>
      <c r="QUM124"/>
      <c r="QUO124"/>
      <c r="QUQ124"/>
      <c r="QUS124"/>
      <c r="QUU124"/>
      <c r="QUW124"/>
      <c r="QUY124"/>
      <c r="QVA124"/>
      <c r="QVC124"/>
      <c r="QVE124"/>
      <c r="QVG124"/>
      <c r="QVI124"/>
      <c r="QVK124"/>
      <c r="QVM124"/>
      <c r="QVO124"/>
      <c r="QVQ124"/>
      <c r="QVS124"/>
      <c r="QVU124"/>
      <c r="QVW124"/>
      <c r="QVY124"/>
      <c r="QWA124"/>
      <c r="QWC124"/>
      <c r="QWE124"/>
      <c r="QWG124"/>
      <c r="QWI124"/>
      <c r="QWK124"/>
      <c r="QWM124"/>
      <c r="QWO124"/>
      <c r="QWQ124"/>
      <c r="QWS124"/>
      <c r="QWU124"/>
      <c r="QWW124"/>
      <c r="QWY124"/>
      <c r="QXA124"/>
      <c r="QXC124"/>
      <c r="QXE124"/>
      <c r="QXG124"/>
      <c r="QXI124"/>
      <c r="QXK124"/>
      <c r="QXM124"/>
      <c r="QXO124"/>
      <c r="QXQ124"/>
      <c r="QXS124"/>
      <c r="QXU124"/>
      <c r="QXW124"/>
      <c r="QXY124"/>
      <c r="QYA124"/>
      <c r="QYC124"/>
      <c r="QYE124"/>
      <c r="QYG124"/>
      <c r="QYI124"/>
      <c r="QYK124"/>
      <c r="QYM124"/>
      <c r="QYO124"/>
      <c r="QYQ124"/>
      <c r="QYS124"/>
      <c r="QYU124"/>
      <c r="QYW124"/>
      <c r="QYY124"/>
      <c r="QZA124"/>
      <c r="QZC124"/>
      <c r="QZE124"/>
      <c r="QZG124"/>
      <c r="QZI124"/>
      <c r="QZK124"/>
      <c r="QZM124"/>
      <c r="QZO124"/>
      <c r="QZQ124"/>
      <c r="QZS124"/>
      <c r="QZU124"/>
      <c r="QZW124"/>
      <c r="QZY124"/>
      <c r="RAA124"/>
      <c r="RAC124"/>
      <c r="RAE124"/>
      <c r="RAG124"/>
      <c r="RAI124"/>
      <c r="RAK124"/>
      <c r="RAM124"/>
      <c r="RAO124"/>
      <c r="RAQ124"/>
      <c r="RAS124"/>
      <c r="RAU124"/>
      <c r="RAW124"/>
      <c r="RAY124"/>
      <c r="RBA124"/>
      <c r="RBC124"/>
      <c r="RBE124"/>
      <c r="RBG124"/>
      <c r="RBI124"/>
      <c r="RBK124"/>
      <c r="RBM124"/>
      <c r="RBO124"/>
      <c r="RBQ124"/>
      <c r="RBS124"/>
      <c r="RBU124"/>
      <c r="RBW124"/>
      <c r="RBY124"/>
      <c r="RCA124"/>
      <c r="RCC124"/>
      <c r="RCE124"/>
      <c r="RCG124"/>
      <c r="RCI124"/>
      <c r="RCK124"/>
      <c r="RCM124"/>
      <c r="RCO124"/>
      <c r="RCQ124"/>
      <c r="RCS124"/>
      <c r="RCU124"/>
      <c r="RCW124"/>
      <c r="RCY124"/>
      <c r="RDA124"/>
      <c r="RDC124"/>
      <c r="RDE124"/>
      <c r="RDG124"/>
      <c r="RDI124"/>
      <c r="RDK124"/>
      <c r="RDM124"/>
      <c r="RDO124"/>
      <c r="RDQ124"/>
      <c r="RDS124"/>
      <c r="RDU124"/>
      <c r="RDW124"/>
      <c r="RDY124"/>
      <c r="REA124"/>
      <c r="REC124"/>
      <c r="REE124"/>
      <c r="REG124"/>
      <c r="REI124"/>
      <c r="REK124"/>
      <c r="REM124"/>
      <c r="REO124"/>
      <c r="REQ124"/>
      <c r="RES124"/>
      <c r="REU124"/>
      <c r="REW124"/>
      <c r="REY124"/>
      <c r="RFA124"/>
      <c r="RFC124"/>
      <c r="RFE124"/>
      <c r="RFG124"/>
      <c r="RFI124"/>
      <c r="RFK124"/>
      <c r="RFM124"/>
      <c r="RFO124"/>
      <c r="RFQ124"/>
      <c r="RFS124"/>
      <c r="RFU124"/>
      <c r="RFW124"/>
      <c r="RFY124"/>
      <c r="RGA124"/>
      <c r="RGC124"/>
      <c r="RGE124"/>
      <c r="RGG124"/>
      <c r="RGI124"/>
      <c r="RGK124"/>
      <c r="RGM124"/>
      <c r="RGO124"/>
      <c r="RGQ124"/>
      <c r="RGS124"/>
      <c r="RGU124"/>
      <c r="RGW124"/>
      <c r="RGY124"/>
      <c r="RHA124"/>
      <c r="RHC124"/>
      <c r="RHE124"/>
      <c r="RHG124"/>
      <c r="RHI124"/>
      <c r="RHK124"/>
      <c r="RHM124"/>
      <c r="RHO124"/>
      <c r="RHQ124"/>
      <c r="RHS124"/>
      <c r="RHU124"/>
      <c r="RHW124"/>
      <c r="RHY124"/>
      <c r="RIA124"/>
      <c r="RIC124"/>
      <c r="RIE124"/>
      <c r="RIG124"/>
      <c r="RII124"/>
      <c r="RIK124"/>
      <c r="RIM124"/>
      <c r="RIO124"/>
      <c r="RIQ124"/>
      <c r="RIS124"/>
      <c r="RIU124"/>
      <c r="RIW124"/>
      <c r="RIY124"/>
      <c r="RJA124"/>
      <c r="RJC124"/>
      <c r="RJE124"/>
      <c r="RJG124"/>
      <c r="RJI124"/>
      <c r="RJK124"/>
      <c r="RJM124"/>
      <c r="RJO124"/>
      <c r="RJQ124"/>
      <c r="RJS124"/>
      <c r="RJU124"/>
      <c r="RJW124"/>
      <c r="RJY124"/>
      <c r="RKA124"/>
      <c r="RKC124"/>
      <c r="RKE124"/>
      <c r="RKG124"/>
      <c r="RKI124"/>
      <c r="RKK124"/>
      <c r="RKM124"/>
      <c r="RKO124"/>
      <c r="RKQ124"/>
      <c r="RKS124"/>
      <c r="RKU124"/>
      <c r="RKW124"/>
      <c r="RKY124"/>
      <c r="RLA124"/>
      <c r="RLC124"/>
      <c r="RLE124"/>
      <c r="RLG124"/>
      <c r="RLI124"/>
      <c r="RLK124"/>
      <c r="RLM124"/>
      <c r="RLO124"/>
      <c r="RLQ124"/>
      <c r="RLS124"/>
      <c r="RLU124"/>
      <c r="RLW124"/>
      <c r="RLY124"/>
      <c r="RMA124"/>
      <c r="RMC124"/>
      <c r="RME124"/>
      <c r="RMG124"/>
      <c r="RMI124"/>
      <c r="RMK124"/>
      <c r="RMM124"/>
      <c r="RMO124"/>
      <c r="RMQ124"/>
      <c r="RMS124"/>
      <c r="RMU124"/>
      <c r="RMW124"/>
      <c r="RMY124"/>
      <c r="RNA124"/>
      <c r="RNC124"/>
      <c r="RNE124"/>
      <c r="RNG124"/>
      <c r="RNI124"/>
      <c r="RNK124"/>
      <c r="RNM124"/>
      <c r="RNO124"/>
      <c r="RNQ124"/>
      <c r="RNS124"/>
      <c r="RNU124"/>
      <c r="RNW124"/>
      <c r="RNY124"/>
      <c r="ROA124"/>
      <c r="ROC124"/>
      <c r="ROE124"/>
      <c r="ROG124"/>
      <c r="ROI124"/>
      <c r="ROK124"/>
      <c r="ROM124"/>
      <c r="ROO124"/>
      <c r="ROQ124"/>
      <c r="ROS124"/>
      <c r="ROU124"/>
      <c r="ROW124"/>
      <c r="ROY124"/>
      <c r="RPA124"/>
      <c r="RPC124"/>
      <c r="RPE124"/>
      <c r="RPG124"/>
      <c r="RPI124"/>
      <c r="RPK124"/>
      <c r="RPM124"/>
      <c r="RPO124"/>
      <c r="RPQ124"/>
      <c r="RPS124"/>
      <c r="RPU124"/>
      <c r="RPW124"/>
      <c r="RPY124"/>
      <c r="RQA124"/>
      <c r="RQC124"/>
      <c r="RQE124"/>
      <c r="RQG124"/>
      <c r="RQI124"/>
      <c r="RQK124"/>
      <c r="RQM124"/>
      <c r="RQO124"/>
      <c r="RQQ124"/>
      <c r="RQS124"/>
      <c r="RQU124"/>
      <c r="RQW124"/>
      <c r="RQY124"/>
      <c r="RRA124"/>
      <c r="RRC124"/>
      <c r="RRE124"/>
      <c r="RRG124"/>
      <c r="RRI124"/>
      <c r="RRK124"/>
      <c r="RRM124"/>
      <c r="RRO124"/>
      <c r="RRQ124"/>
      <c r="RRS124"/>
      <c r="RRU124"/>
      <c r="RRW124"/>
      <c r="RRY124"/>
      <c r="RSA124"/>
      <c r="RSC124"/>
      <c r="RSE124"/>
      <c r="RSG124"/>
      <c r="RSI124"/>
      <c r="RSK124"/>
      <c r="RSM124"/>
      <c r="RSO124"/>
      <c r="RSQ124"/>
      <c r="RSS124"/>
      <c r="RSU124"/>
      <c r="RSW124"/>
      <c r="RSY124"/>
      <c r="RTA124"/>
      <c r="RTC124"/>
      <c r="RTE124"/>
      <c r="RTG124"/>
      <c r="RTI124"/>
      <c r="RTK124"/>
      <c r="RTM124"/>
      <c r="RTO124"/>
      <c r="RTQ124"/>
      <c r="RTS124"/>
      <c r="RTU124"/>
      <c r="RTW124"/>
      <c r="RTY124"/>
      <c r="RUA124"/>
      <c r="RUC124"/>
      <c r="RUE124"/>
      <c r="RUG124"/>
      <c r="RUI124"/>
      <c r="RUK124"/>
      <c r="RUM124"/>
      <c r="RUO124"/>
      <c r="RUQ124"/>
      <c r="RUS124"/>
      <c r="RUU124"/>
      <c r="RUW124"/>
      <c r="RUY124"/>
      <c r="RVA124"/>
      <c r="RVC124"/>
      <c r="RVE124"/>
      <c r="RVG124"/>
      <c r="RVI124"/>
      <c r="RVK124"/>
      <c r="RVM124"/>
      <c r="RVO124"/>
      <c r="RVQ124"/>
      <c r="RVS124"/>
      <c r="RVU124"/>
      <c r="RVW124"/>
      <c r="RVY124"/>
      <c r="RWA124"/>
      <c r="RWC124"/>
      <c r="RWE124"/>
      <c r="RWG124"/>
      <c r="RWI124"/>
      <c r="RWK124"/>
      <c r="RWM124"/>
      <c r="RWO124"/>
      <c r="RWQ124"/>
      <c r="RWS124"/>
      <c r="RWU124"/>
      <c r="RWW124"/>
      <c r="RWY124"/>
      <c r="RXA124"/>
      <c r="RXC124"/>
      <c r="RXE124"/>
      <c r="RXG124"/>
      <c r="RXI124"/>
      <c r="RXK124"/>
      <c r="RXM124"/>
      <c r="RXO124"/>
      <c r="RXQ124"/>
      <c r="RXS124"/>
      <c r="RXU124"/>
      <c r="RXW124"/>
      <c r="RXY124"/>
      <c r="RYA124"/>
      <c r="RYC124"/>
      <c r="RYE124"/>
      <c r="RYG124"/>
      <c r="RYI124"/>
      <c r="RYK124"/>
      <c r="RYM124"/>
      <c r="RYO124"/>
      <c r="RYQ124"/>
      <c r="RYS124"/>
      <c r="RYU124"/>
      <c r="RYW124"/>
      <c r="RYY124"/>
      <c r="RZA124"/>
      <c r="RZC124"/>
      <c r="RZE124"/>
      <c r="RZG124"/>
      <c r="RZI124"/>
      <c r="RZK124"/>
      <c r="RZM124"/>
      <c r="RZO124"/>
      <c r="RZQ124"/>
      <c r="RZS124"/>
      <c r="RZU124"/>
      <c r="RZW124"/>
      <c r="RZY124"/>
      <c r="SAA124"/>
      <c r="SAC124"/>
      <c r="SAE124"/>
      <c r="SAG124"/>
      <c r="SAI124"/>
      <c r="SAK124"/>
      <c r="SAM124"/>
      <c r="SAO124"/>
      <c r="SAQ124"/>
      <c r="SAS124"/>
      <c r="SAU124"/>
      <c r="SAW124"/>
      <c r="SAY124"/>
      <c r="SBA124"/>
      <c r="SBC124"/>
      <c r="SBE124"/>
      <c r="SBG124"/>
      <c r="SBI124"/>
      <c r="SBK124"/>
      <c r="SBM124"/>
      <c r="SBO124"/>
      <c r="SBQ124"/>
      <c r="SBS124"/>
      <c r="SBU124"/>
      <c r="SBW124"/>
      <c r="SBY124"/>
      <c r="SCA124"/>
      <c r="SCC124"/>
      <c r="SCE124"/>
      <c r="SCG124"/>
      <c r="SCI124"/>
      <c r="SCK124"/>
      <c r="SCM124"/>
      <c r="SCO124"/>
      <c r="SCQ124"/>
      <c r="SCS124"/>
      <c r="SCU124"/>
      <c r="SCW124"/>
      <c r="SCY124"/>
      <c r="SDA124"/>
      <c r="SDC124"/>
      <c r="SDE124"/>
      <c r="SDG124"/>
      <c r="SDI124"/>
      <c r="SDK124"/>
      <c r="SDM124"/>
      <c r="SDO124"/>
      <c r="SDQ124"/>
      <c r="SDS124"/>
      <c r="SDU124"/>
      <c r="SDW124"/>
      <c r="SDY124"/>
      <c r="SEA124"/>
      <c r="SEC124"/>
      <c r="SEE124"/>
      <c r="SEG124"/>
      <c r="SEI124"/>
      <c r="SEK124"/>
      <c r="SEM124"/>
      <c r="SEO124"/>
      <c r="SEQ124"/>
      <c r="SES124"/>
      <c r="SEU124"/>
      <c r="SEW124"/>
      <c r="SEY124"/>
      <c r="SFA124"/>
      <c r="SFC124"/>
      <c r="SFE124"/>
      <c r="SFG124"/>
      <c r="SFI124"/>
      <c r="SFK124"/>
      <c r="SFM124"/>
      <c r="SFO124"/>
      <c r="SFQ124"/>
      <c r="SFS124"/>
      <c r="SFU124"/>
      <c r="SFW124"/>
      <c r="SFY124"/>
      <c r="SGA124"/>
      <c r="SGC124"/>
      <c r="SGE124"/>
      <c r="SGG124"/>
      <c r="SGI124"/>
      <c r="SGK124"/>
      <c r="SGM124"/>
      <c r="SGO124"/>
      <c r="SGQ124"/>
      <c r="SGS124"/>
      <c r="SGU124"/>
      <c r="SGW124"/>
      <c r="SGY124"/>
      <c r="SHA124"/>
      <c r="SHC124"/>
      <c r="SHE124"/>
      <c r="SHG124"/>
      <c r="SHI124"/>
      <c r="SHK124"/>
      <c r="SHM124"/>
      <c r="SHO124"/>
      <c r="SHQ124"/>
      <c r="SHS124"/>
      <c r="SHU124"/>
      <c r="SHW124"/>
      <c r="SHY124"/>
      <c r="SIA124"/>
      <c r="SIC124"/>
      <c r="SIE124"/>
      <c r="SIG124"/>
      <c r="SII124"/>
      <c r="SIK124"/>
      <c r="SIM124"/>
      <c r="SIO124"/>
      <c r="SIQ124"/>
      <c r="SIS124"/>
      <c r="SIU124"/>
      <c r="SIW124"/>
      <c r="SIY124"/>
      <c r="SJA124"/>
      <c r="SJC124"/>
      <c r="SJE124"/>
      <c r="SJG124"/>
      <c r="SJI124"/>
      <c r="SJK124"/>
      <c r="SJM124"/>
      <c r="SJO124"/>
      <c r="SJQ124"/>
      <c r="SJS124"/>
      <c r="SJU124"/>
      <c r="SJW124"/>
      <c r="SJY124"/>
      <c r="SKA124"/>
      <c r="SKC124"/>
      <c r="SKE124"/>
      <c r="SKG124"/>
      <c r="SKI124"/>
      <c r="SKK124"/>
      <c r="SKM124"/>
      <c r="SKO124"/>
      <c r="SKQ124"/>
      <c r="SKS124"/>
      <c r="SKU124"/>
      <c r="SKW124"/>
      <c r="SKY124"/>
      <c r="SLA124"/>
      <c r="SLC124"/>
      <c r="SLE124"/>
      <c r="SLG124"/>
      <c r="SLI124"/>
      <c r="SLK124"/>
      <c r="SLM124"/>
      <c r="SLO124"/>
      <c r="SLQ124"/>
      <c r="SLS124"/>
      <c r="SLU124"/>
      <c r="SLW124"/>
      <c r="SLY124"/>
      <c r="SMA124"/>
      <c r="SMC124"/>
      <c r="SME124"/>
      <c r="SMG124"/>
      <c r="SMI124"/>
      <c r="SMK124"/>
      <c r="SMM124"/>
      <c r="SMO124"/>
      <c r="SMQ124"/>
      <c r="SMS124"/>
      <c r="SMU124"/>
      <c r="SMW124"/>
      <c r="SMY124"/>
      <c r="SNA124"/>
      <c r="SNC124"/>
      <c r="SNE124"/>
      <c r="SNG124"/>
      <c r="SNI124"/>
      <c r="SNK124"/>
      <c r="SNM124"/>
      <c r="SNO124"/>
      <c r="SNQ124"/>
      <c r="SNS124"/>
      <c r="SNU124"/>
      <c r="SNW124"/>
      <c r="SNY124"/>
      <c r="SOA124"/>
      <c r="SOC124"/>
      <c r="SOE124"/>
      <c r="SOG124"/>
      <c r="SOI124"/>
      <c r="SOK124"/>
      <c r="SOM124"/>
      <c r="SOO124"/>
      <c r="SOQ124"/>
      <c r="SOS124"/>
      <c r="SOU124"/>
      <c r="SOW124"/>
      <c r="SOY124"/>
      <c r="SPA124"/>
      <c r="SPC124"/>
      <c r="SPE124"/>
      <c r="SPG124"/>
      <c r="SPI124"/>
      <c r="SPK124"/>
      <c r="SPM124"/>
      <c r="SPO124"/>
      <c r="SPQ124"/>
      <c r="SPS124"/>
      <c r="SPU124"/>
      <c r="SPW124"/>
      <c r="SPY124"/>
      <c r="SQA124"/>
      <c r="SQC124"/>
      <c r="SQE124"/>
      <c r="SQG124"/>
      <c r="SQI124"/>
      <c r="SQK124"/>
      <c r="SQM124"/>
      <c r="SQO124"/>
      <c r="SQQ124"/>
      <c r="SQS124"/>
      <c r="SQU124"/>
      <c r="SQW124"/>
      <c r="SQY124"/>
      <c r="SRA124"/>
      <c r="SRC124"/>
      <c r="SRE124"/>
      <c r="SRG124"/>
      <c r="SRI124"/>
      <c r="SRK124"/>
      <c r="SRM124"/>
      <c r="SRO124"/>
      <c r="SRQ124"/>
      <c r="SRS124"/>
      <c r="SRU124"/>
      <c r="SRW124"/>
      <c r="SRY124"/>
      <c r="SSA124"/>
      <c r="SSC124"/>
      <c r="SSE124"/>
      <c r="SSG124"/>
      <c r="SSI124"/>
      <c r="SSK124"/>
      <c r="SSM124"/>
      <c r="SSO124"/>
      <c r="SSQ124"/>
      <c r="SSS124"/>
      <c r="SSU124"/>
      <c r="SSW124"/>
      <c r="SSY124"/>
      <c r="STA124"/>
      <c r="STC124"/>
      <c r="STE124"/>
      <c r="STG124"/>
      <c r="STI124"/>
      <c r="STK124"/>
      <c r="STM124"/>
      <c r="STO124"/>
      <c r="STQ124"/>
      <c r="STS124"/>
      <c r="STU124"/>
      <c r="STW124"/>
      <c r="STY124"/>
      <c r="SUA124"/>
      <c r="SUC124"/>
      <c r="SUE124"/>
      <c r="SUG124"/>
      <c r="SUI124"/>
      <c r="SUK124"/>
      <c r="SUM124"/>
      <c r="SUO124"/>
      <c r="SUQ124"/>
      <c r="SUS124"/>
      <c r="SUU124"/>
      <c r="SUW124"/>
      <c r="SUY124"/>
      <c r="SVA124"/>
      <c r="SVC124"/>
      <c r="SVE124"/>
      <c r="SVG124"/>
      <c r="SVI124"/>
      <c r="SVK124"/>
      <c r="SVM124"/>
      <c r="SVO124"/>
      <c r="SVQ124"/>
      <c r="SVS124"/>
      <c r="SVU124"/>
      <c r="SVW124"/>
      <c r="SVY124"/>
      <c r="SWA124"/>
      <c r="SWC124"/>
      <c r="SWE124"/>
      <c r="SWG124"/>
      <c r="SWI124"/>
      <c r="SWK124"/>
      <c r="SWM124"/>
      <c r="SWO124"/>
      <c r="SWQ124"/>
      <c r="SWS124"/>
      <c r="SWU124"/>
      <c r="SWW124"/>
      <c r="SWY124"/>
      <c r="SXA124"/>
      <c r="SXC124"/>
      <c r="SXE124"/>
      <c r="SXG124"/>
      <c r="SXI124"/>
      <c r="SXK124"/>
      <c r="SXM124"/>
      <c r="SXO124"/>
      <c r="SXQ124"/>
      <c r="SXS124"/>
      <c r="SXU124"/>
      <c r="SXW124"/>
      <c r="SXY124"/>
      <c r="SYA124"/>
      <c r="SYC124"/>
      <c r="SYE124"/>
      <c r="SYG124"/>
      <c r="SYI124"/>
      <c r="SYK124"/>
      <c r="SYM124"/>
      <c r="SYO124"/>
      <c r="SYQ124"/>
      <c r="SYS124"/>
      <c r="SYU124"/>
      <c r="SYW124"/>
      <c r="SYY124"/>
      <c r="SZA124"/>
      <c r="SZC124"/>
      <c r="SZE124"/>
      <c r="SZG124"/>
      <c r="SZI124"/>
      <c r="SZK124"/>
      <c r="SZM124"/>
      <c r="SZO124"/>
      <c r="SZQ124"/>
      <c r="SZS124"/>
      <c r="SZU124"/>
      <c r="SZW124"/>
      <c r="SZY124"/>
      <c r="TAA124"/>
      <c r="TAC124"/>
      <c r="TAE124"/>
      <c r="TAG124"/>
      <c r="TAI124"/>
      <c r="TAK124"/>
      <c r="TAM124"/>
      <c r="TAO124"/>
      <c r="TAQ124"/>
      <c r="TAS124"/>
      <c r="TAU124"/>
      <c r="TAW124"/>
      <c r="TAY124"/>
      <c r="TBA124"/>
      <c r="TBC124"/>
      <c r="TBE124"/>
      <c r="TBG124"/>
      <c r="TBI124"/>
      <c r="TBK124"/>
      <c r="TBM124"/>
      <c r="TBO124"/>
      <c r="TBQ124"/>
      <c r="TBS124"/>
      <c r="TBU124"/>
      <c r="TBW124"/>
      <c r="TBY124"/>
      <c r="TCA124"/>
      <c r="TCC124"/>
      <c r="TCE124"/>
      <c r="TCG124"/>
      <c r="TCI124"/>
      <c r="TCK124"/>
      <c r="TCM124"/>
      <c r="TCO124"/>
      <c r="TCQ124"/>
      <c r="TCS124"/>
      <c r="TCU124"/>
      <c r="TCW124"/>
      <c r="TCY124"/>
      <c r="TDA124"/>
      <c r="TDC124"/>
      <c r="TDE124"/>
      <c r="TDG124"/>
      <c r="TDI124"/>
      <c r="TDK124"/>
      <c r="TDM124"/>
      <c r="TDO124"/>
      <c r="TDQ124"/>
      <c r="TDS124"/>
      <c r="TDU124"/>
      <c r="TDW124"/>
      <c r="TDY124"/>
      <c r="TEA124"/>
      <c r="TEC124"/>
      <c r="TEE124"/>
      <c r="TEG124"/>
      <c r="TEI124"/>
      <c r="TEK124"/>
      <c r="TEM124"/>
      <c r="TEO124"/>
      <c r="TEQ124"/>
      <c r="TES124"/>
      <c r="TEU124"/>
      <c r="TEW124"/>
      <c r="TEY124"/>
      <c r="TFA124"/>
      <c r="TFC124"/>
      <c r="TFE124"/>
      <c r="TFG124"/>
      <c r="TFI124"/>
      <c r="TFK124"/>
      <c r="TFM124"/>
      <c r="TFO124"/>
      <c r="TFQ124"/>
      <c r="TFS124"/>
      <c r="TFU124"/>
      <c r="TFW124"/>
      <c r="TFY124"/>
      <c r="TGA124"/>
      <c r="TGC124"/>
      <c r="TGE124"/>
      <c r="TGG124"/>
      <c r="TGI124"/>
      <c r="TGK124"/>
      <c r="TGM124"/>
      <c r="TGO124"/>
      <c r="TGQ124"/>
      <c r="TGS124"/>
      <c r="TGU124"/>
      <c r="TGW124"/>
      <c r="TGY124"/>
      <c r="THA124"/>
      <c r="THC124"/>
      <c r="THE124"/>
      <c r="THG124"/>
      <c r="THI124"/>
      <c r="THK124"/>
      <c r="THM124"/>
      <c r="THO124"/>
      <c r="THQ124"/>
      <c r="THS124"/>
      <c r="THU124"/>
      <c r="THW124"/>
      <c r="THY124"/>
      <c r="TIA124"/>
      <c r="TIC124"/>
      <c r="TIE124"/>
      <c r="TIG124"/>
      <c r="TII124"/>
      <c r="TIK124"/>
      <c r="TIM124"/>
      <c r="TIO124"/>
      <c r="TIQ124"/>
      <c r="TIS124"/>
      <c r="TIU124"/>
      <c r="TIW124"/>
      <c r="TIY124"/>
      <c r="TJA124"/>
      <c r="TJC124"/>
      <c r="TJE124"/>
      <c r="TJG124"/>
      <c r="TJI124"/>
      <c r="TJK124"/>
      <c r="TJM124"/>
      <c r="TJO124"/>
      <c r="TJQ124"/>
      <c r="TJS124"/>
      <c r="TJU124"/>
      <c r="TJW124"/>
      <c r="TJY124"/>
      <c r="TKA124"/>
      <c r="TKC124"/>
      <c r="TKE124"/>
      <c r="TKG124"/>
      <c r="TKI124"/>
      <c r="TKK124"/>
      <c r="TKM124"/>
      <c r="TKO124"/>
      <c r="TKQ124"/>
      <c r="TKS124"/>
      <c r="TKU124"/>
      <c r="TKW124"/>
      <c r="TKY124"/>
      <c r="TLA124"/>
      <c r="TLC124"/>
      <c r="TLE124"/>
      <c r="TLG124"/>
      <c r="TLI124"/>
      <c r="TLK124"/>
      <c r="TLM124"/>
      <c r="TLO124"/>
      <c r="TLQ124"/>
      <c r="TLS124"/>
      <c r="TLU124"/>
      <c r="TLW124"/>
      <c r="TLY124"/>
      <c r="TMA124"/>
      <c r="TMC124"/>
      <c r="TME124"/>
      <c r="TMG124"/>
      <c r="TMI124"/>
      <c r="TMK124"/>
      <c r="TMM124"/>
      <c r="TMO124"/>
      <c r="TMQ124"/>
      <c r="TMS124"/>
      <c r="TMU124"/>
      <c r="TMW124"/>
      <c r="TMY124"/>
      <c r="TNA124"/>
      <c r="TNC124"/>
      <c r="TNE124"/>
      <c r="TNG124"/>
      <c r="TNI124"/>
      <c r="TNK124"/>
      <c r="TNM124"/>
      <c r="TNO124"/>
      <c r="TNQ124"/>
      <c r="TNS124"/>
      <c r="TNU124"/>
      <c r="TNW124"/>
      <c r="TNY124"/>
      <c r="TOA124"/>
      <c r="TOC124"/>
      <c r="TOE124"/>
      <c r="TOG124"/>
      <c r="TOI124"/>
      <c r="TOK124"/>
      <c r="TOM124"/>
      <c r="TOO124"/>
      <c r="TOQ124"/>
      <c r="TOS124"/>
      <c r="TOU124"/>
      <c r="TOW124"/>
      <c r="TOY124"/>
      <c r="TPA124"/>
      <c r="TPC124"/>
      <c r="TPE124"/>
      <c r="TPG124"/>
      <c r="TPI124"/>
      <c r="TPK124"/>
      <c r="TPM124"/>
      <c r="TPO124"/>
      <c r="TPQ124"/>
      <c r="TPS124"/>
      <c r="TPU124"/>
      <c r="TPW124"/>
      <c r="TPY124"/>
      <c r="TQA124"/>
      <c r="TQC124"/>
      <c r="TQE124"/>
      <c r="TQG124"/>
      <c r="TQI124"/>
      <c r="TQK124"/>
      <c r="TQM124"/>
      <c r="TQO124"/>
      <c r="TQQ124"/>
      <c r="TQS124"/>
      <c r="TQU124"/>
      <c r="TQW124"/>
      <c r="TQY124"/>
      <c r="TRA124"/>
      <c r="TRC124"/>
      <c r="TRE124"/>
      <c r="TRG124"/>
      <c r="TRI124"/>
      <c r="TRK124"/>
      <c r="TRM124"/>
      <c r="TRO124"/>
      <c r="TRQ124"/>
      <c r="TRS124"/>
      <c r="TRU124"/>
      <c r="TRW124"/>
      <c r="TRY124"/>
      <c r="TSA124"/>
      <c r="TSC124"/>
      <c r="TSE124"/>
      <c r="TSG124"/>
      <c r="TSI124"/>
      <c r="TSK124"/>
      <c r="TSM124"/>
      <c r="TSO124"/>
      <c r="TSQ124"/>
      <c r="TSS124"/>
      <c r="TSU124"/>
      <c r="TSW124"/>
      <c r="TSY124"/>
      <c r="TTA124"/>
      <c r="TTC124"/>
      <c r="TTE124"/>
      <c r="TTG124"/>
      <c r="TTI124"/>
      <c r="TTK124"/>
      <c r="TTM124"/>
      <c r="TTO124"/>
      <c r="TTQ124"/>
      <c r="TTS124"/>
      <c r="TTU124"/>
      <c r="TTW124"/>
      <c r="TTY124"/>
      <c r="TUA124"/>
      <c r="TUC124"/>
      <c r="TUE124"/>
      <c r="TUG124"/>
      <c r="TUI124"/>
      <c r="TUK124"/>
      <c r="TUM124"/>
      <c r="TUO124"/>
      <c r="TUQ124"/>
      <c r="TUS124"/>
      <c r="TUU124"/>
      <c r="TUW124"/>
      <c r="TUY124"/>
      <c r="TVA124"/>
      <c r="TVC124"/>
      <c r="TVE124"/>
      <c r="TVG124"/>
      <c r="TVI124"/>
      <c r="TVK124"/>
      <c r="TVM124"/>
      <c r="TVO124"/>
      <c r="TVQ124"/>
      <c r="TVS124"/>
      <c r="TVU124"/>
      <c r="TVW124"/>
      <c r="TVY124"/>
      <c r="TWA124"/>
      <c r="TWC124"/>
      <c r="TWE124"/>
      <c r="TWG124"/>
      <c r="TWI124"/>
      <c r="TWK124"/>
      <c r="TWM124"/>
      <c r="TWO124"/>
      <c r="TWQ124"/>
      <c r="TWS124"/>
      <c r="TWU124"/>
      <c r="TWW124"/>
      <c r="TWY124"/>
      <c r="TXA124"/>
      <c r="TXC124"/>
      <c r="TXE124"/>
      <c r="TXG124"/>
      <c r="TXI124"/>
      <c r="TXK124"/>
      <c r="TXM124"/>
      <c r="TXO124"/>
      <c r="TXQ124"/>
      <c r="TXS124"/>
      <c r="TXU124"/>
      <c r="TXW124"/>
      <c r="TXY124"/>
      <c r="TYA124"/>
      <c r="TYC124"/>
      <c r="TYE124"/>
      <c r="TYG124"/>
      <c r="TYI124"/>
      <c r="TYK124"/>
      <c r="TYM124"/>
      <c r="TYO124"/>
      <c r="TYQ124"/>
      <c r="TYS124"/>
      <c r="TYU124"/>
      <c r="TYW124"/>
      <c r="TYY124"/>
      <c r="TZA124"/>
      <c r="TZC124"/>
      <c r="TZE124"/>
      <c r="TZG124"/>
      <c r="TZI124"/>
      <c r="TZK124"/>
      <c r="TZM124"/>
      <c r="TZO124"/>
      <c r="TZQ124"/>
      <c r="TZS124"/>
      <c r="TZU124"/>
      <c r="TZW124"/>
      <c r="TZY124"/>
      <c r="UAA124"/>
      <c r="UAC124"/>
      <c r="UAE124"/>
      <c r="UAG124"/>
      <c r="UAI124"/>
      <c r="UAK124"/>
      <c r="UAM124"/>
      <c r="UAO124"/>
      <c r="UAQ124"/>
      <c r="UAS124"/>
      <c r="UAU124"/>
      <c r="UAW124"/>
      <c r="UAY124"/>
      <c r="UBA124"/>
      <c r="UBC124"/>
      <c r="UBE124"/>
      <c r="UBG124"/>
      <c r="UBI124"/>
      <c r="UBK124"/>
      <c r="UBM124"/>
      <c r="UBO124"/>
      <c r="UBQ124"/>
      <c r="UBS124"/>
      <c r="UBU124"/>
      <c r="UBW124"/>
      <c r="UBY124"/>
      <c r="UCA124"/>
      <c r="UCC124"/>
      <c r="UCE124"/>
      <c r="UCG124"/>
      <c r="UCI124"/>
      <c r="UCK124"/>
      <c r="UCM124"/>
      <c r="UCO124"/>
      <c r="UCQ124"/>
      <c r="UCS124"/>
      <c r="UCU124"/>
      <c r="UCW124"/>
      <c r="UCY124"/>
      <c r="UDA124"/>
      <c r="UDC124"/>
      <c r="UDE124"/>
      <c r="UDG124"/>
      <c r="UDI124"/>
      <c r="UDK124"/>
      <c r="UDM124"/>
      <c r="UDO124"/>
      <c r="UDQ124"/>
      <c r="UDS124"/>
      <c r="UDU124"/>
      <c r="UDW124"/>
      <c r="UDY124"/>
      <c r="UEA124"/>
      <c r="UEC124"/>
      <c r="UEE124"/>
      <c r="UEG124"/>
      <c r="UEI124"/>
      <c r="UEK124"/>
      <c r="UEM124"/>
      <c r="UEO124"/>
      <c r="UEQ124"/>
      <c r="UES124"/>
      <c r="UEU124"/>
      <c r="UEW124"/>
      <c r="UEY124"/>
      <c r="UFA124"/>
      <c r="UFC124"/>
      <c r="UFE124"/>
      <c r="UFG124"/>
      <c r="UFI124"/>
      <c r="UFK124"/>
      <c r="UFM124"/>
      <c r="UFO124"/>
      <c r="UFQ124"/>
      <c r="UFS124"/>
      <c r="UFU124"/>
      <c r="UFW124"/>
      <c r="UFY124"/>
      <c r="UGA124"/>
      <c r="UGC124"/>
      <c r="UGE124"/>
      <c r="UGG124"/>
      <c r="UGI124"/>
      <c r="UGK124"/>
      <c r="UGM124"/>
      <c r="UGO124"/>
      <c r="UGQ124"/>
      <c r="UGS124"/>
      <c r="UGU124"/>
      <c r="UGW124"/>
      <c r="UGY124"/>
      <c r="UHA124"/>
      <c r="UHC124"/>
      <c r="UHE124"/>
      <c r="UHG124"/>
      <c r="UHI124"/>
      <c r="UHK124"/>
      <c r="UHM124"/>
      <c r="UHO124"/>
      <c r="UHQ124"/>
      <c r="UHS124"/>
      <c r="UHU124"/>
      <c r="UHW124"/>
      <c r="UHY124"/>
      <c r="UIA124"/>
      <c r="UIC124"/>
      <c r="UIE124"/>
      <c r="UIG124"/>
      <c r="UII124"/>
      <c r="UIK124"/>
      <c r="UIM124"/>
      <c r="UIO124"/>
      <c r="UIQ124"/>
      <c r="UIS124"/>
      <c r="UIU124"/>
      <c r="UIW124"/>
      <c r="UIY124"/>
      <c r="UJA124"/>
      <c r="UJC124"/>
      <c r="UJE124"/>
      <c r="UJG124"/>
      <c r="UJI124"/>
      <c r="UJK124"/>
      <c r="UJM124"/>
      <c r="UJO124"/>
      <c r="UJQ124"/>
      <c r="UJS124"/>
      <c r="UJU124"/>
      <c r="UJW124"/>
      <c r="UJY124"/>
      <c r="UKA124"/>
      <c r="UKC124"/>
      <c r="UKE124"/>
      <c r="UKG124"/>
      <c r="UKI124"/>
      <c r="UKK124"/>
      <c r="UKM124"/>
      <c r="UKO124"/>
      <c r="UKQ124"/>
      <c r="UKS124"/>
      <c r="UKU124"/>
      <c r="UKW124"/>
      <c r="UKY124"/>
      <c r="ULA124"/>
      <c r="ULC124"/>
      <c r="ULE124"/>
      <c r="ULG124"/>
      <c r="ULI124"/>
      <c r="ULK124"/>
      <c r="ULM124"/>
      <c r="ULO124"/>
      <c r="ULQ124"/>
      <c r="ULS124"/>
      <c r="ULU124"/>
      <c r="ULW124"/>
      <c r="ULY124"/>
      <c r="UMA124"/>
      <c r="UMC124"/>
      <c r="UME124"/>
      <c r="UMG124"/>
      <c r="UMI124"/>
      <c r="UMK124"/>
      <c r="UMM124"/>
      <c r="UMO124"/>
      <c r="UMQ124"/>
      <c r="UMS124"/>
      <c r="UMU124"/>
      <c r="UMW124"/>
      <c r="UMY124"/>
      <c r="UNA124"/>
      <c r="UNC124"/>
      <c r="UNE124"/>
      <c r="UNG124"/>
      <c r="UNI124"/>
      <c r="UNK124"/>
      <c r="UNM124"/>
      <c r="UNO124"/>
      <c r="UNQ124"/>
      <c r="UNS124"/>
      <c r="UNU124"/>
      <c r="UNW124"/>
      <c r="UNY124"/>
      <c r="UOA124"/>
      <c r="UOC124"/>
      <c r="UOE124"/>
      <c r="UOG124"/>
      <c r="UOI124"/>
      <c r="UOK124"/>
      <c r="UOM124"/>
      <c r="UOO124"/>
      <c r="UOQ124"/>
      <c r="UOS124"/>
      <c r="UOU124"/>
      <c r="UOW124"/>
      <c r="UOY124"/>
      <c r="UPA124"/>
      <c r="UPC124"/>
      <c r="UPE124"/>
      <c r="UPG124"/>
      <c r="UPI124"/>
      <c r="UPK124"/>
      <c r="UPM124"/>
      <c r="UPO124"/>
      <c r="UPQ124"/>
      <c r="UPS124"/>
      <c r="UPU124"/>
      <c r="UPW124"/>
      <c r="UPY124"/>
      <c r="UQA124"/>
      <c r="UQC124"/>
      <c r="UQE124"/>
      <c r="UQG124"/>
      <c r="UQI124"/>
      <c r="UQK124"/>
      <c r="UQM124"/>
      <c r="UQO124"/>
      <c r="UQQ124"/>
      <c r="UQS124"/>
      <c r="UQU124"/>
      <c r="UQW124"/>
      <c r="UQY124"/>
      <c r="URA124"/>
      <c r="URC124"/>
      <c r="URE124"/>
      <c r="URG124"/>
      <c r="URI124"/>
      <c r="URK124"/>
      <c r="URM124"/>
      <c r="URO124"/>
      <c r="URQ124"/>
      <c r="URS124"/>
      <c r="URU124"/>
      <c r="URW124"/>
      <c r="URY124"/>
      <c r="USA124"/>
      <c r="USC124"/>
      <c r="USE124"/>
      <c r="USG124"/>
      <c r="USI124"/>
      <c r="USK124"/>
      <c r="USM124"/>
      <c r="USO124"/>
      <c r="USQ124"/>
      <c r="USS124"/>
      <c r="USU124"/>
      <c r="USW124"/>
      <c r="USY124"/>
      <c r="UTA124"/>
      <c r="UTC124"/>
      <c r="UTE124"/>
      <c r="UTG124"/>
      <c r="UTI124"/>
      <c r="UTK124"/>
      <c r="UTM124"/>
      <c r="UTO124"/>
      <c r="UTQ124"/>
      <c r="UTS124"/>
      <c r="UTU124"/>
      <c r="UTW124"/>
      <c r="UTY124"/>
      <c r="UUA124"/>
      <c r="UUC124"/>
      <c r="UUE124"/>
      <c r="UUG124"/>
      <c r="UUI124"/>
      <c r="UUK124"/>
      <c r="UUM124"/>
      <c r="UUO124"/>
      <c r="UUQ124"/>
      <c r="UUS124"/>
      <c r="UUU124"/>
      <c r="UUW124"/>
      <c r="UUY124"/>
      <c r="UVA124"/>
      <c r="UVC124"/>
      <c r="UVE124"/>
      <c r="UVG124"/>
      <c r="UVI124"/>
      <c r="UVK124"/>
      <c r="UVM124"/>
      <c r="UVO124"/>
      <c r="UVQ124"/>
      <c r="UVS124"/>
      <c r="UVU124"/>
      <c r="UVW124"/>
      <c r="UVY124"/>
      <c r="UWA124"/>
      <c r="UWC124"/>
      <c r="UWE124"/>
      <c r="UWG124"/>
      <c r="UWI124"/>
      <c r="UWK124"/>
      <c r="UWM124"/>
      <c r="UWO124"/>
      <c r="UWQ124"/>
      <c r="UWS124"/>
      <c r="UWU124"/>
      <c r="UWW124"/>
      <c r="UWY124"/>
      <c r="UXA124"/>
      <c r="UXC124"/>
      <c r="UXE124"/>
      <c r="UXG124"/>
      <c r="UXI124"/>
      <c r="UXK124"/>
      <c r="UXM124"/>
      <c r="UXO124"/>
      <c r="UXQ124"/>
      <c r="UXS124"/>
      <c r="UXU124"/>
      <c r="UXW124"/>
      <c r="UXY124"/>
      <c r="UYA124"/>
      <c r="UYC124"/>
      <c r="UYE124"/>
      <c r="UYG124"/>
      <c r="UYI124"/>
      <c r="UYK124"/>
      <c r="UYM124"/>
      <c r="UYO124"/>
      <c r="UYQ124"/>
      <c r="UYS124"/>
      <c r="UYU124"/>
      <c r="UYW124"/>
      <c r="UYY124"/>
      <c r="UZA124"/>
      <c r="UZC124"/>
      <c r="UZE124"/>
      <c r="UZG124"/>
      <c r="UZI124"/>
      <c r="UZK124"/>
      <c r="UZM124"/>
      <c r="UZO124"/>
      <c r="UZQ124"/>
      <c r="UZS124"/>
      <c r="UZU124"/>
      <c r="UZW124"/>
      <c r="UZY124"/>
      <c r="VAA124"/>
      <c r="VAC124"/>
      <c r="VAE124"/>
      <c r="VAG124"/>
      <c r="VAI124"/>
      <c r="VAK124"/>
      <c r="VAM124"/>
      <c r="VAO124"/>
      <c r="VAQ124"/>
      <c r="VAS124"/>
      <c r="VAU124"/>
      <c r="VAW124"/>
      <c r="VAY124"/>
      <c r="VBA124"/>
      <c r="VBC124"/>
      <c r="VBE124"/>
      <c r="VBG124"/>
      <c r="VBI124"/>
      <c r="VBK124"/>
      <c r="VBM124"/>
      <c r="VBO124"/>
      <c r="VBQ124"/>
      <c r="VBS124"/>
      <c r="VBU124"/>
      <c r="VBW124"/>
      <c r="VBY124"/>
      <c r="VCA124"/>
      <c r="VCC124"/>
      <c r="VCE124"/>
      <c r="VCG124"/>
      <c r="VCI124"/>
      <c r="VCK124"/>
      <c r="VCM124"/>
      <c r="VCO124"/>
      <c r="VCQ124"/>
      <c r="VCS124"/>
      <c r="VCU124"/>
      <c r="VCW124"/>
      <c r="VCY124"/>
      <c r="VDA124"/>
      <c r="VDC124"/>
      <c r="VDE124"/>
      <c r="VDG124"/>
      <c r="VDI124"/>
      <c r="VDK124"/>
      <c r="VDM124"/>
      <c r="VDO124"/>
      <c r="VDQ124"/>
      <c r="VDS124"/>
      <c r="VDU124"/>
      <c r="VDW124"/>
      <c r="VDY124"/>
      <c r="VEA124"/>
      <c r="VEC124"/>
      <c r="VEE124"/>
      <c r="VEG124"/>
      <c r="VEI124"/>
      <c r="VEK124"/>
      <c r="VEM124"/>
      <c r="VEO124"/>
      <c r="VEQ124"/>
      <c r="VES124"/>
      <c r="VEU124"/>
      <c r="VEW124"/>
      <c r="VEY124"/>
      <c r="VFA124"/>
      <c r="VFC124"/>
      <c r="VFE124"/>
      <c r="VFG124"/>
      <c r="VFI124"/>
      <c r="VFK124"/>
      <c r="VFM124"/>
      <c r="VFO124"/>
      <c r="VFQ124"/>
      <c r="VFS124"/>
      <c r="VFU124"/>
      <c r="VFW124"/>
      <c r="VFY124"/>
      <c r="VGA124"/>
      <c r="VGC124"/>
      <c r="VGE124"/>
      <c r="VGG124"/>
      <c r="VGI124"/>
      <c r="VGK124"/>
      <c r="VGM124"/>
      <c r="VGO124"/>
      <c r="VGQ124"/>
      <c r="VGS124"/>
      <c r="VGU124"/>
      <c r="VGW124"/>
      <c r="VGY124"/>
      <c r="VHA124"/>
      <c r="VHC124"/>
      <c r="VHE124"/>
      <c r="VHG124"/>
      <c r="VHI124"/>
      <c r="VHK124"/>
      <c r="VHM124"/>
      <c r="VHO124"/>
      <c r="VHQ124"/>
      <c r="VHS124"/>
      <c r="VHU124"/>
      <c r="VHW124"/>
      <c r="VHY124"/>
      <c r="VIA124"/>
      <c r="VIC124"/>
      <c r="VIE124"/>
      <c r="VIG124"/>
      <c r="VII124"/>
      <c r="VIK124"/>
      <c r="VIM124"/>
      <c r="VIO124"/>
      <c r="VIQ124"/>
      <c r="VIS124"/>
      <c r="VIU124"/>
      <c r="VIW124"/>
      <c r="VIY124"/>
      <c r="VJA124"/>
      <c r="VJC124"/>
      <c r="VJE124"/>
      <c r="VJG124"/>
      <c r="VJI124"/>
      <c r="VJK124"/>
      <c r="VJM124"/>
      <c r="VJO124"/>
      <c r="VJQ124"/>
      <c r="VJS124"/>
      <c r="VJU124"/>
      <c r="VJW124"/>
      <c r="VJY124"/>
      <c r="VKA124"/>
      <c r="VKC124"/>
      <c r="VKE124"/>
      <c r="VKG124"/>
      <c r="VKI124"/>
      <c r="VKK124"/>
      <c r="VKM124"/>
      <c r="VKO124"/>
      <c r="VKQ124"/>
      <c r="VKS124"/>
      <c r="VKU124"/>
      <c r="VKW124"/>
      <c r="VKY124"/>
      <c r="VLA124"/>
      <c r="VLC124"/>
      <c r="VLE124"/>
      <c r="VLG124"/>
      <c r="VLI124"/>
      <c r="VLK124"/>
      <c r="VLM124"/>
      <c r="VLO124"/>
      <c r="VLQ124"/>
      <c r="VLS124"/>
      <c r="VLU124"/>
      <c r="VLW124"/>
      <c r="VLY124"/>
      <c r="VMA124"/>
      <c r="VMC124"/>
      <c r="VME124"/>
      <c r="VMG124"/>
      <c r="VMI124"/>
      <c r="VMK124"/>
      <c r="VMM124"/>
      <c r="VMO124"/>
      <c r="VMQ124"/>
      <c r="VMS124"/>
      <c r="VMU124"/>
      <c r="VMW124"/>
      <c r="VMY124"/>
      <c r="VNA124"/>
      <c r="VNC124"/>
      <c r="VNE124"/>
      <c r="VNG124"/>
      <c r="VNI124"/>
      <c r="VNK124"/>
      <c r="VNM124"/>
      <c r="VNO124"/>
      <c r="VNQ124"/>
      <c r="VNS124"/>
      <c r="VNU124"/>
      <c r="VNW124"/>
      <c r="VNY124"/>
      <c r="VOA124"/>
      <c r="VOC124"/>
      <c r="VOE124"/>
      <c r="VOG124"/>
      <c r="VOI124"/>
      <c r="VOK124"/>
      <c r="VOM124"/>
      <c r="VOO124"/>
      <c r="VOQ124"/>
      <c r="VOS124"/>
      <c r="VOU124"/>
      <c r="VOW124"/>
      <c r="VOY124"/>
      <c r="VPA124"/>
      <c r="VPC124"/>
      <c r="VPE124"/>
      <c r="VPG124"/>
      <c r="VPI124"/>
      <c r="VPK124"/>
      <c r="VPM124"/>
      <c r="VPO124"/>
      <c r="VPQ124"/>
      <c r="VPS124"/>
      <c r="VPU124"/>
      <c r="VPW124"/>
      <c r="VPY124"/>
      <c r="VQA124"/>
      <c r="VQC124"/>
      <c r="VQE124"/>
      <c r="VQG124"/>
      <c r="VQI124"/>
      <c r="VQK124"/>
      <c r="VQM124"/>
      <c r="VQO124"/>
      <c r="VQQ124"/>
      <c r="VQS124"/>
      <c r="VQU124"/>
      <c r="VQW124"/>
      <c r="VQY124"/>
      <c r="VRA124"/>
      <c r="VRC124"/>
      <c r="VRE124"/>
      <c r="VRG124"/>
      <c r="VRI124"/>
      <c r="VRK124"/>
      <c r="VRM124"/>
      <c r="VRO124"/>
      <c r="VRQ124"/>
      <c r="VRS124"/>
      <c r="VRU124"/>
      <c r="VRW124"/>
      <c r="VRY124"/>
      <c r="VSA124"/>
      <c r="VSC124"/>
      <c r="VSE124"/>
      <c r="VSG124"/>
      <c r="VSI124"/>
      <c r="VSK124"/>
      <c r="VSM124"/>
      <c r="VSO124"/>
      <c r="VSQ124"/>
      <c r="VSS124"/>
      <c r="VSU124"/>
      <c r="VSW124"/>
      <c r="VSY124"/>
      <c r="VTA124"/>
      <c r="VTC124"/>
      <c r="VTE124"/>
      <c r="VTG124"/>
      <c r="VTI124"/>
      <c r="VTK124"/>
      <c r="VTM124"/>
      <c r="VTO124"/>
      <c r="VTQ124"/>
      <c r="VTS124"/>
      <c r="VTU124"/>
      <c r="VTW124"/>
      <c r="VTY124"/>
      <c r="VUA124"/>
      <c r="VUC124"/>
      <c r="VUE124"/>
      <c r="VUG124"/>
      <c r="VUI124"/>
      <c r="VUK124"/>
      <c r="VUM124"/>
      <c r="VUO124"/>
      <c r="VUQ124"/>
      <c r="VUS124"/>
      <c r="VUU124"/>
      <c r="VUW124"/>
      <c r="VUY124"/>
      <c r="VVA124"/>
      <c r="VVC124"/>
      <c r="VVE124"/>
      <c r="VVG124"/>
      <c r="VVI124"/>
      <c r="VVK124"/>
      <c r="VVM124"/>
      <c r="VVO124"/>
      <c r="VVQ124"/>
      <c r="VVS124"/>
      <c r="VVU124"/>
      <c r="VVW124"/>
      <c r="VVY124"/>
      <c r="VWA124"/>
      <c r="VWC124"/>
      <c r="VWE124"/>
      <c r="VWG124"/>
      <c r="VWI124"/>
      <c r="VWK124"/>
      <c r="VWM124"/>
      <c r="VWO124"/>
      <c r="VWQ124"/>
      <c r="VWS124"/>
      <c r="VWU124"/>
      <c r="VWW124"/>
      <c r="VWY124"/>
      <c r="VXA124"/>
      <c r="VXC124"/>
      <c r="VXE124"/>
      <c r="VXG124"/>
      <c r="VXI124"/>
      <c r="VXK124"/>
      <c r="VXM124"/>
      <c r="VXO124"/>
      <c r="VXQ124"/>
      <c r="VXS124"/>
      <c r="VXU124"/>
      <c r="VXW124"/>
      <c r="VXY124"/>
      <c r="VYA124"/>
      <c r="VYC124"/>
      <c r="VYE124"/>
      <c r="VYG124"/>
      <c r="VYI124"/>
      <c r="VYK124"/>
      <c r="VYM124"/>
      <c r="VYO124"/>
      <c r="VYQ124"/>
      <c r="VYS124"/>
      <c r="VYU124"/>
      <c r="VYW124"/>
      <c r="VYY124"/>
      <c r="VZA124"/>
      <c r="VZC124"/>
      <c r="VZE124"/>
      <c r="VZG124"/>
      <c r="VZI124"/>
      <c r="VZK124"/>
      <c r="VZM124"/>
      <c r="VZO124"/>
      <c r="VZQ124"/>
      <c r="VZS124"/>
      <c r="VZU124"/>
      <c r="VZW124"/>
      <c r="VZY124"/>
      <c r="WAA124"/>
      <c r="WAC124"/>
      <c r="WAE124"/>
      <c r="WAG124"/>
      <c r="WAI124"/>
      <c r="WAK124"/>
      <c r="WAM124"/>
      <c r="WAO124"/>
      <c r="WAQ124"/>
      <c r="WAS124"/>
      <c r="WAU124"/>
      <c r="WAW124"/>
      <c r="WAY124"/>
      <c r="WBA124"/>
      <c r="WBC124"/>
      <c r="WBE124"/>
      <c r="WBG124"/>
      <c r="WBI124"/>
      <c r="WBK124"/>
      <c r="WBM124"/>
      <c r="WBO124"/>
      <c r="WBQ124"/>
      <c r="WBS124"/>
      <c r="WBU124"/>
      <c r="WBW124"/>
      <c r="WBY124"/>
      <c r="WCA124"/>
      <c r="WCC124"/>
      <c r="WCE124"/>
      <c r="WCG124"/>
      <c r="WCI124"/>
      <c r="WCK124"/>
      <c r="WCM124"/>
      <c r="WCO124"/>
      <c r="WCQ124"/>
      <c r="WCS124"/>
      <c r="WCU124"/>
      <c r="WCW124"/>
      <c r="WCY124"/>
      <c r="WDA124"/>
      <c r="WDC124"/>
      <c r="WDE124"/>
      <c r="WDG124"/>
      <c r="WDI124"/>
      <c r="WDK124"/>
      <c r="WDM124"/>
      <c r="WDO124"/>
      <c r="WDQ124"/>
      <c r="WDS124"/>
      <c r="WDU124"/>
      <c r="WDW124"/>
      <c r="WDY124"/>
      <c r="WEA124"/>
      <c r="WEC124"/>
      <c r="WEE124"/>
      <c r="WEG124"/>
      <c r="WEI124"/>
      <c r="WEK124"/>
      <c r="WEM124"/>
      <c r="WEO124"/>
      <c r="WEQ124"/>
      <c r="WES124"/>
      <c r="WEU124"/>
      <c r="WEW124"/>
      <c r="WEY124"/>
      <c r="WFA124"/>
      <c r="WFC124"/>
      <c r="WFE124"/>
      <c r="WFG124"/>
      <c r="WFI124"/>
      <c r="WFK124"/>
      <c r="WFM124"/>
      <c r="WFO124"/>
      <c r="WFQ124"/>
      <c r="WFS124"/>
      <c r="WFU124"/>
      <c r="WFW124"/>
      <c r="WFY124"/>
      <c r="WGA124"/>
      <c r="WGC124"/>
      <c r="WGE124"/>
      <c r="WGG124"/>
      <c r="WGI124"/>
      <c r="WGK124"/>
      <c r="WGM124"/>
      <c r="WGO124"/>
      <c r="WGQ124"/>
      <c r="WGS124"/>
      <c r="WGU124"/>
      <c r="WGW124"/>
      <c r="WGY124"/>
      <c r="WHA124"/>
      <c r="WHC124"/>
      <c r="WHE124"/>
      <c r="WHG124"/>
      <c r="WHI124"/>
      <c r="WHK124"/>
      <c r="WHM124"/>
      <c r="WHO124"/>
      <c r="WHQ124"/>
      <c r="WHS124"/>
      <c r="WHU124"/>
      <c r="WHW124"/>
      <c r="WHY124"/>
      <c r="WIA124"/>
      <c r="WIC124"/>
      <c r="WIE124"/>
      <c r="WIG124"/>
      <c r="WII124"/>
      <c r="WIK124"/>
      <c r="WIM124"/>
      <c r="WIO124"/>
      <c r="WIQ124"/>
      <c r="WIS124"/>
      <c r="WIU124"/>
      <c r="WIW124"/>
      <c r="WIY124"/>
      <c r="WJA124"/>
      <c r="WJC124"/>
      <c r="WJE124"/>
      <c r="WJG124"/>
      <c r="WJI124"/>
      <c r="WJK124"/>
      <c r="WJM124"/>
      <c r="WJO124"/>
      <c r="WJQ124"/>
      <c r="WJS124"/>
      <c r="WJU124"/>
      <c r="WJW124"/>
      <c r="WJY124"/>
      <c r="WKA124"/>
      <c r="WKC124"/>
      <c r="WKE124"/>
      <c r="WKG124"/>
      <c r="WKI124"/>
      <c r="WKK124"/>
      <c r="WKM124"/>
      <c r="WKO124"/>
      <c r="WKQ124"/>
      <c r="WKS124"/>
      <c r="WKU124"/>
      <c r="WKW124"/>
      <c r="WKY124"/>
      <c r="WLA124"/>
      <c r="WLC124"/>
      <c r="WLE124"/>
      <c r="WLG124"/>
      <c r="WLI124"/>
      <c r="WLK124"/>
      <c r="WLM124"/>
      <c r="WLO124"/>
      <c r="WLQ124"/>
      <c r="WLS124"/>
      <c r="WLU124"/>
      <c r="WLW124"/>
      <c r="WLY124"/>
      <c r="WMA124"/>
      <c r="WMC124"/>
      <c r="WME124"/>
      <c r="WMG124"/>
      <c r="WMI124"/>
      <c r="WMK124"/>
      <c r="WMM124"/>
      <c r="WMO124"/>
      <c r="WMQ124"/>
      <c r="WMS124"/>
      <c r="WMU124"/>
      <c r="WMW124"/>
      <c r="WMY124"/>
      <c r="WNA124"/>
      <c r="WNC124"/>
      <c r="WNE124"/>
      <c r="WNG124"/>
      <c r="WNI124"/>
      <c r="WNK124"/>
      <c r="WNM124"/>
      <c r="WNO124"/>
      <c r="WNQ124"/>
      <c r="WNS124"/>
      <c r="WNU124"/>
      <c r="WNW124"/>
      <c r="WNY124"/>
      <c r="WOA124"/>
      <c r="WOC124"/>
      <c r="WOE124"/>
      <c r="WOG124"/>
      <c r="WOI124"/>
      <c r="WOK124"/>
      <c r="WOM124"/>
      <c r="WOO124"/>
      <c r="WOQ124"/>
      <c r="WOS124"/>
      <c r="WOU124"/>
      <c r="WOW124"/>
      <c r="WOY124"/>
      <c r="WPA124"/>
      <c r="WPC124"/>
      <c r="WPE124"/>
      <c r="WPG124"/>
      <c r="WPI124"/>
      <c r="WPK124"/>
      <c r="WPM124"/>
      <c r="WPO124"/>
      <c r="WPQ124"/>
      <c r="WPS124"/>
      <c r="WPU124"/>
      <c r="WPW124"/>
      <c r="WPY124"/>
      <c r="WQA124"/>
      <c r="WQC124"/>
      <c r="WQE124"/>
      <c r="WQG124"/>
      <c r="WQI124"/>
      <c r="WQK124"/>
      <c r="WQM124"/>
      <c r="WQO124"/>
      <c r="WQQ124"/>
      <c r="WQS124"/>
      <c r="WQU124"/>
      <c r="WQW124"/>
      <c r="WQY124"/>
      <c r="WRA124"/>
      <c r="WRC124"/>
      <c r="WRE124"/>
      <c r="WRG124"/>
      <c r="WRI124"/>
      <c r="WRK124"/>
      <c r="WRM124"/>
      <c r="WRO124"/>
      <c r="WRQ124"/>
      <c r="WRS124"/>
      <c r="WRU124"/>
      <c r="WRW124"/>
      <c r="WRY124"/>
      <c r="WSA124"/>
      <c r="WSC124"/>
      <c r="WSE124"/>
      <c r="WSG124"/>
      <c r="WSI124"/>
      <c r="WSK124"/>
      <c r="WSM124"/>
      <c r="WSO124"/>
      <c r="WSQ124"/>
      <c r="WSS124"/>
      <c r="WSU124"/>
      <c r="WSW124"/>
      <c r="WSY124"/>
      <c r="WTA124"/>
      <c r="WTC124"/>
      <c r="WTE124"/>
      <c r="WTG124"/>
      <c r="WTI124"/>
      <c r="WTK124"/>
      <c r="WTM124"/>
      <c r="WTO124"/>
      <c r="WTQ124"/>
      <c r="WTS124"/>
      <c r="WTU124"/>
      <c r="WTW124"/>
      <c r="WTY124"/>
      <c r="WUA124"/>
      <c r="WUC124"/>
      <c r="WUE124"/>
      <c r="WUG124"/>
      <c r="WUI124"/>
      <c r="WUK124"/>
      <c r="WUM124"/>
      <c r="WUO124"/>
      <c r="WUQ124"/>
      <c r="WUS124"/>
      <c r="WUU124"/>
      <c r="WUW124"/>
      <c r="WUY124"/>
      <c r="WVA124"/>
      <c r="WVC124"/>
      <c r="WVE124"/>
      <c r="WVG124"/>
      <c r="WVI124"/>
      <c r="WVK124"/>
      <c r="WVM124"/>
      <c r="WVO124"/>
      <c r="WVQ124"/>
      <c r="WVS124"/>
      <c r="WVU124"/>
      <c r="WVW124"/>
      <c r="WVY124"/>
      <c r="WWA124"/>
      <c r="WWC124"/>
      <c r="WWE124"/>
      <c r="WWG124"/>
      <c r="WWI124"/>
      <c r="WWK124"/>
      <c r="WWM124"/>
      <c r="WWO124"/>
      <c r="WWQ124"/>
      <c r="WWS124"/>
      <c r="WWU124"/>
      <c r="WWW124"/>
      <c r="WWY124"/>
      <c r="WXA124"/>
      <c r="WXC124"/>
      <c r="WXE124"/>
      <c r="WXG124"/>
      <c r="WXI124"/>
      <c r="WXK124"/>
      <c r="WXM124"/>
      <c r="WXO124"/>
      <c r="WXQ124"/>
      <c r="WXS124"/>
      <c r="WXU124"/>
      <c r="WXW124"/>
      <c r="WXY124"/>
      <c r="WYA124"/>
      <c r="WYC124"/>
      <c r="WYE124"/>
      <c r="WYG124"/>
      <c r="WYI124"/>
      <c r="WYK124"/>
      <c r="WYM124"/>
      <c r="WYO124"/>
      <c r="WYQ124"/>
      <c r="WYS124"/>
      <c r="WYU124"/>
      <c r="WYW124"/>
      <c r="WYY124"/>
      <c r="WZA124"/>
      <c r="WZC124"/>
      <c r="WZE124"/>
      <c r="WZG124"/>
      <c r="WZI124"/>
      <c r="WZK124"/>
      <c r="WZM124"/>
      <c r="WZO124"/>
      <c r="WZQ124"/>
      <c r="WZS124"/>
      <c r="WZU124"/>
      <c r="WZW124"/>
      <c r="WZY124"/>
      <c r="XAA124"/>
      <c r="XAC124"/>
      <c r="XAE124"/>
      <c r="XAG124"/>
      <c r="XAI124"/>
      <c r="XAK124"/>
      <c r="XAM124"/>
      <c r="XAO124"/>
      <c r="XAQ124"/>
      <c r="XAS124"/>
      <c r="XAU124"/>
      <c r="XAW124"/>
      <c r="XAY124"/>
      <c r="XBA124"/>
      <c r="XBC124"/>
      <c r="XBE124"/>
      <c r="XBG124"/>
      <c r="XBI124"/>
      <c r="XBK124"/>
      <c r="XBM124"/>
      <c r="XBO124"/>
      <c r="XBQ124"/>
      <c r="XBS124"/>
      <c r="XBU124"/>
      <c r="XBW124"/>
      <c r="XBY124"/>
      <c r="XCA124"/>
      <c r="XCC124"/>
      <c r="XCE124"/>
      <c r="XCG124"/>
      <c r="XCI124"/>
      <c r="XCK124"/>
      <c r="XCM124"/>
      <c r="XCO124"/>
      <c r="XCQ124"/>
      <c r="XCS124"/>
      <c r="XCU124"/>
      <c r="XCW124"/>
      <c r="XCY124"/>
      <c r="XDA124"/>
      <c r="XDC124"/>
      <c r="XDE124"/>
      <c r="XDG124"/>
      <c r="XDI124"/>
      <c r="XDK124"/>
      <c r="XDM124"/>
      <c r="XDO124"/>
      <c r="XDQ124"/>
      <c r="XDS124"/>
      <c r="XDU124"/>
      <c r="XDW124"/>
      <c r="XDY124"/>
      <c r="XEA124"/>
      <c r="XEC124"/>
      <c r="XEE124"/>
      <c r="XEG124"/>
      <c r="XEI124"/>
      <c r="XEK124"/>
      <c r="XEM124"/>
      <c r="XEO124"/>
      <c r="XEQ124"/>
      <c r="XES124"/>
      <c r="XEU124"/>
      <c r="XEW124"/>
      <c r="XEY124"/>
      <c r="XFA124"/>
      <c r="XFC124"/>
    </row>
    <row r="125" spans="1:1023 1025:2047 2049:3071 3073:4095 4097:5119 5121:6143 6145:7167 7169:8191 8193:9215 9217:10239 10241:11263 11265:12287 12289:13311 13313:14335 14337:15359 15361:16383" s="55" customFormat="1" ht="19" customHeight="1" x14ac:dyDescent="0.35">
      <c r="A125" s="2" t="s">
        <v>291</v>
      </c>
      <c r="B125" s="209" t="s">
        <v>292</v>
      </c>
      <c r="C125" s="210"/>
      <c r="D125" s="48" t="s">
        <v>60</v>
      </c>
      <c r="E125" s="50" t="s">
        <v>49</v>
      </c>
      <c r="F125" s="50" t="s">
        <v>49</v>
      </c>
      <c r="G125" s="50" t="s">
        <v>49</v>
      </c>
      <c r="H125" s="50" t="s">
        <v>49</v>
      </c>
      <c r="I125" s="48" t="s">
        <v>60</v>
      </c>
      <c r="J125" s="49">
        <v>1</v>
      </c>
      <c r="K125" s="2" t="s">
        <v>255</v>
      </c>
      <c r="L125" s="73"/>
      <c r="M125" s="71"/>
      <c r="N125" s="73"/>
      <c r="O125" s="71"/>
      <c r="P125" s="73"/>
      <c r="Q125" s="71"/>
      <c r="R125" s="73"/>
      <c r="S125" s="71"/>
      <c r="T125" s="73"/>
      <c r="U125" s="71"/>
      <c r="V125" s="73"/>
      <c r="W125" s="71"/>
      <c r="X125" s="73"/>
      <c r="Y125" s="71"/>
      <c r="Z125" s="73"/>
      <c r="AA125" s="71"/>
      <c r="AB125" s="73"/>
      <c r="AC125" s="71"/>
      <c r="AD125" s="73"/>
      <c r="AE125" s="71"/>
      <c r="AF125" s="73"/>
      <c r="AG125" s="71"/>
      <c r="AH125" s="73"/>
      <c r="AI125" s="71"/>
      <c r="AJ125" s="73"/>
      <c r="AK125" s="71"/>
      <c r="AL125" s="73"/>
      <c r="AM125" s="71"/>
      <c r="AN125" s="73"/>
      <c r="AO125" s="71"/>
      <c r="AP125" s="73"/>
      <c r="AQ125" s="71"/>
      <c r="AR125" s="73"/>
      <c r="AS125" s="71"/>
      <c r="AT125" s="73"/>
      <c r="AU125" s="71"/>
      <c r="AV125" s="73"/>
      <c r="AW125" s="71"/>
      <c r="AX125" s="73"/>
      <c r="AY125" s="71"/>
      <c r="AZ125" s="73"/>
      <c r="BA125" s="71"/>
      <c r="BB125" s="73"/>
      <c r="BC125" s="71"/>
      <c r="BD125" s="73"/>
      <c r="BE125" s="71"/>
      <c r="BF125" s="73"/>
      <c r="BG125" s="71"/>
      <c r="BH125" s="73"/>
      <c r="BI125" s="71"/>
      <c r="BJ125" s="73"/>
      <c r="BK125" s="71"/>
      <c r="BL125" s="73"/>
      <c r="BM125" s="71"/>
      <c r="BN125" s="73"/>
      <c r="BO125" s="71"/>
      <c r="BP125" s="73"/>
      <c r="BQ125" s="71"/>
      <c r="BR125" s="73"/>
      <c r="BS125" s="71"/>
      <c r="BT125" s="73"/>
      <c r="BU125" s="71"/>
      <c r="BV125" s="73"/>
      <c r="BW125" s="71"/>
      <c r="BX125" s="73"/>
      <c r="BY125" s="71"/>
      <c r="BZ125" s="73"/>
      <c r="CA125" s="71"/>
      <c r="CB125" s="73"/>
      <c r="CC125" s="71"/>
      <c r="CD125" s="73"/>
      <c r="CE125" s="71"/>
      <c r="CF125" s="73"/>
      <c r="CG125" s="71"/>
      <c r="CH125" s="73"/>
      <c r="CI125" s="71"/>
      <c r="CJ125" s="73"/>
      <c r="CK125" s="71"/>
      <c r="CL125" s="73"/>
      <c r="CM125" s="71"/>
      <c r="CN125" s="73"/>
      <c r="CO125" s="71"/>
      <c r="CP125" s="73"/>
      <c r="CQ125" s="71"/>
      <c r="CR125" s="73"/>
      <c r="CS125" s="71"/>
      <c r="CT125" s="73"/>
      <c r="CU125" s="71"/>
      <c r="CV125" s="73"/>
      <c r="CW125" s="71"/>
      <c r="CX125" s="73"/>
      <c r="CY125" s="71"/>
      <c r="CZ125" s="73"/>
      <c r="DA125" s="71"/>
      <c r="DB125" s="73"/>
      <c r="DC125" s="71"/>
      <c r="DD125" s="73"/>
      <c r="DE125" s="71"/>
      <c r="DF125" s="73"/>
      <c r="DG125" s="71"/>
      <c r="DH125" s="73"/>
      <c r="DI125" s="71"/>
      <c r="DK125"/>
      <c r="DM125"/>
      <c r="DO125"/>
      <c r="DQ125"/>
      <c r="DS125"/>
      <c r="DU125"/>
      <c r="DW125"/>
      <c r="DY125"/>
      <c r="EA125"/>
      <c r="EC125"/>
      <c r="EE125"/>
      <c r="EG125"/>
      <c r="EI125"/>
      <c r="EK125"/>
      <c r="EM125"/>
      <c r="EO125"/>
      <c r="EQ125"/>
      <c r="ES125"/>
      <c r="EU125"/>
      <c r="EW125"/>
      <c r="EY125"/>
      <c r="FA125"/>
      <c r="FC125"/>
      <c r="FE125"/>
      <c r="FG125"/>
      <c r="FI125"/>
      <c r="FK125"/>
      <c r="FM125"/>
      <c r="FO125"/>
      <c r="FQ125"/>
      <c r="FS125"/>
      <c r="FU125"/>
      <c r="FW125"/>
      <c r="FY125"/>
      <c r="GA125"/>
      <c r="GC125"/>
      <c r="GE125"/>
      <c r="GG125"/>
      <c r="GI125"/>
      <c r="GK125"/>
      <c r="GM125"/>
      <c r="GO125"/>
      <c r="GQ125"/>
      <c r="GS125"/>
      <c r="GU125"/>
      <c r="GW125"/>
      <c r="GY125"/>
      <c r="HA125"/>
      <c r="HC125"/>
      <c r="HE125"/>
      <c r="HG125"/>
      <c r="HI125"/>
      <c r="HK125"/>
      <c r="HM125"/>
      <c r="HO125"/>
      <c r="HQ125"/>
      <c r="HS125"/>
      <c r="HU125"/>
      <c r="HW125"/>
      <c r="HY125"/>
      <c r="IA125"/>
      <c r="IC125"/>
      <c r="IE125"/>
      <c r="IG125"/>
      <c r="II125"/>
      <c r="IK125"/>
      <c r="IM125"/>
      <c r="IO125"/>
      <c r="IQ125"/>
      <c r="IS125"/>
      <c r="IU125"/>
      <c r="IW125"/>
      <c r="IY125"/>
      <c r="JA125"/>
      <c r="JC125"/>
      <c r="JE125"/>
      <c r="JG125"/>
      <c r="JI125"/>
      <c r="JK125"/>
      <c r="JM125"/>
      <c r="JO125"/>
      <c r="JQ125"/>
      <c r="JS125"/>
      <c r="JU125"/>
      <c r="JW125"/>
      <c r="JY125"/>
      <c r="KA125"/>
      <c r="KC125"/>
      <c r="KE125"/>
      <c r="KG125"/>
      <c r="KI125"/>
      <c r="KK125"/>
      <c r="KM125"/>
      <c r="KO125"/>
      <c r="KQ125"/>
      <c r="KS125"/>
      <c r="KU125"/>
      <c r="KW125"/>
      <c r="KY125"/>
      <c r="LA125"/>
      <c r="LC125"/>
      <c r="LE125"/>
      <c r="LG125"/>
      <c r="LI125"/>
      <c r="LK125"/>
      <c r="LM125"/>
      <c r="LO125"/>
      <c r="LQ125"/>
      <c r="LS125"/>
      <c r="LU125"/>
      <c r="LW125"/>
      <c r="LY125"/>
      <c r="MA125"/>
      <c r="MC125"/>
      <c r="ME125"/>
      <c r="MG125"/>
      <c r="MI125"/>
      <c r="MK125"/>
      <c r="MM125"/>
      <c r="MO125"/>
      <c r="MQ125"/>
      <c r="MS125"/>
      <c r="MU125"/>
      <c r="MW125"/>
      <c r="MY125"/>
      <c r="NA125"/>
      <c r="NC125"/>
      <c r="NE125"/>
      <c r="NG125"/>
      <c r="NI125"/>
      <c r="NK125"/>
      <c r="NM125"/>
      <c r="NO125"/>
      <c r="NQ125"/>
      <c r="NS125"/>
      <c r="NU125"/>
      <c r="NW125"/>
      <c r="NY125"/>
      <c r="OA125"/>
      <c r="OC125"/>
      <c r="OE125"/>
      <c r="OG125"/>
      <c r="OI125"/>
      <c r="OK125"/>
      <c r="OM125"/>
      <c r="OO125"/>
      <c r="OQ125"/>
      <c r="OS125"/>
      <c r="OU125"/>
      <c r="OW125"/>
      <c r="OY125"/>
      <c r="PA125"/>
      <c r="PC125"/>
      <c r="PE125"/>
      <c r="PG125"/>
      <c r="PI125"/>
      <c r="PK125"/>
      <c r="PM125"/>
      <c r="PO125"/>
      <c r="PQ125"/>
      <c r="PS125"/>
      <c r="PU125"/>
      <c r="PW125"/>
      <c r="PY125"/>
      <c r="QA125"/>
      <c r="QC125"/>
      <c r="QE125"/>
      <c r="QG125"/>
      <c r="QI125"/>
      <c r="QK125"/>
      <c r="QM125"/>
      <c r="QO125"/>
      <c r="QQ125"/>
      <c r="QS125"/>
      <c r="QU125"/>
      <c r="QW125"/>
      <c r="QY125"/>
      <c r="RA125"/>
      <c r="RC125"/>
      <c r="RE125"/>
      <c r="RG125"/>
      <c r="RI125"/>
      <c r="RK125"/>
      <c r="RM125"/>
      <c r="RO125"/>
      <c r="RQ125"/>
      <c r="RS125"/>
      <c r="RU125"/>
      <c r="RW125"/>
      <c r="RY125"/>
      <c r="SA125"/>
      <c r="SC125"/>
      <c r="SE125"/>
      <c r="SG125"/>
      <c r="SI125"/>
      <c r="SK125"/>
      <c r="SM125"/>
      <c r="SO125"/>
      <c r="SQ125"/>
      <c r="SS125"/>
      <c r="SU125"/>
      <c r="SW125"/>
      <c r="SY125"/>
      <c r="TA125"/>
      <c r="TC125"/>
      <c r="TE125"/>
      <c r="TG125"/>
      <c r="TI125"/>
      <c r="TK125"/>
      <c r="TM125"/>
      <c r="TO125"/>
      <c r="TQ125"/>
      <c r="TS125"/>
      <c r="TU125"/>
      <c r="TW125"/>
      <c r="TY125"/>
      <c r="UA125"/>
      <c r="UC125"/>
      <c r="UE125"/>
      <c r="UG125"/>
      <c r="UI125"/>
      <c r="UK125"/>
      <c r="UM125"/>
      <c r="UO125"/>
      <c r="UQ125"/>
      <c r="US125"/>
      <c r="UU125"/>
      <c r="UW125"/>
      <c r="UY125"/>
      <c r="VA125"/>
      <c r="VC125"/>
      <c r="VE125"/>
      <c r="VG125"/>
      <c r="VI125"/>
      <c r="VK125"/>
      <c r="VM125"/>
      <c r="VO125"/>
      <c r="VQ125"/>
      <c r="VS125"/>
      <c r="VU125"/>
      <c r="VW125"/>
      <c r="VY125"/>
      <c r="WA125"/>
      <c r="WC125"/>
      <c r="WE125"/>
      <c r="WG125"/>
      <c r="WI125"/>
      <c r="WK125"/>
      <c r="WM125"/>
      <c r="WO125"/>
      <c r="WQ125"/>
      <c r="WS125"/>
      <c r="WU125"/>
      <c r="WW125"/>
      <c r="WY125"/>
      <c r="XA125"/>
      <c r="XC125"/>
      <c r="XE125"/>
      <c r="XG125"/>
      <c r="XI125"/>
      <c r="XK125"/>
      <c r="XM125"/>
      <c r="XO125"/>
      <c r="XQ125"/>
      <c r="XS125"/>
      <c r="XU125"/>
      <c r="XW125"/>
      <c r="XY125"/>
      <c r="YA125"/>
      <c r="YC125"/>
      <c r="YE125"/>
      <c r="YG125"/>
      <c r="YI125"/>
      <c r="YK125"/>
      <c r="YM125"/>
      <c r="YO125"/>
      <c r="YQ125"/>
      <c r="YS125"/>
      <c r="YU125"/>
      <c r="YW125"/>
      <c r="YY125"/>
      <c r="ZA125"/>
      <c r="ZC125"/>
      <c r="ZE125"/>
      <c r="ZG125"/>
      <c r="ZI125"/>
      <c r="ZK125"/>
      <c r="ZM125"/>
      <c r="ZO125"/>
      <c r="ZQ125"/>
      <c r="ZS125"/>
      <c r="ZU125"/>
      <c r="ZW125"/>
      <c r="ZY125"/>
      <c r="AAA125"/>
      <c r="AAC125"/>
      <c r="AAE125"/>
      <c r="AAG125"/>
      <c r="AAI125"/>
      <c r="AAK125"/>
      <c r="AAM125"/>
      <c r="AAO125"/>
      <c r="AAQ125"/>
      <c r="AAS125"/>
      <c r="AAU125"/>
      <c r="AAW125"/>
      <c r="AAY125"/>
      <c r="ABA125"/>
      <c r="ABC125"/>
      <c r="ABE125"/>
      <c r="ABG125"/>
      <c r="ABI125"/>
      <c r="ABK125"/>
      <c r="ABM125"/>
      <c r="ABO125"/>
      <c r="ABQ125"/>
      <c r="ABS125"/>
      <c r="ABU125"/>
      <c r="ABW125"/>
      <c r="ABY125"/>
      <c r="ACA125"/>
      <c r="ACC125"/>
      <c r="ACE125"/>
      <c r="ACG125"/>
      <c r="ACI125"/>
      <c r="ACK125"/>
      <c r="ACM125"/>
      <c r="ACO125"/>
      <c r="ACQ125"/>
      <c r="ACS125"/>
      <c r="ACU125"/>
      <c r="ACW125"/>
      <c r="ACY125"/>
      <c r="ADA125"/>
      <c r="ADC125"/>
      <c r="ADE125"/>
      <c r="ADG125"/>
      <c r="ADI125"/>
      <c r="ADK125"/>
      <c r="ADM125"/>
      <c r="ADO125"/>
      <c r="ADQ125"/>
      <c r="ADS125"/>
      <c r="ADU125"/>
      <c r="ADW125"/>
      <c r="ADY125"/>
      <c r="AEA125"/>
      <c r="AEC125"/>
      <c r="AEE125"/>
      <c r="AEG125"/>
      <c r="AEI125"/>
      <c r="AEK125"/>
      <c r="AEM125"/>
      <c r="AEO125"/>
      <c r="AEQ125"/>
      <c r="AES125"/>
      <c r="AEU125"/>
      <c r="AEW125"/>
      <c r="AEY125"/>
      <c r="AFA125"/>
      <c r="AFC125"/>
      <c r="AFE125"/>
      <c r="AFG125"/>
      <c r="AFI125"/>
      <c r="AFK125"/>
      <c r="AFM125"/>
      <c r="AFO125"/>
      <c r="AFQ125"/>
      <c r="AFS125"/>
      <c r="AFU125"/>
      <c r="AFW125"/>
      <c r="AFY125"/>
      <c r="AGA125"/>
      <c r="AGC125"/>
      <c r="AGE125"/>
      <c r="AGG125"/>
      <c r="AGI125"/>
      <c r="AGK125"/>
      <c r="AGM125"/>
      <c r="AGO125"/>
      <c r="AGQ125"/>
      <c r="AGS125"/>
      <c r="AGU125"/>
      <c r="AGW125"/>
      <c r="AGY125"/>
      <c r="AHA125"/>
      <c r="AHC125"/>
      <c r="AHE125"/>
      <c r="AHG125"/>
      <c r="AHI125"/>
      <c r="AHK125"/>
      <c r="AHM125"/>
      <c r="AHO125"/>
      <c r="AHQ125"/>
      <c r="AHS125"/>
      <c r="AHU125"/>
      <c r="AHW125"/>
      <c r="AHY125"/>
      <c r="AIA125"/>
      <c r="AIC125"/>
      <c r="AIE125"/>
      <c r="AIG125"/>
      <c r="AII125"/>
      <c r="AIK125"/>
      <c r="AIM125"/>
      <c r="AIO125"/>
      <c r="AIQ125"/>
      <c r="AIS125"/>
      <c r="AIU125"/>
      <c r="AIW125"/>
      <c r="AIY125"/>
      <c r="AJA125"/>
      <c r="AJC125"/>
      <c r="AJE125"/>
      <c r="AJG125"/>
      <c r="AJI125"/>
      <c r="AJK125"/>
      <c r="AJM125"/>
      <c r="AJO125"/>
      <c r="AJQ125"/>
      <c r="AJS125"/>
      <c r="AJU125"/>
      <c r="AJW125"/>
      <c r="AJY125"/>
      <c r="AKA125"/>
      <c r="AKC125"/>
      <c r="AKE125"/>
      <c r="AKG125"/>
      <c r="AKI125"/>
      <c r="AKK125"/>
      <c r="AKM125"/>
      <c r="AKO125"/>
      <c r="AKQ125"/>
      <c r="AKS125"/>
      <c r="AKU125"/>
      <c r="AKW125"/>
      <c r="AKY125"/>
      <c r="ALA125"/>
      <c r="ALC125"/>
      <c r="ALE125"/>
      <c r="ALG125"/>
      <c r="ALI125"/>
      <c r="ALK125"/>
      <c r="ALM125"/>
      <c r="ALO125"/>
      <c r="ALQ125"/>
      <c r="ALS125"/>
      <c r="ALU125"/>
      <c r="ALW125"/>
      <c r="ALY125"/>
      <c r="AMA125"/>
      <c r="AMC125"/>
      <c r="AME125"/>
      <c r="AMG125"/>
      <c r="AMI125"/>
      <c r="AMK125"/>
      <c r="AMM125"/>
      <c r="AMO125"/>
      <c r="AMQ125"/>
      <c r="AMS125"/>
      <c r="AMU125"/>
      <c r="AMW125"/>
      <c r="AMY125"/>
      <c r="ANA125"/>
      <c r="ANC125"/>
      <c r="ANE125"/>
      <c r="ANG125"/>
      <c r="ANI125"/>
      <c r="ANK125"/>
      <c r="ANM125"/>
      <c r="ANO125"/>
      <c r="ANQ125"/>
      <c r="ANS125"/>
      <c r="ANU125"/>
      <c r="ANW125"/>
      <c r="ANY125"/>
      <c r="AOA125"/>
      <c r="AOC125"/>
      <c r="AOE125"/>
      <c r="AOG125"/>
      <c r="AOI125"/>
      <c r="AOK125"/>
      <c r="AOM125"/>
      <c r="AOO125"/>
      <c r="AOQ125"/>
      <c r="AOS125"/>
      <c r="AOU125"/>
      <c r="AOW125"/>
      <c r="AOY125"/>
      <c r="APA125"/>
      <c r="APC125"/>
      <c r="APE125"/>
      <c r="APG125"/>
      <c r="API125"/>
      <c r="APK125"/>
      <c r="APM125"/>
      <c r="APO125"/>
      <c r="APQ125"/>
      <c r="APS125"/>
      <c r="APU125"/>
      <c r="APW125"/>
      <c r="APY125"/>
      <c r="AQA125"/>
      <c r="AQC125"/>
      <c r="AQE125"/>
      <c r="AQG125"/>
      <c r="AQI125"/>
      <c r="AQK125"/>
      <c r="AQM125"/>
      <c r="AQO125"/>
      <c r="AQQ125"/>
      <c r="AQS125"/>
      <c r="AQU125"/>
      <c r="AQW125"/>
      <c r="AQY125"/>
      <c r="ARA125"/>
      <c r="ARC125"/>
      <c r="ARE125"/>
      <c r="ARG125"/>
      <c r="ARI125"/>
      <c r="ARK125"/>
      <c r="ARM125"/>
      <c r="ARO125"/>
      <c r="ARQ125"/>
      <c r="ARS125"/>
      <c r="ARU125"/>
      <c r="ARW125"/>
      <c r="ARY125"/>
      <c r="ASA125"/>
      <c r="ASC125"/>
      <c r="ASE125"/>
      <c r="ASG125"/>
      <c r="ASI125"/>
      <c r="ASK125"/>
      <c r="ASM125"/>
      <c r="ASO125"/>
      <c r="ASQ125"/>
      <c r="ASS125"/>
      <c r="ASU125"/>
      <c r="ASW125"/>
      <c r="ASY125"/>
      <c r="ATA125"/>
      <c r="ATC125"/>
      <c r="ATE125"/>
      <c r="ATG125"/>
      <c r="ATI125"/>
      <c r="ATK125"/>
      <c r="ATM125"/>
      <c r="ATO125"/>
      <c r="ATQ125"/>
      <c r="ATS125"/>
      <c r="ATU125"/>
      <c r="ATW125"/>
      <c r="ATY125"/>
      <c r="AUA125"/>
      <c r="AUC125"/>
      <c r="AUE125"/>
      <c r="AUG125"/>
      <c r="AUI125"/>
      <c r="AUK125"/>
      <c r="AUM125"/>
      <c r="AUO125"/>
      <c r="AUQ125"/>
      <c r="AUS125"/>
      <c r="AUU125"/>
      <c r="AUW125"/>
      <c r="AUY125"/>
      <c r="AVA125"/>
      <c r="AVC125"/>
      <c r="AVE125"/>
      <c r="AVG125"/>
      <c r="AVI125"/>
      <c r="AVK125"/>
      <c r="AVM125"/>
      <c r="AVO125"/>
      <c r="AVQ125"/>
      <c r="AVS125"/>
      <c r="AVU125"/>
      <c r="AVW125"/>
      <c r="AVY125"/>
      <c r="AWA125"/>
      <c r="AWC125"/>
      <c r="AWE125"/>
      <c r="AWG125"/>
      <c r="AWI125"/>
      <c r="AWK125"/>
      <c r="AWM125"/>
      <c r="AWO125"/>
      <c r="AWQ125"/>
      <c r="AWS125"/>
      <c r="AWU125"/>
      <c r="AWW125"/>
      <c r="AWY125"/>
      <c r="AXA125"/>
      <c r="AXC125"/>
      <c r="AXE125"/>
      <c r="AXG125"/>
      <c r="AXI125"/>
      <c r="AXK125"/>
      <c r="AXM125"/>
      <c r="AXO125"/>
      <c r="AXQ125"/>
      <c r="AXS125"/>
      <c r="AXU125"/>
      <c r="AXW125"/>
      <c r="AXY125"/>
      <c r="AYA125"/>
      <c r="AYC125"/>
      <c r="AYE125"/>
      <c r="AYG125"/>
      <c r="AYI125"/>
      <c r="AYK125"/>
      <c r="AYM125"/>
      <c r="AYO125"/>
      <c r="AYQ125"/>
      <c r="AYS125"/>
      <c r="AYU125"/>
      <c r="AYW125"/>
      <c r="AYY125"/>
      <c r="AZA125"/>
      <c r="AZC125"/>
      <c r="AZE125"/>
      <c r="AZG125"/>
      <c r="AZI125"/>
      <c r="AZK125"/>
      <c r="AZM125"/>
      <c r="AZO125"/>
      <c r="AZQ125"/>
      <c r="AZS125"/>
      <c r="AZU125"/>
      <c r="AZW125"/>
      <c r="AZY125"/>
      <c r="BAA125"/>
      <c r="BAC125"/>
      <c r="BAE125"/>
      <c r="BAG125"/>
      <c r="BAI125"/>
      <c r="BAK125"/>
      <c r="BAM125"/>
      <c r="BAO125"/>
      <c r="BAQ125"/>
      <c r="BAS125"/>
      <c r="BAU125"/>
      <c r="BAW125"/>
      <c r="BAY125"/>
      <c r="BBA125"/>
      <c r="BBC125"/>
      <c r="BBE125"/>
      <c r="BBG125"/>
      <c r="BBI125"/>
      <c r="BBK125"/>
      <c r="BBM125"/>
      <c r="BBO125"/>
      <c r="BBQ125"/>
      <c r="BBS125"/>
      <c r="BBU125"/>
      <c r="BBW125"/>
      <c r="BBY125"/>
      <c r="BCA125"/>
      <c r="BCC125"/>
      <c r="BCE125"/>
      <c r="BCG125"/>
      <c r="BCI125"/>
      <c r="BCK125"/>
      <c r="BCM125"/>
      <c r="BCO125"/>
      <c r="BCQ125"/>
      <c r="BCS125"/>
      <c r="BCU125"/>
      <c r="BCW125"/>
      <c r="BCY125"/>
      <c r="BDA125"/>
      <c r="BDC125"/>
      <c r="BDE125"/>
      <c r="BDG125"/>
      <c r="BDI125"/>
      <c r="BDK125"/>
      <c r="BDM125"/>
      <c r="BDO125"/>
      <c r="BDQ125"/>
      <c r="BDS125"/>
      <c r="BDU125"/>
      <c r="BDW125"/>
      <c r="BDY125"/>
      <c r="BEA125"/>
      <c r="BEC125"/>
      <c r="BEE125"/>
      <c r="BEG125"/>
      <c r="BEI125"/>
      <c r="BEK125"/>
      <c r="BEM125"/>
      <c r="BEO125"/>
      <c r="BEQ125"/>
      <c r="BES125"/>
      <c r="BEU125"/>
      <c r="BEW125"/>
      <c r="BEY125"/>
      <c r="BFA125"/>
      <c r="BFC125"/>
      <c r="BFE125"/>
      <c r="BFG125"/>
      <c r="BFI125"/>
      <c r="BFK125"/>
      <c r="BFM125"/>
      <c r="BFO125"/>
      <c r="BFQ125"/>
      <c r="BFS125"/>
      <c r="BFU125"/>
      <c r="BFW125"/>
      <c r="BFY125"/>
      <c r="BGA125"/>
      <c r="BGC125"/>
      <c r="BGE125"/>
      <c r="BGG125"/>
      <c r="BGI125"/>
      <c r="BGK125"/>
      <c r="BGM125"/>
      <c r="BGO125"/>
      <c r="BGQ125"/>
      <c r="BGS125"/>
      <c r="BGU125"/>
      <c r="BGW125"/>
      <c r="BGY125"/>
      <c r="BHA125"/>
      <c r="BHC125"/>
      <c r="BHE125"/>
      <c r="BHG125"/>
      <c r="BHI125"/>
      <c r="BHK125"/>
      <c r="BHM125"/>
      <c r="BHO125"/>
      <c r="BHQ125"/>
      <c r="BHS125"/>
      <c r="BHU125"/>
      <c r="BHW125"/>
      <c r="BHY125"/>
      <c r="BIA125"/>
      <c r="BIC125"/>
      <c r="BIE125"/>
      <c r="BIG125"/>
      <c r="BII125"/>
      <c r="BIK125"/>
      <c r="BIM125"/>
      <c r="BIO125"/>
      <c r="BIQ125"/>
      <c r="BIS125"/>
      <c r="BIU125"/>
      <c r="BIW125"/>
      <c r="BIY125"/>
      <c r="BJA125"/>
      <c r="BJC125"/>
      <c r="BJE125"/>
      <c r="BJG125"/>
      <c r="BJI125"/>
      <c r="BJK125"/>
      <c r="BJM125"/>
      <c r="BJO125"/>
      <c r="BJQ125"/>
      <c r="BJS125"/>
      <c r="BJU125"/>
      <c r="BJW125"/>
      <c r="BJY125"/>
      <c r="BKA125"/>
      <c r="BKC125"/>
      <c r="BKE125"/>
      <c r="BKG125"/>
      <c r="BKI125"/>
      <c r="BKK125"/>
      <c r="BKM125"/>
      <c r="BKO125"/>
      <c r="BKQ125"/>
      <c r="BKS125"/>
      <c r="BKU125"/>
      <c r="BKW125"/>
      <c r="BKY125"/>
      <c r="BLA125"/>
      <c r="BLC125"/>
      <c r="BLE125"/>
      <c r="BLG125"/>
      <c r="BLI125"/>
      <c r="BLK125"/>
      <c r="BLM125"/>
      <c r="BLO125"/>
      <c r="BLQ125"/>
      <c r="BLS125"/>
      <c r="BLU125"/>
      <c r="BLW125"/>
      <c r="BLY125"/>
      <c r="BMA125"/>
      <c r="BMC125"/>
      <c r="BME125"/>
      <c r="BMG125"/>
      <c r="BMI125"/>
      <c r="BMK125"/>
      <c r="BMM125"/>
      <c r="BMO125"/>
      <c r="BMQ125"/>
      <c r="BMS125"/>
      <c r="BMU125"/>
      <c r="BMW125"/>
      <c r="BMY125"/>
      <c r="BNA125"/>
      <c r="BNC125"/>
      <c r="BNE125"/>
      <c r="BNG125"/>
      <c r="BNI125"/>
      <c r="BNK125"/>
      <c r="BNM125"/>
      <c r="BNO125"/>
      <c r="BNQ125"/>
      <c r="BNS125"/>
      <c r="BNU125"/>
      <c r="BNW125"/>
      <c r="BNY125"/>
      <c r="BOA125"/>
      <c r="BOC125"/>
      <c r="BOE125"/>
      <c r="BOG125"/>
      <c r="BOI125"/>
      <c r="BOK125"/>
      <c r="BOM125"/>
      <c r="BOO125"/>
      <c r="BOQ125"/>
      <c r="BOS125"/>
      <c r="BOU125"/>
      <c r="BOW125"/>
      <c r="BOY125"/>
      <c r="BPA125"/>
      <c r="BPC125"/>
      <c r="BPE125"/>
      <c r="BPG125"/>
      <c r="BPI125"/>
      <c r="BPK125"/>
      <c r="BPM125"/>
      <c r="BPO125"/>
      <c r="BPQ125"/>
      <c r="BPS125"/>
      <c r="BPU125"/>
      <c r="BPW125"/>
      <c r="BPY125"/>
      <c r="BQA125"/>
      <c r="BQC125"/>
      <c r="BQE125"/>
      <c r="BQG125"/>
      <c r="BQI125"/>
      <c r="BQK125"/>
      <c r="BQM125"/>
      <c r="BQO125"/>
      <c r="BQQ125"/>
      <c r="BQS125"/>
      <c r="BQU125"/>
      <c r="BQW125"/>
      <c r="BQY125"/>
      <c r="BRA125"/>
      <c r="BRC125"/>
      <c r="BRE125"/>
      <c r="BRG125"/>
      <c r="BRI125"/>
      <c r="BRK125"/>
      <c r="BRM125"/>
      <c r="BRO125"/>
      <c r="BRQ125"/>
      <c r="BRS125"/>
      <c r="BRU125"/>
      <c r="BRW125"/>
      <c r="BRY125"/>
      <c r="BSA125"/>
      <c r="BSC125"/>
      <c r="BSE125"/>
      <c r="BSG125"/>
      <c r="BSI125"/>
      <c r="BSK125"/>
      <c r="BSM125"/>
      <c r="BSO125"/>
      <c r="BSQ125"/>
      <c r="BSS125"/>
      <c r="BSU125"/>
      <c r="BSW125"/>
      <c r="BSY125"/>
      <c r="BTA125"/>
      <c r="BTC125"/>
      <c r="BTE125"/>
      <c r="BTG125"/>
      <c r="BTI125"/>
      <c r="BTK125"/>
      <c r="BTM125"/>
      <c r="BTO125"/>
      <c r="BTQ125"/>
      <c r="BTS125"/>
      <c r="BTU125"/>
      <c r="BTW125"/>
      <c r="BTY125"/>
      <c r="BUA125"/>
      <c r="BUC125"/>
      <c r="BUE125"/>
      <c r="BUG125"/>
      <c r="BUI125"/>
      <c r="BUK125"/>
      <c r="BUM125"/>
      <c r="BUO125"/>
      <c r="BUQ125"/>
      <c r="BUS125"/>
      <c r="BUU125"/>
      <c r="BUW125"/>
      <c r="BUY125"/>
      <c r="BVA125"/>
      <c r="BVC125"/>
      <c r="BVE125"/>
      <c r="BVG125"/>
      <c r="BVI125"/>
      <c r="BVK125"/>
      <c r="BVM125"/>
      <c r="BVO125"/>
      <c r="BVQ125"/>
      <c r="BVS125"/>
      <c r="BVU125"/>
      <c r="BVW125"/>
      <c r="BVY125"/>
      <c r="BWA125"/>
      <c r="BWC125"/>
      <c r="BWE125"/>
      <c r="BWG125"/>
      <c r="BWI125"/>
      <c r="BWK125"/>
      <c r="BWM125"/>
      <c r="BWO125"/>
      <c r="BWQ125"/>
      <c r="BWS125"/>
      <c r="BWU125"/>
      <c r="BWW125"/>
      <c r="BWY125"/>
      <c r="BXA125"/>
      <c r="BXC125"/>
      <c r="BXE125"/>
      <c r="BXG125"/>
      <c r="BXI125"/>
      <c r="BXK125"/>
      <c r="BXM125"/>
      <c r="BXO125"/>
      <c r="BXQ125"/>
      <c r="BXS125"/>
      <c r="BXU125"/>
      <c r="BXW125"/>
      <c r="BXY125"/>
      <c r="BYA125"/>
      <c r="BYC125"/>
      <c r="BYE125"/>
      <c r="BYG125"/>
      <c r="BYI125"/>
      <c r="BYK125"/>
      <c r="BYM125"/>
      <c r="BYO125"/>
      <c r="BYQ125"/>
      <c r="BYS125"/>
      <c r="BYU125"/>
      <c r="BYW125"/>
      <c r="BYY125"/>
      <c r="BZA125"/>
      <c r="BZC125"/>
      <c r="BZE125"/>
      <c r="BZG125"/>
      <c r="BZI125"/>
      <c r="BZK125"/>
      <c r="BZM125"/>
      <c r="BZO125"/>
      <c r="BZQ125"/>
      <c r="BZS125"/>
      <c r="BZU125"/>
      <c r="BZW125"/>
      <c r="BZY125"/>
      <c r="CAA125"/>
      <c r="CAC125"/>
      <c r="CAE125"/>
      <c r="CAG125"/>
      <c r="CAI125"/>
      <c r="CAK125"/>
      <c r="CAM125"/>
      <c r="CAO125"/>
      <c r="CAQ125"/>
      <c r="CAS125"/>
      <c r="CAU125"/>
      <c r="CAW125"/>
      <c r="CAY125"/>
      <c r="CBA125"/>
      <c r="CBC125"/>
      <c r="CBE125"/>
      <c r="CBG125"/>
      <c r="CBI125"/>
      <c r="CBK125"/>
      <c r="CBM125"/>
      <c r="CBO125"/>
      <c r="CBQ125"/>
      <c r="CBS125"/>
      <c r="CBU125"/>
      <c r="CBW125"/>
      <c r="CBY125"/>
      <c r="CCA125"/>
      <c r="CCC125"/>
      <c r="CCE125"/>
      <c r="CCG125"/>
      <c r="CCI125"/>
      <c r="CCK125"/>
      <c r="CCM125"/>
      <c r="CCO125"/>
      <c r="CCQ125"/>
      <c r="CCS125"/>
      <c r="CCU125"/>
      <c r="CCW125"/>
      <c r="CCY125"/>
      <c r="CDA125"/>
      <c r="CDC125"/>
      <c r="CDE125"/>
      <c r="CDG125"/>
      <c r="CDI125"/>
      <c r="CDK125"/>
      <c r="CDM125"/>
      <c r="CDO125"/>
      <c r="CDQ125"/>
      <c r="CDS125"/>
      <c r="CDU125"/>
      <c r="CDW125"/>
      <c r="CDY125"/>
      <c r="CEA125"/>
      <c r="CEC125"/>
      <c r="CEE125"/>
      <c r="CEG125"/>
      <c r="CEI125"/>
      <c r="CEK125"/>
      <c r="CEM125"/>
      <c r="CEO125"/>
      <c r="CEQ125"/>
      <c r="CES125"/>
      <c r="CEU125"/>
      <c r="CEW125"/>
      <c r="CEY125"/>
      <c r="CFA125"/>
      <c r="CFC125"/>
      <c r="CFE125"/>
      <c r="CFG125"/>
      <c r="CFI125"/>
      <c r="CFK125"/>
      <c r="CFM125"/>
      <c r="CFO125"/>
      <c r="CFQ125"/>
      <c r="CFS125"/>
      <c r="CFU125"/>
      <c r="CFW125"/>
      <c r="CFY125"/>
      <c r="CGA125"/>
      <c r="CGC125"/>
      <c r="CGE125"/>
      <c r="CGG125"/>
      <c r="CGI125"/>
      <c r="CGK125"/>
      <c r="CGM125"/>
      <c r="CGO125"/>
      <c r="CGQ125"/>
      <c r="CGS125"/>
      <c r="CGU125"/>
      <c r="CGW125"/>
      <c r="CGY125"/>
      <c r="CHA125"/>
      <c r="CHC125"/>
      <c r="CHE125"/>
      <c r="CHG125"/>
      <c r="CHI125"/>
      <c r="CHK125"/>
      <c r="CHM125"/>
      <c r="CHO125"/>
      <c r="CHQ125"/>
      <c r="CHS125"/>
      <c r="CHU125"/>
      <c r="CHW125"/>
      <c r="CHY125"/>
      <c r="CIA125"/>
      <c r="CIC125"/>
      <c r="CIE125"/>
      <c r="CIG125"/>
      <c r="CII125"/>
      <c r="CIK125"/>
      <c r="CIM125"/>
      <c r="CIO125"/>
      <c r="CIQ125"/>
      <c r="CIS125"/>
      <c r="CIU125"/>
      <c r="CIW125"/>
      <c r="CIY125"/>
      <c r="CJA125"/>
      <c r="CJC125"/>
      <c r="CJE125"/>
      <c r="CJG125"/>
      <c r="CJI125"/>
      <c r="CJK125"/>
      <c r="CJM125"/>
      <c r="CJO125"/>
      <c r="CJQ125"/>
      <c r="CJS125"/>
      <c r="CJU125"/>
      <c r="CJW125"/>
      <c r="CJY125"/>
      <c r="CKA125"/>
      <c r="CKC125"/>
      <c r="CKE125"/>
      <c r="CKG125"/>
      <c r="CKI125"/>
      <c r="CKK125"/>
      <c r="CKM125"/>
      <c r="CKO125"/>
      <c r="CKQ125"/>
      <c r="CKS125"/>
      <c r="CKU125"/>
      <c r="CKW125"/>
      <c r="CKY125"/>
      <c r="CLA125"/>
      <c r="CLC125"/>
      <c r="CLE125"/>
      <c r="CLG125"/>
      <c r="CLI125"/>
      <c r="CLK125"/>
      <c r="CLM125"/>
      <c r="CLO125"/>
      <c r="CLQ125"/>
      <c r="CLS125"/>
      <c r="CLU125"/>
      <c r="CLW125"/>
      <c r="CLY125"/>
      <c r="CMA125"/>
      <c r="CMC125"/>
      <c r="CME125"/>
      <c r="CMG125"/>
      <c r="CMI125"/>
      <c r="CMK125"/>
      <c r="CMM125"/>
      <c r="CMO125"/>
      <c r="CMQ125"/>
      <c r="CMS125"/>
      <c r="CMU125"/>
      <c r="CMW125"/>
      <c r="CMY125"/>
      <c r="CNA125"/>
      <c r="CNC125"/>
      <c r="CNE125"/>
      <c r="CNG125"/>
      <c r="CNI125"/>
      <c r="CNK125"/>
      <c r="CNM125"/>
      <c r="CNO125"/>
      <c r="CNQ125"/>
      <c r="CNS125"/>
      <c r="CNU125"/>
      <c r="CNW125"/>
      <c r="CNY125"/>
      <c r="COA125"/>
      <c r="COC125"/>
      <c r="COE125"/>
      <c r="COG125"/>
      <c r="COI125"/>
      <c r="COK125"/>
      <c r="COM125"/>
      <c r="COO125"/>
      <c r="COQ125"/>
      <c r="COS125"/>
      <c r="COU125"/>
      <c r="COW125"/>
      <c r="COY125"/>
      <c r="CPA125"/>
      <c r="CPC125"/>
      <c r="CPE125"/>
      <c r="CPG125"/>
      <c r="CPI125"/>
      <c r="CPK125"/>
      <c r="CPM125"/>
      <c r="CPO125"/>
      <c r="CPQ125"/>
      <c r="CPS125"/>
      <c r="CPU125"/>
      <c r="CPW125"/>
      <c r="CPY125"/>
      <c r="CQA125"/>
      <c r="CQC125"/>
      <c r="CQE125"/>
      <c r="CQG125"/>
      <c r="CQI125"/>
      <c r="CQK125"/>
      <c r="CQM125"/>
      <c r="CQO125"/>
      <c r="CQQ125"/>
      <c r="CQS125"/>
      <c r="CQU125"/>
      <c r="CQW125"/>
      <c r="CQY125"/>
      <c r="CRA125"/>
      <c r="CRC125"/>
      <c r="CRE125"/>
      <c r="CRG125"/>
      <c r="CRI125"/>
      <c r="CRK125"/>
      <c r="CRM125"/>
      <c r="CRO125"/>
      <c r="CRQ125"/>
      <c r="CRS125"/>
      <c r="CRU125"/>
      <c r="CRW125"/>
      <c r="CRY125"/>
      <c r="CSA125"/>
      <c r="CSC125"/>
      <c r="CSE125"/>
      <c r="CSG125"/>
      <c r="CSI125"/>
      <c r="CSK125"/>
      <c r="CSM125"/>
      <c r="CSO125"/>
      <c r="CSQ125"/>
      <c r="CSS125"/>
      <c r="CSU125"/>
      <c r="CSW125"/>
      <c r="CSY125"/>
      <c r="CTA125"/>
      <c r="CTC125"/>
      <c r="CTE125"/>
      <c r="CTG125"/>
      <c r="CTI125"/>
      <c r="CTK125"/>
      <c r="CTM125"/>
      <c r="CTO125"/>
      <c r="CTQ125"/>
      <c r="CTS125"/>
      <c r="CTU125"/>
      <c r="CTW125"/>
      <c r="CTY125"/>
      <c r="CUA125"/>
      <c r="CUC125"/>
      <c r="CUE125"/>
      <c r="CUG125"/>
      <c r="CUI125"/>
      <c r="CUK125"/>
      <c r="CUM125"/>
      <c r="CUO125"/>
      <c r="CUQ125"/>
      <c r="CUS125"/>
      <c r="CUU125"/>
      <c r="CUW125"/>
      <c r="CUY125"/>
      <c r="CVA125"/>
      <c r="CVC125"/>
      <c r="CVE125"/>
      <c r="CVG125"/>
      <c r="CVI125"/>
      <c r="CVK125"/>
      <c r="CVM125"/>
      <c r="CVO125"/>
      <c r="CVQ125"/>
      <c r="CVS125"/>
      <c r="CVU125"/>
      <c r="CVW125"/>
      <c r="CVY125"/>
      <c r="CWA125"/>
      <c r="CWC125"/>
      <c r="CWE125"/>
      <c r="CWG125"/>
      <c r="CWI125"/>
      <c r="CWK125"/>
      <c r="CWM125"/>
      <c r="CWO125"/>
      <c r="CWQ125"/>
      <c r="CWS125"/>
      <c r="CWU125"/>
      <c r="CWW125"/>
      <c r="CWY125"/>
      <c r="CXA125"/>
      <c r="CXC125"/>
      <c r="CXE125"/>
      <c r="CXG125"/>
      <c r="CXI125"/>
      <c r="CXK125"/>
      <c r="CXM125"/>
      <c r="CXO125"/>
      <c r="CXQ125"/>
      <c r="CXS125"/>
      <c r="CXU125"/>
      <c r="CXW125"/>
      <c r="CXY125"/>
      <c r="CYA125"/>
      <c r="CYC125"/>
      <c r="CYE125"/>
      <c r="CYG125"/>
      <c r="CYI125"/>
      <c r="CYK125"/>
      <c r="CYM125"/>
      <c r="CYO125"/>
      <c r="CYQ125"/>
      <c r="CYS125"/>
      <c r="CYU125"/>
      <c r="CYW125"/>
      <c r="CYY125"/>
      <c r="CZA125"/>
      <c r="CZC125"/>
      <c r="CZE125"/>
      <c r="CZG125"/>
      <c r="CZI125"/>
      <c r="CZK125"/>
      <c r="CZM125"/>
      <c r="CZO125"/>
      <c r="CZQ125"/>
      <c r="CZS125"/>
      <c r="CZU125"/>
      <c r="CZW125"/>
      <c r="CZY125"/>
      <c r="DAA125"/>
      <c r="DAC125"/>
      <c r="DAE125"/>
      <c r="DAG125"/>
      <c r="DAI125"/>
      <c r="DAK125"/>
      <c r="DAM125"/>
      <c r="DAO125"/>
      <c r="DAQ125"/>
      <c r="DAS125"/>
      <c r="DAU125"/>
      <c r="DAW125"/>
      <c r="DAY125"/>
      <c r="DBA125"/>
      <c r="DBC125"/>
      <c r="DBE125"/>
      <c r="DBG125"/>
      <c r="DBI125"/>
      <c r="DBK125"/>
      <c r="DBM125"/>
      <c r="DBO125"/>
      <c r="DBQ125"/>
      <c r="DBS125"/>
      <c r="DBU125"/>
      <c r="DBW125"/>
      <c r="DBY125"/>
      <c r="DCA125"/>
      <c r="DCC125"/>
      <c r="DCE125"/>
      <c r="DCG125"/>
      <c r="DCI125"/>
      <c r="DCK125"/>
      <c r="DCM125"/>
      <c r="DCO125"/>
      <c r="DCQ125"/>
      <c r="DCS125"/>
      <c r="DCU125"/>
      <c r="DCW125"/>
      <c r="DCY125"/>
      <c r="DDA125"/>
      <c r="DDC125"/>
      <c r="DDE125"/>
      <c r="DDG125"/>
      <c r="DDI125"/>
      <c r="DDK125"/>
      <c r="DDM125"/>
      <c r="DDO125"/>
      <c r="DDQ125"/>
      <c r="DDS125"/>
      <c r="DDU125"/>
      <c r="DDW125"/>
      <c r="DDY125"/>
      <c r="DEA125"/>
      <c r="DEC125"/>
      <c r="DEE125"/>
      <c r="DEG125"/>
      <c r="DEI125"/>
      <c r="DEK125"/>
      <c r="DEM125"/>
      <c r="DEO125"/>
      <c r="DEQ125"/>
      <c r="DES125"/>
      <c r="DEU125"/>
      <c r="DEW125"/>
      <c r="DEY125"/>
      <c r="DFA125"/>
      <c r="DFC125"/>
      <c r="DFE125"/>
      <c r="DFG125"/>
      <c r="DFI125"/>
      <c r="DFK125"/>
      <c r="DFM125"/>
      <c r="DFO125"/>
      <c r="DFQ125"/>
      <c r="DFS125"/>
      <c r="DFU125"/>
      <c r="DFW125"/>
      <c r="DFY125"/>
      <c r="DGA125"/>
      <c r="DGC125"/>
      <c r="DGE125"/>
      <c r="DGG125"/>
      <c r="DGI125"/>
      <c r="DGK125"/>
      <c r="DGM125"/>
      <c r="DGO125"/>
      <c r="DGQ125"/>
      <c r="DGS125"/>
      <c r="DGU125"/>
      <c r="DGW125"/>
      <c r="DGY125"/>
      <c r="DHA125"/>
      <c r="DHC125"/>
      <c r="DHE125"/>
      <c r="DHG125"/>
      <c r="DHI125"/>
      <c r="DHK125"/>
      <c r="DHM125"/>
      <c r="DHO125"/>
      <c r="DHQ125"/>
      <c r="DHS125"/>
      <c r="DHU125"/>
      <c r="DHW125"/>
      <c r="DHY125"/>
      <c r="DIA125"/>
      <c r="DIC125"/>
      <c r="DIE125"/>
      <c r="DIG125"/>
      <c r="DII125"/>
      <c r="DIK125"/>
      <c r="DIM125"/>
      <c r="DIO125"/>
      <c r="DIQ125"/>
      <c r="DIS125"/>
      <c r="DIU125"/>
      <c r="DIW125"/>
      <c r="DIY125"/>
      <c r="DJA125"/>
      <c r="DJC125"/>
      <c r="DJE125"/>
      <c r="DJG125"/>
      <c r="DJI125"/>
      <c r="DJK125"/>
      <c r="DJM125"/>
      <c r="DJO125"/>
      <c r="DJQ125"/>
      <c r="DJS125"/>
      <c r="DJU125"/>
      <c r="DJW125"/>
      <c r="DJY125"/>
      <c r="DKA125"/>
      <c r="DKC125"/>
      <c r="DKE125"/>
      <c r="DKG125"/>
      <c r="DKI125"/>
      <c r="DKK125"/>
      <c r="DKM125"/>
      <c r="DKO125"/>
      <c r="DKQ125"/>
      <c r="DKS125"/>
      <c r="DKU125"/>
      <c r="DKW125"/>
      <c r="DKY125"/>
      <c r="DLA125"/>
      <c r="DLC125"/>
      <c r="DLE125"/>
      <c r="DLG125"/>
      <c r="DLI125"/>
      <c r="DLK125"/>
      <c r="DLM125"/>
      <c r="DLO125"/>
      <c r="DLQ125"/>
      <c r="DLS125"/>
      <c r="DLU125"/>
      <c r="DLW125"/>
      <c r="DLY125"/>
      <c r="DMA125"/>
      <c r="DMC125"/>
      <c r="DME125"/>
      <c r="DMG125"/>
      <c r="DMI125"/>
      <c r="DMK125"/>
      <c r="DMM125"/>
      <c r="DMO125"/>
      <c r="DMQ125"/>
      <c r="DMS125"/>
      <c r="DMU125"/>
      <c r="DMW125"/>
      <c r="DMY125"/>
      <c r="DNA125"/>
      <c r="DNC125"/>
      <c r="DNE125"/>
      <c r="DNG125"/>
      <c r="DNI125"/>
      <c r="DNK125"/>
      <c r="DNM125"/>
      <c r="DNO125"/>
      <c r="DNQ125"/>
      <c r="DNS125"/>
      <c r="DNU125"/>
      <c r="DNW125"/>
      <c r="DNY125"/>
      <c r="DOA125"/>
      <c r="DOC125"/>
      <c r="DOE125"/>
      <c r="DOG125"/>
      <c r="DOI125"/>
      <c r="DOK125"/>
      <c r="DOM125"/>
      <c r="DOO125"/>
      <c r="DOQ125"/>
      <c r="DOS125"/>
      <c r="DOU125"/>
      <c r="DOW125"/>
      <c r="DOY125"/>
      <c r="DPA125"/>
      <c r="DPC125"/>
      <c r="DPE125"/>
      <c r="DPG125"/>
      <c r="DPI125"/>
      <c r="DPK125"/>
      <c r="DPM125"/>
      <c r="DPO125"/>
      <c r="DPQ125"/>
      <c r="DPS125"/>
      <c r="DPU125"/>
      <c r="DPW125"/>
      <c r="DPY125"/>
      <c r="DQA125"/>
      <c r="DQC125"/>
      <c r="DQE125"/>
      <c r="DQG125"/>
      <c r="DQI125"/>
      <c r="DQK125"/>
      <c r="DQM125"/>
      <c r="DQO125"/>
      <c r="DQQ125"/>
      <c r="DQS125"/>
      <c r="DQU125"/>
      <c r="DQW125"/>
      <c r="DQY125"/>
      <c r="DRA125"/>
      <c r="DRC125"/>
      <c r="DRE125"/>
      <c r="DRG125"/>
      <c r="DRI125"/>
      <c r="DRK125"/>
      <c r="DRM125"/>
      <c r="DRO125"/>
      <c r="DRQ125"/>
      <c r="DRS125"/>
      <c r="DRU125"/>
      <c r="DRW125"/>
      <c r="DRY125"/>
      <c r="DSA125"/>
      <c r="DSC125"/>
      <c r="DSE125"/>
      <c r="DSG125"/>
      <c r="DSI125"/>
      <c r="DSK125"/>
      <c r="DSM125"/>
      <c r="DSO125"/>
      <c r="DSQ125"/>
      <c r="DSS125"/>
      <c r="DSU125"/>
      <c r="DSW125"/>
      <c r="DSY125"/>
      <c r="DTA125"/>
      <c r="DTC125"/>
      <c r="DTE125"/>
      <c r="DTG125"/>
      <c r="DTI125"/>
      <c r="DTK125"/>
      <c r="DTM125"/>
      <c r="DTO125"/>
      <c r="DTQ125"/>
      <c r="DTS125"/>
      <c r="DTU125"/>
      <c r="DTW125"/>
      <c r="DTY125"/>
      <c r="DUA125"/>
      <c r="DUC125"/>
      <c r="DUE125"/>
      <c r="DUG125"/>
      <c r="DUI125"/>
      <c r="DUK125"/>
      <c r="DUM125"/>
      <c r="DUO125"/>
      <c r="DUQ125"/>
      <c r="DUS125"/>
      <c r="DUU125"/>
      <c r="DUW125"/>
      <c r="DUY125"/>
      <c r="DVA125"/>
      <c r="DVC125"/>
      <c r="DVE125"/>
      <c r="DVG125"/>
      <c r="DVI125"/>
      <c r="DVK125"/>
      <c r="DVM125"/>
      <c r="DVO125"/>
      <c r="DVQ125"/>
      <c r="DVS125"/>
      <c r="DVU125"/>
      <c r="DVW125"/>
      <c r="DVY125"/>
      <c r="DWA125"/>
      <c r="DWC125"/>
      <c r="DWE125"/>
      <c r="DWG125"/>
      <c r="DWI125"/>
      <c r="DWK125"/>
      <c r="DWM125"/>
      <c r="DWO125"/>
      <c r="DWQ125"/>
      <c r="DWS125"/>
      <c r="DWU125"/>
      <c r="DWW125"/>
      <c r="DWY125"/>
      <c r="DXA125"/>
      <c r="DXC125"/>
      <c r="DXE125"/>
      <c r="DXG125"/>
      <c r="DXI125"/>
      <c r="DXK125"/>
      <c r="DXM125"/>
      <c r="DXO125"/>
      <c r="DXQ125"/>
      <c r="DXS125"/>
      <c r="DXU125"/>
      <c r="DXW125"/>
      <c r="DXY125"/>
      <c r="DYA125"/>
      <c r="DYC125"/>
      <c r="DYE125"/>
      <c r="DYG125"/>
      <c r="DYI125"/>
      <c r="DYK125"/>
      <c r="DYM125"/>
      <c r="DYO125"/>
      <c r="DYQ125"/>
      <c r="DYS125"/>
      <c r="DYU125"/>
      <c r="DYW125"/>
      <c r="DYY125"/>
      <c r="DZA125"/>
      <c r="DZC125"/>
      <c r="DZE125"/>
      <c r="DZG125"/>
      <c r="DZI125"/>
      <c r="DZK125"/>
      <c r="DZM125"/>
      <c r="DZO125"/>
      <c r="DZQ125"/>
      <c r="DZS125"/>
      <c r="DZU125"/>
      <c r="DZW125"/>
      <c r="DZY125"/>
      <c r="EAA125"/>
      <c r="EAC125"/>
      <c r="EAE125"/>
      <c r="EAG125"/>
      <c r="EAI125"/>
      <c r="EAK125"/>
      <c r="EAM125"/>
      <c r="EAO125"/>
      <c r="EAQ125"/>
      <c r="EAS125"/>
      <c r="EAU125"/>
      <c r="EAW125"/>
      <c r="EAY125"/>
      <c r="EBA125"/>
      <c r="EBC125"/>
      <c r="EBE125"/>
      <c r="EBG125"/>
      <c r="EBI125"/>
      <c r="EBK125"/>
      <c r="EBM125"/>
      <c r="EBO125"/>
      <c r="EBQ125"/>
      <c r="EBS125"/>
      <c r="EBU125"/>
      <c r="EBW125"/>
      <c r="EBY125"/>
      <c r="ECA125"/>
      <c r="ECC125"/>
      <c r="ECE125"/>
      <c r="ECG125"/>
      <c r="ECI125"/>
      <c r="ECK125"/>
      <c r="ECM125"/>
      <c r="ECO125"/>
      <c r="ECQ125"/>
      <c r="ECS125"/>
      <c r="ECU125"/>
      <c r="ECW125"/>
      <c r="ECY125"/>
      <c r="EDA125"/>
      <c r="EDC125"/>
      <c r="EDE125"/>
      <c r="EDG125"/>
      <c r="EDI125"/>
      <c r="EDK125"/>
      <c r="EDM125"/>
      <c r="EDO125"/>
      <c r="EDQ125"/>
      <c r="EDS125"/>
      <c r="EDU125"/>
      <c r="EDW125"/>
      <c r="EDY125"/>
      <c r="EEA125"/>
      <c r="EEC125"/>
      <c r="EEE125"/>
      <c r="EEG125"/>
      <c r="EEI125"/>
      <c r="EEK125"/>
      <c r="EEM125"/>
      <c r="EEO125"/>
      <c r="EEQ125"/>
      <c r="EES125"/>
      <c r="EEU125"/>
      <c r="EEW125"/>
      <c r="EEY125"/>
      <c r="EFA125"/>
      <c r="EFC125"/>
      <c r="EFE125"/>
      <c r="EFG125"/>
      <c r="EFI125"/>
      <c r="EFK125"/>
      <c r="EFM125"/>
      <c r="EFO125"/>
      <c r="EFQ125"/>
      <c r="EFS125"/>
      <c r="EFU125"/>
      <c r="EFW125"/>
      <c r="EFY125"/>
      <c r="EGA125"/>
      <c r="EGC125"/>
      <c r="EGE125"/>
      <c r="EGG125"/>
      <c r="EGI125"/>
      <c r="EGK125"/>
      <c r="EGM125"/>
      <c r="EGO125"/>
      <c r="EGQ125"/>
      <c r="EGS125"/>
      <c r="EGU125"/>
      <c r="EGW125"/>
      <c r="EGY125"/>
      <c r="EHA125"/>
      <c r="EHC125"/>
      <c r="EHE125"/>
      <c r="EHG125"/>
      <c r="EHI125"/>
      <c r="EHK125"/>
      <c r="EHM125"/>
      <c r="EHO125"/>
      <c r="EHQ125"/>
      <c r="EHS125"/>
      <c r="EHU125"/>
      <c r="EHW125"/>
      <c r="EHY125"/>
      <c r="EIA125"/>
      <c r="EIC125"/>
      <c r="EIE125"/>
      <c r="EIG125"/>
      <c r="EII125"/>
      <c r="EIK125"/>
      <c r="EIM125"/>
      <c r="EIO125"/>
      <c r="EIQ125"/>
      <c r="EIS125"/>
      <c r="EIU125"/>
      <c r="EIW125"/>
      <c r="EIY125"/>
      <c r="EJA125"/>
      <c r="EJC125"/>
      <c r="EJE125"/>
      <c r="EJG125"/>
      <c r="EJI125"/>
      <c r="EJK125"/>
      <c r="EJM125"/>
      <c r="EJO125"/>
      <c r="EJQ125"/>
      <c r="EJS125"/>
      <c r="EJU125"/>
      <c r="EJW125"/>
      <c r="EJY125"/>
      <c r="EKA125"/>
      <c r="EKC125"/>
      <c r="EKE125"/>
      <c r="EKG125"/>
      <c r="EKI125"/>
      <c r="EKK125"/>
      <c r="EKM125"/>
      <c r="EKO125"/>
      <c r="EKQ125"/>
      <c r="EKS125"/>
      <c r="EKU125"/>
      <c r="EKW125"/>
      <c r="EKY125"/>
      <c r="ELA125"/>
      <c r="ELC125"/>
      <c r="ELE125"/>
      <c r="ELG125"/>
      <c r="ELI125"/>
      <c r="ELK125"/>
      <c r="ELM125"/>
      <c r="ELO125"/>
      <c r="ELQ125"/>
      <c r="ELS125"/>
      <c r="ELU125"/>
      <c r="ELW125"/>
      <c r="ELY125"/>
      <c r="EMA125"/>
      <c r="EMC125"/>
      <c r="EME125"/>
      <c r="EMG125"/>
      <c r="EMI125"/>
      <c r="EMK125"/>
      <c r="EMM125"/>
      <c r="EMO125"/>
      <c r="EMQ125"/>
      <c r="EMS125"/>
      <c r="EMU125"/>
      <c r="EMW125"/>
      <c r="EMY125"/>
      <c r="ENA125"/>
      <c r="ENC125"/>
      <c r="ENE125"/>
      <c r="ENG125"/>
      <c r="ENI125"/>
      <c r="ENK125"/>
      <c r="ENM125"/>
      <c r="ENO125"/>
      <c r="ENQ125"/>
      <c r="ENS125"/>
      <c r="ENU125"/>
      <c r="ENW125"/>
      <c r="ENY125"/>
      <c r="EOA125"/>
      <c r="EOC125"/>
      <c r="EOE125"/>
      <c r="EOG125"/>
      <c r="EOI125"/>
      <c r="EOK125"/>
      <c r="EOM125"/>
      <c r="EOO125"/>
      <c r="EOQ125"/>
      <c r="EOS125"/>
      <c r="EOU125"/>
      <c r="EOW125"/>
      <c r="EOY125"/>
      <c r="EPA125"/>
      <c r="EPC125"/>
      <c r="EPE125"/>
      <c r="EPG125"/>
      <c r="EPI125"/>
      <c r="EPK125"/>
      <c r="EPM125"/>
      <c r="EPO125"/>
      <c r="EPQ125"/>
      <c r="EPS125"/>
      <c r="EPU125"/>
      <c r="EPW125"/>
      <c r="EPY125"/>
      <c r="EQA125"/>
      <c r="EQC125"/>
      <c r="EQE125"/>
      <c r="EQG125"/>
      <c r="EQI125"/>
      <c r="EQK125"/>
      <c r="EQM125"/>
      <c r="EQO125"/>
      <c r="EQQ125"/>
      <c r="EQS125"/>
      <c r="EQU125"/>
      <c r="EQW125"/>
      <c r="EQY125"/>
      <c r="ERA125"/>
      <c r="ERC125"/>
      <c r="ERE125"/>
      <c r="ERG125"/>
      <c r="ERI125"/>
      <c r="ERK125"/>
      <c r="ERM125"/>
      <c r="ERO125"/>
      <c r="ERQ125"/>
      <c r="ERS125"/>
      <c r="ERU125"/>
      <c r="ERW125"/>
      <c r="ERY125"/>
      <c r="ESA125"/>
      <c r="ESC125"/>
      <c r="ESE125"/>
      <c r="ESG125"/>
      <c r="ESI125"/>
      <c r="ESK125"/>
      <c r="ESM125"/>
      <c r="ESO125"/>
      <c r="ESQ125"/>
      <c r="ESS125"/>
      <c r="ESU125"/>
      <c r="ESW125"/>
      <c r="ESY125"/>
      <c r="ETA125"/>
      <c r="ETC125"/>
      <c r="ETE125"/>
      <c r="ETG125"/>
      <c r="ETI125"/>
      <c r="ETK125"/>
      <c r="ETM125"/>
      <c r="ETO125"/>
      <c r="ETQ125"/>
      <c r="ETS125"/>
      <c r="ETU125"/>
      <c r="ETW125"/>
      <c r="ETY125"/>
      <c r="EUA125"/>
      <c r="EUC125"/>
      <c r="EUE125"/>
      <c r="EUG125"/>
      <c r="EUI125"/>
      <c r="EUK125"/>
      <c r="EUM125"/>
      <c r="EUO125"/>
      <c r="EUQ125"/>
      <c r="EUS125"/>
      <c r="EUU125"/>
      <c r="EUW125"/>
      <c r="EUY125"/>
      <c r="EVA125"/>
      <c r="EVC125"/>
      <c r="EVE125"/>
      <c r="EVG125"/>
      <c r="EVI125"/>
      <c r="EVK125"/>
      <c r="EVM125"/>
      <c r="EVO125"/>
      <c r="EVQ125"/>
      <c r="EVS125"/>
      <c r="EVU125"/>
      <c r="EVW125"/>
      <c r="EVY125"/>
      <c r="EWA125"/>
      <c r="EWC125"/>
      <c r="EWE125"/>
      <c r="EWG125"/>
      <c r="EWI125"/>
      <c r="EWK125"/>
      <c r="EWM125"/>
      <c r="EWO125"/>
      <c r="EWQ125"/>
      <c r="EWS125"/>
      <c r="EWU125"/>
      <c r="EWW125"/>
      <c r="EWY125"/>
      <c r="EXA125"/>
      <c r="EXC125"/>
      <c r="EXE125"/>
      <c r="EXG125"/>
      <c r="EXI125"/>
      <c r="EXK125"/>
      <c r="EXM125"/>
      <c r="EXO125"/>
      <c r="EXQ125"/>
      <c r="EXS125"/>
      <c r="EXU125"/>
      <c r="EXW125"/>
      <c r="EXY125"/>
      <c r="EYA125"/>
      <c r="EYC125"/>
      <c r="EYE125"/>
      <c r="EYG125"/>
      <c r="EYI125"/>
      <c r="EYK125"/>
      <c r="EYM125"/>
      <c r="EYO125"/>
      <c r="EYQ125"/>
      <c r="EYS125"/>
      <c r="EYU125"/>
      <c r="EYW125"/>
      <c r="EYY125"/>
      <c r="EZA125"/>
      <c r="EZC125"/>
      <c r="EZE125"/>
      <c r="EZG125"/>
      <c r="EZI125"/>
      <c r="EZK125"/>
      <c r="EZM125"/>
      <c r="EZO125"/>
      <c r="EZQ125"/>
      <c r="EZS125"/>
      <c r="EZU125"/>
      <c r="EZW125"/>
      <c r="EZY125"/>
      <c r="FAA125"/>
      <c r="FAC125"/>
      <c r="FAE125"/>
      <c r="FAG125"/>
      <c r="FAI125"/>
      <c r="FAK125"/>
      <c r="FAM125"/>
      <c r="FAO125"/>
      <c r="FAQ125"/>
      <c r="FAS125"/>
      <c r="FAU125"/>
      <c r="FAW125"/>
      <c r="FAY125"/>
      <c r="FBA125"/>
      <c r="FBC125"/>
      <c r="FBE125"/>
      <c r="FBG125"/>
      <c r="FBI125"/>
      <c r="FBK125"/>
      <c r="FBM125"/>
      <c r="FBO125"/>
      <c r="FBQ125"/>
      <c r="FBS125"/>
      <c r="FBU125"/>
      <c r="FBW125"/>
      <c r="FBY125"/>
      <c r="FCA125"/>
      <c r="FCC125"/>
      <c r="FCE125"/>
      <c r="FCG125"/>
      <c r="FCI125"/>
      <c r="FCK125"/>
      <c r="FCM125"/>
      <c r="FCO125"/>
      <c r="FCQ125"/>
      <c r="FCS125"/>
      <c r="FCU125"/>
      <c r="FCW125"/>
      <c r="FCY125"/>
      <c r="FDA125"/>
      <c r="FDC125"/>
      <c r="FDE125"/>
      <c r="FDG125"/>
      <c r="FDI125"/>
      <c r="FDK125"/>
      <c r="FDM125"/>
      <c r="FDO125"/>
      <c r="FDQ125"/>
      <c r="FDS125"/>
      <c r="FDU125"/>
      <c r="FDW125"/>
      <c r="FDY125"/>
      <c r="FEA125"/>
      <c r="FEC125"/>
      <c r="FEE125"/>
      <c r="FEG125"/>
      <c r="FEI125"/>
      <c r="FEK125"/>
      <c r="FEM125"/>
      <c r="FEO125"/>
      <c r="FEQ125"/>
      <c r="FES125"/>
      <c r="FEU125"/>
      <c r="FEW125"/>
      <c r="FEY125"/>
      <c r="FFA125"/>
      <c r="FFC125"/>
      <c r="FFE125"/>
      <c r="FFG125"/>
      <c r="FFI125"/>
      <c r="FFK125"/>
      <c r="FFM125"/>
      <c r="FFO125"/>
      <c r="FFQ125"/>
      <c r="FFS125"/>
      <c r="FFU125"/>
      <c r="FFW125"/>
      <c r="FFY125"/>
      <c r="FGA125"/>
      <c r="FGC125"/>
      <c r="FGE125"/>
      <c r="FGG125"/>
      <c r="FGI125"/>
      <c r="FGK125"/>
      <c r="FGM125"/>
      <c r="FGO125"/>
      <c r="FGQ125"/>
      <c r="FGS125"/>
      <c r="FGU125"/>
      <c r="FGW125"/>
      <c r="FGY125"/>
      <c r="FHA125"/>
      <c r="FHC125"/>
      <c r="FHE125"/>
      <c r="FHG125"/>
      <c r="FHI125"/>
      <c r="FHK125"/>
      <c r="FHM125"/>
      <c r="FHO125"/>
      <c r="FHQ125"/>
      <c r="FHS125"/>
      <c r="FHU125"/>
      <c r="FHW125"/>
      <c r="FHY125"/>
      <c r="FIA125"/>
      <c r="FIC125"/>
      <c r="FIE125"/>
      <c r="FIG125"/>
      <c r="FII125"/>
      <c r="FIK125"/>
      <c r="FIM125"/>
      <c r="FIO125"/>
      <c r="FIQ125"/>
      <c r="FIS125"/>
      <c r="FIU125"/>
      <c r="FIW125"/>
      <c r="FIY125"/>
      <c r="FJA125"/>
      <c r="FJC125"/>
      <c r="FJE125"/>
      <c r="FJG125"/>
      <c r="FJI125"/>
      <c r="FJK125"/>
      <c r="FJM125"/>
      <c r="FJO125"/>
      <c r="FJQ125"/>
      <c r="FJS125"/>
      <c r="FJU125"/>
      <c r="FJW125"/>
      <c r="FJY125"/>
      <c r="FKA125"/>
      <c r="FKC125"/>
      <c r="FKE125"/>
      <c r="FKG125"/>
      <c r="FKI125"/>
      <c r="FKK125"/>
      <c r="FKM125"/>
      <c r="FKO125"/>
      <c r="FKQ125"/>
      <c r="FKS125"/>
      <c r="FKU125"/>
      <c r="FKW125"/>
      <c r="FKY125"/>
      <c r="FLA125"/>
      <c r="FLC125"/>
      <c r="FLE125"/>
      <c r="FLG125"/>
      <c r="FLI125"/>
      <c r="FLK125"/>
      <c r="FLM125"/>
      <c r="FLO125"/>
      <c r="FLQ125"/>
      <c r="FLS125"/>
      <c r="FLU125"/>
      <c r="FLW125"/>
      <c r="FLY125"/>
      <c r="FMA125"/>
      <c r="FMC125"/>
      <c r="FME125"/>
      <c r="FMG125"/>
      <c r="FMI125"/>
      <c r="FMK125"/>
      <c r="FMM125"/>
      <c r="FMO125"/>
      <c r="FMQ125"/>
      <c r="FMS125"/>
      <c r="FMU125"/>
      <c r="FMW125"/>
      <c r="FMY125"/>
      <c r="FNA125"/>
      <c r="FNC125"/>
      <c r="FNE125"/>
      <c r="FNG125"/>
      <c r="FNI125"/>
      <c r="FNK125"/>
      <c r="FNM125"/>
      <c r="FNO125"/>
      <c r="FNQ125"/>
      <c r="FNS125"/>
      <c r="FNU125"/>
      <c r="FNW125"/>
      <c r="FNY125"/>
      <c r="FOA125"/>
      <c r="FOC125"/>
      <c r="FOE125"/>
      <c r="FOG125"/>
      <c r="FOI125"/>
      <c r="FOK125"/>
      <c r="FOM125"/>
      <c r="FOO125"/>
      <c r="FOQ125"/>
      <c r="FOS125"/>
      <c r="FOU125"/>
      <c r="FOW125"/>
      <c r="FOY125"/>
      <c r="FPA125"/>
      <c r="FPC125"/>
      <c r="FPE125"/>
      <c r="FPG125"/>
      <c r="FPI125"/>
      <c r="FPK125"/>
      <c r="FPM125"/>
      <c r="FPO125"/>
      <c r="FPQ125"/>
      <c r="FPS125"/>
      <c r="FPU125"/>
      <c r="FPW125"/>
      <c r="FPY125"/>
      <c r="FQA125"/>
      <c r="FQC125"/>
      <c r="FQE125"/>
      <c r="FQG125"/>
      <c r="FQI125"/>
      <c r="FQK125"/>
      <c r="FQM125"/>
      <c r="FQO125"/>
      <c r="FQQ125"/>
      <c r="FQS125"/>
      <c r="FQU125"/>
      <c r="FQW125"/>
      <c r="FQY125"/>
      <c r="FRA125"/>
      <c r="FRC125"/>
      <c r="FRE125"/>
      <c r="FRG125"/>
      <c r="FRI125"/>
      <c r="FRK125"/>
      <c r="FRM125"/>
      <c r="FRO125"/>
      <c r="FRQ125"/>
      <c r="FRS125"/>
      <c r="FRU125"/>
      <c r="FRW125"/>
      <c r="FRY125"/>
      <c r="FSA125"/>
      <c r="FSC125"/>
      <c r="FSE125"/>
      <c r="FSG125"/>
      <c r="FSI125"/>
      <c r="FSK125"/>
      <c r="FSM125"/>
      <c r="FSO125"/>
      <c r="FSQ125"/>
      <c r="FSS125"/>
      <c r="FSU125"/>
      <c r="FSW125"/>
      <c r="FSY125"/>
      <c r="FTA125"/>
      <c r="FTC125"/>
      <c r="FTE125"/>
      <c r="FTG125"/>
      <c r="FTI125"/>
      <c r="FTK125"/>
      <c r="FTM125"/>
      <c r="FTO125"/>
      <c r="FTQ125"/>
      <c r="FTS125"/>
      <c r="FTU125"/>
      <c r="FTW125"/>
      <c r="FTY125"/>
      <c r="FUA125"/>
      <c r="FUC125"/>
      <c r="FUE125"/>
      <c r="FUG125"/>
      <c r="FUI125"/>
      <c r="FUK125"/>
      <c r="FUM125"/>
      <c r="FUO125"/>
      <c r="FUQ125"/>
      <c r="FUS125"/>
      <c r="FUU125"/>
      <c r="FUW125"/>
      <c r="FUY125"/>
      <c r="FVA125"/>
      <c r="FVC125"/>
      <c r="FVE125"/>
      <c r="FVG125"/>
      <c r="FVI125"/>
      <c r="FVK125"/>
      <c r="FVM125"/>
      <c r="FVO125"/>
      <c r="FVQ125"/>
      <c r="FVS125"/>
      <c r="FVU125"/>
      <c r="FVW125"/>
      <c r="FVY125"/>
      <c r="FWA125"/>
      <c r="FWC125"/>
      <c r="FWE125"/>
      <c r="FWG125"/>
      <c r="FWI125"/>
      <c r="FWK125"/>
      <c r="FWM125"/>
      <c r="FWO125"/>
      <c r="FWQ125"/>
      <c r="FWS125"/>
      <c r="FWU125"/>
      <c r="FWW125"/>
      <c r="FWY125"/>
      <c r="FXA125"/>
      <c r="FXC125"/>
      <c r="FXE125"/>
      <c r="FXG125"/>
      <c r="FXI125"/>
      <c r="FXK125"/>
      <c r="FXM125"/>
      <c r="FXO125"/>
      <c r="FXQ125"/>
      <c r="FXS125"/>
      <c r="FXU125"/>
      <c r="FXW125"/>
      <c r="FXY125"/>
      <c r="FYA125"/>
      <c r="FYC125"/>
      <c r="FYE125"/>
      <c r="FYG125"/>
      <c r="FYI125"/>
      <c r="FYK125"/>
      <c r="FYM125"/>
      <c r="FYO125"/>
      <c r="FYQ125"/>
      <c r="FYS125"/>
      <c r="FYU125"/>
      <c r="FYW125"/>
      <c r="FYY125"/>
      <c r="FZA125"/>
      <c r="FZC125"/>
      <c r="FZE125"/>
      <c r="FZG125"/>
      <c r="FZI125"/>
      <c r="FZK125"/>
      <c r="FZM125"/>
      <c r="FZO125"/>
      <c r="FZQ125"/>
      <c r="FZS125"/>
      <c r="FZU125"/>
      <c r="FZW125"/>
      <c r="FZY125"/>
      <c r="GAA125"/>
      <c r="GAC125"/>
      <c r="GAE125"/>
      <c r="GAG125"/>
      <c r="GAI125"/>
      <c r="GAK125"/>
      <c r="GAM125"/>
      <c r="GAO125"/>
      <c r="GAQ125"/>
      <c r="GAS125"/>
      <c r="GAU125"/>
      <c r="GAW125"/>
      <c r="GAY125"/>
      <c r="GBA125"/>
      <c r="GBC125"/>
      <c r="GBE125"/>
      <c r="GBG125"/>
      <c r="GBI125"/>
      <c r="GBK125"/>
      <c r="GBM125"/>
      <c r="GBO125"/>
      <c r="GBQ125"/>
      <c r="GBS125"/>
      <c r="GBU125"/>
      <c r="GBW125"/>
      <c r="GBY125"/>
      <c r="GCA125"/>
      <c r="GCC125"/>
      <c r="GCE125"/>
      <c r="GCG125"/>
      <c r="GCI125"/>
      <c r="GCK125"/>
      <c r="GCM125"/>
      <c r="GCO125"/>
      <c r="GCQ125"/>
      <c r="GCS125"/>
      <c r="GCU125"/>
      <c r="GCW125"/>
      <c r="GCY125"/>
      <c r="GDA125"/>
      <c r="GDC125"/>
      <c r="GDE125"/>
      <c r="GDG125"/>
      <c r="GDI125"/>
      <c r="GDK125"/>
      <c r="GDM125"/>
      <c r="GDO125"/>
      <c r="GDQ125"/>
      <c r="GDS125"/>
      <c r="GDU125"/>
      <c r="GDW125"/>
      <c r="GDY125"/>
      <c r="GEA125"/>
      <c r="GEC125"/>
      <c r="GEE125"/>
      <c r="GEG125"/>
      <c r="GEI125"/>
      <c r="GEK125"/>
      <c r="GEM125"/>
      <c r="GEO125"/>
      <c r="GEQ125"/>
      <c r="GES125"/>
      <c r="GEU125"/>
      <c r="GEW125"/>
      <c r="GEY125"/>
      <c r="GFA125"/>
      <c r="GFC125"/>
      <c r="GFE125"/>
      <c r="GFG125"/>
      <c r="GFI125"/>
      <c r="GFK125"/>
      <c r="GFM125"/>
      <c r="GFO125"/>
      <c r="GFQ125"/>
      <c r="GFS125"/>
      <c r="GFU125"/>
      <c r="GFW125"/>
      <c r="GFY125"/>
      <c r="GGA125"/>
      <c r="GGC125"/>
      <c r="GGE125"/>
      <c r="GGG125"/>
      <c r="GGI125"/>
      <c r="GGK125"/>
      <c r="GGM125"/>
      <c r="GGO125"/>
      <c r="GGQ125"/>
      <c r="GGS125"/>
      <c r="GGU125"/>
      <c r="GGW125"/>
      <c r="GGY125"/>
      <c r="GHA125"/>
      <c r="GHC125"/>
      <c r="GHE125"/>
      <c r="GHG125"/>
      <c r="GHI125"/>
      <c r="GHK125"/>
      <c r="GHM125"/>
      <c r="GHO125"/>
      <c r="GHQ125"/>
      <c r="GHS125"/>
      <c r="GHU125"/>
      <c r="GHW125"/>
      <c r="GHY125"/>
      <c r="GIA125"/>
      <c r="GIC125"/>
      <c r="GIE125"/>
      <c r="GIG125"/>
      <c r="GII125"/>
      <c r="GIK125"/>
      <c r="GIM125"/>
      <c r="GIO125"/>
      <c r="GIQ125"/>
      <c r="GIS125"/>
      <c r="GIU125"/>
      <c r="GIW125"/>
      <c r="GIY125"/>
      <c r="GJA125"/>
      <c r="GJC125"/>
      <c r="GJE125"/>
      <c r="GJG125"/>
      <c r="GJI125"/>
      <c r="GJK125"/>
      <c r="GJM125"/>
      <c r="GJO125"/>
      <c r="GJQ125"/>
      <c r="GJS125"/>
      <c r="GJU125"/>
      <c r="GJW125"/>
      <c r="GJY125"/>
      <c r="GKA125"/>
      <c r="GKC125"/>
      <c r="GKE125"/>
      <c r="GKG125"/>
      <c r="GKI125"/>
      <c r="GKK125"/>
      <c r="GKM125"/>
      <c r="GKO125"/>
      <c r="GKQ125"/>
      <c r="GKS125"/>
      <c r="GKU125"/>
      <c r="GKW125"/>
      <c r="GKY125"/>
      <c r="GLA125"/>
      <c r="GLC125"/>
      <c r="GLE125"/>
      <c r="GLG125"/>
      <c r="GLI125"/>
      <c r="GLK125"/>
      <c r="GLM125"/>
      <c r="GLO125"/>
      <c r="GLQ125"/>
      <c r="GLS125"/>
      <c r="GLU125"/>
      <c r="GLW125"/>
      <c r="GLY125"/>
      <c r="GMA125"/>
      <c r="GMC125"/>
      <c r="GME125"/>
      <c r="GMG125"/>
      <c r="GMI125"/>
      <c r="GMK125"/>
      <c r="GMM125"/>
      <c r="GMO125"/>
      <c r="GMQ125"/>
      <c r="GMS125"/>
      <c r="GMU125"/>
      <c r="GMW125"/>
      <c r="GMY125"/>
      <c r="GNA125"/>
      <c r="GNC125"/>
      <c r="GNE125"/>
      <c r="GNG125"/>
      <c r="GNI125"/>
      <c r="GNK125"/>
      <c r="GNM125"/>
      <c r="GNO125"/>
      <c r="GNQ125"/>
      <c r="GNS125"/>
      <c r="GNU125"/>
      <c r="GNW125"/>
      <c r="GNY125"/>
      <c r="GOA125"/>
      <c r="GOC125"/>
      <c r="GOE125"/>
      <c r="GOG125"/>
      <c r="GOI125"/>
      <c r="GOK125"/>
      <c r="GOM125"/>
      <c r="GOO125"/>
      <c r="GOQ125"/>
      <c r="GOS125"/>
      <c r="GOU125"/>
      <c r="GOW125"/>
      <c r="GOY125"/>
      <c r="GPA125"/>
      <c r="GPC125"/>
      <c r="GPE125"/>
      <c r="GPG125"/>
      <c r="GPI125"/>
      <c r="GPK125"/>
      <c r="GPM125"/>
      <c r="GPO125"/>
      <c r="GPQ125"/>
      <c r="GPS125"/>
      <c r="GPU125"/>
      <c r="GPW125"/>
      <c r="GPY125"/>
      <c r="GQA125"/>
      <c r="GQC125"/>
      <c r="GQE125"/>
      <c r="GQG125"/>
      <c r="GQI125"/>
      <c r="GQK125"/>
      <c r="GQM125"/>
      <c r="GQO125"/>
      <c r="GQQ125"/>
      <c r="GQS125"/>
      <c r="GQU125"/>
      <c r="GQW125"/>
      <c r="GQY125"/>
      <c r="GRA125"/>
      <c r="GRC125"/>
      <c r="GRE125"/>
      <c r="GRG125"/>
      <c r="GRI125"/>
      <c r="GRK125"/>
      <c r="GRM125"/>
      <c r="GRO125"/>
      <c r="GRQ125"/>
      <c r="GRS125"/>
      <c r="GRU125"/>
      <c r="GRW125"/>
      <c r="GRY125"/>
      <c r="GSA125"/>
      <c r="GSC125"/>
      <c r="GSE125"/>
      <c r="GSG125"/>
      <c r="GSI125"/>
      <c r="GSK125"/>
      <c r="GSM125"/>
      <c r="GSO125"/>
      <c r="GSQ125"/>
      <c r="GSS125"/>
      <c r="GSU125"/>
      <c r="GSW125"/>
      <c r="GSY125"/>
      <c r="GTA125"/>
      <c r="GTC125"/>
      <c r="GTE125"/>
      <c r="GTG125"/>
      <c r="GTI125"/>
      <c r="GTK125"/>
      <c r="GTM125"/>
      <c r="GTO125"/>
      <c r="GTQ125"/>
      <c r="GTS125"/>
      <c r="GTU125"/>
      <c r="GTW125"/>
      <c r="GTY125"/>
      <c r="GUA125"/>
      <c r="GUC125"/>
      <c r="GUE125"/>
      <c r="GUG125"/>
      <c r="GUI125"/>
      <c r="GUK125"/>
      <c r="GUM125"/>
      <c r="GUO125"/>
      <c r="GUQ125"/>
      <c r="GUS125"/>
      <c r="GUU125"/>
      <c r="GUW125"/>
      <c r="GUY125"/>
      <c r="GVA125"/>
      <c r="GVC125"/>
      <c r="GVE125"/>
      <c r="GVG125"/>
      <c r="GVI125"/>
      <c r="GVK125"/>
      <c r="GVM125"/>
      <c r="GVO125"/>
      <c r="GVQ125"/>
      <c r="GVS125"/>
      <c r="GVU125"/>
      <c r="GVW125"/>
      <c r="GVY125"/>
      <c r="GWA125"/>
      <c r="GWC125"/>
      <c r="GWE125"/>
      <c r="GWG125"/>
      <c r="GWI125"/>
      <c r="GWK125"/>
      <c r="GWM125"/>
      <c r="GWO125"/>
      <c r="GWQ125"/>
      <c r="GWS125"/>
      <c r="GWU125"/>
      <c r="GWW125"/>
      <c r="GWY125"/>
      <c r="GXA125"/>
      <c r="GXC125"/>
      <c r="GXE125"/>
      <c r="GXG125"/>
      <c r="GXI125"/>
      <c r="GXK125"/>
      <c r="GXM125"/>
      <c r="GXO125"/>
      <c r="GXQ125"/>
      <c r="GXS125"/>
      <c r="GXU125"/>
      <c r="GXW125"/>
      <c r="GXY125"/>
      <c r="GYA125"/>
      <c r="GYC125"/>
      <c r="GYE125"/>
      <c r="GYG125"/>
      <c r="GYI125"/>
      <c r="GYK125"/>
      <c r="GYM125"/>
      <c r="GYO125"/>
      <c r="GYQ125"/>
      <c r="GYS125"/>
      <c r="GYU125"/>
      <c r="GYW125"/>
      <c r="GYY125"/>
      <c r="GZA125"/>
      <c r="GZC125"/>
      <c r="GZE125"/>
      <c r="GZG125"/>
      <c r="GZI125"/>
      <c r="GZK125"/>
      <c r="GZM125"/>
      <c r="GZO125"/>
      <c r="GZQ125"/>
      <c r="GZS125"/>
      <c r="GZU125"/>
      <c r="GZW125"/>
      <c r="GZY125"/>
      <c r="HAA125"/>
      <c r="HAC125"/>
      <c r="HAE125"/>
      <c r="HAG125"/>
      <c r="HAI125"/>
      <c r="HAK125"/>
      <c r="HAM125"/>
      <c r="HAO125"/>
      <c r="HAQ125"/>
      <c r="HAS125"/>
      <c r="HAU125"/>
      <c r="HAW125"/>
      <c r="HAY125"/>
      <c r="HBA125"/>
      <c r="HBC125"/>
      <c r="HBE125"/>
      <c r="HBG125"/>
      <c r="HBI125"/>
      <c r="HBK125"/>
      <c r="HBM125"/>
      <c r="HBO125"/>
      <c r="HBQ125"/>
      <c r="HBS125"/>
      <c r="HBU125"/>
      <c r="HBW125"/>
      <c r="HBY125"/>
      <c r="HCA125"/>
      <c r="HCC125"/>
      <c r="HCE125"/>
      <c r="HCG125"/>
      <c r="HCI125"/>
      <c r="HCK125"/>
      <c r="HCM125"/>
      <c r="HCO125"/>
      <c r="HCQ125"/>
      <c r="HCS125"/>
      <c r="HCU125"/>
      <c r="HCW125"/>
      <c r="HCY125"/>
      <c r="HDA125"/>
      <c r="HDC125"/>
      <c r="HDE125"/>
      <c r="HDG125"/>
      <c r="HDI125"/>
      <c r="HDK125"/>
      <c r="HDM125"/>
      <c r="HDO125"/>
      <c r="HDQ125"/>
      <c r="HDS125"/>
      <c r="HDU125"/>
      <c r="HDW125"/>
      <c r="HDY125"/>
      <c r="HEA125"/>
      <c r="HEC125"/>
      <c r="HEE125"/>
      <c r="HEG125"/>
      <c r="HEI125"/>
      <c r="HEK125"/>
      <c r="HEM125"/>
      <c r="HEO125"/>
      <c r="HEQ125"/>
      <c r="HES125"/>
      <c r="HEU125"/>
      <c r="HEW125"/>
      <c r="HEY125"/>
      <c r="HFA125"/>
      <c r="HFC125"/>
      <c r="HFE125"/>
      <c r="HFG125"/>
      <c r="HFI125"/>
      <c r="HFK125"/>
      <c r="HFM125"/>
      <c r="HFO125"/>
      <c r="HFQ125"/>
      <c r="HFS125"/>
      <c r="HFU125"/>
      <c r="HFW125"/>
      <c r="HFY125"/>
      <c r="HGA125"/>
      <c r="HGC125"/>
      <c r="HGE125"/>
      <c r="HGG125"/>
      <c r="HGI125"/>
      <c r="HGK125"/>
      <c r="HGM125"/>
      <c r="HGO125"/>
      <c r="HGQ125"/>
      <c r="HGS125"/>
      <c r="HGU125"/>
      <c r="HGW125"/>
      <c r="HGY125"/>
      <c r="HHA125"/>
      <c r="HHC125"/>
      <c r="HHE125"/>
      <c r="HHG125"/>
      <c r="HHI125"/>
      <c r="HHK125"/>
      <c r="HHM125"/>
      <c r="HHO125"/>
      <c r="HHQ125"/>
      <c r="HHS125"/>
      <c r="HHU125"/>
      <c r="HHW125"/>
      <c r="HHY125"/>
      <c r="HIA125"/>
      <c r="HIC125"/>
      <c r="HIE125"/>
      <c r="HIG125"/>
      <c r="HII125"/>
      <c r="HIK125"/>
      <c r="HIM125"/>
      <c r="HIO125"/>
      <c r="HIQ125"/>
      <c r="HIS125"/>
      <c r="HIU125"/>
      <c r="HIW125"/>
      <c r="HIY125"/>
      <c r="HJA125"/>
      <c r="HJC125"/>
      <c r="HJE125"/>
      <c r="HJG125"/>
      <c r="HJI125"/>
      <c r="HJK125"/>
      <c r="HJM125"/>
      <c r="HJO125"/>
      <c r="HJQ125"/>
      <c r="HJS125"/>
      <c r="HJU125"/>
      <c r="HJW125"/>
      <c r="HJY125"/>
      <c r="HKA125"/>
      <c r="HKC125"/>
      <c r="HKE125"/>
      <c r="HKG125"/>
      <c r="HKI125"/>
      <c r="HKK125"/>
      <c r="HKM125"/>
      <c r="HKO125"/>
      <c r="HKQ125"/>
      <c r="HKS125"/>
      <c r="HKU125"/>
      <c r="HKW125"/>
      <c r="HKY125"/>
      <c r="HLA125"/>
      <c r="HLC125"/>
      <c r="HLE125"/>
      <c r="HLG125"/>
      <c r="HLI125"/>
      <c r="HLK125"/>
      <c r="HLM125"/>
      <c r="HLO125"/>
      <c r="HLQ125"/>
      <c r="HLS125"/>
      <c r="HLU125"/>
      <c r="HLW125"/>
      <c r="HLY125"/>
      <c r="HMA125"/>
      <c r="HMC125"/>
      <c r="HME125"/>
      <c r="HMG125"/>
      <c r="HMI125"/>
      <c r="HMK125"/>
      <c r="HMM125"/>
      <c r="HMO125"/>
      <c r="HMQ125"/>
      <c r="HMS125"/>
      <c r="HMU125"/>
      <c r="HMW125"/>
      <c r="HMY125"/>
      <c r="HNA125"/>
      <c r="HNC125"/>
      <c r="HNE125"/>
      <c r="HNG125"/>
      <c r="HNI125"/>
      <c r="HNK125"/>
      <c r="HNM125"/>
      <c r="HNO125"/>
      <c r="HNQ125"/>
      <c r="HNS125"/>
      <c r="HNU125"/>
      <c r="HNW125"/>
      <c r="HNY125"/>
      <c r="HOA125"/>
      <c r="HOC125"/>
      <c r="HOE125"/>
      <c r="HOG125"/>
      <c r="HOI125"/>
      <c r="HOK125"/>
      <c r="HOM125"/>
      <c r="HOO125"/>
      <c r="HOQ125"/>
      <c r="HOS125"/>
      <c r="HOU125"/>
      <c r="HOW125"/>
      <c r="HOY125"/>
      <c r="HPA125"/>
      <c r="HPC125"/>
      <c r="HPE125"/>
      <c r="HPG125"/>
      <c r="HPI125"/>
      <c r="HPK125"/>
      <c r="HPM125"/>
      <c r="HPO125"/>
      <c r="HPQ125"/>
      <c r="HPS125"/>
      <c r="HPU125"/>
      <c r="HPW125"/>
      <c r="HPY125"/>
      <c r="HQA125"/>
      <c r="HQC125"/>
      <c r="HQE125"/>
      <c r="HQG125"/>
      <c r="HQI125"/>
      <c r="HQK125"/>
      <c r="HQM125"/>
      <c r="HQO125"/>
      <c r="HQQ125"/>
      <c r="HQS125"/>
      <c r="HQU125"/>
      <c r="HQW125"/>
      <c r="HQY125"/>
      <c r="HRA125"/>
      <c r="HRC125"/>
      <c r="HRE125"/>
      <c r="HRG125"/>
      <c r="HRI125"/>
      <c r="HRK125"/>
      <c r="HRM125"/>
      <c r="HRO125"/>
      <c r="HRQ125"/>
      <c r="HRS125"/>
      <c r="HRU125"/>
      <c r="HRW125"/>
      <c r="HRY125"/>
      <c r="HSA125"/>
      <c r="HSC125"/>
      <c r="HSE125"/>
      <c r="HSG125"/>
      <c r="HSI125"/>
      <c r="HSK125"/>
      <c r="HSM125"/>
      <c r="HSO125"/>
      <c r="HSQ125"/>
      <c r="HSS125"/>
      <c r="HSU125"/>
      <c r="HSW125"/>
      <c r="HSY125"/>
      <c r="HTA125"/>
      <c r="HTC125"/>
      <c r="HTE125"/>
      <c r="HTG125"/>
      <c r="HTI125"/>
      <c r="HTK125"/>
      <c r="HTM125"/>
      <c r="HTO125"/>
      <c r="HTQ125"/>
      <c r="HTS125"/>
      <c r="HTU125"/>
      <c r="HTW125"/>
      <c r="HTY125"/>
      <c r="HUA125"/>
      <c r="HUC125"/>
      <c r="HUE125"/>
      <c r="HUG125"/>
      <c r="HUI125"/>
      <c r="HUK125"/>
      <c r="HUM125"/>
      <c r="HUO125"/>
      <c r="HUQ125"/>
      <c r="HUS125"/>
      <c r="HUU125"/>
      <c r="HUW125"/>
      <c r="HUY125"/>
      <c r="HVA125"/>
      <c r="HVC125"/>
      <c r="HVE125"/>
      <c r="HVG125"/>
      <c r="HVI125"/>
      <c r="HVK125"/>
      <c r="HVM125"/>
      <c r="HVO125"/>
      <c r="HVQ125"/>
      <c r="HVS125"/>
      <c r="HVU125"/>
      <c r="HVW125"/>
      <c r="HVY125"/>
      <c r="HWA125"/>
      <c r="HWC125"/>
      <c r="HWE125"/>
      <c r="HWG125"/>
      <c r="HWI125"/>
      <c r="HWK125"/>
      <c r="HWM125"/>
      <c r="HWO125"/>
      <c r="HWQ125"/>
      <c r="HWS125"/>
      <c r="HWU125"/>
      <c r="HWW125"/>
      <c r="HWY125"/>
      <c r="HXA125"/>
      <c r="HXC125"/>
      <c r="HXE125"/>
      <c r="HXG125"/>
      <c r="HXI125"/>
      <c r="HXK125"/>
      <c r="HXM125"/>
      <c r="HXO125"/>
      <c r="HXQ125"/>
      <c r="HXS125"/>
      <c r="HXU125"/>
      <c r="HXW125"/>
      <c r="HXY125"/>
      <c r="HYA125"/>
      <c r="HYC125"/>
      <c r="HYE125"/>
      <c r="HYG125"/>
      <c r="HYI125"/>
      <c r="HYK125"/>
      <c r="HYM125"/>
      <c r="HYO125"/>
      <c r="HYQ125"/>
      <c r="HYS125"/>
      <c r="HYU125"/>
      <c r="HYW125"/>
      <c r="HYY125"/>
      <c r="HZA125"/>
      <c r="HZC125"/>
      <c r="HZE125"/>
      <c r="HZG125"/>
      <c r="HZI125"/>
      <c r="HZK125"/>
      <c r="HZM125"/>
      <c r="HZO125"/>
      <c r="HZQ125"/>
      <c r="HZS125"/>
      <c r="HZU125"/>
      <c r="HZW125"/>
      <c r="HZY125"/>
      <c r="IAA125"/>
      <c r="IAC125"/>
      <c r="IAE125"/>
      <c r="IAG125"/>
      <c r="IAI125"/>
      <c r="IAK125"/>
      <c r="IAM125"/>
      <c r="IAO125"/>
      <c r="IAQ125"/>
      <c r="IAS125"/>
      <c r="IAU125"/>
      <c r="IAW125"/>
      <c r="IAY125"/>
      <c r="IBA125"/>
      <c r="IBC125"/>
      <c r="IBE125"/>
      <c r="IBG125"/>
      <c r="IBI125"/>
      <c r="IBK125"/>
      <c r="IBM125"/>
      <c r="IBO125"/>
      <c r="IBQ125"/>
      <c r="IBS125"/>
      <c r="IBU125"/>
      <c r="IBW125"/>
      <c r="IBY125"/>
      <c r="ICA125"/>
      <c r="ICC125"/>
      <c r="ICE125"/>
      <c r="ICG125"/>
      <c r="ICI125"/>
      <c r="ICK125"/>
      <c r="ICM125"/>
      <c r="ICO125"/>
      <c r="ICQ125"/>
      <c r="ICS125"/>
      <c r="ICU125"/>
      <c r="ICW125"/>
      <c r="ICY125"/>
      <c r="IDA125"/>
      <c r="IDC125"/>
      <c r="IDE125"/>
      <c r="IDG125"/>
      <c r="IDI125"/>
      <c r="IDK125"/>
      <c r="IDM125"/>
      <c r="IDO125"/>
      <c r="IDQ125"/>
      <c r="IDS125"/>
      <c r="IDU125"/>
      <c r="IDW125"/>
      <c r="IDY125"/>
      <c r="IEA125"/>
      <c r="IEC125"/>
      <c r="IEE125"/>
      <c r="IEG125"/>
      <c r="IEI125"/>
      <c r="IEK125"/>
      <c r="IEM125"/>
      <c r="IEO125"/>
      <c r="IEQ125"/>
      <c r="IES125"/>
      <c r="IEU125"/>
      <c r="IEW125"/>
      <c r="IEY125"/>
      <c r="IFA125"/>
      <c r="IFC125"/>
      <c r="IFE125"/>
      <c r="IFG125"/>
      <c r="IFI125"/>
      <c r="IFK125"/>
      <c r="IFM125"/>
      <c r="IFO125"/>
      <c r="IFQ125"/>
      <c r="IFS125"/>
      <c r="IFU125"/>
      <c r="IFW125"/>
      <c r="IFY125"/>
      <c r="IGA125"/>
      <c r="IGC125"/>
      <c r="IGE125"/>
      <c r="IGG125"/>
      <c r="IGI125"/>
      <c r="IGK125"/>
      <c r="IGM125"/>
      <c r="IGO125"/>
      <c r="IGQ125"/>
      <c r="IGS125"/>
      <c r="IGU125"/>
      <c r="IGW125"/>
      <c r="IGY125"/>
      <c r="IHA125"/>
      <c r="IHC125"/>
      <c r="IHE125"/>
      <c r="IHG125"/>
      <c r="IHI125"/>
      <c r="IHK125"/>
      <c r="IHM125"/>
      <c r="IHO125"/>
      <c r="IHQ125"/>
      <c r="IHS125"/>
      <c r="IHU125"/>
      <c r="IHW125"/>
      <c r="IHY125"/>
      <c r="IIA125"/>
      <c r="IIC125"/>
      <c r="IIE125"/>
      <c r="IIG125"/>
      <c r="III125"/>
      <c r="IIK125"/>
      <c r="IIM125"/>
      <c r="IIO125"/>
      <c r="IIQ125"/>
      <c r="IIS125"/>
      <c r="IIU125"/>
      <c r="IIW125"/>
      <c r="IIY125"/>
      <c r="IJA125"/>
      <c r="IJC125"/>
      <c r="IJE125"/>
      <c r="IJG125"/>
      <c r="IJI125"/>
      <c r="IJK125"/>
      <c r="IJM125"/>
      <c r="IJO125"/>
      <c r="IJQ125"/>
      <c r="IJS125"/>
      <c r="IJU125"/>
      <c r="IJW125"/>
      <c r="IJY125"/>
      <c r="IKA125"/>
      <c r="IKC125"/>
      <c r="IKE125"/>
      <c r="IKG125"/>
      <c r="IKI125"/>
      <c r="IKK125"/>
      <c r="IKM125"/>
      <c r="IKO125"/>
      <c r="IKQ125"/>
      <c r="IKS125"/>
      <c r="IKU125"/>
      <c r="IKW125"/>
      <c r="IKY125"/>
      <c r="ILA125"/>
      <c r="ILC125"/>
      <c r="ILE125"/>
      <c r="ILG125"/>
      <c r="ILI125"/>
      <c r="ILK125"/>
      <c r="ILM125"/>
      <c r="ILO125"/>
      <c r="ILQ125"/>
      <c r="ILS125"/>
      <c r="ILU125"/>
      <c r="ILW125"/>
      <c r="ILY125"/>
      <c r="IMA125"/>
      <c r="IMC125"/>
      <c r="IME125"/>
      <c r="IMG125"/>
      <c r="IMI125"/>
      <c r="IMK125"/>
      <c r="IMM125"/>
      <c r="IMO125"/>
      <c r="IMQ125"/>
      <c r="IMS125"/>
      <c r="IMU125"/>
      <c r="IMW125"/>
      <c r="IMY125"/>
      <c r="INA125"/>
      <c r="INC125"/>
      <c r="INE125"/>
      <c r="ING125"/>
      <c r="INI125"/>
      <c r="INK125"/>
      <c r="INM125"/>
      <c r="INO125"/>
      <c r="INQ125"/>
      <c r="INS125"/>
      <c r="INU125"/>
      <c r="INW125"/>
      <c r="INY125"/>
      <c r="IOA125"/>
      <c r="IOC125"/>
      <c r="IOE125"/>
      <c r="IOG125"/>
      <c r="IOI125"/>
      <c r="IOK125"/>
      <c r="IOM125"/>
      <c r="IOO125"/>
      <c r="IOQ125"/>
      <c r="IOS125"/>
      <c r="IOU125"/>
      <c r="IOW125"/>
      <c r="IOY125"/>
      <c r="IPA125"/>
      <c r="IPC125"/>
      <c r="IPE125"/>
      <c r="IPG125"/>
      <c r="IPI125"/>
      <c r="IPK125"/>
      <c r="IPM125"/>
      <c r="IPO125"/>
      <c r="IPQ125"/>
      <c r="IPS125"/>
      <c r="IPU125"/>
      <c r="IPW125"/>
      <c r="IPY125"/>
      <c r="IQA125"/>
      <c r="IQC125"/>
      <c r="IQE125"/>
      <c r="IQG125"/>
      <c r="IQI125"/>
      <c r="IQK125"/>
      <c r="IQM125"/>
      <c r="IQO125"/>
      <c r="IQQ125"/>
      <c r="IQS125"/>
      <c r="IQU125"/>
      <c r="IQW125"/>
      <c r="IQY125"/>
      <c r="IRA125"/>
      <c r="IRC125"/>
      <c r="IRE125"/>
      <c r="IRG125"/>
      <c r="IRI125"/>
      <c r="IRK125"/>
      <c r="IRM125"/>
      <c r="IRO125"/>
      <c r="IRQ125"/>
      <c r="IRS125"/>
      <c r="IRU125"/>
      <c r="IRW125"/>
      <c r="IRY125"/>
      <c r="ISA125"/>
      <c r="ISC125"/>
      <c r="ISE125"/>
      <c r="ISG125"/>
      <c r="ISI125"/>
      <c r="ISK125"/>
      <c r="ISM125"/>
      <c r="ISO125"/>
      <c r="ISQ125"/>
      <c r="ISS125"/>
      <c r="ISU125"/>
      <c r="ISW125"/>
      <c r="ISY125"/>
      <c r="ITA125"/>
      <c r="ITC125"/>
      <c r="ITE125"/>
      <c r="ITG125"/>
      <c r="ITI125"/>
      <c r="ITK125"/>
      <c r="ITM125"/>
      <c r="ITO125"/>
      <c r="ITQ125"/>
      <c r="ITS125"/>
      <c r="ITU125"/>
      <c r="ITW125"/>
      <c r="ITY125"/>
      <c r="IUA125"/>
      <c r="IUC125"/>
      <c r="IUE125"/>
      <c r="IUG125"/>
      <c r="IUI125"/>
      <c r="IUK125"/>
      <c r="IUM125"/>
      <c r="IUO125"/>
      <c r="IUQ125"/>
      <c r="IUS125"/>
      <c r="IUU125"/>
      <c r="IUW125"/>
      <c r="IUY125"/>
      <c r="IVA125"/>
      <c r="IVC125"/>
      <c r="IVE125"/>
      <c r="IVG125"/>
      <c r="IVI125"/>
      <c r="IVK125"/>
      <c r="IVM125"/>
      <c r="IVO125"/>
      <c r="IVQ125"/>
      <c r="IVS125"/>
      <c r="IVU125"/>
      <c r="IVW125"/>
      <c r="IVY125"/>
      <c r="IWA125"/>
      <c r="IWC125"/>
      <c r="IWE125"/>
      <c r="IWG125"/>
      <c r="IWI125"/>
      <c r="IWK125"/>
      <c r="IWM125"/>
      <c r="IWO125"/>
      <c r="IWQ125"/>
      <c r="IWS125"/>
      <c r="IWU125"/>
      <c r="IWW125"/>
      <c r="IWY125"/>
      <c r="IXA125"/>
      <c r="IXC125"/>
      <c r="IXE125"/>
      <c r="IXG125"/>
      <c r="IXI125"/>
      <c r="IXK125"/>
      <c r="IXM125"/>
      <c r="IXO125"/>
      <c r="IXQ125"/>
      <c r="IXS125"/>
      <c r="IXU125"/>
      <c r="IXW125"/>
      <c r="IXY125"/>
      <c r="IYA125"/>
      <c r="IYC125"/>
      <c r="IYE125"/>
      <c r="IYG125"/>
      <c r="IYI125"/>
      <c r="IYK125"/>
      <c r="IYM125"/>
      <c r="IYO125"/>
      <c r="IYQ125"/>
      <c r="IYS125"/>
      <c r="IYU125"/>
      <c r="IYW125"/>
      <c r="IYY125"/>
      <c r="IZA125"/>
      <c r="IZC125"/>
      <c r="IZE125"/>
      <c r="IZG125"/>
      <c r="IZI125"/>
      <c r="IZK125"/>
      <c r="IZM125"/>
      <c r="IZO125"/>
      <c r="IZQ125"/>
      <c r="IZS125"/>
      <c r="IZU125"/>
      <c r="IZW125"/>
      <c r="IZY125"/>
      <c r="JAA125"/>
      <c r="JAC125"/>
      <c r="JAE125"/>
      <c r="JAG125"/>
      <c r="JAI125"/>
      <c r="JAK125"/>
      <c r="JAM125"/>
      <c r="JAO125"/>
      <c r="JAQ125"/>
      <c r="JAS125"/>
      <c r="JAU125"/>
      <c r="JAW125"/>
      <c r="JAY125"/>
      <c r="JBA125"/>
      <c r="JBC125"/>
      <c r="JBE125"/>
      <c r="JBG125"/>
      <c r="JBI125"/>
      <c r="JBK125"/>
      <c r="JBM125"/>
      <c r="JBO125"/>
      <c r="JBQ125"/>
      <c r="JBS125"/>
      <c r="JBU125"/>
      <c r="JBW125"/>
      <c r="JBY125"/>
      <c r="JCA125"/>
      <c r="JCC125"/>
      <c r="JCE125"/>
      <c r="JCG125"/>
      <c r="JCI125"/>
      <c r="JCK125"/>
      <c r="JCM125"/>
      <c r="JCO125"/>
      <c r="JCQ125"/>
      <c r="JCS125"/>
      <c r="JCU125"/>
      <c r="JCW125"/>
      <c r="JCY125"/>
      <c r="JDA125"/>
      <c r="JDC125"/>
      <c r="JDE125"/>
      <c r="JDG125"/>
      <c r="JDI125"/>
      <c r="JDK125"/>
      <c r="JDM125"/>
      <c r="JDO125"/>
      <c r="JDQ125"/>
      <c r="JDS125"/>
      <c r="JDU125"/>
      <c r="JDW125"/>
      <c r="JDY125"/>
      <c r="JEA125"/>
      <c r="JEC125"/>
      <c r="JEE125"/>
      <c r="JEG125"/>
      <c r="JEI125"/>
      <c r="JEK125"/>
      <c r="JEM125"/>
      <c r="JEO125"/>
      <c r="JEQ125"/>
      <c r="JES125"/>
      <c r="JEU125"/>
      <c r="JEW125"/>
      <c r="JEY125"/>
      <c r="JFA125"/>
      <c r="JFC125"/>
      <c r="JFE125"/>
      <c r="JFG125"/>
      <c r="JFI125"/>
      <c r="JFK125"/>
      <c r="JFM125"/>
      <c r="JFO125"/>
      <c r="JFQ125"/>
      <c r="JFS125"/>
      <c r="JFU125"/>
      <c r="JFW125"/>
      <c r="JFY125"/>
      <c r="JGA125"/>
      <c r="JGC125"/>
      <c r="JGE125"/>
      <c r="JGG125"/>
      <c r="JGI125"/>
      <c r="JGK125"/>
      <c r="JGM125"/>
      <c r="JGO125"/>
      <c r="JGQ125"/>
      <c r="JGS125"/>
      <c r="JGU125"/>
      <c r="JGW125"/>
      <c r="JGY125"/>
      <c r="JHA125"/>
      <c r="JHC125"/>
      <c r="JHE125"/>
      <c r="JHG125"/>
      <c r="JHI125"/>
      <c r="JHK125"/>
      <c r="JHM125"/>
      <c r="JHO125"/>
      <c r="JHQ125"/>
      <c r="JHS125"/>
      <c r="JHU125"/>
      <c r="JHW125"/>
      <c r="JHY125"/>
      <c r="JIA125"/>
      <c r="JIC125"/>
      <c r="JIE125"/>
      <c r="JIG125"/>
      <c r="JII125"/>
      <c r="JIK125"/>
      <c r="JIM125"/>
      <c r="JIO125"/>
      <c r="JIQ125"/>
      <c r="JIS125"/>
      <c r="JIU125"/>
      <c r="JIW125"/>
      <c r="JIY125"/>
      <c r="JJA125"/>
      <c r="JJC125"/>
      <c r="JJE125"/>
      <c r="JJG125"/>
      <c r="JJI125"/>
      <c r="JJK125"/>
      <c r="JJM125"/>
      <c r="JJO125"/>
      <c r="JJQ125"/>
      <c r="JJS125"/>
      <c r="JJU125"/>
      <c r="JJW125"/>
      <c r="JJY125"/>
      <c r="JKA125"/>
      <c r="JKC125"/>
      <c r="JKE125"/>
      <c r="JKG125"/>
      <c r="JKI125"/>
      <c r="JKK125"/>
      <c r="JKM125"/>
      <c r="JKO125"/>
      <c r="JKQ125"/>
      <c r="JKS125"/>
      <c r="JKU125"/>
      <c r="JKW125"/>
      <c r="JKY125"/>
      <c r="JLA125"/>
      <c r="JLC125"/>
      <c r="JLE125"/>
      <c r="JLG125"/>
      <c r="JLI125"/>
      <c r="JLK125"/>
      <c r="JLM125"/>
      <c r="JLO125"/>
      <c r="JLQ125"/>
      <c r="JLS125"/>
      <c r="JLU125"/>
      <c r="JLW125"/>
      <c r="JLY125"/>
      <c r="JMA125"/>
      <c r="JMC125"/>
      <c r="JME125"/>
      <c r="JMG125"/>
      <c r="JMI125"/>
      <c r="JMK125"/>
      <c r="JMM125"/>
      <c r="JMO125"/>
      <c r="JMQ125"/>
      <c r="JMS125"/>
      <c r="JMU125"/>
      <c r="JMW125"/>
      <c r="JMY125"/>
      <c r="JNA125"/>
      <c r="JNC125"/>
      <c r="JNE125"/>
      <c r="JNG125"/>
      <c r="JNI125"/>
      <c r="JNK125"/>
      <c r="JNM125"/>
      <c r="JNO125"/>
      <c r="JNQ125"/>
      <c r="JNS125"/>
      <c r="JNU125"/>
      <c r="JNW125"/>
      <c r="JNY125"/>
      <c r="JOA125"/>
      <c r="JOC125"/>
      <c r="JOE125"/>
      <c r="JOG125"/>
      <c r="JOI125"/>
      <c r="JOK125"/>
      <c r="JOM125"/>
      <c r="JOO125"/>
      <c r="JOQ125"/>
      <c r="JOS125"/>
      <c r="JOU125"/>
      <c r="JOW125"/>
      <c r="JOY125"/>
      <c r="JPA125"/>
      <c r="JPC125"/>
      <c r="JPE125"/>
      <c r="JPG125"/>
      <c r="JPI125"/>
      <c r="JPK125"/>
      <c r="JPM125"/>
      <c r="JPO125"/>
      <c r="JPQ125"/>
      <c r="JPS125"/>
      <c r="JPU125"/>
      <c r="JPW125"/>
      <c r="JPY125"/>
      <c r="JQA125"/>
      <c r="JQC125"/>
      <c r="JQE125"/>
      <c r="JQG125"/>
      <c r="JQI125"/>
      <c r="JQK125"/>
      <c r="JQM125"/>
      <c r="JQO125"/>
      <c r="JQQ125"/>
      <c r="JQS125"/>
      <c r="JQU125"/>
      <c r="JQW125"/>
      <c r="JQY125"/>
      <c r="JRA125"/>
      <c r="JRC125"/>
      <c r="JRE125"/>
      <c r="JRG125"/>
      <c r="JRI125"/>
      <c r="JRK125"/>
      <c r="JRM125"/>
      <c r="JRO125"/>
      <c r="JRQ125"/>
      <c r="JRS125"/>
      <c r="JRU125"/>
      <c r="JRW125"/>
      <c r="JRY125"/>
      <c r="JSA125"/>
      <c r="JSC125"/>
      <c r="JSE125"/>
      <c r="JSG125"/>
      <c r="JSI125"/>
      <c r="JSK125"/>
      <c r="JSM125"/>
      <c r="JSO125"/>
      <c r="JSQ125"/>
      <c r="JSS125"/>
      <c r="JSU125"/>
      <c r="JSW125"/>
      <c r="JSY125"/>
      <c r="JTA125"/>
      <c r="JTC125"/>
      <c r="JTE125"/>
      <c r="JTG125"/>
      <c r="JTI125"/>
      <c r="JTK125"/>
      <c r="JTM125"/>
      <c r="JTO125"/>
      <c r="JTQ125"/>
      <c r="JTS125"/>
      <c r="JTU125"/>
      <c r="JTW125"/>
      <c r="JTY125"/>
      <c r="JUA125"/>
      <c r="JUC125"/>
      <c r="JUE125"/>
      <c r="JUG125"/>
      <c r="JUI125"/>
      <c r="JUK125"/>
      <c r="JUM125"/>
      <c r="JUO125"/>
      <c r="JUQ125"/>
      <c r="JUS125"/>
      <c r="JUU125"/>
      <c r="JUW125"/>
      <c r="JUY125"/>
      <c r="JVA125"/>
      <c r="JVC125"/>
      <c r="JVE125"/>
      <c r="JVG125"/>
      <c r="JVI125"/>
      <c r="JVK125"/>
      <c r="JVM125"/>
      <c r="JVO125"/>
      <c r="JVQ125"/>
      <c r="JVS125"/>
      <c r="JVU125"/>
      <c r="JVW125"/>
      <c r="JVY125"/>
      <c r="JWA125"/>
      <c r="JWC125"/>
      <c r="JWE125"/>
      <c r="JWG125"/>
      <c r="JWI125"/>
      <c r="JWK125"/>
      <c r="JWM125"/>
      <c r="JWO125"/>
      <c r="JWQ125"/>
      <c r="JWS125"/>
      <c r="JWU125"/>
      <c r="JWW125"/>
      <c r="JWY125"/>
      <c r="JXA125"/>
      <c r="JXC125"/>
      <c r="JXE125"/>
      <c r="JXG125"/>
      <c r="JXI125"/>
      <c r="JXK125"/>
      <c r="JXM125"/>
      <c r="JXO125"/>
      <c r="JXQ125"/>
      <c r="JXS125"/>
      <c r="JXU125"/>
      <c r="JXW125"/>
      <c r="JXY125"/>
      <c r="JYA125"/>
      <c r="JYC125"/>
      <c r="JYE125"/>
      <c r="JYG125"/>
      <c r="JYI125"/>
      <c r="JYK125"/>
      <c r="JYM125"/>
      <c r="JYO125"/>
      <c r="JYQ125"/>
      <c r="JYS125"/>
      <c r="JYU125"/>
      <c r="JYW125"/>
      <c r="JYY125"/>
      <c r="JZA125"/>
      <c r="JZC125"/>
      <c r="JZE125"/>
      <c r="JZG125"/>
      <c r="JZI125"/>
      <c r="JZK125"/>
      <c r="JZM125"/>
      <c r="JZO125"/>
      <c r="JZQ125"/>
      <c r="JZS125"/>
      <c r="JZU125"/>
      <c r="JZW125"/>
      <c r="JZY125"/>
      <c r="KAA125"/>
      <c r="KAC125"/>
      <c r="KAE125"/>
      <c r="KAG125"/>
      <c r="KAI125"/>
      <c r="KAK125"/>
      <c r="KAM125"/>
      <c r="KAO125"/>
      <c r="KAQ125"/>
      <c r="KAS125"/>
      <c r="KAU125"/>
      <c r="KAW125"/>
      <c r="KAY125"/>
      <c r="KBA125"/>
      <c r="KBC125"/>
      <c r="KBE125"/>
      <c r="KBG125"/>
      <c r="KBI125"/>
      <c r="KBK125"/>
      <c r="KBM125"/>
      <c r="KBO125"/>
      <c r="KBQ125"/>
      <c r="KBS125"/>
      <c r="KBU125"/>
      <c r="KBW125"/>
      <c r="KBY125"/>
      <c r="KCA125"/>
      <c r="KCC125"/>
      <c r="KCE125"/>
      <c r="KCG125"/>
      <c r="KCI125"/>
      <c r="KCK125"/>
      <c r="KCM125"/>
      <c r="KCO125"/>
      <c r="KCQ125"/>
      <c r="KCS125"/>
      <c r="KCU125"/>
      <c r="KCW125"/>
      <c r="KCY125"/>
      <c r="KDA125"/>
      <c r="KDC125"/>
      <c r="KDE125"/>
      <c r="KDG125"/>
      <c r="KDI125"/>
      <c r="KDK125"/>
      <c r="KDM125"/>
      <c r="KDO125"/>
      <c r="KDQ125"/>
      <c r="KDS125"/>
      <c r="KDU125"/>
      <c r="KDW125"/>
      <c r="KDY125"/>
      <c r="KEA125"/>
      <c r="KEC125"/>
      <c r="KEE125"/>
      <c r="KEG125"/>
      <c r="KEI125"/>
      <c r="KEK125"/>
      <c r="KEM125"/>
      <c r="KEO125"/>
      <c r="KEQ125"/>
      <c r="KES125"/>
      <c r="KEU125"/>
      <c r="KEW125"/>
      <c r="KEY125"/>
      <c r="KFA125"/>
      <c r="KFC125"/>
      <c r="KFE125"/>
      <c r="KFG125"/>
      <c r="KFI125"/>
      <c r="KFK125"/>
      <c r="KFM125"/>
      <c r="KFO125"/>
      <c r="KFQ125"/>
      <c r="KFS125"/>
      <c r="KFU125"/>
      <c r="KFW125"/>
      <c r="KFY125"/>
      <c r="KGA125"/>
      <c r="KGC125"/>
      <c r="KGE125"/>
      <c r="KGG125"/>
      <c r="KGI125"/>
      <c r="KGK125"/>
      <c r="KGM125"/>
      <c r="KGO125"/>
      <c r="KGQ125"/>
      <c r="KGS125"/>
      <c r="KGU125"/>
      <c r="KGW125"/>
      <c r="KGY125"/>
      <c r="KHA125"/>
      <c r="KHC125"/>
      <c r="KHE125"/>
      <c r="KHG125"/>
      <c r="KHI125"/>
      <c r="KHK125"/>
      <c r="KHM125"/>
      <c r="KHO125"/>
      <c r="KHQ125"/>
      <c r="KHS125"/>
      <c r="KHU125"/>
      <c r="KHW125"/>
      <c r="KHY125"/>
      <c r="KIA125"/>
      <c r="KIC125"/>
      <c r="KIE125"/>
      <c r="KIG125"/>
      <c r="KII125"/>
      <c r="KIK125"/>
      <c r="KIM125"/>
      <c r="KIO125"/>
      <c r="KIQ125"/>
      <c r="KIS125"/>
      <c r="KIU125"/>
      <c r="KIW125"/>
      <c r="KIY125"/>
      <c r="KJA125"/>
      <c r="KJC125"/>
      <c r="KJE125"/>
      <c r="KJG125"/>
      <c r="KJI125"/>
      <c r="KJK125"/>
      <c r="KJM125"/>
      <c r="KJO125"/>
      <c r="KJQ125"/>
      <c r="KJS125"/>
      <c r="KJU125"/>
      <c r="KJW125"/>
      <c r="KJY125"/>
      <c r="KKA125"/>
      <c r="KKC125"/>
      <c r="KKE125"/>
      <c r="KKG125"/>
      <c r="KKI125"/>
      <c r="KKK125"/>
      <c r="KKM125"/>
      <c r="KKO125"/>
      <c r="KKQ125"/>
      <c r="KKS125"/>
      <c r="KKU125"/>
      <c r="KKW125"/>
      <c r="KKY125"/>
      <c r="KLA125"/>
      <c r="KLC125"/>
      <c r="KLE125"/>
      <c r="KLG125"/>
      <c r="KLI125"/>
      <c r="KLK125"/>
      <c r="KLM125"/>
      <c r="KLO125"/>
      <c r="KLQ125"/>
      <c r="KLS125"/>
      <c r="KLU125"/>
      <c r="KLW125"/>
      <c r="KLY125"/>
      <c r="KMA125"/>
      <c r="KMC125"/>
      <c r="KME125"/>
      <c r="KMG125"/>
      <c r="KMI125"/>
      <c r="KMK125"/>
      <c r="KMM125"/>
      <c r="KMO125"/>
      <c r="KMQ125"/>
      <c r="KMS125"/>
      <c r="KMU125"/>
      <c r="KMW125"/>
      <c r="KMY125"/>
      <c r="KNA125"/>
      <c r="KNC125"/>
      <c r="KNE125"/>
      <c r="KNG125"/>
      <c r="KNI125"/>
      <c r="KNK125"/>
      <c r="KNM125"/>
      <c r="KNO125"/>
      <c r="KNQ125"/>
      <c r="KNS125"/>
      <c r="KNU125"/>
      <c r="KNW125"/>
      <c r="KNY125"/>
      <c r="KOA125"/>
      <c r="KOC125"/>
      <c r="KOE125"/>
      <c r="KOG125"/>
      <c r="KOI125"/>
      <c r="KOK125"/>
      <c r="KOM125"/>
      <c r="KOO125"/>
      <c r="KOQ125"/>
      <c r="KOS125"/>
      <c r="KOU125"/>
      <c r="KOW125"/>
      <c r="KOY125"/>
      <c r="KPA125"/>
      <c r="KPC125"/>
      <c r="KPE125"/>
      <c r="KPG125"/>
      <c r="KPI125"/>
      <c r="KPK125"/>
      <c r="KPM125"/>
      <c r="KPO125"/>
      <c r="KPQ125"/>
      <c r="KPS125"/>
      <c r="KPU125"/>
      <c r="KPW125"/>
      <c r="KPY125"/>
      <c r="KQA125"/>
      <c r="KQC125"/>
      <c r="KQE125"/>
      <c r="KQG125"/>
      <c r="KQI125"/>
      <c r="KQK125"/>
      <c r="KQM125"/>
      <c r="KQO125"/>
      <c r="KQQ125"/>
      <c r="KQS125"/>
      <c r="KQU125"/>
      <c r="KQW125"/>
      <c r="KQY125"/>
      <c r="KRA125"/>
      <c r="KRC125"/>
      <c r="KRE125"/>
      <c r="KRG125"/>
      <c r="KRI125"/>
      <c r="KRK125"/>
      <c r="KRM125"/>
      <c r="KRO125"/>
      <c r="KRQ125"/>
      <c r="KRS125"/>
      <c r="KRU125"/>
      <c r="KRW125"/>
      <c r="KRY125"/>
      <c r="KSA125"/>
      <c r="KSC125"/>
      <c r="KSE125"/>
      <c r="KSG125"/>
      <c r="KSI125"/>
      <c r="KSK125"/>
      <c r="KSM125"/>
      <c r="KSO125"/>
      <c r="KSQ125"/>
      <c r="KSS125"/>
      <c r="KSU125"/>
      <c r="KSW125"/>
      <c r="KSY125"/>
      <c r="KTA125"/>
      <c r="KTC125"/>
      <c r="KTE125"/>
      <c r="KTG125"/>
      <c r="KTI125"/>
      <c r="KTK125"/>
      <c r="KTM125"/>
      <c r="KTO125"/>
      <c r="KTQ125"/>
      <c r="KTS125"/>
      <c r="KTU125"/>
      <c r="KTW125"/>
      <c r="KTY125"/>
      <c r="KUA125"/>
      <c r="KUC125"/>
      <c r="KUE125"/>
      <c r="KUG125"/>
      <c r="KUI125"/>
      <c r="KUK125"/>
      <c r="KUM125"/>
      <c r="KUO125"/>
      <c r="KUQ125"/>
      <c r="KUS125"/>
      <c r="KUU125"/>
      <c r="KUW125"/>
      <c r="KUY125"/>
      <c r="KVA125"/>
      <c r="KVC125"/>
      <c r="KVE125"/>
      <c r="KVG125"/>
      <c r="KVI125"/>
      <c r="KVK125"/>
      <c r="KVM125"/>
      <c r="KVO125"/>
      <c r="KVQ125"/>
      <c r="KVS125"/>
      <c r="KVU125"/>
      <c r="KVW125"/>
      <c r="KVY125"/>
      <c r="KWA125"/>
      <c r="KWC125"/>
      <c r="KWE125"/>
      <c r="KWG125"/>
      <c r="KWI125"/>
      <c r="KWK125"/>
      <c r="KWM125"/>
      <c r="KWO125"/>
      <c r="KWQ125"/>
      <c r="KWS125"/>
      <c r="KWU125"/>
      <c r="KWW125"/>
      <c r="KWY125"/>
      <c r="KXA125"/>
      <c r="KXC125"/>
      <c r="KXE125"/>
      <c r="KXG125"/>
      <c r="KXI125"/>
      <c r="KXK125"/>
      <c r="KXM125"/>
      <c r="KXO125"/>
      <c r="KXQ125"/>
      <c r="KXS125"/>
      <c r="KXU125"/>
      <c r="KXW125"/>
      <c r="KXY125"/>
      <c r="KYA125"/>
      <c r="KYC125"/>
      <c r="KYE125"/>
      <c r="KYG125"/>
      <c r="KYI125"/>
      <c r="KYK125"/>
      <c r="KYM125"/>
      <c r="KYO125"/>
      <c r="KYQ125"/>
      <c r="KYS125"/>
      <c r="KYU125"/>
      <c r="KYW125"/>
      <c r="KYY125"/>
      <c r="KZA125"/>
      <c r="KZC125"/>
      <c r="KZE125"/>
      <c r="KZG125"/>
      <c r="KZI125"/>
      <c r="KZK125"/>
      <c r="KZM125"/>
      <c r="KZO125"/>
      <c r="KZQ125"/>
      <c r="KZS125"/>
      <c r="KZU125"/>
      <c r="KZW125"/>
      <c r="KZY125"/>
      <c r="LAA125"/>
      <c r="LAC125"/>
      <c r="LAE125"/>
      <c r="LAG125"/>
      <c r="LAI125"/>
      <c r="LAK125"/>
      <c r="LAM125"/>
      <c r="LAO125"/>
      <c r="LAQ125"/>
      <c r="LAS125"/>
      <c r="LAU125"/>
      <c r="LAW125"/>
      <c r="LAY125"/>
      <c r="LBA125"/>
      <c r="LBC125"/>
      <c r="LBE125"/>
      <c r="LBG125"/>
      <c r="LBI125"/>
      <c r="LBK125"/>
      <c r="LBM125"/>
      <c r="LBO125"/>
      <c r="LBQ125"/>
      <c r="LBS125"/>
      <c r="LBU125"/>
      <c r="LBW125"/>
      <c r="LBY125"/>
      <c r="LCA125"/>
      <c r="LCC125"/>
      <c r="LCE125"/>
      <c r="LCG125"/>
      <c r="LCI125"/>
      <c r="LCK125"/>
      <c r="LCM125"/>
      <c r="LCO125"/>
      <c r="LCQ125"/>
      <c r="LCS125"/>
      <c r="LCU125"/>
      <c r="LCW125"/>
      <c r="LCY125"/>
      <c r="LDA125"/>
      <c r="LDC125"/>
      <c r="LDE125"/>
      <c r="LDG125"/>
      <c r="LDI125"/>
      <c r="LDK125"/>
      <c r="LDM125"/>
      <c r="LDO125"/>
      <c r="LDQ125"/>
      <c r="LDS125"/>
      <c r="LDU125"/>
      <c r="LDW125"/>
      <c r="LDY125"/>
      <c r="LEA125"/>
      <c r="LEC125"/>
      <c r="LEE125"/>
      <c r="LEG125"/>
      <c r="LEI125"/>
      <c r="LEK125"/>
      <c r="LEM125"/>
      <c r="LEO125"/>
      <c r="LEQ125"/>
      <c r="LES125"/>
      <c r="LEU125"/>
      <c r="LEW125"/>
      <c r="LEY125"/>
      <c r="LFA125"/>
      <c r="LFC125"/>
      <c r="LFE125"/>
      <c r="LFG125"/>
      <c r="LFI125"/>
      <c r="LFK125"/>
      <c r="LFM125"/>
      <c r="LFO125"/>
      <c r="LFQ125"/>
      <c r="LFS125"/>
      <c r="LFU125"/>
      <c r="LFW125"/>
      <c r="LFY125"/>
      <c r="LGA125"/>
      <c r="LGC125"/>
      <c r="LGE125"/>
      <c r="LGG125"/>
      <c r="LGI125"/>
      <c r="LGK125"/>
      <c r="LGM125"/>
      <c r="LGO125"/>
      <c r="LGQ125"/>
      <c r="LGS125"/>
      <c r="LGU125"/>
      <c r="LGW125"/>
      <c r="LGY125"/>
      <c r="LHA125"/>
      <c r="LHC125"/>
      <c r="LHE125"/>
      <c r="LHG125"/>
      <c r="LHI125"/>
      <c r="LHK125"/>
      <c r="LHM125"/>
      <c r="LHO125"/>
      <c r="LHQ125"/>
      <c r="LHS125"/>
      <c r="LHU125"/>
      <c r="LHW125"/>
      <c r="LHY125"/>
      <c r="LIA125"/>
      <c r="LIC125"/>
      <c r="LIE125"/>
      <c r="LIG125"/>
      <c r="LII125"/>
      <c r="LIK125"/>
      <c r="LIM125"/>
      <c r="LIO125"/>
      <c r="LIQ125"/>
      <c r="LIS125"/>
      <c r="LIU125"/>
      <c r="LIW125"/>
      <c r="LIY125"/>
      <c r="LJA125"/>
      <c r="LJC125"/>
      <c r="LJE125"/>
      <c r="LJG125"/>
      <c r="LJI125"/>
      <c r="LJK125"/>
      <c r="LJM125"/>
      <c r="LJO125"/>
      <c r="LJQ125"/>
      <c r="LJS125"/>
      <c r="LJU125"/>
      <c r="LJW125"/>
      <c r="LJY125"/>
      <c r="LKA125"/>
      <c r="LKC125"/>
      <c r="LKE125"/>
      <c r="LKG125"/>
      <c r="LKI125"/>
      <c r="LKK125"/>
      <c r="LKM125"/>
      <c r="LKO125"/>
      <c r="LKQ125"/>
      <c r="LKS125"/>
      <c r="LKU125"/>
      <c r="LKW125"/>
      <c r="LKY125"/>
      <c r="LLA125"/>
      <c r="LLC125"/>
      <c r="LLE125"/>
      <c r="LLG125"/>
      <c r="LLI125"/>
      <c r="LLK125"/>
      <c r="LLM125"/>
      <c r="LLO125"/>
      <c r="LLQ125"/>
      <c r="LLS125"/>
      <c r="LLU125"/>
      <c r="LLW125"/>
      <c r="LLY125"/>
      <c r="LMA125"/>
      <c r="LMC125"/>
      <c r="LME125"/>
      <c r="LMG125"/>
      <c r="LMI125"/>
      <c r="LMK125"/>
      <c r="LMM125"/>
      <c r="LMO125"/>
      <c r="LMQ125"/>
      <c r="LMS125"/>
      <c r="LMU125"/>
      <c r="LMW125"/>
      <c r="LMY125"/>
      <c r="LNA125"/>
      <c r="LNC125"/>
      <c r="LNE125"/>
      <c r="LNG125"/>
      <c r="LNI125"/>
      <c r="LNK125"/>
      <c r="LNM125"/>
      <c r="LNO125"/>
      <c r="LNQ125"/>
      <c r="LNS125"/>
      <c r="LNU125"/>
      <c r="LNW125"/>
      <c r="LNY125"/>
      <c r="LOA125"/>
      <c r="LOC125"/>
      <c r="LOE125"/>
      <c r="LOG125"/>
      <c r="LOI125"/>
      <c r="LOK125"/>
      <c r="LOM125"/>
      <c r="LOO125"/>
      <c r="LOQ125"/>
      <c r="LOS125"/>
      <c r="LOU125"/>
      <c r="LOW125"/>
      <c r="LOY125"/>
      <c r="LPA125"/>
      <c r="LPC125"/>
      <c r="LPE125"/>
      <c r="LPG125"/>
      <c r="LPI125"/>
      <c r="LPK125"/>
      <c r="LPM125"/>
      <c r="LPO125"/>
      <c r="LPQ125"/>
      <c r="LPS125"/>
      <c r="LPU125"/>
      <c r="LPW125"/>
      <c r="LPY125"/>
      <c r="LQA125"/>
      <c r="LQC125"/>
      <c r="LQE125"/>
      <c r="LQG125"/>
      <c r="LQI125"/>
      <c r="LQK125"/>
      <c r="LQM125"/>
      <c r="LQO125"/>
      <c r="LQQ125"/>
      <c r="LQS125"/>
      <c r="LQU125"/>
      <c r="LQW125"/>
      <c r="LQY125"/>
      <c r="LRA125"/>
      <c r="LRC125"/>
      <c r="LRE125"/>
      <c r="LRG125"/>
      <c r="LRI125"/>
      <c r="LRK125"/>
      <c r="LRM125"/>
      <c r="LRO125"/>
      <c r="LRQ125"/>
      <c r="LRS125"/>
      <c r="LRU125"/>
      <c r="LRW125"/>
      <c r="LRY125"/>
      <c r="LSA125"/>
      <c r="LSC125"/>
      <c r="LSE125"/>
      <c r="LSG125"/>
      <c r="LSI125"/>
      <c r="LSK125"/>
      <c r="LSM125"/>
      <c r="LSO125"/>
      <c r="LSQ125"/>
      <c r="LSS125"/>
      <c r="LSU125"/>
      <c r="LSW125"/>
      <c r="LSY125"/>
      <c r="LTA125"/>
      <c r="LTC125"/>
      <c r="LTE125"/>
      <c r="LTG125"/>
      <c r="LTI125"/>
      <c r="LTK125"/>
      <c r="LTM125"/>
      <c r="LTO125"/>
      <c r="LTQ125"/>
      <c r="LTS125"/>
      <c r="LTU125"/>
      <c r="LTW125"/>
      <c r="LTY125"/>
      <c r="LUA125"/>
      <c r="LUC125"/>
      <c r="LUE125"/>
      <c r="LUG125"/>
      <c r="LUI125"/>
      <c r="LUK125"/>
      <c r="LUM125"/>
      <c r="LUO125"/>
      <c r="LUQ125"/>
      <c r="LUS125"/>
      <c r="LUU125"/>
      <c r="LUW125"/>
      <c r="LUY125"/>
      <c r="LVA125"/>
      <c r="LVC125"/>
      <c r="LVE125"/>
      <c r="LVG125"/>
      <c r="LVI125"/>
      <c r="LVK125"/>
      <c r="LVM125"/>
      <c r="LVO125"/>
      <c r="LVQ125"/>
      <c r="LVS125"/>
      <c r="LVU125"/>
      <c r="LVW125"/>
      <c r="LVY125"/>
      <c r="LWA125"/>
      <c r="LWC125"/>
      <c r="LWE125"/>
      <c r="LWG125"/>
      <c r="LWI125"/>
      <c r="LWK125"/>
      <c r="LWM125"/>
      <c r="LWO125"/>
      <c r="LWQ125"/>
      <c r="LWS125"/>
      <c r="LWU125"/>
      <c r="LWW125"/>
      <c r="LWY125"/>
      <c r="LXA125"/>
      <c r="LXC125"/>
      <c r="LXE125"/>
      <c r="LXG125"/>
      <c r="LXI125"/>
      <c r="LXK125"/>
      <c r="LXM125"/>
      <c r="LXO125"/>
      <c r="LXQ125"/>
      <c r="LXS125"/>
      <c r="LXU125"/>
      <c r="LXW125"/>
      <c r="LXY125"/>
      <c r="LYA125"/>
      <c r="LYC125"/>
      <c r="LYE125"/>
      <c r="LYG125"/>
      <c r="LYI125"/>
      <c r="LYK125"/>
      <c r="LYM125"/>
      <c r="LYO125"/>
      <c r="LYQ125"/>
      <c r="LYS125"/>
      <c r="LYU125"/>
      <c r="LYW125"/>
      <c r="LYY125"/>
      <c r="LZA125"/>
      <c r="LZC125"/>
      <c r="LZE125"/>
      <c r="LZG125"/>
      <c r="LZI125"/>
      <c r="LZK125"/>
      <c r="LZM125"/>
      <c r="LZO125"/>
      <c r="LZQ125"/>
      <c r="LZS125"/>
      <c r="LZU125"/>
      <c r="LZW125"/>
      <c r="LZY125"/>
      <c r="MAA125"/>
      <c r="MAC125"/>
      <c r="MAE125"/>
      <c r="MAG125"/>
      <c r="MAI125"/>
      <c r="MAK125"/>
      <c r="MAM125"/>
      <c r="MAO125"/>
      <c r="MAQ125"/>
      <c r="MAS125"/>
      <c r="MAU125"/>
      <c r="MAW125"/>
      <c r="MAY125"/>
      <c r="MBA125"/>
      <c r="MBC125"/>
      <c r="MBE125"/>
      <c r="MBG125"/>
      <c r="MBI125"/>
      <c r="MBK125"/>
      <c r="MBM125"/>
      <c r="MBO125"/>
      <c r="MBQ125"/>
      <c r="MBS125"/>
      <c r="MBU125"/>
      <c r="MBW125"/>
      <c r="MBY125"/>
      <c r="MCA125"/>
      <c r="MCC125"/>
      <c r="MCE125"/>
      <c r="MCG125"/>
      <c r="MCI125"/>
      <c r="MCK125"/>
      <c r="MCM125"/>
      <c r="MCO125"/>
      <c r="MCQ125"/>
      <c r="MCS125"/>
      <c r="MCU125"/>
      <c r="MCW125"/>
      <c r="MCY125"/>
      <c r="MDA125"/>
      <c r="MDC125"/>
      <c r="MDE125"/>
      <c r="MDG125"/>
      <c r="MDI125"/>
      <c r="MDK125"/>
      <c r="MDM125"/>
      <c r="MDO125"/>
      <c r="MDQ125"/>
      <c r="MDS125"/>
      <c r="MDU125"/>
      <c r="MDW125"/>
      <c r="MDY125"/>
      <c r="MEA125"/>
      <c r="MEC125"/>
      <c r="MEE125"/>
      <c r="MEG125"/>
      <c r="MEI125"/>
      <c r="MEK125"/>
      <c r="MEM125"/>
      <c r="MEO125"/>
      <c r="MEQ125"/>
      <c r="MES125"/>
      <c r="MEU125"/>
      <c r="MEW125"/>
      <c r="MEY125"/>
      <c r="MFA125"/>
      <c r="MFC125"/>
      <c r="MFE125"/>
      <c r="MFG125"/>
      <c r="MFI125"/>
      <c r="MFK125"/>
      <c r="MFM125"/>
      <c r="MFO125"/>
      <c r="MFQ125"/>
      <c r="MFS125"/>
      <c r="MFU125"/>
      <c r="MFW125"/>
      <c r="MFY125"/>
      <c r="MGA125"/>
      <c r="MGC125"/>
      <c r="MGE125"/>
      <c r="MGG125"/>
      <c r="MGI125"/>
      <c r="MGK125"/>
      <c r="MGM125"/>
      <c r="MGO125"/>
      <c r="MGQ125"/>
      <c r="MGS125"/>
      <c r="MGU125"/>
      <c r="MGW125"/>
      <c r="MGY125"/>
      <c r="MHA125"/>
      <c r="MHC125"/>
      <c r="MHE125"/>
      <c r="MHG125"/>
      <c r="MHI125"/>
      <c r="MHK125"/>
      <c r="MHM125"/>
      <c r="MHO125"/>
      <c r="MHQ125"/>
      <c r="MHS125"/>
      <c r="MHU125"/>
      <c r="MHW125"/>
      <c r="MHY125"/>
      <c r="MIA125"/>
      <c r="MIC125"/>
      <c r="MIE125"/>
      <c r="MIG125"/>
      <c r="MII125"/>
      <c r="MIK125"/>
      <c r="MIM125"/>
      <c r="MIO125"/>
      <c r="MIQ125"/>
      <c r="MIS125"/>
      <c r="MIU125"/>
      <c r="MIW125"/>
      <c r="MIY125"/>
      <c r="MJA125"/>
      <c r="MJC125"/>
      <c r="MJE125"/>
      <c r="MJG125"/>
      <c r="MJI125"/>
      <c r="MJK125"/>
      <c r="MJM125"/>
      <c r="MJO125"/>
      <c r="MJQ125"/>
      <c r="MJS125"/>
      <c r="MJU125"/>
      <c r="MJW125"/>
      <c r="MJY125"/>
      <c r="MKA125"/>
      <c r="MKC125"/>
      <c r="MKE125"/>
      <c r="MKG125"/>
      <c r="MKI125"/>
      <c r="MKK125"/>
      <c r="MKM125"/>
      <c r="MKO125"/>
      <c r="MKQ125"/>
      <c r="MKS125"/>
      <c r="MKU125"/>
      <c r="MKW125"/>
      <c r="MKY125"/>
      <c r="MLA125"/>
      <c r="MLC125"/>
      <c r="MLE125"/>
      <c r="MLG125"/>
      <c r="MLI125"/>
      <c r="MLK125"/>
      <c r="MLM125"/>
      <c r="MLO125"/>
      <c r="MLQ125"/>
      <c r="MLS125"/>
      <c r="MLU125"/>
      <c r="MLW125"/>
      <c r="MLY125"/>
      <c r="MMA125"/>
      <c r="MMC125"/>
      <c r="MME125"/>
      <c r="MMG125"/>
      <c r="MMI125"/>
      <c r="MMK125"/>
      <c r="MMM125"/>
      <c r="MMO125"/>
      <c r="MMQ125"/>
      <c r="MMS125"/>
      <c r="MMU125"/>
      <c r="MMW125"/>
      <c r="MMY125"/>
      <c r="MNA125"/>
      <c r="MNC125"/>
      <c r="MNE125"/>
      <c r="MNG125"/>
      <c r="MNI125"/>
      <c r="MNK125"/>
      <c r="MNM125"/>
      <c r="MNO125"/>
      <c r="MNQ125"/>
      <c r="MNS125"/>
      <c r="MNU125"/>
      <c r="MNW125"/>
      <c r="MNY125"/>
      <c r="MOA125"/>
      <c r="MOC125"/>
      <c r="MOE125"/>
      <c r="MOG125"/>
      <c r="MOI125"/>
      <c r="MOK125"/>
      <c r="MOM125"/>
      <c r="MOO125"/>
      <c r="MOQ125"/>
      <c r="MOS125"/>
      <c r="MOU125"/>
      <c r="MOW125"/>
      <c r="MOY125"/>
      <c r="MPA125"/>
      <c r="MPC125"/>
      <c r="MPE125"/>
      <c r="MPG125"/>
      <c r="MPI125"/>
      <c r="MPK125"/>
      <c r="MPM125"/>
      <c r="MPO125"/>
      <c r="MPQ125"/>
      <c r="MPS125"/>
      <c r="MPU125"/>
      <c r="MPW125"/>
      <c r="MPY125"/>
      <c r="MQA125"/>
      <c r="MQC125"/>
      <c r="MQE125"/>
      <c r="MQG125"/>
      <c r="MQI125"/>
      <c r="MQK125"/>
      <c r="MQM125"/>
      <c r="MQO125"/>
      <c r="MQQ125"/>
      <c r="MQS125"/>
      <c r="MQU125"/>
      <c r="MQW125"/>
      <c r="MQY125"/>
      <c r="MRA125"/>
      <c r="MRC125"/>
      <c r="MRE125"/>
      <c r="MRG125"/>
      <c r="MRI125"/>
      <c r="MRK125"/>
      <c r="MRM125"/>
      <c r="MRO125"/>
      <c r="MRQ125"/>
      <c r="MRS125"/>
      <c r="MRU125"/>
      <c r="MRW125"/>
      <c r="MRY125"/>
      <c r="MSA125"/>
      <c r="MSC125"/>
      <c r="MSE125"/>
      <c r="MSG125"/>
      <c r="MSI125"/>
      <c r="MSK125"/>
      <c r="MSM125"/>
      <c r="MSO125"/>
      <c r="MSQ125"/>
      <c r="MSS125"/>
      <c r="MSU125"/>
      <c r="MSW125"/>
      <c r="MSY125"/>
      <c r="MTA125"/>
      <c r="MTC125"/>
      <c r="MTE125"/>
      <c r="MTG125"/>
      <c r="MTI125"/>
      <c r="MTK125"/>
      <c r="MTM125"/>
      <c r="MTO125"/>
      <c r="MTQ125"/>
      <c r="MTS125"/>
      <c r="MTU125"/>
      <c r="MTW125"/>
      <c r="MTY125"/>
      <c r="MUA125"/>
      <c r="MUC125"/>
      <c r="MUE125"/>
      <c r="MUG125"/>
      <c r="MUI125"/>
      <c r="MUK125"/>
      <c r="MUM125"/>
      <c r="MUO125"/>
      <c r="MUQ125"/>
      <c r="MUS125"/>
      <c r="MUU125"/>
      <c r="MUW125"/>
      <c r="MUY125"/>
      <c r="MVA125"/>
      <c r="MVC125"/>
      <c r="MVE125"/>
      <c r="MVG125"/>
      <c r="MVI125"/>
      <c r="MVK125"/>
      <c r="MVM125"/>
      <c r="MVO125"/>
      <c r="MVQ125"/>
      <c r="MVS125"/>
      <c r="MVU125"/>
      <c r="MVW125"/>
      <c r="MVY125"/>
      <c r="MWA125"/>
      <c r="MWC125"/>
      <c r="MWE125"/>
      <c r="MWG125"/>
      <c r="MWI125"/>
      <c r="MWK125"/>
      <c r="MWM125"/>
      <c r="MWO125"/>
      <c r="MWQ125"/>
      <c r="MWS125"/>
      <c r="MWU125"/>
      <c r="MWW125"/>
      <c r="MWY125"/>
      <c r="MXA125"/>
      <c r="MXC125"/>
      <c r="MXE125"/>
      <c r="MXG125"/>
      <c r="MXI125"/>
      <c r="MXK125"/>
      <c r="MXM125"/>
      <c r="MXO125"/>
      <c r="MXQ125"/>
      <c r="MXS125"/>
      <c r="MXU125"/>
      <c r="MXW125"/>
      <c r="MXY125"/>
      <c r="MYA125"/>
      <c r="MYC125"/>
      <c r="MYE125"/>
      <c r="MYG125"/>
      <c r="MYI125"/>
      <c r="MYK125"/>
      <c r="MYM125"/>
      <c r="MYO125"/>
      <c r="MYQ125"/>
      <c r="MYS125"/>
      <c r="MYU125"/>
      <c r="MYW125"/>
      <c r="MYY125"/>
      <c r="MZA125"/>
      <c r="MZC125"/>
      <c r="MZE125"/>
      <c r="MZG125"/>
      <c r="MZI125"/>
      <c r="MZK125"/>
      <c r="MZM125"/>
      <c r="MZO125"/>
      <c r="MZQ125"/>
      <c r="MZS125"/>
      <c r="MZU125"/>
      <c r="MZW125"/>
      <c r="MZY125"/>
      <c r="NAA125"/>
      <c r="NAC125"/>
      <c r="NAE125"/>
      <c r="NAG125"/>
      <c r="NAI125"/>
      <c r="NAK125"/>
      <c r="NAM125"/>
      <c r="NAO125"/>
      <c r="NAQ125"/>
      <c r="NAS125"/>
      <c r="NAU125"/>
      <c r="NAW125"/>
      <c r="NAY125"/>
      <c r="NBA125"/>
      <c r="NBC125"/>
      <c r="NBE125"/>
      <c r="NBG125"/>
      <c r="NBI125"/>
      <c r="NBK125"/>
      <c r="NBM125"/>
      <c r="NBO125"/>
      <c r="NBQ125"/>
      <c r="NBS125"/>
      <c r="NBU125"/>
      <c r="NBW125"/>
      <c r="NBY125"/>
      <c r="NCA125"/>
      <c r="NCC125"/>
      <c r="NCE125"/>
      <c r="NCG125"/>
      <c r="NCI125"/>
      <c r="NCK125"/>
      <c r="NCM125"/>
      <c r="NCO125"/>
      <c r="NCQ125"/>
      <c r="NCS125"/>
      <c r="NCU125"/>
      <c r="NCW125"/>
      <c r="NCY125"/>
      <c r="NDA125"/>
      <c r="NDC125"/>
      <c r="NDE125"/>
      <c r="NDG125"/>
      <c r="NDI125"/>
      <c r="NDK125"/>
      <c r="NDM125"/>
      <c r="NDO125"/>
      <c r="NDQ125"/>
      <c r="NDS125"/>
      <c r="NDU125"/>
      <c r="NDW125"/>
      <c r="NDY125"/>
      <c r="NEA125"/>
      <c r="NEC125"/>
      <c r="NEE125"/>
      <c r="NEG125"/>
      <c r="NEI125"/>
      <c r="NEK125"/>
      <c r="NEM125"/>
      <c r="NEO125"/>
      <c r="NEQ125"/>
      <c r="NES125"/>
      <c r="NEU125"/>
      <c r="NEW125"/>
      <c r="NEY125"/>
      <c r="NFA125"/>
      <c r="NFC125"/>
      <c r="NFE125"/>
      <c r="NFG125"/>
      <c r="NFI125"/>
      <c r="NFK125"/>
      <c r="NFM125"/>
      <c r="NFO125"/>
      <c r="NFQ125"/>
      <c r="NFS125"/>
      <c r="NFU125"/>
      <c r="NFW125"/>
      <c r="NFY125"/>
      <c r="NGA125"/>
      <c r="NGC125"/>
      <c r="NGE125"/>
      <c r="NGG125"/>
      <c r="NGI125"/>
      <c r="NGK125"/>
      <c r="NGM125"/>
      <c r="NGO125"/>
      <c r="NGQ125"/>
      <c r="NGS125"/>
      <c r="NGU125"/>
      <c r="NGW125"/>
      <c r="NGY125"/>
      <c r="NHA125"/>
      <c r="NHC125"/>
      <c r="NHE125"/>
      <c r="NHG125"/>
      <c r="NHI125"/>
      <c r="NHK125"/>
      <c r="NHM125"/>
      <c r="NHO125"/>
      <c r="NHQ125"/>
      <c r="NHS125"/>
      <c r="NHU125"/>
      <c r="NHW125"/>
      <c r="NHY125"/>
      <c r="NIA125"/>
      <c r="NIC125"/>
      <c r="NIE125"/>
      <c r="NIG125"/>
      <c r="NII125"/>
      <c r="NIK125"/>
      <c r="NIM125"/>
      <c r="NIO125"/>
      <c r="NIQ125"/>
      <c r="NIS125"/>
      <c r="NIU125"/>
      <c r="NIW125"/>
      <c r="NIY125"/>
      <c r="NJA125"/>
      <c r="NJC125"/>
      <c r="NJE125"/>
      <c r="NJG125"/>
      <c r="NJI125"/>
      <c r="NJK125"/>
      <c r="NJM125"/>
      <c r="NJO125"/>
      <c r="NJQ125"/>
      <c r="NJS125"/>
      <c r="NJU125"/>
      <c r="NJW125"/>
      <c r="NJY125"/>
      <c r="NKA125"/>
      <c r="NKC125"/>
      <c r="NKE125"/>
      <c r="NKG125"/>
      <c r="NKI125"/>
      <c r="NKK125"/>
      <c r="NKM125"/>
      <c r="NKO125"/>
      <c r="NKQ125"/>
      <c r="NKS125"/>
      <c r="NKU125"/>
      <c r="NKW125"/>
      <c r="NKY125"/>
      <c r="NLA125"/>
      <c r="NLC125"/>
      <c r="NLE125"/>
      <c r="NLG125"/>
      <c r="NLI125"/>
      <c r="NLK125"/>
      <c r="NLM125"/>
      <c r="NLO125"/>
      <c r="NLQ125"/>
      <c r="NLS125"/>
      <c r="NLU125"/>
      <c r="NLW125"/>
      <c r="NLY125"/>
      <c r="NMA125"/>
      <c r="NMC125"/>
      <c r="NME125"/>
      <c r="NMG125"/>
      <c r="NMI125"/>
      <c r="NMK125"/>
      <c r="NMM125"/>
      <c r="NMO125"/>
      <c r="NMQ125"/>
      <c r="NMS125"/>
      <c r="NMU125"/>
      <c r="NMW125"/>
      <c r="NMY125"/>
      <c r="NNA125"/>
      <c r="NNC125"/>
      <c r="NNE125"/>
      <c r="NNG125"/>
      <c r="NNI125"/>
      <c r="NNK125"/>
      <c r="NNM125"/>
      <c r="NNO125"/>
      <c r="NNQ125"/>
      <c r="NNS125"/>
      <c r="NNU125"/>
      <c r="NNW125"/>
      <c r="NNY125"/>
      <c r="NOA125"/>
      <c r="NOC125"/>
      <c r="NOE125"/>
      <c r="NOG125"/>
      <c r="NOI125"/>
      <c r="NOK125"/>
      <c r="NOM125"/>
      <c r="NOO125"/>
      <c r="NOQ125"/>
      <c r="NOS125"/>
      <c r="NOU125"/>
      <c r="NOW125"/>
      <c r="NOY125"/>
      <c r="NPA125"/>
      <c r="NPC125"/>
      <c r="NPE125"/>
      <c r="NPG125"/>
      <c r="NPI125"/>
      <c r="NPK125"/>
      <c r="NPM125"/>
      <c r="NPO125"/>
      <c r="NPQ125"/>
      <c r="NPS125"/>
      <c r="NPU125"/>
      <c r="NPW125"/>
      <c r="NPY125"/>
      <c r="NQA125"/>
      <c r="NQC125"/>
      <c r="NQE125"/>
      <c r="NQG125"/>
      <c r="NQI125"/>
      <c r="NQK125"/>
      <c r="NQM125"/>
      <c r="NQO125"/>
      <c r="NQQ125"/>
      <c r="NQS125"/>
      <c r="NQU125"/>
      <c r="NQW125"/>
      <c r="NQY125"/>
      <c r="NRA125"/>
      <c r="NRC125"/>
      <c r="NRE125"/>
      <c r="NRG125"/>
      <c r="NRI125"/>
      <c r="NRK125"/>
      <c r="NRM125"/>
      <c r="NRO125"/>
      <c r="NRQ125"/>
      <c r="NRS125"/>
      <c r="NRU125"/>
      <c r="NRW125"/>
      <c r="NRY125"/>
      <c r="NSA125"/>
      <c r="NSC125"/>
      <c r="NSE125"/>
      <c r="NSG125"/>
      <c r="NSI125"/>
      <c r="NSK125"/>
      <c r="NSM125"/>
      <c r="NSO125"/>
      <c r="NSQ125"/>
      <c r="NSS125"/>
      <c r="NSU125"/>
      <c r="NSW125"/>
      <c r="NSY125"/>
      <c r="NTA125"/>
      <c r="NTC125"/>
      <c r="NTE125"/>
      <c r="NTG125"/>
      <c r="NTI125"/>
      <c r="NTK125"/>
      <c r="NTM125"/>
      <c r="NTO125"/>
      <c r="NTQ125"/>
      <c r="NTS125"/>
      <c r="NTU125"/>
      <c r="NTW125"/>
      <c r="NTY125"/>
      <c r="NUA125"/>
      <c r="NUC125"/>
      <c r="NUE125"/>
      <c r="NUG125"/>
      <c r="NUI125"/>
      <c r="NUK125"/>
      <c r="NUM125"/>
      <c r="NUO125"/>
      <c r="NUQ125"/>
      <c r="NUS125"/>
      <c r="NUU125"/>
      <c r="NUW125"/>
      <c r="NUY125"/>
      <c r="NVA125"/>
      <c r="NVC125"/>
      <c r="NVE125"/>
      <c r="NVG125"/>
      <c r="NVI125"/>
      <c r="NVK125"/>
      <c r="NVM125"/>
      <c r="NVO125"/>
      <c r="NVQ125"/>
      <c r="NVS125"/>
      <c r="NVU125"/>
      <c r="NVW125"/>
      <c r="NVY125"/>
      <c r="NWA125"/>
      <c r="NWC125"/>
      <c r="NWE125"/>
      <c r="NWG125"/>
      <c r="NWI125"/>
      <c r="NWK125"/>
      <c r="NWM125"/>
      <c r="NWO125"/>
      <c r="NWQ125"/>
      <c r="NWS125"/>
      <c r="NWU125"/>
      <c r="NWW125"/>
      <c r="NWY125"/>
      <c r="NXA125"/>
      <c r="NXC125"/>
      <c r="NXE125"/>
      <c r="NXG125"/>
      <c r="NXI125"/>
      <c r="NXK125"/>
      <c r="NXM125"/>
      <c r="NXO125"/>
      <c r="NXQ125"/>
      <c r="NXS125"/>
      <c r="NXU125"/>
      <c r="NXW125"/>
      <c r="NXY125"/>
      <c r="NYA125"/>
      <c r="NYC125"/>
      <c r="NYE125"/>
      <c r="NYG125"/>
      <c r="NYI125"/>
      <c r="NYK125"/>
      <c r="NYM125"/>
      <c r="NYO125"/>
      <c r="NYQ125"/>
      <c r="NYS125"/>
      <c r="NYU125"/>
      <c r="NYW125"/>
      <c r="NYY125"/>
      <c r="NZA125"/>
      <c r="NZC125"/>
      <c r="NZE125"/>
      <c r="NZG125"/>
      <c r="NZI125"/>
      <c r="NZK125"/>
      <c r="NZM125"/>
      <c r="NZO125"/>
      <c r="NZQ125"/>
      <c r="NZS125"/>
      <c r="NZU125"/>
      <c r="NZW125"/>
      <c r="NZY125"/>
      <c r="OAA125"/>
      <c r="OAC125"/>
      <c r="OAE125"/>
      <c r="OAG125"/>
      <c r="OAI125"/>
      <c r="OAK125"/>
      <c r="OAM125"/>
      <c r="OAO125"/>
      <c r="OAQ125"/>
      <c r="OAS125"/>
      <c r="OAU125"/>
      <c r="OAW125"/>
      <c r="OAY125"/>
      <c r="OBA125"/>
      <c r="OBC125"/>
      <c r="OBE125"/>
      <c r="OBG125"/>
      <c r="OBI125"/>
      <c r="OBK125"/>
      <c r="OBM125"/>
      <c r="OBO125"/>
      <c r="OBQ125"/>
      <c r="OBS125"/>
      <c r="OBU125"/>
      <c r="OBW125"/>
      <c r="OBY125"/>
      <c r="OCA125"/>
      <c r="OCC125"/>
      <c r="OCE125"/>
      <c r="OCG125"/>
      <c r="OCI125"/>
      <c r="OCK125"/>
      <c r="OCM125"/>
      <c r="OCO125"/>
      <c r="OCQ125"/>
      <c r="OCS125"/>
      <c r="OCU125"/>
      <c r="OCW125"/>
      <c r="OCY125"/>
      <c r="ODA125"/>
      <c r="ODC125"/>
      <c r="ODE125"/>
      <c r="ODG125"/>
      <c r="ODI125"/>
      <c r="ODK125"/>
      <c r="ODM125"/>
      <c r="ODO125"/>
      <c r="ODQ125"/>
      <c r="ODS125"/>
      <c r="ODU125"/>
      <c r="ODW125"/>
      <c r="ODY125"/>
      <c r="OEA125"/>
      <c r="OEC125"/>
      <c r="OEE125"/>
      <c r="OEG125"/>
      <c r="OEI125"/>
      <c r="OEK125"/>
      <c r="OEM125"/>
      <c r="OEO125"/>
      <c r="OEQ125"/>
      <c r="OES125"/>
      <c r="OEU125"/>
      <c r="OEW125"/>
      <c r="OEY125"/>
      <c r="OFA125"/>
      <c r="OFC125"/>
      <c r="OFE125"/>
      <c r="OFG125"/>
      <c r="OFI125"/>
      <c r="OFK125"/>
      <c r="OFM125"/>
      <c r="OFO125"/>
      <c r="OFQ125"/>
      <c r="OFS125"/>
      <c r="OFU125"/>
      <c r="OFW125"/>
      <c r="OFY125"/>
      <c r="OGA125"/>
      <c r="OGC125"/>
      <c r="OGE125"/>
      <c r="OGG125"/>
      <c r="OGI125"/>
      <c r="OGK125"/>
      <c r="OGM125"/>
      <c r="OGO125"/>
      <c r="OGQ125"/>
      <c r="OGS125"/>
      <c r="OGU125"/>
      <c r="OGW125"/>
      <c r="OGY125"/>
      <c r="OHA125"/>
      <c r="OHC125"/>
      <c r="OHE125"/>
      <c r="OHG125"/>
      <c r="OHI125"/>
      <c r="OHK125"/>
      <c r="OHM125"/>
      <c r="OHO125"/>
      <c r="OHQ125"/>
      <c r="OHS125"/>
      <c r="OHU125"/>
      <c r="OHW125"/>
      <c r="OHY125"/>
      <c r="OIA125"/>
      <c r="OIC125"/>
      <c r="OIE125"/>
      <c r="OIG125"/>
      <c r="OII125"/>
      <c r="OIK125"/>
      <c r="OIM125"/>
      <c r="OIO125"/>
      <c r="OIQ125"/>
      <c r="OIS125"/>
      <c r="OIU125"/>
      <c r="OIW125"/>
      <c r="OIY125"/>
      <c r="OJA125"/>
      <c r="OJC125"/>
      <c r="OJE125"/>
      <c r="OJG125"/>
      <c r="OJI125"/>
      <c r="OJK125"/>
      <c r="OJM125"/>
      <c r="OJO125"/>
      <c r="OJQ125"/>
      <c r="OJS125"/>
      <c r="OJU125"/>
      <c r="OJW125"/>
      <c r="OJY125"/>
      <c r="OKA125"/>
      <c r="OKC125"/>
      <c r="OKE125"/>
      <c r="OKG125"/>
      <c r="OKI125"/>
      <c r="OKK125"/>
      <c r="OKM125"/>
      <c r="OKO125"/>
      <c r="OKQ125"/>
      <c r="OKS125"/>
      <c r="OKU125"/>
      <c r="OKW125"/>
      <c r="OKY125"/>
      <c r="OLA125"/>
      <c r="OLC125"/>
      <c r="OLE125"/>
      <c r="OLG125"/>
      <c r="OLI125"/>
      <c r="OLK125"/>
      <c r="OLM125"/>
      <c r="OLO125"/>
      <c r="OLQ125"/>
      <c r="OLS125"/>
      <c r="OLU125"/>
      <c r="OLW125"/>
      <c r="OLY125"/>
      <c r="OMA125"/>
      <c r="OMC125"/>
      <c r="OME125"/>
      <c r="OMG125"/>
      <c r="OMI125"/>
      <c r="OMK125"/>
      <c r="OMM125"/>
      <c r="OMO125"/>
      <c r="OMQ125"/>
      <c r="OMS125"/>
      <c r="OMU125"/>
      <c r="OMW125"/>
      <c r="OMY125"/>
      <c r="ONA125"/>
      <c r="ONC125"/>
      <c r="ONE125"/>
      <c r="ONG125"/>
      <c r="ONI125"/>
      <c r="ONK125"/>
      <c r="ONM125"/>
      <c r="ONO125"/>
      <c r="ONQ125"/>
      <c r="ONS125"/>
      <c r="ONU125"/>
      <c r="ONW125"/>
      <c r="ONY125"/>
      <c r="OOA125"/>
      <c r="OOC125"/>
      <c r="OOE125"/>
      <c r="OOG125"/>
      <c r="OOI125"/>
      <c r="OOK125"/>
      <c r="OOM125"/>
      <c r="OOO125"/>
      <c r="OOQ125"/>
      <c r="OOS125"/>
      <c r="OOU125"/>
      <c r="OOW125"/>
      <c r="OOY125"/>
      <c r="OPA125"/>
      <c r="OPC125"/>
      <c r="OPE125"/>
      <c r="OPG125"/>
      <c r="OPI125"/>
      <c r="OPK125"/>
      <c r="OPM125"/>
      <c r="OPO125"/>
      <c r="OPQ125"/>
      <c r="OPS125"/>
      <c r="OPU125"/>
      <c r="OPW125"/>
      <c r="OPY125"/>
      <c r="OQA125"/>
      <c r="OQC125"/>
      <c r="OQE125"/>
      <c r="OQG125"/>
      <c r="OQI125"/>
      <c r="OQK125"/>
      <c r="OQM125"/>
      <c r="OQO125"/>
      <c r="OQQ125"/>
      <c r="OQS125"/>
      <c r="OQU125"/>
      <c r="OQW125"/>
      <c r="OQY125"/>
      <c r="ORA125"/>
      <c r="ORC125"/>
      <c r="ORE125"/>
      <c r="ORG125"/>
      <c r="ORI125"/>
      <c r="ORK125"/>
      <c r="ORM125"/>
      <c r="ORO125"/>
      <c r="ORQ125"/>
      <c r="ORS125"/>
      <c r="ORU125"/>
      <c r="ORW125"/>
      <c r="ORY125"/>
      <c r="OSA125"/>
      <c r="OSC125"/>
      <c r="OSE125"/>
      <c r="OSG125"/>
      <c r="OSI125"/>
      <c r="OSK125"/>
      <c r="OSM125"/>
      <c r="OSO125"/>
      <c r="OSQ125"/>
      <c r="OSS125"/>
      <c r="OSU125"/>
      <c r="OSW125"/>
      <c r="OSY125"/>
      <c r="OTA125"/>
      <c r="OTC125"/>
      <c r="OTE125"/>
      <c r="OTG125"/>
      <c r="OTI125"/>
      <c r="OTK125"/>
      <c r="OTM125"/>
      <c r="OTO125"/>
      <c r="OTQ125"/>
      <c r="OTS125"/>
      <c r="OTU125"/>
      <c r="OTW125"/>
      <c r="OTY125"/>
      <c r="OUA125"/>
      <c r="OUC125"/>
      <c r="OUE125"/>
      <c r="OUG125"/>
      <c r="OUI125"/>
      <c r="OUK125"/>
      <c r="OUM125"/>
      <c r="OUO125"/>
      <c r="OUQ125"/>
      <c r="OUS125"/>
      <c r="OUU125"/>
      <c r="OUW125"/>
      <c r="OUY125"/>
      <c r="OVA125"/>
      <c r="OVC125"/>
      <c r="OVE125"/>
      <c r="OVG125"/>
      <c r="OVI125"/>
      <c r="OVK125"/>
      <c r="OVM125"/>
      <c r="OVO125"/>
      <c r="OVQ125"/>
      <c r="OVS125"/>
      <c r="OVU125"/>
      <c r="OVW125"/>
      <c r="OVY125"/>
      <c r="OWA125"/>
      <c r="OWC125"/>
      <c r="OWE125"/>
      <c r="OWG125"/>
      <c r="OWI125"/>
      <c r="OWK125"/>
      <c r="OWM125"/>
      <c r="OWO125"/>
      <c r="OWQ125"/>
      <c r="OWS125"/>
      <c r="OWU125"/>
      <c r="OWW125"/>
      <c r="OWY125"/>
      <c r="OXA125"/>
      <c r="OXC125"/>
      <c r="OXE125"/>
      <c r="OXG125"/>
      <c r="OXI125"/>
      <c r="OXK125"/>
      <c r="OXM125"/>
      <c r="OXO125"/>
      <c r="OXQ125"/>
      <c r="OXS125"/>
      <c r="OXU125"/>
      <c r="OXW125"/>
      <c r="OXY125"/>
      <c r="OYA125"/>
      <c r="OYC125"/>
      <c r="OYE125"/>
      <c r="OYG125"/>
      <c r="OYI125"/>
      <c r="OYK125"/>
      <c r="OYM125"/>
      <c r="OYO125"/>
      <c r="OYQ125"/>
      <c r="OYS125"/>
      <c r="OYU125"/>
      <c r="OYW125"/>
      <c r="OYY125"/>
      <c r="OZA125"/>
      <c r="OZC125"/>
      <c r="OZE125"/>
      <c r="OZG125"/>
      <c r="OZI125"/>
      <c r="OZK125"/>
      <c r="OZM125"/>
      <c r="OZO125"/>
      <c r="OZQ125"/>
      <c r="OZS125"/>
      <c r="OZU125"/>
      <c r="OZW125"/>
      <c r="OZY125"/>
      <c r="PAA125"/>
      <c r="PAC125"/>
      <c r="PAE125"/>
      <c r="PAG125"/>
      <c r="PAI125"/>
      <c r="PAK125"/>
      <c r="PAM125"/>
      <c r="PAO125"/>
      <c r="PAQ125"/>
      <c r="PAS125"/>
      <c r="PAU125"/>
      <c r="PAW125"/>
      <c r="PAY125"/>
      <c r="PBA125"/>
      <c r="PBC125"/>
      <c r="PBE125"/>
      <c r="PBG125"/>
      <c r="PBI125"/>
      <c r="PBK125"/>
      <c r="PBM125"/>
      <c r="PBO125"/>
      <c r="PBQ125"/>
      <c r="PBS125"/>
      <c r="PBU125"/>
      <c r="PBW125"/>
      <c r="PBY125"/>
      <c r="PCA125"/>
      <c r="PCC125"/>
      <c r="PCE125"/>
      <c r="PCG125"/>
      <c r="PCI125"/>
      <c r="PCK125"/>
      <c r="PCM125"/>
      <c r="PCO125"/>
      <c r="PCQ125"/>
      <c r="PCS125"/>
      <c r="PCU125"/>
      <c r="PCW125"/>
      <c r="PCY125"/>
      <c r="PDA125"/>
      <c r="PDC125"/>
      <c r="PDE125"/>
      <c r="PDG125"/>
      <c r="PDI125"/>
      <c r="PDK125"/>
      <c r="PDM125"/>
      <c r="PDO125"/>
      <c r="PDQ125"/>
      <c r="PDS125"/>
      <c r="PDU125"/>
      <c r="PDW125"/>
      <c r="PDY125"/>
      <c r="PEA125"/>
      <c r="PEC125"/>
      <c r="PEE125"/>
      <c r="PEG125"/>
      <c r="PEI125"/>
      <c r="PEK125"/>
      <c r="PEM125"/>
      <c r="PEO125"/>
      <c r="PEQ125"/>
      <c r="PES125"/>
      <c r="PEU125"/>
      <c r="PEW125"/>
      <c r="PEY125"/>
      <c r="PFA125"/>
      <c r="PFC125"/>
      <c r="PFE125"/>
      <c r="PFG125"/>
      <c r="PFI125"/>
      <c r="PFK125"/>
      <c r="PFM125"/>
      <c r="PFO125"/>
      <c r="PFQ125"/>
      <c r="PFS125"/>
      <c r="PFU125"/>
      <c r="PFW125"/>
      <c r="PFY125"/>
      <c r="PGA125"/>
      <c r="PGC125"/>
      <c r="PGE125"/>
      <c r="PGG125"/>
      <c r="PGI125"/>
      <c r="PGK125"/>
      <c r="PGM125"/>
      <c r="PGO125"/>
      <c r="PGQ125"/>
      <c r="PGS125"/>
      <c r="PGU125"/>
      <c r="PGW125"/>
      <c r="PGY125"/>
      <c r="PHA125"/>
      <c r="PHC125"/>
      <c r="PHE125"/>
      <c r="PHG125"/>
      <c r="PHI125"/>
      <c r="PHK125"/>
      <c r="PHM125"/>
      <c r="PHO125"/>
      <c r="PHQ125"/>
      <c r="PHS125"/>
      <c r="PHU125"/>
      <c r="PHW125"/>
      <c r="PHY125"/>
      <c r="PIA125"/>
      <c r="PIC125"/>
      <c r="PIE125"/>
      <c r="PIG125"/>
      <c r="PII125"/>
      <c r="PIK125"/>
      <c r="PIM125"/>
      <c r="PIO125"/>
      <c r="PIQ125"/>
      <c r="PIS125"/>
      <c r="PIU125"/>
      <c r="PIW125"/>
      <c r="PIY125"/>
      <c r="PJA125"/>
      <c r="PJC125"/>
      <c r="PJE125"/>
      <c r="PJG125"/>
      <c r="PJI125"/>
      <c r="PJK125"/>
      <c r="PJM125"/>
      <c r="PJO125"/>
      <c r="PJQ125"/>
      <c r="PJS125"/>
      <c r="PJU125"/>
      <c r="PJW125"/>
      <c r="PJY125"/>
      <c r="PKA125"/>
      <c r="PKC125"/>
      <c r="PKE125"/>
      <c r="PKG125"/>
      <c r="PKI125"/>
      <c r="PKK125"/>
      <c r="PKM125"/>
      <c r="PKO125"/>
      <c r="PKQ125"/>
      <c r="PKS125"/>
      <c r="PKU125"/>
      <c r="PKW125"/>
      <c r="PKY125"/>
      <c r="PLA125"/>
      <c r="PLC125"/>
      <c r="PLE125"/>
      <c r="PLG125"/>
      <c r="PLI125"/>
      <c r="PLK125"/>
      <c r="PLM125"/>
      <c r="PLO125"/>
      <c r="PLQ125"/>
      <c r="PLS125"/>
      <c r="PLU125"/>
      <c r="PLW125"/>
      <c r="PLY125"/>
      <c r="PMA125"/>
      <c r="PMC125"/>
      <c r="PME125"/>
      <c r="PMG125"/>
      <c r="PMI125"/>
      <c r="PMK125"/>
      <c r="PMM125"/>
      <c r="PMO125"/>
      <c r="PMQ125"/>
      <c r="PMS125"/>
      <c r="PMU125"/>
      <c r="PMW125"/>
      <c r="PMY125"/>
      <c r="PNA125"/>
      <c r="PNC125"/>
      <c r="PNE125"/>
      <c r="PNG125"/>
      <c r="PNI125"/>
      <c r="PNK125"/>
      <c r="PNM125"/>
      <c r="PNO125"/>
      <c r="PNQ125"/>
      <c r="PNS125"/>
      <c r="PNU125"/>
      <c r="PNW125"/>
      <c r="PNY125"/>
      <c r="POA125"/>
      <c r="POC125"/>
      <c r="POE125"/>
      <c r="POG125"/>
      <c r="POI125"/>
      <c r="POK125"/>
      <c r="POM125"/>
      <c r="POO125"/>
      <c r="POQ125"/>
      <c r="POS125"/>
      <c r="POU125"/>
      <c r="POW125"/>
      <c r="POY125"/>
      <c r="PPA125"/>
      <c r="PPC125"/>
      <c r="PPE125"/>
      <c r="PPG125"/>
      <c r="PPI125"/>
      <c r="PPK125"/>
      <c r="PPM125"/>
      <c r="PPO125"/>
      <c r="PPQ125"/>
      <c r="PPS125"/>
      <c r="PPU125"/>
      <c r="PPW125"/>
      <c r="PPY125"/>
      <c r="PQA125"/>
      <c r="PQC125"/>
      <c r="PQE125"/>
      <c r="PQG125"/>
      <c r="PQI125"/>
      <c r="PQK125"/>
      <c r="PQM125"/>
      <c r="PQO125"/>
      <c r="PQQ125"/>
      <c r="PQS125"/>
      <c r="PQU125"/>
      <c r="PQW125"/>
      <c r="PQY125"/>
      <c r="PRA125"/>
      <c r="PRC125"/>
      <c r="PRE125"/>
      <c r="PRG125"/>
      <c r="PRI125"/>
      <c r="PRK125"/>
      <c r="PRM125"/>
      <c r="PRO125"/>
      <c r="PRQ125"/>
      <c r="PRS125"/>
      <c r="PRU125"/>
      <c r="PRW125"/>
      <c r="PRY125"/>
      <c r="PSA125"/>
      <c r="PSC125"/>
      <c r="PSE125"/>
      <c r="PSG125"/>
      <c r="PSI125"/>
      <c r="PSK125"/>
      <c r="PSM125"/>
      <c r="PSO125"/>
      <c r="PSQ125"/>
      <c r="PSS125"/>
      <c r="PSU125"/>
      <c r="PSW125"/>
      <c r="PSY125"/>
      <c r="PTA125"/>
      <c r="PTC125"/>
      <c r="PTE125"/>
      <c r="PTG125"/>
      <c r="PTI125"/>
      <c r="PTK125"/>
      <c r="PTM125"/>
      <c r="PTO125"/>
      <c r="PTQ125"/>
      <c r="PTS125"/>
      <c r="PTU125"/>
      <c r="PTW125"/>
      <c r="PTY125"/>
      <c r="PUA125"/>
      <c r="PUC125"/>
      <c r="PUE125"/>
      <c r="PUG125"/>
      <c r="PUI125"/>
      <c r="PUK125"/>
      <c r="PUM125"/>
      <c r="PUO125"/>
      <c r="PUQ125"/>
      <c r="PUS125"/>
      <c r="PUU125"/>
      <c r="PUW125"/>
      <c r="PUY125"/>
      <c r="PVA125"/>
      <c r="PVC125"/>
      <c r="PVE125"/>
      <c r="PVG125"/>
      <c r="PVI125"/>
      <c r="PVK125"/>
      <c r="PVM125"/>
      <c r="PVO125"/>
      <c r="PVQ125"/>
      <c r="PVS125"/>
      <c r="PVU125"/>
      <c r="PVW125"/>
      <c r="PVY125"/>
      <c r="PWA125"/>
      <c r="PWC125"/>
      <c r="PWE125"/>
      <c r="PWG125"/>
      <c r="PWI125"/>
      <c r="PWK125"/>
      <c r="PWM125"/>
      <c r="PWO125"/>
      <c r="PWQ125"/>
      <c r="PWS125"/>
      <c r="PWU125"/>
      <c r="PWW125"/>
      <c r="PWY125"/>
      <c r="PXA125"/>
      <c r="PXC125"/>
      <c r="PXE125"/>
      <c r="PXG125"/>
      <c r="PXI125"/>
      <c r="PXK125"/>
      <c r="PXM125"/>
      <c r="PXO125"/>
      <c r="PXQ125"/>
      <c r="PXS125"/>
      <c r="PXU125"/>
      <c r="PXW125"/>
      <c r="PXY125"/>
      <c r="PYA125"/>
      <c r="PYC125"/>
      <c r="PYE125"/>
      <c r="PYG125"/>
      <c r="PYI125"/>
      <c r="PYK125"/>
      <c r="PYM125"/>
      <c r="PYO125"/>
      <c r="PYQ125"/>
      <c r="PYS125"/>
      <c r="PYU125"/>
      <c r="PYW125"/>
      <c r="PYY125"/>
      <c r="PZA125"/>
      <c r="PZC125"/>
      <c r="PZE125"/>
      <c r="PZG125"/>
      <c r="PZI125"/>
      <c r="PZK125"/>
      <c r="PZM125"/>
      <c r="PZO125"/>
      <c r="PZQ125"/>
      <c r="PZS125"/>
      <c r="PZU125"/>
      <c r="PZW125"/>
      <c r="PZY125"/>
      <c r="QAA125"/>
      <c r="QAC125"/>
      <c r="QAE125"/>
      <c r="QAG125"/>
      <c r="QAI125"/>
      <c r="QAK125"/>
      <c r="QAM125"/>
      <c r="QAO125"/>
      <c r="QAQ125"/>
      <c r="QAS125"/>
      <c r="QAU125"/>
      <c r="QAW125"/>
      <c r="QAY125"/>
      <c r="QBA125"/>
      <c r="QBC125"/>
      <c r="QBE125"/>
      <c r="QBG125"/>
      <c r="QBI125"/>
      <c r="QBK125"/>
      <c r="QBM125"/>
      <c r="QBO125"/>
      <c r="QBQ125"/>
      <c r="QBS125"/>
      <c r="QBU125"/>
      <c r="QBW125"/>
      <c r="QBY125"/>
      <c r="QCA125"/>
      <c r="QCC125"/>
      <c r="QCE125"/>
      <c r="QCG125"/>
      <c r="QCI125"/>
      <c r="QCK125"/>
      <c r="QCM125"/>
      <c r="QCO125"/>
      <c r="QCQ125"/>
      <c r="QCS125"/>
      <c r="QCU125"/>
      <c r="QCW125"/>
      <c r="QCY125"/>
      <c r="QDA125"/>
      <c r="QDC125"/>
      <c r="QDE125"/>
      <c r="QDG125"/>
      <c r="QDI125"/>
      <c r="QDK125"/>
      <c r="QDM125"/>
      <c r="QDO125"/>
      <c r="QDQ125"/>
      <c r="QDS125"/>
      <c r="QDU125"/>
      <c r="QDW125"/>
      <c r="QDY125"/>
      <c r="QEA125"/>
      <c r="QEC125"/>
      <c r="QEE125"/>
      <c r="QEG125"/>
      <c r="QEI125"/>
      <c r="QEK125"/>
      <c r="QEM125"/>
      <c r="QEO125"/>
      <c r="QEQ125"/>
      <c r="QES125"/>
      <c r="QEU125"/>
      <c r="QEW125"/>
      <c r="QEY125"/>
      <c r="QFA125"/>
      <c r="QFC125"/>
      <c r="QFE125"/>
      <c r="QFG125"/>
      <c r="QFI125"/>
      <c r="QFK125"/>
      <c r="QFM125"/>
      <c r="QFO125"/>
      <c r="QFQ125"/>
      <c r="QFS125"/>
      <c r="QFU125"/>
      <c r="QFW125"/>
      <c r="QFY125"/>
      <c r="QGA125"/>
      <c r="QGC125"/>
      <c r="QGE125"/>
      <c r="QGG125"/>
      <c r="QGI125"/>
      <c r="QGK125"/>
      <c r="QGM125"/>
      <c r="QGO125"/>
      <c r="QGQ125"/>
      <c r="QGS125"/>
      <c r="QGU125"/>
      <c r="QGW125"/>
      <c r="QGY125"/>
      <c r="QHA125"/>
      <c r="QHC125"/>
      <c r="QHE125"/>
      <c r="QHG125"/>
      <c r="QHI125"/>
      <c r="QHK125"/>
      <c r="QHM125"/>
      <c r="QHO125"/>
      <c r="QHQ125"/>
      <c r="QHS125"/>
      <c r="QHU125"/>
      <c r="QHW125"/>
      <c r="QHY125"/>
      <c r="QIA125"/>
      <c r="QIC125"/>
      <c r="QIE125"/>
      <c r="QIG125"/>
      <c r="QII125"/>
      <c r="QIK125"/>
      <c r="QIM125"/>
      <c r="QIO125"/>
      <c r="QIQ125"/>
      <c r="QIS125"/>
      <c r="QIU125"/>
      <c r="QIW125"/>
      <c r="QIY125"/>
      <c r="QJA125"/>
      <c r="QJC125"/>
      <c r="QJE125"/>
      <c r="QJG125"/>
      <c r="QJI125"/>
      <c r="QJK125"/>
      <c r="QJM125"/>
      <c r="QJO125"/>
      <c r="QJQ125"/>
      <c r="QJS125"/>
      <c r="QJU125"/>
      <c r="QJW125"/>
      <c r="QJY125"/>
      <c r="QKA125"/>
      <c r="QKC125"/>
      <c r="QKE125"/>
      <c r="QKG125"/>
      <c r="QKI125"/>
      <c r="QKK125"/>
      <c r="QKM125"/>
      <c r="QKO125"/>
      <c r="QKQ125"/>
      <c r="QKS125"/>
      <c r="QKU125"/>
      <c r="QKW125"/>
      <c r="QKY125"/>
      <c r="QLA125"/>
      <c r="QLC125"/>
      <c r="QLE125"/>
      <c r="QLG125"/>
      <c r="QLI125"/>
      <c r="QLK125"/>
      <c r="QLM125"/>
      <c r="QLO125"/>
      <c r="QLQ125"/>
      <c r="QLS125"/>
      <c r="QLU125"/>
      <c r="QLW125"/>
      <c r="QLY125"/>
      <c r="QMA125"/>
      <c r="QMC125"/>
      <c r="QME125"/>
      <c r="QMG125"/>
      <c r="QMI125"/>
      <c r="QMK125"/>
      <c r="QMM125"/>
      <c r="QMO125"/>
      <c r="QMQ125"/>
      <c r="QMS125"/>
      <c r="QMU125"/>
      <c r="QMW125"/>
      <c r="QMY125"/>
      <c r="QNA125"/>
      <c r="QNC125"/>
      <c r="QNE125"/>
      <c r="QNG125"/>
      <c r="QNI125"/>
      <c r="QNK125"/>
      <c r="QNM125"/>
      <c r="QNO125"/>
      <c r="QNQ125"/>
      <c r="QNS125"/>
      <c r="QNU125"/>
      <c r="QNW125"/>
      <c r="QNY125"/>
      <c r="QOA125"/>
      <c r="QOC125"/>
      <c r="QOE125"/>
      <c r="QOG125"/>
      <c r="QOI125"/>
      <c r="QOK125"/>
      <c r="QOM125"/>
      <c r="QOO125"/>
      <c r="QOQ125"/>
      <c r="QOS125"/>
      <c r="QOU125"/>
      <c r="QOW125"/>
      <c r="QOY125"/>
      <c r="QPA125"/>
      <c r="QPC125"/>
      <c r="QPE125"/>
      <c r="QPG125"/>
      <c r="QPI125"/>
      <c r="QPK125"/>
      <c r="QPM125"/>
      <c r="QPO125"/>
      <c r="QPQ125"/>
      <c r="QPS125"/>
      <c r="QPU125"/>
      <c r="QPW125"/>
      <c r="QPY125"/>
      <c r="QQA125"/>
      <c r="QQC125"/>
      <c r="QQE125"/>
      <c r="QQG125"/>
      <c r="QQI125"/>
      <c r="QQK125"/>
      <c r="QQM125"/>
      <c r="QQO125"/>
      <c r="QQQ125"/>
      <c r="QQS125"/>
      <c r="QQU125"/>
      <c r="QQW125"/>
      <c r="QQY125"/>
      <c r="QRA125"/>
      <c r="QRC125"/>
      <c r="QRE125"/>
      <c r="QRG125"/>
      <c r="QRI125"/>
      <c r="QRK125"/>
      <c r="QRM125"/>
      <c r="QRO125"/>
      <c r="QRQ125"/>
      <c r="QRS125"/>
      <c r="QRU125"/>
      <c r="QRW125"/>
      <c r="QRY125"/>
      <c r="QSA125"/>
      <c r="QSC125"/>
      <c r="QSE125"/>
      <c r="QSG125"/>
      <c r="QSI125"/>
      <c r="QSK125"/>
      <c r="QSM125"/>
      <c r="QSO125"/>
      <c r="QSQ125"/>
      <c r="QSS125"/>
      <c r="QSU125"/>
      <c r="QSW125"/>
      <c r="QSY125"/>
      <c r="QTA125"/>
      <c r="QTC125"/>
      <c r="QTE125"/>
      <c r="QTG125"/>
      <c r="QTI125"/>
      <c r="QTK125"/>
      <c r="QTM125"/>
      <c r="QTO125"/>
      <c r="QTQ125"/>
      <c r="QTS125"/>
      <c r="QTU125"/>
      <c r="QTW125"/>
      <c r="QTY125"/>
      <c r="QUA125"/>
      <c r="QUC125"/>
      <c r="QUE125"/>
      <c r="QUG125"/>
      <c r="QUI125"/>
      <c r="QUK125"/>
      <c r="QUM125"/>
      <c r="QUO125"/>
      <c r="QUQ125"/>
      <c r="QUS125"/>
      <c r="QUU125"/>
      <c r="QUW125"/>
      <c r="QUY125"/>
      <c r="QVA125"/>
      <c r="QVC125"/>
      <c r="QVE125"/>
      <c r="QVG125"/>
      <c r="QVI125"/>
      <c r="QVK125"/>
      <c r="QVM125"/>
      <c r="QVO125"/>
      <c r="QVQ125"/>
      <c r="QVS125"/>
      <c r="QVU125"/>
      <c r="QVW125"/>
      <c r="QVY125"/>
      <c r="QWA125"/>
      <c r="QWC125"/>
      <c r="QWE125"/>
      <c r="QWG125"/>
      <c r="QWI125"/>
      <c r="QWK125"/>
      <c r="QWM125"/>
      <c r="QWO125"/>
      <c r="QWQ125"/>
      <c r="QWS125"/>
      <c r="QWU125"/>
      <c r="QWW125"/>
      <c r="QWY125"/>
      <c r="QXA125"/>
      <c r="QXC125"/>
      <c r="QXE125"/>
      <c r="QXG125"/>
      <c r="QXI125"/>
      <c r="QXK125"/>
      <c r="QXM125"/>
      <c r="QXO125"/>
      <c r="QXQ125"/>
      <c r="QXS125"/>
      <c r="QXU125"/>
      <c r="QXW125"/>
      <c r="QXY125"/>
      <c r="QYA125"/>
      <c r="QYC125"/>
      <c r="QYE125"/>
      <c r="QYG125"/>
      <c r="QYI125"/>
      <c r="QYK125"/>
      <c r="QYM125"/>
      <c r="QYO125"/>
      <c r="QYQ125"/>
      <c r="QYS125"/>
      <c r="QYU125"/>
      <c r="QYW125"/>
      <c r="QYY125"/>
      <c r="QZA125"/>
      <c r="QZC125"/>
      <c r="QZE125"/>
      <c r="QZG125"/>
      <c r="QZI125"/>
      <c r="QZK125"/>
      <c r="QZM125"/>
      <c r="QZO125"/>
      <c r="QZQ125"/>
      <c r="QZS125"/>
      <c r="QZU125"/>
      <c r="QZW125"/>
      <c r="QZY125"/>
      <c r="RAA125"/>
      <c r="RAC125"/>
      <c r="RAE125"/>
      <c r="RAG125"/>
      <c r="RAI125"/>
      <c r="RAK125"/>
      <c r="RAM125"/>
      <c r="RAO125"/>
      <c r="RAQ125"/>
      <c r="RAS125"/>
      <c r="RAU125"/>
      <c r="RAW125"/>
      <c r="RAY125"/>
      <c r="RBA125"/>
      <c r="RBC125"/>
      <c r="RBE125"/>
      <c r="RBG125"/>
      <c r="RBI125"/>
      <c r="RBK125"/>
      <c r="RBM125"/>
      <c r="RBO125"/>
      <c r="RBQ125"/>
      <c r="RBS125"/>
      <c r="RBU125"/>
      <c r="RBW125"/>
      <c r="RBY125"/>
      <c r="RCA125"/>
      <c r="RCC125"/>
      <c r="RCE125"/>
      <c r="RCG125"/>
      <c r="RCI125"/>
      <c r="RCK125"/>
      <c r="RCM125"/>
      <c r="RCO125"/>
      <c r="RCQ125"/>
      <c r="RCS125"/>
      <c r="RCU125"/>
      <c r="RCW125"/>
      <c r="RCY125"/>
      <c r="RDA125"/>
      <c r="RDC125"/>
      <c r="RDE125"/>
      <c r="RDG125"/>
      <c r="RDI125"/>
      <c r="RDK125"/>
      <c r="RDM125"/>
      <c r="RDO125"/>
      <c r="RDQ125"/>
      <c r="RDS125"/>
      <c r="RDU125"/>
      <c r="RDW125"/>
      <c r="RDY125"/>
      <c r="REA125"/>
      <c r="REC125"/>
      <c r="REE125"/>
      <c r="REG125"/>
      <c r="REI125"/>
      <c r="REK125"/>
      <c r="REM125"/>
      <c r="REO125"/>
      <c r="REQ125"/>
      <c r="RES125"/>
      <c r="REU125"/>
      <c r="REW125"/>
      <c r="REY125"/>
      <c r="RFA125"/>
      <c r="RFC125"/>
      <c r="RFE125"/>
      <c r="RFG125"/>
      <c r="RFI125"/>
      <c r="RFK125"/>
      <c r="RFM125"/>
      <c r="RFO125"/>
      <c r="RFQ125"/>
      <c r="RFS125"/>
      <c r="RFU125"/>
      <c r="RFW125"/>
      <c r="RFY125"/>
      <c r="RGA125"/>
      <c r="RGC125"/>
      <c r="RGE125"/>
      <c r="RGG125"/>
      <c r="RGI125"/>
      <c r="RGK125"/>
      <c r="RGM125"/>
      <c r="RGO125"/>
      <c r="RGQ125"/>
      <c r="RGS125"/>
      <c r="RGU125"/>
      <c r="RGW125"/>
      <c r="RGY125"/>
      <c r="RHA125"/>
      <c r="RHC125"/>
      <c r="RHE125"/>
      <c r="RHG125"/>
      <c r="RHI125"/>
      <c r="RHK125"/>
      <c r="RHM125"/>
      <c r="RHO125"/>
      <c r="RHQ125"/>
      <c r="RHS125"/>
      <c r="RHU125"/>
      <c r="RHW125"/>
      <c r="RHY125"/>
      <c r="RIA125"/>
      <c r="RIC125"/>
      <c r="RIE125"/>
      <c r="RIG125"/>
      <c r="RII125"/>
      <c r="RIK125"/>
      <c r="RIM125"/>
      <c r="RIO125"/>
      <c r="RIQ125"/>
      <c r="RIS125"/>
      <c r="RIU125"/>
      <c r="RIW125"/>
      <c r="RIY125"/>
      <c r="RJA125"/>
      <c r="RJC125"/>
      <c r="RJE125"/>
      <c r="RJG125"/>
      <c r="RJI125"/>
      <c r="RJK125"/>
      <c r="RJM125"/>
      <c r="RJO125"/>
      <c r="RJQ125"/>
      <c r="RJS125"/>
      <c r="RJU125"/>
      <c r="RJW125"/>
      <c r="RJY125"/>
      <c r="RKA125"/>
      <c r="RKC125"/>
      <c r="RKE125"/>
      <c r="RKG125"/>
      <c r="RKI125"/>
      <c r="RKK125"/>
      <c r="RKM125"/>
      <c r="RKO125"/>
      <c r="RKQ125"/>
      <c r="RKS125"/>
      <c r="RKU125"/>
      <c r="RKW125"/>
      <c r="RKY125"/>
      <c r="RLA125"/>
      <c r="RLC125"/>
      <c r="RLE125"/>
      <c r="RLG125"/>
      <c r="RLI125"/>
      <c r="RLK125"/>
      <c r="RLM125"/>
      <c r="RLO125"/>
      <c r="RLQ125"/>
      <c r="RLS125"/>
      <c r="RLU125"/>
      <c r="RLW125"/>
      <c r="RLY125"/>
      <c r="RMA125"/>
      <c r="RMC125"/>
      <c r="RME125"/>
      <c r="RMG125"/>
      <c r="RMI125"/>
      <c r="RMK125"/>
      <c r="RMM125"/>
      <c r="RMO125"/>
      <c r="RMQ125"/>
      <c r="RMS125"/>
      <c r="RMU125"/>
      <c r="RMW125"/>
      <c r="RMY125"/>
      <c r="RNA125"/>
      <c r="RNC125"/>
      <c r="RNE125"/>
      <c r="RNG125"/>
      <c r="RNI125"/>
      <c r="RNK125"/>
      <c r="RNM125"/>
      <c r="RNO125"/>
      <c r="RNQ125"/>
      <c r="RNS125"/>
      <c r="RNU125"/>
      <c r="RNW125"/>
      <c r="RNY125"/>
      <c r="ROA125"/>
      <c r="ROC125"/>
      <c r="ROE125"/>
      <c r="ROG125"/>
      <c r="ROI125"/>
      <c r="ROK125"/>
      <c r="ROM125"/>
      <c r="ROO125"/>
      <c r="ROQ125"/>
      <c r="ROS125"/>
      <c r="ROU125"/>
      <c r="ROW125"/>
      <c r="ROY125"/>
      <c r="RPA125"/>
      <c r="RPC125"/>
      <c r="RPE125"/>
      <c r="RPG125"/>
      <c r="RPI125"/>
      <c r="RPK125"/>
      <c r="RPM125"/>
      <c r="RPO125"/>
      <c r="RPQ125"/>
      <c r="RPS125"/>
      <c r="RPU125"/>
      <c r="RPW125"/>
      <c r="RPY125"/>
      <c r="RQA125"/>
      <c r="RQC125"/>
      <c r="RQE125"/>
      <c r="RQG125"/>
      <c r="RQI125"/>
      <c r="RQK125"/>
      <c r="RQM125"/>
      <c r="RQO125"/>
      <c r="RQQ125"/>
      <c r="RQS125"/>
      <c r="RQU125"/>
      <c r="RQW125"/>
      <c r="RQY125"/>
      <c r="RRA125"/>
      <c r="RRC125"/>
      <c r="RRE125"/>
      <c r="RRG125"/>
      <c r="RRI125"/>
      <c r="RRK125"/>
      <c r="RRM125"/>
      <c r="RRO125"/>
      <c r="RRQ125"/>
      <c r="RRS125"/>
      <c r="RRU125"/>
      <c r="RRW125"/>
      <c r="RRY125"/>
      <c r="RSA125"/>
      <c r="RSC125"/>
      <c r="RSE125"/>
      <c r="RSG125"/>
      <c r="RSI125"/>
      <c r="RSK125"/>
      <c r="RSM125"/>
      <c r="RSO125"/>
      <c r="RSQ125"/>
      <c r="RSS125"/>
      <c r="RSU125"/>
      <c r="RSW125"/>
      <c r="RSY125"/>
      <c r="RTA125"/>
      <c r="RTC125"/>
      <c r="RTE125"/>
      <c r="RTG125"/>
      <c r="RTI125"/>
      <c r="RTK125"/>
      <c r="RTM125"/>
      <c r="RTO125"/>
      <c r="RTQ125"/>
      <c r="RTS125"/>
      <c r="RTU125"/>
      <c r="RTW125"/>
      <c r="RTY125"/>
      <c r="RUA125"/>
      <c r="RUC125"/>
      <c r="RUE125"/>
      <c r="RUG125"/>
      <c r="RUI125"/>
      <c r="RUK125"/>
      <c r="RUM125"/>
      <c r="RUO125"/>
      <c r="RUQ125"/>
      <c r="RUS125"/>
      <c r="RUU125"/>
      <c r="RUW125"/>
      <c r="RUY125"/>
      <c r="RVA125"/>
      <c r="RVC125"/>
      <c r="RVE125"/>
      <c r="RVG125"/>
      <c r="RVI125"/>
      <c r="RVK125"/>
      <c r="RVM125"/>
      <c r="RVO125"/>
      <c r="RVQ125"/>
      <c r="RVS125"/>
      <c r="RVU125"/>
      <c r="RVW125"/>
      <c r="RVY125"/>
      <c r="RWA125"/>
      <c r="RWC125"/>
      <c r="RWE125"/>
      <c r="RWG125"/>
      <c r="RWI125"/>
      <c r="RWK125"/>
      <c r="RWM125"/>
      <c r="RWO125"/>
      <c r="RWQ125"/>
      <c r="RWS125"/>
      <c r="RWU125"/>
      <c r="RWW125"/>
      <c r="RWY125"/>
      <c r="RXA125"/>
      <c r="RXC125"/>
      <c r="RXE125"/>
      <c r="RXG125"/>
      <c r="RXI125"/>
      <c r="RXK125"/>
      <c r="RXM125"/>
      <c r="RXO125"/>
      <c r="RXQ125"/>
      <c r="RXS125"/>
      <c r="RXU125"/>
      <c r="RXW125"/>
      <c r="RXY125"/>
      <c r="RYA125"/>
      <c r="RYC125"/>
      <c r="RYE125"/>
      <c r="RYG125"/>
      <c r="RYI125"/>
      <c r="RYK125"/>
      <c r="RYM125"/>
      <c r="RYO125"/>
      <c r="RYQ125"/>
      <c r="RYS125"/>
      <c r="RYU125"/>
      <c r="RYW125"/>
      <c r="RYY125"/>
      <c r="RZA125"/>
      <c r="RZC125"/>
      <c r="RZE125"/>
      <c r="RZG125"/>
      <c r="RZI125"/>
      <c r="RZK125"/>
      <c r="RZM125"/>
      <c r="RZO125"/>
      <c r="RZQ125"/>
      <c r="RZS125"/>
      <c r="RZU125"/>
      <c r="RZW125"/>
      <c r="RZY125"/>
      <c r="SAA125"/>
      <c r="SAC125"/>
      <c r="SAE125"/>
      <c r="SAG125"/>
      <c r="SAI125"/>
      <c r="SAK125"/>
      <c r="SAM125"/>
      <c r="SAO125"/>
      <c r="SAQ125"/>
      <c r="SAS125"/>
      <c r="SAU125"/>
      <c r="SAW125"/>
      <c r="SAY125"/>
      <c r="SBA125"/>
      <c r="SBC125"/>
      <c r="SBE125"/>
      <c r="SBG125"/>
      <c r="SBI125"/>
      <c r="SBK125"/>
      <c r="SBM125"/>
      <c r="SBO125"/>
      <c r="SBQ125"/>
      <c r="SBS125"/>
      <c r="SBU125"/>
      <c r="SBW125"/>
      <c r="SBY125"/>
      <c r="SCA125"/>
      <c r="SCC125"/>
      <c r="SCE125"/>
      <c r="SCG125"/>
      <c r="SCI125"/>
      <c r="SCK125"/>
      <c r="SCM125"/>
      <c r="SCO125"/>
      <c r="SCQ125"/>
      <c r="SCS125"/>
      <c r="SCU125"/>
      <c r="SCW125"/>
      <c r="SCY125"/>
      <c r="SDA125"/>
      <c r="SDC125"/>
      <c r="SDE125"/>
      <c r="SDG125"/>
      <c r="SDI125"/>
      <c r="SDK125"/>
      <c r="SDM125"/>
      <c r="SDO125"/>
      <c r="SDQ125"/>
      <c r="SDS125"/>
      <c r="SDU125"/>
      <c r="SDW125"/>
      <c r="SDY125"/>
      <c r="SEA125"/>
      <c r="SEC125"/>
      <c r="SEE125"/>
      <c r="SEG125"/>
      <c r="SEI125"/>
      <c r="SEK125"/>
      <c r="SEM125"/>
      <c r="SEO125"/>
      <c r="SEQ125"/>
      <c r="SES125"/>
      <c r="SEU125"/>
      <c r="SEW125"/>
      <c r="SEY125"/>
      <c r="SFA125"/>
      <c r="SFC125"/>
      <c r="SFE125"/>
      <c r="SFG125"/>
      <c r="SFI125"/>
      <c r="SFK125"/>
      <c r="SFM125"/>
      <c r="SFO125"/>
      <c r="SFQ125"/>
      <c r="SFS125"/>
      <c r="SFU125"/>
      <c r="SFW125"/>
      <c r="SFY125"/>
      <c r="SGA125"/>
      <c r="SGC125"/>
      <c r="SGE125"/>
      <c r="SGG125"/>
      <c r="SGI125"/>
      <c r="SGK125"/>
      <c r="SGM125"/>
      <c r="SGO125"/>
      <c r="SGQ125"/>
      <c r="SGS125"/>
      <c r="SGU125"/>
      <c r="SGW125"/>
      <c r="SGY125"/>
      <c r="SHA125"/>
      <c r="SHC125"/>
      <c r="SHE125"/>
      <c r="SHG125"/>
      <c r="SHI125"/>
      <c r="SHK125"/>
      <c r="SHM125"/>
      <c r="SHO125"/>
      <c r="SHQ125"/>
      <c r="SHS125"/>
      <c r="SHU125"/>
      <c r="SHW125"/>
      <c r="SHY125"/>
      <c r="SIA125"/>
      <c r="SIC125"/>
      <c r="SIE125"/>
      <c r="SIG125"/>
      <c r="SII125"/>
      <c r="SIK125"/>
      <c r="SIM125"/>
      <c r="SIO125"/>
      <c r="SIQ125"/>
      <c r="SIS125"/>
      <c r="SIU125"/>
      <c r="SIW125"/>
      <c r="SIY125"/>
      <c r="SJA125"/>
      <c r="SJC125"/>
      <c r="SJE125"/>
      <c r="SJG125"/>
      <c r="SJI125"/>
      <c r="SJK125"/>
      <c r="SJM125"/>
      <c r="SJO125"/>
      <c r="SJQ125"/>
      <c r="SJS125"/>
      <c r="SJU125"/>
      <c r="SJW125"/>
      <c r="SJY125"/>
      <c r="SKA125"/>
      <c r="SKC125"/>
      <c r="SKE125"/>
      <c r="SKG125"/>
      <c r="SKI125"/>
      <c r="SKK125"/>
      <c r="SKM125"/>
      <c r="SKO125"/>
      <c r="SKQ125"/>
      <c r="SKS125"/>
      <c r="SKU125"/>
      <c r="SKW125"/>
      <c r="SKY125"/>
      <c r="SLA125"/>
      <c r="SLC125"/>
      <c r="SLE125"/>
      <c r="SLG125"/>
      <c r="SLI125"/>
      <c r="SLK125"/>
      <c r="SLM125"/>
      <c r="SLO125"/>
      <c r="SLQ125"/>
      <c r="SLS125"/>
      <c r="SLU125"/>
      <c r="SLW125"/>
      <c r="SLY125"/>
      <c r="SMA125"/>
      <c r="SMC125"/>
      <c r="SME125"/>
      <c r="SMG125"/>
      <c r="SMI125"/>
      <c r="SMK125"/>
      <c r="SMM125"/>
      <c r="SMO125"/>
      <c r="SMQ125"/>
      <c r="SMS125"/>
      <c r="SMU125"/>
      <c r="SMW125"/>
      <c r="SMY125"/>
      <c r="SNA125"/>
      <c r="SNC125"/>
      <c r="SNE125"/>
      <c r="SNG125"/>
      <c r="SNI125"/>
      <c r="SNK125"/>
      <c r="SNM125"/>
      <c r="SNO125"/>
      <c r="SNQ125"/>
      <c r="SNS125"/>
      <c r="SNU125"/>
      <c r="SNW125"/>
      <c r="SNY125"/>
      <c r="SOA125"/>
      <c r="SOC125"/>
      <c r="SOE125"/>
      <c r="SOG125"/>
      <c r="SOI125"/>
      <c r="SOK125"/>
      <c r="SOM125"/>
      <c r="SOO125"/>
      <c r="SOQ125"/>
      <c r="SOS125"/>
      <c r="SOU125"/>
      <c r="SOW125"/>
      <c r="SOY125"/>
      <c r="SPA125"/>
      <c r="SPC125"/>
      <c r="SPE125"/>
      <c r="SPG125"/>
      <c r="SPI125"/>
      <c r="SPK125"/>
      <c r="SPM125"/>
      <c r="SPO125"/>
      <c r="SPQ125"/>
      <c r="SPS125"/>
      <c r="SPU125"/>
      <c r="SPW125"/>
      <c r="SPY125"/>
      <c r="SQA125"/>
      <c r="SQC125"/>
      <c r="SQE125"/>
      <c r="SQG125"/>
      <c r="SQI125"/>
      <c r="SQK125"/>
      <c r="SQM125"/>
      <c r="SQO125"/>
      <c r="SQQ125"/>
      <c r="SQS125"/>
      <c r="SQU125"/>
      <c r="SQW125"/>
      <c r="SQY125"/>
      <c r="SRA125"/>
      <c r="SRC125"/>
      <c r="SRE125"/>
      <c r="SRG125"/>
      <c r="SRI125"/>
      <c r="SRK125"/>
      <c r="SRM125"/>
      <c r="SRO125"/>
      <c r="SRQ125"/>
      <c r="SRS125"/>
      <c r="SRU125"/>
      <c r="SRW125"/>
      <c r="SRY125"/>
      <c r="SSA125"/>
      <c r="SSC125"/>
      <c r="SSE125"/>
      <c r="SSG125"/>
      <c r="SSI125"/>
      <c r="SSK125"/>
      <c r="SSM125"/>
      <c r="SSO125"/>
      <c r="SSQ125"/>
      <c r="SSS125"/>
      <c r="SSU125"/>
      <c r="SSW125"/>
      <c r="SSY125"/>
      <c r="STA125"/>
      <c r="STC125"/>
      <c r="STE125"/>
      <c r="STG125"/>
      <c r="STI125"/>
      <c r="STK125"/>
      <c r="STM125"/>
      <c r="STO125"/>
      <c r="STQ125"/>
      <c r="STS125"/>
      <c r="STU125"/>
      <c r="STW125"/>
      <c r="STY125"/>
      <c r="SUA125"/>
      <c r="SUC125"/>
      <c r="SUE125"/>
      <c r="SUG125"/>
      <c r="SUI125"/>
      <c r="SUK125"/>
      <c r="SUM125"/>
      <c r="SUO125"/>
      <c r="SUQ125"/>
      <c r="SUS125"/>
      <c r="SUU125"/>
      <c r="SUW125"/>
      <c r="SUY125"/>
      <c r="SVA125"/>
      <c r="SVC125"/>
      <c r="SVE125"/>
      <c r="SVG125"/>
      <c r="SVI125"/>
      <c r="SVK125"/>
      <c r="SVM125"/>
      <c r="SVO125"/>
      <c r="SVQ125"/>
      <c r="SVS125"/>
      <c r="SVU125"/>
      <c r="SVW125"/>
      <c r="SVY125"/>
      <c r="SWA125"/>
      <c r="SWC125"/>
      <c r="SWE125"/>
      <c r="SWG125"/>
      <c r="SWI125"/>
      <c r="SWK125"/>
      <c r="SWM125"/>
      <c r="SWO125"/>
      <c r="SWQ125"/>
      <c r="SWS125"/>
      <c r="SWU125"/>
      <c r="SWW125"/>
      <c r="SWY125"/>
      <c r="SXA125"/>
      <c r="SXC125"/>
      <c r="SXE125"/>
      <c r="SXG125"/>
      <c r="SXI125"/>
      <c r="SXK125"/>
      <c r="SXM125"/>
      <c r="SXO125"/>
      <c r="SXQ125"/>
      <c r="SXS125"/>
      <c r="SXU125"/>
      <c r="SXW125"/>
      <c r="SXY125"/>
      <c r="SYA125"/>
      <c r="SYC125"/>
      <c r="SYE125"/>
      <c r="SYG125"/>
      <c r="SYI125"/>
      <c r="SYK125"/>
      <c r="SYM125"/>
      <c r="SYO125"/>
      <c r="SYQ125"/>
      <c r="SYS125"/>
      <c r="SYU125"/>
      <c r="SYW125"/>
      <c r="SYY125"/>
      <c r="SZA125"/>
      <c r="SZC125"/>
      <c r="SZE125"/>
      <c r="SZG125"/>
      <c r="SZI125"/>
      <c r="SZK125"/>
      <c r="SZM125"/>
      <c r="SZO125"/>
      <c r="SZQ125"/>
      <c r="SZS125"/>
      <c r="SZU125"/>
      <c r="SZW125"/>
      <c r="SZY125"/>
      <c r="TAA125"/>
      <c r="TAC125"/>
      <c r="TAE125"/>
      <c r="TAG125"/>
      <c r="TAI125"/>
      <c r="TAK125"/>
      <c r="TAM125"/>
      <c r="TAO125"/>
      <c r="TAQ125"/>
      <c r="TAS125"/>
      <c r="TAU125"/>
      <c r="TAW125"/>
      <c r="TAY125"/>
      <c r="TBA125"/>
      <c r="TBC125"/>
      <c r="TBE125"/>
      <c r="TBG125"/>
      <c r="TBI125"/>
      <c r="TBK125"/>
      <c r="TBM125"/>
      <c r="TBO125"/>
      <c r="TBQ125"/>
      <c r="TBS125"/>
      <c r="TBU125"/>
      <c r="TBW125"/>
      <c r="TBY125"/>
      <c r="TCA125"/>
      <c r="TCC125"/>
      <c r="TCE125"/>
      <c r="TCG125"/>
      <c r="TCI125"/>
      <c r="TCK125"/>
      <c r="TCM125"/>
      <c r="TCO125"/>
      <c r="TCQ125"/>
      <c r="TCS125"/>
      <c r="TCU125"/>
      <c r="TCW125"/>
      <c r="TCY125"/>
      <c r="TDA125"/>
      <c r="TDC125"/>
      <c r="TDE125"/>
      <c r="TDG125"/>
      <c r="TDI125"/>
      <c r="TDK125"/>
      <c r="TDM125"/>
      <c r="TDO125"/>
      <c r="TDQ125"/>
      <c r="TDS125"/>
      <c r="TDU125"/>
      <c r="TDW125"/>
      <c r="TDY125"/>
      <c r="TEA125"/>
      <c r="TEC125"/>
      <c r="TEE125"/>
      <c r="TEG125"/>
      <c r="TEI125"/>
      <c r="TEK125"/>
      <c r="TEM125"/>
      <c r="TEO125"/>
      <c r="TEQ125"/>
      <c r="TES125"/>
      <c r="TEU125"/>
      <c r="TEW125"/>
      <c r="TEY125"/>
      <c r="TFA125"/>
      <c r="TFC125"/>
      <c r="TFE125"/>
      <c r="TFG125"/>
      <c r="TFI125"/>
      <c r="TFK125"/>
      <c r="TFM125"/>
      <c r="TFO125"/>
      <c r="TFQ125"/>
      <c r="TFS125"/>
      <c r="TFU125"/>
      <c r="TFW125"/>
      <c r="TFY125"/>
      <c r="TGA125"/>
      <c r="TGC125"/>
      <c r="TGE125"/>
      <c r="TGG125"/>
      <c r="TGI125"/>
      <c r="TGK125"/>
      <c r="TGM125"/>
      <c r="TGO125"/>
      <c r="TGQ125"/>
      <c r="TGS125"/>
      <c r="TGU125"/>
      <c r="TGW125"/>
      <c r="TGY125"/>
      <c r="THA125"/>
      <c r="THC125"/>
      <c r="THE125"/>
      <c r="THG125"/>
      <c r="THI125"/>
      <c r="THK125"/>
      <c r="THM125"/>
      <c r="THO125"/>
      <c r="THQ125"/>
      <c r="THS125"/>
      <c r="THU125"/>
      <c r="THW125"/>
      <c r="THY125"/>
      <c r="TIA125"/>
      <c r="TIC125"/>
      <c r="TIE125"/>
      <c r="TIG125"/>
      <c r="TII125"/>
      <c r="TIK125"/>
      <c r="TIM125"/>
      <c r="TIO125"/>
      <c r="TIQ125"/>
      <c r="TIS125"/>
      <c r="TIU125"/>
      <c r="TIW125"/>
      <c r="TIY125"/>
      <c r="TJA125"/>
      <c r="TJC125"/>
      <c r="TJE125"/>
      <c r="TJG125"/>
      <c r="TJI125"/>
      <c r="TJK125"/>
      <c r="TJM125"/>
      <c r="TJO125"/>
      <c r="TJQ125"/>
      <c r="TJS125"/>
      <c r="TJU125"/>
      <c r="TJW125"/>
      <c r="TJY125"/>
      <c r="TKA125"/>
      <c r="TKC125"/>
      <c r="TKE125"/>
      <c r="TKG125"/>
      <c r="TKI125"/>
      <c r="TKK125"/>
      <c r="TKM125"/>
      <c r="TKO125"/>
      <c r="TKQ125"/>
      <c r="TKS125"/>
      <c r="TKU125"/>
      <c r="TKW125"/>
      <c r="TKY125"/>
      <c r="TLA125"/>
      <c r="TLC125"/>
      <c r="TLE125"/>
      <c r="TLG125"/>
      <c r="TLI125"/>
      <c r="TLK125"/>
      <c r="TLM125"/>
      <c r="TLO125"/>
      <c r="TLQ125"/>
      <c r="TLS125"/>
      <c r="TLU125"/>
      <c r="TLW125"/>
      <c r="TLY125"/>
      <c r="TMA125"/>
      <c r="TMC125"/>
      <c r="TME125"/>
      <c r="TMG125"/>
      <c r="TMI125"/>
      <c r="TMK125"/>
      <c r="TMM125"/>
      <c r="TMO125"/>
      <c r="TMQ125"/>
      <c r="TMS125"/>
      <c r="TMU125"/>
      <c r="TMW125"/>
      <c r="TMY125"/>
      <c r="TNA125"/>
      <c r="TNC125"/>
      <c r="TNE125"/>
      <c r="TNG125"/>
      <c r="TNI125"/>
      <c r="TNK125"/>
      <c r="TNM125"/>
      <c r="TNO125"/>
      <c r="TNQ125"/>
      <c r="TNS125"/>
      <c r="TNU125"/>
      <c r="TNW125"/>
      <c r="TNY125"/>
      <c r="TOA125"/>
      <c r="TOC125"/>
      <c r="TOE125"/>
      <c r="TOG125"/>
      <c r="TOI125"/>
      <c r="TOK125"/>
      <c r="TOM125"/>
      <c r="TOO125"/>
      <c r="TOQ125"/>
      <c r="TOS125"/>
      <c r="TOU125"/>
      <c r="TOW125"/>
      <c r="TOY125"/>
      <c r="TPA125"/>
      <c r="TPC125"/>
      <c r="TPE125"/>
      <c r="TPG125"/>
      <c r="TPI125"/>
      <c r="TPK125"/>
      <c r="TPM125"/>
      <c r="TPO125"/>
      <c r="TPQ125"/>
      <c r="TPS125"/>
      <c r="TPU125"/>
      <c r="TPW125"/>
      <c r="TPY125"/>
      <c r="TQA125"/>
      <c r="TQC125"/>
      <c r="TQE125"/>
      <c r="TQG125"/>
      <c r="TQI125"/>
      <c r="TQK125"/>
      <c r="TQM125"/>
      <c r="TQO125"/>
      <c r="TQQ125"/>
      <c r="TQS125"/>
      <c r="TQU125"/>
      <c r="TQW125"/>
      <c r="TQY125"/>
      <c r="TRA125"/>
      <c r="TRC125"/>
      <c r="TRE125"/>
      <c r="TRG125"/>
      <c r="TRI125"/>
      <c r="TRK125"/>
      <c r="TRM125"/>
      <c r="TRO125"/>
      <c r="TRQ125"/>
      <c r="TRS125"/>
      <c r="TRU125"/>
      <c r="TRW125"/>
      <c r="TRY125"/>
      <c r="TSA125"/>
      <c r="TSC125"/>
      <c r="TSE125"/>
      <c r="TSG125"/>
      <c r="TSI125"/>
      <c r="TSK125"/>
      <c r="TSM125"/>
      <c r="TSO125"/>
      <c r="TSQ125"/>
      <c r="TSS125"/>
      <c r="TSU125"/>
      <c r="TSW125"/>
      <c r="TSY125"/>
      <c r="TTA125"/>
      <c r="TTC125"/>
      <c r="TTE125"/>
      <c r="TTG125"/>
      <c r="TTI125"/>
      <c r="TTK125"/>
      <c r="TTM125"/>
      <c r="TTO125"/>
      <c r="TTQ125"/>
      <c r="TTS125"/>
      <c r="TTU125"/>
      <c r="TTW125"/>
      <c r="TTY125"/>
      <c r="TUA125"/>
      <c r="TUC125"/>
      <c r="TUE125"/>
      <c r="TUG125"/>
      <c r="TUI125"/>
      <c r="TUK125"/>
      <c r="TUM125"/>
      <c r="TUO125"/>
      <c r="TUQ125"/>
      <c r="TUS125"/>
      <c r="TUU125"/>
      <c r="TUW125"/>
      <c r="TUY125"/>
      <c r="TVA125"/>
      <c r="TVC125"/>
      <c r="TVE125"/>
      <c r="TVG125"/>
      <c r="TVI125"/>
      <c r="TVK125"/>
      <c r="TVM125"/>
      <c r="TVO125"/>
      <c r="TVQ125"/>
      <c r="TVS125"/>
      <c r="TVU125"/>
      <c r="TVW125"/>
      <c r="TVY125"/>
      <c r="TWA125"/>
      <c r="TWC125"/>
      <c r="TWE125"/>
      <c r="TWG125"/>
      <c r="TWI125"/>
      <c r="TWK125"/>
      <c r="TWM125"/>
      <c r="TWO125"/>
      <c r="TWQ125"/>
      <c r="TWS125"/>
      <c r="TWU125"/>
      <c r="TWW125"/>
      <c r="TWY125"/>
      <c r="TXA125"/>
      <c r="TXC125"/>
      <c r="TXE125"/>
      <c r="TXG125"/>
      <c r="TXI125"/>
      <c r="TXK125"/>
      <c r="TXM125"/>
      <c r="TXO125"/>
      <c r="TXQ125"/>
      <c r="TXS125"/>
      <c r="TXU125"/>
      <c r="TXW125"/>
      <c r="TXY125"/>
      <c r="TYA125"/>
      <c r="TYC125"/>
      <c r="TYE125"/>
      <c r="TYG125"/>
      <c r="TYI125"/>
      <c r="TYK125"/>
      <c r="TYM125"/>
      <c r="TYO125"/>
      <c r="TYQ125"/>
      <c r="TYS125"/>
      <c r="TYU125"/>
      <c r="TYW125"/>
      <c r="TYY125"/>
      <c r="TZA125"/>
      <c r="TZC125"/>
      <c r="TZE125"/>
      <c r="TZG125"/>
      <c r="TZI125"/>
      <c r="TZK125"/>
      <c r="TZM125"/>
      <c r="TZO125"/>
      <c r="TZQ125"/>
      <c r="TZS125"/>
      <c r="TZU125"/>
      <c r="TZW125"/>
      <c r="TZY125"/>
      <c r="UAA125"/>
      <c r="UAC125"/>
      <c r="UAE125"/>
      <c r="UAG125"/>
      <c r="UAI125"/>
      <c r="UAK125"/>
      <c r="UAM125"/>
      <c r="UAO125"/>
      <c r="UAQ125"/>
      <c r="UAS125"/>
      <c r="UAU125"/>
      <c r="UAW125"/>
      <c r="UAY125"/>
      <c r="UBA125"/>
      <c r="UBC125"/>
      <c r="UBE125"/>
      <c r="UBG125"/>
      <c r="UBI125"/>
      <c r="UBK125"/>
      <c r="UBM125"/>
      <c r="UBO125"/>
      <c r="UBQ125"/>
      <c r="UBS125"/>
      <c r="UBU125"/>
      <c r="UBW125"/>
      <c r="UBY125"/>
      <c r="UCA125"/>
      <c r="UCC125"/>
      <c r="UCE125"/>
      <c r="UCG125"/>
      <c r="UCI125"/>
      <c r="UCK125"/>
      <c r="UCM125"/>
      <c r="UCO125"/>
      <c r="UCQ125"/>
      <c r="UCS125"/>
      <c r="UCU125"/>
      <c r="UCW125"/>
      <c r="UCY125"/>
      <c r="UDA125"/>
      <c r="UDC125"/>
      <c r="UDE125"/>
      <c r="UDG125"/>
      <c r="UDI125"/>
      <c r="UDK125"/>
      <c r="UDM125"/>
      <c r="UDO125"/>
      <c r="UDQ125"/>
      <c r="UDS125"/>
      <c r="UDU125"/>
      <c r="UDW125"/>
      <c r="UDY125"/>
      <c r="UEA125"/>
      <c r="UEC125"/>
      <c r="UEE125"/>
      <c r="UEG125"/>
      <c r="UEI125"/>
      <c r="UEK125"/>
      <c r="UEM125"/>
      <c r="UEO125"/>
      <c r="UEQ125"/>
      <c r="UES125"/>
      <c r="UEU125"/>
      <c r="UEW125"/>
      <c r="UEY125"/>
      <c r="UFA125"/>
      <c r="UFC125"/>
      <c r="UFE125"/>
      <c r="UFG125"/>
      <c r="UFI125"/>
      <c r="UFK125"/>
      <c r="UFM125"/>
      <c r="UFO125"/>
      <c r="UFQ125"/>
      <c r="UFS125"/>
      <c r="UFU125"/>
      <c r="UFW125"/>
      <c r="UFY125"/>
      <c r="UGA125"/>
      <c r="UGC125"/>
      <c r="UGE125"/>
      <c r="UGG125"/>
      <c r="UGI125"/>
      <c r="UGK125"/>
      <c r="UGM125"/>
      <c r="UGO125"/>
      <c r="UGQ125"/>
      <c r="UGS125"/>
      <c r="UGU125"/>
      <c r="UGW125"/>
      <c r="UGY125"/>
      <c r="UHA125"/>
      <c r="UHC125"/>
      <c r="UHE125"/>
      <c r="UHG125"/>
      <c r="UHI125"/>
      <c r="UHK125"/>
      <c r="UHM125"/>
      <c r="UHO125"/>
      <c r="UHQ125"/>
      <c r="UHS125"/>
      <c r="UHU125"/>
      <c r="UHW125"/>
      <c r="UHY125"/>
      <c r="UIA125"/>
      <c r="UIC125"/>
      <c r="UIE125"/>
      <c r="UIG125"/>
      <c r="UII125"/>
      <c r="UIK125"/>
      <c r="UIM125"/>
      <c r="UIO125"/>
      <c r="UIQ125"/>
      <c r="UIS125"/>
      <c r="UIU125"/>
      <c r="UIW125"/>
      <c r="UIY125"/>
      <c r="UJA125"/>
      <c r="UJC125"/>
      <c r="UJE125"/>
      <c r="UJG125"/>
      <c r="UJI125"/>
      <c r="UJK125"/>
      <c r="UJM125"/>
      <c r="UJO125"/>
      <c r="UJQ125"/>
      <c r="UJS125"/>
      <c r="UJU125"/>
      <c r="UJW125"/>
      <c r="UJY125"/>
      <c r="UKA125"/>
      <c r="UKC125"/>
      <c r="UKE125"/>
      <c r="UKG125"/>
      <c r="UKI125"/>
      <c r="UKK125"/>
      <c r="UKM125"/>
      <c r="UKO125"/>
      <c r="UKQ125"/>
      <c r="UKS125"/>
      <c r="UKU125"/>
      <c r="UKW125"/>
      <c r="UKY125"/>
      <c r="ULA125"/>
      <c r="ULC125"/>
      <c r="ULE125"/>
      <c r="ULG125"/>
      <c r="ULI125"/>
      <c r="ULK125"/>
      <c r="ULM125"/>
      <c r="ULO125"/>
      <c r="ULQ125"/>
      <c r="ULS125"/>
      <c r="ULU125"/>
      <c r="ULW125"/>
      <c r="ULY125"/>
      <c r="UMA125"/>
      <c r="UMC125"/>
      <c r="UME125"/>
      <c r="UMG125"/>
      <c r="UMI125"/>
      <c r="UMK125"/>
      <c r="UMM125"/>
      <c r="UMO125"/>
      <c r="UMQ125"/>
      <c r="UMS125"/>
      <c r="UMU125"/>
      <c r="UMW125"/>
      <c r="UMY125"/>
      <c r="UNA125"/>
      <c r="UNC125"/>
      <c r="UNE125"/>
      <c r="UNG125"/>
      <c r="UNI125"/>
      <c r="UNK125"/>
      <c r="UNM125"/>
      <c r="UNO125"/>
      <c r="UNQ125"/>
      <c r="UNS125"/>
      <c r="UNU125"/>
      <c r="UNW125"/>
      <c r="UNY125"/>
      <c r="UOA125"/>
      <c r="UOC125"/>
      <c r="UOE125"/>
      <c r="UOG125"/>
      <c r="UOI125"/>
      <c r="UOK125"/>
      <c r="UOM125"/>
      <c r="UOO125"/>
      <c r="UOQ125"/>
      <c r="UOS125"/>
      <c r="UOU125"/>
      <c r="UOW125"/>
      <c r="UOY125"/>
      <c r="UPA125"/>
      <c r="UPC125"/>
      <c r="UPE125"/>
      <c r="UPG125"/>
      <c r="UPI125"/>
      <c r="UPK125"/>
      <c r="UPM125"/>
      <c r="UPO125"/>
      <c r="UPQ125"/>
      <c r="UPS125"/>
      <c r="UPU125"/>
      <c r="UPW125"/>
      <c r="UPY125"/>
      <c r="UQA125"/>
      <c r="UQC125"/>
      <c r="UQE125"/>
      <c r="UQG125"/>
      <c r="UQI125"/>
      <c r="UQK125"/>
      <c r="UQM125"/>
      <c r="UQO125"/>
      <c r="UQQ125"/>
      <c r="UQS125"/>
      <c r="UQU125"/>
      <c r="UQW125"/>
      <c r="UQY125"/>
      <c r="URA125"/>
      <c r="URC125"/>
      <c r="URE125"/>
      <c r="URG125"/>
      <c r="URI125"/>
      <c r="URK125"/>
      <c r="URM125"/>
      <c r="URO125"/>
      <c r="URQ125"/>
      <c r="URS125"/>
      <c r="URU125"/>
      <c r="URW125"/>
      <c r="URY125"/>
      <c r="USA125"/>
      <c r="USC125"/>
      <c r="USE125"/>
      <c r="USG125"/>
      <c r="USI125"/>
      <c r="USK125"/>
      <c r="USM125"/>
      <c r="USO125"/>
      <c r="USQ125"/>
      <c r="USS125"/>
      <c r="USU125"/>
      <c r="USW125"/>
      <c r="USY125"/>
      <c r="UTA125"/>
      <c r="UTC125"/>
      <c r="UTE125"/>
      <c r="UTG125"/>
      <c r="UTI125"/>
      <c r="UTK125"/>
      <c r="UTM125"/>
      <c r="UTO125"/>
      <c r="UTQ125"/>
      <c r="UTS125"/>
      <c r="UTU125"/>
      <c r="UTW125"/>
      <c r="UTY125"/>
      <c r="UUA125"/>
      <c r="UUC125"/>
      <c r="UUE125"/>
      <c r="UUG125"/>
      <c r="UUI125"/>
      <c r="UUK125"/>
      <c r="UUM125"/>
      <c r="UUO125"/>
      <c r="UUQ125"/>
      <c r="UUS125"/>
      <c r="UUU125"/>
      <c r="UUW125"/>
      <c r="UUY125"/>
      <c r="UVA125"/>
      <c r="UVC125"/>
      <c r="UVE125"/>
      <c r="UVG125"/>
      <c r="UVI125"/>
      <c r="UVK125"/>
      <c r="UVM125"/>
      <c r="UVO125"/>
      <c r="UVQ125"/>
      <c r="UVS125"/>
      <c r="UVU125"/>
      <c r="UVW125"/>
      <c r="UVY125"/>
      <c r="UWA125"/>
      <c r="UWC125"/>
      <c r="UWE125"/>
      <c r="UWG125"/>
      <c r="UWI125"/>
      <c r="UWK125"/>
      <c r="UWM125"/>
      <c r="UWO125"/>
      <c r="UWQ125"/>
      <c r="UWS125"/>
      <c r="UWU125"/>
      <c r="UWW125"/>
      <c r="UWY125"/>
      <c r="UXA125"/>
      <c r="UXC125"/>
      <c r="UXE125"/>
      <c r="UXG125"/>
      <c r="UXI125"/>
      <c r="UXK125"/>
      <c r="UXM125"/>
      <c r="UXO125"/>
      <c r="UXQ125"/>
      <c r="UXS125"/>
      <c r="UXU125"/>
      <c r="UXW125"/>
      <c r="UXY125"/>
      <c r="UYA125"/>
      <c r="UYC125"/>
      <c r="UYE125"/>
      <c r="UYG125"/>
      <c r="UYI125"/>
      <c r="UYK125"/>
      <c r="UYM125"/>
      <c r="UYO125"/>
      <c r="UYQ125"/>
      <c r="UYS125"/>
      <c r="UYU125"/>
      <c r="UYW125"/>
      <c r="UYY125"/>
      <c r="UZA125"/>
      <c r="UZC125"/>
      <c r="UZE125"/>
      <c r="UZG125"/>
      <c r="UZI125"/>
      <c r="UZK125"/>
      <c r="UZM125"/>
      <c r="UZO125"/>
      <c r="UZQ125"/>
      <c r="UZS125"/>
      <c r="UZU125"/>
      <c r="UZW125"/>
      <c r="UZY125"/>
      <c r="VAA125"/>
      <c r="VAC125"/>
      <c r="VAE125"/>
      <c r="VAG125"/>
      <c r="VAI125"/>
      <c r="VAK125"/>
      <c r="VAM125"/>
      <c r="VAO125"/>
      <c r="VAQ125"/>
      <c r="VAS125"/>
      <c r="VAU125"/>
      <c r="VAW125"/>
      <c r="VAY125"/>
      <c r="VBA125"/>
      <c r="VBC125"/>
      <c r="VBE125"/>
      <c r="VBG125"/>
      <c r="VBI125"/>
      <c r="VBK125"/>
      <c r="VBM125"/>
      <c r="VBO125"/>
      <c r="VBQ125"/>
      <c r="VBS125"/>
      <c r="VBU125"/>
      <c r="VBW125"/>
      <c r="VBY125"/>
      <c r="VCA125"/>
      <c r="VCC125"/>
      <c r="VCE125"/>
      <c r="VCG125"/>
      <c r="VCI125"/>
      <c r="VCK125"/>
      <c r="VCM125"/>
      <c r="VCO125"/>
      <c r="VCQ125"/>
      <c r="VCS125"/>
      <c r="VCU125"/>
      <c r="VCW125"/>
      <c r="VCY125"/>
      <c r="VDA125"/>
      <c r="VDC125"/>
      <c r="VDE125"/>
      <c r="VDG125"/>
      <c r="VDI125"/>
      <c r="VDK125"/>
      <c r="VDM125"/>
      <c r="VDO125"/>
      <c r="VDQ125"/>
      <c r="VDS125"/>
      <c r="VDU125"/>
      <c r="VDW125"/>
      <c r="VDY125"/>
      <c r="VEA125"/>
      <c r="VEC125"/>
      <c r="VEE125"/>
      <c r="VEG125"/>
      <c r="VEI125"/>
      <c r="VEK125"/>
      <c r="VEM125"/>
      <c r="VEO125"/>
      <c r="VEQ125"/>
      <c r="VES125"/>
      <c r="VEU125"/>
      <c r="VEW125"/>
      <c r="VEY125"/>
      <c r="VFA125"/>
      <c r="VFC125"/>
      <c r="VFE125"/>
      <c r="VFG125"/>
      <c r="VFI125"/>
      <c r="VFK125"/>
      <c r="VFM125"/>
      <c r="VFO125"/>
      <c r="VFQ125"/>
      <c r="VFS125"/>
      <c r="VFU125"/>
      <c r="VFW125"/>
      <c r="VFY125"/>
      <c r="VGA125"/>
      <c r="VGC125"/>
      <c r="VGE125"/>
      <c r="VGG125"/>
      <c r="VGI125"/>
      <c r="VGK125"/>
      <c r="VGM125"/>
      <c r="VGO125"/>
      <c r="VGQ125"/>
      <c r="VGS125"/>
      <c r="VGU125"/>
      <c r="VGW125"/>
      <c r="VGY125"/>
      <c r="VHA125"/>
      <c r="VHC125"/>
      <c r="VHE125"/>
      <c r="VHG125"/>
      <c r="VHI125"/>
      <c r="VHK125"/>
      <c r="VHM125"/>
      <c r="VHO125"/>
      <c r="VHQ125"/>
      <c r="VHS125"/>
      <c r="VHU125"/>
      <c r="VHW125"/>
      <c r="VHY125"/>
      <c r="VIA125"/>
      <c r="VIC125"/>
      <c r="VIE125"/>
      <c r="VIG125"/>
      <c r="VII125"/>
      <c r="VIK125"/>
      <c r="VIM125"/>
      <c r="VIO125"/>
      <c r="VIQ125"/>
      <c r="VIS125"/>
      <c r="VIU125"/>
      <c r="VIW125"/>
      <c r="VIY125"/>
      <c r="VJA125"/>
      <c r="VJC125"/>
      <c r="VJE125"/>
      <c r="VJG125"/>
      <c r="VJI125"/>
      <c r="VJK125"/>
      <c r="VJM125"/>
      <c r="VJO125"/>
      <c r="VJQ125"/>
      <c r="VJS125"/>
      <c r="VJU125"/>
      <c r="VJW125"/>
      <c r="VJY125"/>
      <c r="VKA125"/>
      <c r="VKC125"/>
      <c r="VKE125"/>
      <c r="VKG125"/>
      <c r="VKI125"/>
      <c r="VKK125"/>
      <c r="VKM125"/>
      <c r="VKO125"/>
      <c r="VKQ125"/>
      <c r="VKS125"/>
      <c r="VKU125"/>
      <c r="VKW125"/>
      <c r="VKY125"/>
      <c r="VLA125"/>
      <c r="VLC125"/>
      <c r="VLE125"/>
      <c r="VLG125"/>
      <c r="VLI125"/>
      <c r="VLK125"/>
      <c r="VLM125"/>
      <c r="VLO125"/>
      <c r="VLQ125"/>
      <c r="VLS125"/>
      <c r="VLU125"/>
      <c r="VLW125"/>
      <c r="VLY125"/>
      <c r="VMA125"/>
      <c r="VMC125"/>
      <c r="VME125"/>
      <c r="VMG125"/>
      <c r="VMI125"/>
      <c r="VMK125"/>
      <c r="VMM125"/>
      <c r="VMO125"/>
      <c r="VMQ125"/>
      <c r="VMS125"/>
      <c r="VMU125"/>
      <c r="VMW125"/>
      <c r="VMY125"/>
      <c r="VNA125"/>
      <c r="VNC125"/>
      <c r="VNE125"/>
      <c r="VNG125"/>
      <c r="VNI125"/>
      <c r="VNK125"/>
      <c r="VNM125"/>
      <c r="VNO125"/>
      <c r="VNQ125"/>
      <c r="VNS125"/>
      <c r="VNU125"/>
      <c r="VNW125"/>
      <c r="VNY125"/>
      <c r="VOA125"/>
      <c r="VOC125"/>
      <c r="VOE125"/>
      <c r="VOG125"/>
      <c r="VOI125"/>
      <c r="VOK125"/>
      <c r="VOM125"/>
      <c r="VOO125"/>
      <c r="VOQ125"/>
      <c r="VOS125"/>
      <c r="VOU125"/>
      <c r="VOW125"/>
      <c r="VOY125"/>
      <c r="VPA125"/>
      <c r="VPC125"/>
      <c r="VPE125"/>
      <c r="VPG125"/>
      <c r="VPI125"/>
      <c r="VPK125"/>
      <c r="VPM125"/>
      <c r="VPO125"/>
      <c r="VPQ125"/>
      <c r="VPS125"/>
      <c r="VPU125"/>
      <c r="VPW125"/>
      <c r="VPY125"/>
      <c r="VQA125"/>
      <c r="VQC125"/>
      <c r="VQE125"/>
      <c r="VQG125"/>
      <c r="VQI125"/>
      <c r="VQK125"/>
      <c r="VQM125"/>
      <c r="VQO125"/>
      <c r="VQQ125"/>
      <c r="VQS125"/>
      <c r="VQU125"/>
      <c r="VQW125"/>
      <c r="VQY125"/>
      <c r="VRA125"/>
      <c r="VRC125"/>
      <c r="VRE125"/>
      <c r="VRG125"/>
      <c r="VRI125"/>
      <c r="VRK125"/>
      <c r="VRM125"/>
      <c r="VRO125"/>
      <c r="VRQ125"/>
      <c r="VRS125"/>
      <c r="VRU125"/>
      <c r="VRW125"/>
      <c r="VRY125"/>
      <c r="VSA125"/>
      <c r="VSC125"/>
      <c r="VSE125"/>
      <c r="VSG125"/>
      <c r="VSI125"/>
      <c r="VSK125"/>
      <c r="VSM125"/>
      <c r="VSO125"/>
      <c r="VSQ125"/>
      <c r="VSS125"/>
      <c r="VSU125"/>
      <c r="VSW125"/>
      <c r="VSY125"/>
      <c r="VTA125"/>
      <c r="VTC125"/>
      <c r="VTE125"/>
      <c r="VTG125"/>
      <c r="VTI125"/>
      <c r="VTK125"/>
      <c r="VTM125"/>
      <c r="VTO125"/>
      <c r="VTQ125"/>
      <c r="VTS125"/>
      <c r="VTU125"/>
      <c r="VTW125"/>
      <c r="VTY125"/>
      <c r="VUA125"/>
      <c r="VUC125"/>
      <c r="VUE125"/>
      <c r="VUG125"/>
      <c r="VUI125"/>
      <c r="VUK125"/>
      <c r="VUM125"/>
      <c r="VUO125"/>
      <c r="VUQ125"/>
      <c r="VUS125"/>
      <c r="VUU125"/>
      <c r="VUW125"/>
      <c r="VUY125"/>
      <c r="VVA125"/>
      <c r="VVC125"/>
      <c r="VVE125"/>
      <c r="VVG125"/>
      <c r="VVI125"/>
      <c r="VVK125"/>
      <c r="VVM125"/>
      <c r="VVO125"/>
      <c r="VVQ125"/>
      <c r="VVS125"/>
      <c r="VVU125"/>
      <c r="VVW125"/>
      <c r="VVY125"/>
      <c r="VWA125"/>
      <c r="VWC125"/>
      <c r="VWE125"/>
      <c r="VWG125"/>
      <c r="VWI125"/>
      <c r="VWK125"/>
      <c r="VWM125"/>
      <c r="VWO125"/>
      <c r="VWQ125"/>
      <c r="VWS125"/>
      <c r="VWU125"/>
      <c r="VWW125"/>
      <c r="VWY125"/>
      <c r="VXA125"/>
      <c r="VXC125"/>
      <c r="VXE125"/>
      <c r="VXG125"/>
      <c r="VXI125"/>
      <c r="VXK125"/>
      <c r="VXM125"/>
      <c r="VXO125"/>
      <c r="VXQ125"/>
      <c r="VXS125"/>
      <c r="VXU125"/>
      <c r="VXW125"/>
      <c r="VXY125"/>
      <c r="VYA125"/>
      <c r="VYC125"/>
      <c r="VYE125"/>
      <c r="VYG125"/>
      <c r="VYI125"/>
      <c r="VYK125"/>
      <c r="VYM125"/>
      <c r="VYO125"/>
      <c r="VYQ125"/>
      <c r="VYS125"/>
      <c r="VYU125"/>
      <c r="VYW125"/>
      <c r="VYY125"/>
      <c r="VZA125"/>
      <c r="VZC125"/>
      <c r="VZE125"/>
      <c r="VZG125"/>
      <c r="VZI125"/>
      <c r="VZK125"/>
      <c r="VZM125"/>
      <c r="VZO125"/>
      <c r="VZQ125"/>
      <c r="VZS125"/>
      <c r="VZU125"/>
      <c r="VZW125"/>
      <c r="VZY125"/>
      <c r="WAA125"/>
      <c r="WAC125"/>
      <c r="WAE125"/>
      <c r="WAG125"/>
      <c r="WAI125"/>
      <c r="WAK125"/>
      <c r="WAM125"/>
      <c r="WAO125"/>
      <c r="WAQ125"/>
      <c r="WAS125"/>
      <c r="WAU125"/>
      <c r="WAW125"/>
      <c r="WAY125"/>
      <c r="WBA125"/>
      <c r="WBC125"/>
      <c r="WBE125"/>
      <c r="WBG125"/>
      <c r="WBI125"/>
      <c r="WBK125"/>
      <c r="WBM125"/>
      <c r="WBO125"/>
      <c r="WBQ125"/>
      <c r="WBS125"/>
      <c r="WBU125"/>
      <c r="WBW125"/>
      <c r="WBY125"/>
      <c r="WCA125"/>
      <c r="WCC125"/>
      <c r="WCE125"/>
      <c r="WCG125"/>
      <c r="WCI125"/>
      <c r="WCK125"/>
      <c r="WCM125"/>
      <c r="WCO125"/>
      <c r="WCQ125"/>
      <c r="WCS125"/>
      <c r="WCU125"/>
      <c r="WCW125"/>
      <c r="WCY125"/>
      <c r="WDA125"/>
      <c r="WDC125"/>
      <c r="WDE125"/>
      <c r="WDG125"/>
      <c r="WDI125"/>
      <c r="WDK125"/>
      <c r="WDM125"/>
      <c r="WDO125"/>
      <c r="WDQ125"/>
      <c r="WDS125"/>
      <c r="WDU125"/>
      <c r="WDW125"/>
      <c r="WDY125"/>
      <c r="WEA125"/>
      <c r="WEC125"/>
      <c r="WEE125"/>
      <c r="WEG125"/>
      <c r="WEI125"/>
      <c r="WEK125"/>
      <c r="WEM125"/>
      <c r="WEO125"/>
      <c r="WEQ125"/>
      <c r="WES125"/>
      <c r="WEU125"/>
      <c r="WEW125"/>
      <c r="WEY125"/>
      <c r="WFA125"/>
      <c r="WFC125"/>
      <c r="WFE125"/>
      <c r="WFG125"/>
      <c r="WFI125"/>
      <c r="WFK125"/>
      <c r="WFM125"/>
      <c r="WFO125"/>
      <c r="WFQ125"/>
      <c r="WFS125"/>
      <c r="WFU125"/>
      <c r="WFW125"/>
      <c r="WFY125"/>
      <c r="WGA125"/>
      <c r="WGC125"/>
      <c r="WGE125"/>
      <c r="WGG125"/>
      <c r="WGI125"/>
      <c r="WGK125"/>
      <c r="WGM125"/>
      <c r="WGO125"/>
      <c r="WGQ125"/>
      <c r="WGS125"/>
      <c r="WGU125"/>
      <c r="WGW125"/>
      <c r="WGY125"/>
      <c r="WHA125"/>
      <c r="WHC125"/>
      <c r="WHE125"/>
      <c r="WHG125"/>
      <c r="WHI125"/>
      <c r="WHK125"/>
      <c r="WHM125"/>
      <c r="WHO125"/>
      <c r="WHQ125"/>
      <c r="WHS125"/>
      <c r="WHU125"/>
      <c r="WHW125"/>
      <c r="WHY125"/>
      <c r="WIA125"/>
      <c r="WIC125"/>
      <c r="WIE125"/>
      <c r="WIG125"/>
      <c r="WII125"/>
      <c r="WIK125"/>
      <c r="WIM125"/>
      <c r="WIO125"/>
      <c r="WIQ125"/>
      <c r="WIS125"/>
      <c r="WIU125"/>
      <c r="WIW125"/>
      <c r="WIY125"/>
      <c r="WJA125"/>
      <c r="WJC125"/>
      <c r="WJE125"/>
      <c r="WJG125"/>
      <c r="WJI125"/>
      <c r="WJK125"/>
      <c r="WJM125"/>
      <c r="WJO125"/>
      <c r="WJQ125"/>
      <c r="WJS125"/>
      <c r="WJU125"/>
      <c r="WJW125"/>
      <c r="WJY125"/>
      <c r="WKA125"/>
      <c r="WKC125"/>
      <c r="WKE125"/>
      <c r="WKG125"/>
      <c r="WKI125"/>
      <c r="WKK125"/>
      <c r="WKM125"/>
      <c r="WKO125"/>
      <c r="WKQ125"/>
      <c r="WKS125"/>
      <c r="WKU125"/>
      <c r="WKW125"/>
      <c r="WKY125"/>
      <c r="WLA125"/>
      <c r="WLC125"/>
      <c r="WLE125"/>
      <c r="WLG125"/>
      <c r="WLI125"/>
      <c r="WLK125"/>
      <c r="WLM125"/>
      <c r="WLO125"/>
      <c r="WLQ125"/>
      <c r="WLS125"/>
      <c r="WLU125"/>
      <c r="WLW125"/>
      <c r="WLY125"/>
      <c r="WMA125"/>
      <c r="WMC125"/>
      <c r="WME125"/>
      <c r="WMG125"/>
      <c r="WMI125"/>
      <c r="WMK125"/>
      <c r="WMM125"/>
      <c r="WMO125"/>
      <c r="WMQ125"/>
      <c r="WMS125"/>
      <c r="WMU125"/>
      <c r="WMW125"/>
      <c r="WMY125"/>
      <c r="WNA125"/>
      <c r="WNC125"/>
      <c r="WNE125"/>
      <c r="WNG125"/>
      <c r="WNI125"/>
      <c r="WNK125"/>
      <c r="WNM125"/>
      <c r="WNO125"/>
      <c r="WNQ125"/>
      <c r="WNS125"/>
      <c r="WNU125"/>
      <c r="WNW125"/>
      <c r="WNY125"/>
      <c r="WOA125"/>
      <c r="WOC125"/>
      <c r="WOE125"/>
      <c r="WOG125"/>
      <c r="WOI125"/>
      <c r="WOK125"/>
      <c r="WOM125"/>
      <c r="WOO125"/>
      <c r="WOQ125"/>
      <c r="WOS125"/>
      <c r="WOU125"/>
      <c r="WOW125"/>
      <c r="WOY125"/>
      <c r="WPA125"/>
      <c r="WPC125"/>
      <c r="WPE125"/>
      <c r="WPG125"/>
      <c r="WPI125"/>
      <c r="WPK125"/>
      <c r="WPM125"/>
      <c r="WPO125"/>
      <c r="WPQ125"/>
      <c r="WPS125"/>
      <c r="WPU125"/>
      <c r="WPW125"/>
      <c r="WPY125"/>
      <c r="WQA125"/>
      <c r="WQC125"/>
      <c r="WQE125"/>
      <c r="WQG125"/>
      <c r="WQI125"/>
      <c r="WQK125"/>
      <c r="WQM125"/>
      <c r="WQO125"/>
      <c r="WQQ125"/>
      <c r="WQS125"/>
      <c r="WQU125"/>
      <c r="WQW125"/>
      <c r="WQY125"/>
      <c r="WRA125"/>
      <c r="WRC125"/>
      <c r="WRE125"/>
      <c r="WRG125"/>
      <c r="WRI125"/>
      <c r="WRK125"/>
      <c r="WRM125"/>
      <c r="WRO125"/>
      <c r="WRQ125"/>
      <c r="WRS125"/>
      <c r="WRU125"/>
      <c r="WRW125"/>
      <c r="WRY125"/>
      <c r="WSA125"/>
      <c r="WSC125"/>
      <c r="WSE125"/>
      <c r="WSG125"/>
      <c r="WSI125"/>
      <c r="WSK125"/>
      <c r="WSM125"/>
      <c r="WSO125"/>
      <c r="WSQ125"/>
      <c r="WSS125"/>
      <c r="WSU125"/>
      <c r="WSW125"/>
      <c r="WSY125"/>
      <c r="WTA125"/>
      <c r="WTC125"/>
      <c r="WTE125"/>
      <c r="WTG125"/>
      <c r="WTI125"/>
      <c r="WTK125"/>
      <c r="WTM125"/>
      <c r="WTO125"/>
      <c r="WTQ125"/>
      <c r="WTS125"/>
      <c r="WTU125"/>
      <c r="WTW125"/>
      <c r="WTY125"/>
      <c r="WUA125"/>
      <c r="WUC125"/>
      <c r="WUE125"/>
      <c r="WUG125"/>
      <c r="WUI125"/>
      <c r="WUK125"/>
      <c r="WUM125"/>
      <c r="WUO125"/>
      <c r="WUQ125"/>
      <c r="WUS125"/>
      <c r="WUU125"/>
      <c r="WUW125"/>
      <c r="WUY125"/>
      <c r="WVA125"/>
      <c r="WVC125"/>
      <c r="WVE125"/>
      <c r="WVG125"/>
      <c r="WVI125"/>
      <c r="WVK125"/>
      <c r="WVM125"/>
      <c r="WVO125"/>
      <c r="WVQ125"/>
      <c r="WVS125"/>
      <c r="WVU125"/>
      <c r="WVW125"/>
      <c r="WVY125"/>
      <c r="WWA125"/>
      <c r="WWC125"/>
      <c r="WWE125"/>
      <c r="WWG125"/>
      <c r="WWI125"/>
      <c r="WWK125"/>
      <c r="WWM125"/>
      <c r="WWO125"/>
      <c r="WWQ125"/>
      <c r="WWS125"/>
      <c r="WWU125"/>
      <c r="WWW125"/>
      <c r="WWY125"/>
      <c r="WXA125"/>
      <c r="WXC125"/>
      <c r="WXE125"/>
      <c r="WXG125"/>
      <c r="WXI125"/>
      <c r="WXK125"/>
      <c r="WXM125"/>
      <c r="WXO125"/>
      <c r="WXQ125"/>
      <c r="WXS125"/>
      <c r="WXU125"/>
      <c r="WXW125"/>
      <c r="WXY125"/>
      <c r="WYA125"/>
      <c r="WYC125"/>
      <c r="WYE125"/>
      <c r="WYG125"/>
      <c r="WYI125"/>
      <c r="WYK125"/>
      <c r="WYM125"/>
      <c r="WYO125"/>
      <c r="WYQ125"/>
      <c r="WYS125"/>
      <c r="WYU125"/>
      <c r="WYW125"/>
      <c r="WYY125"/>
      <c r="WZA125"/>
      <c r="WZC125"/>
      <c r="WZE125"/>
      <c r="WZG125"/>
      <c r="WZI125"/>
      <c r="WZK125"/>
      <c r="WZM125"/>
      <c r="WZO125"/>
      <c r="WZQ125"/>
      <c r="WZS125"/>
      <c r="WZU125"/>
      <c r="WZW125"/>
      <c r="WZY125"/>
      <c r="XAA125"/>
      <c r="XAC125"/>
      <c r="XAE125"/>
      <c r="XAG125"/>
      <c r="XAI125"/>
      <c r="XAK125"/>
      <c r="XAM125"/>
      <c r="XAO125"/>
      <c r="XAQ125"/>
      <c r="XAS125"/>
      <c r="XAU125"/>
      <c r="XAW125"/>
      <c r="XAY125"/>
      <c r="XBA125"/>
      <c r="XBC125"/>
      <c r="XBE125"/>
      <c r="XBG125"/>
      <c r="XBI125"/>
      <c r="XBK125"/>
      <c r="XBM125"/>
      <c r="XBO125"/>
      <c r="XBQ125"/>
      <c r="XBS125"/>
      <c r="XBU125"/>
      <c r="XBW125"/>
      <c r="XBY125"/>
      <c r="XCA125"/>
      <c r="XCC125"/>
      <c r="XCE125"/>
      <c r="XCG125"/>
      <c r="XCI125"/>
      <c r="XCK125"/>
      <c r="XCM125"/>
      <c r="XCO125"/>
      <c r="XCQ125"/>
      <c r="XCS125"/>
      <c r="XCU125"/>
      <c r="XCW125"/>
      <c r="XCY125"/>
      <c r="XDA125"/>
      <c r="XDC125"/>
      <c r="XDE125"/>
      <c r="XDG125"/>
      <c r="XDI125"/>
      <c r="XDK125"/>
      <c r="XDM125"/>
      <c r="XDO125"/>
      <c r="XDQ125"/>
      <c r="XDS125"/>
      <c r="XDU125"/>
      <c r="XDW125"/>
      <c r="XDY125"/>
      <c r="XEA125"/>
      <c r="XEC125"/>
      <c r="XEE125"/>
      <c r="XEG125"/>
      <c r="XEI125"/>
      <c r="XEK125"/>
      <c r="XEM125"/>
      <c r="XEO125"/>
      <c r="XEQ125"/>
      <c r="XES125"/>
      <c r="XEU125"/>
      <c r="XEW125"/>
      <c r="XEY125"/>
      <c r="XFA125"/>
      <c r="XFC125"/>
    </row>
    <row r="126" spans="1:1023 1025:2047 2049:3071 3073:4095 4097:5119 5121:6143 6145:7167 7169:8191 8193:9215 9217:10239 10241:11263 11265:12287 12289:13311 13313:14335 14337:15359 15361:16383" s="55" customFormat="1" ht="19" customHeight="1" x14ac:dyDescent="0.35">
      <c r="A126" s="2" t="s">
        <v>295</v>
      </c>
      <c r="B126" s="209" t="s">
        <v>296</v>
      </c>
      <c r="C126" s="210"/>
      <c r="D126" s="48" t="s">
        <v>60</v>
      </c>
      <c r="E126" s="50" t="s">
        <v>49</v>
      </c>
      <c r="F126" s="50" t="s">
        <v>49</v>
      </c>
      <c r="G126" s="50" t="s">
        <v>49</v>
      </c>
      <c r="H126" s="50" t="s">
        <v>49</v>
      </c>
      <c r="I126" s="48" t="s">
        <v>60</v>
      </c>
      <c r="J126" s="49">
        <v>1</v>
      </c>
      <c r="K126" s="2" t="s">
        <v>255</v>
      </c>
      <c r="L126" s="73"/>
      <c r="M126" s="71"/>
      <c r="N126" s="73"/>
      <c r="O126" s="71"/>
      <c r="P126" s="73"/>
      <c r="Q126" s="71"/>
      <c r="R126" s="73"/>
      <c r="S126" s="71"/>
      <c r="T126" s="73"/>
      <c r="U126" s="71"/>
      <c r="V126" s="73"/>
      <c r="W126" s="71"/>
      <c r="X126" s="73"/>
      <c r="Y126" s="71"/>
      <c r="Z126" s="73"/>
      <c r="AA126" s="71"/>
      <c r="AB126" s="73"/>
      <c r="AC126" s="71"/>
      <c r="AD126" s="73"/>
      <c r="AE126" s="71"/>
      <c r="AF126" s="73"/>
      <c r="AG126" s="71"/>
      <c r="AH126" s="73"/>
      <c r="AI126" s="71"/>
      <c r="AJ126" s="73"/>
      <c r="AK126" s="71"/>
      <c r="AL126" s="73"/>
      <c r="AM126" s="71"/>
      <c r="AN126" s="73"/>
      <c r="AO126" s="71"/>
      <c r="AP126" s="73"/>
      <c r="AQ126" s="71"/>
      <c r="AR126" s="73"/>
      <c r="AS126" s="71"/>
      <c r="AT126" s="73"/>
      <c r="AU126" s="71"/>
      <c r="AV126" s="73"/>
      <c r="AW126" s="71"/>
      <c r="AX126" s="73"/>
      <c r="AY126" s="71"/>
      <c r="AZ126" s="73"/>
      <c r="BA126" s="71"/>
      <c r="BB126" s="73"/>
      <c r="BC126" s="71"/>
      <c r="BD126" s="73"/>
      <c r="BE126" s="71"/>
      <c r="BF126" s="73"/>
      <c r="BG126" s="71"/>
      <c r="BH126" s="73"/>
      <c r="BI126" s="71"/>
      <c r="BJ126" s="73"/>
      <c r="BK126" s="71"/>
      <c r="BL126" s="73"/>
      <c r="BM126" s="71"/>
      <c r="BN126" s="73"/>
      <c r="BO126" s="71"/>
      <c r="BP126" s="73"/>
      <c r="BQ126" s="71"/>
      <c r="BR126" s="73"/>
      <c r="BS126" s="71"/>
      <c r="BT126" s="73"/>
      <c r="BU126" s="71"/>
      <c r="BV126" s="73"/>
      <c r="BW126" s="71"/>
      <c r="BX126" s="73"/>
      <c r="BY126" s="71"/>
      <c r="BZ126" s="73"/>
      <c r="CA126" s="71"/>
      <c r="CB126" s="73"/>
      <c r="CC126" s="71"/>
      <c r="CD126" s="73"/>
      <c r="CE126" s="71"/>
      <c r="CF126" s="73"/>
      <c r="CG126" s="71"/>
      <c r="CH126" s="73"/>
      <c r="CI126" s="71"/>
      <c r="CJ126" s="73"/>
      <c r="CK126" s="71"/>
      <c r="CL126" s="73"/>
      <c r="CM126" s="71"/>
      <c r="CN126" s="73"/>
      <c r="CO126" s="71"/>
      <c r="CP126" s="73"/>
      <c r="CQ126" s="71"/>
      <c r="CR126" s="73"/>
      <c r="CS126" s="71"/>
      <c r="CT126" s="73"/>
      <c r="CU126" s="71"/>
      <c r="CV126" s="73"/>
      <c r="CW126" s="71"/>
      <c r="CX126" s="73"/>
      <c r="CY126" s="71"/>
      <c r="CZ126" s="73"/>
      <c r="DA126" s="71"/>
      <c r="DB126" s="73"/>
      <c r="DC126" s="71"/>
      <c r="DD126" s="73"/>
      <c r="DE126" s="71"/>
      <c r="DF126" s="73"/>
      <c r="DG126" s="71"/>
      <c r="DH126" s="73"/>
      <c r="DI126" s="71"/>
      <c r="DK126"/>
      <c r="DM126"/>
      <c r="DO126"/>
      <c r="DQ126"/>
      <c r="DS126"/>
      <c r="DU126"/>
      <c r="DW126"/>
      <c r="DY126"/>
      <c r="EA126"/>
      <c r="EC126"/>
      <c r="EE126"/>
      <c r="EG126"/>
      <c r="EI126"/>
      <c r="EK126"/>
      <c r="EM126"/>
      <c r="EO126"/>
      <c r="EQ126"/>
      <c r="ES126"/>
      <c r="EU126"/>
      <c r="EW126"/>
      <c r="EY126"/>
      <c r="FA126"/>
      <c r="FC126"/>
      <c r="FE126"/>
      <c r="FG126"/>
      <c r="FI126"/>
      <c r="FK126"/>
      <c r="FM126"/>
      <c r="FO126"/>
      <c r="FQ126"/>
      <c r="FS126"/>
      <c r="FU126"/>
      <c r="FW126"/>
      <c r="FY126"/>
      <c r="GA126"/>
      <c r="GC126"/>
      <c r="GE126"/>
      <c r="GG126"/>
      <c r="GI126"/>
      <c r="GK126"/>
      <c r="GM126"/>
      <c r="GO126"/>
      <c r="GQ126"/>
      <c r="GS126"/>
      <c r="GU126"/>
      <c r="GW126"/>
      <c r="GY126"/>
      <c r="HA126"/>
      <c r="HC126"/>
      <c r="HE126"/>
      <c r="HG126"/>
      <c r="HI126"/>
      <c r="HK126"/>
      <c r="HM126"/>
      <c r="HO126"/>
      <c r="HQ126"/>
      <c r="HS126"/>
      <c r="HU126"/>
      <c r="HW126"/>
      <c r="HY126"/>
      <c r="IA126"/>
      <c r="IC126"/>
      <c r="IE126"/>
      <c r="IG126"/>
      <c r="II126"/>
      <c r="IK126"/>
      <c r="IM126"/>
      <c r="IO126"/>
      <c r="IQ126"/>
      <c r="IS126"/>
      <c r="IU126"/>
      <c r="IW126"/>
      <c r="IY126"/>
      <c r="JA126"/>
      <c r="JC126"/>
      <c r="JE126"/>
      <c r="JG126"/>
      <c r="JI126"/>
      <c r="JK126"/>
      <c r="JM126"/>
      <c r="JO126"/>
      <c r="JQ126"/>
      <c r="JS126"/>
      <c r="JU126"/>
      <c r="JW126"/>
      <c r="JY126"/>
      <c r="KA126"/>
      <c r="KC126"/>
      <c r="KE126"/>
      <c r="KG126"/>
      <c r="KI126"/>
      <c r="KK126"/>
      <c r="KM126"/>
      <c r="KO126"/>
      <c r="KQ126"/>
      <c r="KS126"/>
      <c r="KU126"/>
      <c r="KW126"/>
      <c r="KY126"/>
      <c r="LA126"/>
      <c r="LC126"/>
      <c r="LE126"/>
      <c r="LG126"/>
      <c r="LI126"/>
      <c r="LK126"/>
      <c r="LM126"/>
      <c r="LO126"/>
      <c r="LQ126"/>
      <c r="LS126"/>
      <c r="LU126"/>
      <c r="LW126"/>
      <c r="LY126"/>
      <c r="MA126"/>
      <c r="MC126"/>
      <c r="ME126"/>
      <c r="MG126"/>
      <c r="MI126"/>
      <c r="MK126"/>
      <c r="MM126"/>
      <c r="MO126"/>
      <c r="MQ126"/>
      <c r="MS126"/>
      <c r="MU126"/>
      <c r="MW126"/>
      <c r="MY126"/>
      <c r="NA126"/>
      <c r="NC126"/>
      <c r="NE126"/>
      <c r="NG126"/>
      <c r="NI126"/>
      <c r="NK126"/>
      <c r="NM126"/>
      <c r="NO126"/>
      <c r="NQ126"/>
      <c r="NS126"/>
      <c r="NU126"/>
      <c r="NW126"/>
      <c r="NY126"/>
      <c r="OA126"/>
      <c r="OC126"/>
      <c r="OE126"/>
      <c r="OG126"/>
      <c r="OI126"/>
      <c r="OK126"/>
      <c r="OM126"/>
      <c r="OO126"/>
      <c r="OQ126"/>
      <c r="OS126"/>
      <c r="OU126"/>
      <c r="OW126"/>
      <c r="OY126"/>
      <c r="PA126"/>
      <c r="PC126"/>
      <c r="PE126"/>
      <c r="PG126"/>
      <c r="PI126"/>
      <c r="PK126"/>
      <c r="PM126"/>
      <c r="PO126"/>
      <c r="PQ126"/>
      <c r="PS126"/>
      <c r="PU126"/>
      <c r="PW126"/>
      <c r="PY126"/>
      <c r="QA126"/>
      <c r="QC126"/>
      <c r="QE126"/>
      <c r="QG126"/>
      <c r="QI126"/>
      <c r="QK126"/>
      <c r="QM126"/>
      <c r="QO126"/>
      <c r="QQ126"/>
      <c r="QS126"/>
      <c r="QU126"/>
      <c r="QW126"/>
      <c r="QY126"/>
      <c r="RA126"/>
      <c r="RC126"/>
      <c r="RE126"/>
      <c r="RG126"/>
      <c r="RI126"/>
      <c r="RK126"/>
      <c r="RM126"/>
      <c r="RO126"/>
      <c r="RQ126"/>
      <c r="RS126"/>
      <c r="RU126"/>
      <c r="RW126"/>
      <c r="RY126"/>
      <c r="SA126"/>
      <c r="SC126"/>
      <c r="SE126"/>
      <c r="SG126"/>
      <c r="SI126"/>
      <c r="SK126"/>
      <c r="SM126"/>
      <c r="SO126"/>
      <c r="SQ126"/>
      <c r="SS126"/>
      <c r="SU126"/>
      <c r="SW126"/>
      <c r="SY126"/>
      <c r="TA126"/>
      <c r="TC126"/>
      <c r="TE126"/>
      <c r="TG126"/>
      <c r="TI126"/>
      <c r="TK126"/>
      <c r="TM126"/>
      <c r="TO126"/>
      <c r="TQ126"/>
      <c r="TS126"/>
      <c r="TU126"/>
      <c r="TW126"/>
      <c r="TY126"/>
      <c r="UA126"/>
      <c r="UC126"/>
      <c r="UE126"/>
      <c r="UG126"/>
      <c r="UI126"/>
      <c r="UK126"/>
      <c r="UM126"/>
      <c r="UO126"/>
      <c r="UQ126"/>
      <c r="US126"/>
      <c r="UU126"/>
      <c r="UW126"/>
      <c r="UY126"/>
      <c r="VA126"/>
      <c r="VC126"/>
      <c r="VE126"/>
      <c r="VG126"/>
      <c r="VI126"/>
      <c r="VK126"/>
      <c r="VM126"/>
      <c r="VO126"/>
      <c r="VQ126"/>
      <c r="VS126"/>
      <c r="VU126"/>
      <c r="VW126"/>
      <c r="VY126"/>
      <c r="WA126"/>
      <c r="WC126"/>
      <c r="WE126"/>
      <c r="WG126"/>
      <c r="WI126"/>
      <c r="WK126"/>
      <c r="WM126"/>
      <c r="WO126"/>
      <c r="WQ126"/>
      <c r="WS126"/>
      <c r="WU126"/>
      <c r="WW126"/>
      <c r="WY126"/>
      <c r="XA126"/>
      <c r="XC126"/>
      <c r="XE126"/>
      <c r="XG126"/>
      <c r="XI126"/>
      <c r="XK126"/>
      <c r="XM126"/>
      <c r="XO126"/>
      <c r="XQ126"/>
      <c r="XS126"/>
      <c r="XU126"/>
      <c r="XW126"/>
      <c r="XY126"/>
      <c r="YA126"/>
      <c r="YC126"/>
      <c r="YE126"/>
      <c r="YG126"/>
      <c r="YI126"/>
      <c r="YK126"/>
      <c r="YM126"/>
      <c r="YO126"/>
      <c r="YQ126"/>
      <c r="YS126"/>
      <c r="YU126"/>
      <c r="YW126"/>
      <c r="YY126"/>
      <c r="ZA126"/>
      <c r="ZC126"/>
      <c r="ZE126"/>
      <c r="ZG126"/>
      <c r="ZI126"/>
      <c r="ZK126"/>
      <c r="ZM126"/>
      <c r="ZO126"/>
      <c r="ZQ126"/>
      <c r="ZS126"/>
      <c r="ZU126"/>
      <c r="ZW126"/>
      <c r="ZY126"/>
      <c r="AAA126"/>
      <c r="AAC126"/>
      <c r="AAE126"/>
      <c r="AAG126"/>
      <c r="AAI126"/>
      <c r="AAK126"/>
      <c r="AAM126"/>
      <c r="AAO126"/>
      <c r="AAQ126"/>
      <c r="AAS126"/>
      <c r="AAU126"/>
      <c r="AAW126"/>
      <c r="AAY126"/>
      <c r="ABA126"/>
      <c r="ABC126"/>
      <c r="ABE126"/>
      <c r="ABG126"/>
      <c r="ABI126"/>
      <c r="ABK126"/>
      <c r="ABM126"/>
      <c r="ABO126"/>
      <c r="ABQ126"/>
      <c r="ABS126"/>
      <c r="ABU126"/>
      <c r="ABW126"/>
      <c r="ABY126"/>
      <c r="ACA126"/>
      <c r="ACC126"/>
      <c r="ACE126"/>
      <c r="ACG126"/>
      <c r="ACI126"/>
      <c r="ACK126"/>
      <c r="ACM126"/>
      <c r="ACO126"/>
      <c r="ACQ126"/>
      <c r="ACS126"/>
      <c r="ACU126"/>
      <c r="ACW126"/>
      <c r="ACY126"/>
      <c r="ADA126"/>
      <c r="ADC126"/>
      <c r="ADE126"/>
      <c r="ADG126"/>
      <c r="ADI126"/>
      <c r="ADK126"/>
      <c r="ADM126"/>
      <c r="ADO126"/>
      <c r="ADQ126"/>
      <c r="ADS126"/>
      <c r="ADU126"/>
      <c r="ADW126"/>
      <c r="ADY126"/>
      <c r="AEA126"/>
      <c r="AEC126"/>
      <c r="AEE126"/>
      <c r="AEG126"/>
      <c r="AEI126"/>
      <c r="AEK126"/>
      <c r="AEM126"/>
      <c r="AEO126"/>
      <c r="AEQ126"/>
      <c r="AES126"/>
      <c r="AEU126"/>
      <c r="AEW126"/>
      <c r="AEY126"/>
      <c r="AFA126"/>
      <c r="AFC126"/>
      <c r="AFE126"/>
      <c r="AFG126"/>
      <c r="AFI126"/>
      <c r="AFK126"/>
      <c r="AFM126"/>
      <c r="AFO126"/>
      <c r="AFQ126"/>
      <c r="AFS126"/>
      <c r="AFU126"/>
      <c r="AFW126"/>
      <c r="AFY126"/>
      <c r="AGA126"/>
      <c r="AGC126"/>
      <c r="AGE126"/>
      <c r="AGG126"/>
      <c r="AGI126"/>
      <c r="AGK126"/>
      <c r="AGM126"/>
      <c r="AGO126"/>
      <c r="AGQ126"/>
      <c r="AGS126"/>
      <c r="AGU126"/>
      <c r="AGW126"/>
      <c r="AGY126"/>
      <c r="AHA126"/>
      <c r="AHC126"/>
      <c r="AHE126"/>
      <c r="AHG126"/>
      <c r="AHI126"/>
      <c r="AHK126"/>
      <c r="AHM126"/>
      <c r="AHO126"/>
      <c r="AHQ126"/>
      <c r="AHS126"/>
      <c r="AHU126"/>
      <c r="AHW126"/>
      <c r="AHY126"/>
      <c r="AIA126"/>
      <c r="AIC126"/>
      <c r="AIE126"/>
      <c r="AIG126"/>
      <c r="AII126"/>
      <c r="AIK126"/>
      <c r="AIM126"/>
      <c r="AIO126"/>
      <c r="AIQ126"/>
      <c r="AIS126"/>
      <c r="AIU126"/>
      <c r="AIW126"/>
      <c r="AIY126"/>
      <c r="AJA126"/>
      <c r="AJC126"/>
      <c r="AJE126"/>
      <c r="AJG126"/>
      <c r="AJI126"/>
      <c r="AJK126"/>
      <c r="AJM126"/>
      <c r="AJO126"/>
      <c r="AJQ126"/>
      <c r="AJS126"/>
      <c r="AJU126"/>
      <c r="AJW126"/>
      <c r="AJY126"/>
      <c r="AKA126"/>
      <c r="AKC126"/>
      <c r="AKE126"/>
      <c r="AKG126"/>
      <c r="AKI126"/>
      <c r="AKK126"/>
      <c r="AKM126"/>
      <c r="AKO126"/>
      <c r="AKQ126"/>
      <c r="AKS126"/>
      <c r="AKU126"/>
      <c r="AKW126"/>
      <c r="AKY126"/>
      <c r="ALA126"/>
      <c r="ALC126"/>
      <c r="ALE126"/>
      <c r="ALG126"/>
      <c r="ALI126"/>
      <c r="ALK126"/>
      <c r="ALM126"/>
      <c r="ALO126"/>
      <c r="ALQ126"/>
      <c r="ALS126"/>
      <c r="ALU126"/>
      <c r="ALW126"/>
      <c r="ALY126"/>
      <c r="AMA126"/>
      <c r="AMC126"/>
      <c r="AME126"/>
      <c r="AMG126"/>
      <c r="AMI126"/>
      <c r="AMK126"/>
      <c r="AMM126"/>
      <c r="AMO126"/>
      <c r="AMQ126"/>
      <c r="AMS126"/>
      <c r="AMU126"/>
      <c r="AMW126"/>
      <c r="AMY126"/>
      <c r="ANA126"/>
      <c r="ANC126"/>
      <c r="ANE126"/>
      <c r="ANG126"/>
      <c r="ANI126"/>
      <c r="ANK126"/>
      <c r="ANM126"/>
      <c r="ANO126"/>
      <c r="ANQ126"/>
      <c r="ANS126"/>
      <c r="ANU126"/>
      <c r="ANW126"/>
      <c r="ANY126"/>
      <c r="AOA126"/>
      <c r="AOC126"/>
      <c r="AOE126"/>
      <c r="AOG126"/>
      <c r="AOI126"/>
      <c r="AOK126"/>
      <c r="AOM126"/>
      <c r="AOO126"/>
      <c r="AOQ126"/>
      <c r="AOS126"/>
      <c r="AOU126"/>
      <c r="AOW126"/>
      <c r="AOY126"/>
      <c r="APA126"/>
      <c r="APC126"/>
      <c r="APE126"/>
      <c r="APG126"/>
      <c r="API126"/>
      <c r="APK126"/>
      <c r="APM126"/>
      <c r="APO126"/>
      <c r="APQ126"/>
      <c r="APS126"/>
      <c r="APU126"/>
      <c r="APW126"/>
      <c r="APY126"/>
      <c r="AQA126"/>
      <c r="AQC126"/>
      <c r="AQE126"/>
      <c r="AQG126"/>
      <c r="AQI126"/>
      <c r="AQK126"/>
      <c r="AQM126"/>
      <c r="AQO126"/>
      <c r="AQQ126"/>
      <c r="AQS126"/>
      <c r="AQU126"/>
      <c r="AQW126"/>
      <c r="AQY126"/>
      <c r="ARA126"/>
      <c r="ARC126"/>
      <c r="ARE126"/>
      <c r="ARG126"/>
      <c r="ARI126"/>
      <c r="ARK126"/>
      <c r="ARM126"/>
      <c r="ARO126"/>
      <c r="ARQ126"/>
      <c r="ARS126"/>
      <c r="ARU126"/>
      <c r="ARW126"/>
      <c r="ARY126"/>
      <c r="ASA126"/>
      <c r="ASC126"/>
      <c r="ASE126"/>
      <c r="ASG126"/>
      <c r="ASI126"/>
      <c r="ASK126"/>
      <c r="ASM126"/>
      <c r="ASO126"/>
      <c r="ASQ126"/>
      <c r="ASS126"/>
      <c r="ASU126"/>
      <c r="ASW126"/>
      <c r="ASY126"/>
      <c r="ATA126"/>
      <c r="ATC126"/>
      <c r="ATE126"/>
      <c r="ATG126"/>
      <c r="ATI126"/>
      <c r="ATK126"/>
      <c r="ATM126"/>
      <c r="ATO126"/>
      <c r="ATQ126"/>
      <c r="ATS126"/>
      <c r="ATU126"/>
      <c r="ATW126"/>
      <c r="ATY126"/>
      <c r="AUA126"/>
      <c r="AUC126"/>
      <c r="AUE126"/>
      <c r="AUG126"/>
      <c r="AUI126"/>
      <c r="AUK126"/>
      <c r="AUM126"/>
      <c r="AUO126"/>
      <c r="AUQ126"/>
      <c r="AUS126"/>
      <c r="AUU126"/>
      <c r="AUW126"/>
      <c r="AUY126"/>
      <c r="AVA126"/>
      <c r="AVC126"/>
      <c r="AVE126"/>
      <c r="AVG126"/>
      <c r="AVI126"/>
      <c r="AVK126"/>
      <c r="AVM126"/>
      <c r="AVO126"/>
      <c r="AVQ126"/>
      <c r="AVS126"/>
      <c r="AVU126"/>
      <c r="AVW126"/>
      <c r="AVY126"/>
      <c r="AWA126"/>
      <c r="AWC126"/>
      <c r="AWE126"/>
      <c r="AWG126"/>
      <c r="AWI126"/>
      <c r="AWK126"/>
      <c r="AWM126"/>
      <c r="AWO126"/>
      <c r="AWQ126"/>
      <c r="AWS126"/>
      <c r="AWU126"/>
      <c r="AWW126"/>
      <c r="AWY126"/>
      <c r="AXA126"/>
      <c r="AXC126"/>
      <c r="AXE126"/>
      <c r="AXG126"/>
      <c r="AXI126"/>
      <c r="AXK126"/>
      <c r="AXM126"/>
      <c r="AXO126"/>
      <c r="AXQ126"/>
      <c r="AXS126"/>
      <c r="AXU126"/>
      <c r="AXW126"/>
      <c r="AXY126"/>
      <c r="AYA126"/>
      <c r="AYC126"/>
      <c r="AYE126"/>
      <c r="AYG126"/>
      <c r="AYI126"/>
      <c r="AYK126"/>
      <c r="AYM126"/>
      <c r="AYO126"/>
      <c r="AYQ126"/>
      <c r="AYS126"/>
      <c r="AYU126"/>
      <c r="AYW126"/>
      <c r="AYY126"/>
      <c r="AZA126"/>
      <c r="AZC126"/>
      <c r="AZE126"/>
      <c r="AZG126"/>
      <c r="AZI126"/>
      <c r="AZK126"/>
      <c r="AZM126"/>
      <c r="AZO126"/>
      <c r="AZQ126"/>
      <c r="AZS126"/>
      <c r="AZU126"/>
      <c r="AZW126"/>
      <c r="AZY126"/>
      <c r="BAA126"/>
      <c r="BAC126"/>
      <c r="BAE126"/>
      <c r="BAG126"/>
      <c r="BAI126"/>
      <c r="BAK126"/>
      <c r="BAM126"/>
      <c r="BAO126"/>
      <c r="BAQ126"/>
      <c r="BAS126"/>
      <c r="BAU126"/>
      <c r="BAW126"/>
      <c r="BAY126"/>
      <c r="BBA126"/>
      <c r="BBC126"/>
      <c r="BBE126"/>
      <c r="BBG126"/>
      <c r="BBI126"/>
      <c r="BBK126"/>
      <c r="BBM126"/>
      <c r="BBO126"/>
      <c r="BBQ126"/>
      <c r="BBS126"/>
      <c r="BBU126"/>
      <c r="BBW126"/>
      <c r="BBY126"/>
      <c r="BCA126"/>
      <c r="BCC126"/>
      <c r="BCE126"/>
      <c r="BCG126"/>
      <c r="BCI126"/>
      <c r="BCK126"/>
      <c r="BCM126"/>
      <c r="BCO126"/>
      <c r="BCQ126"/>
      <c r="BCS126"/>
      <c r="BCU126"/>
      <c r="BCW126"/>
      <c r="BCY126"/>
      <c r="BDA126"/>
      <c r="BDC126"/>
      <c r="BDE126"/>
      <c r="BDG126"/>
      <c r="BDI126"/>
      <c r="BDK126"/>
      <c r="BDM126"/>
      <c r="BDO126"/>
      <c r="BDQ126"/>
      <c r="BDS126"/>
      <c r="BDU126"/>
      <c r="BDW126"/>
      <c r="BDY126"/>
      <c r="BEA126"/>
      <c r="BEC126"/>
      <c r="BEE126"/>
      <c r="BEG126"/>
      <c r="BEI126"/>
      <c r="BEK126"/>
      <c r="BEM126"/>
      <c r="BEO126"/>
      <c r="BEQ126"/>
      <c r="BES126"/>
      <c r="BEU126"/>
      <c r="BEW126"/>
      <c r="BEY126"/>
      <c r="BFA126"/>
      <c r="BFC126"/>
      <c r="BFE126"/>
      <c r="BFG126"/>
      <c r="BFI126"/>
      <c r="BFK126"/>
      <c r="BFM126"/>
      <c r="BFO126"/>
      <c r="BFQ126"/>
      <c r="BFS126"/>
      <c r="BFU126"/>
      <c r="BFW126"/>
      <c r="BFY126"/>
      <c r="BGA126"/>
      <c r="BGC126"/>
      <c r="BGE126"/>
      <c r="BGG126"/>
      <c r="BGI126"/>
      <c r="BGK126"/>
      <c r="BGM126"/>
      <c r="BGO126"/>
      <c r="BGQ126"/>
      <c r="BGS126"/>
      <c r="BGU126"/>
      <c r="BGW126"/>
      <c r="BGY126"/>
      <c r="BHA126"/>
      <c r="BHC126"/>
      <c r="BHE126"/>
      <c r="BHG126"/>
      <c r="BHI126"/>
      <c r="BHK126"/>
      <c r="BHM126"/>
      <c r="BHO126"/>
      <c r="BHQ126"/>
      <c r="BHS126"/>
      <c r="BHU126"/>
      <c r="BHW126"/>
      <c r="BHY126"/>
      <c r="BIA126"/>
      <c r="BIC126"/>
      <c r="BIE126"/>
      <c r="BIG126"/>
      <c r="BII126"/>
      <c r="BIK126"/>
      <c r="BIM126"/>
      <c r="BIO126"/>
      <c r="BIQ126"/>
      <c r="BIS126"/>
      <c r="BIU126"/>
      <c r="BIW126"/>
      <c r="BIY126"/>
      <c r="BJA126"/>
      <c r="BJC126"/>
      <c r="BJE126"/>
      <c r="BJG126"/>
      <c r="BJI126"/>
      <c r="BJK126"/>
      <c r="BJM126"/>
      <c r="BJO126"/>
      <c r="BJQ126"/>
      <c r="BJS126"/>
      <c r="BJU126"/>
      <c r="BJW126"/>
      <c r="BJY126"/>
      <c r="BKA126"/>
      <c r="BKC126"/>
      <c r="BKE126"/>
      <c r="BKG126"/>
      <c r="BKI126"/>
      <c r="BKK126"/>
      <c r="BKM126"/>
      <c r="BKO126"/>
      <c r="BKQ126"/>
      <c r="BKS126"/>
      <c r="BKU126"/>
      <c r="BKW126"/>
      <c r="BKY126"/>
      <c r="BLA126"/>
      <c r="BLC126"/>
      <c r="BLE126"/>
      <c r="BLG126"/>
      <c r="BLI126"/>
      <c r="BLK126"/>
      <c r="BLM126"/>
      <c r="BLO126"/>
      <c r="BLQ126"/>
      <c r="BLS126"/>
      <c r="BLU126"/>
      <c r="BLW126"/>
      <c r="BLY126"/>
      <c r="BMA126"/>
      <c r="BMC126"/>
      <c r="BME126"/>
      <c r="BMG126"/>
      <c r="BMI126"/>
      <c r="BMK126"/>
      <c r="BMM126"/>
      <c r="BMO126"/>
      <c r="BMQ126"/>
      <c r="BMS126"/>
      <c r="BMU126"/>
      <c r="BMW126"/>
      <c r="BMY126"/>
      <c r="BNA126"/>
      <c r="BNC126"/>
      <c r="BNE126"/>
      <c r="BNG126"/>
      <c r="BNI126"/>
      <c r="BNK126"/>
      <c r="BNM126"/>
      <c r="BNO126"/>
      <c r="BNQ126"/>
      <c r="BNS126"/>
      <c r="BNU126"/>
      <c r="BNW126"/>
      <c r="BNY126"/>
      <c r="BOA126"/>
      <c r="BOC126"/>
      <c r="BOE126"/>
      <c r="BOG126"/>
      <c r="BOI126"/>
      <c r="BOK126"/>
      <c r="BOM126"/>
      <c r="BOO126"/>
      <c r="BOQ126"/>
      <c r="BOS126"/>
      <c r="BOU126"/>
      <c r="BOW126"/>
      <c r="BOY126"/>
      <c r="BPA126"/>
      <c r="BPC126"/>
      <c r="BPE126"/>
      <c r="BPG126"/>
      <c r="BPI126"/>
      <c r="BPK126"/>
      <c r="BPM126"/>
      <c r="BPO126"/>
      <c r="BPQ126"/>
      <c r="BPS126"/>
      <c r="BPU126"/>
      <c r="BPW126"/>
      <c r="BPY126"/>
      <c r="BQA126"/>
      <c r="BQC126"/>
      <c r="BQE126"/>
      <c r="BQG126"/>
      <c r="BQI126"/>
      <c r="BQK126"/>
      <c r="BQM126"/>
      <c r="BQO126"/>
      <c r="BQQ126"/>
      <c r="BQS126"/>
      <c r="BQU126"/>
      <c r="BQW126"/>
      <c r="BQY126"/>
      <c r="BRA126"/>
      <c r="BRC126"/>
      <c r="BRE126"/>
      <c r="BRG126"/>
      <c r="BRI126"/>
      <c r="BRK126"/>
      <c r="BRM126"/>
      <c r="BRO126"/>
      <c r="BRQ126"/>
      <c r="BRS126"/>
      <c r="BRU126"/>
      <c r="BRW126"/>
      <c r="BRY126"/>
      <c r="BSA126"/>
      <c r="BSC126"/>
      <c r="BSE126"/>
      <c r="BSG126"/>
      <c r="BSI126"/>
      <c r="BSK126"/>
      <c r="BSM126"/>
      <c r="BSO126"/>
      <c r="BSQ126"/>
      <c r="BSS126"/>
      <c r="BSU126"/>
      <c r="BSW126"/>
      <c r="BSY126"/>
      <c r="BTA126"/>
      <c r="BTC126"/>
      <c r="BTE126"/>
      <c r="BTG126"/>
      <c r="BTI126"/>
      <c r="BTK126"/>
      <c r="BTM126"/>
      <c r="BTO126"/>
      <c r="BTQ126"/>
      <c r="BTS126"/>
      <c r="BTU126"/>
      <c r="BTW126"/>
      <c r="BTY126"/>
      <c r="BUA126"/>
      <c r="BUC126"/>
      <c r="BUE126"/>
      <c r="BUG126"/>
      <c r="BUI126"/>
      <c r="BUK126"/>
      <c r="BUM126"/>
      <c r="BUO126"/>
      <c r="BUQ126"/>
      <c r="BUS126"/>
      <c r="BUU126"/>
      <c r="BUW126"/>
      <c r="BUY126"/>
      <c r="BVA126"/>
      <c r="BVC126"/>
      <c r="BVE126"/>
      <c r="BVG126"/>
      <c r="BVI126"/>
      <c r="BVK126"/>
      <c r="BVM126"/>
      <c r="BVO126"/>
      <c r="BVQ126"/>
      <c r="BVS126"/>
      <c r="BVU126"/>
      <c r="BVW126"/>
      <c r="BVY126"/>
      <c r="BWA126"/>
      <c r="BWC126"/>
      <c r="BWE126"/>
      <c r="BWG126"/>
      <c r="BWI126"/>
      <c r="BWK126"/>
      <c r="BWM126"/>
      <c r="BWO126"/>
      <c r="BWQ126"/>
      <c r="BWS126"/>
      <c r="BWU126"/>
      <c r="BWW126"/>
      <c r="BWY126"/>
      <c r="BXA126"/>
      <c r="BXC126"/>
      <c r="BXE126"/>
      <c r="BXG126"/>
      <c r="BXI126"/>
      <c r="BXK126"/>
      <c r="BXM126"/>
      <c r="BXO126"/>
      <c r="BXQ126"/>
      <c r="BXS126"/>
      <c r="BXU126"/>
      <c r="BXW126"/>
      <c r="BXY126"/>
      <c r="BYA126"/>
      <c r="BYC126"/>
      <c r="BYE126"/>
      <c r="BYG126"/>
      <c r="BYI126"/>
      <c r="BYK126"/>
      <c r="BYM126"/>
      <c r="BYO126"/>
      <c r="BYQ126"/>
      <c r="BYS126"/>
      <c r="BYU126"/>
      <c r="BYW126"/>
      <c r="BYY126"/>
      <c r="BZA126"/>
      <c r="BZC126"/>
      <c r="BZE126"/>
      <c r="BZG126"/>
      <c r="BZI126"/>
      <c r="BZK126"/>
      <c r="BZM126"/>
      <c r="BZO126"/>
      <c r="BZQ126"/>
      <c r="BZS126"/>
      <c r="BZU126"/>
      <c r="BZW126"/>
      <c r="BZY126"/>
      <c r="CAA126"/>
      <c r="CAC126"/>
      <c r="CAE126"/>
      <c r="CAG126"/>
      <c r="CAI126"/>
      <c r="CAK126"/>
      <c r="CAM126"/>
      <c r="CAO126"/>
      <c r="CAQ126"/>
      <c r="CAS126"/>
      <c r="CAU126"/>
      <c r="CAW126"/>
      <c r="CAY126"/>
      <c r="CBA126"/>
      <c r="CBC126"/>
      <c r="CBE126"/>
      <c r="CBG126"/>
      <c r="CBI126"/>
      <c r="CBK126"/>
      <c r="CBM126"/>
      <c r="CBO126"/>
      <c r="CBQ126"/>
      <c r="CBS126"/>
      <c r="CBU126"/>
      <c r="CBW126"/>
      <c r="CBY126"/>
      <c r="CCA126"/>
      <c r="CCC126"/>
      <c r="CCE126"/>
      <c r="CCG126"/>
      <c r="CCI126"/>
      <c r="CCK126"/>
      <c r="CCM126"/>
      <c r="CCO126"/>
      <c r="CCQ126"/>
      <c r="CCS126"/>
      <c r="CCU126"/>
      <c r="CCW126"/>
      <c r="CCY126"/>
      <c r="CDA126"/>
      <c r="CDC126"/>
      <c r="CDE126"/>
      <c r="CDG126"/>
      <c r="CDI126"/>
      <c r="CDK126"/>
      <c r="CDM126"/>
      <c r="CDO126"/>
      <c r="CDQ126"/>
      <c r="CDS126"/>
      <c r="CDU126"/>
      <c r="CDW126"/>
      <c r="CDY126"/>
      <c r="CEA126"/>
      <c r="CEC126"/>
      <c r="CEE126"/>
      <c r="CEG126"/>
      <c r="CEI126"/>
      <c r="CEK126"/>
      <c r="CEM126"/>
      <c r="CEO126"/>
      <c r="CEQ126"/>
      <c r="CES126"/>
      <c r="CEU126"/>
      <c r="CEW126"/>
      <c r="CEY126"/>
      <c r="CFA126"/>
      <c r="CFC126"/>
      <c r="CFE126"/>
      <c r="CFG126"/>
      <c r="CFI126"/>
      <c r="CFK126"/>
      <c r="CFM126"/>
      <c r="CFO126"/>
      <c r="CFQ126"/>
      <c r="CFS126"/>
      <c r="CFU126"/>
      <c r="CFW126"/>
      <c r="CFY126"/>
      <c r="CGA126"/>
      <c r="CGC126"/>
      <c r="CGE126"/>
      <c r="CGG126"/>
      <c r="CGI126"/>
      <c r="CGK126"/>
      <c r="CGM126"/>
      <c r="CGO126"/>
      <c r="CGQ126"/>
      <c r="CGS126"/>
      <c r="CGU126"/>
      <c r="CGW126"/>
      <c r="CGY126"/>
      <c r="CHA126"/>
      <c r="CHC126"/>
      <c r="CHE126"/>
      <c r="CHG126"/>
      <c r="CHI126"/>
      <c r="CHK126"/>
      <c r="CHM126"/>
      <c r="CHO126"/>
      <c r="CHQ126"/>
      <c r="CHS126"/>
      <c r="CHU126"/>
      <c r="CHW126"/>
      <c r="CHY126"/>
      <c r="CIA126"/>
      <c r="CIC126"/>
      <c r="CIE126"/>
      <c r="CIG126"/>
      <c r="CII126"/>
      <c r="CIK126"/>
      <c r="CIM126"/>
      <c r="CIO126"/>
      <c r="CIQ126"/>
      <c r="CIS126"/>
      <c r="CIU126"/>
      <c r="CIW126"/>
      <c r="CIY126"/>
      <c r="CJA126"/>
      <c r="CJC126"/>
      <c r="CJE126"/>
      <c r="CJG126"/>
      <c r="CJI126"/>
      <c r="CJK126"/>
      <c r="CJM126"/>
      <c r="CJO126"/>
      <c r="CJQ126"/>
      <c r="CJS126"/>
      <c r="CJU126"/>
      <c r="CJW126"/>
      <c r="CJY126"/>
      <c r="CKA126"/>
      <c r="CKC126"/>
      <c r="CKE126"/>
      <c r="CKG126"/>
      <c r="CKI126"/>
      <c r="CKK126"/>
      <c r="CKM126"/>
      <c r="CKO126"/>
      <c r="CKQ126"/>
      <c r="CKS126"/>
      <c r="CKU126"/>
      <c r="CKW126"/>
      <c r="CKY126"/>
      <c r="CLA126"/>
      <c r="CLC126"/>
      <c r="CLE126"/>
      <c r="CLG126"/>
      <c r="CLI126"/>
      <c r="CLK126"/>
      <c r="CLM126"/>
      <c r="CLO126"/>
      <c r="CLQ126"/>
      <c r="CLS126"/>
      <c r="CLU126"/>
      <c r="CLW126"/>
      <c r="CLY126"/>
      <c r="CMA126"/>
      <c r="CMC126"/>
      <c r="CME126"/>
      <c r="CMG126"/>
      <c r="CMI126"/>
      <c r="CMK126"/>
      <c r="CMM126"/>
      <c r="CMO126"/>
      <c r="CMQ126"/>
      <c r="CMS126"/>
      <c r="CMU126"/>
      <c r="CMW126"/>
      <c r="CMY126"/>
      <c r="CNA126"/>
      <c r="CNC126"/>
      <c r="CNE126"/>
      <c r="CNG126"/>
      <c r="CNI126"/>
      <c r="CNK126"/>
      <c r="CNM126"/>
      <c r="CNO126"/>
      <c r="CNQ126"/>
      <c r="CNS126"/>
      <c r="CNU126"/>
      <c r="CNW126"/>
      <c r="CNY126"/>
      <c r="COA126"/>
      <c r="COC126"/>
      <c r="COE126"/>
      <c r="COG126"/>
      <c r="COI126"/>
      <c r="COK126"/>
      <c r="COM126"/>
      <c r="COO126"/>
      <c r="COQ126"/>
      <c r="COS126"/>
      <c r="COU126"/>
      <c r="COW126"/>
      <c r="COY126"/>
      <c r="CPA126"/>
      <c r="CPC126"/>
      <c r="CPE126"/>
      <c r="CPG126"/>
      <c r="CPI126"/>
      <c r="CPK126"/>
      <c r="CPM126"/>
      <c r="CPO126"/>
      <c r="CPQ126"/>
      <c r="CPS126"/>
      <c r="CPU126"/>
      <c r="CPW126"/>
      <c r="CPY126"/>
      <c r="CQA126"/>
      <c r="CQC126"/>
      <c r="CQE126"/>
      <c r="CQG126"/>
      <c r="CQI126"/>
      <c r="CQK126"/>
      <c r="CQM126"/>
      <c r="CQO126"/>
      <c r="CQQ126"/>
      <c r="CQS126"/>
      <c r="CQU126"/>
      <c r="CQW126"/>
      <c r="CQY126"/>
      <c r="CRA126"/>
      <c r="CRC126"/>
      <c r="CRE126"/>
      <c r="CRG126"/>
      <c r="CRI126"/>
      <c r="CRK126"/>
      <c r="CRM126"/>
      <c r="CRO126"/>
      <c r="CRQ126"/>
      <c r="CRS126"/>
      <c r="CRU126"/>
      <c r="CRW126"/>
      <c r="CRY126"/>
      <c r="CSA126"/>
      <c r="CSC126"/>
      <c r="CSE126"/>
      <c r="CSG126"/>
      <c r="CSI126"/>
      <c r="CSK126"/>
      <c r="CSM126"/>
      <c r="CSO126"/>
      <c r="CSQ126"/>
      <c r="CSS126"/>
      <c r="CSU126"/>
      <c r="CSW126"/>
      <c r="CSY126"/>
      <c r="CTA126"/>
      <c r="CTC126"/>
      <c r="CTE126"/>
      <c r="CTG126"/>
      <c r="CTI126"/>
      <c r="CTK126"/>
      <c r="CTM126"/>
      <c r="CTO126"/>
      <c r="CTQ126"/>
      <c r="CTS126"/>
      <c r="CTU126"/>
      <c r="CTW126"/>
      <c r="CTY126"/>
      <c r="CUA126"/>
      <c r="CUC126"/>
      <c r="CUE126"/>
      <c r="CUG126"/>
      <c r="CUI126"/>
      <c r="CUK126"/>
      <c r="CUM126"/>
      <c r="CUO126"/>
      <c r="CUQ126"/>
      <c r="CUS126"/>
      <c r="CUU126"/>
      <c r="CUW126"/>
      <c r="CUY126"/>
      <c r="CVA126"/>
      <c r="CVC126"/>
      <c r="CVE126"/>
      <c r="CVG126"/>
      <c r="CVI126"/>
      <c r="CVK126"/>
      <c r="CVM126"/>
      <c r="CVO126"/>
      <c r="CVQ126"/>
      <c r="CVS126"/>
      <c r="CVU126"/>
      <c r="CVW126"/>
      <c r="CVY126"/>
      <c r="CWA126"/>
      <c r="CWC126"/>
      <c r="CWE126"/>
      <c r="CWG126"/>
      <c r="CWI126"/>
      <c r="CWK126"/>
      <c r="CWM126"/>
      <c r="CWO126"/>
      <c r="CWQ126"/>
      <c r="CWS126"/>
      <c r="CWU126"/>
      <c r="CWW126"/>
      <c r="CWY126"/>
      <c r="CXA126"/>
      <c r="CXC126"/>
      <c r="CXE126"/>
      <c r="CXG126"/>
      <c r="CXI126"/>
      <c r="CXK126"/>
      <c r="CXM126"/>
      <c r="CXO126"/>
      <c r="CXQ126"/>
      <c r="CXS126"/>
      <c r="CXU126"/>
      <c r="CXW126"/>
      <c r="CXY126"/>
      <c r="CYA126"/>
      <c r="CYC126"/>
      <c r="CYE126"/>
      <c r="CYG126"/>
      <c r="CYI126"/>
      <c r="CYK126"/>
      <c r="CYM126"/>
      <c r="CYO126"/>
      <c r="CYQ126"/>
      <c r="CYS126"/>
      <c r="CYU126"/>
      <c r="CYW126"/>
      <c r="CYY126"/>
      <c r="CZA126"/>
      <c r="CZC126"/>
      <c r="CZE126"/>
      <c r="CZG126"/>
      <c r="CZI126"/>
      <c r="CZK126"/>
      <c r="CZM126"/>
      <c r="CZO126"/>
      <c r="CZQ126"/>
      <c r="CZS126"/>
      <c r="CZU126"/>
      <c r="CZW126"/>
      <c r="CZY126"/>
      <c r="DAA126"/>
      <c r="DAC126"/>
      <c r="DAE126"/>
      <c r="DAG126"/>
      <c r="DAI126"/>
      <c r="DAK126"/>
      <c r="DAM126"/>
      <c r="DAO126"/>
      <c r="DAQ126"/>
      <c r="DAS126"/>
      <c r="DAU126"/>
      <c r="DAW126"/>
      <c r="DAY126"/>
      <c r="DBA126"/>
      <c r="DBC126"/>
      <c r="DBE126"/>
      <c r="DBG126"/>
      <c r="DBI126"/>
      <c r="DBK126"/>
      <c r="DBM126"/>
      <c r="DBO126"/>
      <c r="DBQ126"/>
      <c r="DBS126"/>
      <c r="DBU126"/>
      <c r="DBW126"/>
      <c r="DBY126"/>
      <c r="DCA126"/>
      <c r="DCC126"/>
      <c r="DCE126"/>
      <c r="DCG126"/>
      <c r="DCI126"/>
      <c r="DCK126"/>
      <c r="DCM126"/>
      <c r="DCO126"/>
      <c r="DCQ126"/>
      <c r="DCS126"/>
      <c r="DCU126"/>
      <c r="DCW126"/>
      <c r="DCY126"/>
      <c r="DDA126"/>
      <c r="DDC126"/>
      <c r="DDE126"/>
      <c r="DDG126"/>
      <c r="DDI126"/>
      <c r="DDK126"/>
      <c r="DDM126"/>
      <c r="DDO126"/>
      <c r="DDQ126"/>
      <c r="DDS126"/>
      <c r="DDU126"/>
      <c r="DDW126"/>
      <c r="DDY126"/>
      <c r="DEA126"/>
      <c r="DEC126"/>
      <c r="DEE126"/>
      <c r="DEG126"/>
      <c r="DEI126"/>
      <c r="DEK126"/>
      <c r="DEM126"/>
      <c r="DEO126"/>
      <c r="DEQ126"/>
      <c r="DES126"/>
      <c r="DEU126"/>
      <c r="DEW126"/>
      <c r="DEY126"/>
      <c r="DFA126"/>
      <c r="DFC126"/>
      <c r="DFE126"/>
      <c r="DFG126"/>
      <c r="DFI126"/>
      <c r="DFK126"/>
      <c r="DFM126"/>
      <c r="DFO126"/>
      <c r="DFQ126"/>
      <c r="DFS126"/>
      <c r="DFU126"/>
      <c r="DFW126"/>
      <c r="DFY126"/>
      <c r="DGA126"/>
      <c r="DGC126"/>
      <c r="DGE126"/>
      <c r="DGG126"/>
      <c r="DGI126"/>
      <c r="DGK126"/>
      <c r="DGM126"/>
      <c r="DGO126"/>
      <c r="DGQ126"/>
      <c r="DGS126"/>
      <c r="DGU126"/>
      <c r="DGW126"/>
      <c r="DGY126"/>
      <c r="DHA126"/>
      <c r="DHC126"/>
      <c r="DHE126"/>
      <c r="DHG126"/>
      <c r="DHI126"/>
      <c r="DHK126"/>
      <c r="DHM126"/>
      <c r="DHO126"/>
      <c r="DHQ126"/>
      <c r="DHS126"/>
      <c r="DHU126"/>
      <c r="DHW126"/>
      <c r="DHY126"/>
      <c r="DIA126"/>
      <c r="DIC126"/>
      <c r="DIE126"/>
      <c r="DIG126"/>
      <c r="DII126"/>
      <c r="DIK126"/>
      <c r="DIM126"/>
      <c r="DIO126"/>
      <c r="DIQ126"/>
      <c r="DIS126"/>
      <c r="DIU126"/>
      <c r="DIW126"/>
      <c r="DIY126"/>
      <c r="DJA126"/>
      <c r="DJC126"/>
      <c r="DJE126"/>
      <c r="DJG126"/>
      <c r="DJI126"/>
      <c r="DJK126"/>
      <c r="DJM126"/>
      <c r="DJO126"/>
      <c r="DJQ126"/>
      <c r="DJS126"/>
      <c r="DJU126"/>
      <c r="DJW126"/>
      <c r="DJY126"/>
      <c r="DKA126"/>
      <c r="DKC126"/>
      <c r="DKE126"/>
      <c r="DKG126"/>
      <c r="DKI126"/>
      <c r="DKK126"/>
      <c r="DKM126"/>
      <c r="DKO126"/>
      <c r="DKQ126"/>
      <c r="DKS126"/>
      <c r="DKU126"/>
      <c r="DKW126"/>
      <c r="DKY126"/>
      <c r="DLA126"/>
      <c r="DLC126"/>
      <c r="DLE126"/>
      <c r="DLG126"/>
      <c r="DLI126"/>
      <c r="DLK126"/>
      <c r="DLM126"/>
      <c r="DLO126"/>
      <c r="DLQ126"/>
      <c r="DLS126"/>
      <c r="DLU126"/>
      <c r="DLW126"/>
      <c r="DLY126"/>
      <c r="DMA126"/>
      <c r="DMC126"/>
      <c r="DME126"/>
      <c r="DMG126"/>
      <c r="DMI126"/>
      <c r="DMK126"/>
      <c r="DMM126"/>
      <c r="DMO126"/>
      <c r="DMQ126"/>
      <c r="DMS126"/>
      <c r="DMU126"/>
      <c r="DMW126"/>
      <c r="DMY126"/>
      <c r="DNA126"/>
      <c r="DNC126"/>
      <c r="DNE126"/>
      <c r="DNG126"/>
      <c r="DNI126"/>
      <c r="DNK126"/>
      <c r="DNM126"/>
      <c r="DNO126"/>
      <c r="DNQ126"/>
      <c r="DNS126"/>
      <c r="DNU126"/>
      <c r="DNW126"/>
      <c r="DNY126"/>
      <c r="DOA126"/>
      <c r="DOC126"/>
      <c r="DOE126"/>
      <c r="DOG126"/>
      <c r="DOI126"/>
      <c r="DOK126"/>
      <c r="DOM126"/>
      <c r="DOO126"/>
      <c r="DOQ126"/>
      <c r="DOS126"/>
      <c r="DOU126"/>
      <c r="DOW126"/>
      <c r="DOY126"/>
      <c r="DPA126"/>
      <c r="DPC126"/>
      <c r="DPE126"/>
      <c r="DPG126"/>
      <c r="DPI126"/>
      <c r="DPK126"/>
      <c r="DPM126"/>
      <c r="DPO126"/>
      <c r="DPQ126"/>
      <c r="DPS126"/>
      <c r="DPU126"/>
      <c r="DPW126"/>
      <c r="DPY126"/>
      <c r="DQA126"/>
      <c r="DQC126"/>
      <c r="DQE126"/>
      <c r="DQG126"/>
      <c r="DQI126"/>
      <c r="DQK126"/>
      <c r="DQM126"/>
      <c r="DQO126"/>
      <c r="DQQ126"/>
      <c r="DQS126"/>
      <c r="DQU126"/>
      <c r="DQW126"/>
      <c r="DQY126"/>
      <c r="DRA126"/>
      <c r="DRC126"/>
      <c r="DRE126"/>
      <c r="DRG126"/>
      <c r="DRI126"/>
      <c r="DRK126"/>
      <c r="DRM126"/>
      <c r="DRO126"/>
      <c r="DRQ126"/>
      <c r="DRS126"/>
      <c r="DRU126"/>
      <c r="DRW126"/>
      <c r="DRY126"/>
      <c r="DSA126"/>
      <c r="DSC126"/>
      <c r="DSE126"/>
      <c r="DSG126"/>
      <c r="DSI126"/>
      <c r="DSK126"/>
      <c r="DSM126"/>
      <c r="DSO126"/>
      <c r="DSQ126"/>
      <c r="DSS126"/>
      <c r="DSU126"/>
      <c r="DSW126"/>
      <c r="DSY126"/>
      <c r="DTA126"/>
      <c r="DTC126"/>
      <c r="DTE126"/>
      <c r="DTG126"/>
      <c r="DTI126"/>
      <c r="DTK126"/>
      <c r="DTM126"/>
      <c r="DTO126"/>
      <c r="DTQ126"/>
      <c r="DTS126"/>
      <c r="DTU126"/>
      <c r="DTW126"/>
      <c r="DTY126"/>
      <c r="DUA126"/>
      <c r="DUC126"/>
      <c r="DUE126"/>
      <c r="DUG126"/>
      <c r="DUI126"/>
      <c r="DUK126"/>
      <c r="DUM126"/>
      <c r="DUO126"/>
      <c r="DUQ126"/>
      <c r="DUS126"/>
      <c r="DUU126"/>
      <c r="DUW126"/>
      <c r="DUY126"/>
      <c r="DVA126"/>
      <c r="DVC126"/>
      <c r="DVE126"/>
      <c r="DVG126"/>
      <c r="DVI126"/>
      <c r="DVK126"/>
      <c r="DVM126"/>
      <c r="DVO126"/>
      <c r="DVQ126"/>
      <c r="DVS126"/>
      <c r="DVU126"/>
      <c r="DVW126"/>
      <c r="DVY126"/>
      <c r="DWA126"/>
      <c r="DWC126"/>
      <c r="DWE126"/>
      <c r="DWG126"/>
      <c r="DWI126"/>
      <c r="DWK126"/>
      <c r="DWM126"/>
      <c r="DWO126"/>
      <c r="DWQ126"/>
      <c r="DWS126"/>
      <c r="DWU126"/>
      <c r="DWW126"/>
      <c r="DWY126"/>
      <c r="DXA126"/>
      <c r="DXC126"/>
      <c r="DXE126"/>
      <c r="DXG126"/>
      <c r="DXI126"/>
      <c r="DXK126"/>
      <c r="DXM126"/>
      <c r="DXO126"/>
      <c r="DXQ126"/>
      <c r="DXS126"/>
      <c r="DXU126"/>
      <c r="DXW126"/>
      <c r="DXY126"/>
      <c r="DYA126"/>
      <c r="DYC126"/>
      <c r="DYE126"/>
      <c r="DYG126"/>
      <c r="DYI126"/>
      <c r="DYK126"/>
      <c r="DYM126"/>
      <c r="DYO126"/>
      <c r="DYQ126"/>
      <c r="DYS126"/>
      <c r="DYU126"/>
      <c r="DYW126"/>
      <c r="DYY126"/>
      <c r="DZA126"/>
      <c r="DZC126"/>
      <c r="DZE126"/>
      <c r="DZG126"/>
      <c r="DZI126"/>
      <c r="DZK126"/>
      <c r="DZM126"/>
      <c r="DZO126"/>
      <c r="DZQ126"/>
      <c r="DZS126"/>
      <c r="DZU126"/>
      <c r="DZW126"/>
      <c r="DZY126"/>
      <c r="EAA126"/>
      <c r="EAC126"/>
      <c r="EAE126"/>
      <c r="EAG126"/>
      <c r="EAI126"/>
      <c r="EAK126"/>
      <c r="EAM126"/>
      <c r="EAO126"/>
      <c r="EAQ126"/>
      <c r="EAS126"/>
      <c r="EAU126"/>
      <c r="EAW126"/>
      <c r="EAY126"/>
      <c r="EBA126"/>
      <c r="EBC126"/>
      <c r="EBE126"/>
      <c r="EBG126"/>
      <c r="EBI126"/>
      <c r="EBK126"/>
      <c r="EBM126"/>
      <c r="EBO126"/>
      <c r="EBQ126"/>
      <c r="EBS126"/>
      <c r="EBU126"/>
      <c r="EBW126"/>
      <c r="EBY126"/>
      <c r="ECA126"/>
      <c r="ECC126"/>
      <c r="ECE126"/>
      <c r="ECG126"/>
      <c r="ECI126"/>
      <c r="ECK126"/>
      <c r="ECM126"/>
      <c r="ECO126"/>
      <c r="ECQ126"/>
      <c r="ECS126"/>
      <c r="ECU126"/>
      <c r="ECW126"/>
      <c r="ECY126"/>
      <c r="EDA126"/>
      <c r="EDC126"/>
      <c r="EDE126"/>
      <c r="EDG126"/>
      <c r="EDI126"/>
      <c r="EDK126"/>
      <c r="EDM126"/>
      <c r="EDO126"/>
      <c r="EDQ126"/>
      <c r="EDS126"/>
      <c r="EDU126"/>
      <c r="EDW126"/>
      <c r="EDY126"/>
      <c r="EEA126"/>
      <c r="EEC126"/>
      <c r="EEE126"/>
      <c r="EEG126"/>
      <c r="EEI126"/>
      <c r="EEK126"/>
      <c r="EEM126"/>
      <c r="EEO126"/>
      <c r="EEQ126"/>
      <c r="EES126"/>
      <c r="EEU126"/>
      <c r="EEW126"/>
      <c r="EEY126"/>
      <c r="EFA126"/>
      <c r="EFC126"/>
      <c r="EFE126"/>
      <c r="EFG126"/>
      <c r="EFI126"/>
      <c r="EFK126"/>
      <c r="EFM126"/>
      <c r="EFO126"/>
      <c r="EFQ126"/>
      <c r="EFS126"/>
      <c r="EFU126"/>
      <c r="EFW126"/>
      <c r="EFY126"/>
      <c r="EGA126"/>
      <c r="EGC126"/>
      <c r="EGE126"/>
      <c r="EGG126"/>
      <c r="EGI126"/>
      <c r="EGK126"/>
      <c r="EGM126"/>
      <c r="EGO126"/>
      <c r="EGQ126"/>
      <c r="EGS126"/>
      <c r="EGU126"/>
      <c r="EGW126"/>
      <c r="EGY126"/>
      <c r="EHA126"/>
      <c r="EHC126"/>
      <c r="EHE126"/>
      <c r="EHG126"/>
      <c r="EHI126"/>
      <c r="EHK126"/>
      <c r="EHM126"/>
      <c r="EHO126"/>
      <c r="EHQ126"/>
      <c r="EHS126"/>
      <c r="EHU126"/>
      <c r="EHW126"/>
      <c r="EHY126"/>
      <c r="EIA126"/>
      <c r="EIC126"/>
      <c r="EIE126"/>
      <c r="EIG126"/>
      <c r="EII126"/>
      <c r="EIK126"/>
      <c r="EIM126"/>
      <c r="EIO126"/>
      <c r="EIQ126"/>
      <c r="EIS126"/>
      <c r="EIU126"/>
      <c r="EIW126"/>
      <c r="EIY126"/>
      <c r="EJA126"/>
      <c r="EJC126"/>
      <c r="EJE126"/>
      <c r="EJG126"/>
      <c r="EJI126"/>
      <c r="EJK126"/>
      <c r="EJM126"/>
      <c r="EJO126"/>
      <c r="EJQ126"/>
      <c r="EJS126"/>
      <c r="EJU126"/>
      <c r="EJW126"/>
      <c r="EJY126"/>
      <c r="EKA126"/>
      <c r="EKC126"/>
      <c r="EKE126"/>
      <c r="EKG126"/>
      <c r="EKI126"/>
      <c r="EKK126"/>
      <c r="EKM126"/>
      <c r="EKO126"/>
      <c r="EKQ126"/>
      <c r="EKS126"/>
      <c r="EKU126"/>
      <c r="EKW126"/>
      <c r="EKY126"/>
      <c r="ELA126"/>
      <c r="ELC126"/>
      <c r="ELE126"/>
      <c r="ELG126"/>
      <c r="ELI126"/>
      <c r="ELK126"/>
      <c r="ELM126"/>
      <c r="ELO126"/>
      <c r="ELQ126"/>
      <c r="ELS126"/>
      <c r="ELU126"/>
      <c r="ELW126"/>
      <c r="ELY126"/>
      <c r="EMA126"/>
      <c r="EMC126"/>
      <c r="EME126"/>
      <c r="EMG126"/>
      <c r="EMI126"/>
      <c r="EMK126"/>
      <c r="EMM126"/>
      <c r="EMO126"/>
      <c r="EMQ126"/>
      <c r="EMS126"/>
      <c r="EMU126"/>
      <c r="EMW126"/>
      <c r="EMY126"/>
      <c r="ENA126"/>
      <c r="ENC126"/>
      <c r="ENE126"/>
      <c r="ENG126"/>
      <c r="ENI126"/>
      <c r="ENK126"/>
      <c r="ENM126"/>
      <c r="ENO126"/>
      <c r="ENQ126"/>
      <c r="ENS126"/>
      <c r="ENU126"/>
      <c r="ENW126"/>
      <c r="ENY126"/>
      <c r="EOA126"/>
      <c r="EOC126"/>
      <c r="EOE126"/>
      <c r="EOG126"/>
      <c r="EOI126"/>
      <c r="EOK126"/>
      <c r="EOM126"/>
      <c r="EOO126"/>
      <c r="EOQ126"/>
      <c r="EOS126"/>
      <c r="EOU126"/>
      <c r="EOW126"/>
      <c r="EOY126"/>
      <c r="EPA126"/>
      <c r="EPC126"/>
      <c r="EPE126"/>
      <c r="EPG126"/>
      <c r="EPI126"/>
      <c r="EPK126"/>
      <c r="EPM126"/>
      <c r="EPO126"/>
      <c r="EPQ126"/>
      <c r="EPS126"/>
      <c r="EPU126"/>
      <c r="EPW126"/>
      <c r="EPY126"/>
      <c r="EQA126"/>
      <c r="EQC126"/>
      <c r="EQE126"/>
      <c r="EQG126"/>
      <c r="EQI126"/>
      <c r="EQK126"/>
      <c r="EQM126"/>
      <c r="EQO126"/>
      <c r="EQQ126"/>
      <c r="EQS126"/>
      <c r="EQU126"/>
      <c r="EQW126"/>
      <c r="EQY126"/>
      <c r="ERA126"/>
      <c r="ERC126"/>
      <c r="ERE126"/>
      <c r="ERG126"/>
      <c r="ERI126"/>
      <c r="ERK126"/>
      <c r="ERM126"/>
      <c r="ERO126"/>
      <c r="ERQ126"/>
      <c r="ERS126"/>
      <c r="ERU126"/>
      <c r="ERW126"/>
      <c r="ERY126"/>
      <c r="ESA126"/>
      <c r="ESC126"/>
      <c r="ESE126"/>
      <c r="ESG126"/>
      <c r="ESI126"/>
      <c r="ESK126"/>
      <c r="ESM126"/>
      <c r="ESO126"/>
      <c r="ESQ126"/>
      <c r="ESS126"/>
      <c r="ESU126"/>
      <c r="ESW126"/>
      <c r="ESY126"/>
      <c r="ETA126"/>
      <c r="ETC126"/>
      <c r="ETE126"/>
      <c r="ETG126"/>
      <c r="ETI126"/>
      <c r="ETK126"/>
      <c r="ETM126"/>
      <c r="ETO126"/>
      <c r="ETQ126"/>
      <c r="ETS126"/>
      <c r="ETU126"/>
      <c r="ETW126"/>
      <c r="ETY126"/>
      <c r="EUA126"/>
      <c r="EUC126"/>
      <c r="EUE126"/>
      <c r="EUG126"/>
      <c r="EUI126"/>
      <c r="EUK126"/>
      <c r="EUM126"/>
      <c r="EUO126"/>
      <c r="EUQ126"/>
      <c r="EUS126"/>
      <c r="EUU126"/>
      <c r="EUW126"/>
      <c r="EUY126"/>
      <c r="EVA126"/>
      <c r="EVC126"/>
      <c r="EVE126"/>
      <c r="EVG126"/>
      <c r="EVI126"/>
      <c r="EVK126"/>
      <c r="EVM126"/>
      <c r="EVO126"/>
      <c r="EVQ126"/>
      <c r="EVS126"/>
      <c r="EVU126"/>
      <c r="EVW126"/>
      <c r="EVY126"/>
      <c r="EWA126"/>
      <c r="EWC126"/>
      <c r="EWE126"/>
      <c r="EWG126"/>
      <c r="EWI126"/>
      <c r="EWK126"/>
      <c r="EWM126"/>
      <c r="EWO126"/>
      <c r="EWQ126"/>
      <c r="EWS126"/>
      <c r="EWU126"/>
      <c r="EWW126"/>
      <c r="EWY126"/>
      <c r="EXA126"/>
      <c r="EXC126"/>
      <c r="EXE126"/>
      <c r="EXG126"/>
      <c r="EXI126"/>
      <c r="EXK126"/>
      <c r="EXM126"/>
      <c r="EXO126"/>
      <c r="EXQ126"/>
      <c r="EXS126"/>
      <c r="EXU126"/>
      <c r="EXW126"/>
      <c r="EXY126"/>
      <c r="EYA126"/>
      <c r="EYC126"/>
      <c r="EYE126"/>
      <c r="EYG126"/>
      <c r="EYI126"/>
      <c r="EYK126"/>
      <c r="EYM126"/>
      <c r="EYO126"/>
      <c r="EYQ126"/>
      <c r="EYS126"/>
      <c r="EYU126"/>
      <c r="EYW126"/>
      <c r="EYY126"/>
      <c r="EZA126"/>
      <c r="EZC126"/>
      <c r="EZE126"/>
      <c r="EZG126"/>
      <c r="EZI126"/>
      <c r="EZK126"/>
      <c r="EZM126"/>
      <c r="EZO126"/>
      <c r="EZQ126"/>
      <c r="EZS126"/>
      <c r="EZU126"/>
      <c r="EZW126"/>
      <c r="EZY126"/>
      <c r="FAA126"/>
      <c r="FAC126"/>
      <c r="FAE126"/>
      <c r="FAG126"/>
      <c r="FAI126"/>
      <c r="FAK126"/>
      <c r="FAM126"/>
      <c r="FAO126"/>
      <c r="FAQ126"/>
      <c r="FAS126"/>
      <c r="FAU126"/>
      <c r="FAW126"/>
      <c r="FAY126"/>
      <c r="FBA126"/>
      <c r="FBC126"/>
      <c r="FBE126"/>
      <c r="FBG126"/>
      <c r="FBI126"/>
      <c r="FBK126"/>
      <c r="FBM126"/>
      <c r="FBO126"/>
      <c r="FBQ126"/>
      <c r="FBS126"/>
      <c r="FBU126"/>
      <c r="FBW126"/>
      <c r="FBY126"/>
      <c r="FCA126"/>
      <c r="FCC126"/>
      <c r="FCE126"/>
      <c r="FCG126"/>
      <c r="FCI126"/>
      <c r="FCK126"/>
      <c r="FCM126"/>
      <c r="FCO126"/>
      <c r="FCQ126"/>
      <c r="FCS126"/>
      <c r="FCU126"/>
      <c r="FCW126"/>
      <c r="FCY126"/>
      <c r="FDA126"/>
      <c r="FDC126"/>
      <c r="FDE126"/>
      <c r="FDG126"/>
      <c r="FDI126"/>
      <c r="FDK126"/>
      <c r="FDM126"/>
      <c r="FDO126"/>
      <c r="FDQ126"/>
      <c r="FDS126"/>
      <c r="FDU126"/>
      <c r="FDW126"/>
      <c r="FDY126"/>
      <c r="FEA126"/>
      <c r="FEC126"/>
      <c r="FEE126"/>
      <c r="FEG126"/>
      <c r="FEI126"/>
      <c r="FEK126"/>
      <c r="FEM126"/>
      <c r="FEO126"/>
      <c r="FEQ126"/>
      <c r="FES126"/>
      <c r="FEU126"/>
      <c r="FEW126"/>
      <c r="FEY126"/>
      <c r="FFA126"/>
      <c r="FFC126"/>
      <c r="FFE126"/>
      <c r="FFG126"/>
      <c r="FFI126"/>
      <c r="FFK126"/>
      <c r="FFM126"/>
      <c r="FFO126"/>
      <c r="FFQ126"/>
      <c r="FFS126"/>
      <c r="FFU126"/>
      <c r="FFW126"/>
      <c r="FFY126"/>
      <c r="FGA126"/>
      <c r="FGC126"/>
      <c r="FGE126"/>
      <c r="FGG126"/>
      <c r="FGI126"/>
      <c r="FGK126"/>
      <c r="FGM126"/>
      <c r="FGO126"/>
      <c r="FGQ126"/>
      <c r="FGS126"/>
      <c r="FGU126"/>
      <c r="FGW126"/>
      <c r="FGY126"/>
      <c r="FHA126"/>
      <c r="FHC126"/>
      <c r="FHE126"/>
      <c r="FHG126"/>
      <c r="FHI126"/>
      <c r="FHK126"/>
      <c r="FHM126"/>
      <c r="FHO126"/>
      <c r="FHQ126"/>
      <c r="FHS126"/>
      <c r="FHU126"/>
      <c r="FHW126"/>
      <c r="FHY126"/>
      <c r="FIA126"/>
      <c r="FIC126"/>
      <c r="FIE126"/>
      <c r="FIG126"/>
      <c r="FII126"/>
      <c r="FIK126"/>
      <c r="FIM126"/>
      <c r="FIO126"/>
      <c r="FIQ126"/>
      <c r="FIS126"/>
      <c r="FIU126"/>
      <c r="FIW126"/>
      <c r="FIY126"/>
      <c r="FJA126"/>
      <c r="FJC126"/>
      <c r="FJE126"/>
      <c r="FJG126"/>
      <c r="FJI126"/>
      <c r="FJK126"/>
      <c r="FJM126"/>
      <c r="FJO126"/>
      <c r="FJQ126"/>
      <c r="FJS126"/>
      <c r="FJU126"/>
      <c r="FJW126"/>
      <c r="FJY126"/>
      <c r="FKA126"/>
      <c r="FKC126"/>
      <c r="FKE126"/>
      <c r="FKG126"/>
      <c r="FKI126"/>
      <c r="FKK126"/>
      <c r="FKM126"/>
      <c r="FKO126"/>
      <c r="FKQ126"/>
      <c r="FKS126"/>
      <c r="FKU126"/>
      <c r="FKW126"/>
      <c r="FKY126"/>
      <c r="FLA126"/>
      <c r="FLC126"/>
      <c r="FLE126"/>
      <c r="FLG126"/>
      <c r="FLI126"/>
      <c r="FLK126"/>
      <c r="FLM126"/>
      <c r="FLO126"/>
      <c r="FLQ126"/>
      <c r="FLS126"/>
      <c r="FLU126"/>
      <c r="FLW126"/>
      <c r="FLY126"/>
      <c r="FMA126"/>
      <c r="FMC126"/>
      <c r="FME126"/>
      <c r="FMG126"/>
      <c r="FMI126"/>
      <c r="FMK126"/>
      <c r="FMM126"/>
      <c r="FMO126"/>
      <c r="FMQ126"/>
      <c r="FMS126"/>
      <c r="FMU126"/>
      <c r="FMW126"/>
      <c r="FMY126"/>
      <c r="FNA126"/>
      <c r="FNC126"/>
      <c r="FNE126"/>
      <c r="FNG126"/>
      <c r="FNI126"/>
      <c r="FNK126"/>
      <c r="FNM126"/>
      <c r="FNO126"/>
      <c r="FNQ126"/>
      <c r="FNS126"/>
      <c r="FNU126"/>
      <c r="FNW126"/>
      <c r="FNY126"/>
      <c r="FOA126"/>
      <c r="FOC126"/>
      <c r="FOE126"/>
      <c r="FOG126"/>
      <c r="FOI126"/>
      <c r="FOK126"/>
      <c r="FOM126"/>
      <c r="FOO126"/>
      <c r="FOQ126"/>
      <c r="FOS126"/>
      <c r="FOU126"/>
      <c r="FOW126"/>
      <c r="FOY126"/>
      <c r="FPA126"/>
      <c r="FPC126"/>
      <c r="FPE126"/>
      <c r="FPG126"/>
      <c r="FPI126"/>
      <c r="FPK126"/>
      <c r="FPM126"/>
      <c r="FPO126"/>
      <c r="FPQ126"/>
      <c r="FPS126"/>
      <c r="FPU126"/>
      <c r="FPW126"/>
      <c r="FPY126"/>
      <c r="FQA126"/>
      <c r="FQC126"/>
      <c r="FQE126"/>
      <c r="FQG126"/>
      <c r="FQI126"/>
      <c r="FQK126"/>
      <c r="FQM126"/>
      <c r="FQO126"/>
      <c r="FQQ126"/>
      <c r="FQS126"/>
      <c r="FQU126"/>
      <c r="FQW126"/>
      <c r="FQY126"/>
      <c r="FRA126"/>
      <c r="FRC126"/>
      <c r="FRE126"/>
      <c r="FRG126"/>
      <c r="FRI126"/>
      <c r="FRK126"/>
      <c r="FRM126"/>
      <c r="FRO126"/>
      <c r="FRQ126"/>
      <c r="FRS126"/>
      <c r="FRU126"/>
      <c r="FRW126"/>
      <c r="FRY126"/>
      <c r="FSA126"/>
      <c r="FSC126"/>
      <c r="FSE126"/>
      <c r="FSG126"/>
      <c r="FSI126"/>
      <c r="FSK126"/>
      <c r="FSM126"/>
      <c r="FSO126"/>
      <c r="FSQ126"/>
      <c r="FSS126"/>
      <c r="FSU126"/>
      <c r="FSW126"/>
      <c r="FSY126"/>
      <c r="FTA126"/>
      <c r="FTC126"/>
      <c r="FTE126"/>
      <c r="FTG126"/>
      <c r="FTI126"/>
      <c r="FTK126"/>
      <c r="FTM126"/>
      <c r="FTO126"/>
      <c r="FTQ126"/>
      <c r="FTS126"/>
      <c r="FTU126"/>
      <c r="FTW126"/>
      <c r="FTY126"/>
      <c r="FUA126"/>
      <c r="FUC126"/>
      <c r="FUE126"/>
      <c r="FUG126"/>
      <c r="FUI126"/>
      <c r="FUK126"/>
      <c r="FUM126"/>
      <c r="FUO126"/>
      <c r="FUQ126"/>
      <c r="FUS126"/>
      <c r="FUU126"/>
      <c r="FUW126"/>
      <c r="FUY126"/>
      <c r="FVA126"/>
      <c r="FVC126"/>
      <c r="FVE126"/>
      <c r="FVG126"/>
      <c r="FVI126"/>
      <c r="FVK126"/>
      <c r="FVM126"/>
      <c r="FVO126"/>
      <c r="FVQ126"/>
      <c r="FVS126"/>
      <c r="FVU126"/>
      <c r="FVW126"/>
      <c r="FVY126"/>
      <c r="FWA126"/>
      <c r="FWC126"/>
      <c r="FWE126"/>
      <c r="FWG126"/>
      <c r="FWI126"/>
      <c r="FWK126"/>
      <c r="FWM126"/>
      <c r="FWO126"/>
      <c r="FWQ126"/>
      <c r="FWS126"/>
      <c r="FWU126"/>
      <c r="FWW126"/>
      <c r="FWY126"/>
      <c r="FXA126"/>
      <c r="FXC126"/>
      <c r="FXE126"/>
      <c r="FXG126"/>
      <c r="FXI126"/>
      <c r="FXK126"/>
      <c r="FXM126"/>
      <c r="FXO126"/>
      <c r="FXQ126"/>
      <c r="FXS126"/>
      <c r="FXU126"/>
      <c r="FXW126"/>
      <c r="FXY126"/>
      <c r="FYA126"/>
      <c r="FYC126"/>
      <c r="FYE126"/>
      <c r="FYG126"/>
      <c r="FYI126"/>
      <c r="FYK126"/>
      <c r="FYM126"/>
      <c r="FYO126"/>
      <c r="FYQ126"/>
      <c r="FYS126"/>
      <c r="FYU126"/>
      <c r="FYW126"/>
      <c r="FYY126"/>
      <c r="FZA126"/>
      <c r="FZC126"/>
      <c r="FZE126"/>
      <c r="FZG126"/>
      <c r="FZI126"/>
      <c r="FZK126"/>
      <c r="FZM126"/>
      <c r="FZO126"/>
      <c r="FZQ126"/>
      <c r="FZS126"/>
      <c r="FZU126"/>
      <c r="FZW126"/>
      <c r="FZY126"/>
      <c r="GAA126"/>
      <c r="GAC126"/>
      <c r="GAE126"/>
      <c r="GAG126"/>
      <c r="GAI126"/>
      <c r="GAK126"/>
      <c r="GAM126"/>
      <c r="GAO126"/>
      <c r="GAQ126"/>
      <c r="GAS126"/>
      <c r="GAU126"/>
      <c r="GAW126"/>
      <c r="GAY126"/>
      <c r="GBA126"/>
      <c r="GBC126"/>
      <c r="GBE126"/>
      <c r="GBG126"/>
      <c r="GBI126"/>
      <c r="GBK126"/>
      <c r="GBM126"/>
      <c r="GBO126"/>
      <c r="GBQ126"/>
      <c r="GBS126"/>
      <c r="GBU126"/>
      <c r="GBW126"/>
      <c r="GBY126"/>
      <c r="GCA126"/>
      <c r="GCC126"/>
      <c r="GCE126"/>
      <c r="GCG126"/>
      <c r="GCI126"/>
      <c r="GCK126"/>
      <c r="GCM126"/>
      <c r="GCO126"/>
      <c r="GCQ126"/>
      <c r="GCS126"/>
      <c r="GCU126"/>
      <c r="GCW126"/>
      <c r="GCY126"/>
      <c r="GDA126"/>
      <c r="GDC126"/>
      <c r="GDE126"/>
      <c r="GDG126"/>
      <c r="GDI126"/>
      <c r="GDK126"/>
      <c r="GDM126"/>
      <c r="GDO126"/>
      <c r="GDQ126"/>
      <c r="GDS126"/>
      <c r="GDU126"/>
      <c r="GDW126"/>
      <c r="GDY126"/>
      <c r="GEA126"/>
      <c r="GEC126"/>
      <c r="GEE126"/>
      <c r="GEG126"/>
      <c r="GEI126"/>
      <c r="GEK126"/>
      <c r="GEM126"/>
      <c r="GEO126"/>
      <c r="GEQ126"/>
      <c r="GES126"/>
      <c r="GEU126"/>
      <c r="GEW126"/>
      <c r="GEY126"/>
      <c r="GFA126"/>
      <c r="GFC126"/>
      <c r="GFE126"/>
      <c r="GFG126"/>
      <c r="GFI126"/>
      <c r="GFK126"/>
      <c r="GFM126"/>
      <c r="GFO126"/>
      <c r="GFQ126"/>
      <c r="GFS126"/>
      <c r="GFU126"/>
      <c r="GFW126"/>
      <c r="GFY126"/>
      <c r="GGA126"/>
      <c r="GGC126"/>
      <c r="GGE126"/>
      <c r="GGG126"/>
      <c r="GGI126"/>
      <c r="GGK126"/>
      <c r="GGM126"/>
      <c r="GGO126"/>
      <c r="GGQ126"/>
      <c r="GGS126"/>
      <c r="GGU126"/>
      <c r="GGW126"/>
      <c r="GGY126"/>
      <c r="GHA126"/>
      <c r="GHC126"/>
      <c r="GHE126"/>
      <c r="GHG126"/>
      <c r="GHI126"/>
      <c r="GHK126"/>
      <c r="GHM126"/>
      <c r="GHO126"/>
      <c r="GHQ126"/>
      <c r="GHS126"/>
      <c r="GHU126"/>
      <c r="GHW126"/>
      <c r="GHY126"/>
      <c r="GIA126"/>
      <c r="GIC126"/>
      <c r="GIE126"/>
      <c r="GIG126"/>
      <c r="GII126"/>
      <c r="GIK126"/>
      <c r="GIM126"/>
      <c r="GIO126"/>
      <c r="GIQ126"/>
      <c r="GIS126"/>
      <c r="GIU126"/>
      <c r="GIW126"/>
      <c r="GIY126"/>
      <c r="GJA126"/>
      <c r="GJC126"/>
      <c r="GJE126"/>
      <c r="GJG126"/>
      <c r="GJI126"/>
      <c r="GJK126"/>
      <c r="GJM126"/>
      <c r="GJO126"/>
      <c r="GJQ126"/>
      <c r="GJS126"/>
      <c r="GJU126"/>
      <c r="GJW126"/>
      <c r="GJY126"/>
      <c r="GKA126"/>
      <c r="GKC126"/>
      <c r="GKE126"/>
      <c r="GKG126"/>
      <c r="GKI126"/>
      <c r="GKK126"/>
      <c r="GKM126"/>
      <c r="GKO126"/>
      <c r="GKQ126"/>
      <c r="GKS126"/>
      <c r="GKU126"/>
      <c r="GKW126"/>
      <c r="GKY126"/>
      <c r="GLA126"/>
      <c r="GLC126"/>
      <c r="GLE126"/>
      <c r="GLG126"/>
      <c r="GLI126"/>
      <c r="GLK126"/>
      <c r="GLM126"/>
      <c r="GLO126"/>
      <c r="GLQ126"/>
      <c r="GLS126"/>
      <c r="GLU126"/>
      <c r="GLW126"/>
      <c r="GLY126"/>
      <c r="GMA126"/>
      <c r="GMC126"/>
      <c r="GME126"/>
      <c r="GMG126"/>
      <c r="GMI126"/>
      <c r="GMK126"/>
      <c r="GMM126"/>
      <c r="GMO126"/>
      <c r="GMQ126"/>
      <c r="GMS126"/>
      <c r="GMU126"/>
      <c r="GMW126"/>
      <c r="GMY126"/>
      <c r="GNA126"/>
      <c r="GNC126"/>
      <c r="GNE126"/>
      <c r="GNG126"/>
      <c r="GNI126"/>
      <c r="GNK126"/>
      <c r="GNM126"/>
      <c r="GNO126"/>
      <c r="GNQ126"/>
      <c r="GNS126"/>
      <c r="GNU126"/>
      <c r="GNW126"/>
      <c r="GNY126"/>
      <c r="GOA126"/>
      <c r="GOC126"/>
      <c r="GOE126"/>
      <c r="GOG126"/>
      <c r="GOI126"/>
      <c r="GOK126"/>
      <c r="GOM126"/>
      <c r="GOO126"/>
      <c r="GOQ126"/>
      <c r="GOS126"/>
      <c r="GOU126"/>
      <c r="GOW126"/>
      <c r="GOY126"/>
      <c r="GPA126"/>
      <c r="GPC126"/>
      <c r="GPE126"/>
      <c r="GPG126"/>
      <c r="GPI126"/>
      <c r="GPK126"/>
      <c r="GPM126"/>
      <c r="GPO126"/>
      <c r="GPQ126"/>
      <c r="GPS126"/>
      <c r="GPU126"/>
      <c r="GPW126"/>
      <c r="GPY126"/>
      <c r="GQA126"/>
      <c r="GQC126"/>
      <c r="GQE126"/>
      <c r="GQG126"/>
      <c r="GQI126"/>
      <c r="GQK126"/>
      <c r="GQM126"/>
      <c r="GQO126"/>
      <c r="GQQ126"/>
      <c r="GQS126"/>
      <c r="GQU126"/>
      <c r="GQW126"/>
      <c r="GQY126"/>
      <c r="GRA126"/>
      <c r="GRC126"/>
      <c r="GRE126"/>
      <c r="GRG126"/>
      <c r="GRI126"/>
      <c r="GRK126"/>
      <c r="GRM126"/>
      <c r="GRO126"/>
      <c r="GRQ126"/>
      <c r="GRS126"/>
      <c r="GRU126"/>
      <c r="GRW126"/>
      <c r="GRY126"/>
      <c r="GSA126"/>
      <c r="GSC126"/>
      <c r="GSE126"/>
      <c r="GSG126"/>
      <c r="GSI126"/>
      <c r="GSK126"/>
      <c r="GSM126"/>
      <c r="GSO126"/>
      <c r="GSQ126"/>
      <c r="GSS126"/>
      <c r="GSU126"/>
      <c r="GSW126"/>
      <c r="GSY126"/>
      <c r="GTA126"/>
      <c r="GTC126"/>
      <c r="GTE126"/>
      <c r="GTG126"/>
      <c r="GTI126"/>
      <c r="GTK126"/>
      <c r="GTM126"/>
      <c r="GTO126"/>
      <c r="GTQ126"/>
      <c r="GTS126"/>
      <c r="GTU126"/>
      <c r="GTW126"/>
      <c r="GTY126"/>
      <c r="GUA126"/>
      <c r="GUC126"/>
      <c r="GUE126"/>
      <c r="GUG126"/>
      <c r="GUI126"/>
      <c r="GUK126"/>
      <c r="GUM126"/>
      <c r="GUO126"/>
      <c r="GUQ126"/>
      <c r="GUS126"/>
      <c r="GUU126"/>
      <c r="GUW126"/>
      <c r="GUY126"/>
      <c r="GVA126"/>
      <c r="GVC126"/>
      <c r="GVE126"/>
      <c r="GVG126"/>
      <c r="GVI126"/>
      <c r="GVK126"/>
      <c r="GVM126"/>
      <c r="GVO126"/>
      <c r="GVQ126"/>
      <c r="GVS126"/>
      <c r="GVU126"/>
      <c r="GVW126"/>
      <c r="GVY126"/>
      <c r="GWA126"/>
      <c r="GWC126"/>
      <c r="GWE126"/>
      <c r="GWG126"/>
      <c r="GWI126"/>
      <c r="GWK126"/>
      <c r="GWM126"/>
      <c r="GWO126"/>
      <c r="GWQ126"/>
      <c r="GWS126"/>
      <c r="GWU126"/>
      <c r="GWW126"/>
      <c r="GWY126"/>
      <c r="GXA126"/>
      <c r="GXC126"/>
      <c r="GXE126"/>
      <c r="GXG126"/>
      <c r="GXI126"/>
      <c r="GXK126"/>
      <c r="GXM126"/>
      <c r="GXO126"/>
      <c r="GXQ126"/>
      <c r="GXS126"/>
      <c r="GXU126"/>
      <c r="GXW126"/>
      <c r="GXY126"/>
      <c r="GYA126"/>
      <c r="GYC126"/>
      <c r="GYE126"/>
      <c r="GYG126"/>
      <c r="GYI126"/>
      <c r="GYK126"/>
      <c r="GYM126"/>
      <c r="GYO126"/>
      <c r="GYQ126"/>
      <c r="GYS126"/>
      <c r="GYU126"/>
      <c r="GYW126"/>
      <c r="GYY126"/>
      <c r="GZA126"/>
      <c r="GZC126"/>
      <c r="GZE126"/>
      <c r="GZG126"/>
      <c r="GZI126"/>
      <c r="GZK126"/>
      <c r="GZM126"/>
      <c r="GZO126"/>
      <c r="GZQ126"/>
      <c r="GZS126"/>
      <c r="GZU126"/>
      <c r="GZW126"/>
      <c r="GZY126"/>
      <c r="HAA126"/>
      <c r="HAC126"/>
      <c r="HAE126"/>
      <c r="HAG126"/>
      <c r="HAI126"/>
      <c r="HAK126"/>
      <c r="HAM126"/>
      <c r="HAO126"/>
      <c r="HAQ126"/>
      <c r="HAS126"/>
      <c r="HAU126"/>
      <c r="HAW126"/>
      <c r="HAY126"/>
      <c r="HBA126"/>
      <c r="HBC126"/>
      <c r="HBE126"/>
      <c r="HBG126"/>
      <c r="HBI126"/>
      <c r="HBK126"/>
      <c r="HBM126"/>
      <c r="HBO126"/>
      <c r="HBQ126"/>
      <c r="HBS126"/>
      <c r="HBU126"/>
      <c r="HBW126"/>
      <c r="HBY126"/>
      <c r="HCA126"/>
      <c r="HCC126"/>
      <c r="HCE126"/>
      <c r="HCG126"/>
      <c r="HCI126"/>
      <c r="HCK126"/>
      <c r="HCM126"/>
      <c r="HCO126"/>
      <c r="HCQ126"/>
      <c r="HCS126"/>
      <c r="HCU126"/>
      <c r="HCW126"/>
      <c r="HCY126"/>
      <c r="HDA126"/>
      <c r="HDC126"/>
      <c r="HDE126"/>
      <c r="HDG126"/>
      <c r="HDI126"/>
      <c r="HDK126"/>
      <c r="HDM126"/>
      <c r="HDO126"/>
      <c r="HDQ126"/>
      <c r="HDS126"/>
      <c r="HDU126"/>
      <c r="HDW126"/>
      <c r="HDY126"/>
      <c r="HEA126"/>
      <c r="HEC126"/>
      <c r="HEE126"/>
      <c r="HEG126"/>
      <c r="HEI126"/>
      <c r="HEK126"/>
      <c r="HEM126"/>
      <c r="HEO126"/>
      <c r="HEQ126"/>
      <c r="HES126"/>
      <c r="HEU126"/>
      <c r="HEW126"/>
      <c r="HEY126"/>
      <c r="HFA126"/>
      <c r="HFC126"/>
      <c r="HFE126"/>
      <c r="HFG126"/>
      <c r="HFI126"/>
      <c r="HFK126"/>
      <c r="HFM126"/>
      <c r="HFO126"/>
      <c r="HFQ126"/>
      <c r="HFS126"/>
      <c r="HFU126"/>
      <c r="HFW126"/>
      <c r="HFY126"/>
      <c r="HGA126"/>
      <c r="HGC126"/>
      <c r="HGE126"/>
      <c r="HGG126"/>
      <c r="HGI126"/>
      <c r="HGK126"/>
      <c r="HGM126"/>
      <c r="HGO126"/>
      <c r="HGQ126"/>
      <c r="HGS126"/>
      <c r="HGU126"/>
      <c r="HGW126"/>
      <c r="HGY126"/>
      <c r="HHA126"/>
      <c r="HHC126"/>
      <c r="HHE126"/>
      <c r="HHG126"/>
      <c r="HHI126"/>
      <c r="HHK126"/>
      <c r="HHM126"/>
      <c r="HHO126"/>
      <c r="HHQ126"/>
      <c r="HHS126"/>
      <c r="HHU126"/>
      <c r="HHW126"/>
      <c r="HHY126"/>
      <c r="HIA126"/>
      <c r="HIC126"/>
      <c r="HIE126"/>
      <c r="HIG126"/>
      <c r="HII126"/>
      <c r="HIK126"/>
      <c r="HIM126"/>
      <c r="HIO126"/>
      <c r="HIQ126"/>
      <c r="HIS126"/>
      <c r="HIU126"/>
      <c r="HIW126"/>
      <c r="HIY126"/>
      <c r="HJA126"/>
      <c r="HJC126"/>
      <c r="HJE126"/>
      <c r="HJG126"/>
      <c r="HJI126"/>
      <c r="HJK126"/>
      <c r="HJM126"/>
      <c r="HJO126"/>
      <c r="HJQ126"/>
      <c r="HJS126"/>
      <c r="HJU126"/>
      <c r="HJW126"/>
      <c r="HJY126"/>
      <c r="HKA126"/>
      <c r="HKC126"/>
      <c r="HKE126"/>
      <c r="HKG126"/>
      <c r="HKI126"/>
      <c r="HKK126"/>
      <c r="HKM126"/>
      <c r="HKO126"/>
      <c r="HKQ126"/>
      <c r="HKS126"/>
      <c r="HKU126"/>
      <c r="HKW126"/>
      <c r="HKY126"/>
      <c r="HLA126"/>
      <c r="HLC126"/>
      <c r="HLE126"/>
      <c r="HLG126"/>
      <c r="HLI126"/>
      <c r="HLK126"/>
      <c r="HLM126"/>
      <c r="HLO126"/>
      <c r="HLQ126"/>
      <c r="HLS126"/>
      <c r="HLU126"/>
      <c r="HLW126"/>
      <c r="HLY126"/>
      <c r="HMA126"/>
      <c r="HMC126"/>
      <c r="HME126"/>
      <c r="HMG126"/>
      <c r="HMI126"/>
      <c r="HMK126"/>
      <c r="HMM126"/>
      <c r="HMO126"/>
      <c r="HMQ126"/>
      <c r="HMS126"/>
      <c r="HMU126"/>
      <c r="HMW126"/>
      <c r="HMY126"/>
      <c r="HNA126"/>
      <c r="HNC126"/>
      <c r="HNE126"/>
      <c r="HNG126"/>
      <c r="HNI126"/>
      <c r="HNK126"/>
      <c r="HNM126"/>
      <c r="HNO126"/>
      <c r="HNQ126"/>
      <c r="HNS126"/>
      <c r="HNU126"/>
      <c r="HNW126"/>
      <c r="HNY126"/>
      <c r="HOA126"/>
      <c r="HOC126"/>
      <c r="HOE126"/>
      <c r="HOG126"/>
      <c r="HOI126"/>
      <c r="HOK126"/>
      <c r="HOM126"/>
      <c r="HOO126"/>
      <c r="HOQ126"/>
      <c r="HOS126"/>
      <c r="HOU126"/>
      <c r="HOW126"/>
      <c r="HOY126"/>
      <c r="HPA126"/>
      <c r="HPC126"/>
      <c r="HPE126"/>
      <c r="HPG126"/>
      <c r="HPI126"/>
      <c r="HPK126"/>
      <c r="HPM126"/>
      <c r="HPO126"/>
      <c r="HPQ126"/>
      <c r="HPS126"/>
      <c r="HPU126"/>
      <c r="HPW126"/>
      <c r="HPY126"/>
      <c r="HQA126"/>
      <c r="HQC126"/>
      <c r="HQE126"/>
      <c r="HQG126"/>
      <c r="HQI126"/>
      <c r="HQK126"/>
      <c r="HQM126"/>
      <c r="HQO126"/>
      <c r="HQQ126"/>
      <c r="HQS126"/>
      <c r="HQU126"/>
      <c r="HQW126"/>
      <c r="HQY126"/>
      <c r="HRA126"/>
      <c r="HRC126"/>
      <c r="HRE126"/>
      <c r="HRG126"/>
      <c r="HRI126"/>
      <c r="HRK126"/>
      <c r="HRM126"/>
      <c r="HRO126"/>
      <c r="HRQ126"/>
      <c r="HRS126"/>
      <c r="HRU126"/>
      <c r="HRW126"/>
      <c r="HRY126"/>
      <c r="HSA126"/>
      <c r="HSC126"/>
      <c r="HSE126"/>
      <c r="HSG126"/>
      <c r="HSI126"/>
      <c r="HSK126"/>
      <c r="HSM126"/>
      <c r="HSO126"/>
      <c r="HSQ126"/>
      <c r="HSS126"/>
      <c r="HSU126"/>
      <c r="HSW126"/>
      <c r="HSY126"/>
      <c r="HTA126"/>
      <c r="HTC126"/>
      <c r="HTE126"/>
      <c r="HTG126"/>
      <c r="HTI126"/>
      <c r="HTK126"/>
      <c r="HTM126"/>
      <c r="HTO126"/>
      <c r="HTQ126"/>
      <c r="HTS126"/>
      <c r="HTU126"/>
      <c r="HTW126"/>
      <c r="HTY126"/>
      <c r="HUA126"/>
      <c r="HUC126"/>
      <c r="HUE126"/>
      <c r="HUG126"/>
      <c r="HUI126"/>
      <c r="HUK126"/>
      <c r="HUM126"/>
      <c r="HUO126"/>
      <c r="HUQ126"/>
      <c r="HUS126"/>
      <c r="HUU126"/>
      <c r="HUW126"/>
      <c r="HUY126"/>
      <c r="HVA126"/>
      <c r="HVC126"/>
      <c r="HVE126"/>
      <c r="HVG126"/>
      <c r="HVI126"/>
      <c r="HVK126"/>
      <c r="HVM126"/>
      <c r="HVO126"/>
      <c r="HVQ126"/>
      <c r="HVS126"/>
      <c r="HVU126"/>
      <c r="HVW126"/>
      <c r="HVY126"/>
      <c r="HWA126"/>
      <c r="HWC126"/>
      <c r="HWE126"/>
      <c r="HWG126"/>
      <c r="HWI126"/>
      <c r="HWK126"/>
      <c r="HWM126"/>
      <c r="HWO126"/>
      <c r="HWQ126"/>
      <c r="HWS126"/>
      <c r="HWU126"/>
      <c r="HWW126"/>
      <c r="HWY126"/>
      <c r="HXA126"/>
      <c r="HXC126"/>
      <c r="HXE126"/>
      <c r="HXG126"/>
      <c r="HXI126"/>
      <c r="HXK126"/>
      <c r="HXM126"/>
      <c r="HXO126"/>
      <c r="HXQ126"/>
      <c r="HXS126"/>
      <c r="HXU126"/>
      <c r="HXW126"/>
      <c r="HXY126"/>
      <c r="HYA126"/>
      <c r="HYC126"/>
      <c r="HYE126"/>
      <c r="HYG126"/>
      <c r="HYI126"/>
      <c r="HYK126"/>
      <c r="HYM126"/>
      <c r="HYO126"/>
      <c r="HYQ126"/>
      <c r="HYS126"/>
      <c r="HYU126"/>
      <c r="HYW126"/>
      <c r="HYY126"/>
      <c r="HZA126"/>
      <c r="HZC126"/>
      <c r="HZE126"/>
      <c r="HZG126"/>
      <c r="HZI126"/>
      <c r="HZK126"/>
      <c r="HZM126"/>
      <c r="HZO126"/>
      <c r="HZQ126"/>
      <c r="HZS126"/>
      <c r="HZU126"/>
      <c r="HZW126"/>
      <c r="HZY126"/>
      <c r="IAA126"/>
      <c r="IAC126"/>
      <c r="IAE126"/>
      <c r="IAG126"/>
      <c r="IAI126"/>
      <c r="IAK126"/>
      <c r="IAM126"/>
      <c r="IAO126"/>
      <c r="IAQ126"/>
      <c r="IAS126"/>
      <c r="IAU126"/>
      <c r="IAW126"/>
      <c r="IAY126"/>
      <c r="IBA126"/>
      <c r="IBC126"/>
      <c r="IBE126"/>
      <c r="IBG126"/>
      <c r="IBI126"/>
      <c r="IBK126"/>
      <c r="IBM126"/>
      <c r="IBO126"/>
      <c r="IBQ126"/>
      <c r="IBS126"/>
      <c r="IBU126"/>
      <c r="IBW126"/>
      <c r="IBY126"/>
      <c r="ICA126"/>
      <c r="ICC126"/>
      <c r="ICE126"/>
      <c r="ICG126"/>
      <c r="ICI126"/>
      <c r="ICK126"/>
      <c r="ICM126"/>
      <c r="ICO126"/>
      <c r="ICQ126"/>
      <c r="ICS126"/>
      <c r="ICU126"/>
      <c r="ICW126"/>
      <c r="ICY126"/>
      <c r="IDA126"/>
      <c r="IDC126"/>
      <c r="IDE126"/>
      <c r="IDG126"/>
      <c r="IDI126"/>
      <c r="IDK126"/>
      <c r="IDM126"/>
      <c r="IDO126"/>
      <c r="IDQ126"/>
      <c r="IDS126"/>
      <c r="IDU126"/>
      <c r="IDW126"/>
      <c r="IDY126"/>
      <c r="IEA126"/>
      <c r="IEC126"/>
      <c r="IEE126"/>
      <c r="IEG126"/>
      <c r="IEI126"/>
      <c r="IEK126"/>
      <c r="IEM126"/>
      <c r="IEO126"/>
      <c r="IEQ126"/>
      <c r="IES126"/>
      <c r="IEU126"/>
      <c r="IEW126"/>
      <c r="IEY126"/>
      <c r="IFA126"/>
      <c r="IFC126"/>
      <c r="IFE126"/>
      <c r="IFG126"/>
      <c r="IFI126"/>
      <c r="IFK126"/>
      <c r="IFM126"/>
      <c r="IFO126"/>
      <c r="IFQ126"/>
      <c r="IFS126"/>
      <c r="IFU126"/>
      <c r="IFW126"/>
      <c r="IFY126"/>
      <c r="IGA126"/>
      <c r="IGC126"/>
      <c r="IGE126"/>
      <c r="IGG126"/>
      <c r="IGI126"/>
      <c r="IGK126"/>
      <c r="IGM126"/>
      <c r="IGO126"/>
      <c r="IGQ126"/>
      <c r="IGS126"/>
      <c r="IGU126"/>
      <c r="IGW126"/>
      <c r="IGY126"/>
      <c r="IHA126"/>
      <c r="IHC126"/>
      <c r="IHE126"/>
      <c r="IHG126"/>
      <c r="IHI126"/>
      <c r="IHK126"/>
      <c r="IHM126"/>
      <c r="IHO126"/>
      <c r="IHQ126"/>
      <c r="IHS126"/>
      <c r="IHU126"/>
      <c r="IHW126"/>
      <c r="IHY126"/>
      <c r="IIA126"/>
      <c r="IIC126"/>
      <c r="IIE126"/>
      <c r="IIG126"/>
      <c r="III126"/>
      <c r="IIK126"/>
      <c r="IIM126"/>
      <c r="IIO126"/>
      <c r="IIQ126"/>
      <c r="IIS126"/>
      <c r="IIU126"/>
      <c r="IIW126"/>
      <c r="IIY126"/>
      <c r="IJA126"/>
      <c r="IJC126"/>
      <c r="IJE126"/>
      <c r="IJG126"/>
      <c r="IJI126"/>
      <c r="IJK126"/>
      <c r="IJM126"/>
      <c r="IJO126"/>
      <c r="IJQ126"/>
      <c r="IJS126"/>
      <c r="IJU126"/>
      <c r="IJW126"/>
      <c r="IJY126"/>
      <c r="IKA126"/>
      <c r="IKC126"/>
      <c r="IKE126"/>
      <c r="IKG126"/>
      <c r="IKI126"/>
      <c r="IKK126"/>
      <c r="IKM126"/>
      <c r="IKO126"/>
      <c r="IKQ126"/>
      <c r="IKS126"/>
      <c r="IKU126"/>
      <c r="IKW126"/>
      <c r="IKY126"/>
      <c r="ILA126"/>
      <c r="ILC126"/>
      <c r="ILE126"/>
      <c r="ILG126"/>
      <c r="ILI126"/>
      <c r="ILK126"/>
      <c r="ILM126"/>
      <c r="ILO126"/>
      <c r="ILQ126"/>
      <c r="ILS126"/>
      <c r="ILU126"/>
      <c r="ILW126"/>
      <c r="ILY126"/>
      <c r="IMA126"/>
      <c r="IMC126"/>
      <c r="IME126"/>
      <c r="IMG126"/>
      <c r="IMI126"/>
      <c r="IMK126"/>
      <c r="IMM126"/>
      <c r="IMO126"/>
      <c r="IMQ126"/>
      <c r="IMS126"/>
      <c r="IMU126"/>
      <c r="IMW126"/>
      <c r="IMY126"/>
      <c r="INA126"/>
      <c r="INC126"/>
      <c r="INE126"/>
      <c r="ING126"/>
      <c r="INI126"/>
      <c r="INK126"/>
      <c r="INM126"/>
      <c r="INO126"/>
      <c r="INQ126"/>
      <c r="INS126"/>
      <c r="INU126"/>
      <c r="INW126"/>
      <c r="INY126"/>
      <c r="IOA126"/>
      <c r="IOC126"/>
      <c r="IOE126"/>
      <c r="IOG126"/>
      <c r="IOI126"/>
      <c r="IOK126"/>
      <c r="IOM126"/>
      <c r="IOO126"/>
      <c r="IOQ126"/>
      <c r="IOS126"/>
      <c r="IOU126"/>
      <c r="IOW126"/>
      <c r="IOY126"/>
      <c r="IPA126"/>
      <c r="IPC126"/>
      <c r="IPE126"/>
      <c r="IPG126"/>
      <c r="IPI126"/>
      <c r="IPK126"/>
      <c r="IPM126"/>
      <c r="IPO126"/>
      <c r="IPQ126"/>
      <c r="IPS126"/>
      <c r="IPU126"/>
      <c r="IPW126"/>
      <c r="IPY126"/>
      <c r="IQA126"/>
      <c r="IQC126"/>
      <c r="IQE126"/>
      <c r="IQG126"/>
      <c r="IQI126"/>
      <c r="IQK126"/>
      <c r="IQM126"/>
      <c r="IQO126"/>
      <c r="IQQ126"/>
      <c r="IQS126"/>
      <c r="IQU126"/>
      <c r="IQW126"/>
      <c r="IQY126"/>
      <c r="IRA126"/>
      <c r="IRC126"/>
      <c r="IRE126"/>
      <c r="IRG126"/>
      <c r="IRI126"/>
      <c r="IRK126"/>
      <c r="IRM126"/>
      <c r="IRO126"/>
      <c r="IRQ126"/>
      <c r="IRS126"/>
      <c r="IRU126"/>
      <c r="IRW126"/>
      <c r="IRY126"/>
      <c r="ISA126"/>
      <c r="ISC126"/>
      <c r="ISE126"/>
      <c r="ISG126"/>
      <c r="ISI126"/>
      <c r="ISK126"/>
      <c r="ISM126"/>
      <c r="ISO126"/>
      <c r="ISQ126"/>
      <c r="ISS126"/>
      <c r="ISU126"/>
      <c r="ISW126"/>
      <c r="ISY126"/>
      <c r="ITA126"/>
      <c r="ITC126"/>
      <c r="ITE126"/>
      <c r="ITG126"/>
      <c r="ITI126"/>
      <c r="ITK126"/>
      <c r="ITM126"/>
      <c r="ITO126"/>
      <c r="ITQ126"/>
      <c r="ITS126"/>
      <c r="ITU126"/>
      <c r="ITW126"/>
      <c r="ITY126"/>
      <c r="IUA126"/>
      <c r="IUC126"/>
      <c r="IUE126"/>
      <c r="IUG126"/>
      <c r="IUI126"/>
      <c r="IUK126"/>
      <c r="IUM126"/>
      <c r="IUO126"/>
      <c r="IUQ126"/>
      <c r="IUS126"/>
      <c r="IUU126"/>
      <c r="IUW126"/>
      <c r="IUY126"/>
      <c r="IVA126"/>
      <c r="IVC126"/>
      <c r="IVE126"/>
      <c r="IVG126"/>
      <c r="IVI126"/>
      <c r="IVK126"/>
      <c r="IVM126"/>
      <c r="IVO126"/>
      <c r="IVQ126"/>
      <c r="IVS126"/>
      <c r="IVU126"/>
      <c r="IVW126"/>
      <c r="IVY126"/>
      <c r="IWA126"/>
      <c r="IWC126"/>
      <c r="IWE126"/>
      <c r="IWG126"/>
      <c r="IWI126"/>
      <c r="IWK126"/>
      <c r="IWM126"/>
      <c r="IWO126"/>
      <c r="IWQ126"/>
      <c r="IWS126"/>
      <c r="IWU126"/>
      <c r="IWW126"/>
      <c r="IWY126"/>
      <c r="IXA126"/>
      <c r="IXC126"/>
      <c r="IXE126"/>
      <c r="IXG126"/>
      <c r="IXI126"/>
      <c r="IXK126"/>
      <c r="IXM126"/>
      <c r="IXO126"/>
      <c r="IXQ126"/>
      <c r="IXS126"/>
      <c r="IXU126"/>
      <c r="IXW126"/>
      <c r="IXY126"/>
      <c r="IYA126"/>
      <c r="IYC126"/>
      <c r="IYE126"/>
      <c r="IYG126"/>
      <c r="IYI126"/>
      <c r="IYK126"/>
      <c r="IYM126"/>
      <c r="IYO126"/>
      <c r="IYQ126"/>
      <c r="IYS126"/>
      <c r="IYU126"/>
      <c r="IYW126"/>
      <c r="IYY126"/>
      <c r="IZA126"/>
      <c r="IZC126"/>
      <c r="IZE126"/>
      <c r="IZG126"/>
      <c r="IZI126"/>
      <c r="IZK126"/>
      <c r="IZM126"/>
      <c r="IZO126"/>
      <c r="IZQ126"/>
      <c r="IZS126"/>
      <c r="IZU126"/>
      <c r="IZW126"/>
      <c r="IZY126"/>
      <c r="JAA126"/>
      <c r="JAC126"/>
      <c r="JAE126"/>
      <c r="JAG126"/>
      <c r="JAI126"/>
      <c r="JAK126"/>
      <c r="JAM126"/>
      <c r="JAO126"/>
      <c r="JAQ126"/>
      <c r="JAS126"/>
      <c r="JAU126"/>
      <c r="JAW126"/>
      <c r="JAY126"/>
      <c r="JBA126"/>
      <c r="JBC126"/>
      <c r="JBE126"/>
      <c r="JBG126"/>
      <c r="JBI126"/>
      <c r="JBK126"/>
      <c r="JBM126"/>
      <c r="JBO126"/>
      <c r="JBQ126"/>
      <c r="JBS126"/>
      <c r="JBU126"/>
      <c r="JBW126"/>
      <c r="JBY126"/>
      <c r="JCA126"/>
      <c r="JCC126"/>
      <c r="JCE126"/>
      <c r="JCG126"/>
      <c r="JCI126"/>
      <c r="JCK126"/>
      <c r="JCM126"/>
      <c r="JCO126"/>
      <c r="JCQ126"/>
      <c r="JCS126"/>
      <c r="JCU126"/>
      <c r="JCW126"/>
      <c r="JCY126"/>
      <c r="JDA126"/>
      <c r="JDC126"/>
      <c r="JDE126"/>
      <c r="JDG126"/>
      <c r="JDI126"/>
      <c r="JDK126"/>
      <c r="JDM126"/>
      <c r="JDO126"/>
      <c r="JDQ126"/>
      <c r="JDS126"/>
      <c r="JDU126"/>
      <c r="JDW126"/>
      <c r="JDY126"/>
      <c r="JEA126"/>
      <c r="JEC126"/>
      <c r="JEE126"/>
      <c r="JEG126"/>
      <c r="JEI126"/>
      <c r="JEK126"/>
      <c r="JEM126"/>
      <c r="JEO126"/>
      <c r="JEQ126"/>
      <c r="JES126"/>
      <c r="JEU126"/>
      <c r="JEW126"/>
      <c r="JEY126"/>
      <c r="JFA126"/>
      <c r="JFC126"/>
      <c r="JFE126"/>
      <c r="JFG126"/>
      <c r="JFI126"/>
      <c r="JFK126"/>
      <c r="JFM126"/>
      <c r="JFO126"/>
      <c r="JFQ126"/>
      <c r="JFS126"/>
      <c r="JFU126"/>
      <c r="JFW126"/>
      <c r="JFY126"/>
      <c r="JGA126"/>
      <c r="JGC126"/>
      <c r="JGE126"/>
      <c r="JGG126"/>
      <c r="JGI126"/>
      <c r="JGK126"/>
      <c r="JGM126"/>
      <c r="JGO126"/>
      <c r="JGQ126"/>
      <c r="JGS126"/>
      <c r="JGU126"/>
      <c r="JGW126"/>
      <c r="JGY126"/>
      <c r="JHA126"/>
      <c r="JHC126"/>
      <c r="JHE126"/>
      <c r="JHG126"/>
      <c r="JHI126"/>
      <c r="JHK126"/>
      <c r="JHM126"/>
      <c r="JHO126"/>
      <c r="JHQ126"/>
      <c r="JHS126"/>
      <c r="JHU126"/>
      <c r="JHW126"/>
      <c r="JHY126"/>
      <c r="JIA126"/>
      <c r="JIC126"/>
      <c r="JIE126"/>
      <c r="JIG126"/>
      <c r="JII126"/>
      <c r="JIK126"/>
      <c r="JIM126"/>
      <c r="JIO126"/>
      <c r="JIQ126"/>
      <c r="JIS126"/>
      <c r="JIU126"/>
      <c r="JIW126"/>
      <c r="JIY126"/>
      <c r="JJA126"/>
      <c r="JJC126"/>
      <c r="JJE126"/>
      <c r="JJG126"/>
      <c r="JJI126"/>
      <c r="JJK126"/>
      <c r="JJM126"/>
      <c r="JJO126"/>
      <c r="JJQ126"/>
      <c r="JJS126"/>
      <c r="JJU126"/>
      <c r="JJW126"/>
      <c r="JJY126"/>
      <c r="JKA126"/>
      <c r="JKC126"/>
      <c r="JKE126"/>
      <c r="JKG126"/>
      <c r="JKI126"/>
      <c r="JKK126"/>
      <c r="JKM126"/>
      <c r="JKO126"/>
      <c r="JKQ126"/>
      <c r="JKS126"/>
      <c r="JKU126"/>
      <c r="JKW126"/>
      <c r="JKY126"/>
      <c r="JLA126"/>
      <c r="JLC126"/>
      <c r="JLE126"/>
      <c r="JLG126"/>
      <c r="JLI126"/>
      <c r="JLK126"/>
      <c r="JLM126"/>
      <c r="JLO126"/>
      <c r="JLQ126"/>
      <c r="JLS126"/>
      <c r="JLU126"/>
      <c r="JLW126"/>
      <c r="JLY126"/>
      <c r="JMA126"/>
      <c r="JMC126"/>
      <c r="JME126"/>
      <c r="JMG126"/>
      <c r="JMI126"/>
      <c r="JMK126"/>
      <c r="JMM126"/>
      <c r="JMO126"/>
      <c r="JMQ126"/>
      <c r="JMS126"/>
      <c r="JMU126"/>
      <c r="JMW126"/>
      <c r="JMY126"/>
      <c r="JNA126"/>
      <c r="JNC126"/>
      <c r="JNE126"/>
      <c r="JNG126"/>
      <c r="JNI126"/>
      <c r="JNK126"/>
      <c r="JNM126"/>
      <c r="JNO126"/>
      <c r="JNQ126"/>
      <c r="JNS126"/>
      <c r="JNU126"/>
      <c r="JNW126"/>
      <c r="JNY126"/>
      <c r="JOA126"/>
      <c r="JOC126"/>
      <c r="JOE126"/>
      <c r="JOG126"/>
      <c r="JOI126"/>
      <c r="JOK126"/>
      <c r="JOM126"/>
      <c r="JOO126"/>
      <c r="JOQ126"/>
      <c r="JOS126"/>
      <c r="JOU126"/>
      <c r="JOW126"/>
      <c r="JOY126"/>
      <c r="JPA126"/>
      <c r="JPC126"/>
      <c r="JPE126"/>
      <c r="JPG126"/>
      <c r="JPI126"/>
      <c r="JPK126"/>
      <c r="JPM126"/>
      <c r="JPO126"/>
      <c r="JPQ126"/>
      <c r="JPS126"/>
      <c r="JPU126"/>
      <c r="JPW126"/>
      <c r="JPY126"/>
      <c r="JQA126"/>
      <c r="JQC126"/>
      <c r="JQE126"/>
      <c r="JQG126"/>
      <c r="JQI126"/>
      <c r="JQK126"/>
      <c r="JQM126"/>
      <c r="JQO126"/>
      <c r="JQQ126"/>
      <c r="JQS126"/>
      <c r="JQU126"/>
      <c r="JQW126"/>
      <c r="JQY126"/>
      <c r="JRA126"/>
      <c r="JRC126"/>
      <c r="JRE126"/>
      <c r="JRG126"/>
      <c r="JRI126"/>
      <c r="JRK126"/>
      <c r="JRM126"/>
      <c r="JRO126"/>
      <c r="JRQ126"/>
      <c r="JRS126"/>
      <c r="JRU126"/>
      <c r="JRW126"/>
      <c r="JRY126"/>
      <c r="JSA126"/>
      <c r="JSC126"/>
      <c r="JSE126"/>
      <c r="JSG126"/>
      <c r="JSI126"/>
      <c r="JSK126"/>
      <c r="JSM126"/>
      <c r="JSO126"/>
      <c r="JSQ126"/>
      <c r="JSS126"/>
      <c r="JSU126"/>
      <c r="JSW126"/>
      <c r="JSY126"/>
      <c r="JTA126"/>
      <c r="JTC126"/>
      <c r="JTE126"/>
      <c r="JTG126"/>
      <c r="JTI126"/>
      <c r="JTK126"/>
      <c r="JTM126"/>
      <c r="JTO126"/>
      <c r="JTQ126"/>
      <c r="JTS126"/>
      <c r="JTU126"/>
      <c r="JTW126"/>
      <c r="JTY126"/>
      <c r="JUA126"/>
      <c r="JUC126"/>
      <c r="JUE126"/>
      <c r="JUG126"/>
      <c r="JUI126"/>
      <c r="JUK126"/>
      <c r="JUM126"/>
      <c r="JUO126"/>
      <c r="JUQ126"/>
      <c r="JUS126"/>
      <c r="JUU126"/>
      <c r="JUW126"/>
      <c r="JUY126"/>
      <c r="JVA126"/>
      <c r="JVC126"/>
      <c r="JVE126"/>
      <c r="JVG126"/>
      <c r="JVI126"/>
      <c r="JVK126"/>
      <c r="JVM126"/>
      <c r="JVO126"/>
      <c r="JVQ126"/>
      <c r="JVS126"/>
      <c r="JVU126"/>
      <c r="JVW126"/>
      <c r="JVY126"/>
      <c r="JWA126"/>
      <c r="JWC126"/>
      <c r="JWE126"/>
      <c r="JWG126"/>
      <c r="JWI126"/>
      <c r="JWK126"/>
      <c r="JWM126"/>
      <c r="JWO126"/>
      <c r="JWQ126"/>
      <c r="JWS126"/>
      <c r="JWU126"/>
      <c r="JWW126"/>
      <c r="JWY126"/>
      <c r="JXA126"/>
      <c r="JXC126"/>
      <c r="JXE126"/>
      <c r="JXG126"/>
      <c r="JXI126"/>
      <c r="JXK126"/>
      <c r="JXM126"/>
      <c r="JXO126"/>
      <c r="JXQ126"/>
      <c r="JXS126"/>
      <c r="JXU126"/>
      <c r="JXW126"/>
      <c r="JXY126"/>
      <c r="JYA126"/>
      <c r="JYC126"/>
      <c r="JYE126"/>
      <c r="JYG126"/>
      <c r="JYI126"/>
      <c r="JYK126"/>
      <c r="JYM126"/>
      <c r="JYO126"/>
      <c r="JYQ126"/>
      <c r="JYS126"/>
      <c r="JYU126"/>
      <c r="JYW126"/>
      <c r="JYY126"/>
      <c r="JZA126"/>
      <c r="JZC126"/>
      <c r="JZE126"/>
      <c r="JZG126"/>
      <c r="JZI126"/>
      <c r="JZK126"/>
      <c r="JZM126"/>
      <c r="JZO126"/>
      <c r="JZQ126"/>
      <c r="JZS126"/>
      <c r="JZU126"/>
      <c r="JZW126"/>
      <c r="JZY126"/>
      <c r="KAA126"/>
      <c r="KAC126"/>
      <c r="KAE126"/>
      <c r="KAG126"/>
      <c r="KAI126"/>
      <c r="KAK126"/>
      <c r="KAM126"/>
      <c r="KAO126"/>
      <c r="KAQ126"/>
      <c r="KAS126"/>
      <c r="KAU126"/>
      <c r="KAW126"/>
      <c r="KAY126"/>
      <c r="KBA126"/>
      <c r="KBC126"/>
      <c r="KBE126"/>
      <c r="KBG126"/>
      <c r="KBI126"/>
      <c r="KBK126"/>
      <c r="KBM126"/>
      <c r="KBO126"/>
      <c r="KBQ126"/>
      <c r="KBS126"/>
      <c r="KBU126"/>
      <c r="KBW126"/>
      <c r="KBY126"/>
      <c r="KCA126"/>
      <c r="KCC126"/>
      <c r="KCE126"/>
      <c r="KCG126"/>
      <c r="KCI126"/>
      <c r="KCK126"/>
      <c r="KCM126"/>
      <c r="KCO126"/>
      <c r="KCQ126"/>
      <c r="KCS126"/>
      <c r="KCU126"/>
      <c r="KCW126"/>
      <c r="KCY126"/>
      <c r="KDA126"/>
      <c r="KDC126"/>
      <c r="KDE126"/>
      <c r="KDG126"/>
      <c r="KDI126"/>
      <c r="KDK126"/>
      <c r="KDM126"/>
      <c r="KDO126"/>
      <c r="KDQ126"/>
      <c r="KDS126"/>
      <c r="KDU126"/>
      <c r="KDW126"/>
      <c r="KDY126"/>
      <c r="KEA126"/>
      <c r="KEC126"/>
      <c r="KEE126"/>
      <c r="KEG126"/>
      <c r="KEI126"/>
      <c r="KEK126"/>
      <c r="KEM126"/>
      <c r="KEO126"/>
      <c r="KEQ126"/>
      <c r="KES126"/>
      <c r="KEU126"/>
      <c r="KEW126"/>
      <c r="KEY126"/>
      <c r="KFA126"/>
      <c r="KFC126"/>
      <c r="KFE126"/>
      <c r="KFG126"/>
      <c r="KFI126"/>
      <c r="KFK126"/>
      <c r="KFM126"/>
      <c r="KFO126"/>
      <c r="KFQ126"/>
      <c r="KFS126"/>
      <c r="KFU126"/>
      <c r="KFW126"/>
      <c r="KFY126"/>
      <c r="KGA126"/>
      <c r="KGC126"/>
      <c r="KGE126"/>
      <c r="KGG126"/>
      <c r="KGI126"/>
      <c r="KGK126"/>
      <c r="KGM126"/>
      <c r="KGO126"/>
      <c r="KGQ126"/>
      <c r="KGS126"/>
      <c r="KGU126"/>
      <c r="KGW126"/>
      <c r="KGY126"/>
      <c r="KHA126"/>
      <c r="KHC126"/>
      <c r="KHE126"/>
      <c r="KHG126"/>
      <c r="KHI126"/>
      <c r="KHK126"/>
      <c r="KHM126"/>
      <c r="KHO126"/>
      <c r="KHQ126"/>
      <c r="KHS126"/>
      <c r="KHU126"/>
      <c r="KHW126"/>
      <c r="KHY126"/>
      <c r="KIA126"/>
      <c r="KIC126"/>
      <c r="KIE126"/>
      <c r="KIG126"/>
      <c r="KII126"/>
      <c r="KIK126"/>
      <c r="KIM126"/>
      <c r="KIO126"/>
      <c r="KIQ126"/>
      <c r="KIS126"/>
      <c r="KIU126"/>
      <c r="KIW126"/>
      <c r="KIY126"/>
      <c r="KJA126"/>
      <c r="KJC126"/>
      <c r="KJE126"/>
      <c r="KJG126"/>
      <c r="KJI126"/>
      <c r="KJK126"/>
      <c r="KJM126"/>
      <c r="KJO126"/>
      <c r="KJQ126"/>
      <c r="KJS126"/>
      <c r="KJU126"/>
      <c r="KJW126"/>
      <c r="KJY126"/>
      <c r="KKA126"/>
      <c r="KKC126"/>
      <c r="KKE126"/>
      <c r="KKG126"/>
      <c r="KKI126"/>
      <c r="KKK126"/>
      <c r="KKM126"/>
      <c r="KKO126"/>
      <c r="KKQ126"/>
      <c r="KKS126"/>
      <c r="KKU126"/>
      <c r="KKW126"/>
      <c r="KKY126"/>
      <c r="KLA126"/>
      <c r="KLC126"/>
      <c r="KLE126"/>
      <c r="KLG126"/>
      <c r="KLI126"/>
      <c r="KLK126"/>
      <c r="KLM126"/>
      <c r="KLO126"/>
      <c r="KLQ126"/>
      <c r="KLS126"/>
      <c r="KLU126"/>
      <c r="KLW126"/>
      <c r="KLY126"/>
      <c r="KMA126"/>
      <c r="KMC126"/>
      <c r="KME126"/>
      <c r="KMG126"/>
      <c r="KMI126"/>
      <c r="KMK126"/>
      <c r="KMM126"/>
      <c r="KMO126"/>
      <c r="KMQ126"/>
      <c r="KMS126"/>
      <c r="KMU126"/>
      <c r="KMW126"/>
      <c r="KMY126"/>
      <c r="KNA126"/>
      <c r="KNC126"/>
      <c r="KNE126"/>
      <c r="KNG126"/>
      <c r="KNI126"/>
      <c r="KNK126"/>
      <c r="KNM126"/>
      <c r="KNO126"/>
      <c r="KNQ126"/>
      <c r="KNS126"/>
      <c r="KNU126"/>
      <c r="KNW126"/>
      <c r="KNY126"/>
      <c r="KOA126"/>
      <c r="KOC126"/>
      <c r="KOE126"/>
      <c r="KOG126"/>
      <c r="KOI126"/>
      <c r="KOK126"/>
      <c r="KOM126"/>
      <c r="KOO126"/>
      <c r="KOQ126"/>
      <c r="KOS126"/>
      <c r="KOU126"/>
      <c r="KOW126"/>
      <c r="KOY126"/>
      <c r="KPA126"/>
      <c r="KPC126"/>
      <c r="KPE126"/>
      <c r="KPG126"/>
      <c r="KPI126"/>
      <c r="KPK126"/>
      <c r="KPM126"/>
      <c r="KPO126"/>
      <c r="KPQ126"/>
      <c r="KPS126"/>
      <c r="KPU126"/>
      <c r="KPW126"/>
      <c r="KPY126"/>
      <c r="KQA126"/>
      <c r="KQC126"/>
      <c r="KQE126"/>
      <c r="KQG126"/>
      <c r="KQI126"/>
      <c r="KQK126"/>
      <c r="KQM126"/>
      <c r="KQO126"/>
      <c r="KQQ126"/>
      <c r="KQS126"/>
      <c r="KQU126"/>
      <c r="KQW126"/>
      <c r="KQY126"/>
      <c r="KRA126"/>
      <c r="KRC126"/>
      <c r="KRE126"/>
      <c r="KRG126"/>
      <c r="KRI126"/>
      <c r="KRK126"/>
      <c r="KRM126"/>
      <c r="KRO126"/>
      <c r="KRQ126"/>
      <c r="KRS126"/>
      <c r="KRU126"/>
      <c r="KRW126"/>
      <c r="KRY126"/>
      <c r="KSA126"/>
      <c r="KSC126"/>
      <c r="KSE126"/>
      <c r="KSG126"/>
      <c r="KSI126"/>
      <c r="KSK126"/>
      <c r="KSM126"/>
      <c r="KSO126"/>
      <c r="KSQ126"/>
      <c r="KSS126"/>
      <c r="KSU126"/>
      <c r="KSW126"/>
      <c r="KSY126"/>
      <c r="KTA126"/>
      <c r="KTC126"/>
      <c r="KTE126"/>
      <c r="KTG126"/>
      <c r="KTI126"/>
      <c r="KTK126"/>
      <c r="KTM126"/>
      <c r="KTO126"/>
      <c r="KTQ126"/>
      <c r="KTS126"/>
      <c r="KTU126"/>
      <c r="KTW126"/>
      <c r="KTY126"/>
      <c r="KUA126"/>
      <c r="KUC126"/>
      <c r="KUE126"/>
      <c r="KUG126"/>
      <c r="KUI126"/>
      <c r="KUK126"/>
      <c r="KUM126"/>
      <c r="KUO126"/>
      <c r="KUQ126"/>
      <c r="KUS126"/>
      <c r="KUU126"/>
      <c r="KUW126"/>
      <c r="KUY126"/>
      <c r="KVA126"/>
      <c r="KVC126"/>
      <c r="KVE126"/>
      <c r="KVG126"/>
      <c r="KVI126"/>
      <c r="KVK126"/>
      <c r="KVM126"/>
      <c r="KVO126"/>
      <c r="KVQ126"/>
      <c r="KVS126"/>
      <c r="KVU126"/>
      <c r="KVW126"/>
      <c r="KVY126"/>
      <c r="KWA126"/>
      <c r="KWC126"/>
      <c r="KWE126"/>
      <c r="KWG126"/>
      <c r="KWI126"/>
      <c r="KWK126"/>
      <c r="KWM126"/>
      <c r="KWO126"/>
      <c r="KWQ126"/>
      <c r="KWS126"/>
      <c r="KWU126"/>
      <c r="KWW126"/>
      <c r="KWY126"/>
      <c r="KXA126"/>
      <c r="KXC126"/>
      <c r="KXE126"/>
      <c r="KXG126"/>
      <c r="KXI126"/>
      <c r="KXK126"/>
      <c r="KXM126"/>
      <c r="KXO126"/>
      <c r="KXQ126"/>
      <c r="KXS126"/>
      <c r="KXU126"/>
      <c r="KXW126"/>
      <c r="KXY126"/>
      <c r="KYA126"/>
      <c r="KYC126"/>
      <c r="KYE126"/>
      <c r="KYG126"/>
      <c r="KYI126"/>
      <c r="KYK126"/>
      <c r="KYM126"/>
      <c r="KYO126"/>
      <c r="KYQ126"/>
      <c r="KYS126"/>
      <c r="KYU126"/>
      <c r="KYW126"/>
      <c r="KYY126"/>
      <c r="KZA126"/>
      <c r="KZC126"/>
      <c r="KZE126"/>
      <c r="KZG126"/>
      <c r="KZI126"/>
      <c r="KZK126"/>
      <c r="KZM126"/>
      <c r="KZO126"/>
      <c r="KZQ126"/>
      <c r="KZS126"/>
      <c r="KZU126"/>
      <c r="KZW126"/>
      <c r="KZY126"/>
      <c r="LAA126"/>
      <c r="LAC126"/>
      <c r="LAE126"/>
      <c r="LAG126"/>
      <c r="LAI126"/>
      <c r="LAK126"/>
      <c r="LAM126"/>
      <c r="LAO126"/>
      <c r="LAQ126"/>
      <c r="LAS126"/>
      <c r="LAU126"/>
      <c r="LAW126"/>
      <c r="LAY126"/>
      <c r="LBA126"/>
      <c r="LBC126"/>
      <c r="LBE126"/>
      <c r="LBG126"/>
      <c r="LBI126"/>
      <c r="LBK126"/>
      <c r="LBM126"/>
      <c r="LBO126"/>
      <c r="LBQ126"/>
      <c r="LBS126"/>
      <c r="LBU126"/>
      <c r="LBW126"/>
      <c r="LBY126"/>
      <c r="LCA126"/>
      <c r="LCC126"/>
      <c r="LCE126"/>
      <c r="LCG126"/>
      <c r="LCI126"/>
      <c r="LCK126"/>
      <c r="LCM126"/>
      <c r="LCO126"/>
      <c r="LCQ126"/>
      <c r="LCS126"/>
      <c r="LCU126"/>
      <c r="LCW126"/>
      <c r="LCY126"/>
      <c r="LDA126"/>
      <c r="LDC126"/>
      <c r="LDE126"/>
      <c r="LDG126"/>
      <c r="LDI126"/>
      <c r="LDK126"/>
      <c r="LDM126"/>
      <c r="LDO126"/>
      <c r="LDQ126"/>
      <c r="LDS126"/>
      <c r="LDU126"/>
      <c r="LDW126"/>
      <c r="LDY126"/>
      <c r="LEA126"/>
      <c r="LEC126"/>
      <c r="LEE126"/>
      <c r="LEG126"/>
      <c r="LEI126"/>
      <c r="LEK126"/>
      <c r="LEM126"/>
      <c r="LEO126"/>
      <c r="LEQ126"/>
      <c r="LES126"/>
      <c r="LEU126"/>
      <c r="LEW126"/>
      <c r="LEY126"/>
      <c r="LFA126"/>
      <c r="LFC126"/>
      <c r="LFE126"/>
      <c r="LFG126"/>
      <c r="LFI126"/>
      <c r="LFK126"/>
      <c r="LFM126"/>
      <c r="LFO126"/>
      <c r="LFQ126"/>
      <c r="LFS126"/>
      <c r="LFU126"/>
      <c r="LFW126"/>
      <c r="LFY126"/>
      <c r="LGA126"/>
      <c r="LGC126"/>
      <c r="LGE126"/>
      <c r="LGG126"/>
      <c r="LGI126"/>
      <c r="LGK126"/>
      <c r="LGM126"/>
      <c r="LGO126"/>
      <c r="LGQ126"/>
      <c r="LGS126"/>
      <c r="LGU126"/>
      <c r="LGW126"/>
      <c r="LGY126"/>
      <c r="LHA126"/>
      <c r="LHC126"/>
      <c r="LHE126"/>
      <c r="LHG126"/>
      <c r="LHI126"/>
      <c r="LHK126"/>
      <c r="LHM126"/>
      <c r="LHO126"/>
      <c r="LHQ126"/>
      <c r="LHS126"/>
      <c r="LHU126"/>
      <c r="LHW126"/>
      <c r="LHY126"/>
      <c r="LIA126"/>
      <c r="LIC126"/>
      <c r="LIE126"/>
      <c r="LIG126"/>
      <c r="LII126"/>
      <c r="LIK126"/>
      <c r="LIM126"/>
      <c r="LIO126"/>
      <c r="LIQ126"/>
      <c r="LIS126"/>
      <c r="LIU126"/>
      <c r="LIW126"/>
      <c r="LIY126"/>
      <c r="LJA126"/>
      <c r="LJC126"/>
      <c r="LJE126"/>
      <c r="LJG126"/>
      <c r="LJI126"/>
      <c r="LJK126"/>
      <c r="LJM126"/>
      <c r="LJO126"/>
      <c r="LJQ126"/>
      <c r="LJS126"/>
      <c r="LJU126"/>
      <c r="LJW126"/>
      <c r="LJY126"/>
      <c r="LKA126"/>
      <c r="LKC126"/>
      <c r="LKE126"/>
      <c r="LKG126"/>
      <c r="LKI126"/>
      <c r="LKK126"/>
      <c r="LKM126"/>
      <c r="LKO126"/>
      <c r="LKQ126"/>
      <c r="LKS126"/>
      <c r="LKU126"/>
      <c r="LKW126"/>
      <c r="LKY126"/>
      <c r="LLA126"/>
      <c r="LLC126"/>
      <c r="LLE126"/>
      <c r="LLG126"/>
      <c r="LLI126"/>
      <c r="LLK126"/>
      <c r="LLM126"/>
      <c r="LLO126"/>
      <c r="LLQ126"/>
      <c r="LLS126"/>
      <c r="LLU126"/>
      <c r="LLW126"/>
      <c r="LLY126"/>
      <c r="LMA126"/>
      <c r="LMC126"/>
      <c r="LME126"/>
      <c r="LMG126"/>
      <c r="LMI126"/>
      <c r="LMK126"/>
      <c r="LMM126"/>
      <c r="LMO126"/>
      <c r="LMQ126"/>
      <c r="LMS126"/>
      <c r="LMU126"/>
      <c r="LMW126"/>
      <c r="LMY126"/>
      <c r="LNA126"/>
      <c r="LNC126"/>
      <c r="LNE126"/>
      <c r="LNG126"/>
      <c r="LNI126"/>
      <c r="LNK126"/>
      <c r="LNM126"/>
      <c r="LNO126"/>
      <c r="LNQ126"/>
      <c r="LNS126"/>
      <c r="LNU126"/>
      <c r="LNW126"/>
      <c r="LNY126"/>
      <c r="LOA126"/>
      <c r="LOC126"/>
      <c r="LOE126"/>
      <c r="LOG126"/>
      <c r="LOI126"/>
      <c r="LOK126"/>
      <c r="LOM126"/>
      <c r="LOO126"/>
      <c r="LOQ126"/>
      <c r="LOS126"/>
      <c r="LOU126"/>
      <c r="LOW126"/>
      <c r="LOY126"/>
      <c r="LPA126"/>
      <c r="LPC126"/>
      <c r="LPE126"/>
      <c r="LPG126"/>
      <c r="LPI126"/>
      <c r="LPK126"/>
      <c r="LPM126"/>
      <c r="LPO126"/>
      <c r="LPQ126"/>
      <c r="LPS126"/>
      <c r="LPU126"/>
      <c r="LPW126"/>
      <c r="LPY126"/>
      <c r="LQA126"/>
      <c r="LQC126"/>
      <c r="LQE126"/>
      <c r="LQG126"/>
      <c r="LQI126"/>
      <c r="LQK126"/>
      <c r="LQM126"/>
      <c r="LQO126"/>
      <c r="LQQ126"/>
      <c r="LQS126"/>
      <c r="LQU126"/>
      <c r="LQW126"/>
      <c r="LQY126"/>
      <c r="LRA126"/>
      <c r="LRC126"/>
      <c r="LRE126"/>
      <c r="LRG126"/>
      <c r="LRI126"/>
      <c r="LRK126"/>
      <c r="LRM126"/>
      <c r="LRO126"/>
      <c r="LRQ126"/>
      <c r="LRS126"/>
      <c r="LRU126"/>
      <c r="LRW126"/>
      <c r="LRY126"/>
      <c r="LSA126"/>
      <c r="LSC126"/>
      <c r="LSE126"/>
      <c r="LSG126"/>
      <c r="LSI126"/>
      <c r="LSK126"/>
      <c r="LSM126"/>
      <c r="LSO126"/>
      <c r="LSQ126"/>
      <c r="LSS126"/>
      <c r="LSU126"/>
      <c r="LSW126"/>
      <c r="LSY126"/>
      <c r="LTA126"/>
      <c r="LTC126"/>
      <c r="LTE126"/>
      <c r="LTG126"/>
      <c r="LTI126"/>
      <c r="LTK126"/>
      <c r="LTM126"/>
      <c r="LTO126"/>
      <c r="LTQ126"/>
      <c r="LTS126"/>
      <c r="LTU126"/>
      <c r="LTW126"/>
      <c r="LTY126"/>
      <c r="LUA126"/>
      <c r="LUC126"/>
      <c r="LUE126"/>
      <c r="LUG126"/>
      <c r="LUI126"/>
      <c r="LUK126"/>
      <c r="LUM126"/>
      <c r="LUO126"/>
      <c r="LUQ126"/>
      <c r="LUS126"/>
      <c r="LUU126"/>
      <c r="LUW126"/>
      <c r="LUY126"/>
      <c r="LVA126"/>
      <c r="LVC126"/>
      <c r="LVE126"/>
      <c r="LVG126"/>
      <c r="LVI126"/>
      <c r="LVK126"/>
      <c r="LVM126"/>
      <c r="LVO126"/>
      <c r="LVQ126"/>
      <c r="LVS126"/>
      <c r="LVU126"/>
      <c r="LVW126"/>
      <c r="LVY126"/>
      <c r="LWA126"/>
      <c r="LWC126"/>
      <c r="LWE126"/>
      <c r="LWG126"/>
      <c r="LWI126"/>
      <c r="LWK126"/>
      <c r="LWM126"/>
      <c r="LWO126"/>
      <c r="LWQ126"/>
      <c r="LWS126"/>
      <c r="LWU126"/>
      <c r="LWW126"/>
      <c r="LWY126"/>
      <c r="LXA126"/>
      <c r="LXC126"/>
      <c r="LXE126"/>
      <c r="LXG126"/>
      <c r="LXI126"/>
      <c r="LXK126"/>
      <c r="LXM126"/>
      <c r="LXO126"/>
      <c r="LXQ126"/>
      <c r="LXS126"/>
      <c r="LXU126"/>
      <c r="LXW126"/>
      <c r="LXY126"/>
      <c r="LYA126"/>
      <c r="LYC126"/>
      <c r="LYE126"/>
      <c r="LYG126"/>
      <c r="LYI126"/>
      <c r="LYK126"/>
      <c r="LYM126"/>
      <c r="LYO126"/>
      <c r="LYQ126"/>
      <c r="LYS126"/>
      <c r="LYU126"/>
      <c r="LYW126"/>
      <c r="LYY126"/>
      <c r="LZA126"/>
      <c r="LZC126"/>
      <c r="LZE126"/>
      <c r="LZG126"/>
      <c r="LZI126"/>
      <c r="LZK126"/>
      <c r="LZM126"/>
      <c r="LZO126"/>
      <c r="LZQ126"/>
      <c r="LZS126"/>
      <c r="LZU126"/>
      <c r="LZW126"/>
      <c r="LZY126"/>
      <c r="MAA126"/>
      <c r="MAC126"/>
      <c r="MAE126"/>
      <c r="MAG126"/>
      <c r="MAI126"/>
      <c r="MAK126"/>
      <c r="MAM126"/>
      <c r="MAO126"/>
      <c r="MAQ126"/>
      <c r="MAS126"/>
      <c r="MAU126"/>
      <c r="MAW126"/>
      <c r="MAY126"/>
      <c r="MBA126"/>
      <c r="MBC126"/>
      <c r="MBE126"/>
      <c r="MBG126"/>
      <c r="MBI126"/>
      <c r="MBK126"/>
      <c r="MBM126"/>
      <c r="MBO126"/>
      <c r="MBQ126"/>
      <c r="MBS126"/>
      <c r="MBU126"/>
      <c r="MBW126"/>
      <c r="MBY126"/>
      <c r="MCA126"/>
      <c r="MCC126"/>
      <c r="MCE126"/>
      <c r="MCG126"/>
      <c r="MCI126"/>
      <c r="MCK126"/>
      <c r="MCM126"/>
      <c r="MCO126"/>
      <c r="MCQ126"/>
      <c r="MCS126"/>
      <c r="MCU126"/>
      <c r="MCW126"/>
      <c r="MCY126"/>
      <c r="MDA126"/>
      <c r="MDC126"/>
      <c r="MDE126"/>
      <c r="MDG126"/>
      <c r="MDI126"/>
      <c r="MDK126"/>
      <c r="MDM126"/>
      <c r="MDO126"/>
      <c r="MDQ126"/>
      <c r="MDS126"/>
      <c r="MDU126"/>
      <c r="MDW126"/>
      <c r="MDY126"/>
      <c r="MEA126"/>
      <c r="MEC126"/>
      <c r="MEE126"/>
      <c r="MEG126"/>
      <c r="MEI126"/>
      <c r="MEK126"/>
      <c r="MEM126"/>
      <c r="MEO126"/>
      <c r="MEQ126"/>
      <c r="MES126"/>
      <c r="MEU126"/>
      <c r="MEW126"/>
      <c r="MEY126"/>
      <c r="MFA126"/>
      <c r="MFC126"/>
      <c r="MFE126"/>
      <c r="MFG126"/>
      <c r="MFI126"/>
      <c r="MFK126"/>
      <c r="MFM126"/>
      <c r="MFO126"/>
      <c r="MFQ126"/>
      <c r="MFS126"/>
      <c r="MFU126"/>
      <c r="MFW126"/>
      <c r="MFY126"/>
      <c r="MGA126"/>
      <c r="MGC126"/>
      <c r="MGE126"/>
      <c r="MGG126"/>
      <c r="MGI126"/>
      <c r="MGK126"/>
      <c r="MGM126"/>
      <c r="MGO126"/>
      <c r="MGQ126"/>
      <c r="MGS126"/>
      <c r="MGU126"/>
      <c r="MGW126"/>
      <c r="MGY126"/>
      <c r="MHA126"/>
      <c r="MHC126"/>
      <c r="MHE126"/>
      <c r="MHG126"/>
      <c r="MHI126"/>
      <c r="MHK126"/>
      <c r="MHM126"/>
      <c r="MHO126"/>
      <c r="MHQ126"/>
      <c r="MHS126"/>
      <c r="MHU126"/>
      <c r="MHW126"/>
      <c r="MHY126"/>
      <c r="MIA126"/>
      <c r="MIC126"/>
      <c r="MIE126"/>
      <c r="MIG126"/>
      <c r="MII126"/>
      <c r="MIK126"/>
      <c r="MIM126"/>
      <c r="MIO126"/>
      <c r="MIQ126"/>
      <c r="MIS126"/>
      <c r="MIU126"/>
      <c r="MIW126"/>
      <c r="MIY126"/>
      <c r="MJA126"/>
      <c r="MJC126"/>
      <c r="MJE126"/>
      <c r="MJG126"/>
      <c r="MJI126"/>
      <c r="MJK126"/>
      <c r="MJM126"/>
      <c r="MJO126"/>
      <c r="MJQ126"/>
      <c r="MJS126"/>
      <c r="MJU126"/>
      <c r="MJW126"/>
      <c r="MJY126"/>
      <c r="MKA126"/>
      <c r="MKC126"/>
      <c r="MKE126"/>
      <c r="MKG126"/>
      <c r="MKI126"/>
      <c r="MKK126"/>
      <c r="MKM126"/>
      <c r="MKO126"/>
      <c r="MKQ126"/>
      <c r="MKS126"/>
      <c r="MKU126"/>
      <c r="MKW126"/>
      <c r="MKY126"/>
      <c r="MLA126"/>
      <c r="MLC126"/>
      <c r="MLE126"/>
      <c r="MLG126"/>
      <c r="MLI126"/>
      <c r="MLK126"/>
      <c r="MLM126"/>
      <c r="MLO126"/>
      <c r="MLQ126"/>
      <c r="MLS126"/>
      <c r="MLU126"/>
      <c r="MLW126"/>
      <c r="MLY126"/>
      <c r="MMA126"/>
      <c r="MMC126"/>
      <c r="MME126"/>
      <c r="MMG126"/>
      <c r="MMI126"/>
      <c r="MMK126"/>
      <c r="MMM126"/>
      <c r="MMO126"/>
      <c r="MMQ126"/>
      <c r="MMS126"/>
      <c r="MMU126"/>
      <c r="MMW126"/>
      <c r="MMY126"/>
      <c r="MNA126"/>
      <c r="MNC126"/>
      <c r="MNE126"/>
      <c r="MNG126"/>
      <c r="MNI126"/>
      <c r="MNK126"/>
      <c r="MNM126"/>
      <c r="MNO126"/>
      <c r="MNQ126"/>
      <c r="MNS126"/>
      <c r="MNU126"/>
      <c r="MNW126"/>
      <c r="MNY126"/>
      <c r="MOA126"/>
      <c r="MOC126"/>
      <c r="MOE126"/>
      <c r="MOG126"/>
      <c r="MOI126"/>
      <c r="MOK126"/>
      <c r="MOM126"/>
      <c r="MOO126"/>
      <c r="MOQ126"/>
      <c r="MOS126"/>
      <c r="MOU126"/>
      <c r="MOW126"/>
      <c r="MOY126"/>
      <c r="MPA126"/>
      <c r="MPC126"/>
      <c r="MPE126"/>
      <c r="MPG126"/>
      <c r="MPI126"/>
      <c r="MPK126"/>
      <c r="MPM126"/>
      <c r="MPO126"/>
      <c r="MPQ126"/>
      <c r="MPS126"/>
      <c r="MPU126"/>
      <c r="MPW126"/>
      <c r="MPY126"/>
      <c r="MQA126"/>
      <c r="MQC126"/>
      <c r="MQE126"/>
      <c r="MQG126"/>
      <c r="MQI126"/>
      <c r="MQK126"/>
      <c r="MQM126"/>
      <c r="MQO126"/>
      <c r="MQQ126"/>
      <c r="MQS126"/>
      <c r="MQU126"/>
      <c r="MQW126"/>
      <c r="MQY126"/>
      <c r="MRA126"/>
      <c r="MRC126"/>
      <c r="MRE126"/>
      <c r="MRG126"/>
      <c r="MRI126"/>
      <c r="MRK126"/>
      <c r="MRM126"/>
      <c r="MRO126"/>
      <c r="MRQ126"/>
      <c r="MRS126"/>
      <c r="MRU126"/>
      <c r="MRW126"/>
      <c r="MRY126"/>
      <c r="MSA126"/>
      <c r="MSC126"/>
      <c r="MSE126"/>
      <c r="MSG126"/>
      <c r="MSI126"/>
      <c r="MSK126"/>
      <c r="MSM126"/>
      <c r="MSO126"/>
      <c r="MSQ126"/>
      <c r="MSS126"/>
      <c r="MSU126"/>
      <c r="MSW126"/>
      <c r="MSY126"/>
      <c r="MTA126"/>
      <c r="MTC126"/>
      <c r="MTE126"/>
      <c r="MTG126"/>
      <c r="MTI126"/>
      <c r="MTK126"/>
      <c r="MTM126"/>
      <c r="MTO126"/>
      <c r="MTQ126"/>
      <c r="MTS126"/>
      <c r="MTU126"/>
      <c r="MTW126"/>
      <c r="MTY126"/>
      <c r="MUA126"/>
      <c r="MUC126"/>
      <c r="MUE126"/>
      <c r="MUG126"/>
      <c r="MUI126"/>
      <c r="MUK126"/>
      <c r="MUM126"/>
      <c r="MUO126"/>
      <c r="MUQ126"/>
      <c r="MUS126"/>
      <c r="MUU126"/>
      <c r="MUW126"/>
      <c r="MUY126"/>
      <c r="MVA126"/>
      <c r="MVC126"/>
      <c r="MVE126"/>
      <c r="MVG126"/>
      <c r="MVI126"/>
      <c r="MVK126"/>
      <c r="MVM126"/>
      <c r="MVO126"/>
      <c r="MVQ126"/>
      <c r="MVS126"/>
      <c r="MVU126"/>
      <c r="MVW126"/>
      <c r="MVY126"/>
      <c r="MWA126"/>
      <c r="MWC126"/>
      <c r="MWE126"/>
      <c r="MWG126"/>
      <c r="MWI126"/>
      <c r="MWK126"/>
      <c r="MWM126"/>
      <c r="MWO126"/>
      <c r="MWQ126"/>
      <c r="MWS126"/>
      <c r="MWU126"/>
      <c r="MWW126"/>
      <c r="MWY126"/>
      <c r="MXA126"/>
      <c r="MXC126"/>
      <c r="MXE126"/>
      <c r="MXG126"/>
      <c r="MXI126"/>
      <c r="MXK126"/>
      <c r="MXM126"/>
      <c r="MXO126"/>
      <c r="MXQ126"/>
      <c r="MXS126"/>
      <c r="MXU126"/>
      <c r="MXW126"/>
      <c r="MXY126"/>
      <c r="MYA126"/>
      <c r="MYC126"/>
      <c r="MYE126"/>
      <c r="MYG126"/>
      <c r="MYI126"/>
      <c r="MYK126"/>
      <c r="MYM126"/>
      <c r="MYO126"/>
      <c r="MYQ126"/>
      <c r="MYS126"/>
      <c r="MYU126"/>
      <c r="MYW126"/>
      <c r="MYY126"/>
      <c r="MZA126"/>
      <c r="MZC126"/>
      <c r="MZE126"/>
      <c r="MZG126"/>
      <c r="MZI126"/>
      <c r="MZK126"/>
      <c r="MZM126"/>
      <c r="MZO126"/>
      <c r="MZQ126"/>
      <c r="MZS126"/>
      <c r="MZU126"/>
      <c r="MZW126"/>
      <c r="MZY126"/>
      <c r="NAA126"/>
      <c r="NAC126"/>
      <c r="NAE126"/>
      <c r="NAG126"/>
      <c r="NAI126"/>
      <c r="NAK126"/>
      <c r="NAM126"/>
      <c r="NAO126"/>
      <c r="NAQ126"/>
      <c r="NAS126"/>
      <c r="NAU126"/>
      <c r="NAW126"/>
      <c r="NAY126"/>
      <c r="NBA126"/>
      <c r="NBC126"/>
      <c r="NBE126"/>
      <c r="NBG126"/>
      <c r="NBI126"/>
      <c r="NBK126"/>
      <c r="NBM126"/>
      <c r="NBO126"/>
      <c r="NBQ126"/>
      <c r="NBS126"/>
      <c r="NBU126"/>
      <c r="NBW126"/>
      <c r="NBY126"/>
      <c r="NCA126"/>
      <c r="NCC126"/>
      <c r="NCE126"/>
      <c r="NCG126"/>
      <c r="NCI126"/>
      <c r="NCK126"/>
      <c r="NCM126"/>
      <c r="NCO126"/>
      <c r="NCQ126"/>
      <c r="NCS126"/>
      <c r="NCU126"/>
      <c r="NCW126"/>
      <c r="NCY126"/>
      <c r="NDA126"/>
      <c r="NDC126"/>
      <c r="NDE126"/>
      <c r="NDG126"/>
      <c r="NDI126"/>
      <c r="NDK126"/>
      <c r="NDM126"/>
      <c r="NDO126"/>
      <c r="NDQ126"/>
      <c r="NDS126"/>
      <c r="NDU126"/>
      <c r="NDW126"/>
      <c r="NDY126"/>
      <c r="NEA126"/>
      <c r="NEC126"/>
      <c r="NEE126"/>
      <c r="NEG126"/>
      <c r="NEI126"/>
      <c r="NEK126"/>
      <c r="NEM126"/>
      <c r="NEO126"/>
      <c r="NEQ126"/>
      <c r="NES126"/>
      <c r="NEU126"/>
      <c r="NEW126"/>
      <c r="NEY126"/>
      <c r="NFA126"/>
      <c r="NFC126"/>
      <c r="NFE126"/>
      <c r="NFG126"/>
      <c r="NFI126"/>
      <c r="NFK126"/>
      <c r="NFM126"/>
      <c r="NFO126"/>
      <c r="NFQ126"/>
      <c r="NFS126"/>
      <c r="NFU126"/>
      <c r="NFW126"/>
      <c r="NFY126"/>
      <c r="NGA126"/>
      <c r="NGC126"/>
      <c r="NGE126"/>
      <c r="NGG126"/>
      <c r="NGI126"/>
      <c r="NGK126"/>
      <c r="NGM126"/>
      <c r="NGO126"/>
      <c r="NGQ126"/>
      <c r="NGS126"/>
      <c r="NGU126"/>
      <c r="NGW126"/>
      <c r="NGY126"/>
      <c r="NHA126"/>
      <c r="NHC126"/>
      <c r="NHE126"/>
      <c r="NHG126"/>
      <c r="NHI126"/>
      <c r="NHK126"/>
      <c r="NHM126"/>
      <c r="NHO126"/>
      <c r="NHQ126"/>
      <c r="NHS126"/>
      <c r="NHU126"/>
      <c r="NHW126"/>
      <c r="NHY126"/>
      <c r="NIA126"/>
      <c r="NIC126"/>
      <c r="NIE126"/>
      <c r="NIG126"/>
      <c r="NII126"/>
      <c r="NIK126"/>
      <c r="NIM126"/>
      <c r="NIO126"/>
      <c r="NIQ126"/>
      <c r="NIS126"/>
      <c r="NIU126"/>
      <c r="NIW126"/>
      <c r="NIY126"/>
      <c r="NJA126"/>
      <c r="NJC126"/>
      <c r="NJE126"/>
      <c r="NJG126"/>
      <c r="NJI126"/>
      <c r="NJK126"/>
      <c r="NJM126"/>
      <c r="NJO126"/>
      <c r="NJQ126"/>
      <c r="NJS126"/>
      <c r="NJU126"/>
      <c r="NJW126"/>
      <c r="NJY126"/>
      <c r="NKA126"/>
      <c r="NKC126"/>
      <c r="NKE126"/>
      <c r="NKG126"/>
      <c r="NKI126"/>
      <c r="NKK126"/>
      <c r="NKM126"/>
      <c r="NKO126"/>
      <c r="NKQ126"/>
      <c r="NKS126"/>
      <c r="NKU126"/>
      <c r="NKW126"/>
      <c r="NKY126"/>
      <c r="NLA126"/>
      <c r="NLC126"/>
      <c r="NLE126"/>
      <c r="NLG126"/>
      <c r="NLI126"/>
      <c r="NLK126"/>
      <c r="NLM126"/>
      <c r="NLO126"/>
      <c r="NLQ126"/>
      <c r="NLS126"/>
      <c r="NLU126"/>
      <c r="NLW126"/>
      <c r="NLY126"/>
      <c r="NMA126"/>
      <c r="NMC126"/>
      <c r="NME126"/>
      <c r="NMG126"/>
      <c r="NMI126"/>
      <c r="NMK126"/>
      <c r="NMM126"/>
      <c r="NMO126"/>
      <c r="NMQ126"/>
      <c r="NMS126"/>
      <c r="NMU126"/>
      <c r="NMW126"/>
      <c r="NMY126"/>
      <c r="NNA126"/>
      <c r="NNC126"/>
      <c r="NNE126"/>
      <c r="NNG126"/>
      <c r="NNI126"/>
      <c r="NNK126"/>
      <c r="NNM126"/>
      <c r="NNO126"/>
      <c r="NNQ126"/>
      <c r="NNS126"/>
      <c r="NNU126"/>
      <c r="NNW126"/>
      <c r="NNY126"/>
      <c r="NOA126"/>
      <c r="NOC126"/>
      <c r="NOE126"/>
      <c r="NOG126"/>
      <c r="NOI126"/>
      <c r="NOK126"/>
      <c r="NOM126"/>
      <c r="NOO126"/>
      <c r="NOQ126"/>
      <c r="NOS126"/>
      <c r="NOU126"/>
      <c r="NOW126"/>
      <c r="NOY126"/>
      <c r="NPA126"/>
      <c r="NPC126"/>
      <c r="NPE126"/>
      <c r="NPG126"/>
      <c r="NPI126"/>
      <c r="NPK126"/>
      <c r="NPM126"/>
      <c r="NPO126"/>
      <c r="NPQ126"/>
      <c r="NPS126"/>
      <c r="NPU126"/>
      <c r="NPW126"/>
      <c r="NPY126"/>
      <c r="NQA126"/>
      <c r="NQC126"/>
      <c r="NQE126"/>
      <c r="NQG126"/>
      <c r="NQI126"/>
      <c r="NQK126"/>
      <c r="NQM126"/>
      <c r="NQO126"/>
      <c r="NQQ126"/>
      <c r="NQS126"/>
      <c r="NQU126"/>
      <c r="NQW126"/>
      <c r="NQY126"/>
      <c r="NRA126"/>
      <c r="NRC126"/>
      <c r="NRE126"/>
      <c r="NRG126"/>
      <c r="NRI126"/>
      <c r="NRK126"/>
      <c r="NRM126"/>
      <c r="NRO126"/>
      <c r="NRQ126"/>
      <c r="NRS126"/>
      <c r="NRU126"/>
      <c r="NRW126"/>
      <c r="NRY126"/>
      <c r="NSA126"/>
      <c r="NSC126"/>
      <c r="NSE126"/>
      <c r="NSG126"/>
      <c r="NSI126"/>
      <c r="NSK126"/>
      <c r="NSM126"/>
      <c r="NSO126"/>
      <c r="NSQ126"/>
      <c r="NSS126"/>
      <c r="NSU126"/>
      <c r="NSW126"/>
      <c r="NSY126"/>
      <c r="NTA126"/>
      <c r="NTC126"/>
      <c r="NTE126"/>
      <c r="NTG126"/>
      <c r="NTI126"/>
      <c r="NTK126"/>
      <c r="NTM126"/>
      <c r="NTO126"/>
      <c r="NTQ126"/>
      <c r="NTS126"/>
      <c r="NTU126"/>
      <c r="NTW126"/>
      <c r="NTY126"/>
      <c r="NUA126"/>
      <c r="NUC126"/>
      <c r="NUE126"/>
      <c r="NUG126"/>
      <c r="NUI126"/>
      <c r="NUK126"/>
      <c r="NUM126"/>
      <c r="NUO126"/>
      <c r="NUQ126"/>
      <c r="NUS126"/>
      <c r="NUU126"/>
      <c r="NUW126"/>
      <c r="NUY126"/>
      <c r="NVA126"/>
      <c r="NVC126"/>
      <c r="NVE126"/>
      <c r="NVG126"/>
      <c r="NVI126"/>
      <c r="NVK126"/>
      <c r="NVM126"/>
      <c r="NVO126"/>
      <c r="NVQ126"/>
      <c r="NVS126"/>
      <c r="NVU126"/>
      <c r="NVW126"/>
      <c r="NVY126"/>
      <c r="NWA126"/>
      <c r="NWC126"/>
      <c r="NWE126"/>
      <c r="NWG126"/>
      <c r="NWI126"/>
      <c r="NWK126"/>
      <c r="NWM126"/>
      <c r="NWO126"/>
      <c r="NWQ126"/>
      <c r="NWS126"/>
      <c r="NWU126"/>
      <c r="NWW126"/>
      <c r="NWY126"/>
      <c r="NXA126"/>
      <c r="NXC126"/>
      <c r="NXE126"/>
      <c r="NXG126"/>
      <c r="NXI126"/>
      <c r="NXK126"/>
      <c r="NXM126"/>
      <c r="NXO126"/>
      <c r="NXQ126"/>
      <c r="NXS126"/>
      <c r="NXU126"/>
      <c r="NXW126"/>
      <c r="NXY126"/>
      <c r="NYA126"/>
      <c r="NYC126"/>
      <c r="NYE126"/>
      <c r="NYG126"/>
      <c r="NYI126"/>
      <c r="NYK126"/>
      <c r="NYM126"/>
      <c r="NYO126"/>
      <c r="NYQ126"/>
      <c r="NYS126"/>
      <c r="NYU126"/>
      <c r="NYW126"/>
      <c r="NYY126"/>
      <c r="NZA126"/>
      <c r="NZC126"/>
      <c r="NZE126"/>
      <c r="NZG126"/>
      <c r="NZI126"/>
      <c r="NZK126"/>
      <c r="NZM126"/>
      <c r="NZO126"/>
      <c r="NZQ126"/>
      <c r="NZS126"/>
      <c r="NZU126"/>
      <c r="NZW126"/>
      <c r="NZY126"/>
      <c r="OAA126"/>
      <c r="OAC126"/>
      <c r="OAE126"/>
      <c r="OAG126"/>
      <c r="OAI126"/>
      <c r="OAK126"/>
      <c r="OAM126"/>
      <c r="OAO126"/>
      <c r="OAQ126"/>
      <c r="OAS126"/>
      <c r="OAU126"/>
      <c r="OAW126"/>
      <c r="OAY126"/>
      <c r="OBA126"/>
      <c r="OBC126"/>
      <c r="OBE126"/>
      <c r="OBG126"/>
      <c r="OBI126"/>
      <c r="OBK126"/>
      <c r="OBM126"/>
      <c r="OBO126"/>
      <c r="OBQ126"/>
      <c r="OBS126"/>
      <c r="OBU126"/>
      <c r="OBW126"/>
      <c r="OBY126"/>
      <c r="OCA126"/>
      <c r="OCC126"/>
      <c r="OCE126"/>
      <c r="OCG126"/>
      <c r="OCI126"/>
      <c r="OCK126"/>
      <c r="OCM126"/>
      <c r="OCO126"/>
      <c r="OCQ126"/>
      <c r="OCS126"/>
      <c r="OCU126"/>
      <c r="OCW126"/>
      <c r="OCY126"/>
      <c r="ODA126"/>
      <c r="ODC126"/>
      <c r="ODE126"/>
      <c r="ODG126"/>
      <c r="ODI126"/>
      <c r="ODK126"/>
      <c r="ODM126"/>
      <c r="ODO126"/>
      <c r="ODQ126"/>
      <c r="ODS126"/>
      <c r="ODU126"/>
      <c r="ODW126"/>
      <c r="ODY126"/>
      <c r="OEA126"/>
      <c r="OEC126"/>
      <c r="OEE126"/>
      <c r="OEG126"/>
      <c r="OEI126"/>
      <c r="OEK126"/>
      <c r="OEM126"/>
      <c r="OEO126"/>
      <c r="OEQ126"/>
      <c r="OES126"/>
      <c r="OEU126"/>
      <c r="OEW126"/>
      <c r="OEY126"/>
      <c r="OFA126"/>
      <c r="OFC126"/>
      <c r="OFE126"/>
      <c r="OFG126"/>
      <c r="OFI126"/>
      <c r="OFK126"/>
      <c r="OFM126"/>
      <c r="OFO126"/>
      <c r="OFQ126"/>
      <c r="OFS126"/>
      <c r="OFU126"/>
      <c r="OFW126"/>
      <c r="OFY126"/>
      <c r="OGA126"/>
      <c r="OGC126"/>
      <c r="OGE126"/>
      <c r="OGG126"/>
      <c r="OGI126"/>
      <c r="OGK126"/>
      <c r="OGM126"/>
      <c r="OGO126"/>
      <c r="OGQ126"/>
      <c r="OGS126"/>
      <c r="OGU126"/>
      <c r="OGW126"/>
      <c r="OGY126"/>
      <c r="OHA126"/>
      <c r="OHC126"/>
      <c r="OHE126"/>
      <c r="OHG126"/>
      <c r="OHI126"/>
      <c r="OHK126"/>
      <c r="OHM126"/>
      <c r="OHO126"/>
      <c r="OHQ126"/>
      <c r="OHS126"/>
      <c r="OHU126"/>
      <c r="OHW126"/>
      <c r="OHY126"/>
      <c r="OIA126"/>
      <c r="OIC126"/>
      <c r="OIE126"/>
      <c r="OIG126"/>
      <c r="OII126"/>
      <c r="OIK126"/>
      <c r="OIM126"/>
      <c r="OIO126"/>
      <c r="OIQ126"/>
      <c r="OIS126"/>
      <c r="OIU126"/>
      <c r="OIW126"/>
      <c r="OIY126"/>
      <c r="OJA126"/>
      <c r="OJC126"/>
      <c r="OJE126"/>
      <c r="OJG126"/>
      <c r="OJI126"/>
      <c r="OJK126"/>
      <c r="OJM126"/>
      <c r="OJO126"/>
      <c r="OJQ126"/>
      <c r="OJS126"/>
      <c r="OJU126"/>
      <c r="OJW126"/>
      <c r="OJY126"/>
      <c r="OKA126"/>
      <c r="OKC126"/>
      <c r="OKE126"/>
      <c r="OKG126"/>
      <c r="OKI126"/>
      <c r="OKK126"/>
      <c r="OKM126"/>
      <c r="OKO126"/>
      <c r="OKQ126"/>
      <c r="OKS126"/>
      <c r="OKU126"/>
      <c r="OKW126"/>
      <c r="OKY126"/>
      <c r="OLA126"/>
      <c r="OLC126"/>
      <c r="OLE126"/>
      <c r="OLG126"/>
      <c r="OLI126"/>
      <c r="OLK126"/>
      <c r="OLM126"/>
      <c r="OLO126"/>
      <c r="OLQ126"/>
      <c r="OLS126"/>
      <c r="OLU126"/>
      <c r="OLW126"/>
      <c r="OLY126"/>
      <c r="OMA126"/>
      <c r="OMC126"/>
      <c r="OME126"/>
      <c r="OMG126"/>
      <c r="OMI126"/>
      <c r="OMK126"/>
      <c r="OMM126"/>
      <c r="OMO126"/>
      <c r="OMQ126"/>
      <c r="OMS126"/>
      <c r="OMU126"/>
      <c r="OMW126"/>
      <c r="OMY126"/>
      <c r="ONA126"/>
      <c r="ONC126"/>
      <c r="ONE126"/>
      <c r="ONG126"/>
      <c r="ONI126"/>
      <c r="ONK126"/>
      <c r="ONM126"/>
      <c r="ONO126"/>
      <c r="ONQ126"/>
      <c r="ONS126"/>
      <c r="ONU126"/>
      <c r="ONW126"/>
      <c r="ONY126"/>
      <c r="OOA126"/>
      <c r="OOC126"/>
      <c r="OOE126"/>
      <c r="OOG126"/>
      <c r="OOI126"/>
      <c r="OOK126"/>
      <c r="OOM126"/>
      <c r="OOO126"/>
      <c r="OOQ126"/>
      <c r="OOS126"/>
      <c r="OOU126"/>
      <c r="OOW126"/>
      <c r="OOY126"/>
      <c r="OPA126"/>
      <c r="OPC126"/>
      <c r="OPE126"/>
      <c r="OPG126"/>
      <c r="OPI126"/>
      <c r="OPK126"/>
      <c r="OPM126"/>
      <c r="OPO126"/>
      <c r="OPQ126"/>
      <c r="OPS126"/>
      <c r="OPU126"/>
      <c r="OPW126"/>
      <c r="OPY126"/>
      <c r="OQA126"/>
      <c r="OQC126"/>
      <c r="OQE126"/>
      <c r="OQG126"/>
      <c r="OQI126"/>
      <c r="OQK126"/>
      <c r="OQM126"/>
      <c r="OQO126"/>
      <c r="OQQ126"/>
      <c r="OQS126"/>
      <c r="OQU126"/>
      <c r="OQW126"/>
      <c r="OQY126"/>
      <c r="ORA126"/>
      <c r="ORC126"/>
      <c r="ORE126"/>
      <c r="ORG126"/>
      <c r="ORI126"/>
      <c r="ORK126"/>
      <c r="ORM126"/>
      <c r="ORO126"/>
      <c r="ORQ126"/>
      <c r="ORS126"/>
      <c r="ORU126"/>
      <c r="ORW126"/>
      <c r="ORY126"/>
      <c r="OSA126"/>
      <c r="OSC126"/>
      <c r="OSE126"/>
      <c r="OSG126"/>
      <c r="OSI126"/>
      <c r="OSK126"/>
      <c r="OSM126"/>
      <c r="OSO126"/>
      <c r="OSQ126"/>
      <c r="OSS126"/>
      <c r="OSU126"/>
      <c r="OSW126"/>
      <c r="OSY126"/>
      <c r="OTA126"/>
      <c r="OTC126"/>
      <c r="OTE126"/>
      <c r="OTG126"/>
      <c r="OTI126"/>
      <c r="OTK126"/>
      <c r="OTM126"/>
      <c r="OTO126"/>
      <c r="OTQ126"/>
      <c r="OTS126"/>
      <c r="OTU126"/>
      <c r="OTW126"/>
      <c r="OTY126"/>
      <c r="OUA126"/>
      <c r="OUC126"/>
      <c r="OUE126"/>
      <c r="OUG126"/>
      <c r="OUI126"/>
      <c r="OUK126"/>
      <c r="OUM126"/>
      <c r="OUO126"/>
      <c r="OUQ126"/>
      <c r="OUS126"/>
      <c r="OUU126"/>
      <c r="OUW126"/>
      <c r="OUY126"/>
      <c r="OVA126"/>
      <c r="OVC126"/>
      <c r="OVE126"/>
      <c r="OVG126"/>
      <c r="OVI126"/>
      <c r="OVK126"/>
      <c r="OVM126"/>
      <c r="OVO126"/>
      <c r="OVQ126"/>
      <c r="OVS126"/>
      <c r="OVU126"/>
      <c r="OVW126"/>
      <c r="OVY126"/>
      <c r="OWA126"/>
      <c r="OWC126"/>
      <c r="OWE126"/>
      <c r="OWG126"/>
      <c r="OWI126"/>
      <c r="OWK126"/>
      <c r="OWM126"/>
      <c r="OWO126"/>
      <c r="OWQ126"/>
      <c r="OWS126"/>
      <c r="OWU126"/>
      <c r="OWW126"/>
      <c r="OWY126"/>
      <c r="OXA126"/>
      <c r="OXC126"/>
      <c r="OXE126"/>
      <c r="OXG126"/>
      <c r="OXI126"/>
      <c r="OXK126"/>
      <c r="OXM126"/>
      <c r="OXO126"/>
      <c r="OXQ126"/>
      <c r="OXS126"/>
      <c r="OXU126"/>
      <c r="OXW126"/>
      <c r="OXY126"/>
      <c r="OYA126"/>
      <c r="OYC126"/>
      <c r="OYE126"/>
      <c r="OYG126"/>
      <c r="OYI126"/>
      <c r="OYK126"/>
      <c r="OYM126"/>
      <c r="OYO126"/>
      <c r="OYQ126"/>
      <c r="OYS126"/>
      <c r="OYU126"/>
      <c r="OYW126"/>
      <c r="OYY126"/>
      <c r="OZA126"/>
      <c r="OZC126"/>
      <c r="OZE126"/>
      <c r="OZG126"/>
      <c r="OZI126"/>
      <c r="OZK126"/>
      <c r="OZM126"/>
      <c r="OZO126"/>
      <c r="OZQ126"/>
      <c r="OZS126"/>
      <c r="OZU126"/>
      <c r="OZW126"/>
      <c r="OZY126"/>
      <c r="PAA126"/>
      <c r="PAC126"/>
      <c r="PAE126"/>
      <c r="PAG126"/>
      <c r="PAI126"/>
      <c r="PAK126"/>
      <c r="PAM126"/>
      <c r="PAO126"/>
      <c r="PAQ126"/>
      <c r="PAS126"/>
      <c r="PAU126"/>
      <c r="PAW126"/>
      <c r="PAY126"/>
      <c r="PBA126"/>
      <c r="PBC126"/>
      <c r="PBE126"/>
      <c r="PBG126"/>
      <c r="PBI126"/>
      <c r="PBK126"/>
      <c r="PBM126"/>
      <c r="PBO126"/>
      <c r="PBQ126"/>
      <c r="PBS126"/>
      <c r="PBU126"/>
      <c r="PBW126"/>
      <c r="PBY126"/>
      <c r="PCA126"/>
      <c r="PCC126"/>
      <c r="PCE126"/>
      <c r="PCG126"/>
      <c r="PCI126"/>
      <c r="PCK126"/>
      <c r="PCM126"/>
      <c r="PCO126"/>
      <c r="PCQ126"/>
      <c r="PCS126"/>
      <c r="PCU126"/>
      <c r="PCW126"/>
      <c r="PCY126"/>
      <c r="PDA126"/>
      <c r="PDC126"/>
      <c r="PDE126"/>
      <c r="PDG126"/>
      <c r="PDI126"/>
      <c r="PDK126"/>
      <c r="PDM126"/>
      <c r="PDO126"/>
      <c r="PDQ126"/>
      <c r="PDS126"/>
      <c r="PDU126"/>
      <c r="PDW126"/>
      <c r="PDY126"/>
      <c r="PEA126"/>
      <c r="PEC126"/>
      <c r="PEE126"/>
      <c r="PEG126"/>
      <c r="PEI126"/>
      <c r="PEK126"/>
      <c r="PEM126"/>
      <c r="PEO126"/>
      <c r="PEQ126"/>
      <c r="PES126"/>
      <c r="PEU126"/>
      <c r="PEW126"/>
      <c r="PEY126"/>
      <c r="PFA126"/>
      <c r="PFC126"/>
      <c r="PFE126"/>
      <c r="PFG126"/>
      <c r="PFI126"/>
      <c r="PFK126"/>
      <c r="PFM126"/>
      <c r="PFO126"/>
      <c r="PFQ126"/>
      <c r="PFS126"/>
      <c r="PFU126"/>
      <c r="PFW126"/>
      <c r="PFY126"/>
      <c r="PGA126"/>
      <c r="PGC126"/>
      <c r="PGE126"/>
      <c r="PGG126"/>
      <c r="PGI126"/>
      <c r="PGK126"/>
      <c r="PGM126"/>
      <c r="PGO126"/>
      <c r="PGQ126"/>
      <c r="PGS126"/>
      <c r="PGU126"/>
      <c r="PGW126"/>
      <c r="PGY126"/>
      <c r="PHA126"/>
      <c r="PHC126"/>
      <c r="PHE126"/>
      <c r="PHG126"/>
      <c r="PHI126"/>
      <c r="PHK126"/>
      <c r="PHM126"/>
      <c r="PHO126"/>
      <c r="PHQ126"/>
      <c r="PHS126"/>
      <c r="PHU126"/>
      <c r="PHW126"/>
      <c r="PHY126"/>
      <c r="PIA126"/>
      <c r="PIC126"/>
      <c r="PIE126"/>
      <c r="PIG126"/>
      <c r="PII126"/>
      <c r="PIK126"/>
      <c r="PIM126"/>
      <c r="PIO126"/>
      <c r="PIQ126"/>
      <c r="PIS126"/>
      <c r="PIU126"/>
      <c r="PIW126"/>
      <c r="PIY126"/>
      <c r="PJA126"/>
      <c r="PJC126"/>
      <c r="PJE126"/>
      <c r="PJG126"/>
      <c r="PJI126"/>
      <c r="PJK126"/>
      <c r="PJM126"/>
      <c r="PJO126"/>
      <c r="PJQ126"/>
      <c r="PJS126"/>
      <c r="PJU126"/>
      <c r="PJW126"/>
      <c r="PJY126"/>
      <c r="PKA126"/>
      <c r="PKC126"/>
      <c r="PKE126"/>
      <c r="PKG126"/>
      <c r="PKI126"/>
      <c r="PKK126"/>
      <c r="PKM126"/>
      <c r="PKO126"/>
      <c r="PKQ126"/>
      <c r="PKS126"/>
      <c r="PKU126"/>
      <c r="PKW126"/>
      <c r="PKY126"/>
      <c r="PLA126"/>
      <c r="PLC126"/>
      <c r="PLE126"/>
      <c r="PLG126"/>
      <c r="PLI126"/>
      <c r="PLK126"/>
      <c r="PLM126"/>
      <c r="PLO126"/>
      <c r="PLQ126"/>
      <c r="PLS126"/>
      <c r="PLU126"/>
      <c r="PLW126"/>
      <c r="PLY126"/>
      <c r="PMA126"/>
      <c r="PMC126"/>
      <c r="PME126"/>
      <c r="PMG126"/>
      <c r="PMI126"/>
      <c r="PMK126"/>
      <c r="PMM126"/>
      <c r="PMO126"/>
      <c r="PMQ126"/>
      <c r="PMS126"/>
      <c r="PMU126"/>
      <c r="PMW126"/>
      <c r="PMY126"/>
      <c r="PNA126"/>
      <c r="PNC126"/>
      <c r="PNE126"/>
      <c r="PNG126"/>
      <c r="PNI126"/>
      <c r="PNK126"/>
      <c r="PNM126"/>
      <c r="PNO126"/>
      <c r="PNQ126"/>
      <c r="PNS126"/>
      <c r="PNU126"/>
      <c r="PNW126"/>
      <c r="PNY126"/>
      <c r="POA126"/>
      <c r="POC126"/>
      <c r="POE126"/>
      <c r="POG126"/>
      <c r="POI126"/>
      <c r="POK126"/>
      <c r="POM126"/>
      <c r="POO126"/>
      <c r="POQ126"/>
      <c r="POS126"/>
      <c r="POU126"/>
      <c r="POW126"/>
      <c r="POY126"/>
      <c r="PPA126"/>
      <c r="PPC126"/>
      <c r="PPE126"/>
      <c r="PPG126"/>
      <c r="PPI126"/>
      <c r="PPK126"/>
      <c r="PPM126"/>
      <c r="PPO126"/>
      <c r="PPQ126"/>
      <c r="PPS126"/>
      <c r="PPU126"/>
      <c r="PPW126"/>
      <c r="PPY126"/>
      <c r="PQA126"/>
      <c r="PQC126"/>
      <c r="PQE126"/>
      <c r="PQG126"/>
      <c r="PQI126"/>
      <c r="PQK126"/>
      <c r="PQM126"/>
      <c r="PQO126"/>
      <c r="PQQ126"/>
      <c r="PQS126"/>
      <c r="PQU126"/>
      <c r="PQW126"/>
      <c r="PQY126"/>
      <c r="PRA126"/>
      <c r="PRC126"/>
      <c r="PRE126"/>
      <c r="PRG126"/>
      <c r="PRI126"/>
      <c r="PRK126"/>
      <c r="PRM126"/>
      <c r="PRO126"/>
      <c r="PRQ126"/>
      <c r="PRS126"/>
      <c r="PRU126"/>
      <c r="PRW126"/>
      <c r="PRY126"/>
      <c r="PSA126"/>
      <c r="PSC126"/>
      <c r="PSE126"/>
      <c r="PSG126"/>
      <c r="PSI126"/>
      <c r="PSK126"/>
      <c r="PSM126"/>
      <c r="PSO126"/>
      <c r="PSQ126"/>
      <c r="PSS126"/>
      <c r="PSU126"/>
      <c r="PSW126"/>
      <c r="PSY126"/>
      <c r="PTA126"/>
      <c r="PTC126"/>
      <c r="PTE126"/>
      <c r="PTG126"/>
      <c r="PTI126"/>
      <c r="PTK126"/>
      <c r="PTM126"/>
      <c r="PTO126"/>
      <c r="PTQ126"/>
      <c r="PTS126"/>
      <c r="PTU126"/>
      <c r="PTW126"/>
      <c r="PTY126"/>
      <c r="PUA126"/>
      <c r="PUC126"/>
      <c r="PUE126"/>
      <c r="PUG126"/>
      <c r="PUI126"/>
      <c r="PUK126"/>
      <c r="PUM126"/>
      <c r="PUO126"/>
      <c r="PUQ126"/>
      <c r="PUS126"/>
      <c r="PUU126"/>
      <c r="PUW126"/>
      <c r="PUY126"/>
      <c r="PVA126"/>
      <c r="PVC126"/>
      <c r="PVE126"/>
      <c r="PVG126"/>
      <c r="PVI126"/>
      <c r="PVK126"/>
      <c r="PVM126"/>
      <c r="PVO126"/>
      <c r="PVQ126"/>
      <c r="PVS126"/>
      <c r="PVU126"/>
      <c r="PVW126"/>
      <c r="PVY126"/>
      <c r="PWA126"/>
      <c r="PWC126"/>
      <c r="PWE126"/>
      <c r="PWG126"/>
      <c r="PWI126"/>
      <c r="PWK126"/>
      <c r="PWM126"/>
      <c r="PWO126"/>
      <c r="PWQ126"/>
      <c r="PWS126"/>
      <c r="PWU126"/>
      <c r="PWW126"/>
      <c r="PWY126"/>
      <c r="PXA126"/>
      <c r="PXC126"/>
      <c r="PXE126"/>
      <c r="PXG126"/>
      <c r="PXI126"/>
      <c r="PXK126"/>
      <c r="PXM126"/>
      <c r="PXO126"/>
      <c r="PXQ126"/>
      <c r="PXS126"/>
      <c r="PXU126"/>
      <c r="PXW126"/>
      <c r="PXY126"/>
      <c r="PYA126"/>
      <c r="PYC126"/>
      <c r="PYE126"/>
      <c r="PYG126"/>
      <c r="PYI126"/>
      <c r="PYK126"/>
      <c r="PYM126"/>
      <c r="PYO126"/>
      <c r="PYQ126"/>
      <c r="PYS126"/>
      <c r="PYU126"/>
      <c r="PYW126"/>
      <c r="PYY126"/>
      <c r="PZA126"/>
      <c r="PZC126"/>
      <c r="PZE126"/>
      <c r="PZG126"/>
      <c r="PZI126"/>
      <c r="PZK126"/>
      <c r="PZM126"/>
      <c r="PZO126"/>
      <c r="PZQ126"/>
      <c r="PZS126"/>
      <c r="PZU126"/>
      <c r="PZW126"/>
      <c r="PZY126"/>
      <c r="QAA126"/>
      <c r="QAC126"/>
      <c r="QAE126"/>
      <c r="QAG126"/>
      <c r="QAI126"/>
      <c r="QAK126"/>
      <c r="QAM126"/>
      <c r="QAO126"/>
      <c r="QAQ126"/>
      <c r="QAS126"/>
      <c r="QAU126"/>
      <c r="QAW126"/>
      <c r="QAY126"/>
      <c r="QBA126"/>
      <c r="QBC126"/>
      <c r="QBE126"/>
      <c r="QBG126"/>
      <c r="QBI126"/>
      <c r="QBK126"/>
      <c r="QBM126"/>
      <c r="QBO126"/>
      <c r="QBQ126"/>
      <c r="QBS126"/>
      <c r="QBU126"/>
      <c r="QBW126"/>
      <c r="QBY126"/>
      <c r="QCA126"/>
      <c r="QCC126"/>
      <c r="QCE126"/>
      <c r="QCG126"/>
      <c r="QCI126"/>
      <c r="QCK126"/>
      <c r="QCM126"/>
      <c r="QCO126"/>
      <c r="QCQ126"/>
      <c r="QCS126"/>
      <c r="QCU126"/>
      <c r="QCW126"/>
      <c r="QCY126"/>
      <c r="QDA126"/>
      <c r="QDC126"/>
      <c r="QDE126"/>
      <c r="QDG126"/>
      <c r="QDI126"/>
      <c r="QDK126"/>
      <c r="QDM126"/>
      <c r="QDO126"/>
      <c r="QDQ126"/>
      <c r="QDS126"/>
      <c r="QDU126"/>
      <c r="QDW126"/>
      <c r="QDY126"/>
      <c r="QEA126"/>
      <c r="QEC126"/>
      <c r="QEE126"/>
      <c r="QEG126"/>
      <c r="QEI126"/>
      <c r="QEK126"/>
      <c r="QEM126"/>
      <c r="QEO126"/>
      <c r="QEQ126"/>
      <c r="QES126"/>
      <c r="QEU126"/>
      <c r="QEW126"/>
      <c r="QEY126"/>
      <c r="QFA126"/>
      <c r="QFC126"/>
      <c r="QFE126"/>
      <c r="QFG126"/>
      <c r="QFI126"/>
      <c r="QFK126"/>
      <c r="QFM126"/>
      <c r="QFO126"/>
      <c r="QFQ126"/>
      <c r="QFS126"/>
      <c r="QFU126"/>
      <c r="QFW126"/>
      <c r="QFY126"/>
      <c r="QGA126"/>
      <c r="QGC126"/>
      <c r="QGE126"/>
      <c r="QGG126"/>
      <c r="QGI126"/>
      <c r="QGK126"/>
      <c r="QGM126"/>
      <c r="QGO126"/>
      <c r="QGQ126"/>
      <c r="QGS126"/>
      <c r="QGU126"/>
      <c r="QGW126"/>
      <c r="QGY126"/>
      <c r="QHA126"/>
      <c r="QHC126"/>
      <c r="QHE126"/>
      <c r="QHG126"/>
      <c r="QHI126"/>
      <c r="QHK126"/>
      <c r="QHM126"/>
      <c r="QHO126"/>
      <c r="QHQ126"/>
      <c r="QHS126"/>
      <c r="QHU126"/>
      <c r="QHW126"/>
      <c r="QHY126"/>
      <c r="QIA126"/>
      <c r="QIC126"/>
      <c r="QIE126"/>
      <c r="QIG126"/>
      <c r="QII126"/>
      <c r="QIK126"/>
      <c r="QIM126"/>
      <c r="QIO126"/>
      <c r="QIQ126"/>
      <c r="QIS126"/>
      <c r="QIU126"/>
      <c r="QIW126"/>
      <c r="QIY126"/>
      <c r="QJA126"/>
      <c r="QJC126"/>
      <c r="QJE126"/>
      <c r="QJG126"/>
      <c r="QJI126"/>
      <c r="QJK126"/>
      <c r="QJM126"/>
      <c r="QJO126"/>
      <c r="QJQ126"/>
      <c r="QJS126"/>
      <c r="QJU126"/>
      <c r="QJW126"/>
      <c r="QJY126"/>
      <c r="QKA126"/>
      <c r="QKC126"/>
      <c r="QKE126"/>
      <c r="QKG126"/>
      <c r="QKI126"/>
      <c r="QKK126"/>
      <c r="QKM126"/>
      <c r="QKO126"/>
      <c r="QKQ126"/>
      <c r="QKS126"/>
      <c r="QKU126"/>
      <c r="QKW126"/>
      <c r="QKY126"/>
      <c r="QLA126"/>
      <c r="QLC126"/>
      <c r="QLE126"/>
      <c r="QLG126"/>
      <c r="QLI126"/>
      <c r="QLK126"/>
      <c r="QLM126"/>
      <c r="QLO126"/>
      <c r="QLQ126"/>
      <c r="QLS126"/>
      <c r="QLU126"/>
      <c r="QLW126"/>
      <c r="QLY126"/>
      <c r="QMA126"/>
      <c r="QMC126"/>
      <c r="QME126"/>
      <c r="QMG126"/>
      <c r="QMI126"/>
      <c r="QMK126"/>
      <c r="QMM126"/>
      <c r="QMO126"/>
      <c r="QMQ126"/>
      <c r="QMS126"/>
      <c r="QMU126"/>
      <c r="QMW126"/>
      <c r="QMY126"/>
      <c r="QNA126"/>
      <c r="QNC126"/>
      <c r="QNE126"/>
      <c r="QNG126"/>
      <c r="QNI126"/>
      <c r="QNK126"/>
      <c r="QNM126"/>
      <c r="QNO126"/>
      <c r="QNQ126"/>
      <c r="QNS126"/>
      <c r="QNU126"/>
      <c r="QNW126"/>
      <c r="QNY126"/>
      <c r="QOA126"/>
      <c r="QOC126"/>
      <c r="QOE126"/>
      <c r="QOG126"/>
      <c r="QOI126"/>
      <c r="QOK126"/>
      <c r="QOM126"/>
      <c r="QOO126"/>
      <c r="QOQ126"/>
      <c r="QOS126"/>
      <c r="QOU126"/>
      <c r="QOW126"/>
      <c r="QOY126"/>
      <c r="QPA126"/>
      <c r="QPC126"/>
      <c r="QPE126"/>
      <c r="QPG126"/>
      <c r="QPI126"/>
      <c r="QPK126"/>
      <c r="QPM126"/>
      <c r="QPO126"/>
      <c r="QPQ126"/>
      <c r="QPS126"/>
      <c r="QPU126"/>
      <c r="QPW126"/>
      <c r="QPY126"/>
      <c r="QQA126"/>
      <c r="QQC126"/>
      <c r="QQE126"/>
      <c r="QQG126"/>
      <c r="QQI126"/>
      <c r="QQK126"/>
      <c r="QQM126"/>
      <c r="QQO126"/>
      <c r="QQQ126"/>
      <c r="QQS126"/>
      <c r="QQU126"/>
      <c r="QQW126"/>
      <c r="QQY126"/>
      <c r="QRA126"/>
      <c r="QRC126"/>
      <c r="QRE126"/>
      <c r="QRG126"/>
      <c r="QRI126"/>
      <c r="QRK126"/>
      <c r="QRM126"/>
      <c r="QRO126"/>
      <c r="QRQ126"/>
      <c r="QRS126"/>
      <c r="QRU126"/>
      <c r="QRW126"/>
      <c r="QRY126"/>
      <c r="QSA126"/>
      <c r="QSC126"/>
      <c r="QSE126"/>
      <c r="QSG126"/>
      <c r="QSI126"/>
      <c r="QSK126"/>
      <c r="QSM126"/>
      <c r="QSO126"/>
      <c r="QSQ126"/>
      <c r="QSS126"/>
      <c r="QSU126"/>
      <c r="QSW126"/>
      <c r="QSY126"/>
      <c r="QTA126"/>
      <c r="QTC126"/>
      <c r="QTE126"/>
      <c r="QTG126"/>
      <c r="QTI126"/>
      <c r="QTK126"/>
      <c r="QTM126"/>
      <c r="QTO126"/>
      <c r="QTQ126"/>
      <c r="QTS126"/>
      <c r="QTU126"/>
      <c r="QTW126"/>
      <c r="QTY126"/>
      <c r="QUA126"/>
      <c r="QUC126"/>
      <c r="QUE126"/>
      <c r="QUG126"/>
      <c r="QUI126"/>
      <c r="QUK126"/>
      <c r="QUM126"/>
      <c r="QUO126"/>
      <c r="QUQ126"/>
      <c r="QUS126"/>
      <c r="QUU126"/>
      <c r="QUW126"/>
      <c r="QUY126"/>
      <c r="QVA126"/>
      <c r="QVC126"/>
      <c r="QVE126"/>
      <c r="QVG126"/>
      <c r="QVI126"/>
      <c r="QVK126"/>
      <c r="QVM126"/>
      <c r="QVO126"/>
      <c r="QVQ126"/>
      <c r="QVS126"/>
      <c r="QVU126"/>
      <c r="QVW126"/>
      <c r="QVY126"/>
      <c r="QWA126"/>
      <c r="QWC126"/>
      <c r="QWE126"/>
      <c r="QWG126"/>
      <c r="QWI126"/>
      <c r="QWK126"/>
      <c r="QWM126"/>
      <c r="QWO126"/>
      <c r="QWQ126"/>
      <c r="QWS126"/>
      <c r="QWU126"/>
      <c r="QWW126"/>
      <c r="QWY126"/>
      <c r="QXA126"/>
      <c r="QXC126"/>
      <c r="QXE126"/>
      <c r="QXG126"/>
      <c r="QXI126"/>
      <c r="QXK126"/>
      <c r="QXM126"/>
      <c r="QXO126"/>
      <c r="QXQ126"/>
      <c r="QXS126"/>
      <c r="QXU126"/>
      <c r="QXW126"/>
      <c r="QXY126"/>
      <c r="QYA126"/>
      <c r="QYC126"/>
      <c r="QYE126"/>
      <c r="QYG126"/>
      <c r="QYI126"/>
      <c r="QYK126"/>
      <c r="QYM126"/>
      <c r="QYO126"/>
      <c r="QYQ126"/>
      <c r="QYS126"/>
      <c r="QYU126"/>
      <c r="QYW126"/>
      <c r="QYY126"/>
      <c r="QZA126"/>
      <c r="QZC126"/>
      <c r="QZE126"/>
      <c r="QZG126"/>
      <c r="QZI126"/>
      <c r="QZK126"/>
      <c r="QZM126"/>
      <c r="QZO126"/>
      <c r="QZQ126"/>
      <c r="QZS126"/>
      <c r="QZU126"/>
      <c r="QZW126"/>
      <c r="QZY126"/>
      <c r="RAA126"/>
      <c r="RAC126"/>
      <c r="RAE126"/>
      <c r="RAG126"/>
      <c r="RAI126"/>
      <c r="RAK126"/>
      <c r="RAM126"/>
      <c r="RAO126"/>
      <c r="RAQ126"/>
      <c r="RAS126"/>
      <c r="RAU126"/>
      <c r="RAW126"/>
      <c r="RAY126"/>
      <c r="RBA126"/>
      <c r="RBC126"/>
      <c r="RBE126"/>
      <c r="RBG126"/>
      <c r="RBI126"/>
      <c r="RBK126"/>
      <c r="RBM126"/>
      <c r="RBO126"/>
      <c r="RBQ126"/>
      <c r="RBS126"/>
      <c r="RBU126"/>
      <c r="RBW126"/>
      <c r="RBY126"/>
      <c r="RCA126"/>
      <c r="RCC126"/>
      <c r="RCE126"/>
      <c r="RCG126"/>
      <c r="RCI126"/>
      <c r="RCK126"/>
      <c r="RCM126"/>
      <c r="RCO126"/>
      <c r="RCQ126"/>
      <c r="RCS126"/>
      <c r="RCU126"/>
      <c r="RCW126"/>
      <c r="RCY126"/>
      <c r="RDA126"/>
      <c r="RDC126"/>
      <c r="RDE126"/>
      <c r="RDG126"/>
      <c r="RDI126"/>
      <c r="RDK126"/>
      <c r="RDM126"/>
      <c r="RDO126"/>
      <c r="RDQ126"/>
      <c r="RDS126"/>
      <c r="RDU126"/>
      <c r="RDW126"/>
      <c r="RDY126"/>
      <c r="REA126"/>
      <c r="REC126"/>
      <c r="REE126"/>
      <c r="REG126"/>
      <c r="REI126"/>
      <c r="REK126"/>
      <c r="REM126"/>
      <c r="REO126"/>
      <c r="REQ126"/>
      <c r="RES126"/>
      <c r="REU126"/>
      <c r="REW126"/>
      <c r="REY126"/>
      <c r="RFA126"/>
      <c r="RFC126"/>
      <c r="RFE126"/>
      <c r="RFG126"/>
      <c r="RFI126"/>
      <c r="RFK126"/>
      <c r="RFM126"/>
      <c r="RFO126"/>
      <c r="RFQ126"/>
      <c r="RFS126"/>
      <c r="RFU126"/>
      <c r="RFW126"/>
      <c r="RFY126"/>
      <c r="RGA126"/>
      <c r="RGC126"/>
      <c r="RGE126"/>
      <c r="RGG126"/>
      <c r="RGI126"/>
      <c r="RGK126"/>
      <c r="RGM126"/>
      <c r="RGO126"/>
      <c r="RGQ126"/>
      <c r="RGS126"/>
      <c r="RGU126"/>
      <c r="RGW126"/>
      <c r="RGY126"/>
      <c r="RHA126"/>
      <c r="RHC126"/>
      <c r="RHE126"/>
      <c r="RHG126"/>
      <c r="RHI126"/>
      <c r="RHK126"/>
      <c r="RHM126"/>
      <c r="RHO126"/>
      <c r="RHQ126"/>
      <c r="RHS126"/>
      <c r="RHU126"/>
      <c r="RHW126"/>
      <c r="RHY126"/>
      <c r="RIA126"/>
      <c r="RIC126"/>
      <c r="RIE126"/>
      <c r="RIG126"/>
      <c r="RII126"/>
      <c r="RIK126"/>
      <c r="RIM126"/>
      <c r="RIO126"/>
      <c r="RIQ126"/>
      <c r="RIS126"/>
      <c r="RIU126"/>
      <c r="RIW126"/>
      <c r="RIY126"/>
      <c r="RJA126"/>
      <c r="RJC126"/>
      <c r="RJE126"/>
      <c r="RJG126"/>
      <c r="RJI126"/>
      <c r="RJK126"/>
      <c r="RJM126"/>
      <c r="RJO126"/>
      <c r="RJQ126"/>
      <c r="RJS126"/>
      <c r="RJU126"/>
      <c r="RJW126"/>
      <c r="RJY126"/>
      <c r="RKA126"/>
      <c r="RKC126"/>
      <c r="RKE126"/>
      <c r="RKG126"/>
      <c r="RKI126"/>
      <c r="RKK126"/>
      <c r="RKM126"/>
      <c r="RKO126"/>
      <c r="RKQ126"/>
      <c r="RKS126"/>
      <c r="RKU126"/>
      <c r="RKW126"/>
      <c r="RKY126"/>
      <c r="RLA126"/>
      <c r="RLC126"/>
      <c r="RLE126"/>
      <c r="RLG126"/>
      <c r="RLI126"/>
      <c r="RLK126"/>
      <c r="RLM126"/>
      <c r="RLO126"/>
      <c r="RLQ126"/>
      <c r="RLS126"/>
      <c r="RLU126"/>
      <c r="RLW126"/>
      <c r="RLY126"/>
      <c r="RMA126"/>
      <c r="RMC126"/>
      <c r="RME126"/>
      <c r="RMG126"/>
      <c r="RMI126"/>
      <c r="RMK126"/>
      <c r="RMM126"/>
      <c r="RMO126"/>
      <c r="RMQ126"/>
      <c r="RMS126"/>
      <c r="RMU126"/>
      <c r="RMW126"/>
      <c r="RMY126"/>
      <c r="RNA126"/>
      <c r="RNC126"/>
      <c r="RNE126"/>
      <c r="RNG126"/>
      <c r="RNI126"/>
      <c r="RNK126"/>
      <c r="RNM126"/>
      <c r="RNO126"/>
      <c r="RNQ126"/>
      <c r="RNS126"/>
      <c r="RNU126"/>
      <c r="RNW126"/>
      <c r="RNY126"/>
      <c r="ROA126"/>
      <c r="ROC126"/>
      <c r="ROE126"/>
      <c r="ROG126"/>
      <c r="ROI126"/>
      <c r="ROK126"/>
      <c r="ROM126"/>
      <c r="ROO126"/>
      <c r="ROQ126"/>
      <c r="ROS126"/>
      <c r="ROU126"/>
      <c r="ROW126"/>
      <c r="ROY126"/>
      <c r="RPA126"/>
      <c r="RPC126"/>
      <c r="RPE126"/>
      <c r="RPG126"/>
      <c r="RPI126"/>
      <c r="RPK126"/>
      <c r="RPM126"/>
      <c r="RPO126"/>
      <c r="RPQ126"/>
      <c r="RPS126"/>
      <c r="RPU126"/>
      <c r="RPW126"/>
      <c r="RPY126"/>
      <c r="RQA126"/>
      <c r="RQC126"/>
      <c r="RQE126"/>
      <c r="RQG126"/>
      <c r="RQI126"/>
      <c r="RQK126"/>
      <c r="RQM126"/>
      <c r="RQO126"/>
      <c r="RQQ126"/>
      <c r="RQS126"/>
      <c r="RQU126"/>
      <c r="RQW126"/>
      <c r="RQY126"/>
      <c r="RRA126"/>
      <c r="RRC126"/>
      <c r="RRE126"/>
      <c r="RRG126"/>
      <c r="RRI126"/>
      <c r="RRK126"/>
      <c r="RRM126"/>
      <c r="RRO126"/>
      <c r="RRQ126"/>
      <c r="RRS126"/>
      <c r="RRU126"/>
      <c r="RRW126"/>
      <c r="RRY126"/>
      <c r="RSA126"/>
      <c r="RSC126"/>
      <c r="RSE126"/>
      <c r="RSG126"/>
      <c r="RSI126"/>
      <c r="RSK126"/>
      <c r="RSM126"/>
      <c r="RSO126"/>
      <c r="RSQ126"/>
      <c r="RSS126"/>
      <c r="RSU126"/>
      <c r="RSW126"/>
      <c r="RSY126"/>
      <c r="RTA126"/>
      <c r="RTC126"/>
      <c r="RTE126"/>
      <c r="RTG126"/>
      <c r="RTI126"/>
      <c r="RTK126"/>
      <c r="RTM126"/>
      <c r="RTO126"/>
      <c r="RTQ126"/>
      <c r="RTS126"/>
      <c r="RTU126"/>
      <c r="RTW126"/>
      <c r="RTY126"/>
      <c r="RUA126"/>
      <c r="RUC126"/>
      <c r="RUE126"/>
      <c r="RUG126"/>
      <c r="RUI126"/>
      <c r="RUK126"/>
      <c r="RUM126"/>
      <c r="RUO126"/>
      <c r="RUQ126"/>
      <c r="RUS126"/>
      <c r="RUU126"/>
      <c r="RUW126"/>
      <c r="RUY126"/>
      <c r="RVA126"/>
      <c r="RVC126"/>
      <c r="RVE126"/>
      <c r="RVG126"/>
      <c r="RVI126"/>
      <c r="RVK126"/>
      <c r="RVM126"/>
      <c r="RVO126"/>
      <c r="RVQ126"/>
      <c r="RVS126"/>
      <c r="RVU126"/>
      <c r="RVW126"/>
      <c r="RVY126"/>
      <c r="RWA126"/>
      <c r="RWC126"/>
      <c r="RWE126"/>
      <c r="RWG126"/>
      <c r="RWI126"/>
      <c r="RWK126"/>
      <c r="RWM126"/>
      <c r="RWO126"/>
      <c r="RWQ126"/>
      <c r="RWS126"/>
      <c r="RWU126"/>
      <c r="RWW126"/>
      <c r="RWY126"/>
      <c r="RXA126"/>
      <c r="RXC126"/>
      <c r="RXE126"/>
      <c r="RXG126"/>
      <c r="RXI126"/>
      <c r="RXK126"/>
      <c r="RXM126"/>
      <c r="RXO126"/>
      <c r="RXQ126"/>
      <c r="RXS126"/>
      <c r="RXU126"/>
      <c r="RXW126"/>
      <c r="RXY126"/>
      <c r="RYA126"/>
      <c r="RYC126"/>
      <c r="RYE126"/>
      <c r="RYG126"/>
      <c r="RYI126"/>
      <c r="RYK126"/>
      <c r="RYM126"/>
      <c r="RYO126"/>
      <c r="RYQ126"/>
      <c r="RYS126"/>
      <c r="RYU126"/>
      <c r="RYW126"/>
      <c r="RYY126"/>
      <c r="RZA126"/>
      <c r="RZC126"/>
      <c r="RZE126"/>
      <c r="RZG126"/>
      <c r="RZI126"/>
      <c r="RZK126"/>
      <c r="RZM126"/>
      <c r="RZO126"/>
      <c r="RZQ126"/>
      <c r="RZS126"/>
      <c r="RZU126"/>
      <c r="RZW126"/>
      <c r="RZY126"/>
      <c r="SAA126"/>
      <c r="SAC126"/>
      <c r="SAE126"/>
      <c r="SAG126"/>
      <c r="SAI126"/>
      <c r="SAK126"/>
      <c r="SAM126"/>
      <c r="SAO126"/>
      <c r="SAQ126"/>
      <c r="SAS126"/>
      <c r="SAU126"/>
      <c r="SAW126"/>
      <c r="SAY126"/>
      <c r="SBA126"/>
      <c r="SBC126"/>
      <c r="SBE126"/>
      <c r="SBG126"/>
      <c r="SBI126"/>
      <c r="SBK126"/>
      <c r="SBM126"/>
      <c r="SBO126"/>
      <c r="SBQ126"/>
      <c r="SBS126"/>
      <c r="SBU126"/>
      <c r="SBW126"/>
      <c r="SBY126"/>
      <c r="SCA126"/>
      <c r="SCC126"/>
      <c r="SCE126"/>
      <c r="SCG126"/>
      <c r="SCI126"/>
      <c r="SCK126"/>
      <c r="SCM126"/>
      <c r="SCO126"/>
      <c r="SCQ126"/>
      <c r="SCS126"/>
      <c r="SCU126"/>
      <c r="SCW126"/>
      <c r="SCY126"/>
      <c r="SDA126"/>
      <c r="SDC126"/>
      <c r="SDE126"/>
      <c r="SDG126"/>
      <c r="SDI126"/>
      <c r="SDK126"/>
      <c r="SDM126"/>
      <c r="SDO126"/>
      <c r="SDQ126"/>
      <c r="SDS126"/>
      <c r="SDU126"/>
      <c r="SDW126"/>
      <c r="SDY126"/>
      <c r="SEA126"/>
      <c r="SEC126"/>
      <c r="SEE126"/>
      <c r="SEG126"/>
      <c r="SEI126"/>
      <c r="SEK126"/>
      <c r="SEM126"/>
      <c r="SEO126"/>
      <c r="SEQ126"/>
      <c r="SES126"/>
      <c r="SEU126"/>
      <c r="SEW126"/>
      <c r="SEY126"/>
      <c r="SFA126"/>
      <c r="SFC126"/>
      <c r="SFE126"/>
      <c r="SFG126"/>
      <c r="SFI126"/>
      <c r="SFK126"/>
      <c r="SFM126"/>
      <c r="SFO126"/>
      <c r="SFQ126"/>
      <c r="SFS126"/>
      <c r="SFU126"/>
      <c r="SFW126"/>
      <c r="SFY126"/>
      <c r="SGA126"/>
      <c r="SGC126"/>
      <c r="SGE126"/>
      <c r="SGG126"/>
      <c r="SGI126"/>
      <c r="SGK126"/>
      <c r="SGM126"/>
      <c r="SGO126"/>
      <c r="SGQ126"/>
      <c r="SGS126"/>
      <c r="SGU126"/>
      <c r="SGW126"/>
      <c r="SGY126"/>
      <c r="SHA126"/>
      <c r="SHC126"/>
      <c r="SHE126"/>
      <c r="SHG126"/>
      <c r="SHI126"/>
      <c r="SHK126"/>
      <c r="SHM126"/>
      <c r="SHO126"/>
      <c r="SHQ126"/>
      <c r="SHS126"/>
      <c r="SHU126"/>
      <c r="SHW126"/>
      <c r="SHY126"/>
      <c r="SIA126"/>
      <c r="SIC126"/>
      <c r="SIE126"/>
      <c r="SIG126"/>
      <c r="SII126"/>
      <c r="SIK126"/>
      <c r="SIM126"/>
      <c r="SIO126"/>
      <c r="SIQ126"/>
      <c r="SIS126"/>
      <c r="SIU126"/>
      <c r="SIW126"/>
      <c r="SIY126"/>
      <c r="SJA126"/>
      <c r="SJC126"/>
      <c r="SJE126"/>
      <c r="SJG126"/>
      <c r="SJI126"/>
      <c r="SJK126"/>
      <c r="SJM126"/>
      <c r="SJO126"/>
      <c r="SJQ126"/>
      <c r="SJS126"/>
      <c r="SJU126"/>
      <c r="SJW126"/>
      <c r="SJY126"/>
      <c r="SKA126"/>
      <c r="SKC126"/>
      <c r="SKE126"/>
      <c r="SKG126"/>
      <c r="SKI126"/>
      <c r="SKK126"/>
      <c r="SKM126"/>
      <c r="SKO126"/>
      <c r="SKQ126"/>
      <c r="SKS126"/>
      <c r="SKU126"/>
      <c r="SKW126"/>
      <c r="SKY126"/>
      <c r="SLA126"/>
      <c r="SLC126"/>
      <c r="SLE126"/>
      <c r="SLG126"/>
      <c r="SLI126"/>
      <c r="SLK126"/>
      <c r="SLM126"/>
      <c r="SLO126"/>
      <c r="SLQ126"/>
      <c r="SLS126"/>
      <c r="SLU126"/>
      <c r="SLW126"/>
      <c r="SLY126"/>
      <c r="SMA126"/>
      <c r="SMC126"/>
      <c r="SME126"/>
      <c r="SMG126"/>
      <c r="SMI126"/>
      <c r="SMK126"/>
      <c r="SMM126"/>
      <c r="SMO126"/>
      <c r="SMQ126"/>
      <c r="SMS126"/>
      <c r="SMU126"/>
      <c r="SMW126"/>
      <c r="SMY126"/>
      <c r="SNA126"/>
      <c r="SNC126"/>
      <c r="SNE126"/>
      <c r="SNG126"/>
      <c r="SNI126"/>
      <c r="SNK126"/>
      <c r="SNM126"/>
      <c r="SNO126"/>
      <c r="SNQ126"/>
      <c r="SNS126"/>
      <c r="SNU126"/>
      <c r="SNW126"/>
      <c r="SNY126"/>
      <c r="SOA126"/>
      <c r="SOC126"/>
      <c r="SOE126"/>
      <c r="SOG126"/>
      <c r="SOI126"/>
      <c r="SOK126"/>
      <c r="SOM126"/>
      <c r="SOO126"/>
      <c r="SOQ126"/>
      <c r="SOS126"/>
      <c r="SOU126"/>
      <c r="SOW126"/>
      <c r="SOY126"/>
      <c r="SPA126"/>
      <c r="SPC126"/>
      <c r="SPE126"/>
      <c r="SPG126"/>
      <c r="SPI126"/>
      <c r="SPK126"/>
      <c r="SPM126"/>
      <c r="SPO126"/>
      <c r="SPQ126"/>
      <c r="SPS126"/>
      <c r="SPU126"/>
      <c r="SPW126"/>
      <c r="SPY126"/>
      <c r="SQA126"/>
      <c r="SQC126"/>
      <c r="SQE126"/>
      <c r="SQG126"/>
      <c r="SQI126"/>
      <c r="SQK126"/>
      <c r="SQM126"/>
      <c r="SQO126"/>
      <c r="SQQ126"/>
      <c r="SQS126"/>
      <c r="SQU126"/>
      <c r="SQW126"/>
      <c r="SQY126"/>
      <c r="SRA126"/>
      <c r="SRC126"/>
      <c r="SRE126"/>
      <c r="SRG126"/>
      <c r="SRI126"/>
      <c r="SRK126"/>
      <c r="SRM126"/>
      <c r="SRO126"/>
      <c r="SRQ126"/>
      <c r="SRS126"/>
      <c r="SRU126"/>
      <c r="SRW126"/>
      <c r="SRY126"/>
      <c r="SSA126"/>
      <c r="SSC126"/>
      <c r="SSE126"/>
      <c r="SSG126"/>
      <c r="SSI126"/>
      <c r="SSK126"/>
      <c r="SSM126"/>
      <c r="SSO126"/>
      <c r="SSQ126"/>
      <c r="SSS126"/>
      <c r="SSU126"/>
      <c r="SSW126"/>
      <c r="SSY126"/>
      <c r="STA126"/>
      <c r="STC126"/>
      <c r="STE126"/>
      <c r="STG126"/>
      <c r="STI126"/>
      <c r="STK126"/>
      <c r="STM126"/>
      <c r="STO126"/>
      <c r="STQ126"/>
      <c r="STS126"/>
      <c r="STU126"/>
      <c r="STW126"/>
      <c r="STY126"/>
      <c r="SUA126"/>
      <c r="SUC126"/>
      <c r="SUE126"/>
      <c r="SUG126"/>
      <c r="SUI126"/>
      <c r="SUK126"/>
      <c r="SUM126"/>
      <c r="SUO126"/>
      <c r="SUQ126"/>
      <c r="SUS126"/>
      <c r="SUU126"/>
      <c r="SUW126"/>
      <c r="SUY126"/>
      <c r="SVA126"/>
      <c r="SVC126"/>
      <c r="SVE126"/>
      <c r="SVG126"/>
      <c r="SVI126"/>
      <c r="SVK126"/>
      <c r="SVM126"/>
      <c r="SVO126"/>
      <c r="SVQ126"/>
      <c r="SVS126"/>
      <c r="SVU126"/>
      <c r="SVW126"/>
      <c r="SVY126"/>
      <c r="SWA126"/>
      <c r="SWC126"/>
      <c r="SWE126"/>
      <c r="SWG126"/>
      <c r="SWI126"/>
      <c r="SWK126"/>
      <c r="SWM126"/>
      <c r="SWO126"/>
      <c r="SWQ126"/>
      <c r="SWS126"/>
      <c r="SWU126"/>
      <c r="SWW126"/>
      <c r="SWY126"/>
      <c r="SXA126"/>
      <c r="SXC126"/>
      <c r="SXE126"/>
      <c r="SXG126"/>
      <c r="SXI126"/>
      <c r="SXK126"/>
      <c r="SXM126"/>
      <c r="SXO126"/>
      <c r="SXQ126"/>
      <c r="SXS126"/>
      <c r="SXU126"/>
      <c r="SXW126"/>
      <c r="SXY126"/>
      <c r="SYA126"/>
      <c r="SYC126"/>
      <c r="SYE126"/>
      <c r="SYG126"/>
      <c r="SYI126"/>
      <c r="SYK126"/>
      <c r="SYM126"/>
      <c r="SYO126"/>
      <c r="SYQ126"/>
      <c r="SYS126"/>
      <c r="SYU126"/>
      <c r="SYW126"/>
      <c r="SYY126"/>
      <c r="SZA126"/>
      <c r="SZC126"/>
      <c r="SZE126"/>
      <c r="SZG126"/>
      <c r="SZI126"/>
      <c r="SZK126"/>
      <c r="SZM126"/>
      <c r="SZO126"/>
      <c r="SZQ126"/>
      <c r="SZS126"/>
      <c r="SZU126"/>
      <c r="SZW126"/>
      <c r="SZY126"/>
      <c r="TAA126"/>
      <c r="TAC126"/>
      <c r="TAE126"/>
      <c r="TAG126"/>
      <c r="TAI126"/>
      <c r="TAK126"/>
      <c r="TAM126"/>
      <c r="TAO126"/>
      <c r="TAQ126"/>
      <c r="TAS126"/>
      <c r="TAU126"/>
      <c r="TAW126"/>
      <c r="TAY126"/>
      <c r="TBA126"/>
      <c r="TBC126"/>
      <c r="TBE126"/>
      <c r="TBG126"/>
      <c r="TBI126"/>
      <c r="TBK126"/>
      <c r="TBM126"/>
      <c r="TBO126"/>
      <c r="TBQ126"/>
      <c r="TBS126"/>
      <c r="TBU126"/>
      <c r="TBW126"/>
      <c r="TBY126"/>
      <c r="TCA126"/>
      <c r="TCC126"/>
      <c r="TCE126"/>
      <c r="TCG126"/>
      <c r="TCI126"/>
      <c r="TCK126"/>
      <c r="TCM126"/>
      <c r="TCO126"/>
      <c r="TCQ126"/>
      <c r="TCS126"/>
      <c r="TCU126"/>
      <c r="TCW126"/>
      <c r="TCY126"/>
      <c r="TDA126"/>
      <c r="TDC126"/>
      <c r="TDE126"/>
      <c r="TDG126"/>
      <c r="TDI126"/>
      <c r="TDK126"/>
      <c r="TDM126"/>
      <c r="TDO126"/>
      <c r="TDQ126"/>
      <c r="TDS126"/>
      <c r="TDU126"/>
      <c r="TDW126"/>
      <c r="TDY126"/>
      <c r="TEA126"/>
      <c r="TEC126"/>
      <c r="TEE126"/>
      <c r="TEG126"/>
      <c r="TEI126"/>
      <c r="TEK126"/>
      <c r="TEM126"/>
      <c r="TEO126"/>
      <c r="TEQ126"/>
      <c r="TES126"/>
      <c r="TEU126"/>
      <c r="TEW126"/>
      <c r="TEY126"/>
      <c r="TFA126"/>
      <c r="TFC126"/>
      <c r="TFE126"/>
      <c r="TFG126"/>
      <c r="TFI126"/>
      <c r="TFK126"/>
      <c r="TFM126"/>
      <c r="TFO126"/>
      <c r="TFQ126"/>
      <c r="TFS126"/>
      <c r="TFU126"/>
      <c r="TFW126"/>
      <c r="TFY126"/>
      <c r="TGA126"/>
      <c r="TGC126"/>
      <c r="TGE126"/>
      <c r="TGG126"/>
      <c r="TGI126"/>
      <c r="TGK126"/>
      <c r="TGM126"/>
      <c r="TGO126"/>
      <c r="TGQ126"/>
      <c r="TGS126"/>
      <c r="TGU126"/>
      <c r="TGW126"/>
      <c r="TGY126"/>
      <c r="THA126"/>
      <c r="THC126"/>
      <c r="THE126"/>
      <c r="THG126"/>
      <c r="THI126"/>
      <c r="THK126"/>
      <c r="THM126"/>
      <c r="THO126"/>
      <c r="THQ126"/>
      <c r="THS126"/>
      <c r="THU126"/>
      <c r="THW126"/>
      <c r="THY126"/>
      <c r="TIA126"/>
      <c r="TIC126"/>
      <c r="TIE126"/>
      <c r="TIG126"/>
      <c r="TII126"/>
      <c r="TIK126"/>
      <c r="TIM126"/>
      <c r="TIO126"/>
      <c r="TIQ126"/>
      <c r="TIS126"/>
      <c r="TIU126"/>
      <c r="TIW126"/>
      <c r="TIY126"/>
      <c r="TJA126"/>
      <c r="TJC126"/>
      <c r="TJE126"/>
      <c r="TJG126"/>
      <c r="TJI126"/>
      <c r="TJK126"/>
      <c r="TJM126"/>
      <c r="TJO126"/>
      <c r="TJQ126"/>
      <c r="TJS126"/>
      <c r="TJU126"/>
      <c r="TJW126"/>
      <c r="TJY126"/>
      <c r="TKA126"/>
      <c r="TKC126"/>
      <c r="TKE126"/>
      <c r="TKG126"/>
      <c r="TKI126"/>
      <c r="TKK126"/>
      <c r="TKM126"/>
      <c r="TKO126"/>
      <c r="TKQ126"/>
      <c r="TKS126"/>
      <c r="TKU126"/>
      <c r="TKW126"/>
      <c r="TKY126"/>
      <c r="TLA126"/>
      <c r="TLC126"/>
      <c r="TLE126"/>
      <c r="TLG126"/>
      <c r="TLI126"/>
      <c r="TLK126"/>
      <c r="TLM126"/>
      <c r="TLO126"/>
      <c r="TLQ126"/>
      <c r="TLS126"/>
      <c r="TLU126"/>
      <c r="TLW126"/>
      <c r="TLY126"/>
      <c r="TMA126"/>
      <c r="TMC126"/>
      <c r="TME126"/>
      <c r="TMG126"/>
      <c r="TMI126"/>
      <c r="TMK126"/>
      <c r="TMM126"/>
      <c r="TMO126"/>
      <c r="TMQ126"/>
      <c r="TMS126"/>
      <c r="TMU126"/>
      <c r="TMW126"/>
      <c r="TMY126"/>
      <c r="TNA126"/>
      <c r="TNC126"/>
      <c r="TNE126"/>
      <c r="TNG126"/>
      <c r="TNI126"/>
      <c r="TNK126"/>
      <c r="TNM126"/>
      <c r="TNO126"/>
      <c r="TNQ126"/>
      <c r="TNS126"/>
      <c r="TNU126"/>
      <c r="TNW126"/>
      <c r="TNY126"/>
      <c r="TOA126"/>
      <c r="TOC126"/>
      <c r="TOE126"/>
      <c r="TOG126"/>
      <c r="TOI126"/>
      <c r="TOK126"/>
      <c r="TOM126"/>
      <c r="TOO126"/>
      <c r="TOQ126"/>
      <c r="TOS126"/>
      <c r="TOU126"/>
      <c r="TOW126"/>
      <c r="TOY126"/>
      <c r="TPA126"/>
      <c r="TPC126"/>
      <c r="TPE126"/>
      <c r="TPG126"/>
      <c r="TPI126"/>
      <c r="TPK126"/>
      <c r="TPM126"/>
      <c r="TPO126"/>
      <c r="TPQ126"/>
      <c r="TPS126"/>
      <c r="TPU126"/>
      <c r="TPW126"/>
      <c r="TPY126"/>
      <c r="TQA126"/>
      <c r="TQC126"/>
      <c r="TQE126"/>
      <c r="TQG126"/>
      <c r="TQI126"/>
      <c r="TQK126"/>
      <c r="TQM126"/>
      <c r="TQO126"/>
      <c r="TQQ126"/>
      <c r="TQS126"/>
      <c r="TQU126"/>
      <c r="TQW126"/>
      <c r="TQY126"/>
      <c r="TRA126"/>
      <c r="TRC126"/>
      <c r="TRE126"/>
      <c r="TRG126"/>
      <c r="TRI126"/>
      <c r="TRK126"/>
      <c r="TRM126"/>
      <c r="TRO126"/>
      <c r="TRQ126"/>
      <c r="TRS126"/>
      <c r="TRU126"/>
      <c r="TRW126"/>
      <c r="TRY126"/>
      <c r="TSA126"/>
      <c r="TSC126"/>
      <c r="TSE126"/>
      <c r="TSG126"/>
      <c r="TSI126"/>
      <c r="TSK126"/>
      <c r="TSM126"/>
      <c r="TSO126"/>
      <c r="TSQ126"/>
      <c r="TSS126"/>
      <c r="TSU126"/>
      <c r="TSW126"/>
      <c r="TSY126"/>
      <c r="TTA126"/>
      <c r="TTC126"/>
      <c r="TTE126"/>
      <c r="TTG126"/>
      <c r="TTI126"/>
      <c r="TTK126"/>
      <c r="TTM126"/>
      <c r="TTO126"/>
      <c r="TTQ126"/>
      <c r="TTS126"/>
      <c r="TTU126"/>
      <c r="TTW126"/>
      <c r="TTY126"/>
      <c r="TUA126"/>
      <c r="TUC126"/>
      <c r="TUE126"/>
      <c r="TUG126"/>
      <c r="TUI126"/>
      <c r="TUK126"/>
      <c r="TUM126"/>
      <c r="TUO126"/>
      <c r="TUQ126"/>
      <c r="TUS126"/>
      <c r="TUU126"/>
      <c r="TUW126"/>
      <c r="TUY126"/>
      <c r="TVA126"/>
      <c r="TVC126"/>
      <c r="TVE126"/>
      <c r="TVG126"/>
      <c r="TVI126"/>
      <c r="TVK126"/>
      <c r="TVM126"/>
      <c r="TVO126"/>
      <c r="TVQ126"/>
      <c r="TVS126"/>
      <c r="TVU126"/>
      <c r="TVW126"/>
      <c r="TVY126"/>
      <c r="TWA126"/>
      <c r="TWC126"/>
      <c r="TWE126"/>
      <c r="TWG126"/>
      <c r="TWI126"/>
      <c r="TWK126"/>
      <c r="TWM126"/>
      <c r="TWO126"/>
      <c r="TWQ126"/>
      <c r="TWS126"/>
      <c r="TWU126"/>
      <c r="TWW126"/>
      <c r="TWY126"/>
      <c r="TXA126"/>
      <c r="TXC126"/>
      <c r="TXE126"/>
      <c r="TXG126"/>
      <c r="TXI126"/>
      <c r="TXK126"/>
      <c r="TXM126"/>
      <c r="TXO126"/>
      <c r="TXQ126"/>
      <c r="TXS126"/>
      <c r="TXU126"/>
      <c r="TXW126"/>
      <c r="TXY126"/>
      <c r="TYA126"/>
      <c r="TYC126"/>
      <c r="TYE126"/>
      <c r="TYG126"/>
      <c r="TYI126"/>
      <c r="TYK126"/>
      <c r="TYM126"/>
      <c r="TYO126"/>
      <c r="TYQ126"/>
      <c r="TYS126"/>
      <c r="TYU126"/>
      <c r="TYW126"/>
      <c r="TYY126"/>
      <c r="TZA126"/>
      <c r="TZC126"/>
      <c r="TZE126"/>
      <c r="TZG126"/>
      <c r="TZI126"/>
      <c r="TZK126"/>
      <c r="TZM126"/>
      <c r="TZO126"/>
      <c r="TZQ126"/>
      <c r="TZS126"/>
      <c r="TZU126"/>
      <c r="TZW126"/>
      <c r="TZY126"/>
      <c r="UAA126"/>
      <c r="UAC126"/>
      <c r="UAE126"/>
      <c r="UAG126"/>
      <c r="UAI126"/>
      <c r="UAK126"/>
      <c r="UAM126"/>
      <c r="UAO126"/>
      <c r="UAQ126"/>
      <c r="UAS126"/>
      <c r="UAU126"/>
      <c r="UAW126"/>
      <c r="UAY126"/>
      <c r="UBA126"/>
      <c r="UBC126"/>
      <c r="UBE126"/>
      <c r="UBG126"/>
      <c r="UBI126"/>
      <c r="UBK126"/>
      <c r="UBM126"/>
      <c r="UBO126"/>
      <c r="UBQ126"/>
      <c r="UBS126"/>
      <c r="UBU126"/>
      <c r="UBW126"/>
      <c r="UBY126"/>
      <c r="UCA126"/>
      <c r="UCC126"/>
      <c r="UCE126"/>
      <c r="UCG126"/>
      <c r="UCI126"/>
      <c r="UCK126"/>
      <c r="UCM126"/>
      <c r="UCO126"/>
      <c r="UCQ126"/>
      <c r="UCS126"/>
      <c r="UCU126"/>
      <c r="UCW126"/>
      <c r="UCY126"/>
      <c r="UDA126"/>
      <c r="UDC126"/>
      <c r="UDE126"/>
      <c r="UDG126"/>
      <c r="UDI126"/>
      <c r="UDK126"/>
      <c r="UDM126"/>
      <c r="UDO126"/>
      <c r="UDQ126"/>
      <c r="UDS126"/>
      <c r="UDU126"/>
      <c r="UDW126"/>
      <c r="UDY126"/>
      <c r="UEA126"/>
      <c r="UEC126"/>
      <c r="UEE126"/>
      <c r="UEG126"/>
      <c r="UEI126"/>
      <c r="UEK126"/>
      <c r="UEM126"/>
      <c r="UEO126"/>
      <c r="UEQ126"/>
      <c r="UES126"/>
      <c r="UEU126"/>
      <c r="UEW126"/>
      <c r="UEY126"/>
      <c r="UFA126"/>
      <c r="UFC126"/>
      <c r="UFE126"/>
      <c r="UFG126"/>
      <c r="UFI126"/>
      <c r="UFK126"/>
      <c r="UFM126"/>
      <c r="UFO126"/>
      <c r="UFQ126"/>
      <c r="UFS126"/>
      <c r="UFU126"/>
      <c r="UFW126"/>
      <c r="UFY126"/>
      <c r="UGA126"/>
      <c r="UGC126"/>
      <c r="UGE126"/>
      <c r="UGG126"/>
      <c r="UGI126"/>
      <c r="UGK126"/>
      <c r="UGM126"/>
      <c r="UGO126"/>
      <c r="UGQ126"/>
      <c r="UGS126"/>
      <c r="UGU126"/>
      <c r="UGW126"/>
      <c r="UGY126"/>
      <c r="UHA126"/>
      <c r="UHC126"/>
      <c r="UHE126"/>
      <c r="UHG126"/>
      <c r="UHI126"/>
      <c r="UHK126"/>
      <c r="UHM126"/>
      <c r="UHO126"/>
      <c r="UHQ126"/>
      <c r="UHS126"/>
      <c r="UHU126"/>
      <c r="UHW126"/>
      <c r="UHY126"/>
      <c r="UIA126"/>
      <c r="UIC126"/>
      <c r="UIE126"/>
      <c r="UIG126"/>
      <c r="UII126"/>
      <c r="UIK126"/>
      <c r="UIM126"/>
      <c r="UIO126"/>
      <c r="UIQ126"/>
      <c r="UIS126"/>
      <c r="UIU126"/>
      <c r="UIW126"/>
      <c r="UIY126"/>
      <c r="UJA126"/>
      <c r="UJC126"/>
      <c r="UJE126"/>
      <c r="UJG126"/>
      <c r="UJI126"/>
      <c r="UJK126"/>
      <c r="UJM126"/>
      <c r="UJO126"/>
      <c r="UJQ126"/>
      <c r="UJS126"/>
      <c r="UJU126"/>
      <c r="UJW126"/>
      <c r="UJY126"/>
      <c r="UKA126"/>
      <c r="UKC126"/>
      <c r="UKE126"/>
      <c r="UKG126"/>
      <c r="UKI126"/>
      <c r="UKK126"/>
      <c r="UKM126"/>
      <c r="UKO126"/>
      <c r="UKQ126"/>
      <c r="UKS126"/>
      <c r="UKU126"/>
      <c r="UKW126"/>
      <c r="UKY126"/>
      <c r="ULA126"/>
      <c r="ULC126"/>
      <c r="ULE126"/>
      <c r="ULG126"/>
      <c r="ULI126"/>
      <c r="ULK126"/>
      <c r="ULM126"/>
      <c r="ULO126"/>
      <c r="ULQ126"/>
      <c r="ULS126"/>
      <c r="ULU126"/>
      <c r="ULW126"/>
      <c r="ULY126"/>
      <c r="UMA126"/>
      <c r="UMC126"/>
      <c r="UME126"/>
      <c r="UMG126"/>
      <c r="UMI126"/>
      <c r="UMK126"/>
      <c r="UMM126"/>
      <c r="UMO126"/>
      <c r="UMQ126"/>
      <c r="UMS126"/>
      <c r="UMU126"/>
      <c r="UMW126"/>
      <c r="UMY126"/>
      <c r="UNA126"/>
      <c r="UNC126"/>
      <c r="UNE126"/>
      <c r="UNG126"/>
      <c r="UNI126"/>
      <c r="UNK126"/>
      <c r="UNM126"/>
      <c r="UNO126"/>
      <c r="UNQ126"/>
      <c r="UNS126"/>
      <c r="UNU126"/>
      <c r="UNW126"/>
      <c r="UNY126"/>
      <c r="UOA126"/>
      <c r="UOC126"/>
      <c r="UOE126"/>
      <c r="UOG126"/>
      <c r="UOI126"/>
      <c r="UOK126"/>
      <c r="UOM126"/>
      <c r="UOO126"/>
      <c r="UOQ126"/>
      <c r="UOS126"/>
      <c r="UOU126"/>
      <c r="UOW126"/>
      <c r="UOY126"/>
      <c r="UPA126"/>
      <c r="UPC126"/>
      <c r="UPE126"/>
      <c r="UPG126"/>
      <c r="UPI126"/>
      <c r="UPK126"/>
      <c r="UPM126"/>
      <c r="UPO126"/>
      <c r="UPQ126"/>
      <c r="UPS126"/>
      <c r="UPU126"/>
      <c r="UPW126"/>
      <c r="UPY126"/>
      <c r="UQA126"/>
      <c r="UQC126"/>
      <c r="UQE126"/>
      <c r="UQG126"/>
      <c r="UQI126"/>
      <c r="UQK126"/>
      <c r="UQM126"/>
      <c r="UQO126"/>
      <c r="UQQ126"/>
      <c r="UQS126"/>
      <c r="UQU126"/>
      <c r="UQW126"/>
      <c r="UQY126"/>
      <c r="URA126"/>
      <c r="URC126"/>
      <c r="URE126"/>
      <c r="URG126"/>
      <c r="URI126"/>
      <c r="URK126"/>
      <c r="URM126"/>
      <c r="URO126"/>
      <c r="URQ126"/>
      <c r="URS126"/>
      <c r="URU126"/>
      <c r="URW126"/>
      <c r="URY126"/>
      <c r="USA126"/>
      <c r="USC126"/>
      <c r="USE126"/>
      <c r="USG126"/>
      <c r="USI126"/>
      <c r="USK126"/>
      <c r="USM126"/>
      <c r="USO126"/>
      <c r="USQ126"/>
      <c r="USS126"/>
      <c r="USU126"/>
      <c r="USW126"/>
      <c r="USY126"/>
      <c r="UTA126"/>
      <c r="UTC126"/>
      <c r="UTE126"/>
      <c r="UTG126"/>
      <c r="UTI126"/>
      <c r="UTK126"/>
      <c r="UTM126"/>
      <c r="UTO126"/>
      <c r="UTQ126"/>
      <c r="UTS126"/>
      <c r="UTU126"/>
      <c r="UTW126"/>
      <c r="UTY126"/>
      <c r="UUA126"/>
      <c r="UUC126"/>
      <c r="UUE126"/>
      <c r="UUG126"/>
      <c r="UUI126"/>
      <c r="UUK126"/>
      <c r="UUM126"/>
      <c r="UUO126"/>
      <c r="UUQ126"/>
      <c r="UUS126"/>
      <c r="UUU126"/>
      <c r="UUW126"/>
      <c r="UUY126"/>
      <c r="UVA126"/>
      <c r="UVC126"/>
      <c r="UVE126"/>
      <c r="UVG126"/>
      <c r="UVI126"/>
      <c r="UVK126"/>
      <c r="UVM126"/>
      <c r="UVO126"/>
      <c r="UVQ126"/>
      <c r="UVS126"/>
      <c r="UVU126"/>
      <c r="UVW126"/>
      <c r="UVY126"/>
      <c r="UWA126"/>
      <c r="UWC126"/>
      <c r="UWE126"/>
      <c r="UWG126"/>
      <c r="UWI126"/>
      <c r="UWK126"/>
      <c r="UWM126"/>
      <c r="UWO126"/>
      <c r="UWQ126"/>
      <c r="UWS126"/>
      <c r="UWU126"/>
      <c r="UWW126"/>
      <c r="UWY126"/>
      <c r="UXA126"/>
      <c r="UXC126"/>
      <c r="UXE126"/>
      <c r="UXG126"/>
      <c r="UXI126"/>
      <c r="UXK126"/>
      <c r="UXM126"/>
      <c r="UXO126"/>
      <c r="UXQ126"/>
      <c r="UXS126"/>
      <c r="UXU126"/>
      <c r="UXW126"/>
      <c r="UXY126"/>
      <c r="UYA126"/>
      <c r="UYC126"/>
      <c r="UYE126"/>
      <c r="UYG126"/>
      <c r="UYI126"/>
      <c r="UYK126"/>
      <c r="UYM126"/>
      <c r="UYO126"/>
      <c r="UYQ126"/>
      <c r="UYS126"/>
      <c r="UYU126"/>
      <c r="UYW126"/>
      <c r="UYY126"/>
      <c r="UZA126"/>
      <c r="UZC126"/>
      <c r="UZE126"/>
      <c r="UZG126"/>
      <c r="UZI126"/>
      <c r="UZK126"/>
      <c r="UZM126"/>
      <c r="UZO126"/>
      <c r="UZQ126"/>
      <c r="UZS126"/>
      <c r="UZU126"/>
      <c r="UZW126"/>
      <c r="UZY126"/>
      <c r="VAA126"/>
      <c r="VAC126"/>
      <c r="VAE126"/>
      <c r="VAG126"/>
      <c r="VAI126"/>
      <c r="VAK126"/>
      <c r="VAM126"/>
      <c r="VAO126"/>
      <c r="VAQ126"/>
      <c r="VAS126"/>
      <c r="VAU126"/>
      <c r="VAW126"/>
      <c r="VAY126"/>
      <c r="VBA126"/>
      <c r="VBC126"/>
      <c r="VBE126"/>
      <c r="VBG126"/>
      <c r="VBI126"/>
      <c r="VBK126"/>
      <c r="VBM126"/>
      <c r="VBO126"/>
      <c r="VBQ126"/>
      <c r="VBS126"/>
      <c r="VBU126"/>
      <c r="VBW126"/>
      <c r="VBY126"/>
      <c r="VCA126"/>
      <c r="VCC126"/>
      <c r="VCE126"/>
      <c r="VCG126"/>
      <c r="VCI126"/>
      <c r="VCK126"/>
      <c r="VCM126"/>
      <c r="VCO126"/>
      <c r="VCQ126"/>
      <c r="VCS126"/>
      <c r="VCU126"/>
      <c r="VCW126"/>
      <c r="VCY126"/>
      <c r="VDA126"/>
      <c r="VDC126"/>
      <c r="VDE126"/>
      <c r="VDG126"/>
      <c r="VDI126"/>
      <c r="VDK126"/>
      <c r="VDM126"/>
      <c r="VDO126"/>
      <c r="VDQ126"/>
      <c r="VDS126"/>
      <c r="VDU126"/>
      <c r="VDW126"/>
      <c r="VDY126"/>
      <c r="VEA126"/>
      <c r="VEC126"/>
      <c r="VEE126"/>
      <c r="VEG126"/>
      <c r="VEI126"/>
      <c r="VEK126"/>
      <c r="VEM126"/>
      <c r="VEO126"/>
      <c r="VEQ126"/>
      <c r="VES126"/>
      <c r="VEU126"/>
      <c r="VEW126"/>
      <c r="VEY126"/>
      <c r="VFA126"/>
      <c r="VFC126"/>
      <c r="VFE126"/>
      <c r="VFG126"/>
      <c r="VFI126"/>
      <c r="VFK126"/>
      <c r="VFM126"/>
      <c r="VFO126"/>
      <c r="VFQ126"/>
      <c r="VFS126"/>
      <c r="VFU126"/>
      <c r="VFW126"/>
      <c r="VFY126"/>
      <c r="VGA126"/>
      <c r="VGC126"/>
      <c r="VGE126"/>
      <c r="VGG126"/>
      <c r="VGI126"/>
      <c r="VGK126"/>
      <c r="VGM126"/>
      <c r="VGO126"/>
      <c r="VGQ126"/>
      <c r="VGS126"/>
      <c r="VGU126"/>
      <c r="VGW126"/>
      <c r="VGY126"/>
      <c r="VHA126"/>
      <c r="VHC126"/>
      <c r="VHE126"/>
      <c r="VHG126"/>
      <c r="VHI126"/>
      <c r="VHK126"/>
      <c r="VHM126"/>
      <c r="VHO126"/>
      <c r="VHQ126"/>
      <c r="VHS126"/>
      <c r="VHU126"/>
      <c r="VHW126"/>
      <c r="VHY126"/>
      <c r="VIA126"/>
      <c r="VIC126"/>
      <c r="VIE126"/>
      <c r="VIG126"/>
      <c r="VII126"/>
      <c r="VIK126"/>
      <c r="VIM126"/>
      <c r="VIO126"/>
      <c r="VIQ126"/>
      <c r="VIS126"/>
      <c r="VIU126"/>
      <c r="VIW126"/>
      <c r="VIY126"/>
      <c r="VJA126"/>
      <c r="VJC126"/>
      <c r="VJE126"/>
      <c r="VJG126"/>
      <c r="VJI126"/>
      <c r="VJK126"/>
      <c r="VJM126"/>
      <c r="VJO126"/>
      <c r="VJQ126"/>
      <c r="VJS126"/>
      <c r="VJU126"/>
      <c r="VJW126"/>
      <c r="VJY126"/>
      <c r="VKA126"/>
      <c r="VKC126"/>
      <c r="VKE126"/>
      <c r="VKG126"/>
      <c r="VKI126"/>
      <c r="VKK126"/>
      <c r="VKM126"/>
      <c r="VKO126"/>
      <c r="VKQ126"/>
      <c r="VKS126"/>
      <c r="VKU126"/>
      <c r="VKW126"/>
      <c r="VKY126"/>
      <c r="VLA126"/>
      <c r="VLC126"/>
      <c r="VLE126"/>
      <c r="VLG126"/>
      <c r="VLI126"/>
      <c r="VLK126"/>
      <c r="VLM126"/>
      <c r="VLO126"/>
      <c r="VLQ126"/>
      <c r="VLS126"/>
      <c r="VLU126"/>
      <c r="VLW126"/>
      <c r="VLY126"/>
      <c r="VMA126"/>
      <c r="VMC126"/>
      <c r="VME126"/>
      <c r="VMG126"/>
      <c r="VMI126"/>
      <c r="VMK126"/>
      <c r="VMM126"/>
      <c r="VMO126"/>
      <c r="VMQ126"/>
      <c r="VMS126"/>
      <c r="VMU126"/>
      <c r="VMW126"/>
      <c r="VMY126"/>
      <c r="VNA126"/>
      <c r="VNC126"/>
      <c r="VNE126"/>
      <c r="VNG126"/>
      <c r="VNI126"/>
      <c r="VNK126"/>
      <c r="VNM126"/>
      <c r="VNO126"/>
      <c r="VNQ126"/>
      <c r="VNS126"/>
      <c r="VNU126"/>
      <c r="VNW126"/>
      <c r="VNY126"/>
      <c r="VOA126"/>
      <c r="VOC126"/>
      <c r="VOE126"/>
      <c r="VOG126"/>
      <c r="VOI126"/>
      <c r="VOK126"/>
      <c r="VOM126"/>
      <c r="VOO126"/>
      <c r="VOQ126"/>
      <c r="VOS126"/>
      <c r="VOU126"/>
      <c r="VOW126"/>
      <c r="VOY126"/>
      <c r="VPA126"/>
      <c r="VPC126"/>
      <c r="VPE126"/>
      <c r="VPG126"/>
      <c r="VPI126"/>
      <c r="VPK126"/>
      <c r="VPM126"/>
      <c r="VPO126"/>
      <c r="VPQ126"/>
      <c r="VPS126"/>
      <c r="VPU126"/>
      <c r="VPW126"/>
      <c r="VPY126"/>
      <c r="VQA126"/>
      <c r="VQC126"/>
      <c r="VQE126"/>
      <c r="VQG126"/>
      <c r="VQI126"/>
      <c r="VQK126"/>
      <c r="VQM126"/>
      <c r="VQO126"/>
      <c r="VQQ126"/>
      <c r="VQS126"/>
      <c r="VQU126"/>
      <c r="VQW126"/>
      <c r="VQY126"/>
      <c r="VRA126"/>
      <c r="VRC126"/>
      <c r="VRE126"/>
      <c r="VRG126"/>
      <c r="VRI126"/>
      <c r="VRK126"/>
      <c r="VRM126"/>
      <c r="VRO126"/>
      <c r="VRQ126"/>
      <c r="VRS126"/>
      <c r="VRU126"/>
      <c r="VRW126"/>
      <c r="VRY126"/>
      <c r="VSA126"/>
      <c r="VSC126"/>
      <c r="VSE126"/>
      <c r="VSG126"/>
      <c r="VSI126"/>
      <c r="VSK126"/>
      <c r="VSM126"/>
      <c r="VSO126"/>
      <c r="VSQ126"/>
      <c r="VSS126"/>
      <c r="VSU126"/>
      <c r="VSW126"/>
      <c r="VSY126"/>
      <c r="VTA126"/>
      <c r="VTC126"/>
      <c r="VTE126"/>
      <c r="VTG126"/>
      <c r="VTI126"/>
      <c r="VTK126"/>
      <c r="VTM126"/>
      <c r="VTO126"/>
      <c r="VTQ126"/>
      <c r="VTS126"/>
      <c r="VTU126"/>
      <c r="VTW126"/>
      <c r="VTY126"/>
      <c r="VUA126"/>
      <c r="VUC126"/>
      <c r="VUE126"/>
      <c r="VUG126"/>
      <c r="VUI126"/>
      <c r="VUK126"/>
      <c r="VUM126"/>
      <c r="VUO126"/>
      <c r="VUQ126"/>
      <c r="VUS126"/>
      <c r="VUU126"/>
      <c r="VUW126"/>
      <c r="VUY126"/>
      <c r="VVA126"/>
      <c r="VVC126"/>
      <c r="VVE126"/>
      <c r="VVG126"/>
      <c r="VVI126"/>
      <c r="VVK126"/>
      <c r="VVM126"/>
      <c r="VVO126"/>
      <c r="VVQ126"/>
      <c r="VVS126"/>
      <c r="VVU126"/>
      <c r="VVW126"/>
      <c r="VVY126"/>
      <c r="VWA126"/>
      <c r="VWC126"/>
      <c r="VWE126"/>
      <c r="VWG126"/>
      <c r="VWI126"/>
      <c r="VWK126"/>
      <c r="VWM126"/>
      <c r="VWO126"/>
      <c r="VWQ126"/>
      <c r="VWS126"/>
      <c r="VWU126"/>
      <c r="VWW126"/>
      <c r="VWY126"/>
      <c r="VXA126"/>
      <c r="VXC126"/>
      <c r="VXE126"/>
      <c r="VXG126"/>
      <c r="VXI126"/>
      <c r="VXK126"/>
      <c r="VXM126"/>
      <c r="VXO126"/>
      <c r="VXQ126"/>
      <c r="VXS126"/>
      <c r="VXU126"/>
      <c r="VXW126"/>
      <c r="VXY126"/>
      <c r="VYA126"/>
      <c r="VYC126"/>
      <c r="VYE126"/>
      <c r="VYG126"/>
      <c r="VYI126"/>
      <c r="VYK126"/>
      <c r="VYM126"/>
      <c r="VYO126"/>
      <c r="VYQ126"/>
      <c r="VYS126"/>
      <c r="VYU126"/>
      <c r="VYW126"/>
      <c r="VYY126"/>
      <c r="VZA126"/>
      <c r="VZC126"/>
      <c r="VZE126"/>
      <c r="VZG126"/>
      <c r="VZI126"/>
      <c r="VZK126"/>
      <c r="VZM126"/>
      <c r="VZO126"/>
      <c r="VZQ126"/>
      <c r="VZS126"/>
      <c r="VZU126"/>
      <c r="VZW126"/>
      <c r="VZY126"/>
      <c r="WAA126"/>
      <c r="WAC126"/>
      <c r="WAE126"/>
      <c r="WAG126"/>
      <c r="WAI126"/>
      <c r="WAK126"/>
      <c r="WAM126"/>
      <c r="WAO126"/>
      <c r="WAQ126"/>
      <c r="WAS126"/>
      <c r="WAU126"/>
      <c r="WAW126"/>
      <c r="WAY126"/>
      <c r="WBA126"/>
      <c r="WBC126"/>
      <c r="WBE126"/>
      <c r="WBG126"/>
      <c r="WBI126"/>
      <c r="WBK126"/>
      <c r="WBM126"/>
      <c r="WBO126"/>
      <c r="WBQ126"/>
      <c r="WBS126"/>
      <c r="WBU126"/>
      <c r="WBW126"/>
      <c r="WBY126"/>
      <c r="WCA126"/>
      <c r="WCC126"/>
      <c r="WCE126"/>
      <c r="WCG126"/>
      <c r="WCI126"/>
      <c r="WCK126"/>
      <c r="WCM126"/>
      <c r="WCO126"/>
      <c r="WCQ126"/>
      <c r="WCS126"/>
      <c r="WCU126"/>
      <c r="WCW126"/>
      <c r="WCY126"/>
      <c r="WDA126"/>
      <c r="WDC126"/>
      <c r="WDE126"/>
      <c r="WDG126"/>
      <c r="WDI126"/>
      <c r="WDK126"/>
      <c r="WDM126"/>
      <c r="WDO126"/>
      <c r="WDQ126"/>
      <c r="WDS126"/>
      <c r="WDU126"/>
      <c r="WDW126"/>
      <c r="WDY126"/>
      <c r="WEA126"/>
      <c r="WEC126"/>
      <c r="WEE126"/>
      <c r="WEG126"/>
      <c r="WEI126"/>
      <c r="WEK126"/>
      <c r="WEM126"/>
      <c r="WEO126"/>
      <c r="WEQ126"/>
      <c r="WES126"/>
      <c r="WEU126"/>
      <c r="WEW126"/>
      <c r="WEY126"/>
      <c r="WFA126"/>
      <c r="WFC126"/>
      <c r="WFE126"/>
      <c r="WFG126"/>
      <c r="WFI126"/>
      <c r="WFK126"/>
      <c r="WFM126"/>
      <c r="WFO126"/>
      <c r="WFQ126"/>
      <c r="WFS126"/>
      <c r="WFU126"/>
      <c r="WFW126"/>
      <c r="WFY126"/>
      <c r="WGA126"/>
      <c r="WGC126"/>
      <c r="WGE126"/>
      <c r="WGG126"/>
      <c r="WGI126"/>
      <c r="WGK126"/>
      <c r="WGM126"/>
      <c r="WGO126"/>
      <c r="WGQ126"/>
      <c r="WGS126"/>
      <c r="WGU126"/>
      <c r="WGW126"/>
      <c r="WGY126"/>
      <c r="WHA126"/>
      <c r="WHC126"/>
      <c r="WHE126"/>
      <c r="WHG126"/>
      <c r="WHI126"/>
      <c r="WHK126"/>
      <c r="WHM126"/>
      <c r="WHO126"/>
      <c r="WHQ126"/>
      <c r="WHS126"/>
      <c r="WHU126"/>
      <c r="WHW126"/>
      <c r="WHY126"/>
      <c r="WIA126"/>
      <c r="WIC126"/>
      <c r="WIE126"/>
      <c r="WIG126"/>
      <c r="WII126"/>
      <c r="WIK126"/>
      <c r="WIM126"/>
      <c r="WIO126"/>
      <c r="WIQ126"/>
      <c r="WIS126"/>
      <c r="WIU126"/>
      <c r="WIW126"/>
      <c r="WIY126"/>
      <c r="WJA126"/>
      <c r="WJC126"/>
      <c r="WJE126"/>
      <c r="WJG126"/>
      <c r="WJI126"/>
      <c r="WJK126"/>
      <c r="WJM126"/>
      <c r="WJO126"/>
      <c r="WJQ126"/>
      <c r="WJS126"/>
      <c r="WJU126"/>
      <c r="WJW126"/>
      <c r="WJY126"/>
      <c r="WKA126"/>
      <c r="WKC126"/>
      <c r="WKE126"/>
      <c r="WKG126"/>
      <c r="WKI126"/>
      <c r="WKK126"/>
      <c r="WKM126"/>
      <c r="WKO126"/>
      <c r="WKQ126"/>
      <c r="WKS126"/>
      <c r="WKU126"/>
      <c r="WKW126"/>
      <c r="WKY126"/>
      <c r="WLA126"/>
      <c r="WLC126"/>
      <c r="WLE126"/>
      <c r="WLG126"/>
      <c r="WLI126"/>
      <c r="WLK126"/>
      <c r="WLM126"/>
      <c r="WLO126"/>
      <c r="WLQ126"/>
      <c r="WLS126"/>
      <c r="WLU126"/>
      <c r="WLW126"/>
      <c r="WLY126"/>
      <c r="WMA126"/>
      <c r="WMC126"/>
      <c r="WME126"/>
      <c r="WMG126"/>
      <c r="WMI126"/>
      <c r="WMK126"/>
      <c r="WMM126"/>
      <c r="WMO126"/>
      <c r="WMQ126"/>
      <c r="WMS126"/>
      <c r="WMU126"/>
      <c r="WMW126"/>
      <c r="WMY126"/>
      <c r="WNA126"/>
      <c r="WNC126"/>
      <c r="WNE126"/>
      <c r="WNG126"/>
      <c r="WNI126"/>
      <c r="WNK126"/>
      <c r="WNM126"/>
      <c r="WNO126"/>
      <c r="WNQ126"/>
      <c r="WNS126"/>
      <c r="WNU126"/>
      <c r="WNW126"/>
      <c r="WNY126"/>
      <c r="WOA126"/>
      <c r="WOC126"/>
      <c r="WOE126"/>
      <c r="WOG126"/>
      <c r="WOI126"/>
      <c r="WOK126"/>
      <c r="WOM126"/>
      <c r="WOO126"/>
      <c r="WOQ126"/>
      <c r="WOS126"/>
      <c r="WOU126"/>
      <c r="WOW126"/>
      <c r="WOY126"/>
      <c r="WPA126"/>
      <c r="WPC126"/>
      <c r="WPE126"/>
      <c r="WPG126"/>
      <c r="WPI126"/>
      <c r="WPK126"/>
      <c r="WPM126"/>
      <c r="WPO126"/>
      <c r="WPQ126"/>
      <c r="WPS126"/>
      <c r="WPU126"/>
      <c r="WPW126"/>
      <c r="WPY126"/>
      <c r="WQA126"/>
      <c r="WQC126"/>
      <c r="WQE126"/>
      <c r="WQG126"/>
      <c r="WQI126"/>
      <c r="WQK126"/>
      <c r="WQM126"/>
      <c r="WQO126"/>
      <c r="WQQ126"/>
      <c r="WQS126"/>
      <c r="WQU126"/>
      <c r="WQW126"/>
      <c r="WQY126"/>
      <c r="WRA126"/>
      <c r="WRC126"/>
      <c r="WRE126"/>
      <c r="WRG126"/>
      <c r="WRI126"/>
      <c r="WRK126"/>
      <c r="WRM126"/>
      <c r="WRO126"/>
      <c r="WRQ126"/>
      <c r="WRS126"/>
      <c r="WRU126"/>
      <c r="WRW126"/>
      <c r="WRY126"/>
      <c r="WSA126"/>
      <c r="WSC126"/>
      <c r="WSE126"/>
      <c r="WSG126"/>
      <c r="WSI126"/>
      <c r="WSK126"/>
      <c r="WSM126"/>
      <c r="WSO126"/>
      <c r="WSQ126"/>
      <c r="WSS126"/>
      <c r="WSU126"/>
      <c r="WSW126"/>
      <c r="WSY126"/>
      <c r="WTA126"/>
      <c r="WTC126"/>
      <c r="WTE126"/>
      <c r="WTG126"/>
      <c r="WTI126"/>
      <c r="WTK126"/>
      <c r="WTM126"/>
      <c r="WTO126"/>
      <c r="WTQ126"/>
      <c r="WTS126"/>
      <c r="WTU126"/>
      <c r="WTW126"/>
      <c r="WTY126"/>
      <c r="WUA126"/>
      <c r="WUC126"/>
      <c r="WUE126"/>
      <c r="WUG126"/>
      <c r="WUI126"/>
      <c r="WUK126"/>
      <c r="WUM126"/>
      <c r="WUO126"/>
      <c r="WUQ126"/>
      <c r="WUS126"/>
      <c r="WUU126"/>
      <c r="WUW126"/>
      <c r="WUY126"/>
      <c r="WVA126"/>
      <c r="WVC126"/>
      <c r="WVE126"/>
      <c r="WVG126"/>
      <c r="WVI126"/>
      <c r="WVK126"/>
      <c r="WVM126"/>
      <c r="WVO126"/>
      <c r="WVQ126"/>
      <c r="WVS126"/>
      <c r="WVU126"/>
      <c r="WVW126"/>
      <c r="WVY126"/>
      <c r="WWA126"/>
      <c r="WWC126"/>
      <c r="WWE126"/>
      <c r="WWG126"/>
      <c r="WWI126"/>
      <c r="WWK126"/>
      <c r="WWM126"/>
      <c r="WWO126"/>
      <c r="WWQ126"/>
      <c r="WWS126"/>
      <c r="WWU126"/>
      <c r="WWW126"/>
      <c r="WWY126"/>
      <c r="WXA126"/>
      <c r="WXC126"/>
      <c r="WXE126"/>
      <c r="WXG126"/>
      <c r="WXI126"/>
      <c r="WXK126"/>
      <c r="WXM126"/>
      <c r="WXO126"/>
      <c r="WXQ126"/>
      <c r="WXS126"/>
      <c r="WXU126"/>
      <c r="WXW126"/>
      <c r="WXY126"/>
      <c r="WYA126"/>
      <c r="WYC126"/>
      <c r="WYE126"/>
      <c r="WYG126"/>
      <c r="WYI126"/>
      <c r="WYK126"/>
      <c r="WYM126"/>
      <c r="WYO126"/>
      <c r="WYQ126"/>
      <c r="WYS126"/>
      <c r="WYU126"/>
      <c r="WYW126"/>
      <c r="WYY126"/>
      <c r="WZA126"/>
      <c r="WZC126"/>
      <c r="WZE126"/>
      <c r="WZG126"/>
      <c r="WZI126"/>
      <c r="WZK126"/>
      <c r="WZM126"/>
      <c r="WZO126"/>
      <c r="WZQ126"/>
      <c r="WZS126"/>
      <c r="WZU126"/>
      <c r="WZW126"/>
      <c r="WZY126"/>
      <c r="XAA126"/>
      <c r="XAC126"/>
      <c r="XAE126"/>
      <c r="XAG126"/>
      <c r="XAI126"/>
      <c r="XAK126"/>
      <c r="XAM126"/>
      <c r="XAO126"/>
      <c r="XAQ126"/>
      <c r="XAS126"/>
      <c r="XAU126"/>
      <c r="XAW126"/>
      <c r="XAY126"/>
      <c r="XBA126"/>
      <c r="XBC126"/>
      <c r="XBE126"/>
      <c r="XBG126"/>
      <c r="XBI126"/>
      <c r="XBK126"/>
      <c r="XBM126"/>
      <c r="XBO126"/>
      <c r="XBQ126"/>
      <c r="XBS126"/>
      <c r="XBU126"/>
      <c r="XBW126"/>
      <c r="XBY126"/>
      <c r="XCA126"/>
      <c r="XCC126"/>
      <c r="XCE126"/>
      <c r="XCG126"/>
      <c r="XCI126"/>
      <c r="XCK126"/>
      <c r="XCM126"/>
      <c r="XCO126"/>
      <c r="XCQ126"/>
      <c r="XCS126"/>
      <c r="XCU126"/>
      <c r="XCW126"/>
      <c r="XCY126"/>
      <c r="XDA126"/>
      <c r="XDC126"/>
      <c r="XDE126"/>
      <c r="XDG126"/>
      <c r="XDI126"/>
      <c r="XDK126"/>
      <c r="XDM126"/>
      <c r="XDO126"/>
      <c r="XDQ126"/>
      <c r="XDS126"/>
      <c r="XDU126"/>
      <c r="XDW126"/>
      <c r="XDY126"/>
      <c r="XEA126"/>
      <c r="XEC126"/>
      <c r="XEE126"/>
      <c r="XEG126"/>
      <c r="XEI126"/>
      <c r="XEK126"/>
      <c r="XEM126"/>
      <c r="XEO126"/>
      <c r="XEQ126"/>
      <c r="XES126"/>
      <c r="XEU126"/>
      <c r="XEW126"/>
      <c r="XEY126"/>
      <c r="XFA126"/>
      <c r="XFC126"/>
    </row>
    <row r="127" spans="1:1023 1025:2047 2049:3071 3073:4095 4097:5119 5121:6143 6145:7167 7169:8191 8193:9215 9217:10239 10241:11263 11265:12287 12289:13311 13313:14335 14337:15359 15361:16383" s="55" customFormat="1" ht="19" customHeight="1" x14ac:dyDescent="0.35">
      <c r="A127" s="2" t="s">
        <v>297</v>
      </c>
      <c r="B127" s="207" t="s">
        <v>298</v>
      </c>
      <c r="C127" s="208"/>
      <c r="D127" s="48"/>
      <c r="E127" s="48" t="s">
        <v>60</v>
      </c>
      <c r="F127" s="48" t="s">
        <v>60</v>
      </c>
      <c r="G127" s="48" t="s">
        <v>60</v>
      </c>
      <c r="H127" s="48" t="s">
        <v>60</v>
      </c>
      <c r="I127" s="48" t="s">
        <v>60</v>
      </c>
      <c r="J127" s="49">
        <v>1</v>
      </c>
      <c r="K127" s="2" t="s">
        <v>255</v>
      </c>
      <c r="L127" s="73"/>
      <c r="M127" s="71"/>
      <c r="N127" s="73"/>
      <c r="O127" s="71"/>
      <c r="P127" s="73"/>
      <c r="Q127" s="71"/>
      <c r="R127" s="73"/>
      <c r="S127" s="71"/>
      <c r="T127" s="73"/>
      <c r="U127" s="71"/>
      <c r="V127" s="73"/>
      <c r="W127" s="71"/>
      <c r="X127" s="73"/>
      <c r="Y127" s="71"/>
      <c r="Z127" s="73"/>
      <c r="AA127" s="71"/>
      <c r="AB127" s="73"/>
      <c r="AC127" s="71"/>
      <c r="AD127" s="73"/>
      <c r="AE127" s="71"/>
      <c r="AF127" s="73"/>
      <c r="AG127" s="71"/>
      <c r="AH127" s="73"/>
      <c r="AI127" s="71"/>
      <c r="AJ127" s="73"/>
      <c r="AK127" s="71"/>
      <c r="AL127" s="73"/>
      <c r="AM127" s="71"/>
      <c r="AN127" s="73"/>
      <c r="AO127" s="71"/>
      <c r="AP127" s="73"/>
      <c r="AQ127" s="71"/>
      <c r="AR127" s="73"/>
      <c r="AS127" s="71"/>
      <c r="AT127" s="73"/>
      <c r="AU127" s="71"/>
      <c r="AV127" s="73"/>
      <c r="AW127" s="71"/>
      <c r="AX127" s="73"/>
      <c r="AY127" s="71"/>
      <c r="AZ127" s="73"/>
      <c r="BA127" s="71"/>
      <c r="BB127" s="73"/>
      <c r="BC127" s="71"/>
      <c r="BD127" s="73"/>
      <c r="BE127" s="71"/>
      <c r="BF127" s="73"/>
      <c r="BG127" s="71"/>
      <c r="BH127" s="73"/>
      <c r="BI127" s="71"/>
      <c r="BJ127" s="73"/>
      <c r="BK127" s="71"/>
      <c r="BL127" s="73"/>
      <c r="BM127" s="71"/>
      <c r="BN127" s="73"/>
      <c r="BO127" s="71"/>
      <c r="BP127" s="73"/>
      <c r="BQ127" s="71"/>
      <c r="BR127" s="73"/>
      <c r="BS127" s="71"/>
      <c r="BT127" s="73"/>
      <c r="BU127" s="71"/>
      <c r="BV127" s="73"/>
      <c r="BW127" s="71"/>
      <c r="BX127" s="73"/>
      <c r="BY127" s="71"/>
      <c r="BZ127" s="73"/>
      <c r="CA127" s="71"/>
      <c r="CB127" s="73"/>
      <c r="CC127" s="71"/>
      <c r="CD127" s="73"/>
      <c r="CE127" s="71"/>
      <c r="CF127" s="73"/>
      <c r="CG127" s="71"/>
      <c r="CH127" s="73"/>
      <c r="CI127" s="71"/>
      <c r="CJ127" s="73"/>
      <c r="CK127" s="71"/>
      <c r="CL127" s="73"/>
      <c r="CM127" s="71"/>
      <c r="CN127" s="73"/>
      <c r="CO127" s="71"/>
      <c r="CP127" s="73"/>
      <c r="CQ127" s="71"/>
      <c r="CR127" s="73"/>
      <c r="CS127" s="71"/>
      <c r="CT127" s="73"/>
      <c r="CU127" s="71"/>
      <c r="CV127" s="73"/>
      <c r="CW127" s="71"/>
      <c r="CX127" s="73"/>
      <c r="CY127" s="71"/>
      <c r="CZ127" s="73"/>
      <c r="DA127" s="71"/>
      <c r="DB127" s="73"/>
      <c r="DC127" s="71"/>
      <c r="DD127" s="73"/>
      <c r="DE127" s="71"/>
      <c r="DF127" s="73"/>
      <c r="DG127" s="71"/>
      <c r="DH127" s="73"/>
      <c r="DI127" s="71"/>
      <c r="DK127"/>
      <c r="DM127"/>
      <c r="DO127"/>
      <c r="DQ127"/>
      <c r="DS127"/>
      <c r="DU127"/>
      <c r="DW127"/>
      <c r="DY127"/>
      <c r="EA127"/>
      <c r="EC127"/>
      <c r="EE127"/>
      <c r="EG127"/>
      <c r="EI127"/>
      <c r="EK127"/>
      <c r="EM127"/>
      <c r="EO127"/>
      <c r="EQ127"/>
      <c r="ES127"/>
      <c r="EU127"/>
      <c r="EW127"/>
      <c r="EY127"/>
      <c r="FA127"/>
      <c r="FC127"/>
      <c r="FE127"/>
      <c r="FG127"/>
      <c r="FI127"/>
      <c r="FK127"/>
      <c r="FM127"/>
      <c r="FO127"/>
      <c r="FQ127"/>
      <c r="FS127"/>
      <c r="FU127"/>
      <c r="FW127"/>
      <c r="FY127"/>
      <c r="GA127"/>
      <c r="GC127"/>
      <c r="GE127"/>
      <c r="GG127"/>
      <c r="GI127"/>
      <c r="GK127"/>
      <c r="GM127"/>
      <c r="GO127"/>
      <c r="GQ127"/>
      <c r="GS127"/>
      <c r="GU127"/>
      <c r="GW127"/>
      <c r="GY127"/>
      <c r="HA127"/>
      <c r="HC127"/>
      <c r="HE127"/>
      <c r="HG127"/>
      <c r="HI127"/>
      <c r="HK127"/>
      <c r="HM127"/>
      <c r="HO127"/>
      <c r="HQ127"/>
      <c r="HS127"/>
      <c r="HU127"/>
      <c r="HW127"/>
      <c r="HY127"/>
      <c r="IA127"/>
      <c r="IC127"/>
      <c r="IE127"/>
      <c r="IG127"/>
      <c r="II127"/>
      <c r="IK127"/>
      <c r="IM127"/>
      <c r="IO127"/>
      <c r="IQ127"/>
      <c r="IS127"/>
      <c r="IU127"/>
      <c r="IW127"/>
      <c r="IY127"/>
      <c r="JA127"/>
      <c r="JC127"/>
      <c r="JE127"/>
      <c r="JG127"/>
      <c r="JI127"/>
      <c r="JK127"/>
      <c r="JM127"/>
      <c r="JO127"/>
      <c r="JQ127"/>
      <c r="JS127"/>
      <c r="JU127"/>
      <c r="JW127"/>
      <c r="JY127"/>
      <c r="KA127"/>
      <c r="KC127"/>
      <c r="KE127"/>
      <c r="KG127"/>
      <c r="KI127"/>
      <c r="KK127"/>
      <c r="KM127"/>
      <c r="KO127"/>
      <c r="KQ127"/>
      <c r="KS127"/>
      <c r="KU127"/>
      <c r="KW127"/>
      <c r="KY127"/>
      <c r="LA127"/>
      <c r="LC127"/>
      <c r="LE127"/>
      <c r="LG127"/>
      <c r="LI127"/>
      <c r="LK127"/>
      <c r="LM127"/>
      <c r="LO127"/>
      <c r="LQ127"/>
      <c r="LS127"/>
      <c r="LU127"/>
      <c r="LW127"/>
      <c r="LY127"/>
      <c r="MA127"/>
      <c r="MC127"/>
      <c r="ME127"/>
      <c r="MG127"/>
      <c r="MI127"/>
      <c r="MK127"/>
      <c r="MM127"/>
      <c r="MO127"/>
      <c r="MQ127"/>
      <c r="MS127"/>
      <c r="MU127"/>
      <c r="MW127"/>
      <c r="MY127"/>
      <c r="NA127"/>
      <c r="NC127"/>
      <c r="NE127"/>
      <c r="NG127"/>
      <c r="NI127"/>
      <c r="NK127"/>
      <c r="NM127"/>
      <c r="NO127"/>
      <c r="NQ127"/>
      <c r="NS127"/>
      <c r="NU127"/>
      <c r="NW127"/>
      <c r="NY127"/>
      <c r="OA127"/>
      <c r="OC127"/>
      <c r="OE127"/>
      <c r="OG127"/>
      <c r="OI127"/>
      <c r="OK127"/>
      <c r="OM127"/>
      <c r="OO127"/>
      <c r="OQ127"/>
      <c r="OS127"/>
      <c r="OU127"/>
      <c r="OW127"/>
      <c r="OY127"/>
      <c r="PA127"/>
      <c r="PC127"/>
      <c r="PE127"/>
      <c r="PG127"/>
      <c r="PI127"/>
      <c r="PK127"/>
      <c r="PM127"/>
      <c r="PO127"/>
      <c r="PQ127"/>
      <c r="PS127"/>
      <c r="PU127"/>
      <c r="PW127"/>
      <c r="PY127"/>
      <c r="QA127"/>
      <c r="QC127"/>
      <c r="QE127"/>
      <c r="QG127"/>
      <c r="QI127"/>
      <c r="QK127"/>
      <c r="QM127"/>
      <c r="QO127"/>
      <c r="QQ127"/>
      <c r="QS127"/>
      <c r="QU127"/>
      <c r="QW127"/>
      <c r="QY127"/>
      <c r="RA127"/>
      <c r="RC127"/>
      <c r="RE127"/>
      <c r="RG127"/>
      <c r="RI127"/>
      <c r="RK127"/>
      <c r="RM127"/>
      <c r="RO127"/>
      <c r="RQ127"/>
      <c r="RS127"/>
      <c r="RU127"/>
      <c r="RW127"/>
      <c r="RY127"/>
      <c r="SA127"/>
      <c r="SC127"/>
      <c r="SE127"/>
      <c r="SG127"/>
      <c r="SI127"/>
      <c r="SK127"/>
      <c r="SM127"/>
      <c r="SO127"/>
      <c r="SQ127"/>
      <c r="SS127"/>
      <c r="SU127"/>
      <c r="SW127"/>
      <c r="SY127"/>
      <c r="TA127"/>
      <c r="TC127"/>
      <c r="TE127"/>
      <c r="TG127"/>
      <c r="TI127"/>
      <c r="TK127"/>
      <c r="TM127"/>
      <c r="TO127"/>
      <c r="TQ127"/>
      <c r="TS127"/>
      <c r="TU127"/>
      <c r="TW127"/>
      <c r="TY127"/>
      <c r="UA127"/>
      <c r="UC127"/>
      <c r="UE127"/>
      <c r="UG127"/>
      <c r="UI127"/>
      <c r="UK127"/>
      <c r="UM127"/>
      <c r="UO127"/>
      <c r="UQ127"/>
      <c r="US127"/>
      <c r="UU127"/>
      <c r="UW127"/>
      <c r="UY127"/>
      <c r="VA127"/>
      <c r="VC127"/>
      <c r="VE127"/>
      <c r="VG127"/>
      <c r="VI127"/>
      <c r="VK127"/>
      <c r="VM127"/>
      <c r="VO127"/>
      <c r="VQ127"/>
      <c r="VS127"/>
      <c r="VU127"/>
      <c r="VW127"/>
      <c r="VY127"/>
      <c r="WA127"/>
      <c r="WC127"/>
      <c r="WE127"/>
      <c r="WG127"/>
      <c r="WI127"/>
      <c r="WK127"/>
      <c r="WM127"/>
      <c r="WO127"/>
      <c r="WQ127"/>
      <c r="WS127"/>
      <c r="WU127"/>
      <c r="WW127"/>
      <c r="WY127"/>
      <c r="XA127"/>
      <c r="XC127"/>
      <c r="XE127"/>
      <c r="XG127"/>
      <c r="XI127"/>
      <c r="XK127"/>
      <c r="XM127"/>
      <c r="XO127"/>
      <c r="XQ127"/>
      <c r="XS127"/>
      <c r="XU127"/>
      <c r="XW127"/>
      <c r="XY127"/>
      <c r="YA127"/>
      <c r="YC127"/>
      <c r="YE127"/>
      <c r="YG127"/>
      <c r="YI127"/>
      <c r="YK127"/>
      <c r="YM127"/>
      <c r="YO127"/>
      <c r="YQ127"/>
      <c r="YS127"/>
      <c r="YU127"/>
      <c r="YW127"/>
      <c r="YY127"/>
      <c r="ZA127"/>
      <c r="ZC127"/>
      <c r="ZE127"/>
      <c r="ZG127"/>
      <c r="ZI127"/>
      <c r="ZK127"/>
      <c r="ZM127"/>
      <c r="ZO127"/>
      <c r="ZQ127"/>
      <c r="ZS127"/>
      <c r="ZU127"/>
      <c r="ZW127"/>
      <c r="ZY127"/>
      <c r="AAA127"/>
      <c r="AAC127"/>
      <c r="AAE127"/>
      <c r="AAG127"/>
      <c r="AAI127"/>
      <c r="AAK127"/>
      <c r="AAM127"/>
      <c r="AAO127"/>
      <c r="AAQ127"/>
      <c r="AAS127"/>
      <c r="AAU127"/>
      <c r="AAW127"/>
      <c r="AAY127"/>
      <c r="ABA127"/>
      <c r="ABC127"/>
      <c r="ABE127"/>
      <c r="ABG127"/>
      <c r="ABI127"/>
      <c r="ABK127"/>
      <c r="ABM127"/>
      <c r="ABO127"/>
      <c r="ABQ127"/>
      <c r="ABS127"/>
      <c r="ABU127"/>
      <c r="ABW127"/>
      <c r="ABY127"/>
      <c r="ACA127"/>
      <c r="ACC127"/>
      <c r="ACE127"/>
      <c r="ACG127"/>
      <c r="ACI127"/>
      <c r="ACK127"/>
      <c r="ACM127"/>
      <c r="ACO127"/>
      <c r="ACQ127"/>
      <c r="ACS127"/>
      <c r="ACU127"/>
      <c r="ACW127"/>
      <c r="ACY127"/>
      <c r="ADA127"/>
      <c r="ADC127"/>
      <c r="ADE127"/>
      <c r="ADG127"/>
      <c r="ADI127"/>
      <c r="ADK127"/>
      <c r="ADM127"/>
      <c r="ADO127"/>
      <c r="ADQ127"/>
      <c r="ADS127"/>
      <c r="ADU127"/>
      <c r="ADW127"/>
      <c r="ADY127"/>
      <c r="AEA127"/>
      <c r="AEC127"/>
      <c r="AEE127"/>
      <c r="AEG127"/>
      <c r="AEI127"/>
      <c r="AEK127"/>
      <c r="AEM127"/>
      <c r="AEO127"/>
      <c r="AEQ127"/>
      <c r="AES127"/>
      <c r="AEU127"/>
      <c r="AEW127"/>
      <c r="AEY127"/>
      <c r="AFA127"/>
      <c r="AFC127"/>
      <c r="AFE127"/>
      <c r="AFG127"/>
      <c r="AFI127"/>
      <c r="AFK127"/>
      <c r="AFM127"/>
      <c r="AFO127"/>
      <c r="AFQ127"/>
      <c r="AFS127"/>
      <c r="AFU127"/>
      <c r="AFW127"/>
      <c r="AFY127"/>
      <c r="AGA127"/>
      <c r="AGC127"/>
      <c r="AGE127"/>
      <c r="AGG127"/>
      <c r="AGI127"/>
      <c r="AGK127"/>
      <c r="AGM127"/>
      <c r="AGO127"/>
      <c r="AGQ127"/>
      <c r="AGS127"/>
      <c r="AGU127"/>
      <c r="AGW127"/>
      <c r="AGY127"/>
      <c r="AHA127"/>
      <c r="AHC127"/>
      <c r="AHE127"/>
      <c r="AHG127"/>
      <c r="AHI127"/>
      <c r="AHK127"/>
      <c r="AHM127"/>
      <c r="AHO127"/>
      <c r="AHQ127"/>
      <c r="AHS127"/>
      <c r="AHU127"/>
      <c r="AHW127"/>
      <c r="AHY127"/>
      <c r="AIA127"/>
      <c r="AIC127"/>
      <c r="AIE127"/>
      <c r="AIG127"/>
      <c r="AII127"/>
      <c r="AIK127"/>
      <c r="AIM127"/>
      <c r="AIO127"/>
      <c r="AIQ127"/>
      <c r="AIS127"/>
      <c r="AIU127"/>
      <c r="AIW127"/>
      <c r="AIY127"/>
      <c r="AJA127"/>
      <c r="AJC127"/>
      <c r="AJE127"/>
      <c r="AJG127"/>
      <c r="AJI127"/>
      <c r="AJK127"/>
      <c r="AJM127"/>
      <c r="AJO127"/>
      <c r="AJQ127"/>
      <c r="AJS127"/>
      <c r="AJU127"/>
      <c r="AJW127"/>
      <c r="AJY127"/>
      <c r="AKA127"/>
      <c r="AKC127"/>
      <c r="AKE127"/>
      <c r="AKG127"/>
      <c r="AKI127"/>
      <c r="AKK127"/>
      <c r="AKM127"/>
      <c r="AKO127"/>
      <c r="AKQ127"/>
      <c r="AKS127"/>
      <c r="AKU127"/>
      <c r="AKW127"/>
      <c r="AKY127"/>
      <c r="ALA127"/>
      <c r="ALC127"/>
      <c r="ALE127"/>
      <c r="ALG127"/>
      <c r="ALI127"/>
      <c r="ALK127"/>
      <c r="ALM127"/>
      <c r="ALO127"/>
      <c r="ALQ127"/>
      <c r="ALS127"/>
      <c r="ALU127"/>
      <c r="ALW127"/>
      <c r="ALY127"/>
      <c r="AMA127"/>
      <c r="AMC127"/>
      <c r="AME127"/>
      <c r="AMG127"/>
      <c r="AMI127"/>
      <c r="AMK127"/>
      <c r="AMM127"/>
      <c r="AMO127"/>
      <c r="AMQ127"/>
      <c r="AMS127"/>
      <c r="AMU127"/>
      <c r="AMW127"/>
      <c r="AMY127"/>
      <c r="ANA127"/>
      <c r="ANC127"/>
      <c r="ANE127"/>
      <c r="ANG127"/>
      <c r="ANI127"/>
      <c r="ANK127"/>
      <c r="ANM127"/>
      <c r="ANO127"/>
      <c r="ANQ127"/>
      <c r="ANS127"/>
      <c r="ANU127"/>
      <c r="ANW127"/>
      <c r="ANY127"/>
      <c r="AOA127"/>
      <c r="AOC127"/>
      <c r="AOE127"/>
      <c r="AOG127"/>
      <c r="AOI127"/>
      <c r="AOK127"/>
      <c r="AOM127"/>
      <c r="AOO127"/>
      <c r="AOQ127"/>
      <c r="AOS127"/>
      <c r="AOU127"/>
      <c r="AOW127"/>
      <c r="AOY127"/>
      <c r="APA127"/>
      <c r="APC127"/>
      <c r="APE127"/>
      <c r="APG127"/>
      <c r="API127"/>
      <c r="APK127"/>
      <c r="APM127"/>
      <c r="APO127"/>
      <c r="APQ127"/>
      <c r="APS127"/>
      <c r="APU127"/>
      <c r="APW127"/>
      <c r="APY127"/>
      <c r="AQA127"/>
      <c r="AQC127"/>
      <c r="AQE127"/>
      <c r="AQG127"/>
      <c r="AQI127"/>
      <c r="AQK127"/>
      <c r="AQM127"/>
      <c r="AQO127"/>
      <c r="AQQ127"/>
      <c r="AQS127"/>
      <c r="AQU127"/>
      <c r="AQW127"/>
      <c r="AQY127"/>
      <c r="ARA127"/>
      <c r="ARC127"/>
      <c r="ARE127"/>
      <c r="ARG127"/>
      <c r="ARI127"/>
      <c r="ARK127"/>
      <c r="ARM127"/>
      <c r="ARO127"/>
      <c r="ARQ127"/>
      <c r="ARS127"/>
      <c r="ARU127"/>
      <c r="ARW127"/>
      <c r="ARY127"/>
      <c r="ASA127"/>
      <c r="ASC127"/>
      <c r="ASE127"/>
      <c r="ASG127"/>
      <c r="ASI127"/>
      <c r="ASK127"/>
      <c r="ASM127"/>
      <c r="ASO127"/>
      <c r="ASQ127"/>
      <c r="ASS127"/>
      <c r="ASU127"/>
      <c r="ASW127"/>
      <c r="ASY127"/>
      <c r="ATA127"/>
      <c r="ATC127"/>
      <c r="ATE127"/>
      <c r="ATG127"/>
      <c r="ATI127"/>
      <c r="ATK127"/>
      <c r="ATM127"/>
      <c r="ATO127"/>
      <c r="ATQ127"/>
      <c r="ATS127"/>
      <c r="ATU127"/>
      <c r="ATW127"/>
      <c r="ATY127"/>
      <c r="AUA127"/>
      <c r="AUC127"/>
      <c r="AUE127"/>
      <c r="AUG127"/>
      <c r="AUI127"/>
      <c r="AUK127"/>
      <c r="AUM127"/>
      <c r="AUO127"/>
      <c r="AUQ127"/>
      <c r="AUS127"/>
      <c r="AUU127"/>
      <c r="AUW127"/>
      <c r="AUY127"/>
      <c r="AVA127"/>
      <c r="AVC127"/>
      <c r="AVE127"/>
      <c r="AVG127"/>
      <c r="AVI127"/>
      <c r="AVK127"/>
      <c r="AVM127"/>
      <c r="AVO127"/>
      <c r="AVQ127"/>
      <c r="AVS127"/>
      <c r="AVU127"/>
      <c r="AVW127"/>
      <c r="AVY127"/>
      <c r="AWA127"/>
      <c r="AWC127"/>
      <c r="AWE127"/>
      <c r="AWG127"/>
      <c r="AWI127"/>
      <c r="AWK127"/>
      <c r="AWM127"/>
      <c r="AWO127"/>
      <c r="AWQ127"/>
      <c r="AWS127"/>
      <c r="AWU127"/>
      <c r="AWW127"/>
      <c r="AWY127"/>
      <c r="AXA127"/>
      <c r="AXC127"/>
      <c r="AXE127"/>
      <c r="AXG127"/>
      <c r="AXI127"/>
      <c r="AXK127"/>
      <c r="AXM127"/>
      <c r="AXO127"/>
      <c r="AXQ127"/>
      <c r="AXS127"/>
      <c r="AXU127"/>
      <c r="AXW127"/>
      <c r="AXY127"/>
      <c r="AYA127"/>
      <c r="AYC127"/>
      <c r="AYE127"/>
      <c r="AYG127"/>
      <c r="AYI127"/>
      <c r="AYK127"/>
      <c r="AYM127"/>
      <c r="AYO127"/>
      <c r="AYQ127"/>
      <c r="AYS127"/>
      <c r="AYU127"/>
      <c r="AYW127"/>
      <c r="AYY127"/>
      <c r="AZA127"/>
      <c r="AZC127"/>
      <c r="AZE127"/>
      <c r="AZG127"/>
      <c r="AZI127"/>
      <c r="AZK127"/>
      <c r="AZM127"/>
      <c r="AZO127"/>
      <c r="AZQ127"/>
      <c r="AZS127"/>
      <c r="AZU127"/>
      <c r="AZW127"/>
      <c r="AZY127"/>
      <c r="BAA127"/>
      <c r="BAC127"/>
      <c r="BAE127"/>
      <c r="BAG127"/>
      <c r="BAI127"/>
      <c r="BAK127"/>
      <c r="BAM127"/>
      <c r="BAO127"/>
      <c r="BAQ127"/>
      <c r="BAS127"/>
      <c r="BAU127"/>
      <c r="BAW127"/>
      <c r="BAY127"/>
      <c r="BBA127"/>
      <c r="BBC127"/>
      <c r="BBE127"/>
      <c r="BBG127"/>
      <c r="BBI127"/>
      <c r="BBK127"/>
      <c r="BBM127"/>
      <c r="BBO127"/>
      <c r="BBQ127"/>
      <c r="BBS127"/>
      <c r="BBU127"/>
      <c r="BBW127"/>
      <c r="BBY127"/>
      <c r="BCA127"/>
      <c r="BCC127"/>
      <c r="BCE127"/>
      <c r="BCG127"/>
      <c r="BCI127"/>
      <c r="BCK127"/>
      <c r="BCM127"/>
      <c r="BCO127"/>
      <c r="BCQ127"/>
      <c r="BCS127"/>
      <c r="BCU127"/>
      <c r="BCW127"/>
      <c r="BCY127"/>
      <c r="BDA127"/>
      <c r="BDC127"/>
      <c r="BDE127"/>
      <c r="BDG127"/>
      <c r="BDI127"/>
      <c r="BDK127"/>
      <c r="BDM127"/>
      <c r="BDO127"/>
      <c r="BDQ127"/>
      <c r="BDS127"/>
      <c r="BDU127"/>
      <c r="BDW127"/>
      <c r="BDY127"/>
      <c r="BEA127"/>
      <c r="BEC127"/>
      <c r="BEE127"/>
      <c r="BEG127"/>
      <c r="BEI127"/>
      <c r="BEK127"/>
      <c r="BEM127"/>
      <c r="BEO127"/>
      <c r="BEQ127"/>
      <c r="BES127"/>
      <c r="BEU127"/>
      <c r="BEW127"/>
      <c r="BEY127"/>
      <c r="BFA127"/>
      <c r="BFC127"/>
      <c r="BFE127"/>
      <c r="BFG127"/>
      <c r="BFI127"/>
      <c r="BFK127"/>
      <c r="BFM127"/>
      <c r="BFO127"/>
      <c r="BFQ127"/>
      <c r="BFS127"/>
      <c r="BFU127"/>
      <c r="BFW127"/>
      <c r="BFY127"/>
      <c r="BGA127"/>
      <c r="BGC127"/>
      <c r="BGE127"/>
      <c r="BGG127"/>
      <c r="BGI127"/>
      <c r="BGK127"/>
      <c r="BGM127"/>
      <c r="BGO127"/>
      <c r="BGQ127"/>
      <c r="BGS127"/>
      <c r="BGU127"/>
      <c r="BGW127"/>
      <c r="BGY127"/>
      <c r="BHA127"/>
      <c r="BHC127"/>
      <c r="BHE127"/>
      <c r="BHG127"/>
      <c r="BHI127"/>
      <c r="BHK127"/>
      <c r="BHM127"/>
      <c r="BHO127"/>
      <c r="BHQ127"/>
      <c r="BHS127"/>
      <c r="BHU127"/>
      <c r="BHW127"/>
      <c r="BHY127"/>
      <c r="BIA127"/>
      <c r="BIC127"/>
      <c r="BIE127"/>
      <c r="BIG127"/>
      <c r="BII127"/>
      <c r="BIK127"/>
      <c r="BIM127"/>
      <c r="BIO127"/>
      <c r="BIQ127"/>
      <c r="BIS127"/>
      <c r="BIU127"/>
      <c r="BIW127"/>
      <c r="BIY127"/>
      <c r="BJA127"/>
      <c r="BJC127"/>
      <c r="BJE127"/>
      <c r="BJG127"/>
      <c r="BJI127"/>
      <c r="BJK127"/>
      <c r="BJM127"/>
      <c r="BJO127"/>
      <c r="BJQ127"/>
      <c r="BJS127"/>
      <c r="BJU127"/>
      <c r="BJW127"/>
      <c r="BJY127"/>
      <c r="BKA127"/>
      <c r="BKC127"/>
      <c r="BKE127"/>
      <c r="BKG127"/>
      <c r="BKI127"/>
      <c r="BKK127"/>
      <c r="BKM127"/>
      <c r="BKO127"/>
      <c r="BKQ127"/>
      <c r="BKS127"/>
      <c r="BKU127"/>
      <c r="BKW127"/>
      <c r="BKY127"/>
      <c r="BLA127"/>
      <c r="BLC127"/>
      <c r="BLE127"/>
      <c r="BLG127"/>
      <c r="BLI127"/>
      <c r="BLK127"/>
      <c r="BLM127"/>
      <c r="BLO127"/>
      <c r="BLQ127"/>
      <c r="BLS127"/>
      <c r="BLU127"/>
      <c r="BLW127"/>
      <c r="BLY127"/>
      <c r="BMA127"/>
      <c r="BMC127"/>
      <c r="BME127"/>
      <c r="BMG127"/>
      <c r="BMI127"/>
      <c r="BMK127"/>
      <c r="BMM127"/>
      <c r="BMO127"/>
      <c r="BMQ127"/>
      <c r="BMS127"/>
      <c r="BMU127"/>
      <c r="BMW127"/>
      <c r="BMY127"/>
      <c r="BNA127"/>
      <c r="BNC127"/>
      <c r="BNE127"/>
      <c r="BNG127"/>
      <c r="BNI127"/>
      <c r="BNK127"/>
      <c r="BNM127"/>
      <c r="BNO127"/>
      <c r="BNQ127"/>
      <c r="BNS127"/>
      <c r="BNU127"/>
      <c r="BNW127"/>
      <c r="BNY127"/>
      <c r="BOA127"/>
      <c r="BOC127"/>
      <c r="BOE127"/>
      <c r="BOG127"/>
      <c r="BOI127"/>
      <c r="BOK127"/>
      <c r="BOM127"/>
      <c r="BOO127"/>
      <c r="BOQ127"/>
      <c r="BOS127"/>
      <c r="BOU127"/>
      <c r="BOW127"/>
      <c r="BOY127"/>
      <c r="BPA127"/>
      <c r="BPC127"/>
      <c r="BPE127"/>
      <c r="BPG127"/>
      <c r="BPI127"/>
      <c r="BPK127"/>
      <c r="BPM127"/>
      <c r="BPO127"/>
      <c r="BPQ127"/>
      <c r="BPS127"/>
      <c r="BPU127"/>
      <c r="BPW127"/>
      <c r="BPY127"/>
      <c r="BQA127"/>
      <c r="BQC127"/>
      <c r="BQE127"/>
      <c r="BQG127"/>
      <c r="BQI127"/>
      <c r="BQK127"/>
      <c r="BQM127"/>
      <c r="BQO127"/>
      <c r="BQQ127"/>
      <c r="BQS127"/>
      <c r="BQU127"/>
      <c r="BQW127"/>
      <c r="BQY127"/>
      <c r="BRA127"/>
      <c r="BRC127"/>
      <c r="BRE127"/>
      <c r="BRG127"/>
      <c r="BRI127"/>
      <c r="BRK127"/>
      <c r="BRM127"/>
      <c r="BRO127"/>
      <c r="BRQ127"/>
      <c r="BRS127"/>
      <c r="BRU127"/>
      <c r="BRW127"/>
      <c r="BRY127"/>
      <c r="BSA127"/>
      <c r="BSC127"/>
      <c r="BSE127"/>
      <c r="BSG127"/>
      <c r="BSI127"/>
      <c r="BSK127"/>
      <c r="BSM127"/>
      <c r="BSO127"/>
      <c r="BSQ127"/>
      <c r="BSS127"/>
      <c r="BSU127"/>
      <c r="BSW127"/>
      <c r="BSY127"/>
      <c r="BTA127"/>
      <c r="BTC127"/>
      <c r="BTE127"/>
      <c r="BTG127"/>
      <c r="BTI127"/>
      <c r="BTK127"/>
      <c r="BTM127"/>
      <c r="BTO127"/>
      <c r="BTQ127"/>
      <c r="BTS127"/>
      <c r="BTU127"/>
      <c r="BTW127"/>
      <c r="BTY127"/>
      <c r="BUA127"/>
      <c r="BUC127"/>
      <c r="BUE127"/>
      <c r="BUG127"/>
      <c r="BUI127"/>
      <c r="BUK127"/>
      <c r="BUM127"/>
      <c r="BUO127"/>
      <c r="BUQ127"/>
      <c r="BUS127"/>
      <c r="BUU127"/>
      <c r="BUW127"/>
      <c r="BUY127"/>
      <c r="BVA127"/>
      <c r="BVC127"/>
      <c r="BVE127"/>
      <c r="BVG127"/>
      <c r="BVI127"/>
      <c r="BVK127"/>
      <c r="BVM127"/>
      <c r="BVO127"/>
      <c r="BVQ127"/>
      <c r="BVS127"/>
      <c r="BVU127"/>
      <c r="BVW127"/>
      <c r="BVY127"/>
      <c r="BWA127"/>
      <c r="BWC127"/>
      <c r="BWE127"/>
      <c r="BWG127"/>
      <c r="BWI127"/>
      <c r="BWK127"/>
      <c r="BWM127"/>
      <c r="BWO127"/>
      <c r="BWQ127"/>
      <c r="BWS127"/>
      <c r="BWU127"/>
      <c r="BWW127"/>
      <c r="BWY127"/>
      <c r="BXA127"/>
      <c r="BXC127"/>
      <c r="BXE127"/>
      <c r="BXG127"/>
      <c r="BXI127"/>
      <c r="BXK127"/>
      <c r="BXM127"/>
      <c r="BXO127"/>
      <c r="BXQ127"/>
      <c r="BXS127"/>
      <c r="BXU127"/>
      <c r="BXW127"/>
      <c r="BXY127"/>
      <c r="BYA127"/>
      <c r="BYC127"/>
      <c r="BYE127"/>
      <c r="BYG127"/>
      <c r="BYI127"/>
      <c r="BYK127"/>
      <c r="BYM127"/>
      <c r="BYO127"/>
      <c r="BYQ127"/>
      <c r="BYS127"/>
      <c r="BYU127"/>
      <c r="BYW127"/>
      <c r="BYY127"/>
      <c r="BZA127"/>
      <c r="BZC127"/>
      <c r="BZE127"/>
      <c r="BZG127"/>
      <c r="BZI127"/>
      <c r="BZK127"/>
      <c r="BZM127"/>
      <c r="BZO127"/>
      <c r="BZQ127"/>
      <c r="BZS127"/>
      <c r="BZU127"/>
      <c r="BZW127"/>
      <c r="BZY127"/>
      <c r="CAA127"/>
      <c r="CAC127"/>
      <c r="CAE127"/>
      <c r="CAG127"/>
      <c r="CAI127"/>
      <c r="CAK127"/>
      <c r="CAM127"/>
      <c r="CAO127"/>
      <c r="CAQ127"/>
      <c r="CAS127"/>
      <c r="CAU127"/>
      <c r="CAW127"/>
      <c r="CAY127"/>
      <c r="CBA127"/>
      <c r="CBC127"/>
      <c r="CBE127"/>
      <c r="CBG127"/>
      <c r="CBI127"/>
      <c r="CBK127"/>
      <c r="CBM127"/>
      <c r="CBO127"/>
      <c r="CBQ127"/>
      <c r="CBS127"/>
      <c r="CBU127"/>
      <c r="CBW127"/>
      <c r="CBY127"/>
      <c r="CCA127"/>
      <c r="CCC127"/>
      <c r="CCE127"/>
      <c r="CCG127"/>
      <c r="CCI127"/>
      <c r="CCK127"/>
      <c r="CCM127"/>
      <c r="CCO127"/>
      <c r="CCQ127"/>
      <c r="CCS127"/>
      <c r="CCU127"/>
      <c r="CCW127"/>
      <c r="CCY127"/>
      <c r="CDA127"/>
      <c r="CDC127"/>
      <c r="CDE127"/>
      <c r="CDG127"/>
      <c r="CDI127"/>
      <c r="CDK127"/>
      <c r="CDM127"/>
      <c r="CDO127"/>
      <c r="CDQ127"/>
      <c r="CDS127"/>
      <c r="CDU127"/>
      <c r="CDW127"/>
      <c r="CDY127"/>
      <c r="CEA127"/>
      <c r="CEC127"/>
      <c r="CEE127"/>
      <c r="CEG127"/>
      <c r="CEI127"/>
      <c r="CEK127"/>
      <c r="CEM127"/>
      <c r="CEO127"/>
      <c r="CEQ127"/>
      <c r="CES127"/>
      <c r="CEU127"/>
      <c r="CEW127"/>
      <c r="CEY127"/>
      <c r="CFA127"/>
      <c r="CFC127"/>
      <c r="CFE127"/>
      <c r="CFG127"/>
      <c r="CFI127"/>
      <c r="CFK127"/>
      <c r="CFM127"/>
      <c r="CFO127"/>
      <c r="CFQ127"/>
      <c r="CFS127"/>
      <c r="CFU127"/>
      <c r="CFW127"/>
      <c r="CFY127"/>
      <c r="CGA127"/>
      <c r="CGC127"/>
      <c r="CGE127"/>
      <c r="CGG127"/>
      <c r="CGI127"/>
      <c r="CGK127"/>
      <c r="CGM127"/>
      <c r="CGO127"/>
      <c r="CGQ127"/>
      <c r="CGS127"/>
      <c r="CGU127"/>
      <c r="CGW127"/>
      <c r="CGY127"/>
      <c r="CHA127"/>
      <c r="CHC127"/>
      <c r="CHE127"/>
      <c r="CHG127"/>
      <c r="CHI127"/>
      <c r="CHK127"/>
      <c r="CHM127"/>
      <c r="CHO127"/>
      <c r="CHQ127"/>
      <c r="CHS127"/>
      <c r="CHU127"/>
      <c r="CHW127"/>
      <c r="CHY127"/>
      <c r="CIA127"/>
      <c r="CIC127"/>
      <c r="CIE127"/>
      <c r="CIG127"/>
      <c r="CII127"/>
      <c r="CIK127"/>
      <c r="CIM127"/>
      <c r="CIO127"/>
      <c r="CIQ127"/>
      <c r="CIS127"/>
      <c r="CIU127"/>
      <c r="CIW127"/>
      <c r="CIY127"/>
      <c r="CJA127"/>
      <c r="CJC127"/>
      <c r="CJE127"/>
      <c r="CJG127"/>
      <c r="CJI127"/>
      <c r="CJK127"/>
      <c r="CJM127"/>
      <c r="CJO127"/>
      <c r="CJQ127"/>
      <c r="CJS127"/>
      <c r="CJU127"/>
      <c r="CJW127"/>
      <c r="CJY127"/>
      <c r="CKA127"/>
      <c r="CKC127"/>
      <c r="CKE127"/>
      <c r="CKG127"/>
      <c r="CKI127"/>
      <c r="CKK127"/>
      <c r="CKM127"/>
      <c r="CKO127"/>
      <c r="CKQ127"/>
      <c r="CKS127"/>
      <c r="CKU127"/>
      <c r="CKW127"/>
      <c r="CKY127"/>
      <c r="CLA127"/>
      <c r="CLC127"/>
      <c r="CLE127"/>
      <c r="CLG127"/>
      <c r="CLI127"/>
      <c r="CLK127"/>
      <c r="CLM127"/>
      <c r="CLO127"/>
      <c r="CLQ127"/>
      <c r="CLS127"/>
      <c r="CLU127"/>
      <c r="CLW127"/>
      <c r="CLY127"/>
      <c r="CMA127"/>
      <c r="CMC127"/>
      <c r="CME127"/>
      <c r="CMG127"/>
      <c r="CMI127"/>
      <c r="CMK127"/>
      <c r="CMM127"/>
      <c r="CMO127"/>
      <c r="CMQ127"/>
      <c r="CMS127"/>
      <c r="CMU127"/>
      <c r="CMW127"/>
      <c r="CMY127"/>
      <c r="CNA127"/>
      <c r="CNC127"/>
      <c r="CNE127"/>
      <c r="CNG127"/>
      <c r="CNI127"/>
      <c r="CNK127"/>
      <c r="CNM127"/>
      <c r="CNO127"/>
      <c r="CNQ127"/>
      <c r="CNS127"/>
      <c r="CNU127"/>
      <c r="CNW127"/>
      <c r="CNY127"/>
      <c r="COA127"/>
      <c r="COC127"/>
      <c r="COE127"/>
      <c r="COG127"/>
      <c r="COI127"/>
      <c r="COK127"/>
      <c r="COM127"/>
      <c r="COO127"/>
      <c r="COQ127"/>
      <c r="COS127"/>
      <c r="COU127"/>
      <c r="COW127"/>
      <c r="COY127"/>
      <c r="CPA127"/>
      <c r="CPC127"/>
      <c r="CPE127"/>
      <c r="CPG127"/>
      <c r="CPI127"/>
      <c r="CPK127"/>
      <c r="CPM127"/>
      <c r="CPO127"/>
      <c r="CPQ127"/>
      <c r="CPS127"/>
      <c r="CPU127"/>
      <c r="CPW127"/>
      <c r="CPY127"/>
      <c r="CQA127"/>
      <c r="CQC127"/>
      <c r="CQE127"/>
      <c r="CQG127"/>
      <c r="CQI127"/>
      <c r="CQK127"/>
      <c r="CQM127"/>
      <c r="CQO127"/>
      <c r="CQQ127"/>
      <c r="CQS127"/>
      <c r="CQU127"/>
      <c r="CQW127"/>
      <c r="CQY127"/>
      <c r="CRA127"/>
      <c r="CRC127"/>
      <c r="CRE127"/>
      <c r="CRG127"/>
      <c r="CRI127"/>
      <c r="CRK127"/>
      <c r="CRM127"/>
      <c r="CRO127"/>
      <c r="CRQ127"/>
      <c r="CRS127"/>
      <c r="CRU127"/>
      <c r="CRW127"/>
      <c r="CRY127"/>
      <c r="CSA127"/>
      <c r="CSC127"/>
      <c r="CSE127"/>
      <c r="CSG127"/>
      <c r="CSI127"/>
      <c r="CSK127"/>
      <c r="CSM127"/>
      <c r="CSO127"/>
      <c r="CSQ127"/>
      <c r="CSS127"/>
      <c r="CSU127"/>
      <c r="CSW127"/>
      <c r="CSY127"/>
      <c r="CTA127"/>
      <c r="CTC127"/>
      <c r="CTE127"/>
      <c r="CTG127"/>
      <c r="CTI127"/>
      <c r="CTK127"/>
      <c r="CTM127"/>
      <c r="CTO127"/>
      <c r="CTQ127"/>
      <c r="CTS127"/>
      <c r="CTU127"/>
      <c r="CTW127"/>
      <c r="CTY127"/>
      <c r="CUA127"/>
      <c r="CUC127"/>
      <c r="CUE127"/>
      <c r="CUG127"/>
      <c r="CUI127"/>
      <c r="CUK127"/>
      <c r="CUM127"/>
      <c r="CUO127"/>
      <c r="CUQ127"/>
      <c r="CUS127"/>
      <c r="CUU127"/>
      <c r="CUW127"/>
      <c r="CUY127"/>
      <c r="CVA127"/>
      <c r="CVC127"/>
      <c r="CVE127"/>
      <c r="CVG127"/>
      <c r="CVI127"/>
      <c r="CVK127"/>
      <c r="CVM127"/>
      <c r="CVO127"/>
      <c r="CVQ127"/>
      <c r="CVS127"/>
      <c r="CVU127"/>
      <c r="CVW127"/>
      <c r="CVY127"/>
      <c r="CWA127"/>
      <c r="CWC127"/>
      <c r="CWE127"/>
      <c r="CWG127"/>
      <c r="CWI127"/>
      <c r="CWK127"/>
      <c r="CWM127"/>
      <c r="CWO127"/>
      <c r="CWQ127"/>
      <c r="CWS127"/>
      <c r="CWU127"/>
      <c r="CWW127"/>
      <c r="CWY127"/>
      <c r="CXA127"/>
      <c r="CXC127"/>
      <c r="CXE127"/>
      <c r="CXG127"/>
      <c r="CXI127"/>
      <c r="CXK127"/>
      <c r="CXM127"/>
      <c r="CXO127"/>
      <c r="CXQ127"/>
      <c r="CXS127"/>
      <c r="CXU127"/>
      <c r="CXW127"/>
      <c r="CXY127"/>
      <c r="CYA127"/>
      <c r="CYC127"/>
      <c r="CYE127"/>
      <c r="CYG127"/>
      <c r="CYI127"/>
      <c r="CYK127"/>
      <c r="CYM127"/>
      <c r="CYO127"/>
      <c r="CYQ127"/>
      <c r="CYS127"/>
      <c r="CYU127"/>
      <c r="CYW127"/>
      <c r="CYY127"/>
      <c r="CZA127"/>
      <c r="CZC127"/>
      <c r="CZE127"/>
      <c r="CZG127"/>
      <c r="CZI127"/>
      <c r="CZK127"/>
      <c r="CZM127"/>
      <c r="CZO127"/>
      <c r="CZQ127"/>
      <c r="CZS127"/>
      <c r="CZU127"/>
      <c r="CZW127"/>
      <c r="CZY127"/>
      <c r="DAA127"/>
      <c r="DAC127"/>
      <c r="DAE127"/>
      <c r="DAG127"/>
      <c r="DAI127"/>
      <c r="DAK127"/>
      <c r="DAM127"/>
      <c r="DAO127"/>
      <c r="DAQ127"/>
      <c r="DAS127"/>
      <c r="DAU127"/>
      <c r="DAW127"/>
      <c r="DAY127"/>
      <c r="DBA127"/>
      <c r="DBC127"/>
      <c r="DBE127"/>
      <c r="DBG127"/>
      <c r="DBI127"/>
      <c r="DBK127"/>
      <c r="DBM127"/>
      <c r="DBO127"/>
      <c r="DBQ127"/>
      <c r="DBS127"/>
      <c r="DBU127"/>
      <c r="DBW127"/>
      <c r="DBY127"/>
      <c r="DCA127"/>
      <c r="DCC127"/>
      <c r="DCE127"/>
      <c r="DCG127"/>
      <c r="DCI127"/>
      <c r="DCK127"/>
      <c r="DCM127"/>
      <c r="DCO127"/>
      <c r="DCQ127"/>
      <c r="DCS127"/>
      <c r="DCU127"/>
      <c r="DCW127"/>
      <c r="DCY127"/>
      <c r="DDA127"/>
      <c r="DDC127"/>
      <c r="DDE127"/>
      <c r="DDG127"/>
      <c r="DDI127"/>
      <c r="DDK127"/>
      <c r="DDM127"/>
      <c r="DDO127"/>
      <c r="DDQ127"/>
      <c r="DDS127"/>
      <c r="DDU127"/>
      <c r="DDW127"/>
      <c r="DDY127"/>
      <c r="DEA127"/>
      <c r="DEC127"/>
      <c r="DEE127"/>
      <c r="DEG127"/>
      <c r="DEI127"/>
      <c r="DEK127"/>
      <c r="DEM127"/>
      <c r="DEO127"/>
      <c r="DEQ127"/>
      <c r="DES127"/>
      <c r="DEU127"/>
      <c r="DEW127"/>
      <c r="DEY127"/>
      <c r="DFA127"/>
      <c r="DFC127"/>
      <c r="DFE127"/>
      <c r="DFG127"/>
      <c r="DFI127"/>
      <c r="DFK127"/>
      <c r="DFM127"/>
      <c r="DFO127"/>
      <c r="DFQ127"/>
      <c r="DFS127"/>
      <c r="DFU127"/>
      <c r="DFW127"/>
      <c r="DFY127"/>
      <c r="DGA127"/>
      <c r="DGC127"/>
      <c r="DGE127"/>
      <c r="DGG127"/>
      <c r="DGI127"/>
      <c r="DGK127"/>
      <c r="DGM127"/>
      <c r="DGO127"/>
      <c r="DGQ127"/>
      <c r="DGS127"/>
      <c r="DGU127"/>
      <c r="DGW127"/>
      <c r="DGY127"/>
      <c r="DHA127"/>
      <c r="DHC127"/>
      <c r="DHE127"/>
      <c r="DHG127"/>
      <c r="DHI127"/>
      <c r="DHK127"/>
      <c r="DHM127"/>
      <c r="DHO127"/>
      <c r="DHQ127"/>
      <c r="DHS127"/>
      <c r="DHU127"/>
      <c r="DHW127"/>
      <c r="DHY127"/>
      <c r="DIA127"/>
      <c r="DIC127"/>
      <c r="DIE127"/>
      <c r="DIG127"/>
      <c r="DII127"/>
      <c r="DIK127"/>
      <c r="DIM127"/>
      <c r="DIO127"/>
      <c r="DIQ127"/>
      <c r="DIS127"/>
      <c r="DIU127"/>
      <c r="DIW127"/>
      <c r="DIY127"/>
      <c r="DJA127"/>
      <c r="DJC127"/>
      <c r="DJE127"/>
      <c r="DJG127"/>
      <c r="DJI127"/>
      <c r="DJK127"/>
      <c r="DJM127"/>
      <c r="DJO127"/>
      <c r="DJQ127"/>
      <c r="DJS127"/>
      <c r="DJU127"/>
      <c r="DJW127"/>
      <c r="DJY127"/>
      <c r="DKA127"/>
      <c r="DKC127"/>
      <c r="DKE127"/>
      <c r="DKG127"/>
      <c r="DKI127"/>
      <c r="DKK127"/>
      <c r="DKM127"/>
      <c r="DKO127"/>
      <c r="DKQ127"/>
      <c r="DKS127"/>
      <c r="DKU127"/>
      <c r="DKW127"/>
      <c r="DKY127"/>
      <c r="DLA127"/>
      <c r="DLC127"/>
      <c r="DLE127"/>
      <c r="DLG127"/>
      <c r="DLI127"/>
      <c r="DLK127"/>
      <c r="DLM127"/>
      <c r="DLO127"/>
      <c r="DLQ127"/>
      <c r="DLS127"/>
      <c r="DLU127"/>
      <c r="DLW127"/>
      <c r="DLY127"/>
      <c r="DMA127"/>
      <c r="DMC127"/>
      <c r="DME127"/>
      <c r="DMG127"/>
      <c r="DMI127"/>
      <c r="DMK127"/>
      <c r="DMM127"/>
      <c r="DMO127"/>
      <c r="DMQ127"/>
      <c r="DMS127"/>
      <c r="DMU127"/>
      <c r="DMW127"/>
      <c r="DMY127"/>
      <c r="DNA127"/>
      <c r="DNC127"/>
      <c r="DNE127"/>
      <c r="DNG127"/>
      <c r="DNI127"/>
      <c r="DNK127"/>
      <c r="DNM127"/>
      <c r="DNO127"/>
      <c r="DNQ127"/>
      <c r="DNS127"/>
      <c r="DNU127"/>
      <c r="DNW127"/>
      <c r="DNY127"/>
      <c r="DOA127"/>
      <c r="DOC127"/>
      <c r="DOE127"/>
      <c r="DOG127"/>
      <c r="DOI127"/>
      <c r="DOK127"/>
      <c r="DOM127"/>
      <c r="DOO127"/>
      <c r="DOQ127"/>
      <c r="DOS127"/>
      <c r="DOU127"/>
      <c r="DOW127"/>
      <c r="DOY127"/>
      <c r="DPA127"/>
      <c r="DPC127"/>
      <c r="DPE127"/>
      <c r="DPG127"/>
      <c r="DPI127"/>
      <c r="DPK127"/>
      <c r="DPM127"/>
      <c r="DPO127"/>
      <c r="DPQ127"/>
      <c r="DPS127"/>
      <c r="DPU127"/>
      <c r="DPW127"/>
      <c r="DPY127"/>
      <c r="DQA127"/>
      <c r="DQC127"/>
      <c r="DQE127"/>
      <c r="DQG127"/>
      <c r="DQI127"/>
      <c r="DQK127"/>
      <c r="DQM127"/>
      <c r="DQO127"/>
      <c r="DQQ127"/>
      <c r="DQS127"/>
      <c r="DQU127"/>
      <c r="DQW127"/>
      <c r="DQY127"/>
      <c r="DRA127"/>
      <c r="DRC127"/>
      <c r="DRE127"/>
      <c r="DRG127"/>
      <c r="DRI127"/>
      <c r="DRK127"/>
      <c r="DRM127"/>
      <c r="DRO127"/>
      <c r="DRQ127"/>
      <c r="DRS127"/>
      <c r="DRU127"/>
      <c r="DRW127"/>
      <c r="DRY127"/>
      <c r="DSA127"/>
      <c r="DSC127"/>
      <c r="DSE127"/>
      <c r="DSG127"/>
      <c r="DSI127"/>
      <c r="DSK127"/>
      <c r="DSM127"/>
      <c r="DSO127"/>
      <c r="DSQ127"/>
      <c r="DSS127"/>
      <c r="DSU127"/>
      <c r="DSW127"/>
      <c r="DSY127"/>
      <c r="DTA127"/>
      <c r="DTC127"/>
      <c r="DTE127"/>
      <c r="DTG127"/>
      <c r="DTI127"/>
      <c r="DTK127"/>
      <c r="DTM127"/>
      <c r="DTO127"/>
      <c r="DTQ127"/>
      <c r="DTS127"/>
      <c r="DTU127"/>
      <c r="DTW127"/>
      <c r="DTY127"/>
      <c r="DUA127"/>
      <c r="DUC127"/>
      <c r="DUE127"/>
      <c r="DUG127"/>
      <c r="DUI127"/>
      <c r="DUK127"/>
      <c r="DUM127"/>
      <c r="DUO127"/>
      <c r="DUQ127"/>
      <c r="DUS127"/>
      <c r="DUU127"/>
      <c r="DUW127"/>
      <c r="DUY127"/>
      <c r="DVA127"/>
      <c r="DVC127"/>
      <c r="DVE127"/>
      <c r="DVG127"/>
      <c r="DVI127"/>
      <c r="DVK127"/>
      <c r="DVM127"/>
      <c r="DVO127"/>
      <c r="DVQ127"/>
      <c r="DVS127"/>
      <c r="DVU127"/>
      <c r="DVW127"/>
      <c r="DVY127"/>
      <c r="DWA127"/>
      <c r="DWC127"/>
      <c r="DWE127"/>
      <c r="DWG127"/>
      <c r="DWI127"/>
      <c r="DWK127"/>
      <c r="DWM127"/>
      <c r="DWO127"/>
      <c r="DWQ127"/>
      <c r="DWS127"/>
      <c r="DWU127"/>
      <c r="DWW127"/>
      <c r="DWY127"/>
      <c r="DXA127"/>
      <c r="DXC127"/>
      <c r="DXE127"/>
      <c r="DXG127"/>
      <c r="DXI127"/>
      <c r="DXK127"/>
      <c r="DXM127"/>
      <c r="DXO127"/>
      <c r="DXQ127"/>
      <c r="DXS127"/>
      <c r="DXU127"/>
      <c r="DXW127"/>
      <c r="DXY127"/>
      <c r="DYA127"/>
      <c r="DYC127"/>
      <c r="DYE127"/>
      <c r="DYG127"/>
      <c r="DYI127"/>
      <c r="DYK127"/>
      <c r="DYM127"/>
      <c r="DYO127"/>
      <c r="DYQ127"/>
      <c r="DYS127"/>
      <c r="DYU127"/>
      <c r="DYW127"/>
      <c r="DYY127"/>
      <c r="DZA127"/>
      <c r="DZC127"/>
      <c r="DZE127"/>
      <c r="DZG127"/>
      <c r="DZI127"/>
      <c r="DZK127"/>
      <c r="DZM127"/>
      <c r="DZO127"/>
      <c r="DZQ127"/>
      <c r="DZS127"/>
      <c r="DZU127"/>
      <c r="DZW127"/>
      <c r="DZY127"/>
      <c r="EAA127"/>
      <c r="EAC127"/>
      <c r="EAE127"/>
      <c r="EAG127"/>
      <c r="EAI127"/>
      <c r="EAK127"/>
      <c r="EAM127"/>
      <c r="EAO127"/>
      <c r="EAQ127"/>
      <c r="EAS127"/>
      <c r="EAU127"/>
      <c r="EAW127"/>
      <c r="EAY127"/>
      <c r="EBA127"/>
      <c r="EBC127"/>
      <c r="EBE127"/>
      <c r="EBG127"/>
      <c r="EBI127"/>
      <c r="EBK127"/>
      <c r="EBM127"/>
      <c r="EBO127"/>
      <c r="EBQ127"/>
      <c r="EBS127"/>
      <c r="EBU127"/>
      <c r="EBW127"/>
      <c r="EBY127"/>
      <c r="ECA127"/>
      <c r="ECC127"/>
      <c r="ECE127"/>
      <c r="ECG127"/>
      <c r="ECI127"/>
      <c r="ECK127"/>
      <c r="ECM127"/>
      <c r="ECO127"/>
      <c r="ECQ127"/>
      <c r="ECS127"/>
      <c r="ECU127"/>
      <c r="ECW127"/>
      <c r="ECY127"/>
      <c r="EDA127"/>
      <c r="EDC127"/>
      <c r="EDE127"/>
      <c r="EDG127"/>
      <c r="EDI127"/>
      <c r="EDK127"/>
      <c r="EDM127"/>
      <c r="EDO127"/>
      <c r="EDQ127"/>
      <c r="EDS127"/>
      <c r="EDU127"/>
      <c r="EDW127"/>
      <c r="EDY127"/>
      <c r="EEA127"/>
      <c r="EEC127"/>
      <c r="EEE127"/>
      <c r="EEG127"/>
      <c r="EEI127"/>
      <c r="EEK127"/>
      <c r="EEM127"/>
      <c r="EEO127"/>
      <c r="EEQ127"/>
      <c r="EES127"/>
      <c r="EEU127"/>
      <c r="EEW127"/>
      <c r="EEY127"/>
      <c r="EFA127"/>
      <c r="EFC127"/>
      <c r="EFE127"/>
      <c r="EFG127"/>
      <c r="EFI127"/>
      <c r="EFK127"/>
      <c r="EFM127"/>
      <c r="EFO127"/>
      <c r="EFQ127"/>
      <c r="EFS127"/>
      <c r="EFU127"/>
      <c r="EFW127"/>
      <c r="EFY127"/>
      <c r="EGA127"/>
      <c r="EGC127"/>
      <c r="EGE127"/>
      <c r="EGG127"/>
      <c r="EGI127"/>
      <c r="EGK127"/>
      <c r="EGM127"/>
      <c r="EGO127"/>
      <c r="EGQ127"/>
      <c r="EGS127"/>
      <c r="EGU127"/>
      <c r="EGW127"/>
      <c r="EGY127"/>
      <c r="EHA127"/>
      <c r="EHC127"/>
      <c r="EHE127"/>
      <c r="EHG127"/>
      <c r="EHI127"/>
      <c r="EHK127"/>
      <c r="EHM127"/>
      <c r="EHO127"/>
      <c r="EHQ127"/>
      <c r="EHS127"/>
      <c r="EHU127"/>
      <c r="EHW127"/>
      <c r="EHY127"/>
      <c r="EIA127"/>
      <c r="EIC127"/>
      <c r="EIE127"/>
      <c r="EIG127"/>
      <c r="EII127"/>
      <c r="EIK127"/>
      <c r="EIM127"/>
      <c r="EIO127"/>
      <c r="EIQ127"/>
      <c r="EIS127"/>
      <c r="EIU127"/>
      <c r="EIW127"/>
      <c r="EIY127"/>
      <c r="EJA127"/>
      <c r="EJC127"/>
      <c r="EJE127"/>
      <c r="EJG127"/>
      <c r="EJI127"/>
      <c r="EJK127"/>
      <c r="EJM127"/>
      <c r="EJO127"/>
      <c r="EJQ127"/>
      <c r="EJS127"/>
      <c r="EJU127"/>
      <c r="EJW127"/>
      <c r="EJY127"/>
      <c r="EKA127"/>
      <c r="EKC127"/>
      <c r="EKE127"/>
      <c r="EKG127"/>
      <c r="EKI127"/>
      <c r="EKK127"/>
      <c r="EKM127"/>
      <c r="EKO127"/>
      <c r="EKQ127"/>
      <c r="EKS127"/>
      <c r="EKU127"/>
      <c r="EKW127"/>
      <c r="EKY127"/>
      <c r="ELA127"/>
      <c r="ELC127"/>
      <c r="ELE127"/>
      <c r="ELG127"/>
      <c r="ELI127"/>
      <c r="ELK127"/>
      <c r="ELM127"/>
      <c r="ELO127"/>
      <c r="ELQ127"/>
      <c r="ELS127"/>
      <c r="ELU127"/>
      <c r="ELW127"/>
      <c r="ELY127"/>
      <c r="EMA127"/>
      <c r="EMC127"/>
      <c r="EME127"/>
      <c r="EMG127"/>
      <c r="EMI127"/>
      <c r="EMK127"/>
      <c r="EMM127"/>
      <c r="EMO127"/>
      <c r="EMQ127"/>
      <c r="EMS127"/>
      <c r="EMU127"/>
      <c r="EMW127"/>
      <c r="EMY127"/>
      <c r="ENA127"/>
      <c r="ENC127"/>
      <c r="ENE127"/>
      <c r="ENG127"/>
      <c r="ENI127"/>
      <c r="ENK127"/>
      <c r="ENM127"/>
      <c r="ENO127"/>
      <c r="ENQ127"/>
      <c r="ENS127"/>
      <c r="ENU127"/>
      <c r="ENW127"/>
      <c r="ENY127"/>
      <c r="EOA127"/>
      <c r="EOC127"/>
      <c r="EOE127"/>
      <c r="EOG127"/>
      <c r="EOI127"/>
      <c r="EOK127"/>
      <c r="EOM127"/>
      <c r="EOO127"/>
      <c r="EOQ127"/>
      <c r="EOS127"/>
      <c r="EOU127"/>
      <c r="EOW127"/>
      <c r="EOY127"/>
      <c r="EPA127"/>
      <c r="EPC127"/>
      <c r="EPE127"/>
      <c r="EPG127"/>
      <c r="EPI127"/>
      <c r="EPK127"/>
      <c r="EPM127"/>
      <c r="EPO127"/>
      <c r="EPQ127"/>
      <c r="EPS127"/>
      <c r="EPU127"/>
      <c r="EPW127"/>
      <c r="EPY127"/>
      <c r="EQA127"/>
      <c r="EQC127"/>
      <c r="EQE127"/>
      <c r="EQG127"/>
      <c r="EQI127"/>
      <c r="EQK127"/>
      <c r="EQM127"/>
      <c r="EQO127"/>
      <c r="EQQ127"/>
      <c r="EQS127"/>
      <c r="EQU127"/>
      <c r="EQW127"/>
      <c r="EQY127"/>
      <c r="ERA127"/>
      <c r="ERC127"/>
      <c r="ERE127"/>
      <c r="ERG127"/>
      <c r="ERI127"/>
      <c r="ERK127"/>
      <c r="ERM127"/>
      <c r="ERO127"/>
      <c r="ERQ127"/>
      <c r="ERS127"/>
      <c r="ERU127"/>
      <c r="ERW127"/>
      <c r="ERY127"/>
      <c r="ESA127"/>
      <c r="ESC127"/>
      <c r="ESE127"/>
      <c r="ESG127"/>
      <c r="ESI127"/>
      <c r="ESK127"/>
      <c r="ESM127"/>
      <c r="ESO127"/>
      <c r="ESQ127"/>
      <c r="ESS127"/>
      <c r="ESU127"/>
      <c r="ESW127"/>
      <c r="ESY127"/>
      <c r="ETA127"/>
      <c r="ETC127"/>
      <c r="ETE127"/>
      <c r="ETG127"/>
      <c r="ETI127"/>
      <c r="ETK127"/>
      <c r="ETM127"/>
      <c r="ETO127"/>
      <c r="ETQ127"/>
      <c r="ETS127"/>
      <c r="ETU127"/>
      <c r="ETW127"/>
      <c r="ETY127"/>
      <c r="EUA127"/>
      <c r="EUC127"/>
      <c r="EUE127"/>
      <c r="EUG127"/>
      <c r="EUI127"/>
      <c r="EUK127"/>
      <c r="EUM127"/>
      <c r="EUO127"/>
      <c r="EUQ127"/>
      <c r="EUS127"/>
      <c r="EUU127"/>
      <c r="EUW127"/>
      <c r="EUY127"/>
      <c r="EVA127"/>
      <c r="EVC127"/>
      <c r="EVE127"/>
      <c r="EVG127"/>
      <c r="EVI127"/>
      <c r="EVK127"/>
      <c r="EVM127"/>
      <c r="EVO127"/>
      <c r="EVQ127"/>
      <c r="EVS127"/>
      <c r="EVU127"/>
      <c r="EVW127"/>
      <c r="EVY127"/>
      <c r="EWA127"/>
      <c r="EWC127"/>
      <c r="EWE127"/>
      <c r="EWG127"/>
      <c r="EWI127"/>
      <c r="EWK127"/>
      <c r="EWM127"/>
      <c r="EWO127"/>
      <c r="EWQ127"/>
      <c r="EWS127"/>
      <c r="EWU127"/>
      <c r="EWW127"/>
      <c r="EWY127"/>
      <c r="EXA127"/>
      <c r="EXC127"/>
      <c r="EXE127"/>
      <c r="EXG127"/>
      <c r="EXI127"/>
      <c r="EXK127"/>
      <c r="EXM127"/>
      <c r="EXO127"/>
      <c r="EXQ127"/>
      <c r="EXS127"/>
      <c r="EXU127"/>
      <c r="EXW127"/>
      <c r="EXY127"/>
      <c r="EYA127"/>
      <c r="EYC127"/>
      <c r="EYE127"/>
      <c r="EYG127"/>
      <c r="EYI127"/>
      <c r="EYK127"/>
      <c r="EYM127"/>
      <c r="EYO127"/>
      <c r="EYQ127"/>
      <c r="EYS127"/>
      <c r="EYU127"/>
      <c r="EYW127"/>
      <c r="EYY127"/>
      <c r="EZA127"/>
      <c r="EZC127"/>
      <c r="EZE127"/>
      <c r="EZG127"/>
      <c r="EZI127"/>
      <c r="EZK127"/>
      <c r="EZM127"/>
      <c r="EZO127"/>
      <c r="EZQ127"/>
      <c r="EZS127"/>
      <c r="EZU127"/>
      <c r="EZW127"/>
      <c r="EZY127"/>
      <c r="FAA127"/>
      <c r="FAC127"/>
      <c r="FAE127"/>
      <c r="FAG127"/>
      <c r="FAI127"/>
      <c r="FAK127"/>
      <c r="FAM127"/>
      <c r="FAO127"/>
      <c r="FAQ127"/>
      <c r="FAS127"/>
      <c r="FAU127"/>
      <c r="FAW127"/>
      <c r="FAY127"/>
      <c r="FBA127"/>
      <c r="FBC127"/>
      <c r="FBE127"/>
      <c r="FBG127"/>
      <c r="FBI127"/>
      <c r="FBK127"/>
      <c r="FBM127"/>
      <c r="FBO127"/>
      <c r="FBQ127"/>
      <c r="FBS127"/>
      <c r="FBU127"/>
      <c r="FBW127"/>
      <c r="FBY127"/>
      <c r="FCA127"/>
      <c r="FCC127"/>
      <c r="FCE127"/>
      <c r="FCG127"/>
      <c r="FCI127"/>
      <c r="FCK127"/>
      <c r="FCM127"/>
      <c r="FCO127"/>
      <c r="FCQ127"/>
      <c r="FCS127"/>
      <c r="FCU127"/>
      <c r="FCW127"/>
      <c r="FCY127"/>
      <c r="FDA127"/>
      <c r="FDC127"/>
      <c r="FDE127"/>
      <c r="FDG127"/>
      <c r="FDI127"/>
      <c r="FDK127"/>
      <c r="FDM127"/>
      <c r="FDO127"/>
      <c r="FDQ127"/>
      <c r="FDS127"/>
      <c r="FDU127"/>
      <c r="FDW127"/>
      <c r="FDY127"/>
      <c r="FEA127"/>
      <c r="FEC127"/>
      <c r="FEE127"/>
      <c r="FEG127"/>
      <c r="FEI127"/>
      <c r="FEK127"/>
      <c r="FEM127"/>
      <c r="FEO127"/>
      <c r="FEQ127"/>
      <c r="FES127"/>
      <c r="FEU127"/>
      <c r="FEW127"/>
      <c r="FEY127"/>
      <c r="FFA127"/>
      <c r="FFC127"/>
      <c r="FFE127"/>
      <c r="FFG127"/>
      <c r="FFI127"/>
      <c r="FFK127"/>
      <c r="FFM127"/>
      <c r="FFO127"/>
      <c r="FFQ127"/>
      <c r="FFS127"/>
      <c r="FFU127"/>
      <c r="FFW127"/>
      <c r="FFY127"/>
      <c r="FGA127"/>
      <c r="FGC127"/>
      <c r="FGE127"/>
      <c r="FGG127"/>
      <c r="FGI127"/>
      <c r="FGK127"/>
      <c r="FGM127"/>
      <c r="FGO127"/>
      <c r="FGQ127"/>
      <c r="FGS127"/>
      <c r="FGU127"/>
      <c r="FGW127"/>
      <c r="FGY127"/>
      <c r="FHA127"/>
      <c r="FHC127"/>
      <c r="FHE127"/>
      <c r="FHG127"/>
      <c r="FHI127"/>
      <c r="FHK127"/>
      <c r="FHM127"/>
      <c r="FHO127"/>
      <c r="FHQ127"/>
      <c r="FHS127"/>
      <c r="FHU127"/>
      <c r="FHW127"/>
      <c r="FHY127"/>
      <c r="FIA127"/>
      <c r="FIC127"/>
      <c r="FIE127"/>
      <c r="FIG127"/>
      <c r="FII127"/>
      <c r="FIK127"/>
      <c r="FIM127"/>
      <c r="FIO127"/>
      <c r="FIQ127"/>
      <c r="FIS127"/>
      <c r="FIU127"/>
      <c r="FIW127"/>
      <c r="FIY127"/>
      <c r="FJA127"/>
      <c r="FJC127"/>
      <c r="FJE127"/>
      <c r="FJG127"/>
      <c r="FJI127"/>
      <c r="FJK127"/>
      <c r="FJM127"/>
      <c r="FJO127"/>
      <c r="FJQ127"/>
      <c r="FJS127"/>
      <c r="FJU127"/>
      <c r="FJW127"/>
      <c r="FJY127"/>
      <c r="FKA127"/>
      <c r="FKC127"/>
      <c r="FKE127"/>
      <c r="FKG127"/>
      <c r="FKI127"/>
      <c r="FKK127"/>
      <c r="FKM127"/>
      <c r="FKO127"/>
      <c r="FKQ127"/>
      <c r="FKS127"/>
      <c r="FKU127"/>
      <c r="FKW127"/>
      <c r="FKY127"/>
      <c r="FLA127"/>
      <c r="FLC127"/>
      <c r="FLE127"/>
      <c r="FLG127"/>
      <c r="FLI127"/>
      <c r="FLK127"/>
      <c r="FLM127"/>
      <c r="FLO127"/>
      <c r="FLQ127"/>
      <c r="FLS127"/>
      <c r="FLU127"/>
      <c r="FLW127"/>
      <c r="FLY127"/>
      <c r="FMA127"/>
      <c r="FMC127"/>
      <c r="FME127"/>
      <c r="FMG127"/>
      <c r="FMI127"/>
      <c r="FMK127"/>
      <c r="FMM127"/>
      <c r="FMO127"/>
      <c r="FMQ127"/>
      <c r="FMS127"/>
      <c r="FMU127"/>
      <c r="FMW127"/>
      <c r="FMY127"/>
      <c r="FNA127"/>
      <c r="FNC127"/>
      <c r="FNE127"/>
      <c r="FNG127"/>
      <c r="FNI127"/>
      <c r="FNK127"/>
      <c r="FNM127"/>
      <c r="FNO127"/>
      <c r="FNQ127"/>
      <c r="FNS127"/>
      <c r="FNU127"/>
      <c r="FNW127"/>
      <c r="FNY127"/>
      <c r="FOA127"/>
      <c r="FOC127"/>
      <c r="FOE127"/>
      <c r="FOG127"/>
      <c r="FOI127"/>
      <c r="FOK127"/>
      <c r="FOM127"/>
      <c r="FOO127"/>
      <c r="FOQ127"/>
      <c r="FOS127"/>
      <c r="FOU127"/>
      <c r="FOW127"/>
      <c r="FOY127"/>
      <c r="FPA127"/>
      <c r="FPC127"/>
      <c r="FPE127"/>
      <c r="FPG127"/>
      <c r="FPI127"/>
      <c r="FPK127"/>
      <c r="FPM127"/>
      <c r="FPO127"/>
      <c r="FPQ127"/>
      <c r="FPS127"/>
      <c r="FPU127"/>
      <c r="FPW127"/>
      <c r="FPY127"/>
      <c r="FQA127"/>
      <c r="FQC127"/>
      <c r="FQE127"/>
      <c r="FQG127"/>
      <c r="FQI127"/>
      <c r="FQK127"/>
      <c r="FQM127"/>
      <c r="FQO127"/>
      <c r="FQQ127"/>
      <c r="FQS127"/>
      <c r="FQU127"/>
      <c r="FQW127"/>
      <c r="FQY127"/>
      <c r="FRA127"/>
      <c r="FRC127"/>
      <c r="FRE127"/>
      <c r="FRG127"/>
      <c r="FRI127"/>
      <c r="FRK127"/>
      <c r="FRM127"/>
      <c r="FRO127"/>
      <c r="FRQ127"/>
      <c r="FRS127"/>
      <c r="FRU127"/>
      <c r="FRW127"/>
      <c r="FRY127"/>
      <c r="FSA127"/>
      <c r="FSC127"/>
      <c r="FSE127"/>
      <c r="FSG127"/>
      <c r="FSI127"/>
      <c r="FSK127"/>
      <c r="FSM127"/>
      <c r="FSO127"/>
      <c r="FSQ127"/>
      <c r="FSS127"/>
      <c r="FSU127"/>
      <c r="FSW127"/>
      <c r="FSY127"/>
      <c r="FTA127"/>
      <c r="FTC127"/>
      <c r="FTE127"/>
      <c r="FTG127"/>
      <c r="FTI127"/>
      <c r="FTK127"/>
      <c r="FTM127"/>
      <c r="FTO127"/>
      <c r="FTQ127"/>
      <c r="FTS127"/>
      <c r="FTU127"/>
      <c r="FTW127"/>
      <c r="FTY127"/>
      <c r="FUA127"/>
      <c r="FUC127"/>
      <c r="FUE127"/>
      <c r="FUG127"/>
      <c r="FUI127"/>
      <c r="FUK127"/>
      <c r="FUM127"/>
      <c r="FUO127"/>
      <c r="FUQ127"/>
      <c r="FUS127"/>
      <c r="FUU127"/>
      <c r="FUW127"/>
      <c r="FUY127"/>
      <c r="FVA127"/>
      <c r="FVC127"/>
      <c r="FVE127"/>
      <c r="FVG127"/>
      <c r="FVI127"/>
      <c r="FVK127"/>
      <c r="FVM127"/>
      <c r="FVO127"/>
      <c r="FVQ127"/>
      <c r="FVS127"/>
      <c r="FVU127"/>
      <c r="FVW127"/>
      <c r="FVY127"/>
      <c r="FWA127"/>
      <c r="FWC127"/>
      <c r="FWE127"/>
      <c r="FWG127"/>
      <c r="FWI127"/>
      <c r="FWK127"/>
      <c r="FWM127"/>
      <c r="FWO127"/>
      <c r="FWQ127"/>
      <c r="FWS127"/>
      <c r="FWU127"/>
      <c r="FWW127"/>
      <c r="FWY127"/>
      <c r="FXA127"/>
      <c r="FXC127"/>
      <c r="FXE127"/>
      <c r="FXG127"/>
      <c r="FXI127"/>
      <c r="FXK127"/>
      <c r="FXM127"/>
      <c r="FXO127"/>
      <c r="FXQ127"/>
      <c r="FXS127"/>
      <c r="FXU127"/>
      <c r="FXW127"/>
      <c r="FXY127"/>
      <c r="FYA127"/>
      <c r="FYC127"/>
      <c r="FYE127"/>
      <c r="FYG127"/>
      <c r="FYI127"/>
      <c r="FYK127"/>
      <c r="FYM127"/>
      <c r="FYO127"/>
      <c r="FYQ127"/>
      <c r="FYS127"/>
      <c r="FYU127"/>
      <c r="FYW127"/>
      <c r="FYY127"/>
      <c r="FZA127"/>
      <c r="FZC127"/>
      <c r="FZE127"/>
      <c r="FZG127"/>
      <c r="FZI127"/>
      <c r="FZK127"/>
      <c r="FZM127"/>
      <c r="FZO127"/>
      <c r="FZQ127"/>
      <c r="FZS127"/>
      <c r="FZU127"/>
      <c r="FZW127"/>
      <c r="FZY127"/>
      <c r="GAA127"/>
      <c r="GAC127"/>
      <c r="GAE127"/>
      <c r="GAG127"/>
      <c r="GAI127"/>
      <c r="GAK127"/>
      <c r="GAM127"/>
      <c r="GAO127"/>
      <c r="GAQ127"/>
      <c r="GAS127"/>
      <c r="GAU127"/>
      <c r="GAW127"/>
      <c r="GAY127"/>
      <c r="GBA127"/>
      <c r="GBC127"/>
      <c r="GBE127"/>
      <c r="GBG127"/>
      <c r="GBI127"/>
      <c r="GBK127"/>
      <c r="GBM127"/>
      <c r="GBO127"/>
      <c r="GBQ127"/>
      <c r="GBS127"/>
      <c r="GBU127"/>
      <c r="GBW127"/>
      <c r="GBY127"/>
      <c r="GCA127"/>
      <c r="GCC127"/>
      <c r="GCE127"/>
      <c r="GCG127"/>
      <c r="GCI127"/>
      <c r="GCK127"/>
      <c r="GCM127"/>
      <c r="GCO127"/>
      <c r="GCQ127"/>
      <c r="GCS127"/>
      <c r="GCU127"/>
      <c r="GCW127"/>
      <c r="GCY127"/>
      <c r="GDA127"/>
      <c r="GDC127"/>
      <c r="GDE127"/>
      <c r="GDG127"/>
      <c r="GDI127"/>
      <c r="GDK127"/>
      <c r="GDM127"/>
      <c r="GDO127"/>
      <c r="GDQ127"/>
      <c r="GDS127"/>
      <c r="GDU127"/>
      <c r="GDW127"/>
      <c r="GDY127"/>
      <c r="GEA127"/>
      <c r="GEC127"/>
      <c r="GEE127"/>
      <c r="GEG127"/>
      <c r="GEI127"/>
      <c r="GEK127"/>
      <c r="GEM127"/>
      <c r="GEO127"/>
      <c r="GEQ127"/>
      <c r="GES127"/>
      <c r="GEU127"/>
      <c r="GEW127"/>
      <c r="GEY127"/>
      <c r="GFA127"/>
      <c r="GFC127"/>
      <c r="GFE127"/>
      <c r="GFG127"/>
      <c r="GFI127"/>
      <c r="GFK127"/>
      <c r="GFM127"/>
      <c r="GFO127"/>
      <c r="GFQ127"/>
      <c r="GFS127"/>
      <c r="GFU127"/>
      <c r="GFW127"/>
      <c r="GFY127"/>
      <c r="GGA127"/>
      <c r="GGC127"/>
      <c r="GGE127"/>
      <c r="GGG127"/>
      <c r="GGI127"/>
      <c r="GGK127"/>
      <c r="GGM127"/>
      <c r="GGO127"/>
      <c r="GGQ127"/>
      <c r="GGS127"/>
      <c r="GGU127"/>
      <c r="GGW127"/>
      <c r="GGY127"/>
      <c r="GHA127"/>
      <c r="GHC127"/>
      <c r="GHE127"/>
      <c r="GHG127"/>
      <c r="GHI127"/>
      <c r="GHK127"/>
      <c r="GHM127"/>
      <c r="GHO127"/>
      <c r="GHQ127"/>
      <c r="GHS127"/>
      <c r="GHU127"/>
      <c r="GHW127"/>
      <c r="GHY127"/>
      <c r="GIA127"/>
      <c r="GIC127"/>
      <c r="GIE127"/>
      <c r="GIG127"/>
      <c r="GII127"/>
      <c r="GIK127"/>
      <c r="GIM127"/>
      <c r="GIO127"/>
      <c r="GIQ127"/>
      <c r="GIS127"/>
      <c r="GIU127"/>
      <c r="GIW127"/>
      <c r="GIY127"/>
      <c r="GJA127"/>
      <c r="GJC127"/>
      <c r="GJE127"/>
      <c r="GJG127"/>
      <c r="GJI127"/>
      <c r="GJK127"/>
      <c r="GJM127"/>
      <c r="GJO127"/>
      <c r="GJQ127"/>
      <c r="GJS127"/>
      <c r="GJU127"/>
      <c r="GJW127"/>
      <c r="GJY127"/>
      <c r="GKA127"/>
      <c r="GKC127"/>
      <c r="GKE127"/>
      <c r="GKG127"/>
      <c r="GKI127"/>
      <c r="GKK127"/>
      <c r="GKM127"/>
      <c r="GKO127"/>
      <c r="GKQ127"/>
      <c r="GKS127"/>
      <c r="GKU127"/>
      <c r="GKW127"/>
      <c r="GKY127"/>
      <c r="GLA127"/>
      <c r="GLC127"/>
      <c r="GLE127"/>
      <c r="GLG127"/>
      <c r="GLI127"/>
      <c r="GLK127"/>
      <c r="GLM127"/>
      <c r="GLO127"/>
      <c r="GLQ127"/>
      <c r="GLS127"/>
      <c r="GLU127"/>
      <c r="GLW127"/>
      <c r="GLY127"/>
      <c r="GMA127"/>
      <c r="GMC127"/>
      <c r="GME127"/>
      <c r="GMG127"/>
      <c r="GMI127"/>
      <c r="GMK127"/>
      <c r="GMM127"/>
      <c r="GMO127"/>
      <c r="GMQ127"/>
      <c r="GMS127"/>
      <c r="GMU127"/>
      <c r="GMW127"/>
      <c r="GMY127"/>
      <c r="GNA127"/>
      <c r="GNC127"/>
      <c r="GNE127"/>
      <c r="GNG127"/>
      <c r="GNI127"/>
      <c r="GNK127"/>
      <c r="GNM127"/>
      <c r="GNO127"/>
      <c r="GNQ127"/>
      <c r="GNS127"/>
      <c r="GNU127"/>
      <c r="GNW127"/>
      <c r="GNY127"/>
      <c r="GOA127"/>
      <c r="GOC127"/>
      <c r="GOE127"/>
      <c r="GOG127"/>
      <c r="GOI127"/>
      <c r="GOK127"/>
      <c r="GOM127"/>
      <c r="GOO127"/>
      <c r="GOQ127"/>
      <c r="GOS127"/>
      <c r="GOU127"/>
      <c r="GOW127"/>
      <c r="GOY127"/>
      <c r="GPA127"/>
      <c r="GPC127"/>
      <c r="GPE127"/>
      <c r="GPG127"/>
      <c r="GPI127"/>
      <c r="GPK127"/>
      <c r="GPM127"/>
      <c r="GPO127"/>
      <c r="GPQ127"/>
      <c r="GPS127"/>
      <c r="GPU127"/>
      <c r="GPW127"/>
      <c r="GPY127"/>
      <c r="GQA127"/>
      <c r="GQC127"/>
      <c r="GQE127"/>
      <c r="GQG127"/>
      <c r="GQI127"/>
      <c r="GQK127"/>
      <c r="GQM127"/>
      <c r="GQO127"/>
      <c r="GQQ127"/>
      <c r="GQS127"/>
      <c r="GQU127"/>
      <c r="GQW127"/>
      <c r="GQY127"/>
      <c r="GRA127"/>
      <c r="GRC127"/>
      <c r="GRE127"/>
      <c r="GRG127"/>
      <c r="GRI127"/>
      <c r="GRK127"/>
      <c r="GRM127"/>
      <c r="GRO127"/>
      <c r="GRQ127"/>
      <c r="GRS127"/>
      <c r="GRU127"/>
      <c r="GRW127"/>
      <c r="GRY127"/>
      <c r="GSA127"/>
      <c r="GSC127"/>
      <c r="GSE127"/>
      <c r="GSG127"/>
      <c r="GSI127"/>
      <c r="GSK127"/>
      <c r="GSM127"/>
      <c r="GSO127"/>
      <c r="GSQ127"/>
      <c r="GSS127"/>
      <c r="GSU127"/>
      <c r="GSW127"/>
      <c r="GSY127"/>
      <c r="GTA127"/>
      <c r="GTC127"/>
      <c r="GTE127"/>
      <c r="GTG127"/>
      <c r="GTI127"/>
      <c r="GTK127"/>
      <c r="GTM127"/>
      <c r="GTO127"/>
      <c r="GTQ127"/>
      <c r="GTS127"/>
      <c r="GTU127"/>
      <c r="GTW127"/>
      <c r="GTY127"/>
      <c r="GUA127"/>
      <c r="GUC127"/>
      <c r="GUE127"/>
      <c r="GUG127"/>
      <c r="GUI127"/>
      <c r="GUK127"/>
      <c r="GUM127"/>
      <c r="GUO127"/>
      <c r="GUQ127"/>
      <c r="GUS127"/>
      <c r="GUU127"/>
      <c r="GUW127"/>
      <c r="GUY127"/>
      <c r="GVA127"/>
      <c r="GVC127"/>
      <c r="GVE127"/>
      <c r="GVG127"/>
      <c r="GVI127"/>
      <c r="GVK127"/>
      <c r="GVM127"/>
      <c r="GVO127"/>
      <c r="GVQ127"/>
      <c r="GVS127"/>
      <c r="GVU127"/>
      <c r="GVW127"/>
      <c r="GVY127"/>
      <c r="GWA127"/>
      <c r="GWC127"/>
      <c r="GWE127"/>
      <c r="GWG127"/>
      <c r="GWI127"/>
      <c r="GWK127"/>
      <c r="GWM127"/>
      <c r="GWO127"/>
      <c r="GWQ127"/>
      <c r="GWS127"/>
      <c r="GWU127"/>
      <c r="GWW127"/>
      <c r="GWY127"/>
      <c r="GXA127"/>
      <c r="GXC127"/>
      <c r="GXE127"/>
      <c r="GXG127"/>
      <c r="GXI127"/>
      <c r="GXK127"/>
      <c r="GXM127"/>
      <c r="GXO127"/>
      <c r="GXQ127"/>
      <c r="GXS127"/>
      <c r="GXU127"/>
      <c r="GXW127"/>
      <c r="GXY127"/>
      <c r="GYA127"/>
      <c r="GYC127"/>
      <c r="GYE127"/>
      <c r="GYG127"/>
      <c r="GYI127"/>
      <c r="GYK127"/>
      <c r="GYM127"/>
      <c r="GYO127"/>
      <c r="GYQ127"/>
      <c r="GYS127"/>
      <c r="GYU127"/>
      <c r="GYW127"/>
      <c r="GYY127"/>
      <c r="GZA127"/>
      <c r="GZC127"/>
      <c r="GZE127"/>
      <c r="GZG127"/>
      <c r="GZI127"/>
      <c r="GZK127"/>
      <c r="GZM127"/>
      <c r="GZO127"/>
      <c r="GZQ127"/>
      <c r="GZS127"/>
      <c r="GZU127"/>
      <c r="GZW127"/>
      <c r="GZY127"/>
      <c r="HAA127"/>
      <c r="HAC127"/>
      <c r="HAE127"/>
      <c r="HAG127"/>
      <c r="HAI127"/>
      <c r="HAK127"/>
      <c r="HAM127"/>
      <c r="HAO127"/>
      <c r="HAQ127"/>
      <c r="HAS127"/>
      <c r="HAU127"/>
      <c r="HAW127"/>
      <c r="HAY127"/>
      <c r="HBA127"/>
      <c r="HBC127"/>
      <c r="HBE127"/>
      <c r="HBG127"/>
      <c r="HBI127"/>
      <c r="HBK127"/>
      <c r="HBM127"/>
      <c r="HBO127"/>
      <c r="HBQ127"/>
      <c r="HBS127"/>
      <c r="HBU127"/>
      <c r="HBW127"/>
      <c r="HBY127"/>
      <c r="HCA127"/>
      <c r="HCC127"/>
      <c r="HCE127"/>
      <c r="HCG127"/>
      <c r="HCI127"/>
      <c r="HCK127"/>
      <c r="HCM127"/>
      <c r="HCO127"/>
      <c r="HCQ127"/>
      <c r="HCS127"/>
      <c r="HCU127"/>
      <c r="HCW127"/>
      <c r="HCY127"/>
      <c r="HDA127"/>
      <c r="HDC127"/>
      <c r="HDE127"/>
      <c r="HDG127"/>
      <c r="HDI127"/>
      <c r="HDK127"/>
      <c r="HDM127"/>
      <c r="HDO127"/>
      <c r="HDQ127"/>
      <c r="HDS127"/>
      <c r="HDU127"/>
      <c r="HDW127"/>
      <c r="HDY127"/>
      <c r="HEA127"/>
      <c r="HEC127"/>
      <c r="HEE127"/>
      <c r="HEG127"/>
      <c r="HEI127"/>
      <c r="HEK127"/>
      <c r="HEM127"/>
      <c r="HEO127"/>
      <c r="HEQ127"/>
      <c r="HES127"/>
      <c r="HEU127"/>
      <c r="HEW127"/>
      <c r="HEY127"/>
      <c r="HFA127"/>
      <c r="HFC127"/>
      <c r="HFE127"/>
      <c r="HFG127"/>
      <c r="HFI127"/>
      <c r="HFK127"/>
      <c r="HFM127"/>
      <c r="HFO127"/>
      <c r="HFQ127"/>
      <c r="HFS127"/>
      <c r="HFU127"/>
      <c r="HFW127"/>
      <c r="HFY127"/>
      <c r="HGA127"/>
      <c r="HGC127"/>
      <c r="HGE127"/>
      <c r="HGG127"/>
      <c r="HGI127"/>
      <c r="HGK127"/>
      <c r="HGM127"/>
      <c r="HGO127"/>
      <c r="HGQ127"/>
      <c r="HGS127"/>
      <c r="HGU127"/>
      <c r="HGW127"/>
      <c r="HGY127"/>
      <c r="HHA127"/>
      <c r="HHC127"/>
      <c r="HHE127"/>
      <c r="HHG127"/>
      <c r="HHI127"/>
      <c r="HHK127"/>
      <c r="HHM127"/>
      <c r="HHO127"/>
      <c r="HHQ127"/>
      <c r="HHS127"/>
      <c r="HHU127"/>
      <c r="HHW127"/>
      <c r="HHY127"/>
      <c r="HIA127"/>
      <c r="HIC127"/>
      <c r="HIE127"/>
      <c r="HIG127"/>
      <c r="HII127"/>
      <c r="HIK127"/>
      <c r="HIM127"/>
      <c r="HIO127"/>
      <c r="HIQ127"/>
      <c r="HIS127"/>
      <c r="HIU127"/>
      <c r="HIW127"/>
      <c r="HIY127"/>
      <c r="HJA127"/>
      <c r="HJC127"/>
      <c r="HJE127"/>
      <c r="HJG127"/>
      <c r="HJI127"/>
      <c r="HJK127"/>
      <c r="HJM127"/>
      <c r="HJO127"/>
      <c r="HJQ127"/>
      <c r="HJS127"/>
      <c r="HJU127"/>
      <c r="HJW127"/>
      <c r="HJY127"/>
      <c r="HKA127"/>
      <c r="HKC127"/>
      <c r="HKE127"/>
      <c r="HKG127"/>
      <c r="HKI127"/>
      <c r="HKK127"/>
      <c r="HKM127"/>
      <c r="HKO127"/>
      <c r="HKQ127"/>
      <c r="HKS127"/>
      <c r="HKU127"/>
      <c r="HKW127"/>
      <c r="HKY127"/>
      <c r="HLA127"/>
      <c r="HLC127"/>
      <c r="HLE127"/>
      <c r="HLG127"/>
      <c r="HLI127"/>
      <c r="HLK127"/>
      <c r="HLM127"/>
      <c r="HLO127"/>
      <c r="HLQ127"/>
      <c r="HLS127"/>
      <c r="HLU127"/>
      <c r="HLW127"/>
      <c r="HLY127"/>
      <c r="HMA127"/>
      <c r="HMC127"/>
      <c r="HME127"/>
      <c r="HMG127"/>
      <c r="HMI127"/>
      <c r="HMK127"/>
      <c r="HMM127"/>
      <c r="HMO127"/>
      <c r="HMQ127"/>
      <c r="HMS127"/>
      <c r="HMU127"/>
      <c r="HMW127"/>
      <c r="HMY127"/>
      <c r="HNA127"/>
      <c r="HNC127"/>
      <c r="HNE127"/>
      <c r="HNG127"/>
      <c r="HNI127"/>
      <c r="HNK127"/>
      <c r="HNM127"/>
      <c r="HNO127"/>
      <c r="HNQ127"/>
      <c r="HNS127"/>
      <c r="HNU127"/>
      <c r="HNW127"/>
      <c r="HNY127"/>
      <c r="HOA127"/>
      <c r="HOC127"/>
      <c r="HOE127"/>
      <c r="HOG127"/>
      <c r="HOI127"/>
      <c r="HOK127"/>
      <c r="HOM127"/>
      <c r="HOO127"/>
      <c r="HOQ127"/>
      <c r="HOS127"/>
      <c r="HOU127"/>
      <c r="HOW127"/>
      <c r="HOY127"/>
      <c r="HPA127"/>
      <c r="HPC127"/>
      <c r="HPE127"/>
      <c r="HPG127"/>
      <c r="HPI127"/>
      <c r="HPK127"/>
      <c r="HPM127"/>
      <c r="HPO127"/>
      <c r="HPQ127"/>
      <c r="HPS127"/>
      <c r="HPU127"/>
      <c r="HPW127"/>
      <c r="HPY127"/>
      <c r="HQA127"/>
      <c r="HQC127"/>
      <c r="HQE127"/>
      <c r="HQG127"/>
      <c r="HQI127"/>
      <c r="HQK127"/>
      <c r="HQM127"/>
      <c r="HQO127"/>
      <c r="HQQ127"/>
      <c r="HQS127"/>
      <c r="HQU127"/>
      <c r="HQW127"/>
      <c r="HQY127"/>
      <c r="HRA127"/>
      <c r="HRC127"/>
      <c r="HRE127"/>
      <c r="HRG127"/>
      <c r="HRI127"/>
      <c r="HRK127"/>
      <c r="HRM127"/>
      <c r="HRO127"/>
      <c r="HRQ127"/>
      <c r="HRS127"/>
      <c r="HRU127"/>
      <c r="HRW127"/>
      <c r="HRY127"/>
      <c r="HSA127"/>
      <c r="HSC127"/>
      <c r="HSE127"/>
      <c r="HSG127"/>
      <c r="HSI127"/>
      <c r="HSK127"/>
      <c r="HSM127"/>
      <c r="HSO127"/>
      <c r="HSQ127"/>
      <c r="HSS127"/>
      <c r="HSU127"/>
      <c r="HSW127"/>
      <c r="HSY127"/>
      <c r="HTA127"/>
      <c r="HTC127"/>
      <c r="HTE127"/>
      <c r="HTG127"/>
      <c r="HTI127"/>
      <c r="HTK127"/>
      <c r="HTM127"/>
      <c r="HTO127"/>
      <c r="HTQ127"/>
      <c r="HTS127"/>
      <c r="HTU127"/>
      <c r="HTW127"/>
      <c r="HTY127"/>
      <c r="HUA127"/>
      <c r="HUC127"/>
      <c r="HUE127"/>
      <c r="HUG127"/>
      <c r="HUI127"/>
      <c r="HUK127"/>
      <c r="HUM127"/>
      <c r="HUO127"/>
      <c r="HUQ127"/>
      <c r="HUS127"/>
      <c r="HUU127"/>
      <c r="HUW127"/>
      <c r="HUY127"/>
      <c r="HVA127"/>
      <c r="HVC127"/>
      <c r="HVE127"/>
      <c r="HVG127"/>
      <c r="HVI127"/>
      <c r="HVK127"/>
      <c r="HVM127"/>
      <c r="HVO127"/>
      <c r="HVQ127"/>
      <c r="HVS127"/>
      <c r="HVU127"/>
      <c r="HVW127"/>
      <c r="HVY127"/>
      <c r="HWA127"/>
      <c r="HWC127"/>
      <c r="HWE127"/>
      <c r="HWG127"/>
      <c r="HWI127"/>
      <c r="HWK127"/>
      <c r="HWM127"/>
      <c r="HWO127"/>
      <c r="HWQ127"/>
      <c r="HWS127"/>
      <c r="HWU127"/>
      <c r="HWW127"/>
      <c r="HWY127"/>
      <c r="HXA127"/>
      <c r="HXC127"/>
      <c r="HXE127"/>
      <c r="HXG127"/>
      <c r="HXI127"/>
      <c r="HXK127"/>
      <c r="HXM127"/>
      <c r="HXO127"/>
      <c r="HXQ127"/>
      <c r="HXS127"/>
      <c r="HXU127"/>
      <c r="HXW127"/>
      <c r="HXY127"/>
      <c r="HYA127"/>
      <c r="HYC127"/>
      <c r="HYE127"/>
      <c r="HYG127"/>
      <c r="HYI127"/>
      <c r="HYK127"/>
      <c r="HYM127"/>
      <c r="HYO127"/>
      <c r="HYQ127"/>
      <c r="HYS127"/>
      <c r="HYU127"/>
      <c r="HYW127"/>
      <c r="HYY127"/>
      <c r="HZA127"/>
      <c r="HZC127"/>
      <c r="HZE127"/>
      <c r="HZG127"/>
      <c r="HZI127"/>
      <c r="HZK127"/>
      <c r="HZM127"/>
      <c r="HZO127"/>
      <c r="HZQ127"/>
      <c r="HZS127"/>
      <c r="HZU127"/>
      <c r="HZW127"/>
      <c r="HZY127"/>
      <c r="IAA127"/>
      <c r="IAC127"/>
      <c r="IAE127"/>
      <c r="IAG127"/>
      <c r="IAI127"/>
      <c r="IAK127"/>
      <c r="IAM127"/>
      <c r="IAO127"/>
      <c r="IAQ127"/>
      <c r="IAS127"/>
      <c r="IAU127"/>
      <c r="IAW127"/>
      <c r="IAY127"/>
      <c r="IBA127"/>
      <c r="IBC127"/>
      <c r="IBE127"/>
      <c r="IBG127"/>
      <c r="IBI127"/>
      <c r="IBK127"/>
      <c r="IBM127"/>
      <c r="IBO127"/>
      <c r="IBQ127"/>
      <c r="IBS127"/>
      <c r="IBU127"/>
      <c r="IBW127"/>
      <c r="IBY127"/>
      <c r="ICA127"/>
      <c r="ICC127"/>
      <c r="ICE127"/>
      <c r="ICG127"/>
      <c r="ICI127"/>
      <c r="ICK127"/>
      <c r="ICM127"/>
      <c r="ICO127"/>
      <c r="ICQ127"/>
      <c r="ICS127"/>
      <c r="ICU127"/>
      <c r="ICW127"/>
      <c r="ICY127"/>
      <c r="IDA127"/>
      <c r="IDC127"/>
      <c r="IDE127"/>
      <c r="IDG127"/>
      <c r="IDI127"/>
      <c r="IDK127"/>
      <c r="IDM127"/>
      <c r="IDO127"/>
      <c r="IDQ127"/>
      <c r="IDS127"/>
      <c r="IDU127"/>
      <c r="IDW127"/>
      <c r="IDY127"/>
      <c r="IEA127"/>
      <c r="IEC127"/>
      <c r="IEE127"/>
      <c r="IEG127"/>
      <c r="IEI127"/>
      <c r="IEK127"/>
      <c r="IEM127"/>
      <c r="IEO127"/>
      <c r="IEQ127"/>
      <c r="IES127"/>
      <c r="IEU127"/>
      <c r="IEW127"/>
      <c r="IEY127"/>
      <c r="IFA127"/>
      <c r="IFC127"/>
      <c r="IFE127"/>
      <c r="IFG127"/>
      <c r="IFI127"/>
      <c r="IFK127"/>
      <c r="IFM127"/>
      <c r="IFO127"/>
      <c r="IFQ127"/>
      <c r="IFS127"/>
      <c r="IFU127"/>
      <c r="IFW127"/>
      <c r="IFY127"/>
      <c r="IGA127"/>
      <c r="IGC127"/>
      <c r="IGE127"/>
      <c r="IGG127"/>
      <c r="IGI127"/>
      <c r="IGK127"/>
      <c r="IGM127"/>
      <c r="IGO127"/>
      <c r="IGQ127"/>
      <c r="IGS127"/>
      <c r="IGU127"/>
      <c r="IGW127"/>
      <c r="IGY127"/>
      <c r="IHA127"/>
      <c r="IHC127"/>
      <c r="IHE127"/>
      <c r="IHG127"/>
      <c r="IHI127"/>
      <c r="IHK127"/>
      <c r="IHM127"/>
      <c r="IHO127"/>
      <c r="IHQ127"/>
      <c r="IHS127"/>
      <c r="IHU127"/>
      <c r="IHW127"/>
      <c r="IHY127"/>
      <c r="IIA127"/>
      <c r="IIC127"/>
      <c r="IIE127"/>
      <c r="IIG127"/>
      <c r="III127"/>
      <c r="IIK127"/>
      <c r="IIM127"/>
      <c r="IIO127"/>
      <c r="IIQ127"/>
      <c r="IIS127"/>
      <c r="IIU127"/>
      <c r="IIW127"/>
      <c r="IIY127"/>
      <c r="IJA127"/>
      <c r="IJC127"/>
      <c r="IJE127"/>
      <c r="IJG127"/>
      <c r="IJI127"/>
      <c r="IJK127"/>
      <c r="IJM127"/>
      <c r="IJO127"/>
      <c r="IJQ127"/>
      <c r="IJS127"/>
      <c r="IJU127"/>
      <c r="IJW127"/>
      <c r="IJY127"/>
      <c r="IKA127"/>
      <c r="IKC127"/>
      <c r="IKE127"/>
      <c r="IKG127"/>
      <c r="IKI127"/>
      <c r="IKK127"/>
      <c r="IKM127"/>
      <c r="IKO127"/>
      <c r="IKQ127"/>
      <c r="IKS127"/>
      <c r="IKU127"/>
      <c r="IKW127"/>
      <c r="IKY127"/>
      <c r="ILA127"/>
      <c r="ILC127"/>
      <c r="ILE127"/>
      <c r="ILG127"/>
      <c r="ILI127"/>
      <c r="ILK127"/>
      <c r="ILM127"/>
      <c r="ILO127"/>
      <c r="ILQ127"/>
      <c r="ILS127"/>
      <c r="ILU127"/>
      <c r="ILW127"/>
      <c r="ILY127"/>
      <c r="IMA127"/>
      <c r="IMC127"/>
      <c r="IME127"/>
      <c r="IMG127"/>
      <c r="IMI127"/>
      <c r="IMK127"/>
      <c r="IMM127"/>
      <c r="IMO127"/>
      <c r="IMQ127"/>
      <c r="IMS127"/>
      <c r="IMU127"/>
      <c r="IMW127"/>
      <c r="IMY127"/>
      <c r="INA127"/>
      <c r="INC127"/>
      <c r="INE127"/>
      <c r="ING127"/>
      <c r="INI127"/>
      <c r="INK127"/>
      <c r="INM127"/>
      <c r="INO127"/>
      <c r="INQ127"/>
      <c r="INS127"/>
      <c r="INU127"/>
      <c r="INW127"/>
      <c r="INY127"/>
      <c r="IOA127"/>
      <c r="IOC127"/>
      <c r="IOE127"/>
      <c r="IOG127"/>
      <c r="IOI127"/>
      <c r="IOK127"/>
      <c r="IOM127"/>
      <c r="IOO127"/>
      <c r="IOQ127"/>
      <c r="IOS127"/>
      <c r="IOU127"/>
      <c r="IOW127"/>
      <c r="IOY127"/>
      <c r="IPA127"/>
      <c r="IPC127"/>
      <c r="IPE127"/>
      <c r="IPG127"/>
      <c r="IPI127"/>
      <c r="IPK127"/>
      <c r="IPM127"/>
      <c r="IPO127"/>
      <c r="IPQ127"/>
      <c r="IPS127"/>
      <c r="IPU127"/>
      <c r="IPW127"/>
      <c r="IPY127"/>
      <c r="IQA127"/>
      <c r="IQC127"/>
      <c r="IQE127"/>
      <c r="IQG127"/>
      <c r="IQI127"/>
      <c r="IQK127"/>
      <c r="IQM127"/>
      <c r="IQO127"/>
      <c r="IQQ127"/>
      <c r="IQS127"/>
      <c r="IQU127"/>
      <c r="IQW127"/>
      <c r="IQY127"/>
      <c r="IRA127"/>
      <c r="IRC127"/>
      <c r="IRE127"/>
      <c r="IRG127"/>
      <c r="IRI127"/>
      <c r="IRK127"/>
      <c r="IRM127"/>
      <c r="IRO127"/>
      <c r="IRQ127"/>
      <c r="IRS127"/>
      <c r="IRU127"/>
      <c r="IRW127"/>
      <c r="IRY127"/>
      <c r="ISA127"/>
      <c r="ISC127"/>
      <c r="ISE127"/>
      <c r="ISG127"/>
      <c r="ISI127"/>
      <c r="ISK127"/>
      <c r="ISM127"/>
      <c r="ISO127"/>
      <c r="ISQ127"/>
      <c r="ISS127"/>
      <c r="ISU127"/>
      <c r="ISW127"/>
      <c r="ISY127"/>
      <c r="ITA127"/>
      <c r="ITC127"/>
      <c r="ITE127"/>
      <c r="ITG127"/>
      <c r="ITI127"/>
      <c r="ITK127"/>
      <c r="ITM127"/>
      <c r="ITO127"/>
      <c r="ITQ127"/>
      <c r="ITS127"/>
      <c r="ITU127"/>
      <c r="ITW127"/>
      <c r="ITY127"/>
      <c r="IUA127"/>
      <c r="IUC127"/>
      <c r="IUE127"/>
      <c r="IUG127"/>
      <c r="IUI127"/>
      <c r="IUK127"/>
      <c r="IUM127"/>
      <c r="IUO127"/>
      <c r="IUQ127"/>
      <c r="IUS127"/>
      <c r="IUU127"/>
      <c r="IUW127"/>
      <c r="IUY127"/>
      <c r="IVA127"/>
      <c r="IVC127"/>
      <c r="IVE127"/>
      <c r="IVG127"/>
      <c r="IVI127"/>
      <c r="IVK127"/>
      <c r="IVM127"/>
      <c r="IVO127"/>
      <c r="IVQ127"/>
      <c r="IVS127"/>
      <c r="IVU127"/>
      <c r="IVW127"/>
      <c r="IVY127"/>
      <c r="IWA127"/>
      <c r="IWC127"/>
      <c r="IWE127"/>
      <c r="IWG127"/>
      <c r="IWI127"/>
      <c r="IWK127"/>
      <c r="IWM127"/>
      <c r="IWO127"/>
      <c r="IWQ127"/>
      <c r="IWS127"/>
      <c r="IWU127"/>
      <c r="IWW127"/>
      <c r="IWY127"/>
      <c r="IXA127"/>
      <c r="IXC127"/>
      <c r="IXE127"/>
      <c r="IXG127"/>
      <c r="IXI127"/>
      <c r="IXK127"/>
      <c r="IXM127"/>
      <c r="IXO127"/>
      <c r="IXQ127"/>
      <c r="IXS127"/>
      <c r="IXU127"/>
      <c r="IXW127"/>
      <c r="IXY127"/>
      <c r="IYA127"/>
      <c r="IYC127"/>
      <c r="IYE127"/>
      <c r="IYG127"/>
      <c r="IYI127"/>
      <c r="IYK127"/>
      <c r="IYM127"/>
      <c r="IYO127"/>
      <c r="IYQ127"/>
      <c r="IYS127"/>
      <c r="IYU127"/>
      <c r="IYW127"/>
      <c r="IYY127"/>
      <c r="IZA127"/>
      <c r="IZC127"/>
      <c r="IZE127"/>
      <c r="IZG127"/>
      <c r="IZI127"/>
      <c r="IZK127"/>
      <c r="IZM127"/>
      <c r="IZO127"/>
      <c r="IZQ127"/>
      <c r="IZS127"/>
      <c r="IZU127"/>
      <c r="IZW127"/>
      <c r="IZY127"/>
      <c r="JAA127"/>
      <c r="JAC127"/>
      <c r="JAE127"/>
      <c r="JAG127"/>
      <c r="JAI127"/>
      <c r="JAK127"/>
      <c r="JAM127"/>
      <c r="JAO127"/>
      <c r="JAQ127"/>
      <c r="JAS127"/>
      <c r="JAU127"/>
      <c r="JAW127"/>
      <c r="JAY127"/>
      <c r="JBA127"/>
      <c r="JBC127"/>
      <c r="JBE127"/>
      <c r="JBG127"/>
      <c r="JBI127"/>
      <c r="JBK127"/>
      <c r="JBM127"/>
      <c r="JBO127"/>
      <c r="JBQ127"/>
      <c r="JBS127"/>
      <c r="JBU127"/>
      <c r="JBW127"/>
      <c r="JBY127"/>
      <c r="JCA127"/>
      <c r="JCC127"/>
      <c r="JCE127"/>
      <c r="JCG127"/>
      <c r="JCI127"/>
      <c r="JCK127"/>
      <c r="JCM127"/>
      <c r="JCO127"/>
      <c r="JCQ127"/>
      <c r="JCS127"/>
      <c r="JCU127"/>
      <c r="JCW127"/>
      <c r="JCY127"/>
      <c r="JDA127"/>
      <c r="JDC127"/>
      <c r="JDE127"/>
      <c r="JDG127"/>
      <c r="JDI127"/>
      <c r="JDK127"/>
      <c r="JDM127"/>
      <c r="JDO127"/>
      <c r="JDQ127"/>
      <c r="JDS127"/>
      <c r="JDU127"/>
      <c r="JDW127"/>
      <c r="JDY127"/>
      <c r="JEA127"/>
      <c r="JEC127"/>
      <c r="JEE127"/>
      <c r="JEG127"/>
      <c r="JEI127"/>
      <c r="JEK127"/>
      <c r="JEM127"/>
      <c r="JEO127"/>
      <c r="JEQ127"/>
      <c r="JES127"/>
      <c r="JEU127"/>
      <c r="JEW127"/>
      <c r="JEY127"/>
      <c r="JFA127"/>
      <c r="JFC127"/>
      <c r="JFE127"/>
      <c r="JFG127"/>
      <c r="JFI127"/>
      <c r="JFK127"/>
      <c r="JFM127"/>
      <c r="JFO127"/>
      <c r="JFQ127"/>
      <c r="JFS127"/>
      <c r="JFU127"/>
      <c r="JFW127"/>
      <c r="JFY127"/>
      <c r="JGA127"/>
      <c r="JGC127"/>
      <c r="JGE127"/>
      <c r="JGG127"/>
      <c r="JGI127"/>
      <c r="JGK127"/>
      <c r="JGM127"/>
      <c r="JGO127"/>
      <c r="JGQ127"/>
      <c r="JGS127"/>
      <c r="JGU127"/>
      <c r="JGW127"/>
      <c r="JGY127"/>
      <c r="JHA127"/>
      <c r="JHC127"/>
      <c r="JHE127"/>
      <c r="JHG127"/>
      <c r="JHI127"/>
      <c r="JHK127"/>
      <c r="JHM127"/>
      <c r="JHO127"/>
      <c r="JHQ127"/>
      <c r="JHS127"/>
      <c r="JHU127"/>
      <c r="JHW127"/>
      <c r="JHY127"/>
      <c r="JIA127"/>
      <c r="JIC127"/>
      <c r="JIE127"/>
      <c r="JIG127"/>
      <c r="JII127"/>
      <c r="JIK127"/>
      <c r="JIM127"/>
      <c r="JIO127"/>
      <c r="JIQ127"/>
      <c r="JIS127"/>
      <c r="JIU127"/>
      <c r="JIW127"/>
      <c r="JIY127"/>
      <c r="JJA127"/>
      <c r="JJC127"/>
      <c r="JJE127"/>
      <c r="JJG127"/>
      <c r="JJI127"/>
      <c r="JJK127"/>
      <c r="JJM127"/>
      <c r="JJO127"/>
      <c r="JJQ127"/>
      <c r="JJS127"/>
      <c r="JJU127"/>
      <c r="JJW127"/>
      <c r="JJY127"/>
      <c r="JKA127"/>
      <c r="JKC127"/>
      <c r="JKE127"/>
      <c r="JKG127"/>
      <c r="JKI127"/>
      <c r="JKK127"/>
      <c r="JKM127"/>
      <c r="JKO127"/>
      <c r="JKQ127"/>
      <c r="JKS127"/>
      <c r="JKU127"/>
      <c r="JKW127"/>
      <c r="JKY127"/>
      <c r="JLA127"/>
      <c r="JLC127"/>
      <c r="JLE127"/>
      <c r="JLG127"/>
      <c r="JLI127"/>
      <c r="JLK127"/>
      <c r="JLM127"/>
      <c r="JLO127"/>
      <c r="JLQ127"/>
      <c r="JLS127"/>
      <c r="JLU127"/>
      <c r="JLW127"/>
      <c r="JLY127"/>
      <c r="JMA127"/>
      <c r="JMC127"/>
      <c r="JME127"/>
      <c r="JMG127"/>
      <c r="JMI127"/>
      <c r="JMK127"/>
      <c r="JMM127"/>
      <c r="JMO127"/>
      <c r="JMQ127"/>
      <c r="JMS127"/>
      <c r="JMU127"/>
      <c r="JMW127"/>
      <c r="JMY127"/>
      <c r="JNA127"/>
      <c r="JNC127"/>
      <c r="JNE127"/>
      <c r="JNG127"/>
      <c r="JNI127"/>
      <c r="JNK127"/>
      <c r="JNM127"/>
      <c r="JNO127"/>
      <c r="JNQ127"/>
      <c r="JNS127"/>
      <c r="JNU127"/>
      <c r="JNW127"/>
      <c r="JNY127"/>
      <c r="JOA127"/>
      <c r="JOC127"/>
      <c r="JOE127"/>
      <c r="JOG127"/>
      <c r="JOI127"/>
      <c r="JOK127"/>
      <c r="JOM127"/>
      <c r="JOO127"/>
      <c r="JOQ127"/>
      <c r="JOS127"/>
      <c r="JOU127"/>
      <c r="JOW127"/>
      <c r="JOY127"/>
      <c r="JPA127"/>
      <c r="JPC127"/>
      <c r="JPE127"/>
      <c r="JPG127"/>
      <c r="JPI127"/>
      <c r="JPK127"/>
      <c r="JPM127"/>
      <c r="JPO127"/>
      <c r="JPQ127"/>
      <c r="JPS127"/>
      <c r="JPU127"/>
      <c r="JPW127"/>
      <c r="JPY127"/>
      <c r="JQA127"/>
      <c r="JQC127"/>
      <c r="JQE127"/>
      <c r="JQG127"/>
      <c r="JQI127"/>
      <c r="JQK127"/>
      <c r="JQM127"/>
      <c r="JQO127"/>
      <c r="JQQ127"/>
      <c r="JQS127"/>
      <c r="JQU127"/>
      <c r="JQW127"/>
      <c r="JQY127"/>
      <c r="JRA127"/>
      <c r="JRC127"/>
      <c r="JRE127"/>
      <c r="JRG127"/>
      <c r="JRI127"/>
      <c r="JRK127"/>
      <c r="JRM127"/>
      <c r="JRO127"/>
      <c r="JRQ127"/>
      <c r="JRS127"/>
      <c r="JRU127"/>
      <c r="JRW127"/>
      <c r="JRY127"/>
      <c r="JSA127"/>
      <c r="JSC127"/>
      <c r="JSE127"/>
      <c r="JSG127"/>
      <c r="JSI127"/>
      <c r="JSK127"/>
      <c r="JSM127"/>
      <c r="JSO127"/>
      <c r="JSQ127"/>
      <c r="JSS127"/>
      <c r="JSU127"/>
      <c r="JSW127"/>
      <c r="JSY127"/>
      <c r="JTA127"/>
      <c r="JTC127"/>
      <c r="JTE127"/>
      <c r="JTG127"/>
      <c r="JTI127"/>
      <c r="JTK127"/>
      <c r="JTM127"/>
      <c r="JTO127"/>
      <c r="JTQ127"/>
      <c r="JTS127"/>
      <c r="JTU127"/>
      <c r="JTW127"/>
      <c r="JTY127"/>
      <c r="JUA127"/>
      <c r="JUC127"/>
      <c r="JUE127"/>
      <c r="JUG127"/>
      <c r="JUI127"/>
      <c r="JUK127"/>
      <c r="JUM127"/>
      <c r="JUO127"/>
      <c r="JUQ127"/>
      <c r="JUS127"/>
      <c r="JUU127"/>
      <c r="JUW127"/>
      <c r="JUY127"/>
      <c r="JVA127"/>
      <c r="JVC127"/>
      <c r="JVE127"/>
      <c r="JVG127"/>
      <c r="JVI127"/>
      <c r="JVK127"/>
      <c r="JVM127"/>
      <c r="JVO127"/>
      <c r="JVQ127"/>
      <c r="JVS127"/>
      <c r="JVU127"/>
      <c r="JVW127"/>
      <c r="JVY127"/>
      <c r="JWA127"/>
      <c r="JWC127"/>
      <c r="JWE127"/>
      <c r="JWG127"/>
      <c r="JWI127"/>
      <c r="JWK127"/>
      <c r="JWM127"/>
      <c r="JWO127"/>
      <c r="JWQ127"/>
      <c r="JWS127"/>
      <c r="JWU127"/>
      <c r="JWW127"/>
      <c r="JWY127"/>
      <c r="JXA127"/>
      <c r="JXC127"/>
      <c r="JXE127"/>
      <c r="JXG127"/>
      <c r="JXI127"/>
      <c r="JXK127"/>
      <c r="JXM127"/>
      <c r="JXO127"/>
      <c r="JXQ127"/>
      <c r="JXS127"/>
      <c r="JXU127"/>
      <c r="JXW127"/>
      <c r="JXY127"/>
      <c r="JYA127"/>
      <c r="JYC127"/>
      <c r="JYE127"/>
      <c r="JYG127"/>
      <c r="JYI127"/>
      <c r="JYK127"/>
      <c r="JYM127"/>
      <c r="JYO127"/>
      <c r="JYQ127"/>
      <c r="JYS127"/>
      <c r="JYU127"/>
      <c r="JYW127"/>
      <c r="JYY127"/>
      <c r="JZA127"/>
      <c r="JZC127"/>
      <c r="JZE127"/>
      <c r="JZG127"/>
      <c r="JZI127"/>
      <c r="JZK127"/>
      <c r="JZM127"/>
      <c r="JZO127"/>
      <c r="JZQ127"/>
      <c r="JZS127"/>
      <c r="JZU127"/>
      <c r="JZW127"/>
      <c r="JZY127"/>
      <c r="KAA127"/>
      <c r="KAC127"/>
      <c r="KAE127"/>
      <c r="KAG127"/>
      <c r="KAI127"/>
      <c r="KAK127"/>
      <c r="KAM127"/>
      <c r="KAO127"/>
      <c r="KAQ127"/>
      <c r="KAS127"/>
      <c r="KAU127"/>
      <c r="KAW127"/>
      <c r="KAY127"/>
      <c r="KBA127"/>
      <c r="KBC127"/>
      <c r="KBE127"/>
      <c r="KBG127"/>
      <c r="KBI127"/>
      <c r="KBK127"/>
      <c r="KBM127"/>
      <c r="KBO127"/>
      <c r="KBQ127"/>
      <c r="KBS127"/>
      <c r="KBU127"/>
      <c r="KBW127"/>
      <c r="KBY127"/>
      <c r="KCA127"/>
      <c r="KCC127"/>
      <c r="KCE127"/>
      <c r="KCG127"/>
      <c r="KCI127"/>
      <c r="KCK127"/>
      <c r="KCM127"/>
      <c r="KCO127"/>
      <c r="KCQ127"/>
      <c r="KCS127"/>
      <c r="KCU127"/>
      <c r="KCW127"/>
      <c r="KCY127"/>
      <c r="KDA127"/>
      <c r="KDC127"/>
      <c r="KDE127"/>
      <c r="KDG127"/>
      <c r="KDI127"/>
      <c r="KDK127"/>
      <c r="KDM127"/>
      <c r="KDO127"/>
      <c r="KDQ127"/>
      <c r="KDS127"/>
      <c r="KDU127"/>
      <c r="KDW127"/>
      <c r="KDY127"/>
      <c r="KEA127"/>
      <c r="KEC127"/>
      <c r="KEE127"/>
      <c r="KEG127"/>
      <c r="KEI127"/>
      <c r="KEK127"/>
      <c r="KEM127"/>
      <c r="KEO127"/>
      <c r="KEQ127"/>
      <c r="KES127"/>
      <c r="KEU127"/>
      <c r="KEW127"/>
      <c r="KEY127"/>
      <c r="KFA127"/>
      <c r="KFC127"/>
      <c r="KFE127"/>
      <c r="KFG127"/>
      <c r="KFI127"/>
      <c r="KFK127"/>
      <c r="KFM127"/>
      <c r="KFO127"/>
      <c r="KFQ127"/>
      <c r="KFS127"/>
      <c r="KFU127"/>
      <c r="KFW127"/>
      <c r="KFY127"/>
      <c r="KGA127"/>
      <c r="KGC127"/>
      <c r="KGE127"/>
      <c r="KGG127"/>
      <c r="KGI127"/>
      <c r="KGK127"/>
      <c r="KGM127"/>
      <c r="KGO127"/>
      <c r="KGQ127"/>
      <c r="KGS127"/>
      <c r="KGU127"/>
      <c r="KGW127"/>
      <c r="KGY127"/>
      <c r="KHA127"/>
      <c r="KHC127"/>
      <c r="KHE127"/>
      <c r="KHG127"/>
      <c r="KHI127"/>
      <c r="KHK127"/>
      <c r="KHM127"/>
      <c r="KHO127"/>
      <c r="KHQ127"/>
      <c r="KHS127"/>
      <c r="KHU127"/>
      <c r="KHW127"/>
      <c r="KHY127"/>
      <c r="KIA127"/>
      <c r="KIC127"/>
      <c r="KIE127"/>
      <c r="KIG127"/>
      <c r="KII127"/>
      <c r="KIK127"/>
      <c r="KIM127"/>
      <c r="KIO127"/>
      <c r="KIQ127"/>
      <c r="KIS127"/>
      <c r="KIU127"/>
      <c r="KIW127"/>
      <c r="KIY127"/>
      <c r="KJA127"/>
      <c r="KJC127"/>
      <c r="KJE127"/>
      <c r="KJG127"/>
      <c r="KJI127"/>
      <c r="KJK127"/>
      <c r="KJM127"/>
      <c r="KJO127"/>
      <c r="KJQ127"/>
      <c r="KJS127"/>
      <c r="KJU127"/>
      <c r="KJW127"/>
      <c r="KJY127"/>
      <c r="KKA127"/>
      <c r="KKC127"/>
      <c r="KKE127"/>
      <c r="KKG127"/>
      <c r="KKI127"/>
      <c r="KKK127"/>
      <c r="KKM127"/>
      <c r="KKO127"/>
      <c r="KKQ127"/>
      <c r="KKS127"/>
      <c r="KKU127"/>
      <c r="KKW127"/>
      <c r="KKY127"/>
      <c r="KLA127"/>
      <c r="KLC127"/>
      <c r="KLE127"/>
      <c r="KLG127"/>
      <c r="KLI127"/>
      <c r="KLK127"/>
      <c r="KLM127"/>
      <c r="KLO127"/>
      <c r="KLQ127"/>
      <c r="KLS127"/>
      <c r="KLU127"/>
      <c r="KLW127"/>
      <c r="KLY127"/>
      <c r="KMA127"/>
      <c r="KMC127"/>
      <c r="KME127"/>
      <c r="KMG127"/>
      <c r="KMI127"/>
      <c r="KMK127"/>
      <c r="KMM127"/>
      <c r="KMO127"/>
      <c r="KMQ127"/>
      <c r="KMS127"/>
      <c r="KMU127"/>
      <c r="KMW127"/>
      <c r="KMY127"/>
      <c r="KNA127"/>
      <c r="KNC127"/>
      <c r="KNE127"/>
      <c r="KNG127"/>
      <c r="KNI127"/>
      <c r="KNK127"/>
      <c r="KNM127"/>
      <c r="KNO127"/>
      <c r="KNQ127"/>
      <c r="KNS127"/>
      <c r="KNU127"/>
      <c r="KNW127"/>
      <c r="KNY127"/>
      <c r="KOA127"/>
      <c r="KOC127"/>
      <c r="KOE127"/>
      <c r="KOG127"/>
      <c r="KOI127"/>
      <c r="KOK127"/>
      <c r="KOM127"/>
      <c r="KOO127"/>
      <c r="KOQ127"/>
      <c r="KOS127"/>
      <c r="KOU127"/>
      <c r="KOW127"/>
      <c r="KOY127"/>
      <c r="KPA127"/>
      <c r="KPC127"/>
      <c r="KPE127"/>
      <c r="KPG127"/>
      <c r="KPI127"/>
      <c r="KPK127"/>
      <c r="KPM127"/>
      <c r="KPO127"/>
      <c r="KPQ127"/>
      <c r="KPS127"/>
      <c r="KPU127"/>
      <c r="KPW127"/>
      <c r="KPY127"/>
      <c r="KQA127"/>
      <c r="KQC127"/>
      <c r="KQE127"/>
      <c r="KQG127"/>
      <c r="KQI127"/>
      <c r="KQK127"/>
      <c r="KQM127"/>
      <c r="KQO127"/>
      <c r="KQQ127"/>
      <c r="KQS127"/>
      <c r="KQU127"/>
      <c r="KQW127"/>
      <c r="KQY127"/>
      <c r="KRA127"/>
      <c r="KRC127"/>
      <c r="KRE127"/>
      <c r="KRG127"/>
      <c r="KRI127"/>
      <c r="KRK127"/>
      <c r="KRM127"/>
      <c r="KRO127"/>
      <c r="KRQ127"/>
      <c r="KRS127"/>
      <c r="KRU127"/>
      <c r="KRW127"/>
      <c r="KRY127"/>
      <c r="KSA127"/>
      <c r="KSC127"/>
      <c r="KSE127"/>
      <c r="KSG127"/>
      <c r="KSI127"/>
      <c r="KSK127"/>
      <c r="KSM127"/>
      <c r="KSO127"/>
      <c r="KSQ127"/>
      <c r="KSS127"/>
      <c r="KSU127"/>
      <c r="KSW127"/>
      <c r="KSY127"/>
      <c r="KTA127"/>
      <c r="KTC127"/>
      <c r="KTE127"/>
      <c r="KTG127"/>
      <c r="KTI127"/>
      <c r="KTK127"/>
      <c r="KTM127"/>
      <c r="KTO127"/>
      <c r="KTQ127"/>
      <c r="KTS127"/>
      <c r="KTU127"/>
      <c r="KTW127"/>
      <c r="KTY127"/>
      <c r="KUA127"/>
      <c r="KUC127"/>
      <c r="KUE127"/>
      <c r="KUG127"/>
      <c r="KUI127"/>
      <c r="KUK127"/>
      <c r="KUM127"/>
      <c r="KUO127"/>
      <c r="KUQ127"/>
      <c r="KUS127"/>
      <c r="KUU127"/>
      <c r="KUW127"/>
      <c r="KUY127"/>
      <c r="KVA127"/>
      <c r="KVC127"/>
      <c r="KVE127"/>
      <c r="KVG127"/>
      <c r="KVI127"/>
      <c r="KVK127"/>
      <c r="KVM127"/>
      <c r="KVO127"/>
      <c r="KVQ127"/>
      <c r="KVS127"/>
      <c r="KVU127"/>
      <c r="KVW127"/>
      <c r="KVY127"/>
      <c r="KWA127"/>
      <c r="KWC127"/>
      <c r="KWE127"/>
      <c r="KWG127"/>
      <c r="KWI127"/>
      <c r="KWK127"/>
      <c r="KWM127"/>
      <c r="KWO127"/>
      <c r="KWQ127"/>
      <c r="KWS127"/>
      <c r="KWU127"/>
      <c r="KWW127"/>
      <c r="KWY127"/>
      <c r="KXA127"/>
      <c r="KXC127"/>
      <c r="KXE127"/>
      <c r="KXG127"/>
      <c r="KXI127"/>
      <c r="KXK127"/>
      <c r="KXM127"/>
      <c r="KXO127"/>
      <c r="KXQ127"/>
      <c r="KXS127"/>
      <c r="KXU127"/>
      <c r="KXW127"/>
      <c r="KXY127"/>
      <c r="KYA127"/>
      <c r="KYC127"/>
      <c r="KYE127"/>
      <c r="KYG127"/>
      <c r="KYI127"/>
      <c r="KYK127"/>
      <c r="KYM127"/>
      <c r="KYO127"/>
      <c r="KYQ127"/>
      <c r="KYS127"/>
      <c r="KYU127"/>
      <c r="KYW127"/>
      <c r="KYY127"/>
      <c r="KZA127"/>
      <c r="KZC127"/>
      <c r="KZE127"/>
      <c r="KZG127"/>
      <c r="KZI127"/>
      <c r="KZK127"/>
      <c r="KZM127"/>
      <c r="KZO127"/>
      <c r="KZQ127"/>
      <c r="KZS127"/>
      <c r="KZU127"/>
      <c r="KZW127"/>
      <c r="KZY127"/>
      <c r="LAA127"/>
      <c r="LAC127"/>
      <c r="LAE127"/>
      <c r="LAG127"/>
      <c r="LAI127"/>
      <c r="LAK127"/>
      <c r="LAM127"/>
      <c r="LAO127"/>
      <c r="LAQ127"/>
      <c r="LAS127"/>
      <c r="LAU127"/>
      <c r="LAW127"/>
      <c r="LAY127"/>
      <c r="LBA127"/>
      <c r="LBC127"/>
      <c r="LBE127"/>
      <c r="LBG127"/>
      <c r="LBI127"/>
      <c r="LBK127"/>
      <c r="LBM127"/>
      <c r="LBO127"/>
      <c r="LBQ127"/>
      <c r="LBS127"/>
      <c r="LBU127"/>
      <c r="LBW127"/>
      <c r="LBY127"/>
      <c r="LCA127"/>
      <c r="LCC127"/>
      <c r="LCE127"/>
      <c r="LCG127"/>
      <c r="LCI127"/>
      <c r="LCK127"/>
      <c r="LCM127"/>
      <c r="LCO127"/>
      <c r="LCQ127"/>
      <c r="LCS127"/>
      <c r="LCU127"/>
      <c r="LCW127"/>
      <c r="LCY127"/>
      <c r="LDA127"/>
      <c r="LDC127"/>
      <c r="LDE127"/>
      <c r="LDG127"/>
      <c r="LDI127"/>
      <c r="LDK127"/>
      <c r="LDM127"/>
      <c r="LDO127"/>
      <c r="LDQ127"/>
      <c r="LDS127"/>
      <c r="LDU127"/>
      <c r="LDW127"/>
      <c r="LDY127"/>
      <c r="LEA127"/>
      <c r="LEC127"/>
      <c r="LEE127"/>
      <c r="LEG127"/>
      <c r="LEI127"/>
      <c r="LEK127"/>
      <c r="LEM127"/>
      <c r="LEO127"/>
      <c r="LEQ127"/>
      <c r="LES127"/>
      <c r="LEU127"/>
      <c r="LEW127"/>
      <c r="LEY127"/>
      <c r="LFA127"/>
      <c r="LFC127"/>
      <c r="LFE127"/>
      <c r="LFG127"/>
      <c r="LFI127"/>
      <c r="LFK127"/>
      <c r="LFM127"/>
      <c r="LFO127"/>
      <c r="LFQ127"/>
      <c r="LFS127"/>
      <c r="LFU127"/>
      <c r="LFW127"/>
      <c r="LFY127"/>
      <c r="LGA127"/>
      <c r="LGC127"/>
      <c r="LGE127"/>
      <c r="LGG127"/>
      <c r="LGI127"/>
      <c r="LGK127"/>
      <c r="LGM127"/>
      <c r="LGO127"/>
      <c r="LGQ127"/>
      <c r="LGS127"/>
      <c r="LGU127"/>
      <c r="LGW127"/>
      <c r="LGY127"/>
      <c r="LHA127"/>
      <c r="LHC127"/>
      <c r="LHE127"/>
      <c r="LHG127"/>
      <c r="LHI127"/>
      <c r="LHK127"/>
      <c r="LHM127"/>
      <c r="LHO127"/>
      <c r="LHQ127"/>
      <c r="LHS127"/>
      <c r="LHU127"/>
      <c r="LHW127"/>
      <c r="LHY127"/>
      <c r="LIA127"/>
      <c r="LIC127"/>
      <c r="LIE127"/>
      <c r="LIG127"/>
      <c r="LII127"/>
      <c r="LIK127"/>
      <c r="LIM127"/>
      <c r="LIO127"/>
      <c r="LIQ127"/>
      <c r="LIS127"/>
      <c r="LIU127"/>
      <c r="LIW127"/>
      <c r="LIY127"/>
      <c r="LJA127"/>
      <c r="LJC127"/>
      <c r="LJE127"/>
      <c r="LJG127"/>
      <c r="LJI127"/>
      <c r="LJK127"/>
      <c r="LJM127"/>
      <c r="LJO127"/>
      <c r="LJQ127"/>
      <c r="LJS127"/>
      <c r="LJU127"/>
      <c r="LJW127"/>
      <c r="LJY127"/>
      <c r="LKA127"/>
      <c r="LKC127"/>
      <c r="LKE127"/>
      <c r="LKG127"/>
      <c r="LKI127"/>
      <c r="LKK127"/>
      <c r="LKM127"/>
      <c r="LKO127"/>
      <c r="LKQ127"/>
      <c r="LKS127"/>
      <c r="LKU127"/>
      <c r="LKW127"/>
      <c r="LKY127"/>
      <c r="LLA127"/>
      <c r="LLC127"/>
      <c r="LLE127"/>
      <c r="LLG127"/>
      <c r="LLI127"/>
      <c r="LLK127"/>
      <c r="LLM127"/>
      <c r="LLO127"/>
      <c r="LLQ127"/>
      <c r="LLS127"/>
      <c r="LLU127"/>
      <c r="LLW127"/>
      <c r="LLY127"/>
      <c r="LMA127"/>
      <c r="LMC127"/>
      <c r="LME127"/>
      <c r="LMG127"/>
      <c r="LMI127"/>
      <c r="LMK127"/>
      <c r="LMM127"/>
      <c r="LMO127"/>
      <c r="LMQ127"/>
      <c r="LMS127"/>
      <c r="LMU127"/>
      <c r="LMW127"/>
      <c r="LMY127"/>
      <c r="LNA127"/>
      <c r="LNC127"/>
      <c r="LNE127"/>
      <c r="LNG127"/>
      <c r="LNI127"/>
      <c r="LNK127"/>
      <c r="LNM127"/>
      <c r="LNO127"/>
      <c r="LNQ127"/>
      <c r="LNS127"/>
      <c r="LNU127"/>
      <c r="LNW127"/>
      <c r="LNY127"/>
      <c r="LOA127"/>
      <c r="LOC127"/>
      <c r="LOE127"/>
      <c r="LOG127"/>
      <c r="LOI127"/>
      <c r="LOK127"/>
      <c r="LOM127"/>
      <c r="LOO127"/>
      <c r="LOQ127"/>
      <c r="LOS127"/>
      <c r="LOU127"/>
      <c r="LOW127"/>
      <c r="LOY127"/>
      <c r="LPA127"/>
      <c r="LPC127"/>
      <c r="LPE127"/>
      <c r="LPG127"/>
      <c r="LPI127"/>
      <c r="LPK127"/>
      <c r="LPM127"/>
      <c r="LPO127"/>
      <c r="LPQ127"/>
      <c r="LPS127"/>
      <c r="LPU127"/>
      <c r="LPW127"/>
      <c r="LPY127"/>
      <c r="LQA127"/>
      <c r="LQC127"/>
      <c r="LQE127"/>
      <c r="LQG127"/>
      <c r="LQI127"/>
      <c r="LQK127"/>
      <c r="LQM127"/>
      <c r="LQO127"/>
      <c r="LQQ127"/>
      <c r="LQS127"/>
      <c r="LQU127"/>
      <c r="LQW127"/>
      <c r="LQY127"/>
      <c r="LRA127"/>
      <c r="LRC127"/>
      <c r="LRE127"/>
      <c r="LRG127"/>
      <c r="LRI127"/>
      <c r="LRK127"/>
      <c r="LRM127"/>
      <c r="LRO127"/>
      <c r="LRQ127"/>
      <c r="LRS127"/>
      <c r="LRU127"/>
      <c r="LRW127"/>
      <c r="LRY127"/>
      <c r="LSA127"/>
      <c r="LSC127"/>
      <c r="LSE127"/>
      <c r="LSG127"/>
      <c r="LSI127"/>
      <c r="LSK127"/>
      <c r="LSM127"/>
      <c r="LSO127"/>
      <c r="LSQ127"/>
      <c r="LSS127"/>
      <c r="LSU127"/>
      <c r="LSW127"/>
      <c r="LSY127"/>
      <c r="LTA127"/>
      <c r="LTC127"/>
      <c r="LTE127"/>
      <c r="LTG127"/>
      <c r="LTI127"/>
      <c r="LTK127"/>
      <c r="LTM127"/>
      <c r="LTO127"/>
      <c r="LTQ127"/>
      <c r="LTS127"/>
      <c r="LTU127"/>
      <c r="LTW127"/>
      <c r="LTY127"/>
      <c r="LUA127"/>
      <c r="LUC127"/>
      <c r="LUE127"/>
      <c r="LUG127"/>
      <c r="LUI127"/>
      <c r="LUK127"/>
      <c r="LUM127"/>
      <c r="LUO127"/>
      <c r="LUQ127"/>
      <c r="LUS127"/>
      <c r="LUU127"/>
      <c r="LUW127"/>
      <c r="LUY127"/>
      <c r="LVA127"/>
      <c r="LVC127"/>
      <c r="LVE127"/>
      <c r="LVG127"/>
      <c r="LVI127"/>
      <c r="LVK127"/>
      <c r="LVM127"/>
      <c r="LVO127"/>
      <c r="LVQ127"/>
      <c r="LVS127"/>
      <c r="LVU127"/>
      <c r="LVW127"/>
      <c r="LVY127"/>
      <c r="LWA127"/>
      <c r="LWC127"/>
      <c r="LWE127"/>
      <c r="LWG127"/>
      <c r="LWI127"/>
      <c r="LWK127"/>
      <c r="LWM127"/>
      <c r="LWO127"/>
      <c r="LWQ127"/>
      <c r="LWS127"/>
      <c r="LWU127"/>
      <c r="LWW127"/>
      <c r="LWY127"/>
      <c r="LXA127"/>
      <c r="LXC127"/>
      <c r="LXE127"/>
      <c r="LXG127"/>
      <c r="LXI127"/>
      <c r="LXK127"/>
      <c r="LXM127"/>
      <c r="LXO127"/>
      <c r="LXQ127"/>
      <c r="LXS127"/>
      <c r="LXU127"/>
      <c r="LXW127"/>
      <c r="LXY127"/>
      <c r="LYA127"/>
      <c r="LYC127"/>
      <c r="LYE127"/>
      <c r="LYG127"/>
      <c r="LYI127"/>
      <c r="LYK127"/>
      <c r="LYM127"/>
      <c r="LYO127"/>
      <c r="LYQ127"/>
      <c r="LYS127"/>
      <c r="LYU127"/>
      <c r="LYW127"/>
      <c r="LYY127"/>
      <c r="LZA127"/>
      <c r="LZC127"/>
      <c r="LZE127"/>
      <c r="LZG127"/>
      <c r="LZI127"/>
      <c r="LZK127"/>
      <c r="LZM127"/>
      <c r="LZO127"/>
      <c r="LZQ127"/>
      <c r="LZS127"/>
      <c r="LZU127"/>
      <c r="LZW127"/>
      <c r="LZY127"/>
      <c r="MAA127"/>
      <c r="MAC127"/>
      <c r="MAE127"/>
      <c r="MAG127"/>
      <c r="MAI127"/>
      <c r="MAK127"/>
      <c r="MAM127"/>
      <c r="MAO127"/>
      <c r="MAQ127"/>
      <c r="MAS127"/>
      <c r="MAU127"/>
      <c r="MAW127"/>
      <c r="MAY127"/>
      <c r="MBA127"/>
      <c r="MBC127"/>
      <c r="MBE127"/>
      <c r="MBG127"/>
      <c r="MBI127"/>
      <c r="MBK127"/>
      <c r="MBM127"/>
      <c r="MBO127"/>
      <c r="MBQ127"/>
      <c r="MBS127"/>
      <c r="MBU127"/>
      <c r="MBW127"/>
      <c r="MBY127"/>
      <c r="MCA127"/>
      <c r="MCC127"/>
      <c r="MCE127"/>
      <c r="MCG127"/>
      <c r="MCI127"/>
      <c r="MCK127"/>
      <c r="MCM127"/>
      <c r="MCO127"/>
      <c r="MCQ127"/>
      <c r="MCS127"/>
      <c r="MCU127"/>
      <c r="MCW127"/>
      <c r="MCY127"/>
      <c r="MDA127"/>
      <c r="MDC127"/>
      <c r="MDE127"/>
      <c r="MDG127"/>
      <c r="MDI127"/>
      <c r="MDK127"/>
      <c r="MDM127"/>
      <c r="MDO127"/>
      <c r="MDQ127"/>
      <c r="MDS127"/>
      <c r="MDU127"/>
      <c r="MDW127"/>
      <c r="MDY127"/>
      <c r="MEA127"/>
      <c r="MEC127"/>
      <c r="MEE127"/>
      <c r="MEG127"/>
      <c r="MEI127"/>
      <c r="MEK127"/>
      <c r="MEM127"/>
      <c r="MEO127"/>
      <c r="MEQ127"/>
      <c r="MES127"/>
      <c r="MEU127"/>
      <c r="MEW127"/>
      <c r="MEY127"/>
      <c r="MFA127"/>
      <c r="MFC127"/>
      <c r="MFE127"/>
      <c r="MFG127"/>
      <c r="MFI127"/>
      <c r="MFK127"/>
      <c r="MFM127"/>
      <c r="MFO127"/>
      <c r="MFQ127"/>
      <c r="MFS127"/>
      <c r="MFU127"/>
      <c r="MFW127"/>
      <c r="MFY127"/>
      <c r="MGA127"/>
      <c r="MGC127"/>
      <c r="MGE127"/>
      <c r="MGG127"/>
      <c r="MGI127"/>
      <c r="MGK127"/>
      <c r="MGM127"/>
      <c r="MGO127"/>
      <c r="MGQ127"/>
      <c r="MGS127"/>
      <c r="MGU127"/>
      <c r="MGW127"/>
      <c r="MGY127"/>
      <c r="MHA127"/>
      <c r="MHC127"/>
      <c r="MHE127"/>
      <c r="MHG127"/>
      <c r="MHI127"/>
      <c r="MHK127"/>
      <c r="MHM127"/>
      <c r="MHO127"/>
      <c r="MHQ127"/>
      <c r="MHS127"/>
      <c r="MHU127"/>
      <c r="MHW127"/>
      <c r="MHY127"/>
      <c r="MIA127"/>
      <c r="MIC127"/>
      <c r="MIE127"/>
      <c r="MIG127"/>
      <c r="MII127"/>
      <c r="MIK127"/>
      <c r="MIM127"/>
      <c r="MIO127"/>
      <c r="MIQ127"/>
      <c r="MIS127"/>
      <c r="MIU127"/>
      <c r="MIW127"/>
      <c r="MIY127"/>
      <c r="MJA127"/>
      <c r="MJC127"/>
      <c r="MJE127"/>
      <c r="MJG127"/>
      <c r="MJI127"/>
      <c r="MJK127"/>
      <c r="MJM127"/>
      <c r="MJO127"/>
      <c r="MJQ127"/>
      <c r="MJS127"/>
      <c r="MJU127"/>
      <c r="MJW127"/>
      <c r="MJY127"/>
      <c r="MKA127"/>
      <c r="MKC127"/>
      <c r="MKE127"/>
      <c r="MKG127"/>
      <c r="MKI127"/>
      <c r="MKK127"/>
      <c r="MKM127"/>
      <c r="MKO127"/>
      <c r="MKQ127"/>
      <c r="MKS127"/>
      <c r="MKU127"/>
      <c r="MKW127"/>
      <c r="MKY127"/>
      <c r="MLA127"/>
      <c r="MLC127"/>
      <c r="MLE127"/>
      <c r="MLG127"/>
      <c r="MLI127"/>
      <c r="MLK127"/>
      <c r="MLM127"/>
      <c r="MLO127"/>
      <c r="MLQ127"/>
      <c r="MLS127"/>
      <c r="MLU127"/>
      <c r="MLW127"/>
      <c r="MLY127"/>
      <c r="MMA127"/>
      <c r="MMC127"/>
      <c r="MME127"/>
      <c r="MMG127"/>
      <c r="MMI127"/>
      <c r="MMK127"/>
      <c r="MMM127"/>
      <c r="MMO127"/>
      <c r="MMQ127"/>
      <c r="MMS127"/>
      <c r="MMU127"/>
      <c r="MMW127"/>
      <c r="MMY127"/>
      <c r="MNA127"/>
      <c r="MNC127"/>
      <c r="MNE127"/>
      <c r="MNG127"/>
      <c r="MNI127"/>
      <c r="MNK127"/>
      <c r="MNM127"/>
      <c r="MNO127"/>
      <c r="MNQ127"/>
      <c r="MNS127"/>
      <c r="MNU127"/>
      <c r="MNW127"/>
      <c r="MNY127"/>
      <c r="MOA127"/>
      <c r="MOC127"/>
      <c r="MOE127"/>
      <c r="MOG127"/>
      <c r="MOI127"/>
      <c r="MOK127"/>
      <c r="MOM127"/>
      <c r="MOO127"/>
      <c r="MOQ127"/>
      <c r="MOS127"/>
      <c r="MOU127"/>
      <c r="MOW127"/>
      <c r="MOY127"/>
      <c r="MPA127"/>
      <c r="MPC127"/>
      <c r="MPE127"/>
      <c r="MPG127"/>
      <c r="MPI127"/>
      <c r="MPK127"/>
      <c r="MPM127"/>
      <c r="MPO127"/>
      <c r="MPQ127"/>
      <c r="MPS127"/>
      <c r="MPU127"/>
      <c r="MPW127"/>
      <c r="MPY127"/>
      <c r="MQA127"/>
      <c r="MQC127"/>
      <c r="MQE127"/>
      <c r="MQG127"/>
      <c r="MQI127"/>
      <c r="MQK127"/>
      <c r="MQM127"/>
      <c r="MQO127"/>
      <c r="MQQ127"/>
      <c r="MQS127"/>
      <c r="MQU127"/>
      <c r="MQW127"/>
      <c r="MQY127"/>
      <c r="MRA127"/>
      <c r="MRC127"/>
      <c r="MRE127"/>
      <c r="MRG127"/>
      <c r="MRI127"/>
      <c r="MRK127"/>
      <c r="MRM127"/>
      <c r="MRO127"/>
      <c r="MRQ127"/>
      <c r="MRS127"/>
      <c r="MRU127"/>
      <c r="MRW127"/>
      <c r="MRY127"/>
      <c r="MSA127"/>
      <c r="MSC127"/>
      <c r="MSE127"/>
      <c r="MSG127"/>
      <c r="MSI127"/>
      <c r="MSK127"/>
      <c r="MSM127"/>
      <c r="MSO127"/>
      <c r="MSQ127"/>
      <c r="MSS127"/>
      <c r="MSU127"/>
      <c r="MSW127"/>
      <c r="MSY127"/>
      <c r="MTA127"/>
      <c r="MTC127"/>
      <c r="MTE127"/>
      <c r="MTG127"/>
      <c r="MTI127"/>
      <c r="MTK127"/>
      <c r="MTM127"/>
      <c r="MTO127"/>
      <c r="MTQ127"/>
      <c r="MTS127"/>
      <c r="MTU127"/>
      <c r="MTW127"/>
      <c r="MTY127"/>
      <c r="MUA127"/>
      <c r="MUC127"/>
      <c r="MUE127"/>
      <c r="MUG127"/>
      <c r="MUI127"/>
      <c r="MUK127"/>
      <c r="MUM127"/>
      <c r="MUO127"/>
      <c r="MUQ127"/>
      <c r="MUS127"/>
      <c r="MUU127"/>
      <c r="MUW127"/>
      <c r="MUY127"/>
      <c r="MVA127"/>
      <c r="MVC127"/>
      <c r="MVE127"/>
      <c r="MVG127"/>
      <c r="MVI127"/>
      <c r="MVK127"/>
      <c r="MVM127"/>
      <c r="MVO127"/>
      <c r="MVQ127"/>
      <c r="MVS127"/>
      <c r="MVU127"/>
      <c r="MVW127"/>
      <c r="MVY127"/>
      <c r="MWA127"/>
      <c r="MWC127"/>
      <c r="MWE127"/>
      <c r="MWG127"/>
      <c r="MWI127"/>
      <c r="MWK127"/>
      <c r="MWM127"/>
      <c r="MWO127"/>
      <c r="MWQ127"/>
      <c r="MWS127"/>
      <c r="MWU127"/>
      <c r="MWW127"/>
      <c r="MWY127"/>
      <c r="MXA127"/>
      <c r="MXC127"/>
      <c r="MXE127"/>
      <c r="MXG127"/>
      <c r="MXI127"/>
      <c r="MXK127"/>
      <c r="MXM127"/>
      <c r="MXO127"/>
      <c r="MXQ127"/>
      <c r="MXS127"/>
      <c r="MXU127"/>
      <c r="MXW127"/>
      <c r="MXY127"/>
      <c r="MYA127"/>
      <c r="MYC127"/>
      <c r="MYE127"/>
      <c r="MYG127"/>
      <c r="MYI127"/>
      <c r="MYK127"/>
      <c r="MYM127"/>
      <c r="MYO127"/>
      <c r="MYQ127"/>
      <c r="MYS127"/>
      <c r="MYU127"/>
      <c r="MYW127"/>
      <c r="MYY127"/>
      <c r="MZA127"/>
      <c r="MZC127"/>
      <c r="MZE127"/>
      <c r="MZG127"/>
      <c r="MZI127"/>
      <c r="MZK127"/>
      <c r="MZM127"/>
      <c r="MZO127"/>
      <c r="MZQ127"/>
      <c r="MZS127"/>
      <c r="MZU127"/>
      <c r="MZW127"/>
      <c r="MZY127"/>
      <c r="NAA127"/>
      <c r="NAC127"/>
      <c r="NAE127"/>
      <c r="NAG127"/>
      <c r="NAI127"/>
      <c r="NAK127"/>
      <c r="NAM127"/>
      <c r="NAO127"/>
      <c r="NAQ127"/>
      <c r="NAS127"/>
      <c r="NAU127"/>
      <c r="NAW127"/>
      <c r="NAY127"/>
      <c r="NBA127"/>
      <c r="NBC127"/>
      <c r="NBE127"/>
      <c r="NBG127"/>
      <c r="NBI127"/>
      <c r="NBK127"/>
      <c r="NBM127"/>
      <c r="NBO127"/>
      <c r="NBQ127"/>
      <c r="NBS127"/>
      <c r="NBU127"/>
      <c r="NBW127"/>
      <c r="NBY127"/>
      <c r="NCA127"/>
      <c r="NCC127"/>
      <c r="NCE127"/>
      <c r="NCG127"/>
      <c r="NCI127"/>
      <c r="NCK127"/>
      <c r="NCM127"/>
      <c r="NCO127"/>
      <c r="NCQ127"/>
      <c r="NCS127"/>
      <c r="NCU127"/>
      <c r="NCW127"/>
      <c r="NCY127"/>
      <c r="NDA127"/>
      <c r="NDC127"/>
      <c r="NDE127"/>
      <c r="NDG127"/>
      <c r="NDI127"/>
      <c r="NDK127"/>
      <c r="NDM127"/>
      <c r="NDO127"/>
      <c r="NDQ127"/>
      <c r="NDS127"/>
      <c r="NDU127"/>
      <c r="NDW127"/>
      <c r="NDY127"/>
      <c r="NEA127"/>
      <c r="NEC127"/>
      <c r="NEE127"/>
      <c r="NEG127"/>
      <c r="NEI127"/>
      <c r="NEK127"/>
      <c r="NEM127"/>
      <c r="NEO127"/>
      <c r="NEQ127"/>
      <c r="NES127"/>
      <c r="NEU127"/>
      <c r="NEW127"/>
      <c r="NEY127"/>
      <c r="NFA127"/>
      <c r="NFC127"/>
      <c r="NFE127"/>
      <c r="NFG127"/>
      <c r="NFI127"/>
      <c r="NFK127"/>
      <c r="NFM127"/>
      <c r="NFO127"/>
      <c r="NFQ127"/>
      <c r="NFS127"/>
      <c r="NFU127"/>
      <c r="NFW127"/>
      <c r="NFY127"/>
      <c r="NGA127"/>
      <c r="NGC127"/>
      <c r="NGE127"/>
      <c r="NGG127"/>
      <c r="NGI127"/>
      <c r="NGK127"/>
      <c r="NGM127"/>
      <c r="NGO127"/>
      <c r="NGQ127"/>
      <c r="NGS127"/>
      <c r="NGU127"/>
      <c r="NGW127"/>
      <c r="NGY127"/>
      <c r="NHA127"/>
      <c r="NHC127"/>
      <c r="NHE127"/>
      <c r="NHG127"/>
      <c r="NHI127"/>
      <c r="NHK127"/>
      <c r="NHM127"/>
      <c r="NHO127"/>
      <c r="NHQ127"/>
      <c r="NHS127"/>
      <c r="NHU127"/>
      <c r="NHW127"/>
      <c r="NHY127"/>
      <c r="NIA127"/>
      <c r="NIC127"/>
      <c r="NIE127"/>
      <c r="NIG127"/>
      <c r="NII127"/>
      <c r="NIK127"/>
      <c r="NIM127"/>
      <c r="NIO127"/>
      <c r="NIQ127"/>
      <c r="NIS127"/>
      <c r="NIU127"/>
      <c r="NIW127"/>
      <c r="NIY127"/>
      <c r="NJA127"/>
      <c r="NJC127"/>
      <c r="NJE127"/>
      <c r="NJG127"/>
      <c r="NJI127"/>
      <c r="NJK127"/>
      <c r="NJM127"/>
      <c r="NJO127"/>
      <c r="NJQ127"/>
      <c r="NJS127"/>
      <c r="NJU127"/>
      <c r="NJW127"/>
      <c r="NJY127"/>
      <c r="NKA127"/>
      <c r="NKC127"/>
      <c r="NKE127"/>
      <c r="NKG127"/>
      <c r="NKI127"/>
      <c r="NKK127"/>
      <c r="NKM127"/>
      <c r="NKO127"/>
      <c r="NKQ127"/>
      <c r="NKS127"/>
      <c r="NKU127"/>
      <c r="NKW127"/>
      <c r="NKY127"/>
      <c r="NLA127"/>
      <c r="NLC127"/>
      <c r="NLE127"/>
      <c r="NLG127"/>
      <c r="NLI127"/>
      <c r="NLK127"/>
      <c r="NLM127"/>
      <c r="NLO127"/>
      <c r="NLQ127"/>
      <c r="NLS127"/>
      <c r="NLU127"/>
      <c r="NLW127"/>
      <c r="NLY127"/>
      <c r="NMA127"/>
      <c r="NMC127"/>
      <c r="NME127"/>
      <c r="NMG127"/>
      <c r="NMI127"/>
      <c r="NMK127"/>
      <c r="NMM127"/>
      <c r="NMO127"/>
      <c r="NMQ127"/>
      <c r="NMS127"/>
      <c r="NMU127"/>
      <c r="NMW127"/>
      <c r="NMY127"/>
      <c r="NNA127"/>
      <c r="NNC127"/>
      <c r="NNE127"/>
      <c r="NNG127"/>
      <c r="NNI127"/>
      <c r="NNK127"/>
      <c r="NNM127"/>
      <c r="NNO127"/>
      <c r="NNQ127"/>
      <c r="NNS127"/>
      <c r="NNU127"/>
      <c r="NNW127"/>
      <c r="NNY127"/>
      <c r="NOA127"/>
      <c r="NOC127"/>
      <c r="NOE127"/>
      <c r="NOG127"/>
      <c r="NOI127"/>
      <c r="NOK127"/>
      <c r="NOM127"/>
      <c r="NOO127"/>
      <c r="NOQ127"/>
      <c r="NOS127"/>
      <c r="NOU127"/>
      <c r="NOW127"/>
      <c r="NOY127"/>
      <c r="NPA127"/>
      <c r="NPC127"/>
      <c r="NPE127"/>
      <c r="NPG127"/>
      <c r="NPI127"/>
      <c r="NPK127"/>
      <c r="NPM127"/>
      <c r="NPO127"/>
      <c r="NPQ127"/>
      <c r="NPS127"/>
      <c r="NPU127"/>
      <c r="NPW127"/>
      <c r="NPY127"/>
      <c r="NQA127"/>
      <c r="NQC127"/>
      <c r="NQE127"/>
      <c r="NQG127"/>
      <c r="NQI127"/>
      <c r="NQK127"/>
      <c r="NQM127"/>
      <c r="NQO127"/>
      <c r="NQQ127"/>
      <c r="NQS127"/>
      <c r="NQU127"/>
      <c r="NQW127"/>
      <c r="NQY127"/>
      <c r="NRA127"/>
      <c r="NRC127"/>
      <c r="NRE127"/>
      <c r="NRG127"/>
      <c r="NRI127"/>
      <c r="NRK127"/>
      <c r="NRM127"/>
      <c r="NRO127"/>
      <c r="NRQ127"/>
      <c r="NRS127"/>
      <c r="NRU127"/>
      <c r="NRW127"/>
      <c r="NRY127"/>
      <c r="NSA127"/>
      <c r="NSC127"/>
      <c r="NSE127"/>
      <c r="NSG127"/>
      <c r="NSI127"/>
      <c r="NSK127"/>
      <c r="NSM127"/>
      <c r="NSO127"/>
      <c r="NSQ127"/>
      <c r="NSS127"/>
      <c r="NSU127"/>
      <c r="NSW127"/>
      <c r="NSY127"/>
      <c r="NTA127"/>
      <c r="NTC127"/>
      <c r="NTE127"/>
      <c r="NTG127"/>
      <c r="NTI127"/>
      <c r="NTK127"/>
      <c r="NTM127"/>
      <c r="NTO127"/>
      <c r="NTQ127"/>
      <c r="NTS127"/>
      <c r="NTU127"/>
      <c r="NTW127"/>
      <c r="NTY127"/>
      <c r="NUA127"/>
      <c r="NUC127"/>
      <c r="NUE127"/>
      <c r="NUG127"/>
      <c r="NUI127"/>
      <c r="NUK127"/>
      <c r="NUM127"/>
      <c r="NUO127"/>
      <c r="NUQ127"/>
      <c r="NUS127"/>
      <c r="NUU127"/>
      <c r="NUW127"/>
      <c r="NUY127"/>
      <c r="NVA127"/>
      <c r="NVC127"/>
      <c r="NVE127"/>
      <c r="NVG127"/>
      <c r="NVI127"/>
      <c r="NVK127"/>
      <c r="NVM127"/>
      <c r="NVO127"/>
      <c r="NVQ127"/>
      <c r="NVS127"/>
      <c r="NVU127"/>
      <c r="NVW127"/>
      <c r="NVY127"/>
      <c r="NWA127"/>
      <c r="NWC127"/>
      <c r="NWE127"/>
      <c r="NWG127"/>
      <c r="NWI127"/>
      <c r="NWK127"/>
      <c r="NWM127"/>
      <c r="NWO127"/>
      <c r="NWQ127"/>
      <c r="NWS127"/>
      <c r="NWU127"/>
      <c r="NWW127"/>
      <c r="NWY127"/>
      <c r="NXA127"/>
      <c r="NXC127"/>
      <c r="NXE127"/>
      <c r="NXG127"/>
      <c r="NXI127"/>
      <c r="NXK127"/>
      <c r="NXM127"/>
      <c r="NXO127"/>
      <c r="NXQ127"/>
      <c r="NXS127"/>
      <c r="NXU127"/>
      <c r="NXW127"/>
      <c r="NXY127"/>
      <c r="NYA127"/>
      <c r="NYC127"/>
      <c r="NYE127"/>
      <c r="NYG127"/>
      <c r="NYI127"/>
      <c r="NYK127"/>
      <c r="NYM127"/>
      <c r="NYO127"/>
      <c r="NYQ127"/>
      <c r="NYS127"/>
      <c r="NYU127"/>
      <c r="NYW127"/>
      <c r="NYY127"/>
      <c r="NZA127"/>
      <c r="NZC127"/>
      <c r="NZE127"/>
      <c r="NZG127"/>
      <c r="NZI127"/>
      <c r="NZK127"/>
      <c r="NZM127"/>
      <c r="NZO127"/>
      <c r="NZQ127"/>
      <c r="NZS127"/>
      <c r="NZU127"/>
      <c r="NZW127"/>
      <c r="NZY127"/>
      <c r="OAA127"/>
      <c r="OAC127"/>
      <c r="OAE127"/>
      <c r="OAG127"/>
      <c r="OAI127"/>
      <c r="OAK127"/>
      <c r="OAM127"/>
      <c r="OAO127"/>
      <c r="OAQ127"/>
      <c r="OAS127"/>
      <c r="OAU127"/>
      <c r="OAW127"/>
      <c r="OAY127"/>
      <c r="OBA127"/>
      <c r="OBC127"/>
      <c r="OBE127"/>
      <c r="OBG127"/>
      <c r="OBI127"/>
      <c r="OBK127"/>
      <c r="OBM127"/>
      <c r="OBO127"/>
      <c r="OBQ127"/>
      <c r="OBS127"/>
      <c r="OBU127"/>
      <c r="OBW127"/>
      <c r="OBY127"/>
      <c r="OCA127"/>
      <c r="OCC127"/>
      <c r="OCE127"/>
      <c r="OCG127"/>
      <c r="OCI127"/>
      <c r="OCK127"/>
      <c r="OCM127"/>
      <c r="OCO127"/>
      <c r="OCQ127"/>
      <c r="OCS127"/>
      <c r="OCU127"/>
      <c r="OCW127"/>
      <c r="OCY127"/>
      <c r="ODA127"/>
      <c r="ODC127"/>
      <c r="ODE127"/>
      <c r="ODG127"/>
      <c r="ODI127"/>
      <c r="ODK127"/>
      <c r="ODM127"/>
      <c r="ODO127"/>
      <c r="ODQ127"/>
      <c r="ODS127"/>
      <c r="ODU127"/>
      <c r="ODW127"/>
      <c r="ODY127"/>
      <c r="OEA127"/>
      <c r="OEC127"/>
      <c r="OEE127"/>
      <c r="OEG127"/>
      <c r="OEI127"/>
      <c r="OEK127"/>
      <c r="OEM127"/>
      <c r="OEO127"/>
      <c r="OEQ127"/>
      <c r="OES127"/>
      <c r="OEU127"/>
      <c r="OEW127"/>
      <c r="OEY127"/>
      <c r="OFA127"/>
      <c r="OFC127"/>
      <c r="OFE127"/>
      <c r="OFG127"/>
      <c r="OFI127"/>
      <c r="OFK127"/>
      <c r="OFM127"/>
      <c r="OFO127"/>
      <c r="OFQ127"/>
      <c r="OFS127"/>
      <c r="OFU127"/>
      <c r="OFW127"/>
      <c r="OFY127"/>
      <c r="OGA127"/>
      <c r="OGC127"/>
      <c r="OGE127"/>
      <c r="OGG127"/>
      <c r="OGI127"/>
      <c r="OGK127"/>
      <c r="OGM127"/>
      <c r="OGO127"/>
      <c r="OGQ127"/>
      <c r="OGS127"/>
      <c r="OGU127"/>
      <c r="OGW127"/>
      <c r="OGY127"/>
      <c r="OHA127"/>
      <c r="OHC127"/>
      <c r="OHE127"/>
      <c r="OHG127"/>
      <c r="OHI127"/>
      <c r="OHK127"/>
      <c r="OHM127"/>
      <c r="OHO127"/>
      <c r="OHQ127"/>
      <c r="OHS127"/>
      <c r="OHU127"/>
      <c r="OHW127"/>
      <c r="OHY127"/>
      <c r="OIA127"/>
      <c r="OIC127"/>
      <c r="OIE127"/>
      <c r="OIG127"/>
      <c r="OII127"/>
      <c r="OIK127"/>
      <c r="OIM127"/>
      <c r="OIO127"/>
      <c r="OIQ127"/>
      <c r="OIS127"/>
      <c r="OIU127"/>
      <c r="OIW127"/>
      <c r="OIY127"/>
      <c r="OJA127"/>
      <c r="OJC127"/>
      <c r="OJE127"/>
      <c r="OJG127"/>
      <c r="OJI127"/>
      <c r="OJK127"/>
      <c r="OJM127"/>
      <c r="OJO127"/>
      <c r="OJQ127"/>
      <c r="OJS127"/>
      <c r="OJU127"/>
      <c r="OJW127"/>
      <c r="OJY127"/>
      <c r="OKA127"/>
      <c r="OKC127"/>
      <c r="OKE127"/>
      <c r="OKG127"/>
      <c r="OKI127"/>
      <c r="OKK127"/>
      <c r="OKM127"/>
      <c r="OKO127"/>
      <c r="OKQ127"/>
      <c r="OKS127"/>
      <c r="OKU127"/>
      <c r="OKW127"/>
      <c r="OKY127"/>
      <c r="OLA127"/>
      <c r="OLC127"/>
      <c r="OLE127"/>
      <c r="OLG127"/>
      <c r="OLI127"/>
      <c r="OLK127"/>
      <c r="OLM127"/>
      <c r="OLO127"/>
      <c r="OLQ127"/>
      <c r="OLS127"/>
      <c r="OLU127"/>
      <c r="OLW127"/>
      <c r="OLY127"/>
      <c r="OMA127"/>
      <c r="OMC127"/>
      <c r="OME127"/>
      <c r="OMG127"/>
      <c r="OMI127"/>
      <c r="OMK127"/>
      <c r="OMM127"/>
      <c r="OMO127"/>
      <c r="OMQ127"/>
      <c r="OMS127"/>
      <c r="OMU127"/>
      <c r="OMW127"/>
      <c r="OMY127"/>
      <c r="ONA127"/>
      <c r="ONC127"/>
      <c r="ONE127"/>
      <c r="ONG127"/>
      <c r="ONI127"/>
      <c r="ONK127"/>
      <c r="ONM127"/>
      <c r="ONO127"/>
      <c r="ONQ127"/>
      <c r="ONS127"/>
      <c r="ONU127"/>
      <c r="ONW127"/>
      <c r="ONY127"/>
      <c r="OOA127"/>
      <c r="OOC127"/>
      <c r="OOE127"/>
      <c r="OOG127"/>
      <c r="OOI127"/>
      <c r="OOK127"/>
      <c r="OOM127"/>
      <c r="OOO127"/>
      <c r="OOQ127"/>
      <c r="OOS127"/>
      <c r="OOU127"/>
      <c r="OOW127"/>
      <c r="OOY127"/>
      <c r="OPA127"/>
      <c r="OPC127"/>
      <c r="OPE127"/>
      <c r="OPG127"/>
      <c r="OPI127"/>
      <c r="OPK127"/>
      <c r="OPM127"/>
      <c r="OPO127"/>
      <c r="OPQ127"/>
      <c r="OPS127"/>
      <c r="OPU127"/>
      <c r="OPW127"/>
      <c r="OPY127"/>
      <c r="OQA127"/>
      <c r="OQC127"/>
      <c r="OQE127"/>
      <c r="OQG127"/>
      <c r="OQI127"/>
      <c r="OQK127"/>
      <c r="OQM127"/>
      <c r="OQO127"/>
      <c r="OQQ127"/>
      <c r="OQS127"/>
      <c r="OQU127"/>
      <c r="OQW127"/>
      <c r="OQY127"/>
      <c r="ORA127"/>
      <c r="ORC127"/>
      <c r="ORE127"/>
      <c r="ORG127"/>
      <c r="ORI127"/>
      <c r="ORK127"/>
      <c r="ORM127"/>
      <c r="ORO127"/>
      <c r="ORQ127"/>
      <c r="ORS127"/>
      <c r="ORU127"/>
      <c r="ORW127"/>
      <c r="ORY127"/>
      <c r="OSA127"/>
      <c r="OSC127"/>
      <c r="OSE127"/>
      <c r="OSG127"/>
      <c r="OSI127"/>
      <c r="OSK127"/>
      <c r="OSM127"/>
      <c r="OSO127"/>
      <c r="OSQ127"/>
      <c r="OSS127"/>
      <c r="OSU127"/>
      <c r="OSW127"/>
      <c r="OSY127"/>
      <c r="OTA127"/>
      <c r="OTC127"/>
      <c r="OTE127"/>
      <c r="OTG127"/>
      <c r="OTI127"/>
      <c r="OTK127"/>
      <c r="OTM127"/>
      <c r="OTO127"/>
      <c r="OTQ127"/>
      <c r="OTS127"/>
      <c r="OTU127"/>
      <c r="OTW127"/>
      <c r="OTY127"/>
      <c r="OUA127"/>
      <c r="OUC127"/>
      <c r="OUE127"/>
      <c r="OUG127"/>
      <c r="OUI127"/>
      <c r="OUK127"/>
      <c r="OUM127"/>
      <c r="OUO127"/>
      <c r="OUQ127"/>
      <c r="OUS127"/>
      <c r="OUU127"/>
      <c r="OUW127"/>
      <c r="OUY127"/>
      <c r="OVA127"/>
      <c r="OVC127"/>
      <c r="OVE127"/>
      <c r="OVG127"/>
      <c r="OVI127"/>
      <c r="OVK127"/>
      <c r="OVM127"/>
      <c r="OVO127"/>
      <c r="OVQ127"/>
      <c r="OVS127"/>
      <c r="OVU127"/>
      <c r="OVW127"/>
      <c r="OVY127"/>
      <c r="OWA127"/>
      <c r="OWC127"/>
      <c r="OWE127"/>
      <c r="OWG127"/>
      <c r="OWI127"/>
      <c r="OWK127"/>
      <c r="OWM127"/>
      <c r="OWO127"/>
      <c r="OWQ127"/>
      <c r="OWS127"/>
      <c r="OWU127"/>
      <c r="OWW127"/>
      <c r="OWY127"/>
      <c r="OXA127"/>
      <c r="OXC127"/>
      <c r="OXE127"/>
      <c r="OXG127"/>
      <c r="OXI127"/>
      <c r="OXK127"/>
      <c r="OXM127"/>
      <c r="OXO127"/>
      <c r="OXQ127"/>
      <c r="OXS127"/>
      <c r="OXU127"/>
      <c r="OXW127"/>
      <c r="OXY127"/>
      <c r="OYA127"/>
      <c r="OYC127"/>
      <c r="OYE127"/>
      <c r="OYG127"/>
      <c r="OYI127"/>
      <c r="OYK127"/>
      <c r="OYM127"/>
      <c r="OYO127"/>
      <c r="OYQ127"/>
      <c r="OYS127"/>
      <c r="OYU127"/>
      <c r="OYW127"/>
      <c r="OYY127"/>
      <c r="OZA127"/>
      <c r="OZC127"/>
      <c r="OZE127"/>
      <c r="OZG127"/>
      <c r="OZI127"/>
      <c r="OZK127"/>
      <c r="OZM127"/>
      <c r="OZO127"/>
      <c r="OZQ127"/>
      <c r="OZS127"/>
      <c r="OZU127"/>
      <c r="OZW127"/>
      <c r="OZY127"/>
      <c r="PAA127"/>
      <c r="PAC127"/>
      <c r="PAE127"/>
      <c r="PAG127"/>
      <c r="PAI127"/>
      <c r="PAK127"/>
      <c r="PAM127"/>
      <c r="PAO127"/>
      <c r="PAQ127"/>
      <c r="PAS127"/>
      <c r="PAU127"/>
      <c r="PAW127"/>
      <c r="PAY127"/>
      <c r="PBA127"/>
      <c r="PBC127"/>
      <c r="PBE127"/>
      <c r="PBG127"/>
      <c r="PBI127"/>
      <c r="PBK127"/>
      <c r="PBM127"/>
      <c r="PBO127"/>
      <c r="PBQ127"/>
      <c r="PBS127"/>
      <c r="PBU127"/>
      <c r="PBW127"/>
      <c r="PBY127"/>
      <c r="PCA127"/>
      <c r="PCC127"/>
      <c r="PCE127"/>
      <c r="PCG127"/>
      <c r="PCI127"/>
      <c r="PCK127"/>
      <c r="PCM127"/>
      <c r="PCO127"/>
      <c r="PCQ127"/>
      <c r="PCS127"/>
      <c r="PCU127"/>
      <c r="PCW127"/>
      <c r="PCY127"/>
      <c r="PDA127"/>
      <c r="PDC127"/>
      <c r="PDE127"/>
      <c r="PDG127"/>
      <c r="PDI127"/>
      <c r="PDK127"/>
      <c r="PDM127"/>
      <c r="PDO127"/>
      <c r="PDQ127"/>
      <c r="PDS127"/>
      <c r="PDU127"/>
      <c r="PDW127"/>
      <c r="PDY127"/>
      <c r="PEA127"/>
      <c r="PEC127"/>
      <c r="PEE127"/>
      <c r="PEG127"/>
      <c r="PEI127"/>
      <c r="PEK127"/>
      <c r="PEM127"/>
      <c r="PEO127"/>
      <c r="PEQ127"/>
      <c r="PES127"/>
      <c r="PEU127"/>
      <c r="PEW127"/>
      <c r="PEY127"/>
      <c r="PFA127"/>
      <c r="PFC127"/>
      <c r="PFE127"/>
      <c r="PFG127"/>
      <c r="PFI127"/>
      <c r="PFK127"/>
      <c r="PFM127"/>
      <c r="PFO127"/>
      <c r="PFQ127"/>
      <c r="PFS127"/>
      <c r="PFU127"/>
      <c r="PFW127"/>
      <c r="PFY127"/>
      <c r="PGA127"/>
      <c r="PGC127"/>
      <c r="PGE127"/>
      <c r="PGG127"/>
      <c r="PGI127"/>
      <c r="PGK127"/>
      <c r="PGM127"/>
      <c r="PGO127"/>
      <c r="PGQ127"/>
      <c r="PGS127"/>
      <c r="PGU127"/>
      <c r="PGW127"/>
      <c r="PGY127"/>
      <c r="PHA127"/>
      <c r="PHC127"/>
      <c r="PHE127"/>
      <c r="PHG127"/>
      <c r="PHI127"/>
      <c r="PHK127"/>
      <c r="PHM127"/>
      <c r="PHO127"/>
      <c r="PHQ127"/>
      <c r="PHS127"/>
      <c r="PHU127"/>
      <c r="PHW127"/>
      <c r="PHY127"/>
      <c r="PIA127"/>
      <c r="PIC127"/>
      <c r="PIE127"/>
      <c r="PIG127"/>
      <c r="PII127"/>
      <c r="PIK127"/>
      <c r="PIM127"/>
      <c r="PIO127"/>
      <c r="PIQ127"/>
      <c r="PIS127"/>
      <c r="PIU127"/>
      <c r="PIW127"/>
      <c r="PIY127"/>
      <c r="PJA127"/>
      <c r="PJC127"/>
      <c r="PJE127"/>
      <c r="PJG127"/>
      <c r="PJI127"/>
      <c r="PJK127"/>
      <c r="PJM127"/>
      <c r="PJO127"/>
      <c r="PJQ127"/>
      <c r="PJS127"/>
      <c r="PJU127"/>
      <c r="PJW127"/>
      <c r="PJY127"/>
      <c r="PKA127"/>
      <c r="PKC127"/>
      <c r="PKE127"/>
      <c r="PKG127"/>
      <c r="PKI127"/>
      <c r="PKK127"/>
      <c r="PKM127"/>
      <c r="PKO127"/>
      <c r="PKQ127"/>
      <c r="PKS127"/>
      <c r="PKU127"/>
      <c r="PKW127"/>
      <c r="PKY127"/>
      <c r="PLA127"/>
      <c r="PLC127"/>
      <c r="PLE127"/>
      <c r="PLG127"/>
      <c r="PLI127"/>
      <c r="PLK127"/>
      <c r="PLM127"/>
      <c r="PLO127"/>
      <c r="PLQ127"/>
      <c r="PLS127"/>
      <c r="PLU127"/>
      <c r="PLW127"/>
      <c r="PLY127"/>
      <c r="PMA127"/>
      <c r="PMC127"/>
      <c r="PME127"/>
      <c r="PMG127"/>
      <c r="PMI127"/>
      <c r="PMK127"/>
      <c r="PMM127"/>
      <c r="PMO127"/>
      <c r="PMQ127"/>
      <c r="PMS127"/>
      <c r="PMU127"/>
      <c r="PMW127"/>
      <c r="PMY127"/>
      <c r="PNA127"/>
      <c r="PNC127"/>
      <c r="PNE127"/>
      <c r="PNG127"/>
      <c r="PNI127"/>
      <c r="PNK127"/>
      <c r="PNM127"/>
      <c r="PNO127"/>
      <c r="PNQ127"/>
      <c r="PNS127"/>
      <c r="PNU127"/>
      <c r="PNW127"/>
      <c r="PNY127"/>
      <c r="POA127"/>
      <c r="POC127"/>
      <c r="POE127"/>
      <c r="POG127"/>
      <c r="POI127"/>
      <c r="POK127"/>
      <c r="POM127"/>
      <c r="POO127"/>
      <c r="POQ127"/>
      <c r="POS127"/>
      <c r="POU127"/>
      <c r="POW127"/>
      <c r="POY127"/>
      <c r="PPA127"/>
      <c r="PPC127"/>
      <c r="PPE127"/>
      <c r="PPG127"/>
      <c r="PPI127"/>
      <c r="PPK127"/>
      <c r="PPM127"/>
      <c r="PPO127"/>
      <c r="PPQ127"/>
      <c r="PPS127"/>
      <c r="PPU127"/>
      <c r="PPW127"/>
      <c r="PPY127"/>
      <c r="PQA127"/>
      <c r="PQC127"/>
      <c r="PQE127"/>
      <c r="PQG127"/>
      <c r="PQI127"/>
      <c r="PQK127"/>
      <c r="PQM127"/>
      <c r="PQO127"/>
      <c r="PQQ127"/>
      <c r="PQS127"/>
      <c r="PQU127"/>
      <c r="PQW127"/>
      <c r="PQY127"/>
      <c r="PRA127"/>
      <c r="PRC127"/>
      <c r="PRE127"/>
      <c r="PRG127"/>
      <c r="PRI127"/>
      <c r="PRK127"/>
      <c r="PRM127"/>
      <c r="PRO127"/>
      <c r="PRQ127"/>
      <c r="PRS127"/>
      <c r="PRU127"/>
      <c r="PRW127"/>
      <c r="PRY127"/>
      <c r="PSA127"/>
      <c r="PSC127"/>
      <c r="PSE127"/>
      <c r="PSG127"/>
      <c r="PSI127"/>
      <c r="PSK127"/>
      <c r="PSM127"/>
      <c r="PSO127"/>
      <c r="PSQ127"/>
      <c r="PSS127"/>
      <c r="PSU127"/>
      <c r="PSW127"/>
      <c r="PSY127"/>
      <c r="PTA127"/>
      <c r="PTC127"/>
      <c r="PTE127"/>
      <c r="PTG127"/>
      <c r="PTI127"/>
      <c r="PTK127"/>
      <c r="PTM127"/>
      <c r="PTO127"/>
      <c r="PTQ127"/>
      <c r="PTS127"/>
      <c r="PTU127"/>
      <c r="PTW127"/>
      <c r="PTY127"/>
      <c r="PUA127"/>
      <c r="PUC127"/>
      <c r="PUE127"/>
      <c r="PUG127"/>
      <c r="PUI127"/>
      <c r="PUK127"/>
      <c r="PUM127"/>
      <c r="PUO127"/>
      <c r="PUQ127"/>
      <c r="PUS127"/>
      <c r="PUU127"/>
      <c r="PUW127"/>
      <c r="PUY127"/>
      <c r="PVA127"/>
      <c r="PVC127"/>
      <c r="PVE127"/>
      <c r="PVG127"/>
      <c r="PVI127"/>
      <c r="PVK127"/>
      <c r="PVM127"/>
      <c r="PVO127"/>
      <c r="PVQ127"/>
      <c r="PVS127"/>
      <c r="PVU127"/>
      <c r="PVW127"/>
      <c r="PVY127"/>
      <c r="PWA127"/>
      <c r="PWC127"/>
      <c r="PWE127"/>
      <c r="PWG127"/>
      <c r="PWI127"/>
      <c r="PWK127"/>
      <c r="PWM127"/>
      <c r="PWO127"/>
      <c r="PWQ127"/>
      <c r="PWS127"/>
      <c r="PWU127"/>
      <c r="PWW127"/>
      <c r="PWY127"/>
      <c r="PXA127"/>
      <c r="PXC127"/>
      <c r="PXE127"/>
      <c r="PXG127"/>
      <c r="PXI127"/>
      <c r="PXK127"/>
      <c r="PXM127"/>
      <c r="PXO127"/>
      <c r="PXQ127"/>
      <c r="PXS127"/>
      <c r="PXU127"/>
      <c r="PXW127"/>
      <c r="PXY127"/>
      <c r="PYA127"/>
      <c r="PYC127"/>
      <c r="PYE127"/>
      <c r="PYG127"/>
      <c r="PYI127"/>
      <c r="PYK127"/>
      <c r="PYM127"/>
      <c r="PYO127"/>
      <c r="PYQ127"/>
      <c r="PYS127"/>
      <c r="PYU127"/>
      <c r="PYW127"/>
      <c r="PYY127"/>
      <c r="PZA127"/>
      <c r="PZC127"/>
      <c r="PZE127"/>
      <c r="PZG127"/>
      <c r="PZI127"/>
      <c r="PZK127"/>
      <c r="PZM127"/>
      <c r="PZO127"/>
      <c r="PZQ127"/>
      <c r="PZS127"/>
      <c r="PZU127"/>
      <c r="PZW127"/>
      <c r="PZY127"/>
      <c r="QAA127"/>
      <c r="QAC127"/>
      <c r="QAE127"/>
      <c r="QAG127"/>
      <c r="QAI127"/>
      <c r="QAK127"/>
      <c r="QAM127"/>
      <c r="QAO127"/>
      <c r="QAQ127"/>
      <c r="QAS127"/>
      <c r="QAU127"/>
      <c r="QAW127"/>
      <c r="QAY127"/>
      <c r="QBA127"/>
      <c r="QBC127"/>
      <c r="QBE127"/>
      <c r="QBG127"/>
      <c r="QBI127"/>
      <c r="QBK127"/>
      <c r="QBM127"/>
      <c r="QBO127"/>
      <c r="QBQ127"/>
      <c r="QBS127"/>
      <c r="QBU127"/>
      <c r="QBW127"/>
      <c r="QBY127"/>
      <c r="QCA127"/>
      <c r="QCC127"/>
      <c r="QCE127"/>
      <c r="QCG127"/>
      <c r="QCI127"/>
      <c r="QCK127"/>
      <c r="QCM127"/>
      <c r="QCO127"/>
      <c r="QCQ127"/>
      <c r="QCS127"/>
      <c r="QCU127"/>
      <c r="QCW127"/>
      <c r="QCY127"/>
      <c r="QDA127"/>
      <c r="QDC127"/>
      <c r="QDE127"/>
      <c r="QDG127"/>
      <c r="QDI127"/>
      <c r="QDK127"/>
      <c r="QDM127"/>
      <c r="QDO127"/>
      <c r="QDQ127"/>
      <c r="QDS127"/>
      <c r="QDU127"/>
      <c r="QDW127"/>
      <c r="QDY127"/>
      <c r="QEA127"/>
      <c r="QEC127"/>
      <c r="QEE127"/>
      <c r="QEG127"/>
      <c r="QEI127"/>
      <c r="QEK127"/>
      <c r="QEM127"/>
      <c r="QEO127"/>
      <c r="QEQ127"/>
      <c r="QES127"/>
      <c r="QEU127"/>
      <c r="QEW127"/>
      <c r="QEY127"/>
      <c r="QFA127"/>
      <c r="QFC127"/>
      <c r="QFE127"/>
      <c r="QFG127"/>
      <c r="QFI127"/>
      <c r="QFK127"/>
      <c r="QFM127"/>
      <c r="QFO127"/>
      <c r="QFQ127"/>
      <c r="QFS127"/>
      <c r="QFU127"/>
      <c r="QFW127"/>
      <c r="QFY127"/>
      <c r="QGA127"/>
      <c r="QGC127"/>
      <c r="QGE127"/>
      <c r="QGG127"/>
      <c r="QGI127"/>
      <c r="QGK127"/>
      <c r="QGM127"/>
      <c r="QGO127"/>
      <c r="QGQ127"/>
      <c r="QGS127"/>
      <c r="QGU127"/>
      <c r="QGW127"/>
      <c r="QGY127"/>
      <c r="QHA127"/>
      <c r="QHC127"/>
      <c r="QHE127"/>
      <c r="QHG127"/>
      <c r="QHI127"/>
      <c r="QHK127"/>
      <c r="QHM127"/>
      <c r="QHO127"/>
      <c r="QHQ127"/>
      <c r="QHS127"/>
      <c r="QHU127"/>
      <c r="QHW127"/>
      <c r="QHY127"/>
      <c r="QIA127"/>
      <c r="QIC127"/>
      <c r="QIE127"/>
      <c r="QIG127"/>
      <c r="QII127"/>
      <c r="QIK127"/>
      <c r="QIM127"/>
      <c r="QIO127"/>
      <c r="QIQ127"/>
      <c r="QIS127"/>
      <c r="QIU127"/>
      <c r="QIW127"/>
      <c r="QIY127"/>
      <c r="QJA127"/>
      <c r="QJC127"/>
      <c r="QJE127"/>
      <c r="QJG127"/>
      <c r="QJI127"/>
      <c r="QJK127"/>
      <c r="QJM127"/>
      <c r="QJO127"/>
      <c r="QJQ127"/>
      <c r="QJS127"/>
      <c r="QJU127"/>
      <c r="QJW127"/>
      <c r="QJY127"/>
      <c r="QKA127"/>
      <c r="QKC127"/>
      <c r="QKE127"/>
      <c r="QKG127"/>
      <c r="QKI127"/>
      <c r="QKK127"/>
      <c r="QKM127"/>
      <c r="QKO127"/>
      <c r="QKQ127"/>
      <c r="QKS127"/>
      <c r="QKU127"/>
      <c r="QKW127"/>
      <c r="QKY127"/>
      <c r="QLA127"/>
      <c r="QLC127"/>
      <c r="QLE127"/>
      <c r="QLG127"/>
      <c r="QLI127"/>
      <c r="QLK127"/>
      <c r="QLM127"/>
      <c r="QLO127"/>
      <c r="QLQ127"/>
      <c r="QLS127"/>
      <c r="QLU127"/>
      <c r="QLW127"/>
      <c r="QLY127"/>
      <c r="QMA127"/>
      <c r="QMC127"/>
      <c r="QME127"/>
      <c r="QMG127"/>
      <c r="QMI127"/>
      <c r="QMK127"/>
      <c r="QMM127"/>
      <c r="QMO127"/>
      <c r="QMQ127"/>
      <c r="QMS127"/>
      <c r="QMU127"/>
      <c r="QMW127"/>
      <c r="QMY127"/>
      <c r="QNA127"/>
      <c r="QNC127"/>
      <c r="QNE127"/>
      <c r="QNG127"/>
      <c r="QNI127"/>
      <c r="QNK127"/>
      <c r="QNM127"/>
      <c r="QNO127"/>
      <c r="QNQ127"/>
      <c r="QNS127"/>
      <c r="QNU127"/>
      <c r="QNW127"/>
      <c r="QNY127"/>
      <c r="QOA127"/>
      <c r="QOC127"/>
      <c r="QOE127"/>
      <c r="QOG127"/>
      <c r="QOI127"/>
      <c r="QOK127"/>
      <c r="QOM127"/>
      <c r="QOO127"/>
      <c r="QOQ127"/>
      <c r="QOS127"/>
      <c r="QOU127"/>
      <c r="QOW127"/>
      <c r="QOY127"/>
      <c r="QPA127"/>
      <c r="QPC127"/>
      <c r="QPE127"/>
      <c r="QPG127"/>
      <c r="QPI127"/>
      <c r="QPK127"/>
      <c r="QPM127"/>
      <c r="QPO127"/>
      <c r="QPQ127"/>
      <c r="QPS127"/>
      <c r="QPU127"/>
      <c r="QPW127"/>
      <c r="QPY127"/>
      <c r="QQA127"/>
      <c r="QQC127"/>
      <c r="QQE127"/>
      <c r="QQG127"/>
      <c r="QQI127"/>
      <c r="QQK127"/>
      <c r="QQM127"/>
      <c r="QQO127"/>
      <c r="QQQ127"/>
      <c r="QQS127"/>
      <c r="QQU127"/>
      <c r="QQW127"/>
      <c r="QQY127"/>
      <c r="QRA127"/>
      <c r="QRC127"/>
      <c r="QRE127"/>
      <c r="QRG127"/>
      <c r="QRI127"/>
      <c r="QRK127"/>
      <c r="QRM127"/>
      <c r="QRO127"/>
      <c r="QRQ127"/>
      <c r="QRS127"/>
      <c r="QRU127"/>
      <c r="QRW127"/>
      <c r="QRY127"/>
      <c r="QSA127"/>
      <c r="QSC127"/>
      <c r="QSE127"/>
      <c r="QSG127"/>
      <c r="QSI127"/>
      <c r="QSK127"/>
      <c r="QSM127"/>
      <c r="QSO127"/>
      <c r="QSQ127"/>
      <c r="QSS127"/>
      <c r="QSU127"/>
      <c r="QSW127"/>
      <c r="QSY127"/>
      <c r="QTA127"/>
      <c r="QTC127"/>
      <c r="QTE127"/>
      <c r="QTG127"/>
      <c r="QTI127"/>
      <c r="QTK127"/>
      <c r="QTM127"/>
      <c r="QTO127"/>
      <c r="QTQ127"/>
      <c r="QTS127"/>
      <c r="QTU127"/>
      <c r="QTW127"/>
      <c r="QTY127"/>
      <c r="QUA127"/>
      <c r="QUC127"/>
      <c r="QUE127"/>
      <c r="QUG127"/>
      <c r="QUI127"/>
      <c r="QUK127"/>
      <c r="QUM127"/>
      <c r="QUO127"/>
      <c r="QUQ127"/>
      <c r="QUS127"/>
      <c r="QUU127"/>
      <c r="QUW127"/>
      <c r="QUY127"/>
      <c r="QVA127"/>
      <c r="QVC127"/>
      <c r="QVE127"/>
      <c r="QVG127"/>
      <c r="QVI127"/>
      <c r="QVK127"/>
      <c r="QVM127"/>
      <c r="QVO127"/>
      <c r="QVQ127"/>
      <c r="QVS127"/>
      <c r="QVU127"/>
      <c r="QVW127"/>
      <c r="QVY127"/>
      <c r="QWA127"/>
      <c r="QWC127"/>
      <c r="QWE127"/>
      <c r="QWG127"/>
      <c r="QWI127"/>
      <c r="QWK127"/>
      <c r="QWM127"/>
      <c r="QWO127"/>
      <c r="QWQ127"/>
      <c r="QWS127"/>
      <c r="QWU127"/>
      <c r="QWW127"/>
      <c r="QWY127"/>
      <c r="QXA127"/>
      <c r="QXC127"/>
      <c r="QXE127"/>
      <c r="QXG127"/>
      <c r="QXI127"/>
      <c r="QXK127"/>
      <c r="QXM127"/>
      <c r="QXO127"/>
      <c r="QXQ127"/>
      <c r="QXS127"/>
      <c r="QXU127"/>
      <c r="QXW127"/>
      <c r="QXY127"/>
      <c r="QYA127"/>
      <c r="QYC127"/>
      <c r="QYE127"/>
      <c r="QYG127"/>
      <c r="QYI127"/>
      <c r="QYK127"/>
      <c r="QYM127"/>
      <c r="QYO127"/>
      <c r="QYQ127"/>
      <c r="QYS127"/>
      <c r="QYU127"/>
      <c r="QYW127"/>
      <c r="QYY127"/>
      <c r="QZA127"/>
      <c r="QZC127"/>
      <c r="QZE127"/>
      <c r="QZG127"/>
      <c r="QZI127"/>
      <c r="QZK127"/>
      <c r="QZM127"/>
      <c r="QZO127"/>
      <c r="QZQ127"/>
      <c r="QZS127"/>
      <c r="QZU127"/>
      <c r="QZW127"/>
      <c r="QZY127"/>
      <c r="RAA127"/>
      <c r="RAC127"/>
      <c r="RAE127"/>
      <c r="RAG127"/>
      <c r="RAI127"/>
      <c r="RAK127"/>
      <c r="RAM127"/>
      <c r="RAO127"/>
      <c r="RAQ127"/>
      <c r="RAS127"/>
      <c r="RAU127"/>
      <c r="RAW127"/>
      <c r="RAY127"/>
      <c r="RBA127"/>
      <c r="RBC127"/>
      <c r="RBE127"/>
      <c r="RBG127"/>
      <c r="RBI127"/>
      <c r="RBK127"/>
      <c r="RBM127"/>
      <c r="RBO127"/>
      <c r="RBQ127"/>
      <c r="RBS127"/>
      <c r="RBU127"/>
      <c r="RBW127"/>
      <c r="RBY127"/>
      <c r="RCA127"/>
      <c r="RCC127"/>
      <c r="RCE127"/>
      <c r="RCG127"/>
      <c r="RCI127"/>
      <c r="RCK127"/>
      <c r="RCM127"/>
      <c r="RCO127"/>
      <c r="RCQ127"/>
      <c r="RCS127"/>
      <c r="RCU127"/>
      <c r="RCW127"/>
      <c r="RCY127"/>
      <c r="RDA127"/>
      <c r="RDC127"/>
      <c r="RDE127"/>
      <c r="RDG127"/>
      <c r="RDI127"/>
      <c r="RDK127"/>
      <c r="RDM127"/>
      <c r="RDO127"/>
      <c r="RDQ127"/>
      <c r="RDS127"/>
      <c r="RDU127"/>
      <c r="RDW127"/>
      <c r="RDY127"/>
      <c r="REA127"/>
      <c r="REC127"/>
      <c r="REE127"/>
      <c r="REG127"/>
      <c r="REI127"/>
      <c r="REK127"/>
      <c r="REM127"/>
      <c r="REO127"/>
      <c r="REQ127"/>
      <c r="RES127"/>
      <c r="REU127"/>
      <c r="REW127"/>
      <c r="REY127"/>
      <c r="RFA127"/>
      <c r="RFC127"/>
      <c r="RFE127"/>
      <c r="RFG127"/>
      <c r="RFI127"/>
      <c r="RFK127"/>
      <c r="RFM127"/>
      <c r="RFO127"/>
      <c r="RFQ127"/>
      <c r="RFS127"/>
      <c r="RFU127"/>
      <c r="RFW127"/>
      <c r="RFY127"/>
      <c r="RGA127"/>
      <c r="RGC127"/>
      <c r="RGE127"/>
      <c r="RGG127"/>
      <c r="RGI127"/>
      <c r="RGK127"/>
      <c r="RGM127"/>
      <c r="RGO127"/>
      <c r="RGQ127"/>
      <c r="RGS127"/>
      <c r="RGU127"/>
      <c r="RGW127"/>
      <c r="RGY127"/>
      <c r="RHA127"/>
      <c r="RHC127"/>
      <c r="RHE127"/>
      <c r="RHG127"/>
      <c r="RHI127"/>
      <c r="RHK127"/>
      <c r="RHM127"/>
      <c r="RHO127"/>
      <c r="RHQ127"/>
      <c r="RHS127"/>
      <c r="RHU127"/>
      <c r="RHW127"/>
      <c r="RHY127"/>
      <c r="RIA127"/>
      <c r="RIC127"/>
      <c r="RIE127"/>
      <c r="RIG127"/>
      <c r="RII127"/>
      <c r="RIK127"/>
      <c r="RIM127"/>
      <c r="RIO127"/>
      <c r="RIQ127"/>
      <c r="RIS127"/>
      <c r="RIU127"/>
      <c r="RIW127"/>
      <c r="RIY127"/>
      <c r="RJA127"/>
      <c r="RJC127"/>
      <c r="RJE127"/>
      <c r="RJG127"/>
      <c r="RJI127"/>
      <c r="RJK127"/>
      <c r="RJM127"/>
      <c r="RJO127"/>
      <c r="RJQ127"/>
      <c r="RJS127"/>
      <c r="RJU127"/>
      <c r="RJW127"/>
      <c r="RJY127"/>
      <c r="RKA127"/>
      <c r="RKC127"/>
      <c r="RKE127"/>
      <c r="RKG127"/>
      <c r="RKI127"/>
      <c r="RKK127"/>
      <c r="RKM127"/>
      <c r="RKO127"/>
      <c r="RKQ127"/>
      <c r="RKS127"/>
      <c r="RKU127"/>
      <c r="RKW127"/>
      <c r="RKY127"/>
      <c r="RLA127"/>
      <c r="RLC127"/>
      <c r="RLE127"/>
      <c r="RLG127"/>
      <c r="RLI127"/>
      <c r="RLK127"/>
      <c r="RLM127"/>
      <c r="RLO127"/>
      <c r="RLQ127"/>
      <c r="RLS127"/>
      <c r="RLU127"/>
      <c r="RLW127"/>
      <c r="RLY127"/>
      <c r="RMA127"/>
      <c r="RMC127"/>
      <c r="RME127"/>
      <c r="RMG127"/>
      <c r="RMI127"/>
      <c r="RMK127"/>
      <c r="RMM127"/>
      <c r="RMO127"/>
      <c r="RMQ127"/>
      <c r="RMS127"/>
      <c r="RMU127"/>
      <c r="RMW127"/>
      <c r="RMY127"/>
      <c r="RNA127"/>
      <c r="RNC127"/>
      <c r="RNE127"/>
      <c r="RNG127"/>
      <c r="RNI127"/>
      <c r="RNK127"/>
      <c r="RNM127"/>
      <c r="RNO127"/>
      <c r="RNQ127"/>
      <c r="RNS127"/>
      <c r="RNU127"/>
      <c r="RNW127"/>
      <c r="RNY127"/>
      <c r="ROA127"/>
      <c r="ROC127"/>
      <c r="ROE127"/>
      <c r="ROG127"/>
      <c r="ROI127"/>
      <c r="ROK127"/>
      <c r="ROM127"/>
      <c r="ROO127"/>
      <c r="ROQ127"/>
      <c r="ROS127"/>
      <c r="ROU127"/>
      <c r="ROW127"/>
      <c r="ROY127"/>
      <c r="RPA127"/>
      <c r="RPC127"/>
      <c r="RPE127"/>
      <c r="RPG127"/>
      <c r="RPI127"/>
      <c r="RPK127"/>
      <c r="RPM127"/>
      <c r="RPO127"/>
      <c r="RPQ127"/>
      <c r="RPS127"/>
      <c r="RPU127"/>
      <c r="RPW127"/>
      <c r="RPY127"/>
      <c r="RQA127"/>
      <c r="RQC127"/>
      <c r="RQE127"/>
      <c r="RQG127"/>
      <c r="RQI127"/>
      <c r="RQK127"/>
      <c r="RQM127"/>
      <c r="RQO127"/>
      <c r="RQQ127"/>
      <c r="RQS127"/>
      <c r="RQU127"/>
      <c r="RQW127"/>
      <c r="RQY127"/>
      <c r="RRA127"/>
      <c r="RRC127"/>
      <c r="RRE127"/>
      <c r="RRG127"/>
      <c r="RRI127"/>
      <c r="RRK127"/>
      <c r="RRM127"/>
      <c r="RRO127"/>
      <c r="RRQ127"/>
      <c r="RRS127"/>
      <c r="RRU127"/>
      <c r="RRW127"/>
      <c r="RRY127"/>
      <c r="RSA127"/>
      <c r="RSC127"/>
      <c r="RSE127"/>
      <c r="RSG127"/>
      <c r="RSI127"/>
      <c r="RSK127"/>
      <c r="RSM127"/>
      <c r="RSO127"/>
      <c r="RSQ127"/>
      <c r="RSS127"/>
      <c r="RSU127"/>
      <c r="RSW127"/>
      <c r="RSY127"/>
      <c r="RTA127"/>
      <c r="RTC127"/>
      <c r="RTE127"/>
      <c r="RTG127"/>
      <c r="RTI127"/>
      <c r="RTK127"/>
      <c r="RTM127"/>
      <c r="RTO127"/>
      <c r="RTQ127"/>
      <c r="RTS127"/>
      <c r="RTU127"/>
      <c r="RTW127"/>
      <c r="RTY127"/>
      <c r="RUA127"/>
      <c r="RUC127"/>
      <c r="RUE127"/>
      <c r="RUG127"/>
      <c r="RUI127"/>
      <c r="RUK127"/>
      <c r="RUM127"/>
      <c r="RUO127"/>
      <c r="RUQ127"/>
      <c r="RUS127"/>
      <c r="RUU127"/>
      <c r="RUW127"/>
      <c r="RUY127"/>
      <c r="RVA127"/>
      <c r="RVC127"/>
      <c r="RVE127"/>
      <c r="RVG127"/>
      <c r="RVI127"/>
      <c r="RVK127"/>
      <c r="RVM127"/>
      <c r="RVO127"/>
      <c r="RVQ127"/>
      <c r="RVS127"/>
      <c r="RVU127"/>
      <c r="RVW127"/>
      <c r="RVY127"/>
      <c r="RWA127"/>
      <c r="RWC127"/>
      <c r="RWE127"/>
      <c r="RWG127"/>
      <c r="RWI127"/>
      <c r="RWK127"/>
      <c r="RWM127"/>
      <c r="RWO127"/>
      <c r="RWQ127"/>
      <c r="RWS127"/>
      <c r="RWU127"/>
      <c r="RWW127"/>
      <c r="RWY127"/>
      <c r="RXA127"/>
      <c r="RXC127"/>
      <c r="RXE127"/>
      <c r="RXG127"/>
      <c r="RXI127"/>
      <c r="RXK127"/>
      <c r="RXM127"/>
      <c r="RXO127"/>
      <c r="RXQ127"/>
      <c r="RXS127"/>
      <c r="RXU127"/>
      <c r="RXW127"/>
      <c r="RXY127"/>
      <c r="RYA127"/>
      <c r="RYC127"/>
      <c r="RYE127"/>
      <c r="RYG127"/>
      <c r="RYI127"/>
      <c r="RYK127"/>
      <c r="RYM127"/>
      <c r="RYO127"/>
      <c r="RYQ127"/>
      <c r="RYS127"/>
      <c r="RYU127"/>
      <c r="RYW127"/>
      <c r="RYY127"/>
      <c r="RZA127"/>
      <c r="RZC127"/>
      <c r="RZE127"/>
      <c r="RZG127"/>
      <c r="RZI127"/>
      <c r="RZK127"/>
      <c r="RZM127"/>
      <c r="RZO127"/>
      <c r="RZQ127"/>
      <c r="RZS127"/>
      <c r="RZU127"/>
      <c r="RZW127"/>
      <c r="RZY127"/>
      <c r="SAA127"/>
      <c r="SAC127"/>
      <c r="SAE127"/>
      <c r="SAG127"/>
      <c r="SAI127"/>
      <c r="SAK127"/>
      <c r="SAM127"/>
      <c r="SAO127"/>
      <c r="SAQ127"/>
      <c r="SAS127"/>
      <c r="SAU127"/>
      <c r="SAW127"/>
      <c r="SAY127"/>
      <c r="SBA127"/>
      <c r="SBC127"/>
      <c r="SBE127"/>
      <c r="SBG127"/>
      <c r="SBI127"/>
      <c r="SBK127"/>
      <c r="SBM127"/>
      <c r="SBO127"/>
      <c r="SBQ127"/>
      <c r="SBS127"/>
      <c r="SBU127"/>
      <c r="SBW127"/>
      <c r="SBY127"/>
      <c r="SCA127"/>
      <c r="SCC127"/>
      <c r="SCE127"/>
      <c r="SCG127"/>
      <c r="SCI127"/>
      <c r="SCK127"/>
      <c r="SCM127"/>
      <c r="SCO127"/>
      <c r="SCQ127"/>
      <c r="SCS127"/>
      <c r="SCU127"/>
      <c r="SCW127"/>
      <c r="SCY127"/>
      <c r="SDA127"/>
      <c r="SDC127"/>
      <c r="SDE127"/>
      <c r="SDG127"/>
      <c r="SDI127"/>
      <c r="SDK127"/>
      <c r="SDM127"/>
      <c r="SDO127"/>
      <c r="SDQ127"/>
      <c r="SDS127"/>
      <c r="SDU127"/>
      <c r="SDW127"/>
      <c r="SDY127"/>
      <c r="SEA127"/>
      <c r="SEC127"/>
      <c r="SEE127"/>
      <c r="SEG127"/>
      <c r="SEI127"/>
      <c r="SEK127"/>
      <c r="SEM127"/>
      <c r="SEO127"/>
      <c r="SEQ127"/>
      <c r="SES127"/>
      <c r="SEU127"/>
      <c r="SEW127"/>
      <c r="SEY127"/>
      <c r="SFA127"/>
      <c r="SFC127"/>
      <c r="SFE127"/>
      <c r="SFG127"/>
      <c r="SFI127"/>
      <c r="SFK127"/>
      <c r="SFM127"/>
      <c r="SFO127"/>
      <c r="SFQ127"/>
      <c r="SFS127"/>
      <c r="SFU127"/>
      <c r="SFW127"/>
      <c r="SFY127"/>
      <c r="SGA127"/>
      <c r="SGC127"/>
      <c r="SGE127"/>
      <c r="SGG127"/>
      <c r="SGI127"/>
      <c r="SGK127"/>
      <c r="SGM127"/>
      <c r="SGO127"/>
      <c r="SGQ127"/>
      <c r="SGS127"/>
      <c r="SGU127"/>
      <c r="SGW127"/>
      <c r="SGY127"/>
      <c r="SHA127"/>
      <c r="SHC127"/>
      <c r="SHE127"/>
      <c r="SHG127"/>
      <c r="SHI127"/>
      <c r="SHK127"/>
      <c r="SHM127"/>
      <c r="SHO127"/>
      <c r="SHQ127"/>
      <c r="SHS127"/>
      <c r="SHU127"/>
      <c r="SHW127"/>
      <c r="SHY127"/>
      <c r="SIA127"/>
      <c r="SIC127"/>
      <c r="SIE127"/>
      <c r="SIG127"/>
      <c r="SII127"/>
      <c r="SIK127"/>
      <c r="SIM127"/>
      <c r="SIO127"/>
      <c r="SIQ127"/>
      <c r="SIS127"/>
      <c r="SIU127"/>
      <c r="SIW127"/>
      <c r="SIY127"/>
      <c r="SJA127"/>
      <c r="SJC127"/>
      <c r="SJE127"/>
      <c r="SJG127"/>
      <c r="SJI127"/>
      <c r="SJK127"/>
      <c r="SJM127"/>
      <c r="SJO127"/>
      <c r="SJQ127"/>
      <c r="SJS127"/>
      <c r="SJU127"/>
      <c r="SJW127"/>
      <c r="SJY127"/>
      <c r="SKA127"/>
      <c r="SKC127"/>
      <c r="SKE127"/>
      <c r="SKG127"/>
      <c r="SKI127"/>
      <c r="SKK127"/>
      <c r="SKM127"/>
      <c r="SKO127"/>
      <c r="SKQ127"/>
      <c r="SKS127"/>
      <c r="SKU127"/>
      <c r="SKW127"/>
      <c r="SKY127"/>
      <c r="SLA127"/>
      <c r="SLC127"/>
      <c r="SLE127"/>
      <c r="SLG127"/>
      <c r="SLI127"/>
      <c r="SLK127"/>
      <c r="SLM127"/>
      <c r="SLO127"/>
      <c r="SLQ127"/>
      <c r="SLS127"/>
      <c r="SLU127"/>
      <c r="SLW127"/>
      <c r="SLY127"/>
      <c r="SMA127"/>
      <c r="SMC127"/>
      <c r="SME127"/>
      <c r="SMG127"/>
      <c r="SMI127"/>
      <c r="SMK127"/>
      <c r="SMM127"/>
      <c r="SMO127"/>
      <c r="SMQ127"/>
      <c r="SMS127"/>
      <c r="SMU127"/>
      <c r="SMW127"/>
      <c r="SMY127"/>
      <c r="SNA127"/>
      <c r="SNC127"/>
      <c r="SNE127"/>
      <c r="SNG127"/>
      <c r="SNI127"/>
      <c r="SNK127"/>
      <c r="SNM127"/>
      <c r="SNO127"/>
      <c r="SNQ127"/>
      <c r="SNS127"/>
      <c r="SNU127"/>
      <c r="SNW127"/>
      <c r="SNY127"/>
      <c r="SOA127"/>
      <c r="SOC127"/>
      <c r="SOE127"/>
      <c r="SOG127"/>
      <c r="SOI127"/>
      <c r="SOK127"/>
      <c r="SOM127"/>
      <c r="SOO127"/>
      <c r="SOQ127"/>
      <c r="SOS127"/>
      <c r="SOU127"/>
      <c r="SOW127"/>
      <c r="SOY127"/>
      <c r="SPA127"/>
      <c r="SPC127"/>
      <c r="SPE127"/>
      <c r="SPG127"/>
      <c r="SPI127"/>
      <c r="SPK127"/>
      <c r="SPM127"/>
      <c r="SPO127"/>
      <c r="SPQ127"/>
      <c r="SPS127"/>
      <c r="SPU127"/>
      <c r="SPW127"/>
      <c r="SPY127"/>
      <c r="SQA127"/>
      <c r="SQC127"/>
      <c r="SQE127"/>
      <c r="SQG127"/>
      <c r="SQI127"/>
      <c r="SQK127"/>
      <c r="SQM127"/>
      <c r="SQO127"/>
      <c r="SQQ127"/>
      <c r="SQS127"/>
      <c r="SQU127"/>
      <c r="SQW127"/>
      <c r="SQY127"/>
      <c r="SRA127"/>
      <c r="SRC127"/>
      <c r="SRE127"/>
      <c r="SRG127"/>
      <c r="SRI127"/>
      <c r="SRK127"/>
      <c r="SRM127"/>
      <c r="SRO127"/>
      <c r="SRQ127"/>
      <c r="SRS127"/>
      <c r="SRU127"/>
      <c r="SRW127"/>
      <c r="SRY127"/>
      <c r="SSA127"/>
      <c r="SSC127"/>
      <c r="SSE127"/>
      <c r="SSG127"/>
      <c r="SSI127"/>
      <c r="SSK127"/>
      <c r="SSM127"/>
      <c r="SSO127"/>
      <c r="SSQ127"/>
      <c r="SSS127"/>
      <c r="SSU127"/>
      <c r="SSW127"/>
      <c r="SSY127"/>
      <c r="STA127"/>
      <c r="STC127"/>
      <c r="STE127"/>
      <c r="STG127"/>
      <c r="STI127"/>
      <c r="STK127"/>
      <c r="STM127"/>
      <c r="STO127"/>
      <c r="STQ127"/>
      <c r="STS127"/>
      <c r="STU127"/>
      <c r="STW127"/>
      <c r="STY127"/>
      <c r="SUA127"/>
      <c r="SUC127"/>
      <c r="SUE127"/>
      <c r="SUG127"/>
      <c r="SUI127"/>
      <c r="SUK127"/>
      <c r="SUM127"/>
      <c r="SUO127"/>
      <c r="SUQ127"/>
      <c r="SUS127"/>
      <c r="SUU127"/>
      <c r="SUW127"/>
      <c r="SUY127"/>
      <c r="SVA127"/>
      <c r="SVC127"/>
      <c r="SVE127"/>
      <c r="SVG127"/>
      <c r="SVI127"/>
      <c r="SVK127"/>
      <c r="SVM127"/>
      <c r="SVO127"/>
      <c r="SVQ127"/>
      <c r="SVS127"/>
      <c r="SVU127"/>
      <c r="SVW127"/>
      <c r="SVY127"/>
      <c r="SWA127"/>
      <c r="SWC127"/>
      <c r="SWE127"/>
      <c r="SWG127"/>
      <c r="SWI127"/>
      <c r="SWK127"/>
      <c r="SWM127"/>
      <c r="SWO127"/>
      <c r="SWQ127"/>
      <c r="SWS127"/>
      <c r="SWU127"/>
      <c r="SWW127"/>
      <c r="SWY127"/>
      <c r="SXA127"/>
      <c r="SXC127"/>
      <c r="SXE127"/>
      <c r="SXG127"/>
      <c r="SXI127"/>
      <c r="SXK127"/>
      <c r="SXM127"/>
      <c r="SXO127"/>
      <c r="SXQ127"/>
      <c r="SXS127"/>
      <c r="SXU127"/>
      <c r="SXW127"/>
      <c r="SXY127"/>
      <c r="SYA127"/>
      <c r="SYC127"/>
      <c r="SYE127"/>
      <c r="SYG127"/>
      <c r="SYI127"/>
      <c r="SYK127"/>
      <c r="SYM127"/>
      <c r="SYO127"/>
      <c r="SYQ127"/>
      <c r="SYS127"/>
      <c r="SYU127"/>
      <c r="SYW127"/>
      <c r="SYY127"/>
      <c r="SZA127"/>
      <c r="SZC127"/>
      <c r="SZE127"/>
      <c r="SZG127"/>
      <c r="SZI127"/>
      <c r="SZK127"/>
      <c r="SZM127"/>
      <c r="SZO127"/>
      <c r="SZQ127"/>
      <c r="SZS127"/>
      <c r="SZU127"/>
      <c r="SZW127"/>
      <c r="SZY127"/>
      <c r="TAA127"/>
      <c r="TAC127"/>
      <c r="TAE127"/>
      <c r="TAG127"/>
      <c r="TAI127"/>
      <c r="TAK127"/>
      <c r="TAM127"/>
      <c r="TAO127"/>
      <c r="TAQ127"/>
      <c r="TAS127"/>
      <c r="TAU127"/>
      <c r="TAW127"/>
      <c r="TAY127"/>
      <c r="TBA127"/>
      <c r="TBC127"/>
      <c r="TBE127"/>
      <c r="TBG127"/>
      <c r="TBI127"/>
      <c r="TBK127"/>
      <c r="TBM127"/>
      <c r="TBO127"/>
      <c r="TBQ127"/>
      <c r="TBS127"/>
      <c r="TBU127"/>
      <c r="TBW127"/>
      <c r="TBY127"/>
      <c r="TCA127"/>
      <c r="TCC127"/>
      <c r="TCE127"/>
      <c r="TCG127"/>
      <c r="TCI127"/>
      <c r="TCK127"/>
      <c r="TCM127"/>
      <c r="TCO127"/>
      <c r="TCQ127"/>
      <c r="TCS127"/>
      <c r="TCU127"/>
      <c r="TCW127"/>
      <c r="TCY127"/>
      <c r="TDA127"/>
      <c r="TDC127"/>
      <c r="TDE127"/>
      <c r="TDG127"/>
      <c r="TDI127"/>
      <c r="TDK127"/>
      <c r="TDM127"/>
      <c r="TDO127"/>
      <c r="TDQ127"/>
      <c r="TDS127"/>
      <c r="TDU127"/>
      <c r="TDW127"/>
      <c r="TDY127"/>
      <c r="TEA127"/>
      <c r="TEC127"/>
      <c r="TEE127"/>
      <c r="TEG127"/>
      <c r="TEI127"/>
      <c r="TEK127"/>
      <c r="TEM127"/>
      <c r="TEO127"/>
      <c r="TEQ127"/>
      <c r="TES127"/>
      <c r="TEU127"/>
      <c r="TEW127"/>
      <c r="TEY127"/>
      <c r="TFA127"/>
      <c r="TFC127"/>
      <c r="TFE127"/>
      <c r="TFG127"/>
      <c r="TFI127"/>
      <c r="TFK127"/>
      <c r="TFM127"/>
      <c r="TFO127"/>
      <c r="TFQ127"/>
      <c r="TFS127"/>
      <c r="TFU127"/>
      <c r="TFW127"/>
      <c r="TFY127"/>
      <c r="TGA127"/>
      <c r="TGC127"/>
      <c r="TGE127"/>
      <c r="TGG127"/>
      <c r="TGI127"/>
      <c r="TGK127"/>
      <c r="TGM127"/>
      <c r="TGO127"/>
      <c r="TGQ127"/>
      <c r="TGS127"/>
      <c r="TGU127"/>
      <c r="TGW127"/>
      <c r="TGY127"/>
      <c r="THA127"/>
      <c r="THC127"/>
      <c r="THE127"/>
      <c r="THG127"/>
      <c r="THI127"/>
      <c r="THK127"/>
      <c r="THM127"/>
      <c r="THO127"/>
      <c r="THQ127"/>
      <c r="THS127"/>
      <c r="THU127"/>
      <c r="THW127"/>
      <c r="THY127"/>
      <c r="TIA127"/>
      <c r="TIC127"/>
      <c r="TIE127"/>
      <c r="TIG127"/>
      <c r="TII127"/>
      <c r="TIK127"/>
      <c r="TIM127"/>
      <c r="TIO127"/>
      <c r="TIQ127"/>
      <c r="TIS127"/>
      <c r="TIU127"/>
      <c r="TIW127"/>
      <c r="TIY127"/>
      <c r="TJA127"/>
      <c r="TJC127"/>
      <c r="TJE127"/>
      <c r="TJG127"/>
      <c r="TJI127"/>
      <c r="TJK127"/>
      <c r="TJM127"/>
      <c r="TJO127"/>
      <c r="TJQ127"/>
      <c r="TJS127"/>
      <c r="TJU127"/>
      <c r="TJW127"/>
      <c r="TJY127"/>
      <c r="TKA127"/>
      <c r="TKC127"/>
      <c r="TKE127"/>
      <c r="TKG127"/>
      <c r="TKI127"/>
      <c r="TKK127"/>
      <c r="TKM127"/>
      <c r="TKO127"/>
      <c r="TKQ127"/>
      <c r="TKS127"/>
      <c r="TKU127"/>
      <c r="TKW127"/>
      <c r="TKY127"/>
      <c r="TLA127"/>
      <c r="TLC127"/>
      <c r="TLE127"/>
      <c r="TLG127"/>
      <c r="TLI127"/>
      <c r="TLK127"/>
      <c r="TLM127"/>
      <c r="TLO127"/>
      <c r="TLQ127"/>
      <c r="TLS127"/>
      <c r="TLU127"/>
      <c r="TLW127"/>
      <c r="TLY127"/>
      <c r="TMA127"/>
      <c r="TMC127"/>
      <c r="TME127"/>
      <c r="TMG127"/>
      <c r="TMI127"/>
      <c r="TMK127"/>
      <c r="TMM127"/>
      <c r="TMO127"/>
      <c r="TMQ127"/>
      <c r="TMS127"/>
      <c r="TMU127"/>
      <c r="TMW127"/>
      <c r="TMY127"/>
      <c r="TNA127"/>
      <c r="TNC127"/>
      <c r="TNE127"/>
      <c r="TNG127"/>
      <c r="TNI127"/>
      <c r="TNK127"/>
      <c r="TNM127"/>
      <c r="TNO127"/>
      <c r="TNQ127"/>
      <c r="TNS127"/>
      <c r="TNU127"/>
      <c r="TNW127"/>
      <c r="TNY127"/>
      <c r="TOA127"/>
      <c r="TOC127"/>
      <c r="TOE127"/>
      <c r="TOG127"/>
      <c r="TOI127"/>
      <c r="TOK127"/>
      <c r="TOM127"/>
      <c r="TOO127"/>
      <c r="TOQ127"/>
      <c r="TOS127"/>
      <c r="TOU127"/>
      <c r="TOW127"/>
      <c r="TOY127"/>
      <c r="TPA127"/>
      <c r="TPC127"/>
      <c r="TPE127"/>
      <c r="TPG127"/>
      <c r="TPI127"/>
      <c r="TPK127"/>
      <c r="TPM127"/>
      <c r="TPO127"/>
      <c r="TPQ127"/>
      <c r="TPS127"/>
      <c r="TPU127"/>
      <c r="TPW127"/>
      <c r="TPY127"/>
      <c r="TQA127"/>
      <c r="TQC127"/>
      <c r="TQE127"/>
      <c r="TQG127"/>
      <c r="TQI127"/>
      <c r="TQK127"/>
      <c r="TQM127"/>
      <c r="TQO127"/>
      <c r="TQQ127"/>
      <c r="TQS127"/>
      <c r="TQU127"/>
      <c r="TQW127"/>
      <c r="TQY127"/>
      <c r="TRA127"/>
      <c r="TRC127"/>
      <c r="TRE127"/>
      <c r="TRG127"/>
      <c r="TRI127"/>
      <c r="TRK127"/>
      <c r="TRM127"/>
      <c r="TRO127"/>
      <c r="TRQ127"/>
      <c r="TRS127"/>
      <c r="TRU127"/>
      <c r="TRW127"/>
      <c r="TRY127"/>
      <c r="TSA127"/>
      <c r="TSC127"/>
      <c r="TSE127"/>
      <c r="TSG127"/>
      <c r="TSI127"/>
      <c r="TSK127"/>
      <c r="TSM127"/>
      <c r="TSO127"/>
      <c r="TSQ127"/>
      <c r="TSS127"/>
      <c r="TSU127"/>
      <c r="TSW127"/>
      <c r="TSY127"/>
      <c r="TTA127"/>
      <c r="TTC127"/>
      <c r="TTE127"/>
      <c r="TTG127"/>
      <c r="TTI127"/>
      <c r="TTK127"/>
      <c r="TTM127"/>
      <c r="TTO127"/>
      <c r="TTQ127"/>
      <c r="TTS127"/>
      <c r="TTU127"/>
      <c r="TTW127"/>
      <c r="TTY127"/>
      <c r="TUA127"/>
      <c r="TUC127"/>
      <c r="TUE127"/>
      <c r="TUG127"/>
      <c r="TUI127"/>
      <c r="TUK127"/>
      <c r="TUM127"/>
      <c r="TUO127"/>
      <c r="TUQ127"/>
      <c r="TUS127"/>
      <c r="TUU127"/>
      <c r="TUW127"/>
      <c r="TUY127"/>
      <c r="TVA127"/>
      <c r="TVC127"/>
      <c r="TVE127"/>
      <c r="TVG127"/>
      <c r="TVI127"/>
      <c r="TVK127"/>
      <c r="TVM127"/>
      <c r="TVO127"/>
      <c r="TVQ127"/>
      <c r="TVS127"/>
      <c r="TVU127"/>
      <c r="TVW127"/>
      <c r="TVY127"/>
      <c r="TWA127"/>
      <c r="TWC127"/>
      <c r="TWE127"/>
      <c r="TWG127"/>
      <c r="TWI127"/>
      <c r="TWK127"/>
      <c r="TWM127"/>
      <c r="TWO127"/>
      <c r="TWQ127"/>
      <c r="TWS127"/>
      <c r="TWU127"/>
      <c r="TWW127"/>
      <c r="TWY127"/>
      <c r="TXA127"/>
      <c r="TXC127"/>
      <c r="TXE127"/>
      <c r="TXG127"/>
      <c r="TXI127"/>
      <c r="TXK127"/>
      <c r="TXM127"/>
      <c r="TXO127"/>
      <c r="TXQ127"/>
      <c r="TXS127"/>
      <c r="TXU127"/>
      <c r="TXW127"/>
      <c r="TXY127"/>
      <c r="TYA127"/>
      <c r="TYC127"/>
      <c r="TYE127"/>
      <c r="TYG127"/>
      <c r="TYI127"/>
      <c r="TYK127"/>
      <c r="TYM127"/>
      <c r="TYO127"/>
      <c r="TYQ127"/>
      <c r="TYS127"/>
      <c r="TYU127"/>
      <c r="TYW127"/>
      <c r="TYY127"/>
      <c r="TZA127"/>
      <c r="TZC127"/>
      <c r="TZE127"/>
      <c r="TZG127"/>
      <c r="TZI127"/>
      <c r="TZK127"/>
      <c r="TZM127"/>
      <c r="TZO127"/>
      <c r="TZQ127"/>
      <c r="TZS127"/>
      <c r="TZU127"/>
      <c r="TZW127"/>
      <c r="TZY127"/>
      <c r="UAA127"/>
      <c r="UAC127"/>
      <c r="UAE127"/>
      <c r="UAG127"/>
      <c r="UAI127"/>
      <c r="UAK127"/>
      <c r="UAM127"/>
      <c r="UAO127"/>
      <c r="UAQ127"/>
      <c r="UAS127"/>
      <c r="UAU127"/>
      <c r="UAW127"/>
      <c r="UAY127"/>
      <c r="UBA127"/>
      <c r="UBC127"/>
      <c r="UBE127"/>
      <c r="UBG127"/>
      <c r="UBI127"/>
      <c r="UBK127"/>
      <c r="UBM127"/>
      <c r="UBO127"/>
      <c r="UBQ127"/>
      <c r="UBS127"/>
      <c r="UBU127"/>
      <c r="UBW127"/>
      <c r="UBY127"/>
      <c r="UCA127"/>
      <c r="UCC127"/>
      <c r="UCE127"/>
      <c r="UCG127"/>
      <c r="UCI127"/>
      <c r="UCK127"/>
      <c r="UCM127"/>
      <c r="UCO127"/>
      <c r="UCQ127"/>
      <c r="UCS127"/>
      <c r="UCU127"/>
      <c r="UCW127"/>
      <c r="UCY127"/>
      <c r="UDA127"/>
      <c r="UDC127"/>
      <c r="UDE127"/>
      <c r="UDG127"/>
      <c r="UDI127"/>
      <c r="UDK127"/>
      <c r="UDM127"/>
      <c r="UDO127"/>
      <c r="UDQ127"/>
      <c r="UDS127"/>
      <c r="UDU127"/>
      <c r="UDW127"/>
      <c r="UDY127"/>
      <c r="UEA127"/>
      <c r="UEC127"/>
      <c r="UEE127"/>
      <c r="UEG127"/>
      <c r="UEI127"/>
      <c r="UEK127"/>
      <c r="UEM127"/>
      <c r="UEO127"/>
      <c r="UEQ127"/>
      <c r="UES127"/>
      <c r="UEU127"/>
      <c r="UEW127"/>
      <c r="UEY127"/>
      <c r="UFA127"/>
      <c r="UFC127"/>
      <c r="UFE127"/>
      <c r="UFG127"/>
      <c r="UFI127"/>
      <c r="UFK127"/>
      <c r="UFM127"/>
      <c r="UFO127"/>
      <c r="UFQ127"/>
      <c r="UFS127"/>
      <c r="UFU127"/>
      <c r="UFW127"/>
      <c r="UFY127"/>
      <c r="UGA127"/>
      <c r="UGC127"/>
      <c r="UGE127"/>
      <c r="UGG127"/>
      <c r="UGI127"/>
      <c r="UGK127"/>
      <c r="UGM127"/>
      <c r="UGO127"/>
      <c r="UGQ127"/>
      <c r="UGS127"/>
      <c r="UGU127"/>
      <c r="UGW127"/>
      <c r="UGY127"/>
      <c r="UHA127"/>
      <c r="UHC127"/>
      <c r="UHE127"/>
      <c r="UHG127"/>
      <c r="UHI127"/>
      <c r="UHK127"/>
      <c r="UHM127"/>
      <c r="UHO127"/>
      <c r="UHQ127"/>
      <c r="UHS127"/>
      <c r="UHU127"/>
      <c r="UHW127"/>
      <c r="UHY127"/>
      <c r="UIA127"/>
      <c r="UIC127"/>
      <c r="UIE127"/>
      <c r="UIG127"/>
      <c r="UII127"/>
      <c r="UIK127"/>
      <c r="UIM127"/>
      <c r="UIO127"/>
      <c r="UIQ127"/>
      <c r="UIS127"/>
      <c r="UIU127"/>
      <c r="UIW127"/>
      <c r="UIY127"/>
      <c r="UJA127"/>
      <c r="UJC127"/>
      <c r="UJE127"/>
      <c r="UJG127"/>
      <c r="UJI127"/>
      <c r="UJK127"/>
      <c r="UJM127"/>
      <c r="UJO127"/>
      <c r="UJQ127"/>
      <c r="UJS127"/>
      <c r="UJU127"/>
      <c r="UJW127"/>
      <c r="UJY127"/>
      <c r="UKA127"/>
      <c r="UKC127"/>
      <c r="UKE127"/>
      <c r="UKG127"/>
      <c r="UKI127"/>
      <c r="UKK127"/>
      <c r="UKM127"/>
      <c r="UKO127"/>
      <c r="UKQ127"/>
      <c r="UKS127"/>
      <c r="UKU127"/>
      <c r="UKW127"/>
      <c r="UKY127"/>
      <c r="ULA127"/>
      <c r="ULC127"/>
      <c r="ULE127"/>
      <c r="ULG127"/>
      <c r="ULI127"/>
      <c r="ULK127"/>
      <c r="ULM127"/>
      <c r="ULO127"/>
      <c r="ULQ127"/>
      <c r="ULS127"/>
      <c r="ULU127"/>
      <c r="ULW127"/>
      <c r="ULY127"/>
      <c r="UMA127"/>
      <c r="UMC127"/>
      <c r="UME127"/>
      <c r="UMG127"/>
      <c r="UMI127"/>
      <c r="UMK127"/>
      <c r="UMM127"/>
      <c r="UMO127"/>
      <c r="UMQ127"/>
      <c r="UMS127"/>
      <c r="UMU127"/>
      <c r="UMW127"/>
      <c r="UMY127"/>
      <c r="UNA127"/>
      <c r="UNC127"/>
      <c r="UNE127"/>
      <c r="UNG127"/>
      <c r="UNI127"/>
      <c r="UNK127"/>
      <c r="UNM127"/>
      <c r="UNO127"/>
      <c r="UNQ127"/>
      <c r="UNS127"/>
      <c r="UNU127"/>
      <c r="UNW127"/>
      <c r="UNY127"/>
      <c r="UOA127"/>
      <c r="UOC127"/>
      <c r="UOE127"/>
      <c r="UOG127"/>
      <c r="UOI127"/>
      <c r="UOK127"/>
      <c r="UOM127"/>
      <c r="UOO127"/>
      <c r="UOQ127"/>
      <c r="UOS127"/>
      <c r="UOU127"/>
      <c r="UOW127"/>
      <c r="UOY127"/>
      <c r="UPA127"/>
      <c r="UPC127"/>
      <c r="UPE127"/>
      <c r="UPG127"/>
      <c r="UPI127"/>
      <c r="UPK127"/>
      <c r="UPM127"/>
      <c r="UPO127"/>
      <c r="UPQ127"/>
      <c r="UPS127"/>
      <c r="UPU127"/>
      <c r="UPW127"/>
      <c r="UPY127"/>
      <c r="UQA127"/>
      <c r="UQC127"/>
      <c r="UQE127"/>
      <c r="UQG127"/>
      <c r="UQI127"/>
      <c r="UQK127"/>
      <c r="UQM127"/>
      <c r="UQO127"/>
      <c r="UQQ127"/>
      <c r="UQS127"/>
      <c r="UQU127"/>
      <c r="UQW127"/>
      <c r="UQY127"/>
      <c r="URA127"/>
      <c r="URC127"/>
      <c r="URE127"/>
      <c r="URG127"/>
      <c r="URI127"/>
      <c r="URK127"/>
      <c r="URM127"/>
      <c r="URO127"/>
      <c r="URQ127"/>
      <c r="URS127"/>
      <c r="URU127"/>
      <c r="URW127"/>
      <c r="URY127"/>
      <c r="USA127"/>
      <c r="USC127"/>
      <c r="USE127"/>
      <c r="USG127"/>
      <c r="USI127"/>
      <c r="USK127"/>
      <c r="USM127"/>
      <c r="USO127"/>
      <c r="USQ127"/>
      <c r="USS127"/>
      <c r="USU127"/>
      <c r="USW127"/>
      <c r="USY127"/>
      <c r="UTA127"/>
      <c r="UTC127"/>
      <c r="UTE127"/>
      <c r="UTG127"/>
      <c r="UTI127"/>
      <c r="UTK127"/>
      <c r="UTM127"/>
      <c r="UTO127"/>
      <c r="UTQ127"/>
      <c r="UTS127"/>
      <c r="UTU127"/>
      <c r="UTW127"/>
      <c r="UTY127"/>
      <c r="UUA127"/>
      <c r="UUC127"/>
      <c r="UUE127"/>
      <c r="UUG127"/>
      <c r="UUI127"/>
      <c r="UUK127"/>
      <c r="UUM127"/>
      <c r="UUO127"/>
      <c r="UUQ127"/>
      <c r="UUS127"/>
      <c r="UUU127"/>
      <c r="UUW127"/>
      <c r="UUY127"/>
      <c r="UVA127"/>
      <c r="UVC127"/>
      <c r="UVE127"/>
      <c r="UVG127"/>
      <c r="UVI127"/>
      <c r="UVK127"/>
      <c r="UVM127"/>
      <c r="UVO127"/>
      <c r="UVQ127"/>
      <c r="UVS127"/>
      <c r="UVU127"/>
      <c r="UVW127"/>
      <c r="UVY127"/>
      <c r="UWA127"/>
      <c r="UWC127"/>
      <c r="UWE127"/>
      <c r="UWG127"/>
      <c r="UWI127"/>
      <c r="UWK127"/>
      <c r="UWM127"/>
      <c r="UWO127"/>
      <c r="UWQ127"/>
      <c r="UWS127"/>
      <c r="UWU127"/>
      <c r="UWW127"/>
      <c r="UWY127"/>
      <c r="UXA127"/>
      <c r="UXC127"/>
      <c r="UXE127"/>
      <c r="UXG127"/>
      <c r="UXI127"/>
      <c r="UXK127"/>
      <c r="UXM127"/>
      <c r="UXO127"/>
      <c r="UXQ127"/>
      <c r="UXS127"/>
      <c r="UXU127"/>
      <c r="UXW127"/>
      <c r="UXY127"/>
      <c r="UYA127"/>
      <c r="UYC127"/>
      <c r="UYE127"/>
      <c r="UYG127"/>
      <c r="UYI127"/>
      <c r="UYK127"/>
      <c r="UYM127"/>
      <c r="UYO127"/>
      <c r="UYQ127"/>
      <c r="UYS127"/>
      <c r="UYU127"/>
      <c r="UYW127"/>
      <c r="UYY127"/>
      <c r="UZA127"/>
      <c r="UZC127"/>
      <c r="UZE127"/>
      <c r="UZG127"/>
      <c r="UZI127"/>
      <c r="UZK127"/>
      <c r="UZM127"/>
      <c r="UZO127"/>
      <c r="UZQ127"/>
      <c r="UZS127"/>
      <c r="UZU127"/>
      <c r="UZW127"/>
      <c r="UZY127"/>
      <c r="VAA127"/>
      <c r="VAC127"/>
      <c r="VAE127"/>
      <c r="VAG127"/>
      <c r="VAI127"/>
      <c r="VAK127"/>
      <c r="VAM127"/>
      <c r="VAO127"/>
      <c r="VAQ127"/>
      <c r="VAS127"/>
      <c r="VAU127"/>
      <c r="VAW127"/>
      <c r="VAY127"/>
      <c r="VBA127"/>
      <c r="VBC127"/>
      <c r="VBE127"/>
      <c r="VBG127"/>
      <c r="VBI127"/>
      <c r="VBK127"/>
      <c r="VBM127"/>
      <c r="VBO127"/>
      <c r="VBQ127"/>
      <c r="VBS127"/>
      <c r="VBU127"/>
      <c r="VBW127"/>
      <c r="VBY127"/>
      <c r="VCA127"/>
      <c r="VCC127"/>
      <c r="VCE127"/>
      <c r="VCG127"/>
      <c r="VCI127"/>
      <c r="VCK127"/>
      <c r="VCM127"/>
      <c r="VCO127"/>
      <c r="VCQ127"/>
      <c r="VCS127"/>
      <c r="VCU127"/>
      <c r="VCW127"/>
      <c r="VCY127"/>
      <c r="VDA127"/>
      <c r="VDC127"/>
      <c r="VDE127"/>
      <c r="VDG127"/>
      <c r="VDI127"/>
      <c r="VDK127"/>
      <c r="VDM127"/>
      <c r="VDO127"/>
      <c r="VDQ127"/>
      <c r="VDS127"/>
      <c r="VDU127"/>
      <c r="VDW127"/>
      <c r="VDY127"/>
      <c r="VEA127"/>
      <c r="VEC127"/>
      <c r="VEE127"/>
      <c r="VEG127"/>
      <c r="VEI127"/>
      <c r="VEK127"/>
      <c r="VEM127"/>
      <c r="VEO127"/>
      <c r="VEQ127"/>
      <c r="VES127"/>
      <c r="VEU127"/>
      <c r="VEW127"/>
      <c r="VEY127"/>
      <c r="VFA127"/>
      <c r="VFC127"/>
      <c r="VFE127"/>
      <c r="VFG127"/>
      <c r="VFI127"/>
      <c r="VFK127"/>
      <c r="VFM127"/>
      <c r="VFO127"/>
      <c r="VFQ127"/>
      <c r="VFS127"/>
      <c r="VFU127"/>
      <c r="VFW127"/>
      <c r="VFY127"/>
      <c r="VGA127"/>
      <c r="VGC127"/>
      <c r="VGE127"/>
      <c r="VGG127"/>
      <c r="VGI127"/>
      <c r="VGK127"/>
      <c r="VGM127"/>
      <c r="VGO127"/>
      <c r="VGQ127"/>
      <c r="VGS127"/>
      <c r="VGU127"/>
      <c r="VGW127"/>
      <c r="VGY127"/>
      <c r="VHA127"/>
      <c r="VHC127"/>
      <c r="VHE127"/>
      <c r="VHG127"/>
      <c r="VHI127"/>
      <c r="VHK127"/>
      <c r="VHM127"/>
      <c r="VHO127"/>
      <c r="VHQ127"/>
      <c r="VHS127"/>
      <c r="VHU127"/>
      <c r="VHW127"/>
      <c r="VHY127"/>
      <c r="VIA127"/>
      <c r="VIC127"/>
      <c r="VIE127"/>
      <c r="VIG127"/>
      <c r="VII127"/>
      <c r="VIK127"/>
      <c r="VIM127"/>
      <c r="VIO127"/>
      <c r="VIQ127"/>
      <c r="VIS127"/>
      <c r="VIU127"/>
      <c r="VIW127"/>
      <c r="VIY127"/>
      <c r="VJA127"/>
      <c r="VJC127"/>
      <c r="VJE127"/>
      <c r="VJG127"/>
      <c r="VJI127"/>
      <c r="VJK127"/>
      <c r="VJM127"/>
      <c r="VJO127"/>
      <c r="VJQ127"/>
      <c r="VJS127"/>
      <c r="VJU127"/>
      <c r="VJW127"/>
      <c r="VJY127"/>
      <c r="VKA127"/>
      <c r="VKC127"/>
      <c r="VKE127"/>
      <c r="VKG127"/>
      <c r="VKI127"/>
      <c r="VKK127"/>
      <c r="VKM127"/>
      <c r="VKO127"/>
      <c r="VKQ127"/>
      <c r="VKS127"/>
      <c r="VKU127"/>
      <c r="VKW127"/>
      <c r="VKY127"/>
      <c r="VLA127"/>
      <c r="VLC127"/>
      <c r="VLE127"/>
      <c r="VLG127"/>
      <c r="VLI127"/>
      <c r="VLK127"/>
      <c r="VLM127"/>
      <c r="VLO127"/>
      <c r="VLQ127"/>
      <c r="VLS127"/>
      <c r="VLU127"/>
      <c r="VLW127"/>
      <c r="VLY127"/>
      <c r="VMA127"/>
      <c r="VMC127"/>
      <c r="VME127"/>
      <c r="VMG127"/>
      <c r="VMI127"/>
      <c r="VMK127"/>
      <c r="VMM127"/>
      <c r="VMO127"/>
      <c r="VMQ127"/>
      <c r="VMS127"/>
      <c r="VMU127"/>
      <c r="VMW127"/>
      <c r="VMY127"/>
      <c r="VNA127"/>
      <c r="VNC127"/>
      <c r="VNE127"/>
      <c r="VNG127"/>
      <c r="VNI127"/>
      <c r="VNK127"/>
      <c r="VNM127"/>
      <c r="VNO127"/>
      <c r="VNQ127"/>
      <c r="VNS127"/>
      <c r="VNU127"/>
      <c r="VNW127"/>
      <c r="VNY127"/>
      <c r="VOA127"/>
      <c r="VOC127"/>
      <c r="VOE127"/>
      <c r="VOG127"/>
      <c r="VOI127"/>
      <c r="VOK127"/>
      <c r="VOM127"/>
      <c r="VOO127"/>
      <c r="VOQ127"/>
      <c r="VOS127"/>
      <c r="VOU127"/>
      <c r="VOW127"/>
      <c r="VOY127"/>
      <c r="VPA127"/>
      <c r="VPC127"/>
      <c r="VPE127"/>
      <c r="VPG127"/>
      <c r="VPI127"/>
      <c r="VPK127"/>
      <c r="VPM127"/>
      <c r="VPO127"/>
      <c r="VPQ127"/>
      <c r="VPS127"/>
      <c r="VPU127"/>
      <c r="VPW127"/>
      <c r="VPY127"/>
      <c r="VQA127"/>
      <c r="VQC127"/>
      <c r="VQE127"/>
      <c r="VQG127"/>
      <c r="VQI127"/>
      <c r="VQK127"/>
      <c r="VQM127"/>
      <c r="VQO127"/>
      <c r="VQQ127"/>
      <c r="VQS127"/>
      <c r="VQU127"/>
      <c r="VQW127"/>
      <c r="VQY127"/>
      <c r="VRA127"/>
      <c r="VRC127"/>
      <c r="VRE127"/>
      <c r="VRG127"/>
      <c r="VRI127"/>
      <c r="VRK127"/>
      <c r="VRM127"/>
      <c r="VRO127"/>
      <c r="VRQ127"/>
      <c r="VRS127"/>
      <c r="VRU127"/>
      <c r="VRW127"/>
      <c r="VRY127"/>
      <c r="VSA127"/>
      <c r="VSC127"/>
      <c r="VSE127"/>
      <c r="VSG127"/>
      <c r="VSI127"/>
      <c r="VSK127"/>
      <c r="VSM127"/>
      <c r="VSO127"/>
      <c r="VSQ127"/>
      <c r="VSS127"/>
      <c r="VSU127"/>
      <c r="VSW127"/>
      <c r="VSY127"/>
      <c r="VTA127"/>
      <c r="VTC127"/>
      <c r="VTE127"/>
      <c r="VTG127"/>
      <c r="VTI127"/>
      <c r="VTK127"/>
      <c r="VTM127"/>
      <c r="VTO127"/>
      <c r="VTQ127"/>
      <c r="VTS127"/>
      <c r="VTU127"/>
      <c r="VTW127"/>
      <c r="VTY127"/>
      <c r="VUA127"/>
      <c r="VUC127"/>
      <c r="VUE127"/>
      <c r="VUG127"/>
      <c r="VUI127"/>
      <c r="VUK127"/>
      <c r="VUM127"/>
      <c r="VUO127"/>
      <c r="VUQ127"/>
      <c r="VUS127"/>
      <c r="VUU127"/>
      <c r="VUW127"/>
      <c r="VUY127"/>
      <c r="VVA127"/>
      <c r="VVC127"/>
      <c r="VVE127"/>
      <c r="VVG127"/>
      <c r="VVI127"/>
      <c r="VVK127"/>
      <c r="VVM127"/>
      <c r="VVO127"/>
      <c r="VVQ127"/>
      <c r="VVS127"/>
      <c r="VVU127"/>
      <c r="VVW127"/>
      <c r="VVY127"/>
      <c r="VWA127"/>
      <c r="VWC127"/>
      <c r="VWE127"/>
      <c r="VWG127"/>
      <c r="VWI127"/>
      <c r="VWK127"/>
      <c r="VWM127"/>
      <c r="VWO127"/>
      <c r="VWQ127"/>
      <c r="VWS127"/>
      <c r="VWU127"/>
      <c r="VWW127"/>
      <c r="VWY127"/>
      <c r="VXA127"/>
      <c r="VXC127"/>
      <c r="VXE127"/>
      <c r="VXG127"/>
      <c r="VXI127"/>
      <c r="VXK127"/>
      <c r="VXM127"/>
      <c r="VXO127"/>
      <c r="VXQ127"/>
      <c r="VXS127"/>
      <c r="VXU127"/>
      <c r="VXW127"/>
      <c r="VXY127"/>
      <c r="VYA127"/>
      <c r="VYC127"/>
      <c r="VYE127"/>
      <c r="VYG127"/>
      <c r="VYI127"/>
      <c r="VYK127"/>
      <c r="VYM127"/>
      <c r="VYO127"/>
      <c r="VYQ127"/>
      <c r="VYS127"/>
      <c r="VYU127"/>
      <c r="VYW127"/>
      <c r="VYY127"/>
      <c r="VZA127"/>
      <c r="VZC127"/>
      <c r="VZE127"/>
      <c r="VZG127"/>
      <c r="VZI127"/>
      <c r="VZK127"/>
      <c r="VZM127"/>
      <c r="VZO127"/>
      <c r="VZQ127"/>
      <c r="VZS127"/>
      <c r="VZU127"/>
      <c r="VZW127"/>
      <c r="VZY127"/>
      <c r="WAA127"/>
      <c r="WAC127"/>
      <c r="WAE127"/>
      <c r="WAG127"/>
      <c r="WAI127"/>
      <c r="WAK127"/>
      <c r="WAM127"/>
      <c r="WAO127"/>
      <c r="WAQ127"/>
      <c r="WAS127"/>
      <c r="WAU127"/>
      <c r="WAW127"/>
      <c r="WAY127"/>
      <c r="WBA127"/>
      <c r="WBC127"/>
      <c r="WBE127"/>
      <c r="WBG127"/>
      <c r="WBI127"/>
      <c r="WBK127"/>
      <c r="WBM127"/>
      <c r="WBO127"/>
      <c r="WBQ127"/>
      <c r="WBS127"/>
      <c r="WBU127"/>
      <c r="WBW127"/>
      <c r="WBY127"/>
      <c r="WCA127"/>
      <c r="WCC127"/>
      <c r="WCE127"/>
      <c r="WCG127"/>
      <c r="WCI127"/>
      <c r="WCK127"/>
      <c r="WCM127"/>
      <c r="WCO127"/>
      <c r="WCQ127"/>
      <c r="WCS127"/>
      <c r="WCU127"/>
      <c r="WCW127"/>
      <c r="WCY127"/>
      <c r="WDA127"/>
      <c r="WDC127"/>
      <c r="WDE127"/>
      <c r="WDG127"/>
      <c r="WDI127"/>
      <c r="WDK127"/>
      <c r="WDM127"/>
      <c r="WDO127"/>
      <c r="WDQ127"/>
      <c r="WDS127"/>
      <c r="WDU127"/>
      <c r="WDW127"/>
      <c r="WDY127"/>
      <c r="WEA127"/>
      <c r="WEC127"/>
      <c r="WEE127"/>
      <c r="WEG127"/>
      <c r="WEI127"/>
      <c r="WEK127"/>
      <c r="WEM127"/>
      <c r="WEO127"/>
      <c r="WEQ127"/>
      <c r="WES127"/>
      <c r="WEU127"/>
      <c r="WEW127"/>
      <c r="WEY127"/>
      <c r="WFA127"/>
      <c r="WFC127"/>
      <c r="WFE127"/>
      <c r="WFG127"/>
      <c r="WFI127"/>
      <c r="WFK127"/>
      <c r="WFM127"/>
      <c r="WFO127"/>
      <c r="WFQ127"/>
      <c r="WFS127"/>
      <c r="WFU127"/>
      <c r="WFW127"/>
      <c r="WFY127"/>
      <c r="WGA127"/>
      <c r="WGC127"/>
      <c r="WGE127"/>
      <c r="WGG127"/>
      <c r="WGI127"/>
      <c r="WGK127"/>
      <c r="WGM127"/>
      <c r="WGO127"/>
      <c r="WGQ127"/>
      <c r="WGS127"/>
      <c r="WGU127"/>
      <c r="WGW127"/>
      <c r="WGY127"/>
      <c r="WHA127"/>
      <c r="WHC127"/>
      <c r="WHE127"/>
      <c r="WHG127"/>
      <c r="WHI127"/>
      <c r="WHK127"/>
      <c r="WHM127"/>
      <c r="WHO127"/>
      <c r="WHQ127"/>
      <c r="WHS127"/>
      <c r="WHU127"/>
      <c r="WHW127"/>
      <c r="WHY127"/>
      <c r="WIA127"/>
      <c r="WIC127"/>
      <c r="WIE127"/>
      <c r="WIG127"/>
      <c r="WII127"/>
      <c r="WIK127"/>
      <c r="WIM127"/>
      <c r="WIO127"/>
      <c r="WIQ127"/>
      <c r="WIS127"/>
      <c r="WIU127"/>
      <c r="WIW127"/>
      <c r="WIY127"/>
      <c r="WJA127"/>
      <c r="WJC127"/>
      <c r="WJE127"/>
      <c r="WJG127"/>
      <c r="WJI127"/>
      <c r="WJK127"/>
      <c r="WJM127"/>
      <c r="WJO127"/>
      <c r="WJQ127"/>
      <c r="WJS127"/>
      <c r="WJU127"/>
      <c r="WJW127"/>
      <c r="WJY127"/>
      <c r="WKA127"/>
      <c r="WKC127"/>
      <c r="WKE127"/>
      <c r="WKG127"/>
      <c r="WKI127"/>
      <c r="WKK127"/>
      <c r="WKM127"/>
      <c r="WKO127"/>
      <c r="WKQ127"/>
      <c r="WKS127"/>
      <c r="WKU127"/>
      <c r="WKW127"/>
      <c r="WKY127"/>
      <c r="WLA127"/>
      <c r="WLC127"/>
      <c r="WLE127"/>
      <c r="WLG127"/>
      <c r="WLI127"/>
      <c r="WLK127"/>
      <c r="WLM127"/>
      <c r="WLO127"/>
      <c r="WLQ127"/>
      <c r="WLS127"/>
      <c r="WLU127"/>
      <c r="WLW127"/>
      <c r="WLY127"/>
      <c r="WMA127"/>
      <c r="WMC127"/>
      <c r="WME127"/>
      <c r="WMG127"/>
      <c r="WMI127"/>
      <c r="WMK127"/>
      <c r="WMM127"/>
      <c r="WMO127"/>
      <c r="WMQ127"/>
      <c r="WMS127"/>
      <c r="WMU127"/>
      <c r="WMW127"/>
      <c r="WMY127"/>
      <c r="WNA127"/>
      <c r="WNC127"/>
      <c r="WNE127"/>
      <c r="WNG127"/>
      <c r="WNI127"/>
      <c r="WNK127"/>
      <c r="WNM127"/>
      <c r="WNO127"/>
      <c r="WNQ127"/>
      <c r="WNS127"/>
      <c r="WNU127"/>
      <c r="WNW127"/>
      <c r="WNY127"/>
      <c r="WOA127"/>
      <c r="WOC127"/>
      <c r="WOE127"/>
      <c r="WOG127"/>
      <c r="WOI127"/>
      <c r="WOK127"/>
      <c r="WOM127"/>
      <c r="WOO127"/>
      <c r="WOQ127"/>
      <c r="WOS127"/>
      <c r="WOU127"/>
      <c r="WOW127"/>
      <c r="WOY127"/>
      <c r="WPA127"/>
      <c r="WPC127"/>
      <c r="WPE127"/>
      <c r="WPG127"/>
      <c r="WPI127"/>
      <c r="WPK127"/>
      <c r="WPM127"/>
      <c r="WPO127"/>
      <c r="WPQ127"/>
      <c r="WPS127"/>
      <c r="WPU127"/>
      <c r="WPW127"/>
      <c r="WPY127"/>
      <c r="WQA127"/>
      <c r="WQC127"/>
      <c r="WQE127"/>
      <c r="WQG127"/>
      <c r="WQI127"/>
      <c r="WQK127"/>
      <c r="WQM127"/>
      <c r="WQO127"/>
      <c r="WQQ127"/>
      <c r="WQS127"/>
      <c r="WQU127"/>
      <c r="WQW127"/>
      <c r="WQY127"/>
      <c r="WRA127"/>
      <c r="WRC127"/>
      <c r="WRE127"/>
      <c r="WRG127"/>
      <c r="WRI127"/>
      <c r="WRK127"/>
      <c r="WRM127"/>
      <c r="WRO127"/>
      <c r="WRQ127"/>
      <c r="WRS127"/>
      <c r="WRU127"/>
      <c r="WRW127"/>
      <c r="WRY127"/>
      <c r="WSA127"/>
      <c r="WSC127"/>
      <c r="WSE127"/>
      <c r="WSG127"/>
      <c r="WSI127"/>
      <c r="WSK127"/>
      <c r="WSM127"/>
      <c r="WSO127"/>
      <c r="WSQ127"/>
      <c r="WSS127"/>
      <c r="WSU127"/>
      <c r="WSW127"/>
      <c r="WSY127"/>
      <c r="WTA127"/>
      <c r="WTC127"/>
      <c r="WTE127"/>
      <c r="WTG127"/>
      <c r="WTI127"/>
      <c r="WTK127"/>
      <c r="WTM127"/>
      <c r="WTO127"/>
      <c r="WTQ127"/>
      <c r="WTS127"/>
      <c r="WTU127"/>
      <c r="WTW127"/>
      <c r="WTY127"/>
      <c r="WUA127"/>
      <c r="WUC127"/>
      <c r="WUE127"/>
      <c r="WUG127"/>
      <c r="WUI127"/>
      <c r="WUK127"/>
      <c r="WUM127"/>
      <c r="WUO127"/>
      <c r="WUQ127"/>
      <c r="WUS127"/>
      <c r="WUU127"/>
      <c r="WUW127"/>
      <c r="WUY127"/>
      <c r="WVA127"/>
      <c r="WVC127"/>
      <c r="WVE127"/>
      <c r="WVG127"/>
      <c r="WVI127"/>
      <c r="WVK127"/>
      <c r="WVM127"/>
      <c r="WVO127"/>
      <c r="WVQ127"/>
      <c r="WVS127"/>
      <c r="WVU127"/>
      <c r="WVW127"/>
      <c r="WVY127"/>
      <c r="WWA127"/>
      <c r="WWC127"/>
      <c r="WWE127"/>
      <c r="WWG127"/>
      <c r="WWI127"/>
      <c r="WWK127"/>
      <c r="WWM127"/>
      <c r="WWO127"/>
      <c r="WWQ127"/>
      <c r="WWS127"/>
      <c r="WWU127"/>
      <c r="WWW127"/>
      <c r="WWY127"/>
      <c r="WXA127"/>
      <c r="WXC127"/>
      <c r="WXE127"/>
      <c r="WXG127"/>
      <c r="WXI127"/>
      <c r="WXK127"/>
      <c r="WXM127"/>
      <c r="WXO127"/>
      <c r="WXQ127"/>
      <c r="WXS127"/>
      <c r="WXU127"/>
      <c r="WXW127"/>
      <c r="WXY127"/>
      <c r="WYA127"/>
      <c r="WYC127"/>
      <c r="WYE127"/>
      <c r="WYG127"/>
      <c r="WYI127"/>
      <c r="WYK127"/>
      <c r="WYM127"/>
      <c r="WYO127"/>
      <c r="WYQ127"/>
      <c r="WYS127"/>
      <c r="WYU127"/>
      <c r="WYW127"/>
      <c r="WYY127"/>
      <c r="WZA127"/>
      <c r="WZC127"/>
      <c r="WZE127"/>
      <c r="WZG127"/>
      <c r="WZI127"/>
      <c r="WZK127"/>
      <c r="WZM127"/>
      <c r="WZO127"/>
      <c r="WZQ127"/>
      <c r="WZS127"/>
      <c r="WZU127"/>
      <c r="WZW127"/>
      <c r="WZY127"/>
      <c r="XAA127"/>
      <c r="XAC127"/>
      <c r="XAE127"/>
      <c r="XAG127"/>
      <c r="XAI127"/>
      <c r="XAK127"/>
      <c r="XAM127"/>
      <c r="XAO127"/>
      <c r="XAQ127"/>
      <c r="XAS127"/>
      <c r="XAU127"/>
      <c r="XAW127"/>
      <c r="XAY127"/>
      <c r="XBA127"/>
      <c r="XBC127"/>
      <c r="XBE127"/>
      <c r="XBG127"/>
      <c r="XBI127"/>
      <c r="XBK127"/>
      <c r="XBM127"/>
      <c r="XBO127"/>
      <c r="XBQ127"/>
      <c r="XBS127"/>
      <c r="XBU127"/>
      <c r="XBW127"/>
      <c r="XBY127"/>
      <c r="XCA127"/>
      <c r="XCC127"/>
      <c r="XCE127"/>
      <c r="XCG127"/>
      <c r="XCI127"/>
      <c r="XCK127"/>
      <c r="XCM127"/>
      <c r="XCO127"/>
      <c r="XCQ127"/>
      <c r="XCS127"/>
      <c r="XCU127"/>
      <c r="XCW127"/>
      <c r="XCY127"/>
      <c r="XDA127"/>
      <c r="XDC127"/>
      <c r="XDE127"/>
      <c r="XDG127"/>
      <c r="XDI127"/>
      <c r="XDK127"/>
      <c r="XDM127"/>
      <c r="XDO127"/>
      <c r="XDQ127"/>
      <c r="XDS127"/>
      <c r="XDU127"/>
      <c r="XDW127"/>
      <c r="XDY127"/>
      <c r="XEA127"/>
      <c r="XEC127"/>
      <c r="XEE127"/>
      <c r="XEG127"/>
      <c r="XEI127"/>
      <c r="XEK127"/>
      <c r="XEM127"/>
      <c r="XEO127"/>
      <c r="XEQ127"/>
      <c r="XES127"/>
      <c r="XEU127"/>
      <c r="XEW127"/>
      <c r="XEY127"/>
      <c r="XFA127"/>
      <c r="XFC127"/>
    </row>
    <row r="128" spans="1:1023 1025:2047 2049:3071 3073:4095 4097:5119 5121:6143 6145:7167 7169:8191 8193:9215 9217:10239 10241:11263 11265:12287 12289:13311 13313:14335 14337:15359 15361:16383" s="55" customFormat="1" ht="19" customHeight="1" x14ac:dyDescent="0.35">
      <c r="A128" s="2" t="s">
        <v>299</v>
      </c>
      <c r="B128" s="207" t="s">
        <v>300</v>
      </c>
      <c r="C128" s="208"/>
      <c r="D128" s="48" t="s">
        <v>60</v>
      </c>
      <c r="E128" s="48" t="s">
        <v>60</v>
      </c>
      <c r="F128" s="48" t="s">
        <v>60</v>
      </c>
      <c r="G128" s="48" t="s">
        <v>60</v>
      </c>
      <c r="H128" s="48" t="s">
        <v>60</v>
      </c>
      <c r="I128" s="48" t="s">
        <v>60</v>
      </c>
      <c r="J128" s="49">
        <v>1</v>
      </c>
      <c r="K128" s="2" t="s">
        <v>255</v>
      </c>
      <c r="L128" s="73"/>
      <c r="M128" s="71"/>
      <c r="N128" s="73"/>
      <c r="O128" s="71"/>
      <c r="P128" s="73"/>
      <c r="Q128" s="71"/>
      <c r="R128" s="73"/>
      <c r="S128" s="71"/>
      <c r="T128" s="73"/>
      <c r="U128" s="71"/>
      <c r="V128" s="73"/>
      <c r="W128" s="71"/>
      <c r="X128" s="73"/>
      <c r="Y128" s="71"/>
      <c r="Z128" s="73"/>
      <c r="AA128" s="71"/>
      <c r="AB128" s="73"/>
      <c r="AC128" s="71"/>
      <c r="AD128" s="73"/>
      <c r="AE128" s="71"/>
      <c r="AF128" s="73"/>
      <c r="AG128" s="71"/>
      <c r="AH128" s="73"/>
      <c r="AI128" s="71"/>
      <c r="AJ128" s="73"/>
      <c r="AK128" s="71"/>
      <c r="AL128" s="73"/>
      <c r="AM128" s="71"/>
      <c r="AN128" s="73"/>
      <c r="AO128" s="71"/>
      <c r="AP128" s="73"/>
      <c r="AQ128" s="71"/>
      <c r="AR128" s="73"/>
      <c r="AS128" s="71"/>
      <c r="AT128" s="73"/>
      <c r="AU128" s="71"/>
      <c r="AV128" s="73"/>
      <c r="AW128" s="71"/>
      <c r="AX128" s="73"/>
      <c r="AY128" s="71"/>
      <c r="AZ128" s="73"/>
      <c r="BA128" s="71"/>
      <c r="BB128" s="73"/>
      <c r="BC128" s="71"/>
      <c r="BD128" s="73"/>
      <c r="BE128" s="71"/>
      <c r="BF128" s="73"/>
      <c r="BG128" s="71"/>
      <c r="BH128" s="73"/>
      <c r="BI128" s="71"/>
      <c r="BJ128" s="73"/>
      <c r="BK128" s="71"/>
      <c r="BL128" s="73"/>
      <c r="BM128" s="71"/>
      <c r="BN128" s="73"/>
      <c r="BO128" s="71"/>
      <c r="BP128" s="73"/>
      <c r="BQ128" s="71"/>
      <c r="BR128" s="73"/>
      <c r="BS128" s="71"/>
      <c r="BT128" s="73"/>
      <c r="BU128" s="71"/>
      <c r="BV128" s="73"/>
      <c r="BW128" s="71"/>
      <c r="BX128" s="73"/>
      <c r="BY128" s="71"/>
      <c r="BZ128" s="73"/>
      <c r="CA128" s="71"/>
      <c r="CB128" s="73"/>
      <c r="CC128" s="71"/>
      <c r="CD128" s="73"/>
      <c r="CE128" s="71"/>
      <c r="CF128" s="73"/>
      <c r="CG128" s="71"/>
      <c r="CH128" s="73"/>
      <c r="CI128" s="71"/>
      <c r="CJ128" s="73"/>
      <c r="CK128" s="71"/>
      <c r="CL128" s="73"/>
      <c r="CM128" s="71"/>
      <c r="CN128" s="73"/>
      <c r="CO128" s="71"/>
      <c r="CP128" s="73"/>
      <c r="CQ128" s="71"/>
      <c r="CR128" s="73"/>
      <c r="CS128" s="71"/>
      <c r="CT128" s="73"/>
      <c r="CU128" s="71"/>
      <c r="CV128" s="73"/>
      <c r="CW128" s="71"/>
      <c r="CX128" s="73"/>
      <c r="CY128" s="71"/>
      <c r="CZ128" s="73"/>
      <c r="DA128" s="71"/>
      <c r="DB128" s="73"/>
      <c r="DC128" s="71"/>
      <c r="DD128" s="73"/>
      <c r="DE128" s="71"/>
      <c r="DF128" s="73"/>
      <c r="DG128" s="71"/>
      <c r="DH128" s="73"/>
      <c r="DI128" s="71"/>
      <c r="DK128"/>
      <c r="DM128"/>
      <c r="DO128"/>
      <c r="DQ128"/>
      <c r="DS128"/>
      <c r="DU128"/>
      <c r="DW128"/>
      <c r="DY128"/>
      <c r="EA128"/>
      <c r="EC128"/>
      <c r="EE128"/>
      <c r="EG128"/>
      <c r="EI128"/>
      <c r="EK128"/>
      <c r="EM128"/>
      <c r="EO128"/>
      <c r="EQ128"/>
      <c r="ES128"/>
      <c r="EU128"/>
      <c r="EW128"/>
      <c r="EY128"/>
      <c r="FA128"/>
      <c r="FC128"/>
      <c r="FE128"/>
      <c r="FG128"/>
      <c r="FI128"/>
      <c r="FK128"/>
      <c r="FM128"/>
      <c r="FO128"/>
      <c r="FQ128"/>
      <c r="FS128"/>
      <c r="FU128"/>
      <c r="FW128"/>
      <c r="FY128"/>
      <c r="GA128"/>
      <c r="GC128"/>
      <c r="GE128"/>
      <c r="GG128"/>
      <c r="GI128"/>
      <c r="GK128"/>
      <c r="GM128"/>
      <c r="GO128"/>
      <c r="GQ128"/>
      <c r="GS128"/>
      <c r="GU128"/>
      <c r="GW128"/>
      <c r="GY128"/>
      <c r="HA128"/>
      <c r="HC128"/>
      <c r="HE128"/>
      <c r="HG128"/>
      <c r="HI128"/>
      <c r="HK128"/>
      <c r="HM128"/>
      <c r="HO128"/>
      <c r="HQ128"/>
      <c r="HS128"/>
      <c r="HU128"/>
      <c r="HW128"/>
      <c r="HY128"/>
      <c r="IA128"/>
      <c r="IC128"/>
      <c r="IE128"/>
      <c r="IG128"/>
      <c r="II128"/>
      <c r="IK128"/>
      <c r="IM128"/>
      <c r="IO128"/>
      <c r="IQ128"/>
      <c r="IS128"/>
      <c r="IU128"/>
      <c r="IW128"/>
      <c r="IY128"/>
      <c r="JA128"/>
      <c r="JC128"/>
      <c r="JE128"/>
      <c r="JG128"/>
      <c r="JI128"/>
      <c r="JK128"/>
      <c r="JM128"/>
      <c r="JO128"/>
      <c r="JQ128"/>
      <c r="JS128"/>
      <c r="JU128"/>
      <c r="JW128"/>
      <c r="JY128"/>
      <c r="KA128"/>
      <c r="KC128"/>
      <c r="KE128"/>
      <c r="KG128"/>
      <c r="KI128"/>
      <c r="KK128"/>
      <c r="KM128"/>
      <c r="KO128"/>
      <c r="KQ128"/>
      <c r="KS128"/>
      <c r="KU128"/>
      <c r="KW128"/>
      <c r="KY128"/>
      <c r="LA128"/>
      <c r="LC128"/>
      <c r="LE128"/>
      <c r="LG128"/>
      <c r="LI128"/>
      <c r="LK128"/>
      <c r="LM128"/>
      <c r="LO128"/>
      <c r="LQ128"/>
      <c r="LS128"/>
      <c r="LU128"/>
      <c r="LW128"/>
      <c r="LY128"/>
      <c r="MA128"/>
      <c r="MC128"/>
      <c r="ME128"/>
      <c r="MG128"/>
      <c r="MI128"/>
      <c r="MK128"/>
      <c r="MM128"/>
      <c r="MO128"/>
      <c r="MQ128"/>
      <c r="MS128"/>
      <c r="MU128"/>
      <c r="MW128"/>
      <c r="MY128"/>
      <c r="NA128"/>
      <c r="NC128"/>
      <c r="NE128"/>
      <c r="NG128"/>
      <c r="NI128"/>
      <c r="NK128"/>
      <c r="NM128"/>
      <c r="NO128"/>
      <c r="NQ128"/>
      <c r="NS128"/>
      <c r="NU128"/>
      <c r="NW128"/>
      <c r="NY128"/>
      <c r="OA128"/>
      <c r="OC128"/>
      <c r="OE128"/>
      <c r="OG128"/>
      <c r="OI128"/>
      <c r="OK128"/>
      <c r="OM128"/>
      <c r="OO128"/>
      <c r="OQ128"/>
      <c r="OS128"/>
      <c r="OU128"/>
      <c r="OW128"/>
      <c r="OY128"/>
      <c r="PA128"/>
      <c r="PC128"/>
      <c r="PE128"/>
      <c r="PG128"/>
      <c r="PI128"/>
      <c r="PK128"/>
      <c r="PM128"/>
      <c r="PO128"/>
      <c r="PQ128"/>
      <c r="PS128"/>
      <c r="PU128"/>
      <c r="PW128"/>
      <c r="PY128"/>
      <c r="QA128"/>
      <c r="QC128"/>
      <c r="QE128"/>
      <c r="QG128"/>
      <c r="QI128"/>
      <c r="QK128"/>
      <c r="QM128"/>
      <c r="QO128"/>
      <c r="QQ128"/>
      <c r="QS128"/>
      <c r="QU128"/>
      <c r="QW128"/>
      <c r="QY128"/>
      <c r="RA128"/>
      <c r="RC128"/>
      <c r="RE128"/>
      <c r="RG128"/>
      <c r="RI128"/>
      <c r="RK128"/>
      <c r="RM128"/>
      <c r="RO128"/>
      <c r="RQ128"/>
      <c r="RS128"/>
      <c r="RU128"/>
      <c r="RW128"/>
      <c r="RY128"/>
      <c r="SA128"/>
      <c r="SC128"/>
      <c r="SE128"/>
      <c r="SG128"/>
      <c r="SI128"/>
      <c r="SK128"/>
      <c r="SM128"/>
      <c r="SO128"/>
      <c r="SQ128"/>
      <c r="SS128"/>
      <c r="SU128"/>
      <c r="SW128"/>
      <c r="SY128"/>
      <c r="TA128"/>
      <c r="TC128"/>
      <c r="TE128"/>
      <c r="TG128"/>
      <c r="TI128"/>
      <c r="TK128"/>
      <c r="TM128"/>
      <c r="TO128"/>
      <c r="TQ128"/>
      <c r="TS128"/>
      <c r="TU128"/>
      <c r="TW128"/>
      <c r="TY128"/>
      <c r="UA128"/>
      <c r="UC128"/>
      <c r="UE128"/>
      <c r="UG128"/>
      <c r="UI128"/>
      <c r="UK128"/>
      <c r="UM128"/>
      <c r="UO128"/>
      <c r="UQ128"/>
      <c r="US128"/>
      <c r="UU128"/>
      <c r="UW128"/>
      <c r="UY128"/>
      <c r="VA128"/>
      <c r="VC128"/>
      <c r="VE128"/>
      <c r="VG128"/>
      <c r="VI128"/>
      <c r="VK128"/>
      <c r="VM128"/>
      <c r="VO128"/>
      <c r="VQ128"/>
      <c r="VS128"/>
      <c r="VU128"/>
      <c r="VW128"/>
      <c r="VY128"/>
      <c r="WA128"/>
      <c r="WC128"/>
      <c r="WE128"/>
      <c r="WG128"/>
      <c r="WI128"/>
      <c r="WK128"/>
      <c r="WM128"/>
      <c r="WO128"/>
      <c r="WQ128"/>
      <c r="WS128"/>
      <c r="WU128"/>
      <c r="WW128"/>
      <c r="WY128"/>
      <c r="XA128"/>
      <c r="XC128"/>
      <c r="XE128"/>
      <c r="XG128"/>
      <c r="XI128"/>
      <c r="XK128"/>
      <c r="XM128"/>
      <c r="XO128"/>
      <c r="XQ128"/>
      <c r="XS128"/>
      <c r="XU128"/>
      <c r="XW128"/>
      <c r="XY128"/>
      <c r="YA128"/>
      <c r="YC128"/>
      <c r="YE128"/>
      <c r="YG128"/>
      <c r="YI128"/>
      <c r="YK128"/>
      <c r="YM128"/>
      <c r="YO128"/>
      <c r="YQ128"/>
      <c r="YS128"/>
      <c r="YU128"/>
      <c r="YW128"/>
      <c r="YY128"/>
      <c r="ZA128"/>
      <c r="ZC128"/>
      <c r="ZE128"/>
      <c r="ZG128"/>
      <c r="ZI128"/>
      <c r="ZK128"/>
      <c r="ZM128"/>
      <c r="ZO128"/>
      <c r="ZQ128"/>
      <c r="ZS128"/>
      <c r="ZU128"/>
      <c r="ZW128"/>
      <c r="ZY128"/>
      <c r="AAA128"/>
      <c r="AAC128"/>
      <c r="AAE128"/>
      <c r="AAG128"/>
      <c r="AAI128"/>
      <c r="AAK128"/>
      <c r="AAM128"/>
      <c r="AAO128"/>
      <c r="AAQ128"/>
      <c r="AAS128"/>
      <c r="AAU128"/>
      <c r="AAW128"/>
      <c r="AAY128"/>
      <c r="ABA128"/>
      <c r="ABC128"/>
      <c r="ABE128"/>
      <c r="ABG128"/>
      <c r="ABI128"/>
      <c r="ABK128"/>
      <c r="ABM128"/>
      <c r="ABO128"/>
      <c r="ABQ128"/>
      <c r="ABS128"/>
      <c r="ABU128"/>
      <c r="ABW128"/>
      <c r="ABY128"/>
      <c r="ACA128"/>
      <c r="ACC128"/>
      <c r="ACE128"/>
      <c r="ACG128"/>
      <c r="ACI128"/>
      <c r="ACK128"/>
      <c r="ACM128"/>
      <c r="ACO128"/>
      <c r="ACQ128"/>
      <c r="ACS128"/>
      <c r="ACU128"/>
      <c r="ACW128"/>
      <c r="ACY128"/>
      <c r="ADA128"/>
      <c r="ADC128"/>
      <c r="ADE128"/>
      <c r="ADG128"/>
      <c r="ADI128"/>
      <c r="ADK128"/>
      <c r="ADM128"/>
      <c r="ADO128"/>
      <c r="ADQ128"/>
      <c r="ADS128"/>
      <c r="ADU128"/>
      <c r="ADW128"/>
      <c r="ADY128"/>
      <c r="AEA128"/>
      <c r="AEC128"/>
      <c r="AEE128"/>
      <c r="AEG128"/>
      <c r="AEI128"/>
      <c r="AEK128"/>
      <c r="AEM128"/>
      <c r="AEO128"/>
      <c r="AEQ128"/>
      <c r="AES128"/>
      <c r="AEU128"/>
      <c r="AEW128"/>
      <c r="AEY128"/>
      <c r="AFA128"/>
      <c r="AFC128"/>
      <c r="AFE128"/>
      <c r="AFG128"/>
      <c r="AFI128"/>
      <c r="AFK128"/>
      <c r="AFM128"/>
      <c r="AFO128"/>
      <c r="AFQ128"/>
      <c r="AFS128"/>
      <c r="AFU128"/>
      <c r="AFW128"/>
      <c r="AFY128"/>
      <c r="AGA128"/>
      <c r="AGC128"/>
      <c r="AGE128"/>
      <c r="AGG128"/>
      <c r="AGI128"/>
      <c r="AGK128"/>
      <c r="AGM128"/>
      <c r="AGO128"/>
      <c r="AGQ128"/>
      <c r="AGS128"/>
      <c r="AGU128"/>
      <c r="AGW128"/>
      <c r="AGY128"/>
      <c r="AHA128"/>
      <c r="AHC128"/>
      <c r="AHE128"/>
      <c r="AHG128"/>
      <c r="AHI128"/>
      <c r="AHK128"/>
      <c r="AHM128"/>
      <c r="AHO128"/>
      <c r="AHQ128"/>
      <c r="AHS128"/>
      <c r="AHU128"/>
      <c r="AHW128"/>
      <c r="AHY128"/>
      <c r="AIA128"/>
      <c r="AIC128"/>
      <c r="AIE128"/>
      <c r="AIG128"/>
      <c r="AII128"/>
      <c r="AIK128"/>
      <c r="AIM128"/>
      <c r="AIO128"/>
      <c r="AIQ128"/>
      <c r="AIS128"/>
      <c r="AIU128"/>
      <c r="AIW128"/>
      <c r="AIY128"/>
      <c r="AJA128"/>
      <c r="AJC128"/>
      <c r="AJE128"/>
      <c r="AJG128"/>
      <c r="AJI128"/>
      <c r="AJK128"/>
      <c r="AJM128"/>
      <c r="AJO128"/>
      <c r="AJQ128"/>
      <c r="AJS128"/>
      <c r="AJU128"/>
      <c r="AJW128"/>
      <c r="AJY128"/>
      <c r="AKA128"/>
      <c r="AKC128"/>
      <c r="AKE128"/>
      <c r="AKG128"/>
      <c r="AKI128"/>
      <c r="AKK128"/>
      <c r="AKM128"/>
      <c r="AKO128"/>
      <c r="AKQ128"/>
      <c r="AKS128"/>
      <c r="AKU128"/>
      <c r="AKW128"/>
      <c r="AKY128"/>
      <c r="ALA128"/>
      <c r="ALC128"/>
      <c r="ALE128"/>
      <c r="ALG128"/>
      <c r="ALI128"/>
      <c r="ALK128"/>
      <c r="ALM128"/>
      <c r="ALO128"/>
      <c r="ALQ128"/>
      <c r="ALS128"/>
      <c r="ALU128"/>
      <c r="ALW128"/>
      <c r="ALY128"/>
      <c r="AMA128"/>
      <c r="AMC128"/>
      <c r="AME128"/>
      <c r="AMG128"/>
      <c r="AMI128"/>
      <c r="AMK128"/>
      <c r="AMM128"/>
      <c r="AMO128"/>
      <c r="AMQ128"/>
      <c r="AMS128"/>
      <c r="AMU128"/>
      <c r="AMW128"/>
      <c r="AMY128"/>
      <c r="ANA128"/>
      <c r="ANC128"/>
      <c r="ANE128"/>
      <c r="ANG128"/>
      <c r="ANI128"/>
      <c r="ANK128"/>
      <c r="ANM128"/>
      <c r="ANO128"/>
      <c r="ANQ128"/>
      <c r="ANS128"/>
      <c r="ANU128"/>
      <c r="ANW128"/>
      <c r="ANY128"/>
      <c r="AOA128"/>
      <c r="AOC128"/>
      <c r="AOE128"/>
      <c r="AOG128"/>
      <c r="AOI128"/>
      <c r="AOK128"/>
      <c r="AOM128"/>
      <c r="AOO128"/>
      <c r="AOQ128"/>
      <c r="AOS128"/>
      <c r="AOU128"/>
      <c r="AOW128"/>
      <c r="AOY128"/>
      <c r="APA128"/>
      <c r="APC128"/>
      <c r="APE128"/>
      <c r="APG128"/>
      <c r="API128"/>
      <c r="APK128"/>
      <c r="APM128"/>
      <c r="APO128"/>
      <c r="APQ128"/>
      <c r="APS128"/>
      <c r="APU128"/>
      <c r="APW128"/>
      <c r="APY128"/>
      <c r="AQA128"/>
      <c r="AQC128"/>
      <c r="AQE128"/>
      <c r="AQG128"/>
      <c r="AQI128"/>
      <c r="AQK128"/>
      <c r="AQM128"/>
      <c r="AQO128"/>
      <c r="AQQ128"/>
      <c r="AQS128"/>
      <c r="AQU128"/>
      <c r="AQW128"/>
      <c r="AQY128"/>
      <c r="ARA128"/>
      <c r="ARC128"/>
      <c r="ARE128"/>
      <c r="ARG128"/>
      <c r="ARI128"/>
      <c r="ARK128"/>
      <c r="ARM128"/>
      <c r="ARO128"/>
      <c r="ARQ128"/>
      <c r="ARS128"/>
      <c r="ARU128"/>
      <c r="ARW128"/>
      <c r="ARY128"/>
      <c r="ASA128"/>
      <c r="ASC128"/>
      <c r="ASE128"/>
      <c r="ASG128"/>
      <c r="ASI128"/>
      <c r="ASK128"/>
      <c r="ASM128"/>
      <c r="ASO128"/>
      <c r="ASQ128"/>
      <c r="ASS128"/>
      <c r="ASU128"/>
      <c r="ASW128"/>
      <c r="ASY128"/>
      <c r="ATA128"/>
      <c r="ATC128"/>
      <c r="ATE128"/>
      <c r="ATG128"/>
      <c r="ATI128"/>
      <c r="ATK128"/>
      <c r="ATM128"/>
      <c r="ATO128"/>
      <c r="ATQ128"/>
      <c r="ATS128"/>
      <c r="ATU128"/>
      <c r="ATW128"/>
      <c r="ATY128"/>
      <c r="AUA128"/>
      <c r="AUC128"/>
      <c r="AUE128"/>
      <c r="AUG128"/>
      <c r="AUI128"/>
      <c r="AUK128"/>
      <c r="AUM128"/>
      <c r="AUO128"/>
      <c r="AUQ128"/>
      <c r="AUS128"/>
      <c r="AUU128"/>
      <c r="AUW128"/>
      <c r="AUY128"/>
      <c r="AVA128"/>
      <c r="AVC128"/>
      <c r="AVE128"/>
      <c r="AVG128"/>
      <c r="AVI128"/>
      <c r="AVK128"/>
      <c r="AVM128"/>
      <c r="AVO128"/>
      <c r="AVQ128"/>
      <c r="AVS128"/>
      <c r="AVU128"/>
      <c r="AVW128"/>
      <c r="AVY128"/>
      <c r="AWA128"/>
      <c r="AWC128"/>
      <c r="AWE128"/>
      <c r="AWG128"/>
      <c r="AWI128"/>
      <c r="AWK128"/>
      <c r="AWM128"/>
      <c r="AWO128"/>
      <c r="AWQ128"/>
      <c r="AWS128"/>
      <c r="AWU128"/>
      <c r="AWW128"/>
      <c r="AWY128"/>
      <c r="AXA128"/>
      <c r="AXC128"/>
      <c r="AXE128"/>
      <c r="AXG128"/>
      <c r="AXI128"/>
      <c r="AXK128"/>
      <c r="AXM128"/>
      <c r="AXO128"/>
      <c r="AXQ128"/>
      <c r="AXS128"/>
      <c r="AXU128"/>
      <c r="AXW128"/>
      <c r="AXY128"/>
      <c r="AYA128"/>
      <c r="AYC128"/>
      <c r="AYE128"/>
      <c r="AYG128"/>
      <c r="AYI128"/>
      <c r="AYK128"/>
      <c r="AYM128"/>
      <c r="AYO128"/>
      <c r="AYQ128"/>
      <c r="AYS128"/>
      <c r="AYU128"/>
      <c r="AYW128"/>
      <c r="AYY128"/>
      <c r="AZA128"/>
      <c r="AZC128"/>
      <c r="AZE128"/>
      <c r="AZG128"/>
      <c r="AZI128"/>
      <c r="AZK128"/>
      <c r="AZM128"/>
      <c r="AZO128"/>
      <c r="AZQ128"/>
      <c r="AZS128"/>
      <c r="AZU128"/>
      <c r="AZW128"/>
      <c r="AZY128"/>
      <c r="BAA128"/>
      <c r="BAC128"/>
      <c r="BAE128"/>
      <c r="BAG128"/>
      <c r="BAI128"/>
      <c r="BAK128"/>
      <c r="BAM128"/>
      <c r="BAO128"/>
      <c r="BAQ128"/>
      <c r="BAS128"/>
      <c r="BAU128"/>
      <c r="BAW128"/>
      <c r="BAY128"/>
      <c r="BBA128"/>
      <c r="BBC128"/>
      <c r="BBE128"/>
      <c r="BBG128"/>
      <c r="BBI128"/>
      <c r="BBK128"/>
      <c r="BBM128"/>
      <c r="BBO128"/>
      <c r="BBQ128"/>
      <c r="BBS128"/>
      <c r="BBU128"/>
      <c r="BBW128"/>
      <c r="BBY128"/>
      <c r="BCA128"/>
      <c r="BCC128"/>
      <c r="BCE128"/>
      <c r="BCG128"/>
      <c r="BCI128"/>
      <c r="BCK128"/>
      <c r="BCM128"/>
      <c r="BCO128"/>
      <c r="BCQ128"/>
      <c r="BCS128"/>
      <c r="BCU128"/>
      <c r="BCW128"/>
      <c r="BCY128"/>
      <c r="BDA128"/>
      <c r="BDC128"/>
      <c r="BDE128"/>
      <c r="BDG128"/>
      <c r="BDI128"/>
      <c r="BDK128"/>
      <c r="BDM128"/>
      <c r="BDO128"/>
      <c r="BDQ128"/>
      <c r="BDS128"/>
      <c r="BDU128"/>
      <c r="BDW128"/>
      <c r="BDY128"/>
      <c r="BEA128"/>
      <c r="BEC128"/>
      <c r="BEE128"/>
      <c r="BEG128"/>
      <c r="BEI128"/>
      <c r="BEK128"/>
      <c r="BEM128"/>
      <c r="BEO128"/>
      <c r="BEQ128"/>
      <c r="BES128"/>
      <c r="BEU128"/>
      <c r="BEW128"/>
      <c r="BEY128"/>
      <c r="BFA128"/>
      <c r="BFC128"/>
      <c r="BFE128"/>
      <c r="BFG128"/>
      <c r="BFI128"/>
      <c r="BFK128"/>
      <c r="BFM128"/>
      <c r="BFO128"/>
      <c r="BFQ128"/>
      <c r="BFS128"/>
      <c r="BFU128"/>
      <c r="BFW128"/>
      <c r="BFY128"/>
      <c r="BGA128"/>
      <c r="BGC128"/>
      <c r="BGE128"/>
      <c r="BGG128"/>
      <c r="BGI128"/>
      <c r="BGK128"/>
      <c r="BGM128"/>
      <c r="BGO128"/>
      <c r="BGQ128"/>
      <c r="BGS128"/>
      <c r="BGU128"/>
      <c r="BGW128"/>
      <c r="BGY128"/>
      <c r="BHA128"/>
      <c r="BHC128"/>
      <c r="BHE128"/>
      <c r="BHG128"/>
      <c r="BHI128"/>
      <c r="BHK128"/>
      <c r="BHM128"/>
      <c r="BHO128"/>
      <c r="BHQ128"/>
      <c r="BHS128"/>
      <c r="BHU128"/>
      <c r="BHW128"/>
      <c r="BHY128"/>
      <c r="BIA128"/>
      <c r="BIC128"/>
      <c r="BIE128"/>
      <c r="BIG128"/>
      <c r="BII128"/>
      <c r="BIK128"/>
      <c r="BIM128"/>
      <c r="BIO128"/>
      <c r="BIQ128"/>
      <c r="BIS128"/>
      <c r="BIU128"/>
      <c r="BIW128"/>
      <c r="BIY128"/>
      <c r="BJA128"/>
      <c r="BJC128"/>
      <c r="BJE128"/>
      <c r="BJG128"/>
      <c r="BJI128"/>
      <c r="BJK128"/>
      <c r="BJM128"/>
      <c r="BJO128"/>
      <c r="BJQ128"/>
      <c r="BJS128"/>
      <c r="BJU128"/>
      <c r="BJW128"/>
      <c r="BJY128"/>
      <c r="BKA128"/>
      <c r="BKC128"/>
      <c r="BKE128"/>
      <c r="BKG128"/>
      <c r="BKI128"/>
      <c r="BKK128"/>
      <c r="BKM128"/>
      <c r="BKO128"/>
      <c r="BKQ128"/>
      <c r="BKS128"/>
      <c r="BKU128"/>
      <c r="BKW128"/>
      <c r="BKY128"/>
      <c r="BLA128"/>
      <c r="BLC128"/>
      <c r="BLE128"/>
      <c r="BLG128"/>
      <c r="BLI128"/>
      <c r="BLK128"/>
      <c r="BLM128"/>
      <c r="BLO128"/>
      <c r="BLQ128"/>
      <c r="BLS128"/>
      <c r="BLU128"/>
      <c r="BLW128"/>
      <c r="BLY128"/>
      <c r="BMA128"/>
      <c r="BMC128"/>
      <c r="BME128"/>
      <c r="BMG128"/>
      <c r="BMI128"/>
      <c r="BMK128"/>
      <c r="BMM128"/>
      <c r="BMO128"/>
      <c r="BMQ128"/>
      <c r="BMS128"/>
      <c r="BMU128"/>
      <c r="BMW128"/>
      <c r="BMY128"/>
      <c r="BNA128"/>
      <c r="BNC128"/>
      <c r="BNE128"/>
      <c r="BNG128"/>
      <c r="BNI128"/>
      <c r="BNK128"/>
      <c r="BNM128"/>
      <c r="BNO128"/>
      <c r="BNQ128"/>
      <c r="BNS128"/>
      <c r="BNU128"/>
      <c r="BNW128"/>
      <c r="BNY128"/>
      <c r="BOA128"/>
      <c r="BOC128"/>
      <c r="BOE128"/>
      <c r="BOG128"/>
      <c r="BOI128"/>
      <c r="BOK128"/>
      <c r="BOM128"/>
      <c r="BOO128"/>
      <c r="BOQ128"/>
      <c r="BOS128"/>
      <c r="BOU128"/>
      <c r="BOW128"/>
      <c r="BOY128"/>
      <c r="BPA128"/>
      <c r="BPC128"/>
      <c r="BPE128"/>
      <c r="BPG128"/>
      <c r="BPI128"/>
      <c r="BPK128"/>
      <c r="BPM128"/>
      <c r="BPO128"/>
      <c r="BPQ128"/>
      <c r="BPS128"/>
      <c r="BPU128"/>
      <c r="BPW128"/>
      <c r="BPY128"/>
      <c r="BQA128"/>
      <c r="BQC128"/>
      <c r="BQE128"/>
      <c r="BQG128"/>
      <c r="BQI128"/>
      <c r="BQK128"/>
      <c r="BQM128"/>
      <c r="BQO128"/>
      <c r="BQQ128"/>
      <c r="BQS128"/>
      <c r="BQU128"/>
      <c r="BQW128"/>
      <c r="BQY128"/>
      <c r="BRA128"/>
      <c r="BRC128"/>
      <c r="BRE128"/>
      <c r="BRG128"/>
      <c r="BRI128"/>
      <c r="BRK128"/>
      <c r="BRM128"/>
      <c r="BRO128"/>
      <c r="BRQ128"/>
      <c r="BRS128"/>
      <c r="BRU128"/>
      <c r="BRW128"/>
      <c r="BRY128"/>
      <c r="BSA128"/>
      <c r="BSC128"/>
      <c r="BSE128"/>
      <c r="BSG128"/>
      <c r="BSI128"/>
      <c r="BSK128"/>
      <c r="BSM128"/>
      <c r="BSO128"/>
      <c r="BSQ128"/>
      <c r="BSS128"/>
      <c r="BSU128"/>
      <c r="BSW128"/>
      <c r="BSY128"/>
      <c r="BTA128"/>
      <c r="BTC128"/>
      <c r="BTE128"/>
      <c r="BTG128"/>
      <c r="BTI128"/>
      <c r="BTK128"/>
      <c r="BTM128"/>
      <c r="BTO128"/>
      <c r="BTQ128"/>
      <c r="BTS128"/>
      <c r="BTU128"/>
      <c r="BTW128"/>
      <c r="BTY128"/>
      <c r="BUA128"/>
      <c r="BUC128"/>
      <c r="BUE128"/>
      <c r="BUG128"/>
      <c r="BUI128"/>
      <c r="BUK128"/>
      <c r="BUM128"/>
      <c r="BUO128"/>
      <c r="BUQ128"/>
      <c r="BUS128"/>
      <c r="BUU128"/>
      <c r="BUW128"/>
      <c r="BUY128"/>
      <c r="BVA128"/>
      <c r="BVC128"/>
      <c r="BVE128"/>
      <c r="BVG128"/>
      <c r="BVI128"/>
      <c r="BVK128"/>
      <c r="BVM128"/>
      <c r="BVO128"/>
      <c r="BVQ128"/>
      <c r="BVS128"/>
      <c r="BVU128"/>
      <c r="BVW128"/>
      <c r="BVY128"/>
      <c r="BWA128"/>
      <c r="BWC128"/>
      <c r="BWE128"/>
      <c r="BWG128"/>
      <c r="BWI128"/>
      <c r="BWK128"/>
      <c r="BWM128"/>
      <c r="BWO128"/>
      <c r="BWQ128"/>
      <c r="BWS128"/>
      <c r="BWU128"/>
      <c r="BWW128"/>
      <c r="BWY128"/>
      <c r="BXA128"/>
      <c r="BXC128"/>
      <c r="BXE128"/>
      <c r="BXG128"/>
      <c r="BXI128"/>
      <c r="BXK128"/>
      <c r="BXM128"/>
      <c r="BXO128"/>
      <c r="BXQ128"/>
      <c r="BXS128"/>
      <c r="BXU128"/>
      <c r="BXW128"/>
      <c r="BXY128"/>
      <c r="BYA128"/>
      <c r="BYC128"/>
      <c r="BYE128"/>
      <c r="BYG128"/>
      <c r="BYI128"/>
      <c r="BYK128"/>
      <c r="BYM128"/>
      <c r="BYO128"/>
      <c r="BYQ128"/>
      <c r="BYS128"/>
      <c r="BYU128"/>
      <c r="BYW128"/>
      <c r="BYY128"/>
      <c r="BZA128"/>
      <c r="BZC128"/>
      <c r="BZE128"/>
      <c r="BZG128"/>
      <c r="BZI128"/>
      <c r="BZK128"/>
      <c r="BZM128"/>
      <c r="BZO128"/>
      <c r="BZQ128"/>
      <c r="BZS128"/>
      <c r="BZU128"/>
      <c r="BZW128"/>
      <c r="BZY128"/>
      <c r="CAA128"/>
      <c r="CAC128"/>
      <c r="CAE128"/>
      <c r="CAG128"/>
      <c r="CAI128"/>
      <c r="CAK128"/>
      <c r="CAM128"/>
      <c r="CAO128"/>
      <c r="CAQ128"/>
      <c r="CAS128"/>
      <c r="CAU128"/>
      <c r="CAW128"/>
      <c r="CAY128"/>
      <c r="CBA128"/>
      <c r="CBC128"/>
      <c r="CBE128"/>
      <c r="CBG128"/>
      <c r="CBI128"/>
      <c r="CBK128"/>
      <c r="CBM128"/>
      <c r="CBO128"/>
      <c r="CBQ128"/>
      <c r="CBS128"/>
      <c r="CBU128"/>
      <c r="CBW128"/>
      <c r="CBY128"/>
      <c r="CCA128"/>
      <c r="CCC128"/>
      <c r="CCE128"/>
      <c r="CCG128"/>
      <c r="CCI128"/>
      <c r="CCK128"/>
      <c r="CCM128"/>
      <c r="CCO128"/>
      <c r="CCQ128"/>
      <c r="CCS128"/>
      <c r="CCU128"/>
      <c r="CCW128"/>
      <c r="CCY128"/>
      <c r="CDA128"/>
      <c r="CDC128"/>
      <c r="CDE128"/>
      <c r="CDG128"/>
      <c r="CDI128"/>
      <c r="CDK128"/>
      <c r="CDM128"/>
      <c r="CDO128"/>
      <c r="CDQ128"/>
      <c r="CDS128"/>
      <c r="CDU128"/>
      <c r="CDW128"/>
      <c r="CDY128"/>
      <c r="CEA128"/>
      <c r="CEC128"/>
      <c r="CEE128"/>
      <c r="CEG128"/>
      <c r="CEI128"/>
      <c r="CEK128"/>
      <c r="CEM128"/>
      <c r="CEO128"/>
      <c r="CEQ128"/>
      <c r="CES128"/>
      <c r="CEU128"/>
      <c r="CEW128"/>
      <c r="CEY128"/>
      <c r="CFA128"/>
      <c r="CFC128"/>
      <c r="CFE128"/>
      <c r="CFG128"/>
      <c r="CFI128"/>
      <c r="CFK128"/>
      <c r="CFM128"/>
      <c r="CFO128"/>
      <c r="CFQ128"/>
      <c r="CFS128"/>
      <c r="CFU128"/>
      <c r="CFW128"/>
      <c r="CFY128"/>
      <c r="CGA128"/>
      <c r="CGC128"/>
      <c r="CGE128"/>
      <c r="CGG128"/>
      <c r="CGI128"/>
      <c r="CGK128"/>
      <c r="CGM128"/>
      <c r="CGO128"/>
      <c r="CGQ128"/>
      <c r="CGS128"/>
      <c r="CGU128"/>
      <c r="CGW128"/>
      <c r="CGY128"/>
      <c r="CHA128"/>
      <c r="CHC128"/>
      <c r="CHE128"/>
      <c r="CHG128"/>
      <c r="CHI128"/>
      <c r="CHK128"/>
      <c r="CHM128"/>
      <c r="CHO128"/>
      <c r="CHQ128"/>
      <c r="CHS128"/>
      <c r="CHU128"/>
      <c r="CHW128"/>
      <c r="CHY128"/>
      <c r="CIA128"/>
      <c r="CIC128"/>
      <c r="CIE128"/>
      <c r="CIG128"/>
      <c r="CII128"/>
      <c r="CIK128"/>
      <c r="CIM128"/>
      <c r="CIO128"/>
      <c r="CIQ128"/>
      <c r="CIS128"/>
      <c r="CIU128"/>
      <c r="CIW128"/>
      <c r="CIY128"/>
      <c r="CJA128"/>
      <c r="CJC128"/>
      <c r="CJE128"/>
      <c r="CJG128"/>
      <c r="CJI128"/>
      <c r="CJK128"/>
      <c r="CJM128"/>
      <c r="CJO128"/>
      <c r="CJQ128"/>
      <c r="CJS128"/>
      <c r="CJU128"/>
      <c r="CJW128"/>
      <c r="CJY128"/>
      <c r="CKA128"/>
      <c r="CKC128"/>
      <c r="CKE128"/>
      <c r="CKG128"/>
      <c r="CKI128"/>
      <c r="CKK128"/>
      <c r="CKM128"/>
      <c r="CKO128"/>
      <c r="CKQ128"/>
      <c r="CKS128"/>
      <c r="CKU128"/>
      <c r="CKW128"/>
      <c r="CKY128"/>
      <c r="CLA128"/>
      <c r="CLC128"/>
      <c r="CLE128"/>
      <c r="CLG128"/>
      <c r="CLI128"/>
      <c r="CLK128"/>
      <c r="CLM128"/>
      <c r="CLO128"/>
      <c r="CLQ128"/>
      <c r="CLS128"/>
      <c r="CLU128"/>
      <c r="CLW128"/>
      <c r="CLY128"/>
      <c r="CMA128"/>
      <c r="CMC128"/>
      <c r="CME128"/>
      <c r="CMG128"/>
      <c r="CMI128"/>
      <c r="CMK128"/>
      <c r="CMM128"/>
      <c r="CMO128"/>
      <c r="CMQ128"/>
      <c r="CMS128"/>
      <c r="CMU128"/>
      <c r="CMW128"/>
      <c r="CMY128"/>
      <c r="CNA128"/>
      <c r="CNC128"/>
      <c r="CNE128"/>
      <c r="CNG128"/>
      <c r="CNI128"/>
      <c r="CNK128"/>
      <c r="CNM128"/>
      <c r="CNO128"/>
      <c r="CNQ128"/>
      <c r="CNS128"/>
      <c r="CNU128"/>
      <c r="CNW128"/>
      <c r="CNY128"/>
      <c r="COA128"/>
      <c r="COC128"/>
      <c r="COE128"/>
      <c r="COG128"/>
      <c r="COI128"/>
      <c r="COK128"/>
      <c r="COM128"/>
      <c r="COO128"/>
      <c r="COQ128"/>
      <c r="COS128"/>
      <c r="COU128"/>
      <c r="COW128"/>
      <c r="COY128"/>
      <c r="CPA128"/>
      <c r="CPC128"/>
      <c r="CPE128"/>
      <c r="CPG128"/>
      <c r="CPI128"/>
      <c r="CPK128"/>
      <c r="CPM128"/>
      <c r="CPO128"/>
      <c r="CPQ128"/>
      <c r="CPS128"/>
      <c r="CPU128"/>
      <c r="CPW128"/>
      <c r="CPY128"/>
      <c r="CQA128"/>
      <c r="CQC128"/>
      <c r="CQE128"/>
      <c r="CQG128"/>
      <c r="CQI128"/>
      <c r="CQK128"/>
      <c r="CQM128"/>
      <c r="CQO128"/>
      <c r="CQQ128"/>
      <c r="CQS128"/>
      <c r="CQU128"/>
      <c r="CQW128"/>
      <c r="CQY128"/>
      <c r="CRA128"/>
      <c r="CRC128"/>
      <c r="CRE128"/>
      <c r="CRG128"/>
      <c r="CRI128"/>
      <c r="CRK128"/>
      <c r="CRM128"/>
      <c r="CRO128"/>
      <c r="CRQ128"/>
      <c r="CRS128"/>
      <c r="CRU128"/>
      <c r="CRW128"/>
      <c r="CRY128"/>
      <c r="CSA128"/>
      <c r="CSC128"/>
      <c r="CSE128"/>
      <c r="CSG128"/>
      <c r="CSI128"/>
      <c r="CSK128"/>
      <c r="CSM128"/>
      <c r="CSO128"/>
      <c r="CSQ128"/>
      <c r="CSS128"/>
      <c r="CSU128"/>
      <c r="CSW128"/>
      <c r="CSY128"/>
      <c r="CTA128"/>
      <c r="CTC128"/>
      <c r="CTE128"/>
      <c r="CTG128"/>
      <c r="CTI128"/>
      <c r="CTK128"/>
      <c r="CTM128"/>
      <c r="CTO128"/>
      <c r="CTQ128"/>
      <c r="CTS128"/>
      <c r="CTU128"/>
      <c r="CTW128"/>
      <c r="CTY128"/>
      <c r="CUA128"/>
      <c r="CUC128"/>
      <c r="CUE128"/>
      <c r="CUG128"/>
      <c r="CUI128"/>
      <c r="CUK128"/>
      <c r="CUM128"/>
      <c r="CUO128"/>
      <c r="CUQ128"/>
      <c r="CUS128"/>
      <c r="CUU128"/>
      <c r="CUW128"/>
      <c r="CUY128"/>
      <c r="CVA128"/>
      <c r="CVC128"/>
      <c r="CVE128"/>
      <c r="CVG128"/>
      <c r="CVI128"/>
      <c r="CVK128"/>
      <c r="CVM128"/>
      <c r="CVO128"/>
      <c r="CVQ128"/>
      <c r="CVS128"/>
      <c r="CVU128"/>
      <c r="CVW128"/>
      <c r="CVY128"/>
      <c r="CWA128"/>
      <c r="CWC128"/>
      <c r="CWE128"/>
      <c r="CWG128"/>
      <c r="CWI128"/>
      <c r="CWK128"/>
      <c r="CWM128"/>
      <c r="CWO128"/>
      <c r="CWQ128"/>
      <c r="CWS128"/>
      <c r="CWU128"/>
      <c r="CWW128"/>
      <c r="CWY128"/>
      <c r="CXA128"/>
      <c r="CXC128"/>
      <c r="CXE128"/>
      <c r="CXG128"/>
      <c r="CXI128"/>
      <c r="CXK128"/>
      <c r="CXM128"/>
      <c r="CXO128"/>
      <c r="CXQ128"/>
      <c r="CXS128"/>
      <c r="CXU128"/>
      <c r="CXW128"/>
      <c r="CXY128"/>
      <c r="CYA128"/>
      <c r="CYC128"/>
      <c r="CYE128"/>
      <c r="CYG128"/>
      <c r="CYI128"/>
      <c r="CYK128"/>
      <c r="CYM128"/>
      <c r="CYO128"/>
      <c r="CYQ128"/>
      <c r="CYS128"/>
      <c r="CYU128"/>
      <c r="CYW128"/>
      <c r="CYY128"/>
      <c r="CZA128"/>
      <c r="CZC128"/>
      <c r="CZE128"/>
      <c r="CZG128"/>
      <c r="CZI128"/>
      <c r="CZK128"/>
      <c r="CZM128"/>
      <c r="CZO128"/>
      <c r="CZQ128"/>
      <c r="CZS128"/>
      <c r="CZU128"/>
      <c r="CZW128"/>
      <c r="CZY128"/>
      <c r="DAA128"/>
      <c r="DAC128"/>
      <c r="DAE128"/>
      <c r="DAG128"/>
      <c r="DAI128"/>
      <c r="DAK128"/>
      <c r="DAM128"/>
      <c r="DAO128"/>
      <c r="DAQ128"/>
      <c r="DAS128"/>
      <c r="DAU128"/>
      <c r="DAW128"/>
      <c r="DAY128"/>
      <c r="DBA128"/>
      <c r="DBC128"/>
      <c r="DBE128"/>
      <c r="DBG128"/>
      <c r="DBI128"/>
      <c r="DBK128"/>
      <c r="DBM128"/>
      <c r="DBO128"/>
      <c r="DBQ128"/>
      <c r="DBS128"/>
      <c r="DBU128"/>
      <c r="DBW128"/>
      <c r="DBY128"/>
      <c r="DCA128"/>
      <c r="DCC128"/>
      <c r="DCE128"/>
      <c r="DCG128"/>
      <c r="DCI128"/>
      <c r="DCK128"/>
      <c r="DCM128"/>
      <c r="DCO128"/>
      <c r="DCQ128"/>
      <c r="DCS128"/>
      <c r="DCU128"/>
      <c r="DCW128"/>
      <c r="DCY128"/>
      <c r="DDA128"/>
      <c r="DDC128"/>
      <c r="DDE128"/>
      <c r="DDG128"/>
      <c r="DDI128"/>
      <c r="DDK128"/>
      <c r="DDM128"/>
      <c r="DDO128"/>
      <c r="DDQ128"/>
      <c r="DDS128"/>
      <c r="DDU128"/>
      <c r="DDW128"/>
      <c r="DDY128"/>
      <c r="DEA128"/>
      <c r="DEC128"/>
      <c r="DEE128"/>
      <c r="DEG128"/>
      <c r="DEI128"/>
      <c r="DEK128"/>
      <c r="DEM128"/>
      <c r="DEO128"/>
      <c r="DEQ128"/>
      <c r="DES128"/>
      <c r="DEU128"/>
      <c r="DEW128"/>
      <c r="DEY128"/>
      <c r="DFA128"/>
      <c r="DFC128"/>
      <c r="DFE128"/>
      <c r="DFG128"/>
      <c r="DFI128"/>
      <c r="DFK128"/>
      <c r="DFM128"/>
      <c r="DFO128"/>
      <c r="DFQ128"/>
      <c r="DFS128"/>
      <c r="DFU128"/>
      <c r="DFW128"/>
      <c r="DFY128"/>
      <c r="DGA128"/>
      <c r="DGC128"/>
      <c r="DGE128"/>
      <c r="DGG128"/>
      <c r="DGI128"/>
      <c r="DGK128"/>
      <c r="DGM128"/>
      <c r="DGO128"/>
      <c r="DGQ128"/>
      <c r="DGS128"/>
      <c r="DGU128"/>
      <c r="DGW128"/>
      <c r="DGY128"/>
      <c r="DHA128"/>
      <c r="DHC128"/>
      <c r="DHE128"/>
      <c r="DHG128"/>
      <c r="DHI128"/>
      <c r="DHK128"/>
      <c r="DHM128"/>
      <c r="DHO128"/>
      <c r="DHQ128"/>
      <c r="DHS128"/>
      <c r="DHU128"/>
      <c r="DHW128"/>
      <c r="DHY128"/>
      <c r="DIA128"/>
      <c r="DIC128"/>
      <c r="DIE128"/>
      <c r="DIG128"/>
      <c r="DII128"/>
      <c r="DIK128"/>
      <c r="DIM128"/>
      <c r="DIO128"/>
      <c r="DIQ128"/>
      <c r="DIS128"/>
      <c r="DIU128"/>
      <c r="DIW128"/>
      <c r="DIY128"/>
      <c r="DJA128"/>
      <c r="DJC128"/>
      <c r="DJE128"/>
      <c r="DJG128"/>
      <c r="DJI128"/>
      <c r="DJK128"/>
      <c r="DJM128"/>
      <c r="DJO128"/>
      <c r="DJQ128"/>
      <c r="DJS128"/>
      <c r="DJU128"/>
      <c r="DJW128"/>
      <c r="DJY128"/>
      <c r="DKA128"/>
      <c r="DKC128"/>
      <c r="DKE128"/>
      <c r="DKG128"/>
      <c r="DKI128"/>
      <c r="DKK128"/>
      <c r="DKM128"/>
      <c r="DKO128"/>
      <c r="DKQ128"/>
      <c r="DKS128"/>
      <c r="DKU128"/>
      <c r="DKW128"/>
      <c r="DKY128"/>
      <c r="DLA128"/>
      <c r="DLC128"/>
      <c r="DLE128"/>
      <c r="DLG128"/>
      <c r="DLI128"/>
      <c r="DLK128"/>
      <c r="DLM128"/>
      <c r="DLO128"/>
      <c r="DLQ128"/>
      <c r="DLS128"/>
      <c r="DLU128"/>
      <c r="DLW128"/>
      <c r="DLY128"/>
      <c r="DMA128"/>
      <c r="DMC128"/>
      <c r="DME128"/>
      <c r="DMG128"/>
      <c r="DMI128"/>
      <c r="DMK128"/>
      <c r="DMM128"/>
      <c r="DMO128"/>
      <c r="DMQ128"/>
      <c r="DMS128"/>
      <c r="DMU128"/>
      <c r="DMW128"/>
      <c r="DMY128"/>
      <c r="DNA128"/>
      <c r="DNC128"/>
      <c r="DNE128"/>
      <c r="DNG128"/>
      <c r="DNI128"/>
      <c r="DNK128"/>
      <c r="DNM128"/>
      <c r="DNO128"/>
      <c r="DNQ128"/>
      <c r="DNS128"/>
      <c r="DNU128"/>
      <c r="DNW128"/>
      <c r="DNY128"/>
      <c r="DOA128"/>
      <c r="DOC128"/>
      <c r="DOE128"/>
      <c r="DOG128"/>
      <c r="DOI128"/>
      <c r="DOK128"/>
      <c r="DOM128"/>
      <c r="DOO128"/>
      <c r="DOQ128"/>
      <c r="DOS128"/>
      <c r="DOU128"/>
      <c r="DOW128"/>
      <c r="DOY128"/>
      <c r="DPA128"/>
      <c r="DPC128"/>
      <c r="DPE128"/>
      <c r="DPG128"/>
      <c r="DPI128"/>
      <c r="DPK128"/>
      <c r="DPM128"/>
      <c r="DPO128"/>
      <c r="DPQ128"/>
      <c r="DPS128"/>
      <c r="DPU128"/>
      <c r="DPW128"/>
      <c r="DPY128"/>
      <c r="DQA128"/>
      <c r="DQC128"/>
      <c r="DQE128"/>
      <c r="DQG128"/>
      <c r="DQI128"/>
      <c r="DQK128"/>
      <c r="DQM128"/>
      <c r="DQO128"/>
      <c r="DQQ128"/>
      <c r="DQS128"/>
      <c r="DQU128"/>
      <c r="DQW128"/>
      <c r="DQY128"/>
      <c r="DRA128"/>
      <c r="DRC128"/>
      <c r="DRE128"/>
      <c r="DRG128"/>
      <c r="DRI128"/>
      <c r="DRK128"/>
      <c r="DRM128"/>
      <c r="DRO128"/>
      <c r="DRQ128"/>
      <c r="DRS128"/>
      <c r="DRU128"/>
      <c r="DRW128"/>
      <c r="DRY128"/>
      <c r="DSA128"/>
      <c r="DSC128"/>
      <c r="DSE128"/>
      <c r="DSG128"/>
      <c r="DSI128"/>
      <c r="DSK128"/>
      <c r="DSM128"/>
      <c r="DSO128"/>
      <c r="DSQ128"/>
      <c r="DSS128"/>
      <c r="DSU128"/>
      <c r="DSW128"/>
      <c r="DSY128"/>
      <c r="DTA128"/>
      <c r="DTC128"/>
      <c r="DTE128"/>
      <c r="DTG128"/>
      <c r="DTI128"/>
      <c r="DTK128"/>
      <c r="DTM128"/>
      <c r="DTO128"/>
      <c r="DTQ128"/>
      <c r="DTS128"/>
      <c r="DTU128"/>
      <c r="DTW128"/>
      <c r="DTY128"/>
      <c r="DUA128"/>
      <c r="DUC128"/>
      <c r="DUE128"/>
      <c r="DUG128"/>
      <c r="DUI128"/>
      <c r="DUK128"/>
      <c r="DUM128"/>
      <c r="DUO128"/>
      <c r="DUQ128"/>
      <c r="DUS128"/>
      <c r="DUU128"/>
      <c r="DUW128"/>
      <c r="DUY128"/>
      <c r="DVA128"/>
      <c r="DVC128"/>
      <c r="DVE128"/>
      <c r="DVG128"/>
      <c r="DVI128"/>
      <c r="DVK128"/>
      <c r="DVM128"/>
      <c r="DVO128"/>
      <c r="DVQ128"/>
      <c r="DVS128"/>
      <c r="DVU128"/>
      <c r="DVW128"/>
      <c r="DVY128"/>
      <c r="DWA128"/>
      <c r="DWC128"/>
      <c r="DWE128"/>
      <c r="DWG128"/>
      <c r="DWI128"/>
      <c r="DWK128"/>
      <c r="DWM128"/>
      <c r="DWO128"/>
      <c r="DWQ128"/>
      <c r="DWS128"/>
      <c r="DWU128"/>
      <c r="DWW128"/>
      <c r="DWY128"/>
      <c r="DXA128"/>
      <c r="DXC128"/>
      <c r="DXE128"/>
      <c r="DXG128"/>
      <c r="DXI128"/>
      <c r="DXK128"/>
      <c r="DXM128"/>
      <c r="DXO128"/>
      <c r="DXQ128"/>
      <c r="DXS128"/>
      <c r="DXU128"/>
      <c r="DXW128"/>
      <c r="DXY128"/>
      <c r="DYA128"/>
      <c r="DYC128"/>
      <c r="DYE128"/>
      <c r="DYG128"/>
      <c r="DYI128"/>
      <c r="DYK128"/>
      <c r="DYM128"/>
      <c r="DYO128"/>
      <c r="DYQ128"/>
      <c r="DYS128"/>
      <c r="DYU128"/>
      <c r="DYW128"/>
      <c r="DYY128"/>
      <c r="DZA128"/>
      <c r="DZC128"/>
      <c r="DZE128"/>
      <c r="DZG128"/>
      <c r="DZI128"/>
      <c r="DZK128"/>
      <c r="DZM128"/>
      <c r="DZO128"/>
      <c r="DZQ128"/>
      <c r="DZS128"/>
      <c r="DZU128"/>
      <c r="DZW128"/>
      <c r="DZY128"/>
      <c r="EAA128"/>
      <c r="EAC128"/>
      <c r="EAE128"/>
      <c r="EAG128"/>
      <c r="EAI128"/>
      <c r="EAK128"/>
      <c r="EAM128"/>
      <c r="EAO128"/>
      <c r="EAQ128"/>
      <c r="EAS128"/>
      <c r="EAU128"/>
      <c r="EAW128"/>
      <c r="EAY128"/>
      <c r="EBA128"/>
      <c r="EBC128"/>
      <c r="EBE128"/>
      <c r="EBG128"/>
      <c r="EBI128"/>
      <c r="EBK128"/>
      <c r="EBM128"/>
      <c r="EBO128"/>
      <c r="EBQ128"/>
      <c r="EBS128"/>
      <c r="EBU128"/>
      <c r="EBW128"/>
      <c r="EBY128"/>
      <c r="ECA128"/>
      <c r="ECC128"/>
      <c r="ECE128"/>
      <c r="ECG128"/>
      <c r="ECI128"/>
      <c r="ECK128"/>
      <c r="ECM128"/>
      <c r="ECO128"/>
      <c r="ECQ128"/>
      <c r="ECS128"/>
      <c r="ECU128"/>
      <c r="ECW128"/>
      <c r="ECY128"/>
      <c r="EDA128"/>
      <c r="EDC128"/>
      <c r="EDE128"/>
      <c r="EDG128"/>
      <c r="EDI128"/>
      <c r="EDK128"/>
      <c r="EDM128"/>
      <c r="EDO128"/>
      <c r="EDQ128"/>
      <c r="EDS128"/>
      <c r="EDU128"/>
      <c r="EDW128"/>
      <c r="EDY128"/>
      <c r="EEA128"/>
      <c r="EEC128"/>
      <c r="EEE128"/>
      <c r="EEG128"/>
      <c r="EEI128"/>
      <c r="EEK128"/>
      <c r="EEM128"/>
      <c r="EEO128"/>
      <c r="EEQ128"/>
      <c r="EES128"/>
      <c r="EEU128"/>
      <c r="EEW128"/>
      <c r="EEY128"/>
      <c r="EFA128"/>
      <c r="EFC128"/>
      <c r="EFE128"/>
      <c r="EFG128"/>
      <c r="EFI128"/>
      <c r="EFK128"/>
      <c r="EFM128"/>
      <c r="EFO128"/>
      <c r="EFQ128"/>
      <c r="EFS128"/>
      <c r="EFU128"/>
      <c r="EFW128"/>
      <c r="EFY128"/>
      <c r="EGA128"/>
      <c r="EGC128"/>
      <c r="EGE128"/>
      <c r="EGG128"/>
      <c r="EGI128"/>
      <c r="EGK128"/>
      <c r="EGM128"/>
      <c r="EGO128"/>
      <c r="EGQ128"/>
      <c r="EGS128"/>
      <c r="EGU128"/>
      <c r="EGW128"/>
      <c r="EGY128"/>
      <c r="EHA128"/>
      <c r="EHC128"/>
      <c r="EHE128"/>
      <c r="EHG128"/>
      <c r="EHI128"/>
      <c r="EHK128"/>
      <c r="EHM128"/>
      <c r="EHO128"/>
      <c r="EHQ128"/>
      <c r="EHS128"/>
      <c r="EHU128"/>
      <c r="EHW128"/>
      <c r="EHY128"/>
      <c r="EIA128"/>
      <c r="EIC128"/>
      <c r="EIE128"/>
      <c r="EIG128"/>
      <c r="EII128"/>
      <c r="EIK128"/>
      <c r="EIM128"/>
      <c r="EIO128"/>
      <c r="EIQ128"/>
      <c r="EIS128"/>
      <c r="EIU128"/>
      <c r="EIW128"/>
      <c r="EIY128"/>
      <c r="EJA128"/>
      <c r="EJC128"/>
      <c r="EJE128"/>
      <c r="EJG128"/>
      <c r="EJI128"/>
      <c r="EJK128"/>
      <c r="EJM128"/>
      <c r="EJO128"/>
      <c r="EJQ128"/>
      <c r="EJS128"/>
      <c r="EJU128"/>
      <c r="EJW128"/>
      <c r="EJY128"/>
      <c r="EKA128"/>
      <c r="EKC128"/>
      <c r="EKE128"/>
      <c r="EKG128"/>
      <c r="EKI128"/>
      <c r="EKK128"/>
      <c r="EKM128"/>
      <c r="EKO128"/>
      <c r="EKQ128"/>
      <c r="EKS128"/>
      <c r="EKU128"/>
      <c r="EKW128"/>
      <c r="EKY128"/>
      <c r="ELA128"/>
      <c r="ELC128"/>
      <c r="ELE128"/>
      <c r="ELG128"/>
      <c r="ELI128"/>
      <c r="ELK128"/>
      <c r="ELM128"/>
      <c r="ELO128"/>
      <c r="ELQ128"/>
      <c r="ELS128"/>
      <c r="ELU128"/>
      <c r="ELW128"/>
      <c r="ELY128"/>
      <c r="EMA128"/>
      <c r="EMC128"/>
      <c r="EME128"/>
      <c r="EMG128"/>
      <c r="EMI128"/>
      <c r="EMK128"/>
      <c r="EMM128"/>
      <c r="EMO128"/>
      <c r="EMQ128"/>
      <c r="EMS128"/>
      <c r="EMU128"/>
      <c r="EMW128"/>
      <c r="EMY128"/>
      <c r="ENA128"/>
      <c r="ENC128"/>
      <c r="ENE128"/>
      <c r="ENG128"/>
      <c r="ENI128"/>
      <c r="ENK128"/>
      <c r="ENM128"/>
      <c r="ENO128"/>
      <c r="ENQ128"/>
      <c r="ENS128"/>
      <c r="ENU128"/>
      <c r="ENW128"/>
      <c r="ENY128"/>
      <c r="EOA128"/>
      <c r="EOC128"/>
      <c r="EOE128"/>
      <c r="EOG128"/>
      <c r="EOI128"/>
      <c r="EOK128"/>
      <c r="EOM128"/>
      <c r="EOO128"/>
      <c r="EOQ128"/>
      <c r="EOS128"/>
      <c r="EOU128"/>
      <c r="EOW128"/>
      <c r="EOY128"/>
      <c r="EPA128"/>
      <c r="EPC128"/>
      <c r="EPE128"/>
      <c r="EPG128"/>
      <c r="EPI128"/>
      <c r="EPK128"/>
      <c r="EPM128"/>
      <c r="EPO128"/>
      <c r="EPQ128"/>
      <c r="EPS128"/>
      <c r="EPU128"/>
      <c r="EPW128"/>
      <c r="EPY128"/>
      <c r="EQA128"/>
      <c r="EQC128"/>
      <c r="EQE128"/>
      <c r="EQG128"/>
      <c r="EQI128"/>
      <c r="EQK128"/>
      <c r="EQM128"/>
      <c r="EQO128"/>
      <c r="EQQ128"/>
      <c r="EQS128"/>
      <c r="EQU128"/>
      <c r="EQW128"/>
      <c r="EQY128"/>
      <c r="ERA128"/>
      <c r="ERC128"/>
      <c r="ERE128"/>
      <c r="ERG128"/>
      <c r="ERI128"/>
      <c r="ERK128"/>
      <c r="ERM128"/>
      <c r="ERO128"/>
      <c r="ERQ128"/>
      <c r="ERS128"/>
      <c r="ERU128"/>
      <c r="ERW128"/>
      <c r="ERY128"/>
      <c r="ESA128"/>
      <c r="ESC128"/>
      <c r="ESE128"/>
      <c r="ESG128"/>
      <c r="ESI128"/>
      <c r="ESK128"/>
      <c r="ESM128"/>
      <c r="ESO128"/>
      <c r="ESQ128"/>
      <c r="ESS128"/>
      <c r="ESU128"/>
      <c r="ESW128"/>
      <c r="ESY128"/>
      <c r="ETA128"/>
      <c r="ETC128"/>
      <c r="ETE128"/>
      <c r="ETG128"/>
      <c r="ETI128"/>
      <c r="ETK128"/>
      <c r="ETM128"/>
      <c r="ETO128"/>
      <c r="ETQ128"/>
      <c r="ETS128"/>
      <c r="ETU128"/>
      <c r="ETW128"/>
      <c r="ETY128"/>
      <c r="EUA128"/>
      <c r="EUC128"/>
      <c r="EUE128"/>
      <c r="EUG128"/>
      <c r="EUI128"/>
      <c r="EUK128"/>
      <c r="EUM128"/>
      <c r="EUO128"/>
      <c r="EUQ128"/>
      <c r="EUS128"/>
      <c r="EUU128"/>
      <c r="EUW128"/>
      <c r="EUY128"/>
      <c r="EVA128"/>
      <c r="EVC128"/>
      <c r="EVE128"/>
      <c r="EVG128"/>
      <c r="EVI128"/>
      <c r="EVK128"/>
      <c r="EVM128"/>
      <c r="EVO128"/>
      <c r="EVQ128"/>
      <c r="EVS128"/>
      <c r="EVU128"/>
      <c r="EVW128"/>
      <c r="EVY128"/>
      <c r="EWA128"/>
      <c r="EWC128"/>
      <c r="EWE128"/>
      <c r="EWG128"/>
      <c r="EWI128"/>
      <c r="EWK128"/>
      <c r="EWM128"/>
      <c r="EWO128"/>
      <c r="EWQ128"/>
      <c r="EWS128"/>
      <c r="EWU128"/>
      <c r="EWW128"/>
      <c r="EWY128"/>
      <c r="EXA128"/>
      <c r="EXC128"/>
      <c r="EXE128"/>
      <c r="EXG128"/>
      <c r="EXI128"/>
      <c r="EXK128"/>
      <c r="EXM128"/>
      <c r="EXO128"/>
      <c r="EXQ128"/>
      <c r="EXS128"/>
      <c r="EXU128"/>
      <c r="EXW128"/>
      <c r="EXY128"/>
      <c r="EYA128"/>
      <c r="EYC128"/>
      <c r="EYE128"/>
      <c r="EYG128"/>
      <c r="EYI128"/>
      <c r="EYK128"/>
      <c r="EYM128"/>
      <c r="EYO128"/>
      <c r="EYQ128"/>
      <c r="EYS128"/>
      <c r="EYU128"/>
      <c r="EYW128"/>
      <c r="EYY128"/>
      <c r="EZA128"/>
      <c r="EZC128"/>
      <c r="EZE128"/>
      <c r="EZG128"/>
      <c r="EZI128"/>
      <c r="EZK128"/>
      <c r="EZM128"/>
      <c r="EZO128"/>
      <c r="EZQ128"/>
      <c r="EZS128"/>
      <c r="EZU128"/>
      <c r="EZW128"/>
      <c r="EZY128"/>
      <c r="FAA128"/>
      <c r="FAC128"/>
      <c r="FAE128"/>
      <c r="FAG128"/>
      <c r="FAI128"/>
      <c r="FAK128"/>
      <c r="FAM128"/>
      <c r="FAO128"/>
      <c r="FAQ128"/>
      <c r="FAS128"/>
      <c r="FAU128"/>
      <c r="FAW128"/>
      <c r="FAY128"/>
      <c r="FBA128"/>
      <c r="FBC128"/>
      <c r="FBE128"/>
      <c r="FBG128"/>
      <c r="FBI128"/>
      <c r="FBK128"/>
      <c r="FBM128"/>
      <c r="FBO128"/>
      <c r="FBQ128"/>
      <c r="FBS128"/>
      <c r="FBU128"/>
      <c r="FBW128"/>
      <c r="FBY128"/>
      <c r="FCA128"/>
      <c r="FCC128"/>
      <c r="FCE128"/>
      <c r="FCG128"/>
      <c r="FCI128"/>
      <c r="FCK128"/>
      <c r="FCM128"/>
      <c r="FCO128"/>
      <c r="FCQ128"/>
      <c r="FCS128"/>
      <c r="FCU128"/>
      <c r="FCW128"/>
      <c r="FCY128"/>
      <c r="FDA128"/>
      <c r="FDC128"/>
      <c r="FDE128"/>
      <c r="FDG128"/>
      <c r="FDI128"/>
      <c r="FDK128"/>
      <c r="FDM128"/>
      <c r="FDO128"/>
      <c r="FDQ128"/>
      <c r="FDS128"/>
      <c r="FDU128"/>
      <c r="FDW128"/>
      <c r="FDY128"/>
      <c r="FEA128"/>
      <c r="FEC128"/>
      <c r="FEE128"/>
      <c r="FEG128"/>
      <c r="FEI128"/>
      <c r="FEK128"/>
      <c r="FEM128"/>
      <c r="FEO128"/>
      <c r="FEQ128"/>
      <c r="FES128"/>
      <c r="FEU128"/>
      <c r="FEW128"/>
      <c r="FEY128"/>
      <c r="FFA128"/>
      <c r="FFC128"/>
      <c r="FFE128"/>
      <c r="FFG128"/>
      <c r="FFI128"/>
      <c r="FFK128"/>
      <c r="FFM128"/>
      <c r="FFO128"/>
      <c r="FFQ128"/>
      <c r="FFS128"/>
      <c r="FFU128"/>
      <c r="FFW128"/>
      <c r="FFY128"/>
      <c r="FGA128"/>
      <c r="FGC128"/>
      <c r="FGE128"/>
      <c r="FGG128"/>
      <c r="FGI128"/>
      <c r="FGK128"/>
      <c r="FGM128"/>
      <c r="FGO128"/>
      <c r="FGQ128"/>
      <c r="FGS128"/>
      <c r="FGU128"/>
      <c r="FGW128"/>
      <c r="FGY128"/>
      <c r="FHA128"/>
      <c r="FHC128"/>
      <c r="FHE128"/>
      <c r="FHG128"/>
      <c r="FHI128"/>
      <c r="FHK128"/>
      <c r="FHM128"/>
      <c r="FHO128"/>
      <c r="FHQ128"/>
      <c r="FHS128"/>
      <c r="FHU128"/>
      <c r="FHW128"/>
      <c r="FHY128"/>
      <c r="FIA128"/>
      <c r="FIC128"/>
      <c r="FIE128"/>
      <c r="FIG128"/>
      <c r="FII128"/>
      <c r="FIK128"/>
      <c r="FIM128"/>
      <c r="FIO128"/>
      <c r="FIQ128"/>
      <c r="FIS128"/>
      <c r="FIU128"/>
      <c r="FIW128"/>
      <c r="FIY128"/>
      <c r="FJA128"/>
      <c r="FJC128"/>
      <c r="FJE128"/>
      <c r="FJG128"/>
      <c r="FJI128"/>
      <c r="FJK128"/>
      <c r="FJM128"/>
      <c r="FJO128"/>
      <c r="FJQ128"/>
      <c r="FJS128"/>
      <c r="FJU128"/>
      <c r="FJW128"/>
      <c r="FJY128"/>
      <c r="FKA128"/>
      <c r="FKC128"/>
      <c r="FKE128"/>
      <c r="FKG128"/>
      <c r="FKI128"/>
      <c r="FKK128"/>
      <c r="FKM128"/>
      <c r="FKO128"/>
      <c r="FKQ128"/>
      <c r="FKS128"/>
      <c r="FKU128"/>
      <c r="FKW128"/>
      <c r="FKY128"/>
      <c r="FLA128"/>
      <c r="FLC128"/>
      <c r="FLE128"/>
      <c r="FLG128"/>
      <c r="FLI128"/>
      <c r="FLK128"/>
      <c r="FLM128"/>
      <c r="FLO128"/>
      <c r="FLQ128"/>
      <c r="FLS128"/>
      <c r="FLU128"/>
      <c r="FLW128"/>
      <c r="FLY128"/>
      <c r="FMA128"/>
      <c r="FMC128"/>
      <c r="FME128"/>
      <c r="FMG128"/>
      <c r="FMI128"/>
      <c r="FMK128"/>
      <c r="FMM128"/>
      <c r="FMO128"/>
      <c r="FMQ128"/>
      <c r="FMS128"/>
      <c r="FMU128"/>
      <c r="FMW128"/>
      <c r="FMY128"/>
      <c r="FNA128"/>
      <c r="FNC128"/>
      <c r="FNE128"/>
      <c r="FNG128"/>
      <c r="FNI128"/>
      <c r="FNK128"/>
      <c r="FNM128"/>
      <c r="FNO128"/>
      <c r="FNQ128"/>
      <c r="FNS128"/>
      <c r="FNU128"/>
      <c r="FNW128"/>
      <c r="FNY128"/>
      <c r="FOA128"/>
      <c r="FOC128"/>
      <c r="FOE128"/>
      <c r="FOG128"/>
      <c r="FOI128"/>
      <c r="FOK128"/>
      <c r="FOM128"/>
      <c r="FOO128"/>
      <c r="FOQ128"/>
      <c r="FOS128"/>
      <c r="FOU128"/>
      <c r="FOW128"/>
      <c r="FOY128"/>
      <c r="FPA128"/>
      <c r="FPC128"/>
      <c r="FPE128"/>
      <c r="FPG128"/>
      <c r="FPI128"/>
      <c r="FPK128"/>
      <c r="FPM128"/>
      <c r="FPO128"/>
      <c r="FPQ128"/>
      <c r="FPS128"/>
      <c r="FPU128"/>
      <c r="FPW128"/>
      <c r="FPY128"/>
      <c r="FQA128"/>
      <c r="FQC128"/>
      <c r="FQE128"/>
      <c r="FQG128"/>
      <c r="FQI128"/>
      <c r="FQK128"/>
      <c r="FQM128"/>
      <c r="FQO128"/>
      <c r="FQQ128"/>
      <c r="FQS128"/>
      <c r="FQU128"/>
      <c r="FQW128"/>
      <c r="FQY128"/>
      <c r="FRA128"/>
      <c r="FRC128"/>
      <c r="FRE128"/>
      <c r="FRG128"/>
      <c r="FRI128"/>
      <c r="FRK128"/>
      <c r="FRM128"/>
      <c r="FRO128"/>
      <c r="FRQ128"/>
      <c r="FRS128"/>
      <c r="FRU128"/>
      <c r="FRW128"/>
      <c r="FRY128"/>
      <c r="FSA128"/>
      <c r="FSC128"/>
      <c r="FSE128"/>
      <c r="FSG128"/>
      <c r="FSI128"/>
      <c r="FSK128"/>
      <c r="FSM128"/>
      <c r="FSO128"/>
      <c r="FSQ128"/>
      <c r="FSS128"/>
      <c r="FSU128"/>
      <c r="FSW128"/>
      <c r="FSY128"/>
      <c r="FTA128"/>
      <c r="FTC128"/>
      <c r="FTE128"/>
      <c r="FTG128"/>
      <c r="FTI128"/>
      <c r="FTK128"/>
      <c r="FTM128"/>
      <c r="FTO128"/>
      <c r="FTQ128"/>
      <c r="FTS128"/>
      <c r="FTU128"/>
      <c r="FTW128"/>
      <c r="FTY128"/>
      <c r="FUA128"/>
      <c r="FUC128"/>
      <c r="FUE128"/>
      <c r="FUG128"/>
      <c r="FUI128"/>
      <c r="FUK128"/>
      <c r="FUM128"/>
      <c r="FUO128"/>
      <c r="FUQ128"/>
      <c r="FUS128"/>
      <c r="FUU128"/>
      <c r="FUW128"/>
      <c r="FUY128"/>
      <c r="FVA128"/>
      <c r="FVC128"/>
      <c r="FVE128"/>
      <c r="FVG128"/>
      <c r="FVI128"/>
      <c r="FVK128"/>
      <c r="FVM128"/>
      <c r="FVO128"/>
      <c r="FVQ128"/>
      <c r="FVS128"/>
      <c r="FVU128"/>
      <c r="FVW128"/>
      <c r="FVY128"/>
      <c r="FWA128"/>
      <c r="FWC128"/>
      <c r="FWE128"/>
      <c r="FWG128"/>
      <c r="FWI128"/>
      <c r="FWK128"/>
      <c r="FWM128"/>
      <c r="FWO128"/>
      <c r="FWQ128"/>
      <c r="FWS128"/>
      <c r="FWU128"/>
      <c r="FWW128"/>
      <c r="FWY128"/>
      <c r="FXA128"/>
      <c r="FXC128"/>
      <c r="FXE128"/>
      <c r="FXG128"/>
      <c r="FXI128"/>
      <c r="FXK128"/>
      <c r="FXM128"/>
      <c r="FXO128"/>
      <c r="FXQ128"/>
      <c r="FXS128"/>
      <c r="FXU128"/>
      <c r="FXW128"/>
      <c r="FXY128"/>
      <c r="FYA128"/>
      <c r="FYC128"/>
      <c r="FYE128"/>
      <c r="FYG128"/>
      <c r="FYI128"/>
      <c r="FYK128"/>
      <c r="FYM128"/>
      <c r="FYO128"/>
      <c r="FYQ128"/>
      <c r="FYS128"/>
      <c r="FYU128"/>
      <c r="FYW128"/>
      <c r="FYY128"/>
      <c r="FZA128"/>
      <c r="FZC128"/>
      <c r="FZE128"/>
      <c r="FZG128"/>
      <c r="FZI128"/>
      <c r="FZK128"/>
      <c r="FZM128"/>
      <c r="FZO128"/>
      <c r="FZQ128"/>
      <c r="FZS128"/>
      <c r="FZU128"/>
      <c r="FZW128"/>
      <c r="FZY128"/>
      <c r="GAA128"/>
      <c r="GAC128"/>
      <c r="GAE128"/>
      <c r="GAG128"/>
      <c r="GAI128"/>
      <c r="GAK128"/>
      <c r="GAM128"/>
      <c r="GAO128"/>
      <c r="GAQ128"/>
      <c r="GAS128"/>
      <c r="GAU128"/>
      <c r="GAW128"/>
      <c r="GAY128"/>
      <c r="GBA128"/>
      <c r="GBC128"/>
      <c r="GBE128"/>
      <c r="GBG128"/>
      <c r="GBI128"/>
      <c r="GBK128"/>
      <c r="GBM128"/>
      <c r="GBO128"/>
      <c r="GBQ128"/>
      <c r="GBS128"/>
      <c r="GBU128"/>
      <c r="GBW128"/>
      <c r="GBY128"/>
      <c r="GCA128"/>
      <c r="GCC128"/>
      <c r="GCE128"/>
      <c r="GCG128"/>
      <c r="GCI128"/>
      <c r="GCK128"/>
      <c r="GCM128"/>
      <c r="GCO128"/>
      <c r="GCQ128"/>
      <c r="GCS128"/>
      <c r="GCU128"/>
      <c r="GCW128"/>
      <c r="GCY128"/>
      <c r="GDA128"/>
      <c r="GDC128"/>
      <c r="GDE128"/>
      <c r="GDG128"/>
      <c r="GDI128"/>
      <c r="GDK128"/>
      <c r="GDM128"/>
      <c r="GDO128"/>
      <c r="GDQ128"/>
      <c r="GDS128"/>
      <c r="GDU128"/>
      <c r="GDW128"/>
      <c r="GDY128"/>
      <c r="GEA128"/>
      <c r="GEC128"/>
      <c r="GEE128"/>
      <c r="GEG128"/>
      <c r="GEI128"/>
      <c r="GEK128"/>
      <c r="GEM128"/>
      <c r="GEO128"/>
      <c r="GEQ128"/>
      <c r="GES128"/>
      <c r="GEU128"/>
      <c r="GEW128"/>
      <c r="GEY128"/>
      <c r="GFA128"/>
      <c r="GFC128"/>
      <c r="GFE128"/>
      <c r="GFG128"/>
      <c r="GFI128"/>
      <c r="GFK128"/>
      <c r="GFM128"/>
      <c r="GFO128"/>
      <c r="GFQ128"/>
      <c r="GFS128"/>
      <c r="GFU128"/>
      <c r="GFW128"/>
      <c r="GFY128"/>
      <c r="GGA128"/>
      <c r="GGC128"/>
      <c r="GGE128"/>
      <c r="GGG128"/>
      <c r="GGI128"/>
      <c r="GGK128"/>
      <c r="GGM128"/>
      <c r="GGO128"/>
      <c r="GGQ128"/>
      <c r="GGS128"/>
      <c r="GGU128"/>
      <c r="GGW128"/>
      <c r="GGY128"/>
      <c r="GHA128"/>
      <c r="GHC128"/>
      <c r="GHE128"/>
      <c r="GHG128"/>
      <c r="GHI128"/>
      <c r="GHK128"/>
      <c r="GHM128"/>
      <c r="GHO128"/>
      <c r="GHQ128"/>
      <c r="GHS128"/>
      <c r="GHU128"/>
      <c r="GHW128"/>
      <c r="GHY128"/>
      <c r="GIA128"/>
      <c r="GIC128"/>
      <c r="GIE128"/>
      <c r="GIG128"/>
      <c r="GII128"/>
      <c r="GIK128"/>
      <c r="GIM128"/>
      <c r="GIO128"/>
      <c r="GIQ128"/>
      <c r="GIS128"/>
      <c r="GIU128"/>
      <c r="GIW128"/>
      <c r="GIY128"/>
      <c r="GJA128"/>
      <c r="GJC128"/>
      <c r="GJE128"/>
      <c r="GJG128"/>
      <c r="GJI128"/>
      <c r="GJK128"/>
      <c r="GJM128"/>
      <c r="GJO128"/>
      <c r="GJQ128"/>
      <c r="GJS128"/>
      <c r="GJU128"/>
      <c r="GJW128"/>
      <c r="GJY128"/>
      <c r="GKA128"/>
      <c r="GKC128"/>
      <c r="GKE128"/>
      <c r="GKG128"/>
      <c r="GKI128"/>
      <c r="GKK128"/>
      <c r="GKM128"/>
      <c r="GKO128"/>
      <c r="GKQ128"/>
      <c r="GKS128"/>
      <c r="GKU128"/>
      <c r="GKW128"/>
      <c r="GKY128"/>
      <c r="GLA128"/>
      <c r="GLC128"/>
      <c r="GLE128"/>
      <c r="GLG128"/>
      <c r="GLI128"/>
      <c r="GLK128"/>
      <c r="GLM128"/>
      <c r="GLO128"/>
      <c r="GLQ128"/>
      <c r="GLS128"/>
      <c r="GLU128"/>
      <c r="GLW128"/>
      <c r="GLY128"/>
      <c r="GMA128"/>
      <c r="GMC128"/>
      <c r="GME128"/>
      <c r="GMG128"/>
      <c r="GMI128"/>
      <c r="GMK128"/>
      <c r="GMM128"/>
      <c r="GMO128"/>
      <c r="GMQ128"/>
      <c r="GMS128"/>
      <c r="GMU128"/>
      <c r="GMW128"/>
      <c r="GMY128"/>
      <c r="GNA128"/>
      <c r="GNC128"/>
      <c r="GNE128"/>
      <c r="GNG128"/>
      <c r="GNI128"/>
      <c r="GNK128"/>
      <c r="GNM128"/>
      <c r="GNO128"/>
      <c r="GNQ128"/>
      <c r="GNS128"/>
      <c r="GNU128"/>
      <c r="GNW128"/>
      <c r="GNY128"/>
      <c r="GOA128"/>
      <c r="GOC128"/>
      <c r="GOE128"/>
      <c r="GOG128"/>
      <c r="GOI128"/>
      <c r="GOK128"/>
      <c r="GOM128"/>
      <c r="GOO128"/>
      <c r="GOQ128"/>
      <c r="GOS128"/>
      <c r="GOU128"/>
      <c r="GOW128"/>
      <c r="GOY128"/>
      <c r="GPA128"/>
      <c r="GPC128"/>
      <c r="GPE128"/>
      <c r="GPG128"/>
      <c r="GPI128"/>
      <c r="GPK128"/>
      <c r="GPM128"/>
      <c r="GPO128"/>
      <c r="GPQ128"/>
      <c r="GPS128"/>
      <c r="GPU128"/>
      <c r="GPW128"/>
      <c r="GPY128"/>
      <c r="GQA128"/>
      <c r="GQC128"/>
      <c r="GQE128"/>
      <c r="GQG128"/>
      <c r="GQI128"/>
      <c r="GQK128"/>
      <c r="GQM128"/>
      <c r="GQO128"/>
      <c r="GQQ128"/>
      <c r="GQS128"/>
      <c r="GQU128"/>
      <c r="GQW128"/>
      <c r="GQY128"/>
      <c r="GRA128"/>
      <c r="GRC128"/>
      <c r="GRE128"/>
      <c r="GRG128"/>
      <c r="GRI128"/>
      <c r="GRK128"/>
      <c r="GRM128"/>
      <c r="GRO128"/>
      <c r="GRQ128"/>
      <c r="GRS128"/>
      <c r="GRU128"/>
      <c r="GRW128"/>
      <c r="GRY128"/>
      <c r="GSA128"/>
      <c r="GSC128"/>
      <c r="GSE128"/>
      <c r="GSG128"/>
      <c r="GSI128"/>
      <c r="GSK128"/>
      <c r="GSM128"/>
      <c r="GSO128"/>
      <c r="GSQ128"/>
      <c r="GSS128"/>
      <c r="GSU128"/>
      <c r="GSW128"/>
      <c r="GSY128"/>
      <c r="GTA128"/>
      <c r="GTC128"/>
      <c r="GTE128"/>
      <c r="GTG128"/>
      <c r="GTI128"/>
      <c r="GTK128"/>
      <c r="GTM128"/>
      <c r="GTO128"/>
      <c r="GTQ128"/>
      <c r="GTS128"/>
      <c r="GTU128"/>
      <c r="GTW128"/>
      <c r="GTY128"/>
      <c r="GUA128"/>
      <c r="GUC128"/>
      <c r="GUE128"/>
      <c r="GUG128"/>
      <c r="GUI128"/>
      <c r="GUK128"/>
      <c r="GUM128"/>
      <c r="GUO128"/>
      <c r="GUQ128"/>
      <c r="GUS128"/>
      <c r="GUU128"/>
      <c r="GUW128"/>
      <c r="GUY128"/>
      <c r="GVA128"/>
      <c r="GVC128"/>
      <c r="GVE128"/>
      <c r="GVG128"/>
      <c r="GVI128"/>
      <c r="GVK128"/>
      <c r="GVM128"/>
      <c r="GVO128"/>
      <c r="GVQ128"/>
      <c r="GVS128"/>
      <c r="GVU128"/>
      <c r="GVW128"/>
      <c r="GVY128"/>
      <c r="GWA128"/>
      <c r="GWC128"/>
      <c r="GWE128"/>
      <c r="GWG128"/>
      <c r="GWI128"/>
      <c r="GWK128"/>
      <c r="GWM128"/>
      <c r="GWO128"/>
      <c r="GWQ128"/>
      <c r="GWS128"/>
      <c r="GWU128"/>
      <c r="GWW128"/>
      <c r="GWY128"/>
      <c r="GXA128"/>
      <c r="GXC128"/>
      <c r="GXE128"/>
      <c r="GXG128"/>
      <c r="GXI128"/>
      <c r="GXK128"/>
      <c r="GXM128"/>
      <c r="GXO128"/>
      <c r="GXQ128"/>
      <c r="GXS128"/>
      <c r="GXU128"/>
      <c r="GXW128"/>
      <c r="GXY128"/>
      <c r="GYA128"/>
      <c r="GYC128"/>
      <c r="GYE128"/>
      <c r="GYG128"/>
      <c r="GYI128"/>
      <c r="GYK128"/>
      <c r="GYM128"/>
      <c r="GYO128"/>
      <c r="GYQ128"/>
      <c r="GYS128"/>
      <c r="GYU128"/>
      <c r="GYW128"/>
      <c r="GYY128"/>
      <c r="GZA128"/>
      <c r="GZC128"/>
      <c r="GZE128"/>
      <c r="GZG128"/>
      <c r="GZI128"/>
      <c r="GZK128"/>
      <c r="GZM128"/>
      <c r="GZO128"/>
      <c r="GZQ128"/>
      <c r="GZS128"/>
      <c r="GZU128"/>
      <c r="GZW128"/>
      <c r="GZY128"/>
      <c r="HAA128"/>
      <c r="HAC128"/>
      <c r="HAE128"/>
      <c r="HAG128"/>
      <c r="HAI128"/>
      <c r="HAK128"/>
      <c r="HAM128"/>
      <c r="HAO128"/>
      <c r="HAQ128"/>
      <c r="HAS128"/>
      <c r="HAU128"/>
      <c r="HAW128"/>
      <c r="HAY128"/>
      <c r="HBA128"/>
      <c r="HBC128"/>
      <c r="HBE128"/>
      <c r="HBG128"/>
      <c r="HBI128"/>
      <c r="HBK128"/>
      <c r="HBM128"/>
      <c r="HBO128"/>
      <c r="HBQ128"/>
      <c r="HBS128"/>
      <c r="HBU128"/>
      <c r="HBW128"/>
      <c r="HBY128"/>
      <c r="HCA128"/>
      <c r="HCC128"/>
      <c r="HCE128"/>
      <c r="HCG128"/>
      <c r="HCI128"/>
      <c r="HCK128"/>
      <c r="HCM128"/>
      <c r="HCO128"/>
      <c r="HCQ128"/>
      <c r="HCS128"/>
      <c r="HCU128"/>
      <c r="HCW128"/>
      <c r="HCY128"/>
      <c r="HDA128"/>
      <c r="HDC128"/>
      <c r="HDE128"/>
      <c r="HDG128"/>
      <c r="HDI128"/>
      <c r="HDK128"/>
      <c r="HDM128"/>
      <c r="HDO128"/>
      <c r="HDQ128"/>
      <c r="HDS128"/>
      <c r="HDU128"/>
      <c r="HDW128"/>
      <c r="HDY128"/>
      <c r="HEA128"/>
      <c r="HEC128"/>
      <c r="HEE128"/>
      <c r="HEG128"/>
      <c r="HEI128"/>
      <c r="HEK128"/>
      <c r="HEM128"/>
      <c r="HEO128"/>
      <c r="HEQ128"/>
      <c r="HES128"/>
      <c r="HEU128"/>
      <c r="HEW128"/>
      <c r="HEY128"/>
      <c r="HFA128"/>
      <c r="HFC128"/>
      <c r="HFE128"/>
      <c r="HFG128"/>
      <c r="HFI128"/>
      <c r="HFK128"/>
      <c r="HFM128"/>
      <c r="HFO128"/>
      <c r="HFQ128"/>
      <c r="HFS128"/>
      <c r="HFU128"/>
      <c r="HFW128"/>
      <c r="HFY128"/>
      <c r="HGA128"/>
      <c r="HGC128"/>
      <c r="HGE128"/>
      <c r="HGG128"/>
      <c r="HGI128"/>
      <c r="HGK128"/>
      <c r="HGM128"/>
      <c r="HGO128"/>
      <c r="HGQ128"/>
      <c r="HGS128"/>
      <c r="HGU128"/>
      <c r="HGW128"/>
      <c r="HGY128"/>
      <c r="HHA128"/>
      <c r="HHC128"/>
      <c r="HHE128"/>
      <c r="HHG128"/>
      <c r="HHI128"/>
      <c r="HHK128"/>
      <c r="HHM128"/>
      <c r="HHO128"/>
      <c r="HHQ128"/>
      <c r="HHS128"/>
      <c r="HHU128"/>
      <c r="HHW128"/>
      <c r="HHY128"/>
      <c r="HIA128"/>
      <c r="HIC128"/>
      <c r="HIE128"/>
      <c r="HIG128"/>
      <c r="HII128"/>
      <c r="HIK128"/>
      <c r="HIM128"/>
      <c r="HIO128"/>
      <c r="HIQ128"/>
      <c r="HIS128"/>
      <c r="HIU128"/>
      <c r="HIW128"/>
      <c r="HIY128"/>
      <c r="HJA128"/>
      <c r="HJC128"/>
      <c r="HJE128"/>
      <c r="HJG128"/>
      <c r="HJI128"/>
      <c r="HJK128"/>
      <c r="HJM128"/>
      <c r="HJO128"/>
      <c r="HJQ128"/>
      <c r="HJS128"/>
      <c r="HJU128"/>
      <c r="HJW128"/>
      <c r="HJY128"/>
      <c r="HKA128"/>
      <c r="HKC128"/>
      <c r="HKE128"/>
      <c r="HKG128"/>
      <c r="HKI128"/>
      <c r="HKK128"/>
      <c r="HKM128"/>
      <c r="HKO128"/>
      <c r="HKQ128"/>
      <c r="HKS128"/>
      <c r="HKU128"/>
      <c r="HKW128"/>
      <c r="HKY128"/>
      <c r="HLA128"/>
      <c r="HLC128"/>
      <c r="HLE128"/>
      <c r="HLG128"/>
      <c r="HLI128"/>
      <c r="HLK128"/>
      <c r="HLM128"/>
      <c r="HLO128"/>
      <c r="HLQ128"/>
      <c r="HLS128"/>
      <c r="HLU128"/>
      <c r="HLW128"/>
      <c r="HLY128"/>
      <c r="HMA128"/>
      <c r="HMC128"/>
      <c r="HME128"/>
      <c r="HMG128"/>
      <c r="HMI128"/>
      <c r="HMK128"/>
      <c r="HMM128"/>
      <c r="HMO128"/>
      <c r="HMQ128"/>
      <c r="HMS128"/>
      <c r="HMU128"/>
      <c r="HMW128"/>
      <c r="HMY128"/>
      <c r="HNA128"/>
      <c r="HNC128"/>
      <c r="HNE128"/>
      <c r="HNG128"/>
      <c r="HNI128"/>
      <c r="HNK128"/>
      <c r="HNM128"/>
      <c r="HNO128"/>
      <c r="HNQ128"/>
      <c r="HNS128"/>
      <c r="HNU128"/>
      <c r="HNW128"/>
      <c r="HNY128"/>
      <c r="HOA128"/>
      <c r="HOC128"/>
      <c r="HOE128"/>
      <c r="HOG128"/>
      <c r="HOI128"/>
      <c r="HOK128"/>
      <c r="HOM128"/>
      <c r="HOO128"/>
      <c r="HOQ128"/>
      <c r="HOS128"/>
      <c r="HOU128"/>
      <c r="HOW128"/>
      <c r="HOY128"/>
      <c r="HPA128"/>
      <c r="HPC128"/>
      <c r="HPE128"/>
      <c r="HPG128"/>
      <c r="HPI128"/>
      <c r="HPK128"/>
      <c r="HPM128"/>
      <c r="HPO128"/>
      <c r="HPQ128"/>
      <c r="HPS128"/>
      <c r="HPU128"/>
      <c r="HPW128"/>
      <c r="HPY128"/>
      <c r="HQA128"/>
      <c r="HQC128"/>
      <c r="HQE128"/>
      <c r="HQG128"/>
      <c r="HQI128"/>
      <c r="HQK128"/>
      <c r="HQM128"/>
      <c r="HQO128"/>
      <c r="HQQ128"/>
      <c r="HQS128"/>
      <c r="HQU128"/>
      <c r="HQW128"/>
      <c r="HQY128"/>
      <c r="HRA128"/>
      <c r="HRC128"/>
      <c r="HRE128"/>
      <c r="HRG128"/>
      <c r="HRI128"/>
      <c r="HRK128"/>
      <c r="HRM128"/>
      <c r="HRO128"/>
      <c r="HRQ128"/>
      <c r="HRS128"/>
      <c r="HRU128"/>
      <c r="HRW128"/>
      <c r="HRY128"/>
      <c r="HSA128"/>
      <c r="HSC128"/>
      <c r="HSE128"/>
      <c r="HSG128"/>
      <c r="HSI128"/>
      <c r="HSK128"/>
      <c r="HSM128"/>
      <c r="HSO128"/>
      <c r="HSQ128"/>
      <c r="HSS128"/>
      <c r="HSU128"/>
      <c r="HSW128"/>
      <c r="HSY128"/>
      <c r="HTA128"/>
      <c r="HTC128"/>
      <c r="HTE128"/>
      <c r="HTG128"/>
      <c r="HTI128"/>
      <c r="HTK128"/>
      <c r="HTM128"/>
      <c r="HTO128"/>
      <c r="HTQ128"/>
      <c r="HTS128"/>
      <c r="HTU128"/>
      <c r="HTW128"/>
      <c r="HTY128"/>
      <c r="HUA128"/>
      <c r="HUC128"/>
      <c r="HUE128"/>
      <c r="HUG128"/>
      <c r="HUI128"/>
      <c r="HUK128"/>
      <c r="HUM128"/>
      <c r="HUO128"/>
      <c r="HUQ128"/>
      <c r="HUS128"/>
      <c r="HUU128"/>
      <c r="HUW128"/>
      <c r="HUY128"/>
      <c r="HVA128"/>
      <c r="HVC128"/>
      <c r="HVE128"/>
      <c r="HVG128"/>
      <c r="HVI128"/>
      <c r="HVK128"/>
      <c r="HVM128"/>
      <c r="HVO128"/>
      <c r="HVQ128"/>
      <c r="HVS128"/>
      <c r="HVU128"/>
      <c r="HVW128"/>
      <c r="HVY128"/>
      <c r="HWA128"/>
      <c r="HWC128"/>
      <c r="HWE128"/>
      <c r="HWG128"/>
      <c r="HWI128"/>
      <c r="HWK128"/>
      <c r="HWM128"/>
      <c r="HWO128"/>
      <c r="HWQ128"/>
      <c r="HWS128"/>
      <c r="HWU128"/>
      <c r="HWW128"/>
      <c r="HWY128"/>
      <c r="HXA128"/>
      <c r="HXC128"/>
      <c r="HXE128"/>
      <c r="HXG128"/>
      <c r="HXI128"/>
      <c r="HXK128"/>
      <c r="HXM128"/>
      <c r="HXO128"/>
      <c r="HXQ128"/>
      <c r="HXS128"/>
      <c r="HXU128"/>
      <c r="HXW128"/>
      <c r="HXY128"/>
      <c r="HYA128"/>
      <c r="HYC128"/>
      <c r="HYE128"/>
      <c r="HYG128"/>
      <c r="HYI128"/>
      <c r="HYK128"/>
      <c r="HYM128"/>
      <c r="HYO128"/>
      <c r="HYQ128"/>
      <c r="HYS128"/>
      <c r="HYU128"/>
      <c r="HYW128"/>
      <c r="HYY128"/>
      <c r="HZA128"/>
      <c r="HZC128"/>
      <c r="HZE128"/>
      <c r="HZG128"/>
      <c r="HZI128"/>
      <c r="HZK128"/>
      <c r="HZM128"/>
      <c r="HZO128"/>
      <c r="HZQ128"/>
      <c r="HZS128"/>
      <c r="HZU128"/>
      <c r="HZW128"/>
      <c r="HZY128"/>
      <c r="IAA128"/>
      <c r="IAC128"/>
      <c r="IAE128"/>
      <c r="IAG128"/>
      <c r="IAI128"/>
      <c r="IAK128"/>
      <c r="IAM128"/>
      <c r="IAO128"/>
      <c r="IAQ128"/>
      <c r="IAS128"/>
      <c r="IAU128"/>
      <c r="IAW128"/>
      <c r="IAY128"/>
      <c r="IBA128"/>
      <c r="IBC128"/>
      <c r="IBE128"/>
      <c r="IBG128"/>
      <c r="IBI128"/>
      <c r="IBK128"/>
      <c r="IBM128"/>
      <c r="IBO128"/>
      <c r="IBQ128"/>
      <c r="IBS128"/>
      <c r="IBU128"/>
      <c r="IBW128"/>
      <c r="IBY128"/>
      <c r="ICA128"/>
      <c r="ICC128"/>
      <c r="ICE128"/>
      <c r="ICG128"/>
      <c r="ICI128"/>
      <c r="ICK128"/>
      <c r="ICM128"/>
      <c r="ICO128"/>
      <c r="ICQ128"/>
      <c r="ICS128"/>
      <c r="ICU128"/>
      <c r="ICW128"/>
      <c r="ICY128"/>
      <c r="IDA128"/>
      <c r="IDC128"/>
      <c r="IDE128"/>
      <c r="IDG128"/>
      <c r="IDI128"/>
      <c r="IDK128"/>
      <c r="IDM128"/>
      <c r="IDO128"/>
      <c r="IDQ128"/>
      <c r="IDS128"/>
      <c r="IDU128"/>
      <c r="IDW128"/>
      <c r="IDY128"/>
      <c r="IEA128"/>
      <c r="IEC128"/>
      <c r="IEE128"/>
      <c r="IEG128"/>
      <c r="IEI128"/>
      <c r="IEK128"/>
      <c r="IEM128"/>
      <c r="IEO128"/>
      <c r="IEQ128"/>
      <c r="IES128"/>
      <c r="IEU128"/>
      <c r="IEW128"/>
      <c r="IEY128"/>
      <c r="IFA128"/>
      <c r="IFC128"/>
      <c r="IFE128"/>
      <c r="IFG128"/>
      <c r="IFI128"/>
      <c r="IFK128"/>
      <c r="IFM128"/>
      <c r="IFO128"/>
      <c r="IFQ128"/>
      <c r="IFS128"/>
      <c r="IFU128"/>
      <c r="IFW128"/>
      <c r="IFY128"/>
      <c r="IGA128"/>
      <c r="IGC128"/>
      <c r="IGE128"/>
      <c r="IGG128"/>
      <c r="IGI128"/>
      <c r="IGK128"/>
      <c r="IGM128"/>
      <c r="IGO128"/>
      <c r="IGQ128"/>
      <c r="IGS128"/>
      <c r="IGU128"/>
      <c r="IGW128"/>
      <c r="IGY128"/>
      <c r="IHA128"/>
      <c r="IHC128"/>
      <c r="IHE128"/>
      <c r="IHG128"/>
      <c r="IHI128"/>
      <c r="IHK128"/>
      <c r="IHM128"/>
      <c r="IHO128"/>
      <c r="IHQ128"/>
      <c r="IHS128"/>
      <c r="IHU128"/>
      <c r="IHW128"/>
      <c r="IHY128"/>
      <c r="IIA128"/>
      <c r="IIC128"/>
      <c r="IIE128"/>
      <c r="IIG128"/>
      <c r="III128"/>
      <c r="IIK128"/>
      <c r="IIM128"/>
      <c r="IIO128"/>
      <c r="IIQ128"/>
      <c r="IIS128"/>
      <c r="IIU128"/>
      <c r="IIW128"/>
      <c r="IIY128"/>
      <c r="IJA128"/>
      <c r="IJC128"/>
      <c r="IJE128"/>
      <c r="IJG128"/>
      <c r="IJI128"/>
      <c r="IJK128"/>
      <c r="IJM128"/>
      <c r="IJO128"/>
      <c r="IJQ128"/>
      <c r="IJS128"/>
      <c r="IJU128"/>
      <c r="IJW128"/>
      <c r="IJY128"/>
      <c r="IKA128"/>
      <c r="IKC128"/>
      <c r="IKE128"/>
      <c r="IKG128"/>
      <c r="IKI128"/>
      <c r="IKK128"/>
      <c r="IKM128"/>
      <c r="IKO128"/>
      <c r="IKQ128"/>
      <c r="IKS128"/>
      <c r="IKU128"/>
      <c r="IKW128"/>
      <c r="IKY128"/>
      <c r="ILA128"/>
      <c r="ILC128"/>
      <c r="ILE128"/>
      <c r="ILG128"/>
      <c r="ILI128"/>
      <c r="ILK128"/>
      <c r="ILM128"/>
      <c r="ILO128"/>
      <c r="ILQ128"/>
      <c r="ILS128"/>
      <c r="ILU128"/>
      <c r="ILW128"/>
      <c r="ILY128"/>
      <c r="IMA128"/>
      <c r="IMC128"/>
      <c r="IME128"/>
      <c r="IMG128"/>
      <c r="IMI128"/>
      <c r="IMK128"/>
      <c r="IMM128"/>
      <c r="IMO128"/>
      <c r="IMQ128"/>
      <c r="IMS128"/>
      <c r="IMU128"/>
      <c r="IMW128"/>
      <c r="IMY128"/>
      <c r="INA128"/>
      <c r="INC128"/>
      <c r="INE128"/>
      <c r="ING128"/>
      <c r="INI128"/>
      <c r="INK128"/>
      <c r="INM128"/>
      <c r="INO128"/>
      <c r="INQ128"/>
      <c r="INS128"/>
      <c r="INU128"/>
      <c r="INW128"/>
      <c r="INY128"/>
      <c r="IOA128"/>
      <c r="IOC128"/>
      <c r="IOE128"/>
      <c r="IOG128"/>
      <c r="IOI128"/>
      <c r="IOK128"/>
      <c r="IOM128"/>
      <c r="IOO128"/>
      <c r="IOQ128"/>
      <c r="IOS128"/>
      <c r="IOU128"/>
      <c r="IOW128"/>
      <c r="IOY128"/>
      <c r="IPA128"/>
      <c r="IPC128"/>
      <c r="IPE128"/>
      <c r="IPG128"/>
      <c r="IPI128"/>
      <c r="IPK128"/>
      <c r="IPM128"/>
      <c r="IPO128"/>
      <c r="IPQ128"/>
      <c r="IPS128"/>
      <c r="IPU128"/>
      <c r="IPW128"/>
      <c r="IPY128"/>
      <c r="IQA128"/>
      <c r="IQC128"/>
      <c r="IQE128"/>
      <c r="IQG128"/>
      <c r="IQI128"/>
      <c r="IQK128"/>
      <c r="IQM128"/>
      <c r="IQO128"/>
      <c r="IQQ128"/>
      <c r="IQS128"/>
      <c r="IQU128"/>
      <c r="IQW128"/>
      <c r="IQY128"/>
      <c r="IRA128"/>
      <c r="IRC128"/>
      <c r="IRE128"/>
      <c r="IRG128"/>
      <c r="IRI128"/>
      <c r="IRK128"/>
      <c r="IRM128"/>
      <c r="IRO128"/>
      <c r="IRQ128"/>
      <c r="IRS128"/>
      <c r="IRU128"/>
      <c r="IRW128"/>
      <c r="IRY128"/>
      <c r="ISA128"/>
      <c r="ISC128"/>
      <c r="ISE128"/>
      <c r="ISG128"/>
      <c r="ISI128"/>
      <c r="ISK128"/>
      <c r="ISM128"/>
      <c r="ISO128"/>
      <c r="ISQ128"/>
      <c r="ISS128"/>
      <c r="ISU128"/>
      <c r="ISW128"/>
      <c r="ISY128"/>
      <c r="ITA128"/>
      <c r="ITC128"/>
      <c r="ITE128"/>
      <c r="ITG128"/>
      <c r="ITI128"/>
      <c r="ITK128"/>
      <c r="ITM128"/>
      <c r="ITO128"/>
      <c r="ITQ128"/>
      <c r="ITS128"/>
      <c r="ITU128"/>
      <c r="ITW128"/>
      <c r="ITY128"/>
      <c r="IUA128"/>
      <c r="IUC128"/>
      <c r="IUE128"/>
      <c r="IUG128"/>
      <c r="IUI128"/>
      <c r="IUK128"/>
      <c r="IUM128"/>
      <c r="IUO128"/>
      <c r="IUQ128"/>
      <c r="IUS128"/>
      <c r="IUU128"/>
      <c r="IUW128"/>
      <c r="IUY128"/>
      <c r="IVA128"/>
      <c r="IVC128"/>
      <c r="IVE128"/>
      <c r="IVG128"/>
      <c r="IVI128"/>
      <c r="IVK128"/>
      <c r="IVM128"/>
      <c r="IVO128"/>
      <c r="IVQ128"/>
      <c r="IVS128"/>
      <c r="IVU128"/>
      <c r="IVW128"/>
      <c r="IVY128"/>
      <c r="IWA128"/>
      <c r="IWC128"/>
      <c r="IWE128"/>
      <c r="IWG128"/>
      <c r="IWI128"/>
      <c r="IWK128"/>
      <c r="IWM128"/>
      <c r="IWO128"/>
      <c r="IWQ128"/>
      <c r="IWS128"/>
      <c r="IWU128"/>
      <c r="IWW128"/>
      <c r="IWY128"/>
      <c r="IXA128"/>
      <c r="IXC128"/>
      <c r="IXE128"/>
      <c r="IXG128"/>
      <c r="IXI128"/>
      <c r="IXK128"/>
      <c r="IXM128"/>
      <c r="IXO128"/>
      <c r="IXQ128"/>
      <c r="IXS128"/>
      <c r="IXU128"/>
      <c r="IXW128"/>
      <c r="IXY128"/>
      <c r="IYA128"/>
      <c r="IYC128"/>
      <c r="IYE128"/>
      <c r="IYG128"/>
      <c r="IYI128"/>
      <c r="IYK128"/>
      <c r="IYM128"/>
      <c r="IYO128"/>
      <c r="IYQ128"/>
      <c r="IYS128"/>
      <c r="IYU128"/>
      <c r="IYW128"/>
      <c r="IYY128"/>
      <c r="IZA128"/>
      <c r="IZC128"/>
      <c r="IZE128"/>
      <c r="IZG128"/>
      <c r="IZI128"/>
      <c r="IZK128"/>
      <c r="IZM128"/>
      <c r="IZO128"/>
      <c r="IZQ128"/>
      <c r="IZS128"/>
      <c r="IZU128"/>
      <c r="IZW128"/>
      <c r="IZY128"/>
      <c r="JAA128"/>
      <c r="JAC128"/>
      <c r="JAE128"/>
      <c r="JAG128"/>
      <c r="JAI128"/>
      <c r="JAK128"/>
      <c r="JAM128"/>
      <c r="JAO128"/>
      <c r="JAQ128"/>
      <c r="JAS128"/>
      <c r="JAU128"/>
      <c r="JAW128"/>
      <c r="JAY128"/>
      <c r="JBA128"/>
      <c r="JBC128"/>
      <c r="JBE128"/>
      <c r="JBG128"/>
      <c r="JBI128"/>
      <c r="JBK128"/>
      <c r="JBM128"/>
      <c r="JBO128"/>
      <c r="JBQ128"/>
      <c r="JBS128"/>
      <c r="JBU128"/>
      <c r="JBW128"/>
      <c r="JBY128"/>
      <c r="JCA128"/>
      <c r="JCC128"/>
      <c r="JCE128"/>
      <c r="JCG128"/>
      <c r="JCI128"/>
      <c r="JCK128"/>
      <c r="JCM128"/>
      <c r="JCO128"/>
      <c r="JCQ128"/>
      <c r="JCS128"/>
      <c r="JCU128"/>
      <c r="JCW128"/>
      <c r="JCY128"/>
      <c r="JDA128"/>
      <c r="JDC128"/>
      <c r="JDE128"/>
      <c r="JDG128"/>
      <c r="JDI128"/>
      <c r="JDK128"/>
      <c r="JDM128"/>
      <c r="JDO128"/>
      <c r="JDQ128"/>
      <c r="JDS128"/>
      <c r="JDU128"/>
      <c r="JDW128"/>
      <c r="JDY128"/>
      <c r="JEA128"/>
      <c r="JEC128"/>
      <c r="JEE128"/>
      <c r="JEG128"/>
      <c r="JEI128"/>
      <c r="JEK128"/>
      <c r="JEM128"/>
      <c r="JEO128"/>
      <c r="JEQ128"/>
      <c r="JES128"/>
      <c r="JEU128"/>
      <c r="JEW128"/>
      <c r="JEY128"/>
      <c r="JFA128"/>
      <c r="JFC128"/>
      <c r="JFE128"/>
      <c r="JFG128"/>
      <c r="JFI128"/>
      <c r="JFK128"/>
      <c r="JFM128"/>
      <c r="JFO128"/>
      <c r="JFQ128"/>
      <c r="JFS128"/>
      <c r="JFU128"/>
      <c r="JFW128"/>
      <c r="JFY128"/>
      <c r="JGA128"/>
      <c r="JGC128"/>
      <c r="JGE128"/>
      <c r="JGG128"/>
      <c r="JGI128"/>
      <c r="JGK128"/>
      <c r="JGM128"/>
      <c r="JGO128"/>
      <c r="JGQ128"/>
      <c r="JGS128"/>
      <c r="JGU128"/>
      <c r="JGW128"/>
      <c r="JGY128"/>
      <c r="JHA128"/>
      <c r="JHC128"/>
      <c r="JHE128"/>
      <c r="JHG128"/>
      <c r="JHI128"/>
      <c r="JHK128"/>
      <c r="JHM128"/>
      <c r="JHO128"/>
      <c r="JHQ128"/>
      <c r="JHS128"/>
      <c r="JHU128"/>
      <c r="JHW128"/>
      <c r="JHY128"/>
      <c r="JIA128"/>
      <c r="JIC128"/>
      <c r="JIE128"/>
      <c r="JIG128"/>
      <c r="JII128"/>
      <c r="JIK128"/>
      <c r="JIM128"/>
      <c r="JIO128"/>
      <c r="JIQ128"/>
      <c r="JIS128"/>
      <c r="JIU128"/>
      <c r="JIW128"/>
      <c r="JIY128"/>
      <c r="JJA128"/>
      <c r="JJC128"/>
      <c r="JJE128"/>
      <c r="JJG128"/>
      <c r="JJI128"/>
      <c r="JJK128"/>
      <c r="JJM128"/>
      <c r="JJO128"/>
      <c r="JJQ128"/>
      <c r="JJS128"/>
      <c r="JJU128"/>
      <c r="JJW128"/>
      <c r="JJY128"/>
      <c r="JKA128"/>
      <c r="JKC128"/>
      <c r="JKE128"/>
      <c r="JKG128"/>
      <c r="JKI128"/>
      <c r="JKK128"/>
      <c r="JKM128"/>
      <c r="JKO128"/>
      <c r="JKQ128"/>
      <c r="JKS128"/>
      <c r="JKU128"/>
      <c r="JKW128"/>
      <c r="JKY128"/>
      <c r="JLA128"/>
      <c r="JLC128"/>
      <c r="JLE128"/>
      <c r="JLG128"/>
      <c r="JLI128"/>
      <c r="JLK128"/>
      <c r="JLM128"/>
      <c r="JLO128"/>
      <c r="JLQ128"/>
      <c r="JLS128"/>
      <c r="JLU128"/>
      <c r="JLW128"/>
      <c r="JLY128"/>
      <c r="JMA128"/>
      <c r="JMC128"/>
      <c r="JME128"/>
      <c r="JMG128"/>
      <c r="JMI128"/>
      <c r="JMK128"/>
      <c r="JMM128"/>
      <c r="JMO128"/>
      <c r="JMQ128"/>
      <c r="JMS128"/>
      <c r="JMU128"/>
      <c r="JMW128"/>
      <c r="JMY128"/>
      <c r="JNA128"/>
      <c r="JNC128"/>
      <c r="JNE128"/>
      <c r="JNG128"/>
      <c r="JNI128"/>
      <c r="JNK128"/>
      <c r="JNM128"/>
      <c r="JNO128"/>
      <c r="JNQ128"/>
      <c r="JNS128"/>
      <c r="JNU128"/>
      <c r="JNW128"/>
      <c r="JNY128"/>
      <c r="JOA128"/>
      <c r="JOC128"/>
      <c r="JOE128"/>
      <c r="JOG128"/>
      <c r="JOI128"/>
      <c r="JOK128"/>
      <c r="JOM128"/>
      <c r="JOO128"/>
      <c r="JOQ128"/>
      <c r="JOS128"/>
      <c r="JOU128"/>
      <c r="JOW128"/>
      <c r="JOY128"/>
      <c r="JPA128"/>
      <c r="JPC128"/>
      <c r="JPE128"/>
      <c r="JPG128"/>
      <c r="JPI128"/>
      <c r="JPK128"/>
      <c r="JPM128"/>
      <c r="JPO128"/>
      <c r="JPQ128"/>
      <c r="JPS128"/>
      <c r="JPU128"/>
      <c r="JPW128"/>
      <c r="JPY128"/>
      <c r="JQA128"/>
      <c r="JQC128"/>
      <c r="JQE128"/>
      <c r="JQG128"/>
      <c r="JQI128"/>
      <c r="JQK128"/>
      <c r="JQM128"/>
      <c r="JQO128"/>
      <c r="JQQ128"/>
      <c r="JQS128"/>
      <c r="JQU128"/>
      <c r="JQW128"/>
      <c r="JQY128"/>
      <c r="JRA128"/>
      <c r="JRC128"/>
      <c r="JRE128"/>
      <c r="JRG128"/>
      <c r="JRI128"/>
      <c r="JRK128"/>
      <c r="JRM128"/>
      <c r="JRO128"/>
      <c r="JRQ128"/>
      <c r="JRS128"/>
      <c r="JRU128"/>
      <c r="JRW128"/>
      <c r="JRY128"/>
      <c r="JSA128"/>
      <c r="JSC128"/>
      <c r="JSE128"/>
      <c r="JSG128"/>
      <c r="JSI128"/>
      <c r="JSK128"/>
      <c r="JSM128"/>
      <c r="JSO128"/>
      <c r="JSQ128"/>
      <c r="JSS128"/>
      <c r="JSU128"/>
      <c r="JSW128"/>
      <c r="JSY128"/>
      <c r="JTA128"/>
      <c r="JTC128"/>
      <c r="JTE128"/>
      <c r="JTG128"/>
      <c r="JTI128"/>
      <c r="JTK128"/>
      <c r="JTM128"/>
      <c r="JTO128"/>
      <c r="JTQ128"/>
      <c r="JTS128"/>
      <c r="JTU128"/>
      <c r="JTW128"/>
      <c r="JTY128"/>
      <c r="JUA128"/>
      <c r="JUC128"/>
      <c r="JUE128"/>
      <c r="JUG128"/>
      <c r="JUI128"/>
      <c r="JUK128"/>
      <c r="JUM128"/>
      <c r="JUO128"/>
      <c r="JUQ128"/>
      <c r="JUS128"/>
      <c r="JUU128"/>
      <c r="JUW128"/>
      <c r="JUY128"/>
      <c r="JVA128"/>
      <c r="JVC128"/>
      <c r="JVE128"/>
      <c r="JVG128"/>
      <c r="JVI128"/>
      <c r="JVK128"/>
      <c r="JVM128"/>
      <c r="JVO128"/>
      <c r="JVQ128"/>
      <c r="JVS128"/>
      <c r="JVU128"/>
      <c r="JVW128"/>
      <c r="JVY128"/>
      <c r="JWA128"/>
      <c r="JWC128"/>
      <c r="JWE128"/>
      <c r="JWG128"/>
      <c r="JWI128"/>
      <c r="JWK128"/>
      <c r="JWM128"/>
      <c r="JWO128"/>
      <c r="JWQ128"/>
      <c r="JWS128"/>
      <c r="JWU128"/>
      <c r="JWW128"/>
      <c r="JWY128"/>
      <c r="JXA128"/>
      <c r="JXC128"/>
      <c r="JXE128"/>
      <c r="JXG128"/>
      <c r="JXI128"/>
      <c r="JXK128"/>
      <c r="JXM128"/>
      <c r="JXO128"/>
      <c r="JXQ128"/>
      <c r="JXS128"/>
      <c r="JXU128"/>
      <c r="JXW128"/>
      <c r="JXY128"/>
      <c r="JYA128"/>
      <c r="JYC128"/>
      <c r="JYE128"/>
      <c r="JYG128"/>
      <c r="JYI128"/>
      <c r="JYK128"/>
      <c r="JYM128"/>
      <c r="JYO128"/>
      <c r="JYQ128"/>
      <c r="JYS128"/>
      <c r="JYU128"/>
      <c r="JYW128"/>
      <c r="JYY128"/>
      <c r="JZA128"/>
      <c r="JZC128"/>
      <c r="JZE128"/>
      <c r="JZG128"/>
      <c r="JZI128"/>
      <c r="JZK128"/>
      <c r="JZM128"/>
      <c r="JZO128"/>
      <c r="JZQ128"/>
      <c r="JZS128"/>
      <c r="JZU128"/>
      <c r="JZW128"/>
      <c r="JZY128"/>
      <c r="KAA128"/>
      <c r="KAC128"/>
      <c r="KAE128"/>
      <c r="KAG128"/>
      <c r="KAI128"/>
      <c r="KAK128"/>
      <c r="KAM128"/>
      <c r="KAO128"/>
      <c r="KAQ128"/>
      <c r="KAS128"/>
      <c r="KAU128"/>
      <c r="KAW128"/>
      <c r="KAY128"/>
      <c r="KBA128"/>
      <c r="KBC128"/>
      <c r="KBE128"/>
      <c r="KBG128"/>
      <c r="KBI128"/>
      <c r="KBK128"/>
      <c r="KBM128"/>
      <c r="KBO128"/>
      <c r="KBQ128"/>
      <c r="KBS128"/>
      <c r="KBU128"/>
      <c r="KBW128"/>
      <c r="KBY128"/>
      <c r="KCA128"/>
      <c r="KCC128"/>
      <c r="KCE128"/>
      <c r="KCG128"/>
      <c r="KCI128"/>
      <c r="KCK128"/>
      <c r="KCM128"/>
      <c r="KCO128"/>
      <c r="KCQ128"/>
      <c r="KCS128"/>
      <c r="KCU128"/>
      <c r="KCW128"/>
      <c r="KCY128"/>
      <c r="KDA128"/>
      <c r="KDC128"/>
      <c r="KDE128"/>
      <c r="KDG128"/>
      <c r="KDI128"/>
      <c r="KDK128"/>
      <c r="KDM128"/>
      <c r="KDO128"/>
      <c r="KDQ128"/>
      <c r="KDS128"/>
      <c r="KDU128"/>
      <c r="KDW128"/>
      <c r="KDY128"/>
      <c r="KEA128"/>
      <c r="KEC128"/>
      <c r="KEE128"/>
      <c r="KEG128"/>
      <c r="KEI128"/>
      <c r="KEK128"/>
      <c r="KEM128"/>
      <c r="KEO128"/>
      <c r="KEQ128"/>
      <c r="KES128"/>
      <c r="KEU128"/>
      <c r="KEW128"/>
      <c r="KEY128"/>
      <c r="KFA128"/>
      <c r="KFC128"/>
      <c r="KFE128"/>
      <c r="KFG128"/>
      <c r="KFI128"/>
      <c r="KFK128"/>
      <c r="KFM128"/>
      <c r="KFO128"/>
      <c r="KFQ128"/>
      <c r="KFS128"/>
      <c r="KFU128"/>
      <c r="KFW128"/>
      <c r="KFY128"/>
      <c r="KGA128"/>
      <c r="KGC128"/>
      <c r="KGE128"/>
      <c r="KGG128"/>
      <c r="KGI128"/>
      <c r="KGK128"/>
      <c r="KGM128"/>
      <c r="KGO128"/>
      <c r="KGQ128"/>
      <c r="KGS128"/>
      <c r="KGU128"/>
      <c r="KGW128"/>
      <c r="KGY128"/>
      <c r="KHA128"/>
      <c r="KHC128"/>
      <c r="KHE128"/>
      <c r="KHG128"/>
      <c r="KHI128"/>
      <c r="KHK128"/>
      <c r="KHM128"/>
      <c r="KHO128"/>
      <c r="KHQ128"/>
      <c r="KHS128"/>
      <c r="KHU128"/>
      <c r="KHW128"/>
      <c r="KHY128"/>
      <c r="KIA128"/>
      <c r="KIC128"/>
      <c r="KIE128"/>
      <c r="KIG128"/>
      <c r="KII128"/>
      <c r="KIK128"/>
      <c r="KIM128"/>
      <c r="KIO128"/>
      <c r="KIQ128"/>
      <c r="KIS128"/>
      <c r="KIU128"/>
      <c r="KIW128"/>
      <c r="KIY128"/>
      <c r="KJA128"/>
      <c r="KJC128"/>
      <c r="KJE128"/>
      <c r="KJG128"/>
      <c r="KJI128"/>
      <c r="KJK128"/>
      <c r="KJM128"/>
      <c r="KJO128"/>
      <c r="KJQ128"/>
      <c r="KJS128"/>
      <c r="KJU128"/>
      <c r="KJW128"/>
      <c r="KJY128"/>
      <c r="KKA128"/>
      <c r="KKC128"/>
      <c r="KKE128"/>
      <c r="KKG128"/>
      <c r="KKI128"/>
      <c r="KKK128"/>
      <c r="KKM128"/>
      <c r="KKO128"/>
      <c r="KKQ128"/>
      <c r="KKS128"/>
      <c r="KKU128"/>
      <c r="KKW128"/>
      <c r="KKY128"/>
      <c r="KLA128"/>
      <c r="KLC128"/>
      <c r="KLE128"/>
      <c r="KLG128"/>
      <c r="KLI128"/>
      <c r="KLK128"/>
      <c r="KLM128"/>
      <c r="KLO128"/>
      <c r="KLQ128"/>
      <c r="KLS128"/>
      <c r="KLU128"/>
      <c r="KLW128"/>
      <c r="KLY128"/>
      <c r="KMA128"/>
      <c r="KMC128"/>
      <c r="KME128"/>
      <c r="KMG128"/>
      <c r="KMI128"/>
      <c r="KMK128"/>
      <c r="KMM128"/>
      <c r="KMO128"/>
      <c r="KMQ128"/>
      <c r="KMS128"/>
      <c r="KMU128"/>
      <c r="KMW128"/>
      <c r="KMY128"/>
      <c r="KNA128"/>
      <c r="KNC128"/>
      <c r="KNE128"/>
      <c r="KNG128"/>
      <c r="KNI128"/>
      <c r="KNK128"/>
      <c r="KNM128"/>
      <c r="KNO128"/>
      <c r="KNQ128"/>
      <c r="KNS128"/>
      <c r="KNU128"/>
      <c r="KNW128"/>
      <c r="KNY128"/>
      <c r="KOA128"/>
      <c r="KOC128"/>
      <c r="KOE128"/>
      <c r="KOG128"/>
      <c r="KOI128"/>
      <c r="KOK128"/>
      <c r="KOM128"/>
      <c r="KOO128"/>
      <c r="KOQ128"/>
      <c r="KOS128"/>
      <c r="KOU128"/>
      <c r="KOW128"/>
      <c r="KOY128"/>
      <c r="KPA128"/>
      <c r="KPC128"/>
      <c r="KPE128"/>
      <c r="KPG128"/>
      <c r="KPI128"/>
      <c r="KPK128"/>
      <c r="KPM128"/>
      <c r="KPO128"/>
      <c r="KPQ128"/>
      <c r="KPS128"/>
      <c r="KPU128"/>
      <c r="KPW128"/>
      <c r="KPY128"/>
      <c r="KQA128"/>
      <c r="KQC128"/>
      <c r="KQE128"/>
      <c r="KQG128"/>
      <c r="KQI128"/>
      <c r="KQK128"/>
      <c r="KQM128"/>
      <c r="KQO128"/>
      <c r="KQQ128"/>
      <c r="KQS128"/>
      <c r="KQU128"/>
      <c r="KQW128"/>
      <c r="KQY128"/>
      <c r="KRA128"/>
      <c r="KRC128"/>
      <c r="KRE128"/>
      <c r="KRG128"/>
      <c r="KRI128"/>
      <c r="KRK128"/>
      <c r="KRM128"/>
      <c r="KRO128"/>
      <c r="KRQ128"/>
      <c r="KRS128"/>
      <c r="KRU128"/>
      <c r="KRW128"/>
      <c r="KRY128"/>
      <c r="KSA128"/>
      <c r="KSC128"/>
      <c r="KSE128"/>
      <c r="KSG128"/>
      <c r="KSI128"/>
      <c r="KSK128"/>
      <c r="KSM128"/>
      <c r="KSO128"/>
      <c r="KSQ128"/>
      <c r="KSS128"/>
      <c r="KSU128"/>
      <c r="KSW128"/>
      <c r="KSY128"/>
      <c r="KTA128"/>
      <c r="KTC128"/>
      <c r="KTE128"/>
      <c r="KTG128"/>
      <c r="KTI128"/>
      <c r="KTK128"/>
      <c r="KTM128"/>
      <c r="KTO128"/>
      <c r="KTQ128"/>
      <c r="KTS128"/>
      <c r="KTU128"/>
      <c r="KTW128"/>
      <c r="KTY128"/>
      <c r="KUA128"/>
      <c r="KUC128"/>
      <c r="KUE128"/>
      <c r="KUG128"/>
      <c r="KUI128"/>
      <c r="KUK128"/>
      <c r="KUM128"/>
      <c r="KUO128"/>
      <c r="KUQ128"/>
      <c r="KUS128"/>
      <c r="KUU128"/>
      <c r="KUW128"/>
      <c r="KUY128"/>
      <c r="KVA128"/>
      <c r="KVC128"/>
      <c r="KVE128"/>
      <c r="KVG128"/>
      <c r="KVI128"/>
      <c r="KVK128"/>
      <c r="KVM128"/>
      <c r="KVO128"/>
      <c r="KVQ128"/>
      <c r="KVS128"/>
      <c r="KVU128"/>
      <c r="KVW128"/>
      <c r="KVY128"/>
      <c r="KWA128"/>
      <c r="KWC128"/>
      <c r="KWE128"/>
      <c r="KWG128"/>
      <c r="KWI128"/>
      <c r="KWK128"/>
      <c r="KWM128"/>
      <c r="KWO128"/>
      <c r="KWQ128"/>
      <c r="KWS128"/>
      <c r="KWU128"/>
      <c r="KWW128"/>
      <c r="KWY128"/>
      <c r="KXA128"/>
      <c r="KXC128"/>
      <c r="KXE128"/>
      <c r="KXG128"/>
      <c r="KXI128"/>
      <c r="KXK128"/>
      <c r="KXM128"/>
      <c r="KXO128"/>
      <c r="KXQ128"/>
      <c r="KXS128"/>
      <c r="KXU128"/>
      <c r="KXW128"/>
      <c r="KXY128"/>
      <c r="KYA128"/>
      <c r="KYC128"/>
      <c r="KYE128"/>
      <c r="KYG128"/>
      <c r="KYI128"/>
      <c r="KYK128"/>
      <c r="KYM128"/>
      <c r="KYO128"/>
      <c r="KYQ128"/>
      <c r="KYS128"/>
      <c r="KYU128"/>
      <c r="KYW128"/>
      <c r="KYY128"/>
      <c r="KZA128"/>
      <c r="KZC128"/>
      <c r="KZE128"/>
      <c r="KZG128"/>
      <c r="KZI128"/>
      <c r="KZK128"/>
      <c r="KZM128"/>
      <c r="KZO128"/>
      <c r="KZQ128"/>
      <c r="KZS128"/>
      <c r="KZU128"/>
      <c r="KZW128"/>
      <c r="KZY128"/>
      <c r="LAA128"/>
      <c r="LAC128"/>
      <c r="LAE128"/>
      <c r="LAG128"/>
      <c r="LAI128"/>
      <c r="LAK128"/>
      <c r="LAM128"/>
      <c r="LAO128"/>
      <c r="LAQ128"/>
      <c r="LAS128"/>
      <c r="LAU128"/>
      <c r="LAW128"/>
      <c r="LAY128"/>
      <c r="LBA128"/>
      <c r="LBC128"/>
      <c r="LBE128"/>
      <c r="LBG128"/>
      <c r="LBI128"/>
      <c r="LBK128"/>
      <c r="LBM128"/>
      <c r="LBO128"/>
      <c r="LBQ128"/>
      <c r="LBS128"/>
      <c r="LBU128"/>
      <c r="LBW128"/>
      <c r="LBY128"/>
      <c r="LCA128"/>
      <c r="LCC128"/>
      <c r="LCE128"/>
      <c r="LCG128"/>
      <c r="LCI128"/>
      <c r="LCK128"/>
      <c r="LCM128"/>
      <c r="LCO128"/>
      <c r="LCQ128"/>
      <c r="LCS128"/>
      <c r="LCU128"/>
      <c r="LCW128"/>
      <c r="LCY128"/>
      <c r="LDA128"/>
      <c r="LDC128"/>
      <c r="LDE128"/>
      <c r="LDG128"/>
      <c r="LDI128"/>
      <c r="LDK128"/>
      <c r="LDM128"/>
      <c r="LDO128"/>
      <c r="LDQ128"/>
      <c r="LDS128"/>
      <c r="LDU128"/>
      <c r="LDW128"/>
      <c r="LDY128"/>
      <c r="LEA128"/>
      <c r="LEC128"/>
      <c r="LEE128"/>
      <c r="LEG128"/>
      <c r="LEI128"/>
      <c r="LEK128"/>
      <c r="LEM128"/>
      <c r="LEO128"/>
      <c r="LEQ128"/>
      <c r="LES128"/>
      <c r="LEU128"/>
      <c r="LEW128"/>
      <c r="LEY128"/>
      <c r="LFA128"/>
      <c r="LFC128"/>
      <c r="LFE128"/>
      <c r="LFG128"/>
      <c r="LFI128"/>
      <c r="LFK128"/>
      <c r="LFM128"/>
      <c r="LFO128"/>
      <c r="LFQ128"/>
      <c r="LFS128"/>
      <c r="LFU128"/>
      <c r="LFW128"/>
      <c r="LFY128"/>
      <c r="LGA128"/>
      <c r="LGC128"/>
      <c r="LGE128"/>
      <c r="LGG128"/>
      <c r="LGI128"/>
      <c r="LGK128"/>
      <c r="LGM128"/>
      <c r="LGO128"/>
      <c r="LGQ128"/>
      <c r="LGS128"/>
      <c r="LGU128"/>
      <c r="LGW128"/>
      <c r="LGY128"/>
      <c r="LHA128"/>
      <c r="LHC128"/>
      <c r="LHE128"/>
      <c r="LHG128"/>
      <c r="LHI128"/>
      <c r="LHK128"/>
      <c r="LHM128"/>
      <c r="LHO128"/>
      <c r="LHQ128"/>
      <c r="LHS128"/>
      <c r="LHU128"/>
      <c r="LHW128"/>
      <c r="LHY128"/>
      <c r="LIA128"/>
      <c r="LIC128"/>
      <c r="LIE128"/>
      <c r="LIG128"/>
      <c r="LII128"/>
      <c r="LIK128"/>
      <c r="LIM128"/>
      <c r="LIO128"/>
      <c r="LIQ128"/>
      <c r="LIS128"/>
      <c r="LIU128"/>
      <c r="LIW128"/>
      <c r="LIY128"/>
      <c r="LJA128"/>
      <c r="LJC128"/>
      <c r="LJE128"/>
      <c r="LJG128"/>
      <c r="LJI128"/>
      <c r="LJK128"/>
      <c r="LJM128"/>
      <c r="LJO128"/>
      <c r="LJQ128"/>
      <c r="LJS128"/>
      <c r="LJU128"/>
      <c r="LJW128"/>
      <c r="LJY128"/>
      <c r="LKA128"/>
      <c r="LKC128"/>
      <c r="LKE128"/>
      <c r="LKG128"/>
      <c r="LKI128"/>
      <c r="LKK128"/>
      <c r="LKM128"/>
      <c r="LKO128"/>
      <c r="LKQ128"/>
      <c r="LKS128"/>
      <c r="LKU128"/>
      <c r="LKW128"/>
      <c r="LKY128"/>
      <c r="LLA128"/>
      <c r="LLC128"/>
      <c r="LLE128"/>
      <c r="LLG128"/>
      <c r="LLI128"/>
      <c r="LLK128"/>
      <c r="LLM128"/>
      <c r="LLO128"/>
      <c r="LLQ128"/>
      <c r="LLS128"/>
      <c r="LLU128"/>
      <c r="LLW128"/>
      <c r="LLY128"/>
      <c r="LMA128"/>
      <c r="LMC128"/>
      <c r="LME128"/>
      <c r="LMG128"/>
      <c r="LMI128"/>
      <c r="LMK128"/>
      <c r="LMM128"/>
      <c r="LMO128"/>
      <c r="LMQ128"/>
      <c r="LMS128"/>
      <c r="LMU128"/>
      <c r="LMW128"/>
      <c r="LMY128"/>
      <c r="LNA128"/>
      <c r="LNC128"/>
      <c r="LNE128"/>
      <c r="LNG128"/>
      <c r="LNI128"/>
      <c r="LNK128"/>
      <c r="LNM128"/>
      <c r="LNO128"/>
      <c r="LNQ128"/>
      <c r="LNS128"/>
      <c r="LNU128"/>
      <c r="LNW128"/>
      <c r="LNY128"/>
      <c r="LOA128"/>
      <c r="LOC128"/>
      <c r="LOE128"/>
      <c r="LOG128"/>
      <c r="LOI128"/>
      <c r="LOK128"/>
      <c r="LOM128"/>
      <c r="LOO128"/>
      <c r="LOQ128"/>
      <c r="LOS128"/>
      <c r="LOU128"/>
      <c r="LOW128"/>
      <c r="LOY128"/>
      <c r="LPA128"/>
      <c r="LPC128"/>
      <c r="LPE128"/>
      <c r="LPG128"/>
      <c r="LPI128"/>
      <c r="LPK128"/>
      <c r="LPM128"/>
      <c r="LPO128"/>
      <c r="LPQ128"/>
      <c r="LPS128"/>
      <c r="LPU128"/>
      <c r="LPW128"/>
      <c r="LPY128"/>
      <c r="LQA128"/>
      <c r="LQC128"/>
      <c r="LQE128"/>
      <c r="LQG128"/>
      <c r="LQI128"/>
      <c r="LQK128"/>
      <c r="LQM128"/>
      <c r="LQO128"/>
      <c r="LQQ128"/>
      <c r="LQS128"/>
      <c r="LQU128"/>
      <c r="LQW128"/>
      <c r="LQY128"/>
      <c r="LRA128"/>
      <c r="LRC128"/>
      <c r="LRE128"/>
      <c r="LRG128"/>
      <c r="LRI128"/>
      <c r="LRK128"/>
      <c r="LRM128"/>
      <c r="LRO128"/>
      <c r="LRQ128"/>
      <c r="LRS128"/>
      <c r="LRU128"/>
      <c r="LRW128"/>
      <c r="LRY128"/>
      <c r="LSA128"/>
      <c r="LSC128"/>
      <c r="LSE128"/>
      <c r="LSG128"/>
      <c r="LSI128"/>
      <c r="LSK128"/>
      <c r="LSM128"/>
      <c r="LSO128"/>
      <c r="LSQ128"/>
      <c r="LSS128"/>
      <c r="LSU128"/>
      <c r="LSW128"/>
      <c r="LSY128"/>
      <c r="LTA128"/>
      <c r="LTC128"/>
      <c r="LTE128"/>
      <c r="LTG128"/>
      <c r="LTI128"/>
      <c r="LTK128"/>
      <c r="LTM128"/>
      <c r="LTO128"/>
      <c r="LTQ128"/>
      <c r="LTS128"/>
      <c r="LTU128"/>
      <c r="LTW128"/>
      <c r="LTY128"/>
      <c r="LUA128"/>
      <c r="LUC128"/>
      <c r="LUE128"/>
      <c r="LUG128"/>
      <c r="LUI128"/>
      <c r="LUK128"/>
      <c r="LUM128"/>
      <c r="LUO128"/>
      <c r="LUQ128"/>
      <c r="LUS128"/>
      <c r="LUU128"/>
      <c r="LUW128"/>
      <c r="LUY128"/>
      <c r="LVA128"/>
      <c r="LVC128"/>
      <c r="LVE128"/>
      <c r="LVG128"/>
      <c r="LVI128"/>
      <c r="LVK128"/>
      <c r="LVM128"/>
      <c r="LVO128"/>
      <c r="LVQ128"/>
      <c r="LVS128"/>
      <c r="LVU128"/>
      <c r="LVW128"/>
      <c r="LVY128"/>
      <c r="LWA128"/>
      <c r="LWC128"/>
      <c r="LWE128"/>
      <c r="LWG128"/>
      <c r="LWI128"/>
      <c r="LWK128"/>
      <c r="LWM128"/>
      <c r="LWO128"/>
      <c r="LWQ128"/>
      <c r="LWS128"/>
      <c r="LWU128"/>
      <c r="LWW128"/>
      <c r="LWY128"/>
      <c r="LXA128"/>
      <c r="LXC128"/>
      <c r="LXE128"/>
      <c r="LXG128"/>
      <c r="LXI128"/>
      <c r="LXK128"/>
      <c r="LXM128"/>
      <c r="LXO128"/>
      <c r="LXQ128"/>
      <c r="LXS128"/>
      <c r="LXU128"/>
      <c r="LXW128"/>
      <c r="LXY128"/>
      <c r="LYA128"/>
      <c r="LYC128"/>
      <c r="LYE128"/>
      <c r="LYG128"/>
      <c r="LYI128"/>
      <c r="LYK128"/>
      <c r="LYM128"/>
      <c r="LYO128"/>
      <c r="LYQ128"/>
      <c r="LYS128"/>
      <c r="LYU128"/>
      <c r="LYW128"/>
      <c r="LYY128"/>
      <c r="LZA128"/>
      <c r="LZC128"/>
      <c r="LZE128"/>
      <c r="LZG128"/>
      <c r="LZI128"/>
      <c r="LZK128"/>
      <c r="LZM128"/>
      <c r="LZO128"/>
      <c r="LZQ128"/>
      <c r="LZS128"/>
      <c r="LZU128"/>
      <c r="LZW128"/>
      <c r="LZY128"/>
      <c r="MAA128"/>
      <c r="MAC128"/>
      <c r="MAE128"/>
      <c r="MAG128"/>
      <c r="MAI128"/>
      <c r="MAK128"/>
      <c r="MAM128"/>
      <c r="MAO128"/>
      <c r="MAQ128"/>
      <c r="MAS128"/>
      <c r="MAU128"/>
      <c r="MAW128"/>
      <c r="MAY128"/>
      <c r="MBA128"/>
      <c r="MBC128"/>
      <c r="MBE128"/>
      <c r="MBG128"/>
      <c r="MBI128"/>
      <c r="MBK128"/>
      <c r="MBM128"/>
      <c r="MBO128"/>
      <c r="MBQ128"/>
      <c r="MBS128"/>
      <c r="MBU128"/>
      <c r="MBW128"/>
      <c r="MBY128"/>
      <c r="MCA128"/>
      <c r="MCC128"/>
      <c r="MCE128"/>
      <c r="MCG128"/>
      <c r="MCI128"/>
      <c r="MCK128"/>
      <c r="MCM128"/>
      <c r="MCO128"/>
      <c r="MCQ128"/>
      <c r="MCS128"/>
      <c r="MCU128"/>
      <c r="MCW128"/>
      <c r="MCY128"/>
      <c r="MDA128"/>
      <c r="MDC128"/>
      <c r="MDE128"/>
      <c r="MDG128"/>
      <c r="MDI128"/>
      <c r="MDK128"/>
      <c r="MDM128"/>
      <c r="MDO128"/>
      <c r="MDQ128"/>
      <c r="MDS128"/>
      <c r="MDU128"/>
      <c r="MDW128"/>
      <c r="MDY128"/>
      <c r="MEA128"/>
      <c r="MEC128"/>
      <c r="MEE128"/>
      <c r="MEG128"/>
      <c r="MEI128"/>
      <c r="MEK128"/>
      <c r="MEM128"/>
      <c r="MEO128"/>
      <c r="MEQ128"/>
      <c r="MES128"/>
      <c r="MEU128"/>
      <c r="MEW128"/>
      <c r="MEY128"/>
      <c r="MFA128"/>
      <c r="MFC128"/>
      <c r="MFE128"/>
      <c r="MFG128"/>
      <c r="MFI128"/>
      <c r="MFK128"/>
      <c r="MFM128"/>
      <c r="MFO128"/>
      <c r="MFQ128"/>
      <c r="MFS128"/>
      <c r="MFU128"/>
      <c r="MFW128"/>
      <c r="MFY128"/>
      <c r="MGA128"/>
      <c r="MGC128"/>
      <c r="MGE128"/>
      <c r="MGG128"/>
      <c r="MGI128"/>
      <c r="MGK128"/>
      <c r="MGM128"/>
      <c r="MGO128"/>
      <c r="MGQ128"/>
      <c r="MGS128"/>
      <c r="MGU128"/>
      <c r="MGW128"/>
      <c r="MGY128"/>
      <c r="MHA128"/>
      <c r="MHC128"/>
      <c r="MHE128"/>
      <c r="MHG128"/>
      <c r="MHI128"/>
      <c r="MHK128"/>
      <c r="MHM128"/>
      <c r="MHO128"/>
      <c r="MHQ128"/>
      <c r="MHS128"/>
      <c r="MHU128"/>
      <c r="MHW128"/>
      <c r="MHY128"/>
      <c r="MIA128"/>
      <c r="MIC128"/>
      <c r="MIE128"/>
      <c r="MIG128"/>
      <c r="MII128"/>
      <c r="MIK128"/>
      <c r="MIM128"/>
      <c r="MIO128"/>
      <c r="MIQ128"/>
      <c r="MIS128"/>
      <c r="MIU128"/>
      <c r="MIW128"/>
      <c r="MIY128"/>
      <c r="MJA128"/>
      <c r="MJC128"/>
      <c r="MJE128"/>
      <c r="MJG128"/>
      <c r="MJI128"/>
      <c r="MJK128"/>
      <c r="MJM128"/>
      <c r="MJO128"/>
      <c r="MJQ128"/>
      <c r="MJS128"/>
      <c r="MJU128"/>
      <c r="MJW128"/>
      <c r="MJY128"/>
      <c r="MKA128"/>
      <c r="MKC128"/>
      <c r="MKE128"/>
      <c r="MKG128"/>
      <c r="MKI128"/>
      <c r="MKK128"/>
      <c r="MKM128"/>
      <c r="MKO128"/>
      <c r="MKQ128"/>
      <c r="MKS128"/>
      <c r="MKU128"/>
      <c r="MKW128"/>
      <c r="MKY128"/>
      <c r="MLA128"/>
      <c r="MLC128"/>
      <c r="MLE128"/>
      <c r="MLG128"/>
      <c r="MLI128"/>
      <c r="MLK128"/>
      <c r="MLM128"/>
      <c r="MLO128"/>
      <c r="MLQ128"/>
      <c r="MLS128"/>
      <c r="MLU128"/>
      <c r="MLW128"/>
      <c r="MLY128"/>
      <c r="MMA128"/>
      <c r="MMC128"/>
      <c r="MME128"/>
      <c r="MMG128"/>
      <c r="MMI128"/>
      <c r="MMK128"/>
      <c r="MMM128"/>
      <c r="MMO128"/>
      <c r="MMQ128"/>
      <c r="MMS128"/>
      <c r="MMU128"/>
      <c r="MMW128"/>
      <c r="MMY128"/>
      <c r="MNA128"/>
      <c r="MNC128"/>
      <c r="MNE128"/>
      <c r="MNG128"/>
      <c r="MNI128"/>
      <c r="MNK128"/>
      <c r="MNM128"/>
      <c r="MNO128"/>
      <c r="MNQ128"/>
      <c r="MNS128"/>
      <c r="MNU128"/>
      <c r="MNW128"/>
      <c r="MNY128"/>
      <c r="MOA128"/>
      <c r="MOC128"/>
      <c r="MOE128"/>
      <c r="MOG128"/>
      <c r="MOI128"/>
      <c r="MOK128"/>
      <c r="MOM128"/>
      <c r="MOO128"/>
      <c r="MOQ128"/>
      <c r="MOS128"/>
      <c r="MOU128"/>
      <c r="MOW128"/>
      <c r="MOY128"/>
      <c r="MPA128"/>
      <c r="MPC128"/>
      <c r="MPE128"/>
      <c r="MPG128"/>
      <c r="MPI128"/>
      <c r="MPK128"/>
      <c r="MPM128"/>
      <c r="MPO128"/>
      <c r="MPQ128"/>
      <c r="MPS128"/>
      <c r="MPU128"/>
      <c r="MPW128"/>
      <c r="MPY128"/>
      <c r="MQA128"/>
      <c r="MQC128"/>
      <c r="MQE128"/>
      <c r="MQG128"/>
      <c r="MQI128"/>
      <c r="MQK128"/>
      <c r="MQM128"/>
      <c r="MQO128"/>
      <c r="MQQ128"/>
      <c r="MQS128"/>
      <c r="MQU128"/>
      <c r="MQW128"/>
      <c r="MQY128"/>
      <c r="MRA128"/>
      <c r="MRC128"/>
      <c r="MRE128"/>
      <c r="MRG128"/>
      <c r="MRI128"/>
      <c r="MRK128"/>
      <c r="MRM128"/>
      <c r="MRO128"/>
      <c r="MRQ128"/>
      <c r="MRS128"/>
      <c r="MRU128"/>
      <c r="MRW128"/>
      <c r="MRY128"/>
      <c r="MSA128"/>
      <c r="MSC128"/>
      <c r="MSE128"/>
      <c r="MSG128"/>
      <c r="MSI128"/>
      <c r="MSK128"/>
      <c r="MSM128"/>
      <c r="MSO128"/>
      <c r="MSQ128"/>
      <c r="MSS128"/>
      <c r="MSU128"/>
      <c r="MSW128"/>
      <c r="MSY128"/>
      <c r="MTA128"/>
      <c r="MTC128"/>
      <c r="MTE128"/>
      <c r="MTG128"/>
      <c r="MTI128"/>
      <c r="MTK128"/>
      <c r="MTM128"/>
      <c r="MTO128"/>
      <c r="MTQ128"/>
      <c r="MTS128"/>
      <c r="MTU128"/>
      <c r="MTW128"/>
      <c r="MTY128"/>
      <c r="MUA128"/>
      <c r="MUC128"/>
      <c r="MUE128"/>
      <c r="MUG128"/>
      <c r="MUI128"/>
      <c r="MUK128"/>
      <c r="MUM128"/>
      <c r="MUO128"/>
      <c r="MUQ128"/>
      <c r="MUS128"/>
      <c r="MUU128"/>
      <c r="MUW128"/>
      <c r="MUY128"/>
      <c r="MVA128"/>
      <c r="MVC128"/>
      <c r="MVE128"/>
      <c r="MVG128"/>
      <c r="MVI128"/>
      <c r="MVK128"/>
      <c r="MVM128"/>
      <c r="MVO128"/>
      <c r="MVQ128"/>
      <c r="MVS128"/>
      <c r="MVU128"/>
      <c r="MVW128"/>
      <c r="MVY128"/>
      <c r="MWA128"/>
      <c r="MWC128"/>
      <c r="MWE128"/>
      <c r="MWG128"/>
      <c r="MWI128"/>
      <c r="MWK128"/>
      <c r="MWM128"/>
      <c r="MWO128"/>
      <c r="MWQ128"/>
      <c r="MWS128"/>
      <c r="MWU128"/>
      <c r="MWW128"/>
      <c r="MWY128"/>
      <c r="MXA128"/>
      <c r="MXC128"/>
      <c r="MXE128"/>
      <c r="MXG128"/>
      <c r="MXI128"/>
      <c r="MXK128"/>
      <c r="MXM128"/>
      <c r="MXO128"/>
      <c r="MXQ128"/>
      <c r="MXS128"/>
      <c r="MXU128"/>
      <c r="MXW128"/>
      <c r="MXY128"/>
      <c r="MYA128"/>
      <c r="MYC128"/>
      <c r="MYE128"/>
      <c r="MYG128"/>
      <c r="MYI128"/>
      <c r="MYK128"/>
      <c r="MYM128"/>
      <c r="MYO128"/>
      <c r="MYQ128"/>
      <c r="MYS128"/>
      <c r="MYU128"/>
      <c r="MYW128"/>
      <c r="MYY128"/>
      <c r="MZA128"/>
      <c r="MZC128"/>
      <c r="MZE128"/>
      <c r="MZG128"/>
      <c r="MZI128"/>
      <c r="MZK128"/>
      <c r="MZM128"/>
      <c r="MZO128"/>
      <c r="MZQ128"/>
      <c r="MZS128"/>
      <c r="MZU128"/>
      <c r="MZW128"/>
      <c r="MZY128"/>
      <c r="NAA128"/>
      <c r="NAC128"/>
      <c r="NAE128"/>
      <c r="NAG128"/>
      <c r="NAI128"/>
      <c r="NAK128"/>
      <c r="NAM128"/>
      <c r="NAO128"/>
      <c r="NAQ128"/>
      <c r="NAS128"/>
      <c r="NAU128"/>
      <c r="NAW128"/>
      <c r="NAY128"/>
      <c r="NBA128"/>
      <c r="NBC128"/>
      <c r="NBE128"/>
      <c r="NBG128"/>
      <c r="NBI128"/>
      <c r="NBK128"/>
      <c r="NBM128"/>
      <c r="NBO128"/>
      <c r="NBQ128"/>
      <c r="NBS128"/>
      <c r="NBU128"/>
      <c r="NBW128"/>
      <c r="NBY128"/>
      <c r="NCA128"/>
      <c r="NCC128"/>
      <c r="NCE128"/>
      <c r="NCG128"/>
      <c r="NCI128"/>
      <c r="NCK128"/>
      <c r="NCM128"/>
      <c r="NCO128"/>
      <c r="NCQ128"/>
      <c r="NCS128"/>
      <c r="NCU128"/>
      <c r="NCW128"/>
      <c r="NCY128"/>
      <c r="NDA128"/>
      <c r="NDC128"/>
      <c r="NDE128"/>
      <c r="NDG128"/>
      <c r="NDI128"/>
      <c r="NDK128"/>
      <c r="NDM128"/>
      <c r="NDO128"/>
      <c r="NDQ128"/>
      <c r="NDS128"/>
      <c r="NDU128"/>
      <c r="NDW128"/>
      <c r="NDY128"/>
      <c r="NEA128"/>
      <c r="NEC128"/>
      <c r="NEE128"/>
      <c r="NEG128"/>
      <c r="NEI128"/>
      <c r="NEK128"/>
      <c r="NEM128"/>
      <c r="NEO128"/>
      <c r="NEQ128"/>
      <c r="NES128"/>
      <c r="NEU128"/>
      <c r="NEW128"/>
      <c r="NEY128"/>
      <c r="NFA128"/>
      <c r="NFC128"/>
      <c r="NFE128"/>
      <c r="NFG128"/>
      <c r="NFI128"/>
      <c r="NFK128"/>
      <c r="NFM128"/>
      <c r="NFO128"/>
      <c r="NFQ128"/>
      <c r="NFS128"/>
      <c r="NFU128"/>
      <c r="NFW128"/>
      <c r="NFY128"/>
      <c r="NGA128"/>
      <c r="NGC128"/>
      <c r="NGE128"/>
      <c r="NGG128"/>
      <c r="NGI128"/>
      <c r="NGK128"/>
      <c r="NGM128"/>
      <c r="NGO128"/>
      <c r="NGQ128"/>
      <c r="NGS128"/>
      <c r="NGU128"/>
      <c r="NGW128"/>
      <c r="NGY128"/>
      <c r="NHA128"/>
      <c r="NHC128"/>
      <c r="NHE128"/>
      <c r="NHG128"/>
      <c r="NHI128"/>
      <c r="NHK128"/>
      <c r="NHM128"/>
      <c r="NHO128"/>
      <c r="NHQ128"/>
      <c r="NHS128"/>
      <c r="NHU128"/>
      <c r="NHW128"/>
      <c r="NHY128"/>
      <c r="NIA128"/>
      <c r="NIC128"/>
      <c r="NIE128"/>
      <c r="NIG128"/>
      <c r="NII128"/>
      <c r="NIK128"/>
      <c r="NIM128"/>
      <c r="NIO128"/>
      <c r="NIQ128"/>
      <c r="NIS128"/>
      <c r="NIU128"/>
      <c r="NIW128"/>
      <c r="NIY128"/>
      <c r="NJA128"/>
      <c r="NJC128"/>
      <c r="NJE128"/>
      <c r="NJG128"/>
      <c r="NJI128"/>
      <c r="NJK128"/>
      <c r="NJM128"/>
      <c r="NJO128"/>
      <c r="NJQ128"/>
      <c r="NJS128"/>
      <c r="NJU128"/>
      <c r="NJW128"/>
      <c r="NJY128"/>
      <c r="NKA128"/>
      <c r="NKC128"/>
      <c r="NKE128"/>
      <c r="NKG128"/>
      <c r="NKI128"/>
      <c r="NKK128"/>
      <c r="NKM128"/>
      <c r="NKO128"/>
      <c r="NKQ128"/>
      <c r="NKS128"/>
      <c r="NKU128"/>
      <c r="NKW128"/>
      <c r="NKY128"/>
      <c r="NLA128"/>
      <c r="NLC128"/>
      <c r="NLE128"/>
      <c r="NLG128"/>
      <c r="NLI128"/>
      <c r="NLK128"/>
      <c r="NLM128"/>
      <c r="NLO128"/>
      <c r="NLQ128"/>
      <c r="NLS128"/>
      <c r="NLU128"/>
      <c r="NLW128"/>
      <c r="NLY128"/>
      <c r="NMA128"/>
      <c r="NMC128"/>
      <c r="NME128"/>
      <c r="NMG128"/>
      <c r="NMI128"/>
      <c r="NMK128"/>
      <c r="NMM128"/>
      <c r="NMO128"/>
      <c r="NMQ128"/>
      <c r="NMS128"/>
      <c r="NMU128"/>
      <c r="NMW128"/>
      <c r="NMY128"/>
      <c r="NNA128"/>
      <c r="NNC128"/>
      <c r="NNE128"/>
      <c r="NNG128"/>
      <c r="NNI128"/>
      <c r="NNK128"/>
      <c r="NNM128"/>
      <c r="NNO128"/>
      <c r="NNQ128"/>
      <c r="NNS128"/>
      <c r="NNU128"/>
      <c r="NNW128"/>
      <c r="NNY128"/>
      <c r="NOA128"/>
      <c r="NOC128"/>
      <c r="NOE128"/>
      <c r="NOG128"/>
      <c r="NOI128"/>
      <c r="NOK128"/>
      <c r="NOM128"/>
      <c r="NOO128"/>
      <c r="NOQ128"/>
      <c r="NOS128"/>
      <c r="NOU128"/>
      <c r="NOW128"/>
      <c r="NOY128"/>
      <c r="NPA128"/>
      <c r="NPC128"/>
      <c r="NPE128"/>
      <c r="NPG128"/>
      <c r="NPI128"/>
      <c r="NPK128"/>
      <c r="NPM128"/>
      <c r="NPO128"/>
      <c r="NPQ128"/>
      <c r="NPS128"/>
      <c r="NPU128"/>
      <c r="NPW128"/>
      <c r="NPY128"/>
      <c r="NQA128"/>
      <c r="NQC128"/>
      <c r="NQE128"/>
      <c r="NQG128"/>
      <c r="NQI128"/>
      <c r="NQK128"/>
      <c r="NQM128"/>
      <c r="NQO128"/>
      <c r="NQQ128"/>
      <c r="NQS128"/>
      <c r="NQU128"/>
      <c r="NQW128"/>
      <c r="NQY128"/>
      <c r="NRA128"/>
      <c r="NRC128"/>
      <c r="NRE128"/>
      <c r="NRG128"/>
      <c r="NRI128"/>
      <c r="NRK128"/>
      <c r="NRM128"/>
      <c r="NRO128"/>
      <c r="NRQ128"/>
      <c r="NRS128"/>
      <c r="NRU128"/>
      <c r="NRW128"/>
      <c r="NRY128"/>
      <c r="NSA128"/>
      <c r="NSC128"/>
      <c r="NSE128"/>
      <c r="NSG128"/>
      <c r="NSI128"/>
      <c r="NSK128"/>
      <c r="NSM128"/>
      <c r="NSO128"/>
      <c r="NSQ128"/>
      <c r="NSS128"/>
      <c r="NSU128"/>
      <c r="NSW128"/>
      <c r="NSY128"/>
      <c r="NTA128"/>
      <c r="NTC128"/>
      <c r="NTE128"/>
      <c r="NTG128"/>
      <c r="NTI128"/>
      <c r="NTK128"/>
      <c r="NTM128"/>
      <c r="NTO128"/>
      <c r="NTQ128"/>
      <c r="NTS128"/>
      <c r="NTU128"/>
      <c r="NTW128"/>
      <c r="NTY128"/>
      <c r="NUA128"/>
      <c r="NUC128"/>
      <c r="NUE128"/>
      <c r="NUG128"/>
      <c r="NUI128"/>
      <c r="NUK128"/>
      <c r="NUM128"/>
      <c r="NUO128"/>
      <c r="NUQ128"/>
      <c r="NUS128"/>
      <c r="NUU128"/>
      <c r="NUW128"/>
      <c r="NUY128"/>
      <c r="NVA128"/>
      <c r="NVC128"/>
      <c r="NVE128"/>
      <c r="NVG128"/>
      <c r="NVI128"/>
      <c r="NVK128"/>
      <c r="NVM128"/>
      <c r="NVO128"/>
      <c r="NVQ128"/>
      <c r="NVS128"/>
      <c r="NVU128"/>
      <c r="NVW128"/>
      <c r="NVY128"/>
      <c r="NWA128"/>
      <c r="NWC128"/>
      <c r="NWE128"/>
      <c r="NWG128"/>
      <c r="NWI128"/>
      <c r="NWK128"/>
      <c r="NWM128"/>
      <c r="NWO128"/>
      <c r="NWQ128"/>
      <c r="NWS128"/>
      <c r="NWU128"/>
      <c r="NWW128"/>
      <c r="NWY128"/>
      <c r="NXA128"/>
      <c r="NXC128"/>
      <c r="NXE128"/>
      <c r="NXG128"/>
      <c r="NXI128"/>
      <c r="NXK128"/>
      <c r="NXM128"/>
      <c r="NXO128"/>
      <c r="NXQ128"/>
      <c r="NXS128"/>
      <c r="NXU128"/>
      <c r="NXW128"/>
      <c r="NXY128"/>
      <c r="NYA128"/>
      <c r="NYC128"/>
      <c r="NYE128"/>
      <c r="NYG128"/>
      <c r="NYI128"/>
      <c r="NYK128"/>
      <c r="NYM128"/>
      <c r="NYO128"/>
      <c r="NYQ128"/>
      <c r="NYS128"/>
      <c r="NYU128"/>
      <c r="NYW128"/>
      <c r="NYY128"/>
      <c r="NZA128"/>
      <c r="NZC128"/>
      <c r="NZE128"/>
      <c r="NZG128"/>
      <c r="NZI128"/>
      <c r="NZK128"/>
      <c r="NZM128"/>
      <c r="NZO128"/>
      <c r="NZQ128"/>
      <c r="NZS128"/>
      <c r="NZU128"/>
      <c r="NZW128"/>
      <c r="NZY128"/>
      <c r="OAA128"/>
      <c r="OAC128"/>
      <c r="OAE128"/>
      <c r="OAG128"/>
      <c r="OAI128"/>
      <c r="OAK128"/>
      <c r="OAM128"/>
      <c r="OAO128"/>
      <c r="OAQ128"/>
      <c r="OAS128"/>
      <c r="OAU128"/>
      <c r="OAW128"/>
      <c r="OAY128"/>
      <c r="OBA128"/>
      <c r="OBC128"/>
      <c r="OBE128"/>
      <c r="OBG128"/>
      <c r="OBI128"/>
      <c r="OBK128"/>
      <c r="OBM128"/>
      <c r="OBO128"/>
      <c r="OBQ128"/>
      <c r="OBS128"/>
      <c r="OBU128"/>
      <c r="OBW128"/>
      <c r="OBY128"/>
      <c r="OCA128"/>
      <c r="OCC128"/>
      <c r="OCE128"/>
      <c r="OCG128"/>
      <c r="OCI128"/>
      <c r="OCK128"/>
      <c r="OCM128"/>
      <c r="OCO128"/>
      <c r="OCQ128"/>
      <c r="OCS128"/>
      <c r="OCU128"/>
      <c r="OCW128"/>
      <c r="OCY128"/>
      <c r="ODA128"/>
      <c r="ODC128"/>
      <c r="ODE128"/>
      <c r="ODG128"/>
      <c r="ODI128"/>
      <c r="ODK128"/>
      <c r="ODM128"/>
      <c r="ODO128"/>
      <c r="ODQ128"/>
      <c r="ODS128"/>
      <c r="ODU128"/>
      <c r="ODW128"/>
      <c r="ODY128"/>
      <c r="OEA128"/>
      <c r="OEC128"/>
      <c r="OEE128"/>
      <c r="OEG128"/>
      <c r="OEI128"/>
      <c r="OEK128"/>
      <c r="OEM128"/>
      <c r="OEO128"/>
      <c r="OEQ128"/>
      <c r="OES128"/>
      <c r="OEU128"/>
      <c r="OEW128"/>
      <c r="OEY128"/>
      <c r="OFA128"/>
      <c r="OFC128"/>
      <c r="OFE128"/>
      <c r="OFG128"/>
      <c r="OFI128"/>
      <c r="OFK128"/>
      <c r="OFM128"/>
      <c r="OFO128"/>
      <c r="OFQ128"/>
      <c r="OFS128"/>
      <c r="OFU128"/>
      <c r="OFW128"/>
      <c r="OFY128"/>
      <c r="OGA128"/>
      <c r="OGC128"/>
      <c r="OGE128"/>
      <c r="OGG128"/>
      <c r="OGI128"/>
      <c r="OGK128"/>
      <c r="OGM128"/>
      <c r="OGO128"/>
      <c r="OGQ128"/>
      <c r="OGS128"/>
      <c r="OGU128"/>
      <c r="OGW128"/>
      <c r="OGY128"/>
      <c r="OHA128"/>
      <c r="OHC128"/>
      <c r="OHE128"/>
      <c r="OHG128"/>
      <c r="OHI128"/>
      <c r="OHK128"/>
      <c r="OHM128"/>
      <c r="OHO128"/>
      <c r="OHQ128"/>
      <c r="OHS128"/>
      <c r="OHU128"/>
      <c r="OHW128"/>
      <c r="OHY128"/>
      <c r="OIA128"/>
      <c r="OIC128"/>
      <c r="OIE128"/>
      <c r="OIG128"/>
      <c r="OII128"/>
      <c r="OIK128"/>
      <c r="OIM128"/>
      <c r="OIO128"/>
      <c r="OIQ128"/>
      <c r="OIS128"/>
      <c r="OIU128"/>
      <c r="OIW128"/>
      <c r="OIY128"/>
      <c r="OJA128"/>
      <c r="OJC128"/>
      <c r="OJE128"/>
      <c r="OJG128"/>
      <c r="OJI128"/>
      <c r="OJK128"/>
      <c r="OJM128"/>
      <c r="OJO128"/>
      <c r="OJQ128"/>
      <c r="OJS128"/>
      <c r="OJU128"/>
      <c r="OJW128"/>
      <c r="OJY128"/>
      <c r="OKA128"/>
      <c r="OKC128"/>
      <c r="OKE128"/>
      <c r="OKG128"/>
      <c r="OKI128"/>
      <c r="OKK128"/>
      <c r="OKM128"/>
      <c r="OKO128"/>
      <c r="OKQ128"/>
      <c r="OKS128"/>
      <c r="OKU128"/>
      <c r="OKW128"/>
      <c r="OKY128"/>
      <c r="OLA128"/>
      <c r="OLC128"/>
      <c r="OLE128"/>
      <c r="OLG128"/>
      <c r="OLI128"/>
      <c r="OLK128"/>
      <c r="OLM128"/>
      <c r="OLO128"/>
      <c r="OLQ128"/>
      <c r="OLS128"/>
      <c r="OLU128"/>
      <c r="OLW128"/>
      <c r="OLY128"/>
      <c r="OMA128"/>
      <c r="OMC128"/>
      <c r="OME128"/>
      <c r="OMG128"/>
      <c r="OMI128"/>
      <c r="OMK128"/>
      <c r="OMM128"/>
      <c r="OMO128"/>
      <c r="OMQ128"/>
      <c r="OMS128"/>
      <c r="OMU128"/>
      <c r="OMW128"/>
      <c r="OMY128"/>
      <c r="ONA128"/>
      <c r="ONC128"/>
      <c r="ONE128"/>
      <c r="ONG128"/>
      <c r="ONI128"/>
      <c r="ONK128"/>
      <c r="ONM128"/>
      <c r="ONO128"/>
      <c r="ONQ128"/>
      <c r="ONS128"/>
      <c r="ONU128"/>
      <c r="ONW128"/>
      <c r="ONY128"/>
      <c r="OOA128"/>
      <c r="OOC128"/>
      <c r="OOE128"/>
      <c r="OOG128"/>
      <c r="OOI128"/>
      <c r="OOK128"/>
      <c r="OOM128"/>
      <c r="OOO128"/>
      <c r="OOQ128"/>
      <c r="OOS128"/>
      <c r="OOU128"/>
      <c r="OOW128"/>
      <c r="OOY128"/>
      <c r="OPA128"/>
      <c r="OPC128"/>
      <c r="OPE128"/>
      <c r="OPG128"/>
      <c r="OPI128"/>
      <c r="OPK128"/>
      <c r="OPM128"/>
      <c r="OPO128"/>
      <c r="OPQ128"/>
      <c r="OPS128"/>
      <c r="OPU128"/>
      <c r="OPW128"/>
      <c r="OPY128"/>
      <c r="OQA128"/>
      <c r="OQC128"/>
      <c r="OQE128"/>
      <c r="OQG128"/>
      <c r="OQI128"/>
      <c r="OQK128"/>
      <c r="OQM128"/>
      <c r="OQO128"/>
      <c r="OQQ128"/>
      <c r="OQS128"/>
      <c r="OQU128"/>
      <c r="OQW128"/>
      <c r="OQY128"/>
      <c r="ORA128"/>
      <c r="ORC128"/>
      <c r="ORE128"/>
      <c r="ORG128"/>
      <c r="ORI128"/>
      <c r="ORK128"/>
      <c r="ORM128"/>
      <c r="ORO128"/>
      <c r="ORQ128"/>
      <c r="ORS128"/>
      <c r="ORU128"/>
      <c r="ORW128"/>
      <c r="ORY128"/>
      <c r="OSA128"/>
      <c r="OSC128"/>
      <c r="OSE128"/>
      <c r="OSG128"/>
      <c r="OSI128"/>
      <c r="OSK128"/>
      <c r="OSM128"/>
      <c r="OSO128"/>
      <c r="OSQ128"/>
      <c r="OSS128"/>
      <c r="OSU128"/>
      <c r="OSW128"/>
      <c r="OSY128"/>
      <c r="OTA128"/>
      <c r="OTC128"/>
      <c r="OTE128"/>
      <c r="OTG128"/>
      <c r="OTI128"/>
      <c r="OTK128"/>
      <c r="OTM128"/>
      <c r="OTO128"/>
      <c r="OTQ128"/>
      <c r="OTS128"/>
      <c r="OTU128"/>
      <c r="OTW128"/>
      <c r="OTY128"/>
      <c r="OUA128"/>
      <c r="OUC128"/>
      <c r="OUE128"/>
      <c r="OUG128"/>
      <c r="OUI128"/>
      <c r="OUK128"/>
      <c r="OUM128"/>
      <c r="OUO128"/>
      <c r="OUQ128"/>
      <c r="OUS128"/>
      <c r="OUU128"/>
      <c r="OUW128"/>
      <c r="OUY128"/>
      <c r="OVA128"/>
      <c r="OVC128"/>
      <c r="OVE128"/>
      <c r="OVG128"/>
      <c r="OVI128"/>
      <c r="OVK128"/>
      <c r="OVM128"/>
      <c r="OVO128"/>
      <c r="OVQ128"/>
      <c r="OVS128"/>
      <c r="OVU128"/>
      <c r="OVW128"/>
      <c r="OVY128"/>
      <c r="OWA128"/>
      <c r="OWC128"/>
      <c r="OWE128"/>
      <c r="OWG128"/>
      <c r="OWI128"/>
      <c r="OWK128"/>
      <c r="OWM128"/>
      <c r="OWO128"/>
      <c r="OWQ128"/>
      <c r="OWS128"/>
      <c r="OWU128"/>
      <c r="OWW128"/>
      <c r="OWY128"/>
      <c r="OXA128"/>
      <c r="OXC128"/>
      <c r="OXE128"/>
      <c r="OXG128"/>
      <c r="OXI128"/>
      <c r="OXK128"/>
      <c r="OXM128"/>
      <c r="OXO128"/>
      <c r="OXQ128"/>
      <c r="OXS128"/>
      <c r="OXU128"/>
      <c r="OXW128"/>
      <c r="OXY128"/>
      <c r="OYA128"/>
      <c r="OYC128"/>
      <c r="OYE128"/>
      <c r="OYG128"/>
      <c r="OYI128"/>
      <c r="OYK128"/>
      <c r="OYM128"/>
      <c r="OYO128"/>
      <c r="OYQ128"/>
      <c r="OYS128"/>
      <c r="OYU128"/>
      <c r="OYW128"/>
      <c r="OYY128"/>
      <c r="OZA128"/>
      <c r="OZC128"/>
      <c r="OZE128"/>
      <c r="OZG128"/>
      <c r="OZI128"/>
      <c r="OZK128"/>
      <c r="OZM128"/>
      <c r="OZO128"/>
      <c r="OZQ128"/>
      <c r="OZS128"/>
      <c r="OZU128"/>
      <c r="OZW128"/>
      <c r="OZY128"/>
      <c r="PAA128"/>
      <c r="PAC128"/>
      <c r="PAE128"/>
      <c r="PAG128"/>
      <c r="PAI128"/>
      <c r="PAK128"/>
      <c r="PAM128"/>
      <c r="PAO128"/>
      <c r="PAQ128"/>
      <c r="PAS128"/>
      <c r="PAU128"/>
      <c r="PAW128"/>
      <c r="PAY128"/>
      <c r="PBA128"/>
      <c r="PBC128"/>
      <c r="PBE128"/>
      <c r="PBG128"/>
      <c r="PBI128"/>
      <c r="PBK128"/>
      <c r="PBM128"/>
      <c r="PBO128"/>
      <c r="PBQ128"/>
      <c r="PBS128"/>
      <c r="PBU128"/>
      <c r="PBW128"/>
      <c r="PBY128"/>
      <c r="PCA128"/>
      <c r="PCC128"/>
      <c r="PCE128"/>
      <c r="PCG128"/>
      <c r="PCI128"/>
      <c r="PCK128"/>
      <c r="PCM128"/>
      <c r="PCO128"/>
      <c r="PCQ128"/>
      <c r="PCS128"/>
      <c r="PCU128"/>
      <c r="PCW128"/>
      <c r="PCY128"/>
      <c r="PDA128"/>
      <c r="PDC128"/>
      <c r="PDE128"/>
      <c r="PDG128"/>
      <c r="PDI128"/>
      <c r="PDK128"/>
      <c r="PDM128"/>
      <c r="PDO128"/>
      <c r="PDQ128"/>
      <c r="PDS128"/>
      <c r="PDU128"/>
      <c r="PDW128"/>
      <c r="PDY128"/>
      <c r="PEA128"/>
      <c r="PEC128"/>
      <c r="PEE128"/>
      <c r="PEG128"/>
      <c r="PEI128"/>
      <c r="PEK128"/>
      <c r="PEM128"/>
      <c r="PEO128"/>
      <c r="PEQ128"/>
      <c r="PES128"/>
      <c r="PEU128"/>
      <c r="PEW128"/>
      <c r="PEY128"/>
      <c r="PFA128"/>
      <c r="PFC128"/>
      <c r="PFE128"/>
      <c r="PFG128"/>
      <c r="PFI128"/>
      <c r="PFK128"/>
      <c r="PFM128"/>
      <c r="PFO128"/>
      <c r="PFQ128"/>
      <c r="PFS128"/>
      <c r="PFU128"/>
      <c r="PFW128"/>
      <c r="PFY128"/>
      <c r="PGA128"/>
      <c r="PGC128"/>
      <c r="PGE128"/>
      <c r="PGG128"/>
      <c r="PGI128"/>
      <c r="PGK128"/>
      <c r="PGM128"/>
      <c r="PGO128"/>
      <c r="PGQ128"/>
      <c r="PGS128"/>
      <c r="PGU128"/>
      <c r="PGW128"/>
      <c r="PGY128"/>
      <c r="PHA128"/>
      <c r="PHC128"/>
      <c r="PHE128"/>
      <c r="PHG128"/>
      <c r="PHI128"/>
      <c r="PHK128"/>
      <c r="PHM128"/>
      <c r="PHO128"/>
      <c r="PHQ128"/>
      <c r="PHS128"/>
      <c r="PHU128"/>
      <c r="PHW128"/>
      <c r="PHY128"/>
      <c r="PIA128"/>
      <c r="PIC128"/>
      <c r="PIE128"/>
      <c r="PIG128"/>
      <c r="PII128"/>
      <c r="PIK128"/>
      <c r="PIM128"/>
      <c r="PIO128"/>
      <c r="PIQ128"/>
      <c r="PIS128"/>
      <c r="PIU128"/>
      <c r="PIW128"/>
      <c r="PIY128"/>
      <c r="PJA128"/>
      <c r="PJC128"/>
      <c r="PJE128"/>
      <c r="PJG128"/>
      <c r="PJI128"/>
      <c r="PJK128"/>
      <c r="PJM128"/>
      <c r="PJO128"/>
      <c r="PJQ128"/>
      <c r="PJS128"/>
      <c r="PJU128"/>
      <c r="PJW128"/>
      <c r="PJY128"/>
      <c r="PKA128"/>
      <c r="PKC128"/>
      <c r="PKE128"/>
      <c r="PKG128"/>
      <c r="PKI128"/>
      <c r="PKK128"/>
      <c r="PKM128"/>
      <c r="PKO128"/>
      <c r="PKQ128"/>
      <c r="PKS128"/>
      <c r="PKU128"/>
      <c r="PKW128"/>
      <c r="PKY128"/>
      <c r="PLA128"/>
      <c r="PLC128"/>
      <c r="PLE128"/>
      <c r="PLG128"/>
      <c r="PLI128"/>
      <c r="PLK128"/>
      <c r="PLM128"/>
      <c r="PLO128"/>
      <c r="PLQ128"/>
      <c r="PLS128"/>
      <c r="PLU128"/>
      <c r="PLW128"/>
      <c r="PLY128"/>
      <c r="PMA128"/>
      <c r="PMC128"/>
      <c r="PME128"/>
      <c r="PMG128"/>
      <c r="PMI128"/>
      <c r="PMK128"/>
      <c r="PMM128"/>
      <c r="PMO128"/>
      <c r="PMQ128"/>
      <c r="PMS128"/>
      <c r="PMU128"/>
      <c r="PMW128"/>
      <c r="PMY128"/>
      <c r="PNA128"/>
      <c r="PNC128"/>
      <c r="PNE128"/>
      <c r="PNG128"/>
      <c r="PNI128"/>
      <c r="PNK128"/>
      <c r="PNM128"/>
      <c r="PNO128"/>
      <c r="PNQ128"/>
      <c r="PNS128"/>
      <c r="PNU128"/>
      <c r="PNW128"/>
      <c r="PNY128"/>
      <c r="POA128"/>
      <c r="POC128"/>
      <c r="POE128"/>
      <c r="POG128"/>
      <c r="POI128"/>
      <c r="POK128"/>
      <c r="POM128"/>
      <c r="POO128"/>
      <c r="POQ128"/>
      <c r="POS128"/>
      <c r="POU128"/>
      <c r="POW128"/>
      <c r="POY128"/>
      <c r="PPA128"/>
      <c r="PPC128"/>
      <c r="PPE128"/>
      <c r="PPG128"/>
      <c r="PPI128"/>
      <c r="PPK128"/>
      <c r="PPM128"/>
      <c r="PPO128"/>
      <c r="PPQ128"/>
      <c r="PPS128"/>
      <c r="PPU128"/>
      <c r="PPW128"/>
      <c r="PPY128"/>
      <c r="PQA128"/>
      <c r="PQC128"/>
      <c r="PQE128"/>
      <c r="PQG128"/>
      <c r="PQI128"/>
      <c r="PQK128"/>
      <c r="PQM128"/>
      <c r="PQO128"/>
      <c r="PQQ128"/>
      <c r="PQS128"/>
      <c r="PQU128"/>
      <c r="PQW128"/>
      <c r="PQY128"/>
      <c r="PRA128"/>
      <c r="PRC128"/>
      <c r="PRE128"/>
      <c r="PRG128"/>
      <c r="PRI128"/>
      <c r="PRK128"/>
      <c r="PRM128"/>
      <c r="PRO128"/>
      <c r="PRQ128"/>
      <c r="PRS128"/>
      <c r="PRU128"/>
      <c r="PRW128"/>
      <c r="PRY128"/>
      <c r="PSA128"/>
      <c r="PSC128"/>
      <c r="PSE128"/>
      <c r="PSG128"/>
      <c r="PSI128"/>
      <c r="PSK128"/>
      <c r="PSM128"/>
      <c r="PSO128"/>
      <c r="PSQ128"/>
      <c r="PSS128"/>
      <c r="PSU128"/>
      <c r="PSW128"/>
      <c r="PSY128"/>
      <c r="PTA128"/>
      <c r="PTC128"/>
      <c r="PTE128"/>
      <c r="PTG128"/>
      <c r="PTI128"/>
      <c r="PTK128"/>
      <c r="PTM128"/>
      <c r="PTO128"/>
      <c r="PTQ128"/>
      <c r="PTS128"/>
      <c r="PTU128"/>
      <c r="PTW128"/>
      <c r="PTY128"/>
      <c r="PUA128"/>
      <c r="PUC128"/>
      <c r="PUE128"/>
      <c r="PUG128"/>
      <c r="PUI128"/>
      <c r="PUK128"/>
      <c r="PUM128"/>
      <c r="PUO128"/>
      <c r="PUQ128"/>
      <c r="PUS128"/>
      <c r="PUU128"/>
      <c r="PUW128"/>
      <c r="PUY128"/>
      <c r="PVA128"/>
      <c r="PVC128"/>
      <c r="PVE128"/>
      <c r="PVG128"/>
      <c r="PVI128"/>
      <c r="PVK128"/>
      <c r="PVM128"/>
      <c r="PVO128"/>
      <c r="PVQ128"/>
      <c r="PVS128"/>
      <c r="PVU128"/>
      <c r="PVW128"/>
      <c r="PVY128"/>
      <c r="PWA128"/>
      <c r="PWC128"/>
      <c r="PWE128"/>
      <c r="PWG128"/>
      <c r="PWI128"/>
      <c r="PWK128"/>
      <c r="PWM128"/>
      <c r="PWO128"/>
      <c r="PWQ128"/>
      <c r="PWS128"/>
      <c r="PWU128"/>
      <c r="PWW128"/>
      <c r="PWY128"/>
      <c r="PXA128"/>
      <c r="PXC128"/>
      <c r="PXE128"/>
      <c r="PXG128"/>
      <c r="PXI128"/>
      <c r="PXK128"/>
      <c r="PXM128"/>
      <c r="PXO128"/>
      <c r="PXQ128"/>
      <c r="PXS128"/>
      <c r="PXU128"/>
      <c r="PXW128"/>
      <c r="PXY128"/>
      <c r="PYA128"/>
      <c r="PYC128"/>
      <c r="PYE128"/>
      <c r="PYG128"/>
      <c r="PYI128"/>
      <c r="PYK128"/>
      <c r="PYM128"/>
      <c r="PYO128"/>
      <c r="PYQ128"/>
      <c r="PYS128"/>
      <c r="PYU128"/>
      <c r="PYW128"/>
      <c r="PYY128"/>
      <c r="PZA128"/>
      <c r="PZC128"/>
      <c r="PZE128"/>
      <c r="PZG128"/>
      <c r="PZI128"/>
      <c r="PZK128"/>
      <c r="PZM128"/>
      <c r="PZO128"/>
      <c r="PZQ128"/>
      <c r="PZS128"/>
      <c r="PZU128"/>
      <c r="PZW128"/>
      <c r="PZY128"/>
      <c r="QAA128"/>
      <c r="QAC128"/>
      <c r="QAE128"/>
      <c r="QAG128"/>
      <c r="QAI128"/>
      <c r="QAK128"/>
      <c r="QAM128"/>
      <c r="QAO128"/>
      <c r="QAQ128"/>
      <c r="QAS128"/>
      <c r="QAU128"/>
      <c r="QAW128"/>
      <c r="QAY128"/>
      <c r="QBA128"/>
      <c r="QBC128"/>
      <c r="QBE128"/>
      <c r="QBG128"/>
      <c r="QBI128"/>
      <c r="QBK128"/>
      <c r="QBM128"/>
      <c r="QBO128"/>
      <c r="QBQ128"/>
      <c r="QBS128"/>
      <c r="QBU128"/>
      <c r="QBW128"/>
      <c r="QBY128"/>
      <c r="QCA128"/>
      <c r="QCC128"/>
      <c r="QCE128"/>
      <c r="QCG128"/>
      <c r="QCI128"/>
      <c r="QCK128"/>
      <c r="QCM128"/>
      <c r="QCO128"/>
      <c r="QCQ128"/>
      <c r="QCS128"/>
      <c r="QCU128"/>
      <c r="QCW128"/>
      <c r="QCY128"/>
      <c r="QDA128"/>
      <c r="QDC128"/>
      <c r="QDE128"/>
      <c r="QDG128"/>
      <c r="QDI128"/>
      <c r="QDK128"/>
      <c r="QDM128"/>
      <c r="QDO128"/>
      <c r="QDQ128"/>
      <c r="QDS128"/>
      <c r="QDU128"/>
      <c r="QDW128"/>
      <c r="QDY128"/>
      <c r="QEA128"/>
      <c r="QEC128"/>
      <c r="QEE128"/>
      <c r="QEG128"/>
      <c r="QEI128"/>
      <c r="QEK128"/>
      <c r="QEM128"/>
      <c r="QEO128"/>
      <c r="QEQ128"/>
      <c r="QES128"/>
      <c r="QEU128"/>
      <c r="QEW128"/>
      <c r="QEY128"/>
      <c r="QFA128"/>
      <c r="QFC128"/>
      <c r="QFE128"/>
      <c r="QFG128"/>
      <c r="QFI128"/>
      <c r="QFK128"/>
      <c r="QFM128"/>
      <c r="QFO128"/>
      <c r="QFQ128"/>
      <c r="QFS128"/>
      <c r="QFU128"/>
      <c r="QFW128"/>
      <c r="QFY128"/>
      <c r="QGA128"/>
      <c r="QGC128"/>
      <c r="QGE128"/>
      <c r="QGG128"/>
      <c r="QGI128"/>
      <c r="QGK128"/>
      <c r="QGM128"/>
      <c r="QGO128"/>
      <c r="QGQ128"/>
      <c r="QGS128"/>
      <c r="QGU128"/>
      <c r="QGW128"/>
      <c r="QGY128"/>
      <c r="QHA128"/>
      <c r="QHC128"/>
      <c r="QHE128"/>
      <c r="QHG128"/>
      <c r="QHI128"/>
      <c r="QHK128"/>
      <c r="QHM128"/>
      <c r="QHO128"/>
      <c r="QHQ128"/>
      <c r="QHS128"/>
      <c r="QHU128"/>
      <c r="QHW128"/>
      <c r="QHY128"/>
      <c r="QIA128"/>
      <c r="QIC128"/>
      <c r="QIE128"/>
      <c r="QIG128"/>
      <c r="QII128"/>
      <c r="QIK128"/>
      <c r="QIM128"/>
      <c r="QIO128"/>
      <c r="QIQ128"/>
      <c r="QIS128"/>
      <c r="QIU128"/>
      <c r="QIW128"/>
      <c r="QIY128"/>
      <c r="QJA128"/>
      <c r="QJC128"/>
      <c r="QJE128"/>
      <c r="QJG128"/>
      <c r="QJI128"/>
      <c r="QJK128"/>
      <c r="QJM128"/>
      <c r="QJO128"/>
      <c r="QJQ128"/>
      <c r="QJS128"/>
      <c r="QJU128"/>
      <c r="QJW128"/>
      <c r="QJY128"/>
      <c r="QKA128"/>
      <c r="QKC128"/>
      <c r="QKE128"/>
      <c r="QKG128"/>
      <c r="QKI128"/>
      <c r="QKK128"/>
      <c r="QKM128"/>
      <c r="QKO128"/>
      <c r="QKQ128"/>
      <c r="QKS128"/>
      <c r="QKU128"/>
      <c r="QKW128"/>
      <c r="QKY128"/>
      <c r="QLA128"/>
      <c r="QLC128"/>
      <c r="QLE128"/>
      <c r="QLG128"/>
      <c r="QLI128"/>
      <c r="QLK128"/>
      <c r="QLM128"/>
      <c r="QLO128"/>
      <c r="QLQ128"/>
      <c r="QLS128"/>
      <c r="QLU128"/>
      <c r="QLW128"/>
      <c r="QLY128"/>
      <c r="QMA128"/>
      <c r="QMC128"/>
      <c r="QME128"/>
      <c r="QMG128"/>
      <c r="QMI128"/>
      <c r="QMK128"/>
      <c r="QMM128"/>
      <c r="QMO128"/>
      <c r="QMQ128"/>
      <c r="QMS128"/>
      <c r="QMU128"/>
      <c r="QMW128"/>
      <c r="QMY128"/>
      <c r="QNA128"/>
      <c r="QNC128"/>
      <c r="QNE128"/>
      <c r="QNG128"/>
      <c r="QNI128"/>
      <c r="QNK128"/>
      <c r="QNM128"/>
      <c r="QNO128"/>
      <c r="QNQ128"/>
      <c r="QNS128"/>
      <c r="QNU128"/>
      <c r="QNW128"/>
      <c r="QNY128"/>
      <c r="QOA128"/>
      <c r="QOC128"/>
      <c r="QOE128"/>
      <c r="QOG128"/>
      <c r="QOI128"/>
      <c r="QOK128"/>
      <c r="QOM128"/>
      <c r="QOO128"/>
      <c r="QOQ128"/>
      <c r="QOS128"/>
      <c r="QOU128"/>
      <c r="QOW128"/>
      <c r="QOY128"/>
      <c r="QPA128"/>
      <c r="QPC128"/>
      <c r="QPE128"/>
      <c r="QPG128"/>
      <c r="QPI128"/>
      <c r="QPK128"/>
      <c r="QPM128"/>
      <c r="QPO128"/>
      <c r="QPQ128"/>
      <c r="QPS128"/>
      <c r="QPU128"/>
      <c r="QPW128"/>
      <c r="QPY128"/>
      <c r="QQA128"/>
      <c r="QQC128"/>
      <c r="QQE128"/>
      <c r="QQG128"/>
      <c r="QQI128"/>
      <c r="QQK128"/>
      <c r="QQM128"/>
      <c r="QQO128"/>
      <c r="QQQ128"/>
      <c r="QQS128"/>
      <c r="QQU128"/>
      <c r="QQW128"/>
      <c r="QQY128"/>
      <c r="QRA128"/>
      <c r="QRC128"/>
      <c r="QRE128"/>
      <c r="QRG128"/>
      <c r="QRI128"/>
      <c r="QRK128"/>
      <c r="QRM128"/>
      <c r="QRO128"/>
      <c r="QRQ128"/>
      <c r="QRS128"/>
      <c r="QRU128"/>
      <c r="QRW128"/>
      <c r="QRY128"/>
      <c r="QSA128"/>
      <c r="QSC128"/>
      <c r="QSE128"/>
      <c r="QSG128"/>
      <c r="QSI128"/>
      <c r="QSK128"/>
      <c r="QSM128"/>
      <c r="QSO128"/>
      <c r="QSQ128"/>
      <c r="QSS128"/>
      <c r="QSU128"/>
      <c r="QSW128"/>
      <c r="QSY128"/>
      <c r="QTA128"/>
      <c r="QTC128"/>
      <c r="QTE128"/>
      <c r="QTG128"/>
      <c r="QTI128"/>
      <c r="QTK128"/>
      <c r="QTM128"/>
      <c r="QTO128"/>
      <c r="QTQ128"/>
      <c r="QTS128"/>
      <c r="QTU128"/>
      <c r="QTW128"/>
      <c r="QTY128"/>
      <c r="QUA128"/>
      <c r="QUC128"/>
      <c r="QUE128"/>
      <c r="QUG128"/>
      <c r="QUI128"/>
      <c r="QUK128"/>
      <c r="QUM128"/>
      <c r="QUO128"/>
      <c r="QUQ128"/>
      <c r="QUS128"/>
      <c r="QUU128"/>
      <c r="QUW128"/>
      <c r="QUY128"/>
      <c r="QVA128"/>
      <c r="QVC128"/>
      <c r="QVE128"/>
      <c r="QVG128"/>
      <c r="QVI128"/>
      <c r="QVK128"/>
      <c r="QVM128"/>
      <c r="QVO128"/>
      <c r="QVQ128"/>
      <c r="QVS128"/>
      <c r="QVU128"/>
      <c r="QVW128"/>
      <c r="QVY128"/>
      <c r="QWA128"/>
      <c r="QWC128"/>
      <c r="QWE128"/>
      <c r="QWG128"/>
      <c r="QWI128"/>
      <c r="QWK128"/>
      <c r="QWM128"/>
      <c r="QWO128"/>
      <c r="QWQ128"/>
      <c r="QWS128"/>
      <c r="QWU128"/>
      <c r="QWW128"/>
      <c r="QWY128"/>
      <c r="QXA128"/>
      <c r="QXC128"/>
      <c r="QXE128"/>
      <c r="QXG128"/>
      <c r="QXI128"/>
      <c r="QXK128"/>
      <c r="QXM128"/>
      <c r="QXO128"/>
      <c r="QXQ128"/>
      <c r="QXS128"/>
      <c r="QXU128"/>
      <c r="QXW128"/>
      <c r="QXY128"/>
      <c r="QYA128"/>
      <c r="QYC128"/>
      <c r="QYE128"/>
      <c r="QYG128"/>
      <c r="QYI128"/>
      <c r="QYK128"/>
      <c r="QYM128"/>
      <c r="QYO128"/>
      <c r="QYQ128"/>
      <c r="QYS128"/>
      <c r="QYU128"/>
      <c r="QYW128"/>
      <c r="QYY128"/>
      <c r="QZA128"/>
      <c r="QZC128"/>
      <c r="QZE128"/>
      <c r="QZG128"/>
      <c r="QZI128"/>
      <c r="QZK128"/>
      <c r="QZM128"/>
      <c r="QZO128"/>
      <c r="QZQ128"/>
      <c r="QZS128"/>
      <c r="QZU128"/>
      <c r="QZW128"/>
      <c r="QZY128"/>
      <c r="RAA128"/>
      <c r="RAC128"/>
      <c r="RAE128"/>
      <c r="RAG128"/>
      <c r="RAI128"/>
      <c r="RAK128"/>
      <c r="RAM128"/>
      <c r="RAO128"/>
      <c r="RAQ128"/>
      <c r="RAS128"/>
      <c r="RAU128"/>
      <c r="RAW128"/>
      <c r="RAY128"/>
      <c r="RBA128"/>
      <c r="RBC128"/>
      <c r="RBE128"/>
      <c r="RBG128"/>
      <c r="RBI128"/>
      <c r="RBK128"/>
      <c r="RBM128"/>
      <c r="RBO128"/>
      <c r="RBQ128"/>
      <c r="RBS128"/>
      <c r="RBU128"/>
      <c r="RBW128"/>
      <c r="RBY128"/>
      <c r="RCA128"/>
      <c r="RCC128"/>
      <c r="RCE128"/>
      <c r="RCG128"/>
      <c r="RCI128"/>
      <c r="RCK128"/>
      <c r="RCM128"/>
      <c r="RCO128"/>
      <c r="RCQ128"/>
      <c r="RCS128"/>
      <c r="RCU128"/>
      <c r="RCW128"/>
      <c r="RCY128"/>
      <c r="RDA128"/>
      <c r="RDC128"/>
      <c r="RDE128"/>
      <c r="RDG128"/>
      <c r="RDI128"/>
      <c r="RDK128"/>
      <c r="RDM128"/>
      <c r="RDO128"/>
      <c r="RDQ128"/>
      <c r="RDS128"/>
      <c r="RDU128"/>
      <c r="RDW128"/>
      <c r="RDY128"/>
      <c r="REA128"/>
      <c r="REC128"/>
      <c r="REE128"/>
      <c r="REG128"/>
      <c r="REI128"/>
      <c r="REK128"/>
      <c r="REM128"/>
      <c r="REO128"/>
      <c r="REQ128"/>
      <c r="RES128"/>
      <c r="REU128"/>
      <c r="REW128"/>
      <c r="REY128"/>
      <c r="RFA128"/>
      <c r="RFC128"/>
      <c r="RFE128"/>
      <c r="RFG128"/>
      <c r="RFI128"/>
      <c r="RFK128"/>
      <c r="RFM128"/>
      <c r="RFO128"/>
      <c r="RFQ128"/>
      <c r="RFS128"/>
      <c r="RFU128"/>
      <c r="RFW128"/>
      <c r="RFY128"/>
      <c r="RGA128"/>
      <c r="RGC128"/>
      <c r="RGE128"/>
      <c r="RGG128"/>
      <c r="RGI128"/>
      <c r="RGK128"/>
      <c r="RGM128"/>
      <c r="RGO128"/>
      <c r="RGQ128"/>
      <c r="RGS128"/>
      <c r="RGU128"/>
      <c r="RGW128"/>
      <c r="RGY128"/>
      <c r="RHA128"/>
      <c r="RHC128"/>
      <c r="RHE128"/>
      <c r="RHG128"/>
      <c r="RHI128"/>
      <c r="RHK128"/>
      <c r="RHM128"/>
      <c r="RHO128"/>
      <c r="RHQ128"/>
      <c r="RHS128"/>
      <c r="RHU128"/>
      <c r="RHW128"/>
      <c r="RHY128"/>
      <c r="RIA128"/>
      <c r="RIC128"/>
      <c r="RIE128"/>
      <c r="RIG128"/>
      <c r="RII128"/>
      <c r="RIK128"/>
      <c r="RIM128"/>
      <c r="RIO128"/>
      <c r="RIQ128"/>
      <c r="RIS128"/>
      <c r="RIU128"/>
      <c r="RIW128"/>
      <c r="RIY128"/>
      <c r="RJA128"/>
      <c r="RJC128"/>
      <c r="RJE128"/>
      <c r="RJG128"/>
      <c r="RJI128"/>
      <c r="RJK128"/>
      <c r="RJM128"/>
      <c r="RJO128"/>
      <c r="RJQ128"/>
      <c r="RJS128"/>
      <c r="RJU128"/>
      <c r="RJW128"/>
      <c r="RJY128"/>
      <c r="RKA128"/>
      <c r="RKC128"/>
      <c r="RKE128"/>
      <c r="RKG128"/>
      <c r="RKI128"/>
      <c r="RKK128"/>
      <c r="RKM128"/>
      <c r="RKO128"/>
      <c r="RKQ128"/>
      <c r="RKS128"/>
      <c r="RKU128"/>
      <c r="RKW128"/>
      <c r="RKY128"/>
      <c r="RLA128"/>
      <c r="RLC128"/>
      <c r="RLE128"/>
      <c r="RLG128"/>
      <c r="RLI128"/>
      <c r="RLK128"/>
      <c r="RLM128"/>
      <c r="RLO128"/>
      <c r="RLQ128"/>
      <c r="RLS128"/>
      <c r="RLU128"/>
      <c r="RLW128"/>
      <c r="RLY128"/>
      <c r="RMA128"/>
      <c r="RMC128"/>
      <c r="RME128"/>
      <c r="RMG128"/>
      <c r="RMI128"/>
      <c r="RMK128"/>
      <c r="RMM128"/>
      <c r="RMO128"/>
      <c r="RMQ128"/>
      <c r="RMS128"/>
      <c r="RMU128"/>
      <c r="RMW128"/>
      <c r="RMY128"/>
      <c r="RNA128"/>
      <c r="RNC128"/>
      <c r="RNE128"/>
      <c r="RNG128"/>
      <c r="RNI128"/>
      <c r="RNK128"/>
      <c r="RNM128"/>
      <c r="RNO128"/>
      <c r="RNQ128"/>
      <c r="RNS128"/>
      <c r="RNU128"/>
      <c r="RNW128"/>
      <c r="RNY128"/>
      <c r="ROA128"/>
      <c r="ROC128"/>
      <c r="ROE128"/>
      <c r="ROG128"/>
      <c r="ROI128"/>
      <c r="ROK128"/>
      <c r="ROM128"/>
      <c r="ROO128"/>
      <c r="ROQ128"/>
      <c r="ROS128"/>
      <c r="ROU128"/>
      <c r="ROW128"/>
      <c r="ROY128"/>
      <c r="RPA128"/>
      <c r="RPC128"/>
      <c r="RPE128"/>
      <c r="RPG128"/>
      <c r="RPI128"/>
      <c r="RPK128"/>
      <c r="RPM128"/>
      <c r="RPO128"/>
      <c r="RPQ128"/>
      <c r="RPS128"/>
      <c r="RPU128"/>
      <c r="RPW128"/>
      <c r="RPY128"/>
      <c r="RQA128"/>
      <c r="RQC128"/>
      <c r="RQE128"/>
      <c r="RQG128"/>
      <c r="RQI128"/>
      <c r="RQK128"/>
      <c r="RQM128"/>
      <c r="RQO128"/>
      <c r="RQQ128"/>
      <c r="RQS128"/>
      <c r="RQU128"/>
      <c r="RQW128"/>
      <c r="RQY128"/>
      <c r="RRA128"/>
      <c r="RRC128"/>
      <c r="RRE128"/>
      <c r="RRG128"/>
      <c r="RRI128"/>
      <c r="RRK128"/>
      <c r="RRM128"/>
      <c r="RRO128"/>
      <c r="RRQ128"/>
      <c r="RRS128"/>
      <c r="RRU128"/>
      <c r="RRW128"/>
      <c r="RRY128"/>
      <c r="RSA128"/>
      <c r="RSC128"/>
      <c r="RSE128"/>
      <c r="RSG128"/>
      <c r="RSI128"/>
      <c r="RSK128"/>
      <c r="RSM128"/>
      <c r="RSO128"/>
      <c r="RSQ128"/>
      <c r="RSS128"/>
      <c r="RSU128"/>
      <c r="RSW128"/>
      <c r="RSY128"/>
      <c r="RTA128"/>
      <c r="RTC128"/>
      <c r="RTE128"/>
      <c r="RTG128"/>
      <c r="RTI128"/>
      <c r="RTK128"/>
      <c r="RTM128"/>
      <c r="RTO128"/>
      <c r="RTQ128"/>
      <c r="RTS128"/>
      <c r="RTU128"/>
      <c r="RTW128"/>
      <c r="RTY128"/>
      <c r="RUA128"/>
      <c r="RUC128"/>
      <c r="RUE128"/>
      <c r="RUG128"/>
      <c r="RUI128"/>
      <c r="RUK128"/>
      <c r="RUM128"/>
      <c r="RUO128"/>
      <c r="RUQ128"/>
      <c r="RUS128"/>
      <c r="RUU128"/>
      <c r="RUW128"/>
      <c r="RUY128"/>
      <c r="RVA128"/>
      <c r="RVC128"/>
      <c r="RVE128"/>
      <c r="RVG128"/>
      <c r="RVI128"/>
      <c r="RVK128"/>
      <c r="RVM128"/>
      <c r="RVO128"/>
      <c r="RVQ128"/>
      <c r="RVS128"/>
      <c r="RVU128"/>
      <c r="RVW128"/>
      <c r="RVY128"/>
      <c r="RWA128"/>
      <c r="RWC128"/>
      <c r="RWE128"/>
      <c r="RWG128"/>
      <c r="RWI128"/>
      <c r="RWK128"/>
      <c r="RWM128"/>
      <c r="RWO128"/>
      <c r="RWQ128"/>
      <c r="RWS128"/>
      <c r="RWU128"/>
      <c r="RWW128"/>
      <c r="RWY128"/>
      <c r="RXA128"/>
      <c r="RXC128"/>
      <c r="RXE128"/>
      <c r="RXG128"/>
      <c r="RXI128"/>
      <c r="RXK128"/>
      <c r="RXM128"/>
      <c r="RXO128"/>
      <c r="RXQ128"/>
      <c r="RXS128"/>
      <c r="RXU128"/>
      <c r="RXW128"/>
      <c r="RXY128"/>
      <c r="RYA128"/>
      <c r="RYC128"/>
      <c r="RYE128"/>
      <c r="RYG128"/>
      <c r="RYI128"/>
      <c r="RYK128"/>
      <c r="RYM128"/>
      <c r="RYO128"/>
      <c r="RYQ128"/>
      <c r="RYS128"/>
      <c r="RYU128"/>
      <c r="RYW128"/>
      <c r="RYY128"/>
      <c r="RZA128"/>
      <c r="RZC128"/>
      <c r="RZE128"/>
      <c r="RZG128"/>
      <c r="RZI128"/>
      <c r="RZK128"/>
      <c r="RZM128"/>
      <c r="RZO128"/>
      <c r="RZQ128"/>
      <c r="RZS128"/>
      <c r="RZU128"/>
      <c r="RZW128"/>
      <c r="RZY128"/>
      <c r="SAA128"/>
      <c r="SAC128"/>
      <c r="SAE128"/>
      <c r="SAG128"/>
      <c r="SAI128"/>
      <c r="SAK128"/>
      <c r="SAM128"/>
      <c r="SAO128"/>
      <c r="SAQ128"/>
      <c r="SAS128"/>
      <c r="SAU128"/>
      <c r="SAW128"/>
      <c r="SAY128"/>
      <c r="SBA128"/>
      <c r="SBC128"/>
      <c r="SBE128"/>
      <c r="SBG128"/>
      <c r="SBI128"/>
      <c r="SBK128"/>
      <c r="SBM128"/>
      <c r="SBO128"/>
      <c r="SBQ128"/>
      <c r="SBS128"/>
      <c r="SBU128"/>
      <c r="SBW128"/>
      <c r="SBY128"/>
      <c r="SCA128"/>
      <c r="SCC128"/>
      <c r="SCE128"/>
      <c r="SCG128"/>
      <c r="SCI128"/>
      <c r="SCK128"/>
      <c r="SCM128"/>
      <c r="SCO128"/>
      <c r="SCQ128"/>
      <c r="SCS128"/>
      <c r="SCU128"/>
      <c r="SCW128"/>
      <c r="SCY128"/>
      <c r="SDA128"/>
      <c r="SDC128"/>
      <c r="SDE128"/>
      <c r="SDG128"/>
      <c r="SDI128"/>
      <c r="SDK128"/>
      <c r="SDM128"/>
      <c r="SDO128"/>
      <c r="SDQ128"/>
      <c r="SDS128"/>
      <c r="SDU128"/>
      <c r="SDW128"/>
      <c r="SDY128"/>
      <c r="SEA128"/>
      <c r="SEC128"/>
      <c r="SEE128"/>
      <c r="SEG128"/>
      <c r="SEI128"/>
      <c r="SEK128"/>
      <c r="SEM128"/>
      <c r="SEO128"/>
      <c r="SEQ128"/>
      <c r="SES128"/>
      <c r="SEU128"/>
      <c r="SEW128"/>
      <c r="SEY128"/>
      <c r="SFA128"/>
      <c r="SFC128"/>
      <c r="SFE128"/>
      <c r="SFG128"/>
      <c r="SFI128"/>
      <c r="SFK128"/>
      <c r="SFM128"/>
      <c r="SFO128"/>
      <c r="SFQ128"/>
      <c r="SFS128"/>
      <c r="SFU128"/>
      <c r="SFW128"/>
      <c r="SFY128"/>
      <c r="SGA128"/>
      <c r="SGC128"/>
      <c r="SGE128"/>
      <c r="SGG128"/>
      <c r="SGI128"/>
      <c r="SGK128"/>
      <c r="SGM128"/>
      <c r="SGO128"/>
      <c r="SGQ128"/>
      <c r="SGS128"/>
      <c r="SGU128"/>
      <c r="SGW128"/>
      <c r="SGY128"/>
      <c r="SHA128"/>
      <c r="SHC128"/>
      <c r="SHE128"/>
      <c r="SHG128"/>
      <c r="SHI128"/>
      <c r="SHK128"/>
      <c r="SHM128"/>
      <c r="SHO128"/>
      <c r="SHQ128"/>
      <c r="SHS128"/>
      <c r="SHU128"/>
      <c r="SHW128"/>
      <c r="SHY128"/>
      <c r="SIA128"/>
      <c r="SIC128"/>
      <c r="SIE128"/>
      <c r="SIG128"/>
      <c r="SII128"/>
      <c r="SIK128"/>
      <c r="SIM128"/>
      <c r="SIO128"/>
      <c r="SIQ128"/>
      <c r="SIS128"/>
      <c r="SIU128"/>
      <c r="SIW128"/>
      <c r="SIY128"/>
      <c r="SJA128"/>
      <c r="SJC128"/>
      <c r="SJE128"/>
      <c r="SJG128"/>
      <c r="SJI128"/>
      <c r="SJK128"/>
      <c r="SJM128"/>
      <c r="SJO128"/>
      <c r="SJQ128"/>
      <c r="SJS128"/>
      <c r="SJU128"/>
      <c r="SJW128"/>
      <c r="SJY128"/>
      <c r="SKA128"/>
      <c r="SKC128"/>
      <c r="SKE128"/>
      <c r="SKG128"/>
      <c r="SKI128"/>
      <c r="SKK128"/>
      <c r="SKM128"/>
      <c r="SKO128"/>
      <c r="SKQ128"/>
      <c r="SKS128"/>
      <c r="SKU128"/>
      <c r="SKW128"/>
      <c r="SKY128"/>
      <c r="SLA128"/>
      <c r="SLC128"/>
      <c r="SLE128"/>
      <c r="SLG128"/>
      <c r="SLI128"/>
      <c r="SLK128"/>
      <c r="SLM128"/>
      <c r="SLO128"/>
      <c r="SLQ128"/>
      <c r="SLS128"/>
      <c r="SLU128"/>
      <c r="SLW128"/>
      <c r="SLY128"/>
      <c r="SMA128"/>
      <c r="SMC128"/>
      <c r="SME128"/>
      <c r="SMG128"/>
      <c r="SMI128"/>
      <c r="SMK128"/>
      <c r="SMM128"/>
      <c r="SMO128"/>
      <c r="SMQ128"/>
      <c r="SMS128"/>
      <c r="SMU128"/>
      <c r="SMW128"/>
      <c r="SMY128"/>
      <c r="SNA128"/>
      <c r="SNC128"/>
      <c r="SNE128"/>
      <c r="SNG128"/>
      <c r="SNI128"/>
      <c r="SNK128"/>
      <c r="SNM128"/>
      <c r="SNO128"/>
      <c r="SNQ128"/>
      <c r="SNS128"/>
      <c r="SNU128"/>
      <c r="SNW128"/>
      <c r="SNY128"/>
      <c r="SOA128"/>
      <c r="SOC128"/>
      <c r="SOE128"/>
      <c r="SOG128"/>
      <c r="SOI128"/>
      <c r="SOK128"/>
      <c r="SOM128"/>
      <c r="SOO128"/>
      <c r="SOQ128"/>
      <c r="SOS128"/>
      <c r="SOU128"/>
      <c r="SOW128"/>
      <c r="SOY128"/>
      <c r="SPA128"/>
      <c r="SPC128"/>
      <c r="SPE128"/>
      <c r="SPG128"/>
      <c r="SPI128"/>
      <c r="SPK128"/>
      <c r="SPM128"/>
      <c r="SPO128"/>
      <c r="SPQ128"/>
      <c r="SPS128"/>
      <c r="SPU128"/>
      <c r="SPW128"/>
      <c r="SPY128"/>
      <c r="SQA128"/>
      <c r="SQC128"/>
      <c r="SQE128"/>
      <c r="SQG128"/>
      <c r="SQI128"/>
      <c r="SQK128"/>
      <c r="SQM128"/>
      <c r="SQO128"/>
      <c r="SQQ128"/>
      <c r="SQS128"/>
      <c r="SQU128"/>
      <c r="SQW128"/>
      <c r="SQY128"/>
      <c r="SRA128"/>
      <c r="SRC128"/>
      <c r="SRE128"/>
      <c r="SRG128"/>
      <c r="SRI128"/>
      <c r="SRK128"/>
      <c r="SRM128"/>
      <c r="SRO128"/>
      <c r="SRQ128"/>
      <c r="SRS128"/>
      <c r="SRU128"/>
      <c r="SRW128"/>
      <c r="SRY128"/>
      <c r="SSA128"/>
      <c r="SSC128"/>
      <c r="SSE128"/>
      <c r="SSG128"/>
      <c r="SSI128"/>
      <c r="SSK128"/>
      <c r="SSM128"/>
      <c r="SSO128"/>
      <c r="SSQ128"/>
      <c r="SSS128"/>
      <c r="SSU128"/>
      <c r="SSW128"/>
      <c r="SSY128"/>
      <c r="STA128"/>
      <c r="STC128"/>
      <c r="STE128"/>
      <c r="STG128"/>
      <c r="STI128"/>
      <c r="STK128"/>
      <c r="STM128"/>
      <c r="STO128"/>
      <c r="STQ128"/>
      <c r="STS128"/>
      <c r="STU128"/>
      <c r="STW128"/>
      <c r="STY128"/>
      <c r="SUA128"/>
      <c r="SUC128"/>
      <c r="SUE128"/>
      <c r="SUG128"/>
      <c r="SUI128"/>
      <c r="SUK128"/>
      <c r="SUM128"/>
      <c r="SUO128"/>
      <c r="SUQ128"/>
      <c r="SUS128"/>
      <c r="SUU128"/>
      <c r="SUW128"/>
      <c r="SUY128"/>
      <c r="SVA128"/>
      <c r="SVC128"/>
      <c r="SVE128"/>
      <c r="SVG128"/>
      <c r="SVI128"/>
      <c r="SVK128"/>
      <c r="SVM128"/>
      <c r="SVO128"/>
      <c r="SVQ128"/>
      <c r="SVS128"/>
      <c r="SVU128"/>
      <c r="SVW128"/>
      <c r="SVY128"/>
      <c r="SWA128"/>
      <c r="SWC128"/>
      <c r="SWE128"/>
      <c r="SWG128"/>
      <c r="SWI128"/>
      <c r="SWK128"/>
      <c r="SWM128"/>
      <c r="SWO128"/>
      <c r="SWQ128"/>
      <c r="SWS128"/>
      <c r="SWU128"/>
      <c r="SWW128"/>
      <c r="SWY128"/>
      <c r="SXA128"/>
      <c r="SXC128"/>
      <c r="SXE128"/>
      <c r="SXG128"/>
      <c r="SXI128"/>
      <c r="SXK128"/>
      <c r="SXM128"/>
      <c r="SXO128"/>
      <c r="SXQ128"/>
      <c r="SXS128"/>
      <c r="SXU128"/>
      <c r="SXW128"/>
      <c r="SXY128"/>
      <c r="SYA128"/>
      <c r="SYC128"/>
      <c r="SYE128"/>
      <c r="SYG128"/>
      <c r="SYI128"/>
      <c r="SYK128"/>
      <c r="SYM128"/>
      <c r="SYO128"/>
      <c r="SYQ128"/>
      <c r="SYS128"/>
      <c r="SYU128"/>
      <c r="SYW128"/>
      <c r="SYY128"/>
      <c r="SZA128"/>
      <c r="SZC128"/>
      <c r="SZE128"/>
      <c r="SZG128"/>
      <c r="SZI128"/>
      <c r="SZK128"/>
      <c r="SZM128"/>
      <c r="SZO128"/>
      <c r="SZQ128"/>
      <c r="SZS128"/>
      <c r="SZU128"/>
      <c r="SZW128"/>
      <c r="SZY128"/>
      <c r="TAA128"/>
      <c r="TAC128"/>
      <c r="TAE128"/>
      <c r="TAG128"/>
      <c r="TAI128"/>
      <c r="TAK128"/>
      <c r="TAM128"/>
      <c r="TAO128"/>
      <c r="TAQ128"/>
      <c r="TAS128"/>
      <c r="TAU128"/>
      <c r="TAW128"/>
      <c r="TAY128"/>
      <c r="TBA128"/>
      <c r="TBC128"/>
      <c r="TBE128"/>
      <c r="TBG128"/>
      <c r="TBI128"/>
      <c r="TBK128"/>
      <c r="TBM128"/>
      <c r="TBO128"/>
      <c r="TBQ128"/>
      <c r="TBS128"/>
      <c r="TBU128"/>
      <c r="TBW128"/>
      <c r="TBY128"/>
      <c r="TCA128"/>
      <c r="TCC128"/>
      <c r="TCE128"/>
      <c r="TCG128"/>
      <c r="TCI128"/>
      <c r="TCK128"/>
      <c r="TCM128"/>
      <c r="TCO128"/>
      <c r="TCQ128"/>
      <c r="TCS128"/>
      <c r="TCU128"/>
      <c r="TCW128"/>
      <c r="TCY128"/>
      <c r="TDA128"/>
      <c r="TDC128"/>
      <c r="TDE128"/>
      <c r="TDG128"/>
      <c r="TDI128"/>
      <c r="TDK128"/>
      <c r="TDM128"/>
      <c r="TDO128"/>
      <c r="TDQ128"/>
      <c r="TDS128"/>
      <c r="TDU128"/>
      <c r="TDW128"/>
      <c r="TDY128"/>
      <c r="TEA128"/>
      <c r="TEC128"/>
      <c r="TEE128"/>
      <c r="TEG128"/>
      <c r="TEI128"/>
      <c r="TEK128"/>
      <c r="TEM128"/>
      <c r="TEO128"/>
      <c r="TEQ128"/>
      <c r="TES128"/>
      <c r="TEU128"/>
      <c r="TEW128"/>
      <c r="TEY128"/>
      <c r="TFA128"/>
      <c r="TFC128"/>
      <c r="TFE128"/>
      <c r="TFG128"/>
      <c r="TFI128"/>
      <c r="TFK128"/>
      <c r="TFM128"/>
      <c r="TFO128"/>
      <c r="TFQ128"/>
      <c r="TFS128"/>
      <c r="TFU128"/>
      <c r="TFW128"/>
      <c r="TFY128"/>
      <c r="TGA128"/>
      <c r="TGC128"/>
      <c r="TGE128"/>
      <c r="TGG128"/>
      <c r="TGI128"/>
      <c r="TGK128"/>
      <c r="TGM128"/>
      <c r="TGO128"/>
      <c r="TGQ128"/>
      <c r="TGS128"/>
      <c r="TGU128"/>
      <c r="TGW128"/>
      <c r="TGY128"/>
      <c r="THA128"/>
      <c r="THC128"/>
      <c r="THE128"/>
      <c r="THG128"/>
      <c r="THI128"/>
      <c r="THK128"/>
      <c r="THM128"/>
      <c r="THO128"/>
      <c r="THQ128"/>
      <c r="THS128"/>
      <c r="THU128"/>
      <c r="THW128"/>
      <c r="THY128"/>
      <c r="TIA128"/>
      <c r="TIC128"/>
      <c r="TIE128"/>
      <c r="TIG128"/>
      <c r="TII128"/>
      <c r="TIK128"/>
      <c r="TIM128"/>
      <c r="TIO128"/>
      <c r="TIQ128"/>
      <c r="TIS128"/>
      <c r="TIU128"/>
      <c r="TIW128"/>
      <c r="TIY128"/>
      <c r="TJA128"/>
      <c r="TJC128"/>
      <c r="TJE128"/>
      <c r="TJG128"/>
      <c r="TJI128"/>
      <c r="TJK128"/>
      <c r="TJM128"/>
      <c r="TJO128"/>
      <c r="TJQ128"/>
      <c r="TJS128"/>
      <c r="TJU128"/>
      <c r="TJW128"/>
      <c r="TJY128"/>
      <c r="TKA128"/>
      <c r="TKC128"/>
      <c r="TKE128"/>
      <c r="TKG128"/>
      <c r="TKI128"/>
      <c r="TKK128"/>
      <c r="TKM128"/>
      <c r="TKO128"/>
      <c r="TKQ128"/>
      <c r="TKS128"/>
      <c r="TKU128"/>
      <c r="TKW128"/>
      <c r="TKY128"/>
      <c r="TLA128"/>
      <c r="TLC128"/>
      <c r="TLE128"/>
      <c r="TLG128"/>
      <c r="TLI128"/>
      <c r="TLK128"/>
      <c r="TLM128"/>
      <c r="TLO128"/>
      <c r="TLQ128"/>
      <c r="TLS128"/>
      <c r="TLU128"/>
      <c r="TLW128"/>
      <c r="TLY128"/>
      <c r="TMA128"/>
      <c r="TMC128"/>
      <c r="TME128"/>
      <c r="TMG128"/>
      <c r="TMI128"/>
      <c r="TMK128"/>
      <c r="TMM128"/>
      <c r="TMO128"/>
      <c r="TMQ128"/>
      <c r="TMS128"/>
      <c r="TMU128"/>
      <c r="TMW128"/>
      <c r="TMY128"/>
      <c r="TNA128"/>
      <c r="TNC128"/>
      <c r="TNE128"/>
      <c r="TNG128"/>
      <c r="TNI128"/>
      <c r="TNK128"/>
      <c r="TNM128"/>
      <c r="TNO128"/>
      <c r="TNQ128"/>
      <c r="TNS128"/>
      <c r="TNU128"/>
      <c r="TNW128"/>
      <c r="TNY128"/>
      <c r="TOA128"/>
      <c r="TOC128"/>
      <c r="TOE128"/>
      <c r="TOG128"/>
      <c r="TOI128"/>
      <c r="TOK128"/>
      <c r="TOM128"/>
      <c r="TOO128"/>
      <c r="TOQ128"/>
      <c r="TOS128"/>
      <c r="TOU128"/>
      <c r="TOW128"/>
      <c r="TOY128"/>
      <c r="TPA128"/>
      <c r="TPC128"/>
      <c r="TPE128"/>
      <c r="TPG128"/>
      <c r="TPI128"/>
      <c r="TPK128"/>
      <c r="TPM128"/>
      <c r="TPO128"/>
      <c r="TPQ128"/>
      <c r="TPS128"/>
      <c r="TPU128"/>
      <c r="TPW128"/>
      <c r="TPY128"/>
      <c r="TQA128"/>
      <c r="TQC128"/>
      <c r="TQE128"/>
      <c r="TQG128"/>
      <c r="TQI128"/>
      <c r="TQK128"/>
      <c r="TQM128"/>
      <c r="TQO128"/>
      <c r="TQQ128"/>
      <c r="TQS128"/>
      <c r="TQU128"/>
      <c r="TQW128"/>
      <c r="TQY128"/>
      <c r="TRA128"/>
      <c r="TRC128"/>
      <c r="TRE128"/>
      <c r="TRG128"/>
      <c r="TRI128"/>
      <c r="TRK128"/>
      <c r="TRM128"/>
      <c r="TRO128"/>
      <c r="TRQ128"/>
      <c r="TRS128"/>
      <c r="TRU128"/>
      <c r="TRW128"/>
      <c r="TRY128"/>
      <c r="TSA128"/>
      <c r="TSC128"/>
      <c r="TSE128"/>
      <c r="TSG128"/>
      <c r="TSI128"/>
      <c r="TSK128"/>
      <c r="TSM128"/>
      <c r="TSO128"/>
      <c r="TSQ128"/>
      <c r="TSS128"/>
      <c r="TSU128"/>
      <c r="TSW128"/>
      <c r="TSY128"/>
      <c r="TTA128"/>
      <c r="TTC128"/>
      <c r="TTE128"/>
      <c r="TTG128"/>
      <c r="TTI128"/>
      <c r="TTK128"/>
      <c r="TTM128"/>
      <c r="TTO128"/>
      <c r="TTQ128"/>
      <c r="TTS128"/>
      <c r="TTU128"/>
      <c r="TTW128"/>
      <c r="TTY128"/>
      <c r="TUA128"/>
      <c r="TUC128"/>
      <c r="TUE128"/>
      <c r="TUG128"/>
      <c r="TUI128"/>
      <c r="TUK128"/>
      <c r="TUM128"/>
      <c r="TUO128"/>
      <c r="TUQ128"/>
      <c r="TUS128"/>
      <c r="TUU128"/>
      <c r="TUW128"/>
      <c r="TUY128"/>
      <c r="TVA128"/>
      <c r="TVC128"/>
      <c r="TVE128"/>
      <c r="TVG128"/>
      <c r="TVI128"/>
      <c r="TVK128"/>
      <c r="TVM128"/>
      <c r="TVO128"/>
      <c r="TVQ128"/>
      <c r="TVS128"/>
      <c r="TVU128"/>
      <c r="TVW128"/>
      <c r="TVY128"/>
      <c r="TWA128"/>
      <c r="TWC128"/>
      <c r="TWE128"/>
      <c r="TWG128"/>
      <c r="TWI128"/>
      <c r="TWK128"/>
      <c r="TWM128"/>
      <c r="TWO128"/>
      <c r="TWQ128"/>
      <c r="TWS128"/>
      <c r="TWU128"/>
      <c r="TWW128"/>
      <c r="TWY128"/>
      <c r="TXA128"/>
      <c r="TXC128"/>
      <c r="TXE128"/>
      <c r="TXG128"/>
      <c r="TXI128"/>
      <c r="TXK128"/>
      <c r="TXM128"/>
      <c r="TXO128"/>
      <c r="TXQ128"/>
      <c r="TXS128"/>
      <c r="TXU128"/>
      <c r="TXW128"/>
      <c r="TXY128"/>
      <c r="TYA128"/>
      <c r="TYC128"/>
      <c r="TYE128"/>
      <c r="TYG128"/>
      <c r="TYI128"/>
      <c r="TYK128"/>
      <c r="TYM128"/>
      <c r="TYO128"/>
      <c r="TYQ128"/>
      <c r="TYS128"/>
      <c r="TYU128"/>
      <c r="TYW128"/>
      <c r="TYY128"/>
      <c r="TZA128"/>
      <c r="TZC128"/>
      <c r="TZE128"/>
      <c r="TZG128"/>
      <c r="TZI128"/>
      <c r="TZK128"/>
      <c r="TZM128"/>
      <c r="TZO128"/>
      <c r="TZQ128"/>
      <c r="TZS128"/>
      <c r="TZU128"/>
      <c r="TZW128"/>
      <c r="TZY128"/>
      <c r="UAA128"/>
      <c r="UAC128"/>
      <c r="UAE128"/>
      <c r="UAG128"/>
      <c r="UAI128"/>
      <c r="UAK128"/>
      <c r="UAM128"/>
      <c r="UAO128"/>
      <c r="UAQ128"/>
      <c r="UAS128"/>
      <c r="UAU128"/>
      <c r="UAW128"/>
      <c r="UAY128"/>
      <c r="UBA128"/>
      <c r="UBC128"/>
      <c r="UBE128"/>
      <c r="UBG128"/>
      <c r="UBI128"/>
      <c r="UBK128"/>
      <c r="UBM128"/>
      <c r="UBO128"/>
      <c r="UBQ128"/>
      <c r="UBS128"/>
      <c r="UBU128"/>
      <c r="UBW128"/>
      <c r="UBY128"/>
      <c r="UCA128"/>
      <c r="UCC128"/>
      <c r="UCE128"/>
      <c r="UCG128"/>
      <c r="UCI128"/>
      <c r="UCK128"/>
      <c r="UCM128"/>
      <c r="UCO128"/>
      <c r="UCQ128"/>
      <c r="UCS128"/>
      <c r="UCU128"/>
      <c r="UCW128"/>
      <c r="UCY128"/>
      <c r="UDA128"/>
      <c r="UDC128"/>
      <c r="UDE128"/>
      <c r="UDG128"/>
      <c r="UDI128"/>
      <c r="UDK128"/>
      <c r="UDM128"/>
      <c r="UDO128"/>
      <c r="UDQ128"/>
      <c r="UDS128"/>
      <c r="UDU128"/>
      <c r="UDW128"/>
      <c r="UDY128"/>
      <c r="UEA128"/>
      <c r="UEC128"/>
      <c r="UEE128"/>
      <c r="UEG128"/>
      <c r="UEI128"/>
      <c r="UEK128"/>
      <c r="UEM128"/>
      <c r="UEO128"/>
      <c r="UEQ128"/>
      <c r="UES128"/>
      <c r="UEU128"/>
      <c r="UEW128"/>
      <c r="UEY128"/>
      <c r="UFA128"/>
      <c r="UFC128"/>
      <c r="UFE128"/>
      <c r="UFG128"/>
      <c r="UFI128"/>
      <c r="UFK128"/>
      <c r="UFM128"/>
      <c r="UFO128"/>
      <c r="UFQ128"/>
      <c r="UFS128"/>
      <c r="UFU128"/>
      <c r="UFW128"/>
      <c r="UFY128"/>
      <c r="UGA128"/>
      <c r="UGC128"/>
      <c r="UGE128"/>
      <c r="UGG128"/>
      <c r="UGI128"/>
      <c r="UGK128"/>
      <c r="UGM128"/>
      <c r="UGO128"/>
      <c r="UGQ128"/>
      <c r="UGS128"/>
      <c r="UGU128"/>
      <c r="UGW128"/>
      <c r="UGY128"/>
      <c r="UHA128"/>
      <c r="UHC128"/>
      <c r="UHE128"/>
      <c r="UHG128"/>
      <c r="UHI128"/>
      <c r="UHK128"/>
      <c r="UHM128"/>
      <c r="UHO128"/>
      <c r="UHQ128"/>
      <c r="UHS128"/>
      <c r="UHU128"/>
      <c r="UHW128"/>
      <c r="UHY128"/>
      <c r="UIA128"/>
      <c r="UIC128"/>
      <c r="UIE128"/>
      <c r="UIG128"/>
      <c r="UII128"/>
      <c r="UIK128"/>
      <c r="UIM128"/>
      <c r="UIO128"/>
      <c r="UIQ128"/>
      <c r="UIS128"/>
      <c r="UIU128"/>
      <c r="UIW128"/>
      <c r="UIY128"/>
      <c r="UJA128"/>
      <c r="UJC128"/>
      <c r="UJE128"/>
      <c r="UJG128"/>
      <c r="UJI128"/>
      <c r="UJK128"/>
      <c r="UJM128"/>
      <c r="UJO128"/>
      <c r="UJQ128"/>
      <c r="UJS128"/>
      <c r="UJU128"/>
      <c r="UJW128"/>
      <c r="UJY128"/>
      <c r="UKA128"/>
      <c r="UKC128"/>
      <c r="UKE128"/>
      <c r="UKG128"/>
      <c r="UKI128"/>
      <c r="UKK128"/>
      <c r="UKM128"/>
      <c r="UKO128"/>
      <c r="UKQ128"/>
      <c r="UKS128"/>
      <c r="UKU128"/>
      <c r="UKW128"/>
      <c r="UKY128"/>
      <c r="ULA128"/>
      <c r="ULC128"/>
      <c r="ULE128"/>
      <c r="ULG128"/>
      <c r="ULI128"/>
      <c r="ULK128"/>
      <c r="ULM128"/>
      <c r="ULO128"/>
      <c r="ULQ128"/>
      <c r="ULS128"/>
      <c r="ULU128"/>
      <c r="ULW128"/>
      <c r="ULY128"/>
      <c r="UMA128"/>
      <c r="UMC128"/>
      <c r="UME128"/>
      <c r="UMG128"/>
      <c r="UMI128"/>
      <c r="UMK128"/>
      <c r="UMM128"/>
      <c r="UMO128"/>
      <c r="UMQ128"/>
      <c r="UMS128"/>
      <c r="UMU128"/>
      <c r="UMW128"/>
      <c r="UMY128"/>
      <c r="UNA128"/>
      <c r="UNC128"/>
      <c r="UNE128"/>
      <c r="UNG128"/>
      <c r="UNI128"/>
      <c r="UNK128"/>
      <c r="UNM128"/>
      <c r="UNO128"/>
      <c r="UNQ128"/>
      <c r="UNS128"/>
      <c r="UNU128"/>
      <c r="UNW128"/>
      <c r="UNY128"/>
      <c r="UOA128"/>
      <c r="UOC128"/>
      <c r="UOE128"/>
      <c r="UOG128"/>
      <c r="UOI128"/>
      <c r="UOK128"/>
      <c r="UOM128"/>
      <c r="UOO128"/>
      <c r="UOQ128"/>
      <c r="UOS128"/>
      <c r="UOU128"/>
      <c r="UOW128"/>
      <c r="UOY128"/>
      <c r="UPA128"/>
      <c r="UPC128"/>
      <c r="UPE128"/>
      <c r="UPG128"/>
      <c r="UPI128"/>
      <c r="UPK128"/>
      <c r="UPM128"/>
      <c r="UPO128"/>
      <c r="UPQ128"/>
      <c r="UPS128"/>
      <c r="UPU128"/>
      <c r="UPW128"/>
      <c r="UPY128"/>
      <c r="UQA128"/>
      <c r="UQC128"/>
      <c r="UQE128"/>
      <c r="UQG128"/>
      <c r="UQI128"/>
      <c r="UQK128"/>
      <c r="UQM128"/>
      <c r="UQO128"/>
      <c r="UQQ128"/>
      <c r="UQS128"/>
      <c r="UQU128"/>
      <c r="UQW128"/>
      <c r="UQY128"/>
      <c r="URA128"/>
      <c r="URC128"/>
      <c r="URE128"/>
      <c r="URG128"/>
      <c r="URI128"/>
      <c r="URK128"/>
      <c r="URM128"/>
      <c r="URO128"/>
      <c r="URQ128"/>
      <c r="URS128"/>
      <c r="URU128"/>
      <c r="URW128"/>
      <c r="URY128"/>
      <c r="USA128"/>
      <c r="USC128"/>
      <c r="USE128"/>
      <c r="USG128"/>
      <c r="USI128"/>
      <c r="USK128"/>
      <c r="USM128"/>
      <c r="USO128"/>
      <c r="USQ128"/>
      <c r="USS128"/>
      <c r="USU128"/>
      <c r="USW128"/>
      <c r="USY128"/>
      <c r="UTA128"/>
      <c r="UTC128"/>
      <c r="UTE128"/>
      <c r="UTG128"/>
      <c r="UTI128"/>
      <c r="UTK128"/>
      <c r="UTM128"/>
      <c r="UTO128"/>
      <c r="UTQ128"/>
      <c r="UTS128"/>
      <c r="UTU128"/>
      <c r="UTW128"/>
      <c r="UTY128"/>
      <c r="UUA128"/>
      <c r="UUC128"/>
      <c r="UUE128"/>
      <c r="UUG128"/>
      <c r="UUI128"/>
      <c r="UUK128"/>
      <c r="UUM128"/>
      <c r="UUO128"/>
      <c r="UUQ128"/>
      <c r="UUS128"/>
      <c r="UUU128"/>
      <c r="UUW128"/>
      <c r="UUY128"/>
      <c r="UVA128"/>
      <c r="UVC128"/>
      <c r="UVE128"/>
      <c r="UVG128"/>
      <c r="UVI128"/>
      <c r="UVK128"/>
      <c r="UVM128"/>
      <c r="UVO128"/>
      <c r="UVQ128"/>
      <c r="UVS128"/>
      <c r="UVU128"/>
      <c r="UVW128"/>
      <c r="UVY128"/>
      <c r="UWA128"/>
      <c r="UWC128"/>
      <c r="UWE128"/>
      <c r="UWG128"/>
      <c r="UWI128"/>
      <c r="UWK128"/>
      <c r="UWM128"/>
      <c r="UWO128"/>
      <c r="UWQ128"/>
      <c r="UWS128"/>
      <c r="UWU128"/>
      <c r="UWW128"/>
      <c r="UWY128"/>
      <c r="UXA128"/>
      <c r="UXC128"/>
      <c r="UXE128"/>
      <c r="UXG128"/>
      <c r="UXI128"/>
      <c r="UXK128"/>
      <c r="UXM128"/>
      <c r="UXO128"/>
      <c r="UXQ128"/>
      <c r="UXS128"/>
      <c r="UXU128"/>
      <c r="UXW128"/>
      <c r="UXY128"/>
      <c r="UYA128"/>
      <c r="UYC128"/>
      <c r="UYE128"/>
      <c r="UYG128"/>
      <c r="UYI128"/>
      <c r="UYK128"/>
      <c r="UYM128"/>
      <c r="UYO128"/>
      <c r="UYQ128"/>
      <c r="UYS128"/>
      <c r="UYU128"/>
      <c r="UYW128"/>
      <c r="UYY128"/>
      <c r="UZA128"/>
      <c r="UZC128"/>
      <c r="UZE128"/>
      <c r="UZG128"/>
      <c r="UZI128"/>
      <c r="UZK128"/>
      <c r="UZM128"/>
      <c r="UZO128"/>
      <c r="UZQ128"/>
      <c r="UZS128"/>
      <c r="UZU128"/>
      <c r="UZW128"/>
      <c r="UZY128"/>
      <c r="VAA128"/>
      <c r="VAC128"/>
      <c r="VAE128"/>
      <c r="VAG128"/>
      <c r="VAI128"/>
      <c r="VAK128"/>
      <c r="VAM128"/>
      <c r="VAO128"/>
      <c r="VAQ128"/>
      <c r="VAS128"/>
      <c r="VAU128"/>
      <c r="VAW128"/>
      <c r="VAY128"/>
      <c r="VBA128"/>
      <c r="VBC128"/>
      <c r="VBE128"/>
      <c r="VBG128"/>
      <c r="VBI128"/>
      <c r="VBK128"/>
      <c r="VBM128"/>
      <c r="VBO128"/>
      <c r="VBQ128"/>
      <c r="VBS128"/>
      <c r="VBU128"/>
      <c r="VBW128"/>
      <c r="VBY128"/>
      <c r="VCA128"/>
      <c r="VCC128"/>
      <c r="VCE128"/>
      <c r="VCG128"/>
      <c r="VCI128"/>
      <c r="VCK128"/>
      <c r="VCM128"/>
      <c r="VCO128"/>
      <c r="VCQ128"/>
      <c r="VCS128"/>
      <c r="VCU128"/>
      <c r="VCW128"/>
      <c r="VCY128"/>
      <c r="VDA128"/>
      <c r="VDC128"/>
      <c r="VDE128"/>
      <c r="VDG128"/>
      <c r="VDI128"/>
      <c r="VDK128"/>
      <c r="VDM128"/>
      <c r="VDO128"/>
      <c r="VDQ128"/>
      <c r="VDS128"/>
      <c r="VDU128"/>
      <c r="VDW128"/>
      <c r="VDY128"/>
      <c r="VEA128"/>
      <c r="VEC128"/>
      <c r="VEE128"/>
      <c r="VEG128"/>
      <c r="VEI128"/>
      <c r="VEK128"/>
      <c r="VEM128"/>
      <c r="VEO128"/>
      <c r="VEQ128"/>
      <c r="VES128"/>
      <c r="VEU128"/>
      <c r="VEW128"/>
      <c r="VEY128"/>
      <c r="VFA128"/>
      <c r="VFC128"/>
      <c r="VFE128"/>
      <c r="VFG128"/>
      <c r="VFI128"/>
      <c r="VFK128"/>
      <c r="VFM128"/>
      <c r="VFO128"/>
      <c r="VFQ128"/>
      <c r="VFS128"/>
      <c r="VFU128"/>
      <c r="VFW128"/>
      <c r="VFY128"/>
      <c r="VGA128"/>
      <c r="VGC128"/>
      <c r="VGE128"/>
      <c r="VGG128"/>
      <c r="VGI128"/>
      <c r="VGK128"/>
      <c r="VGM128"/>
      <c r="VGO128"/>
      <c r="VGQ128"/>
      <c r="VGS128"/>
      <c r="VGU128"/>
      <c r="VGW128"/>
      <c r="VGY128"/>
      <c r="VHA128"/>
      <c r="VHC128"/>
      <c r="VHE128"/>
      <c r="VHG128"/>
      <c r="VHI128"/>
      <c r="VHK128"/>
      <c r="VHM128"/>
      <c r="VHO128"/>
      <c r="VHQ128"/>
      <c r="VHS128"/>
      <c r="VHU128"/>
      <c r="VHW128"/>
      <c r="VHY128"/>
      <c r="VIA128"/>
      <c r="VIC128"/>
      <c r="VIE128"/>
      <c r="VIG128"/>
      <c r="VII128"/>
      <c r="VIK128"/>
      <c r="VIM128"/>
      <c r="VIO128"/>
      <c r="VIQ128"/>
      <c r="VIS128"/>
      <c r="VIU128"/>
      <c r="VIW128"/>
      <c r="VIY128"/>
      <c r="VJA128"/>
      <c r="VJC128"/>
      <c r="VJE128"/>
      <c r="VJG128"/>
      <c r="VJI128"/>
      <c r="VJK128"/>
      <c r="VJM128"/>
      <c r="VJO128"/>
      <c r="VJQ128"/>
      <c r="VJS128"/>
      <c r="VJU128"/>
      <c r="VJW128"/>
      <c r="VJY128"/>
      <c r="VKA128"/>
      <c r="VKC128"/>
      <c r="VKE128"/>
      <c r="VKG128"/>
      <c r="VKI128"/>
      <c r="VKK128"/>
      <c r="VKM128"/>
      <c r="VKO128"/>
      <c r="VKQ128"/>
      <c r="VKS128"/>
      <c r="VKU128"/>
      <c r="VKW128"/>
      <c r="VKY128"/>
      <c r="VLA128"/>
      <c r="VLC128"/>
      <c r="VLE128"/>
      <c r="VLG128"/>
      <c r="VLI128"/>
      <c r="VLK128"/>
      <c r="VLM128"/>
      <c r="VLO128"/>
      <c r="VLQ128"/>
      <c r="VLS128"/>
      <c r="VLU128"/>
      <c r="VLW128"/>
      <c r="VLY128"/>
      <c r="VMA128"/>
      <c r="VMC128"/>
      <c r="VME128"/>
      <c r="VMG128"/>
      <c r="VMI128"/>
      <c r="VMK128"/>
      <c r="VMM128"/>
      <c r="VMO128"/>
      <c r="VMQ128"/>
      <c r="VMS128"/>
      <c r="VMU128"/>
      <c r="VMW128"/>
      <c r="VMY128"/>
      <c r="VNA128"/>
      <c r="VNC128"/>
      <c r="VNE128"/>
      <c r="VNG128"/>
      <c r="VNI128"/>
      <c r="VNK128"/>
      <c r="VNM128"/>
      <c r="VNO128"/>
      <c r="VNQ128"/>
      <c r="VNS128"/>
      <c r="VNU128"/>
      <c r="VNW128"/>
      <c r="VNY128"/>
      <c r="VOA128"/>
      <c r="VOC128"/>
      <c r="VOE128"/>
      <c r="VOG128"/>
      <c r="VOI128"/>
      <c r="VOK128"/>
      <c r="VOM128"/>
      <c r="VOO128"/>
      <c r="VOQ128"/>
      <c r="VOS128"/>
      <c r="VOU128"/>
      <c r="VOW128"/>
      <c r="VOY128"/>
      <c r="VPA128"/>
      <c r="VPC128"/>
      <c r="VPE128"/>
      <c r="VPG128"/>
      <c r="VPI128"/>
      <c r="VPK128"/>
      <c r="VPM128"/>
      <c r="VPO128"/>
      <c r="VPQ128"/>
      <c r="VPS128"/>
      <c r="VPU128"/>
      <c r="VPW128"/>
      <c r="VPY128"/>
      <c r="VQA128"/>
      <c r="VQC128"/>
      <c r="VQE128"/>
      <c r="VQG128"/>
      <c r="VQI128"/>
      <c r="VQK128"/>
      <c r="VQM128"/>
      <c r="VQO128"/>
      <c r="VQQ128"/>
      <c r="VQS128"/>
      <c r="VQU128"/>
      <c r="VQW128"/>
      <c r="VQY128"/>
      <c r="VRA128"/>
      <c r="VRC128"/>
      <c r="VRE128"/>
      <c r="VRG128"/>
      <c r="VRI128"/>
      <c r="VRK128"/>
      <c r="VRM128"/>
      <c r="VRO128"/>
      <c r="VRQ128"/>
      <c r="VRS128"/>
      <c r="VRU128"/>
      <c r="VRW128"/>
      <c r="VRY128"/>
      <c r="VSA128"/>
      <c r="VSC128"/>
      <c r="VSE128"/>
      <c r="VSG128"/>
      <c r="VSI128"/>
      <c r="VSK128"/>
      <c r="VSM128"/>
      <c r="VSO128"/>
      <c r="VSQ128"/>
      <c r="VSS128"/>
      <c r="VSU128"/>
      <c r="VSW128"/>
      <c r="VSY128"/>
      <c r="VTA128"/>
      <c r="VTC128"/>
      <c r="VTE128"/>
      <c r="VTG128"/>
      <c r="VTI128"/>
      <c r="VTK128"/>
      <c r="VTM128"/>
      <c r="VTO128"/>
      <c r="VTQ128"/>
      <c r="VTS128"/>
      <c r="VTU128"/>
      <c r="VTW128"/>
      <c r="VTY128"/>
      <c r="VUA128"/>
      <c r="VUC128"/>
      <c r="VUE128"/>
      <c r="VUG128"/>
      <c r="VUI128"/>
      <c r="VUK128"/>
      <c r="VUM128"/>
      <c r="VUO128"/>
      <c r="VUQ128"/>
      <c r="VUS128"/>
      <c r="VUU128"/>
      <c r="VUW128"/>
      <c r="VUY128"/>
      <c r="VVA128"/>
      <c r="VVC128"/>
      <c r="VVE128"/>
      <c r="VVG128"/>
      <c r="VVI128"/>
      <c r="VVK128"/>
      <c r="VVM128"/>
      <c r="VVO128"/>
      <c r="VVQ128"/>
      <c r="VVS128"/>
      <c r="VVU128"/>
      <c r="VVW128"/>
      <c r="VVY128"/>
      <c r="VWA128"/>
      <c r="VWC128"/>
      <c r="VWE128"/>
      <c r="VWG128"/>
      <c r="VWI128"/>
      <c r="VWK128"/>
      <c r="VWM128"/>
      <c r="VWO128"/>
      <c r="VWQ128"/>
      <c r="VWS128"/>
      <c r="VWU128"/>
      <c r="VWW128"/>
      <c r="VWY128"/>
      <c r="VXA128"/>
      <c r="VXC128"/>
      <c r="VXE128"/>
      <c r="VXG128"/>
      <c r="VXI128"/>
      <c r="VXK128"/>
      <c r="VXM128"/>
      <c r="VXO128"/>
      <c r="VXQ128"/>
      <c r="VXS128"/>
      <c r="VXU128"/>
      <c r="VXW128"/>
      <c r="VXY128"/>
      <c r="VYA128"/>
      <c r="VYC128"/>
      <c r="VYE128"/>
      <c r="VYG128"/>
      <c r="VYI128"/>
      <c r="VYK128"/>
      <c r="VYM128"/>
      <c r="VYO128"/>
      <c r="VYQ128"/>
      <c r="VYS128"/>
      <c r="VYU128"/>
      <c r="VYW128"/>
      <c r="VYY128"/>
      <c r="VZA128"/>
      <c r="VZC128"/>
      <c r="VZE128"/>
      <c r="VZG128"/>
      <c r="VZI128"/>
      <c r="VZK128"/>
      <c r="VZM128"/>
      <c r="VZO128"/>
      <c r="VZQ128"/>
      <c r="VZS128"/>
      <c r="VZU128"/>
      <c r="VZW128"/>
      <c r="VZY128"/>
      <c r="WAA128"/>
      <c r="WAC128"/>
      <c r="WAE128"/>
      <c r="WAG128"/>
      <c r="WAI128"/>
      <c r="WAK128"/>
      <c r="WAM128"/>
      <c r="WAO128"/>
      <c r="WAQ128"/>
      <c r="WAS128"/>
      <c r="WAU128"/>
      <c r="WAW128"/>
      <c r="WAY128"/>
      <c r="WBA128"/>
      <c r="WBC128"/>
      <c r="WBE128"/>
      <c r="WBG128"/>
      <c r="WBI128"/>
      <c r="WBK128"/>
      <c r="WBM128"/>
      <c r="WBO128"/>
      <c r="WBQ128"/>
      <c r="WBS128"/>
      <c r="WBU128"/>
      <c r="WBW128"/>
      <c r="WBY128"/>
      <c r="WCA128"/>
      <c r="WCC128"/>
      <c r="WCE128"/>
      <c r="WCG128"/>
      <c r="WCI128"/>
      <c r="WCK128"/>
      <c r="WCM128"/>
      <c r="WCO128"/>
      <c r="WCQ128"/>
      <c r="WCS128"/>
      <c r="WCU128"/>
      <c r="WCW128"/>
      <c r="WCY128"/>
      <c r="WDA128"/>
      <c r="WDC128"/>
      <c r="WDE128"/>
      <c r="WDG128"/>
      <c r="WDI128"/>
      <c r="WDK128"/>
      <c r="WDM128"/>
      <c r="WDO128"/>
      <c r="WDQ128"/>
      <c r="WDS128"/>
      <c r="WDU128"/>
      <c r="WDW128"/>
      <c r="WDY128"/>
      <c r="WEA128"/>
      <c r="WEC128"/>
      <c r="WEE128"/>
      <c r="WEG128"/>
      <c r="WEI128"/>
      <c r="WEK128"/>
      <c r="WEM128"/>
      <c r="WEO128"/>
      <c r="WEQ128"/>
      <c r="WES128"/>
      <c r="WEU128"/>
      <c r="WEW128"/>
      <c r="WEY128"/>
      <c r="WFA128"/>
      <c r="WFC128"/>
      <c r="WFE128"/>
      <c r="WFG128"/>
      <c r="WFI128"/>
      <c r="WFK128"/>
      <c r="WFM128"/>
      <c r="WFO128"/>
      <c r="WFQ128"/>
      <c r="WFS128"/>
      <c r="WFU128"/>
      <c r="WFW128"/>
      <c r="WFY128"/>
      <c r="WGA128"/>
      <c r="WGC128"/>
      <c r="WGE128"/>
      <c r="WGG128"/>
      <c r="WGI128"/>
      <c r="WGK128"/>
      <c r="WGM128"/>
      <c r="WGO128"/>
      <c r="WGQ128"/>
      <c r="WGS128"/>
      <c r="WGU128"/>
      <c r="WGW128"/>
      <c r="WGY128"/>
      <c r="WHA128"/>
      <c r="WHC128"/>
      <c r="WHE128"/>
      <c r="WHG128"/>
      <c r="WHI128"/>
      <c r="WHK128"/>
      <c r="WHM128"/>
      <c r="WHO128"/>
      <c r="WHQ128"/>
      <c r="WHS128"/>
      <c r="WHU128"/>
      <c r="WHW128"/>
      <c r="WHY128"/>
      <c r="WIA128"/>
      <c r="WIC128"/>
      <c r="WIE128"/>
      <c r="WIG128"/>
      <c r="WII128"/>
      <c r="WIK128"/>
      <c r="WIM128"/>
      <c r="WIO128"/>
      <c r="WIQ128"/>
      <c r="WIS128"/>
      <c r="WIU128"/>
      <c r="WIW128"/>
      <c r="WIY128"/>
      <c r="WJA128"/>
      <c r="WJC128"/>
      <c r="WJE128"/>
      <c r="WJG128"/>
      <c r="WJI128"/>
      <c r="WJK128"/>
      <c r="WJM128"/>
      <c r="WJO128"/>
      <c r="WJQ128"/>
      <c r="WJS128"/>
      <c r="WJU128"/>
      <c r="WJW128"/>
      <c r="WJY128"/>
      <c r="WKA128"/>
      <c r="WKC128"/>
      <c r="WKE128"/>
      <c r="WKG128"/>
      <c r="WKI128"/>
      <c r="WKK128"/>
      <c r="WKM128"/>
      <c r="WKO128"/>
      <c r="WKQ128"/>
      <c r="WKS128"/>
      <c r="WKU128"/>
      <c r="WKW128"/>
      <c r="WKY128"/>
      <c r="WLA128"/>
      <c r="WLC128"/>
      <c r="WLE128"/>
      <c r="WLG128"/>
      <c r="WLI128"/>
      <c r="WLK128"/>
      <c r="WLM128"/>
      <c r="WLO128"/>
      <c r="WLQ128"/>
      <c r="WLS128"/>
      <c r="WLU128"/>
      <c r="WLW128"/>
      <c r="WLY128"/>
      <c r="WMA128"/>
      <c r="WMC128"/>
      <c r="WME128"/>
      <c r="WMG128"/>
      <c r="WMI128"/>
      <c r="WMK128"/>
      <c r="WMM128"/>
      <c r="WMO128"/>
      <c r="WMQ128"/>
      <c r="WMS128"/>
      <c r="WMU128"/>
      <c r="WMW128"/>
      <c r="WMY128"/>
      <c r="WNA128"/>
      <c r="WNC128"/>
      <c r="WNE128"/>
      <c r="WNG128"/>
      <c r="WNI128"/>
      <c r="WNK128"/>
      <c r="WNM128"/>
      <c r="WNO128"/>
      <c r="WNQ128"/>
      <c r="WNS128"/>
      <c r="WNU128"/>
      <c r="WNW128"/>
      <c r="WNY128"/>
      <c r="WOA128"/>
      <c r="WOC128"/>
      <c r="WOE128"/>
      <c r="WOG128"/>
      <c r="WOI128"/>
      <c r="WOK128"/>
      <c r="WOM128"/>
      <c r="WOO128"/>
      <c r="WOQ128"/>
      <c r="WOS128"/>
      <c r="WOU128"/>
      <c r="WOW128"/>
      <c r="WOY128"/>
      <c r="WPA128"/>
      <c r="WPC128"/>
      <c r="WPE128"/>
      <c r="WPG128"/>
      <c r="WPI128"/>
      <c r="WPK128"/>
      <c r="WPM128"/>
      <c r="WPO128"/>
      <c r="WPQ128"/>
      <c r="WPS128"/>
      <c r="WPU128"/>
      <c r="WPW128"/>
      <c r="WPY128"/>
      <c r="WQA128"/>
      <c r="WQC128"/>
      <c r="WQE128"/>
      <c r="WQG128"/>
      <c r="WQI128"/>
      <c r="WQK128"/>
      <c r="WQM128"/>
      <c r="WQO128"/>
      <c r="WQQ128"/>
      <c r="WQS128"/>
      <c r="WQU128"/>
      <c r="WQW128"/>
      <c r="WQY128"/>
      <c r="WRA128"/>
      <c r="WRC128"/>
      <c r="WRE128"/>
      <c r="WRG128"/>
      <c r="WRI128"/>
      <c r="WRK128"/>
      <c r="WRM128"/>
      <c r="WRO128"/>
      <c r="WRQ128"/>
      <c r="WRS128"/>
      <c r="WRU128"/>
      <c r="WRW128"/>
      <c r="WRY128"/>
      <c r="WSA128"/>
      <c r="WSC128"/>
      <c r="WSE128"/>
      <c r="WSG128"/>
      <c r="WSI128"/>
      <c r="WSK128"/>
      <c r="WSM128"/>
      <c r="WSO128"/>
      <c r="WSQ128"/>
      <c r="WSS128"/>
      <c r="WSU128"/>
      <c r="WSW128"/>
      <c r="WSY128"/>
      <c r="WTA128"/>
      <c r="WTC128"/>
      <c r="WTE128"/>
      <c r="WTG128"/>
      <c r="WTI128"/>
      <c r="WTK128"/>
      <c r="WTM128"/>
      <c r="WTO128"/>
      <c r="WTQ128"/>
      <c r="WTS128"/>
      <c r="WTU128"/>
      <c r="WTW128"/>
      <c r="WTY128"/>
      <c r="WUA128"/>
      <c r="WUC128"/>
      <c r="WUE128"/>
      <c r="WUG128"/>
      <c r="WUI128"/>
      <c r="WUK128"/>
      <c r="WUM128"/>
      <c r="WUO128"/>
      <c r="WUQ128"/>
      <c r="WUS128"/>
      <c r="WUU128"/>
      <c r="WUW128"/>
      <c r="WUY128"/>
      <c r="WVA128"/>
      <c r="WVC128"/>
      <c r="WVE128"/>
      <c r="WVG128"/>
      <c r="WVI128"/>
      <c r="WVK128"/>
      <c r="WVM128"/>
      <c r="WVO128"/>
      <c r="WVQ128"/>
      <c r="WVS128"/>
      <c r="WVU128"/>
      <c r="WVW128"/>
      <c r="WVY128"/>
      <c r="WWA128"/>
      <c r="WWC128"/>
      <c r="WWE128"/>
      <c r="WWG128"/>
      <c r="WWI128"/>
      <c r="WWK128"/>
      <c r="WWM128"/>
      <c r="WWO128"/>
      <c r="WWQ128"/>
      <c r="WWS128"/>
      <c r="WWU128"/>
      <c r="WWW128"/>
      <c r="WWY128"/>
      <c r="WXA128"/>
      <c r="WXC128"/>
      <c r="WXE128"/>
      <c r="WXG128"/>
      <c r="WXI128"/>
      <c r="WXK128"/>
      <c r="WXM128"/>
      <c r="WXO128"/>
      <c r="WXQ128"/>
      <c r="WXS128"/>
      <c r="WXU128"/>
      <c r="WXW128"/>
      <c r="WXY128"/>
      <c r="WYA128"/>
      <c r="WYC128"/>
      <c r="WYE128"/>
      <c r="WYG128"/>
      <c r="WYI128"/>
      <c r="WYK128"/>
      <c r="WYM128"/>
      <c r="WYO128"/>
      <c r="WYQ128"/>
      <c r="WYS128"/>
      <c r="WYU128"/>
      <c r="WYW128"/>
      <c r="WYY128"/>
      <c r="WZA128"/>
      <c r="WZC128"/>
      <c r="WZE128"/>
      <c r="WZG128"/>
      <c r="WZI128"/>
      <c r="WZK128"/>
      <c r="WZM128"/>
      <c r="WZO128"/>
      <c r="WZQ128"/>
      <c r="WZS128"/>
      <c r="WZU128"/>
      <c r="WZW128"/>
      <c r="WZY128"/>
      <c r="XAA128"/>
      <c r="XAC128"/>
      <c r="XAE128"/>
      <c r="XAG128"/>
      <c r="XAI128"/>
      <c r="XAK128"/>
      <c r="XAM128"/>
      <c r="XAO128"/>
      <c r="XAQ128"/>
      <c r="XAS128"/>
      <c r="XAU128"/>
      <c r="XAW128"/>
      <c r="XAY128"/>
      <c r="XBA128"/>
      <c r="XBC128"/>
      <c r="XBE128"/>
      <c r="XBG128"/>
      <c r="XBI128"/>
      <c r="XBK128"/>
      <c r="XBM128"/>
      <c r="XBO128"/>
      <c r="XBQ128"/>
      <c r="XBS128"/>
      <c r="XBU128"/>
      <c r="XBW128"/>
      <c r="XBY128"/>
      <c r="XCA128"/>
      <c r="XCC128"/>
      <c r="XCE128"/>
      <c r="XCG128"/>
      <c r="XCI128"/>
      <c r="XCK128"/>
      <c r="XCM128"/>
      <c r="XCO128"/>
      <c r="XCQ128"/>
      <c r="XCS128"/>
      <c r="XCU128"/>
      <c r="XCW128"/>
      <c r="XCY128"/>
      <c r="XDA128"/>
      <c r="XDC128"/>
      <c r="XDE128"/>
      <c r="XDG128"/>
      <c r="XDI128"/>
      <c r="XDK128"/>
      <c r="XDM128"/>
      <c r="XDO128"/>
      <c r="XDQ128"/>
      <c r="XDS128"/>
      <c r="XDU128"/>
      <c r="XDW128"/>
      <c r="XDY128"/>
      <c r="XEA128"/>
      <c r="XEC128"/>
      <c r="XEE128"/>
      <c r="XEG128"/>
      <c r="XEI128"/>
      <c r="XEK128"/>
      <c r="XEM128"/>
      <c r="XEO128"/>
      <c r="XEQ128"/>
      <c r="XES128"/>
      <c r="XEU128"/>
      <c r="XEW128"/>
      <c r="XEY128"/>
      <c r="XFA128"/>
      <c r="XFC128"/>
    </row>
    <row r="129" spans="1:1023 1025:2047 2049:3071 3073:4095 4097:5119 5121:6143 6145:7167 7169:8191 8193:9215 9217:10239 10241:11263 11265:12287 12289:13311 13313:14335 14337:15359 15361:16383" s="55" customFormat="1" ht="19" customHeight="1" x14ac:dyDescent="0.35">
      <c r="A129" s="2" t="s">
        <v>307</v>
      </c>
      <c r="B129" s="207" t="s">
        <v>302</v>
      </c>
      <c r="C129" s="208"/>
      <c r="D129" s="50" t="s">
        <v>49</v>
      </c>
      <c r="E129" s="50" t="s">
        <v>49</v>
      </c>
      <c r="F129" s="48" t="s">
        <v>60</v>
      </c>
      <c r="G129" s="48" t="s">
        <v>60</v>
      </c>
      <c r="H129" s="50" t="s">
        <v>49</v>
      </c>
      <c r="I129" s="50" t="s">
        <v>49</v>
      </c>
      <c r="J129" s="49">
        <v>1</v>
      </c>
      <c r="K129" s="2" t="s">
        <v>308</v>
      </c>
      <c r="L129" s="73"/>
      <c r="M129" s="71"/>
      <c r="N129" s="73"/>
      <c r="O129" s="71"/>
      <c r="P129" s="73"/>
      <c r="Q129" s="71"/>
      <c r="R129" s="73"/>
      <c r="S129" s="71"/>
      <c r="T129" s="73"/>
      <c r="U129" s="71"/>
      <c r="V129" s="73"/>
      <c r="W129" s="71"/>
      <c r="X129" s="73"/>
      <c r="Y129" s="71"/>
      <c r="Z129" s="73"/>
      <c r="AA129" s="71"/>
      <c r="AB129" s="73"/>
      <c r="AC129" s="71"/>
      <c r="AD129" s="73"/>
      <c r="AE129" s="71"/>
      <c r="AF129" s="73"/>
      <c r="AG129" s="71"/>
      <c r="AH129" s="73"/>
      <c r="AI129" s="71"/>
      <c r="AJ129" s="73"/>
      <c r="AK129" s="71"/>
      <c r="AL129" s="73"/>
      <c r="AM129" s="71"/>
      <c r="AN129" s="73"/>
      <c r="AO129" s="71"/>
      <c r="AP129" s="73"/>
      <c r="AQ129" s="71"/>
      <c r="AR129" s="73"/>
      <c r="AS129" s="71"/>
      <c r="AT129" s="73"/>
      <c r="AU129" s="71"/>
      <c r="AV129" s="73"/>
      <c r="AW129" s="71"/>
      <c r="AX129" s="73"/>
      <c r="AY129" s="71"/>
      <c r="AZ129" s="73"/>
      <c r="BA129" s="71"/>
      <c r="BB129" s="73"/>
      <c r="BC129" s="71"/>
      <c r="BD129" s="73"/>
      <c r="BE129" s="71"/>
      <c r="BF129" s="73"/>
      <c r="BG129" s="71"/>
      <c r="BH129" s="73"/>
      <c r="BI129" s="71"/>
      <c r="BJ129" s="73"/>
      <c r="BK129" s="71"/>
      <c r="BL129" s="73"/>
      <c r="BM129" s="71"/>
      <c r="BN129" s="73"/>
      <c r="BO129" s="71"/>
      <c r="BP129" s="73"/>
      <c r="BQ129" s="71"/>
      <c r="BR129" s="73"/>
      <c r="BS129" s="71"/>
      <c r="BT129" s="73"/>
      <c r="BU129" s="71"/>
      <c r="BV129" s="73"/>
      <c r="BW129" s="71"/>
      <c r="BX129" s="73"/>
      <c r="BY129" s="71"/>
      <c r="BZ129" s="73"/>
      <c r="CA129" s="71"/>
      <c r="CB129" s="73"/>
      <c r="CC129" s="71"/>
      <c r="CD129" s="73"/>
      <c r="CE129" s="71"/>
      <c r="CF129" s="73"/>
      <c r="CG129" s="71"/>
      <c r="CH129" s="73"/>
      <c r="CI129" s="71"/>
      <c r="CJ129" s="73"/>
      <c r="CK129" s="71"/>
      <c r="CL129" s="73"/>
      <c r="CM129" s="71"/>
      <c r="CN129" s="73"/>
      <c r="CO129" s="71"/>
      <c r="CP129" s="73"/>
      <c r="CQ129" s="71"/>
      <c r="CR129" s="73"/>
      <c r="CS129" s="71"/>
      <c r="CT129" s="73"/>
      <c r="CU129" s="71"/>
      <c r="CV129" s="73"/>
      <c r="CW129" s="71"/>
      <c r="CX129" s="73"/>
      <c r="CY129" s="71"/>
      <c r="CZ129" s="73"/>
      <c r="DA129" s="71"/>
      <c r="DB129" s="73"/>
      <c r="DC129" s="71"/>
      <c r="DD129" s="73"/>
      <c r="DE129" s="71"/>
      <c r="DF129" s="73"/>
      <c r="DG129" s="71"/>
      <c r="DH129" s="73"/>
      <c r="DI129" s="71"/>
      <c r="DK129"/>
      <c r="DM129"/>
      <c r="DO129"/>
      <c r="DQ129"/>
      <c r="DS129"/>
      <c r="DU129"/>
      <c r="DW129"/>
      <c r="DY129"/>
      <c r="EA129"/>
      <c r="EC129"/>
      <c r="EE129"/>
      <c r="EG129"/>
      <c r="EI129"/>
      <c r="EK129"/>
      <c r="EM129"/>
      <c r="EO129"/>
      <c r="EQ129"/>
      <c r="ES129"/>
      <c r="EU129"/>
      <c r="EW129"/>
      <c r="EY129"/>
      <c r="FA129"/>
      <c r="FC129"/>
      <c r="FE129"/>
      <c r="FG129"/>
      <c r="FI129"/>
      <c r="FK129"/>
      <c r="FM129"/>
      <c r="FO129"/>
      <c r="FQ129"/>
      <c r="FS129"/>
      <c r="FU129"/>
      <c r="FW129"/>
      <c r="FY129"/>
      <c r="GA129"/>
      <c r="GC129"/>
      <c r="GE129"/>
      <c r="GG129"/>
      <c r="GI129"/>
      <c r="GK129"/>
      <c r="GM129"/>
      <c r="GO129"/>
      <c r="GQ129"/>
      <c r="GS129"/>
      <c r="GU129"/>
      <c r="GW129"/>
      <c r="GY129"/>
      <c r="HA129"/>
      <c r="HC129"/>
      <c r="HE129"/>
      <c r="HG129"/>
      <c r="HI129"/>
      <c r="HK129"/>
      <c r="HM129"/>
      <c r="HO129"/>
      <c r="HQ129"/>
      <c r="HS129"/>
      <c r="HU129"/>
      <c r="HW129"/>
      <c r="HY129"/>
      <c r="IA129"/>
      <c r="IC129"/>
      <c r="IE129"/>
      <c r="IG129"/>
      <c r="II129"/>
      <c r="IK129"/>
      <c r="IM129"/>
      <c r="IO129"/>
      <c r="IQ129"/>
      <c r="IS129"/>
      <c r="IU129"/>
      <c r="IW129"/>
      <c r="IY129"/>
      <c r="JA129"/>
      <c r="JC129"/>
      <c r="JE129"/>
      <c r="JG129"/>
      <c r="JI129"/>
      <c r="JK129"/>
      <c r="JM129"/>
      <c r="JO129"/>
      <c r="JQ129"/>
      <c r="JS129"/>
      <c r="JU129"/>
      <c r="JW129"/>
      <c r="JY129"/>
      <c r="KA129"/>
      <c r="KC129"/>
      <c r="KE129"/>
      <c r="KG129"/>
      <c r="KI129"/>
      <c r="KK129"/>
      <c r="KM129"/>
      <c r="KO129"/>
      <c r="KQ129"/>
      <c r="KS129"/>
      <c r="KU129"/>
      <c r="KW129"/>
      <c r="KY129"/>
      <c r="LA129"/>
      <c r="LC129"/>
      <c r="LE129"/>
      <c r="LG129"/>
      <c r="LI129"/>
      <c r="LK129"/>
      <c r="LM129"/>
      <c r="LO129"/>
      <c r="LQ129"/>
      <c r="LS129"/>
      <c r="LU129"/>
      <c r="LW129"/>
      <c r="LY129"/>
      <c r="MA129"/>
      <c r="MC129"/>
      <c r="ME129"/>
      <c r="MG129"/>
      <c r="MI129"/>
      <c r="MK129"/>
      <c r="MM129"/>
      <c r="MO129"/>
      <c r="MQ129"/>
      <c r="MS129"/>
      <c r="MU129"/>
      <c r="MW129"/>
      <c r="MY129"/>
      <c r="NA129"/>
      <c r="NC129"/>
      <c r="NE129"/>
      <c r="NG129"/>
      <c r="NI129"/>
      <c r="NK129"/>
      <c r="NM129"/>
      <c r="NO129"/>
      <c r="NQ129"/>
      <c r="NS129"/>
      <c r="NU129"/>
      <c r="NW129"/>
      <c r="NY129"/>
      <c r="OA129"/>
      <c r="OC129"/>
      <c r="OE129"/>
      <c r="OG129"/>
      <c r="OI129"/>
      <c r="OK129"/>
      <c r="OM129"/>
      <c r="OO129"/>
      <c r="OQ129"/>
      <c r="OS129"/>
      <c r="OU129"/>
      <c r="OW129"/>
      <c r="OY129"/>
      <c r="PA129"/>
      <c r="PC129"/>
      <c r="PE129"/>
      <c r="PG129"/>
      <c r="PI129"/>
      <c r="PK129"/>
      <c r="PM129"/>
      <c r="PO129"/>
      <c r="PQ129"/>
      <c r="PS129"/>
      <c r="PU129"/>
      <c r="PW129"/>
      <c r="PY129"/>
      <c r="QA129"/>
      <c r="QC129"/>
      <c r="QE129"/>
      <c r="QG129"/>
      <c r="QI129"/>
      <c r="QK129"/>
      <c r="QM129"/>
      <c r="QO129"/>
      <c r="QQ129"/>
      <c r="QS129"/>
      <c r="QU129"/>
      <c r="QW129"/>
      <c r="QY129"/>
      <c r="RA129"/>
      <c r="RC129"/>
      <c r="RE129"/>
      <c r="RG129"/>
      <c r="RI129"/>
      <c r="RK129"/>
      <c r="RM129"/>
      <c r="RO129"/>
      <c r="RQ129"/>
      <c r="RS129"/>
      <c r="RU129"/>
      <c r="RW129"/>
      <c r="RY129"/>
      <c r="SA129"/>
      <c r="SC129"/>
      <c r="SE129"/>
      <c r="SG129"/>
      <c r="SI129"/>
      <c r="SK129"/>
      <c r="SM129"/>
      <c r="SO129"/>
      <c r="SQ129"/>
      <c r="SS129"/>
      <c r="SU129"/>
      <c r="SW129"/>
      <c r="SY129"/>
      <c r="TA129"/>
      <c r="TC129"/>
      <c r="TE129"/>
      <c r="TG129"/>
      <c r="TI129"/>
      <c r="TK129"/>
      <c r="TM129"/>
      <c r="TO129"/>
      <c r="TQ129"/>
      <c r="TS129"/>
      <c r="TU129"/>
      <c r="TW129"/>
      <c r="TY129"/>
      <c r="UA129"/>
      <c r="UC129"/>
      <c r="UE129"/>
      <c r="UG129"/>
      <c r="UI129"/>
      <c r="UK129"/>
      <c r="UM129"/>
      <c r="UO129"/>
      <c r="UQ129"/>
      <c r="US129"/>
      <c r="UU129"/>
      <c r="UW129"/>
      <c r="UY129"/>
      <c r="VA129"/>
      <c r="VC129"/>
      <c r="VE129"/>
      <c r="VG129"/>
      <c r="VI129"/>
      <c r="VK129"/>
      <c r="VM129"/>
      <c r="VO129"/>
      <c r="VQ129"/>
      <c r="VS129"/>
      <c r="VU129"/>
      <c r="VW129"/>
      <c r="VY129"/>
      <c r="WA129"/>
      <c r="WC129"/>
      <c r="WE129"/>
      <c r="WG129"/>
      <c r="WI129"/>
      <c r="WK129"/>
      <c r="WM129"/>
      <c r="WO129"/>
      <c r="WQ129"/>
      <c r="WS129"/>
      <c r="WU129"/>
      <c r="WW129"/>
      <c r="WY129"/>
      <c r="XA129"/>
      <c r="XC129"/>
      <c r="XE129"/>
      <c r="XG129"/>
      <c r="XI129"/>
      <c r="XK129"/>
      <c r="XM129"/>
      <c r="XO129"/>
      <c r="XQ129"/>
      <c r="XS129"/>
      <c r="XU129"/>
      <c r="XW129"/>
      <c r="XY129"/>
      <c r="YA129"/>
      <c r="YC129"/>
      <c r="YE129"/>
      <c r="YG129"/>
      <c r="YI129"/>
      <c r="YK129"/>
      <c r="YM129"/>
      <c r="YO129"/>
      <c r="YQ129"/>
      <c r="YS129"/>
      <c r="YU129"/>
      <c r="YW129"/>
      <c r="YY129"/>
      <c r="ZA129"/>
      <c r="ZC129"/>
      <c r="ZE129"/>
      <c r="ZG129"/>
      <c r="ZI129"/>
      <c r="ZK129"/>
      <c r="ZM129"/>
      <c r="ZO129"/>
      <c r="ZQ129"/>
      <c r="ZS129"/>
      <c r="ZU129"/>
      <c r="ZW129"/>
      <c r="ZY129"/>
      <c r="AAA129"/>
      <c r="AAC129"/>
      <c r="AAE129"/>
      <c r="AAG129"/>
      <c r="AAI129"/>
      <c r="AAK129"/>
      <c r="AAM129"/>
      <c r="AAO129"/>
      <c r="AAQ129"/>
      <c r="AAS129"/>
      <c r="AAU129"/>
      <c r="AAW129"/>
      <c r="AAY129"/>
      <c r="ABA129"/>
      <c r="ABC129"/>
      <c r="ABE129"/>
      <c r="ABG129"/>
      <c r="ABI129"/>
      <c r="ABK129"/>
      <c r="ABM129"/>
      <c r="ABO129"/>
      <c r="ABQ129"/>
      <c r="ABS129"/>
      <c r="ABU129"/>
      <c r="ABW129"/>
      <c r="ABY129"/>
      <c r="ACA129"/>
      <c r="ACC129"/>
      <c r="ACE129"/>
      <c r="ACG129"/>
      <c r="ACI129"/>
      <c r="ACK129"/>
      <c r="ACM129"/>
      <c r="ACO129"/>
      <c r="ACQ129"/>
      <c r="ACS129"/>
      <c r="ACU129"/>
      <c r="ACW129"/>
      <c r="ACY129"/>
      <c r="ADA129"/>
      <c r="ADC129"/>
      <c r="ADE129"/>
      <c r="ADG129"/>
      <c r="ADI129"/>
      <c r="ADK129"/>
      <c r="ADM129"/>
      <c r="ADO129"/>
      <c r="ADQ129"/>
      <c r="ADS129"/>
      <c r="ADU129"/>
      <c r="ADW129"/>
      <c r="ADY129"/>
      <c r="AEA129"/>
      <c r="AEC129"/>
      <c r="AEE129"/>
      <c r="AEG129"/>
      <c r="AEI129"/>
      <c r="AEK129"/>
      <c r="AEM129"/>
      <c r="AEO129"/>
      <c r="AEQ129"/>
      <c r="AES129"/>
      <c r="AEU129"/>
      <c r="AEW129"/>
      <c r="AEY129"/>
      <c r="AFA129"/>
      <c r="AFC129"/>
      <c r="AFE129"/>
      <c r="AFG129"/>
      <c r="AFI129"/>
      <c r="AFK129"/>
      <c r="AFM129"/>
      <c r="AFO129"/>
      <c r="AFQ129"/>
      <c r="AFS129"/>
      <c r="AFU129"/>
      <c r="AFW129"/>
      <c r="AFY129"/>
      <c r="AGA129"/>
      <c r="AGC129"/>
      <c r="AGE129"/>
      <c r="AGG129"/>
      <c r="AGI129"/>
      <c r="AGK129"/>
      <c r="AGM129"/>
      <c r="AGO129"/>
      <c r="AGQ129"/>
      <c r="AGS129"/>
      <c r="AGU129"/>
      <c r="AGW129"/>
      <c r="AGY129"/>
      <c r="AHA129"/>
      <c r="AHC129"/>
      <c r="AHE129"/>
      <c r="AHG129"/>
      <c r="AHI129"/>
      <c r="AHK129"/>
      <c r="AHM129"/>
      <c r="AHO129"/>
      <c r="AHQ129"/>
      <c r="AHS129"/>
      <c r="AHU129"/>
      <c r="AHW129"/>
      <c r="AHY129"/>
      <c r="AIA129"/>
      <c r="AIC129"/>
      <c r="AIE129"/>
      <c r="AIG129"/>
      <c r="AII129"/>
      <c r="AIK129"/>
      <c r="AIM129"/>
      <c r="AIO129"/>
      <c r="AIQ129"/>
      <c r="AIS129"/>
      <c r="AIU129"/>
      <c r="AIW129"/>
      <c r="AIY129"/>
      <c r="AJA129"/>
      <c r="AJC129"/>
      <c r="AJE129"/>
      <c r="AJG129"/>
      <c r="AJI129"/>
      <c r="AJK129"/>
      <c r="AJM129"/>
      <c r="AJO129"/>
      <c r="AJQ129"/>
      <c r="AJS129"/>
      <c r="AJU129"/>
      <c r="AJW129"/>
      <c r="AJY129"/>
      <c r="AKA129"/>
      <c r="AKC129"/>
      <c r="AKE129"/>
      <c r="AKG129"/>
      <c r="AKI129"/>
      <c r="AKK129"/>
      <c r="AKM129"/>
      <c r="AKO129"/>
      <c r="AKQ129"/>
      <c r="AKS129"/>
      <c r="AKU129"/>
      <c r="AKW129"/>
      <c r="AKY129"/>
      <c r="ALA129"/>
      <c r="ALC129"/>
      <c r="ALE129"/>
      <c r="ALG129"/>
      <c r="ALI129"/>
      <c r="ALK129"/>
      <c r="ALM129"/>
      <c r="ALO129"/>
      <c r="ALQ129"/>
      <c r="ALS129"/>
      <c r="ALU129"/>
      <c r="ALW129"/>
      <c r="ALY129"/>
      <c r="AMA129"/>
      <c r="AMC129"/>
      <c r="AME129"/>
      <c r="AMG129"/>
      <c r="AMI129"/>
      <c r="AMK129"/>
      <c r="AMM129"/>
      <c r="AMO129"/>
      <c r="AMQ129"/>
      <c r="AMS129"/>
      <c r="AMU129"/>
      <c r="AMW129"/>
      <c r="AMY129"/>
      <c r="ANA129"/>
      <c r="ANC129"/>
      <c r="ANE129"/>
      <c r="ANG129"/>
      <c r="ANI129"/>
      <c r="ANK129"/>
      <c r="ANM129"/>
      <c r="ANO129"/>
      <c r="ANQ129"/>
      <c r="ANS129"/>
      <c r="ANU129"/>
      <c r="ANW129"/>
      <c r="ANY129"/>
      <c r="AOA129"/>
      <c r="AOC129"/>
      <c r="AOE129"/>
      <c r="AOG129"/>
      <c r="AOI129"/>
      <c r="AOK129"/>
      <c r="AOM129"/>
      <c r="AOO129"/>
      <c r="AOQ129"/>
      <c r="AOS129"/>
      <c r="AOU129"/>
      <c r="AOW129"/>
      <c r="AOY129"/>
      <c r="APA129"/>
      <c r="APC129"/>
      <c r="APE129"/>
      <c r="APG129"/>
      <c r="API129"/>
      <c r="APK129"/>
      <c r="APM129"/>
      <c r="APO129"/>
      <c r="APQ129"/>
      <c r="APS129"/>
      <c r="APU129"/>
      <c r="APW129"/>
      <c r="APY129"/>
      <c r="AQA129"/>
      <c r="AQC129"/>
      <c r="AQE129"/>
      <c r="AQG129"/>
      <c r="AQI129"/>
      <c r="AQK129"/>
      <c r="AQM129"/>
      <c r="AQO129"/>
      <c r="AQQ129"/>
      <c r="AQS129"/>
      <c r="AQU129"/>
      <c r="AQW129"/>
      <c r="AQY129"/>
      <c r="ARA129"/>
      <c r="ARC129"/>
      <c r="ARE129"/>
      <c r="ARG129"/>
      <c r="ARI129"/>
      <c r="ARK129"/>
      <c r="ARM129"/>
      <c r="ARO129"/>
      <c r="ARQ129"/>
      <c r="ARS129"/>
      <c r="ARU129"/>
      <c r="ARW129"/>
      <c r="ARY129"/>
      <c r="ASA129"/>
      <c r="ASC129"/>
      <c r="ASE129"/>
      <c r="ASG129"/>
      <c r="ASI129"/>
      <c r="ASK129"/>
      <c r="ASM129"/>
      <c r="ASO129"/>
      <c r="ASQ129"/>
      <c r="ASS129"/>
      <c r="ASU129"/>
      <c r="ASW129"/>
      <c r="ASY129"/>
      <c r="ATA129"/>
      <c r="ATC129"/>
      <c r="ATE129"/>
      <c r="ATG129"/>
      <c r="ATI129"/>
      <c r="ATK129"/>
      <c r="ATM129"/>
      <c r="ATO129"/>
      <c r="ATQ129"/>
      <c r="ATS129"/>
      <c r="ATU129"/>
      <c r="ATW129"/>
      <c r="ATY129"/>
      <c r="AUA129"/>
      <c r="AUC129"/>
      <c r="AUE129"/>
      <c r="AUG129"/>
      <c r="AUI129"/>
      <c r="AUK129"/>
      <c r="AUM129"/>
      <c r="AUO129"/>
      <c r="AUQ129"/>
      <c r="AUS129"/>
      <c r="AUU129"/>
      <c r="AUW129"/>
      <c r="AUY129"/>
      <c r="AVA129"/>
      <c r="AVC129"/>
      <c r="AVE129"/>
      <c r="AVG129"/>
      <c r="AVI129"/>
      <c r="AVK129"/>
      <c r="AVM129"/>
      <c r="AVO129"/>
      <c r="AVQ129"/>
      <c r="AVS129"/>
      <c r="AVU129"/>
      <c r="AVW129"/>
      <c r="AVY129"/>
      <c r="AWA129"/>
      <c r="AWC129"/>
      <c r="AWE129"/>
      <c r="AWG129"/>
      <c r="AWI129"/>
      <c r="AWK129"/>
      <c r="AWM129"/>
      <c r="AWO129"/>
      <c r="AWQ129"/>
      <c r="AWS129"/>
      <c r="AWU129"/>
      <c r="AWW129"/>
      <c r="AWY129"/>
      <c r="AXA129"/>
      <c r="AXC129"/>
      <c r="AXE129"/>
      <c r="AXG129"/>
      <c r="AXI129"/>
      <c r="AXK129"/>
      <c r="AXM129"/>
      <c r="AXO129"/>
      <c r="AXQ129"/>
      <c r="AXS129"/>
      <c r="AXU129"/>
      <c r="AXW129"/>
      <c r="AXY129"/>
      <c r="AYA129"/>
      <c r="AYC129"/>
      <c r="AYE129"/>
      <c r="AYG129"/>
      <c r="AYI129"/>
      <c r="AYK129"/>
      <c r="AYM129"/>
      <c r="AYO129"/>
      <c r="AYQ129"/>
      <c r="AYS129"/>
      <c r="AYU129"/>
      <c r="AYW129"/>
      <c r="AYY129"/>
      <c r="AZA129"/>
      <c r="AZC129"/>
      <c r="AZE129"/>
      <c r="AZG129"/>
      <c r="AZI129"/>
      <c r="AZK129"/>
      <c r="AZM129"/>
      <c r="AZO129"/>
      <c r="AZQ129"/>
      <c r="AZS129"/>
      <c r="AZU129"/>
      <c r="AZW129"/>
      <c r="AZY129"/>
      <c r="BAA129"/>
      <c r="BAC129"/>
      <c r="BAE129"/>
      <c r="BAG129"/>
      <c r="BAI129"/>
      <c r="BAK129"/>
      <c r="BAM129"/>
      <c r="BAO129"/>
      <c r="BAQ129"/>
      <c r="BAS129"/>
      <c r="BAU129"/>
      <c r="BAW129"/>
      <c r="BAY129"/>
      <c r="BBA129"/>
      <c r="BBC129"/>
      <c r="BBE129"/>
      <c r="BBG129"/>
      <c r="BBI129"/>
      <c r="BBK129"/>
      <c r="BBM129"/>
      <c r="BBO129"/>
      <c r="BBQ129"/>
      <c r="BBS129"/>
      <c r="BBU129"/>
      <c r="BBW129"/>
      <c r="BBY129"/>
      <c r="BCA129"/>
      <c r="BCC129"/>
      <c r="BCE129"/>
      <c r="BCG129"/>
      <c r="BCI129"/>
      <c r="BCK129"/>
      <c r="BCM129"/>
      <c r="BCO129"/>
      <c r="BCQ129"/>
      <c r="BCS129"/>
      <c r="BCU129"/>
      <c r="BCW129"/>
      <c r="BCY129"/>
      <c r="BDA129"/>
      <c r="BDC129"/>
      <c r="BDE129"/>
      <c r="BDG129"/>
      <c r="BDI129"/>
      <c r="BDK129"/>
      <c r="BDM129"/>
      <c r="BDO129"/>
      <c r="BDQ129"/>
      <c r="BDS129"/>
      <c r="BDU129"/>
      <c r="BDW129"/>
      <c r="BDY129"/>
      <c r="BEA129"/>
      <c r="BEC129"/>
      <c r="BEE129"/>
      <c r="BEG129"/>
      <c r="BEI129"/>
      <c r="BEK129"/>
      <c r="BEM129"/>
      <c r="BEO129"/>
      <c r="BEQ129"/>
      <c r="BES129"/>
      <c r="BEU129"/>
      <c r="BEW129"/>
      <c r="BEY129"/>
      <c r="BFA129"/>
      <c r="BFC129"/>
      <c r="BFE129"/>
      <c r="BFG129"/>
      <c r="BFI129"/>
      <c r="BFK129"/>
      <c r="BFM129"/>
      <c r="BFO129"/>
      <c r="BFQ129"/>
      <c r="BFS129"/>
      <c r="BFU129"/>
      <c r="BFW129"/>
      <c r="BFY129"/>
      <c r="BGA129"/>
      <c r="BGC129"/>
      <c r="BGE129"/>
      <c r="BGG129"/>
      <c r="BGI129"/>
      <c r="BGK129"/>
      <c r="BGM129"/>
      <c r="BGO129"/>
      <c r="BGQ129"/>
      <c r="BGS129"/>
      <c r="BGU129"/>
      <c r="BGW129"/>
      <c r="BGY129"/>
      <c r="BHA129"/>
      <c r="BHC129"/>
      <c r="BHE129"/>
      <c r="BHG129"/>
      <c r="BHI129"/>
      <c r="BHK129"/>
      <c r="BHM129"/>
      <c r="BHO129"/>
      <c r="BHQ129"/>
      <c r="BHS129"/>
      <c r="BHU129"/>
      <c r="BHW129"/>
      <c r="BHY129"/>
      <c r="BIA129"/>
      <c r="BIC129"/>
      <c r="BIE129"/>
      <c r="BIG129"/>
      <c r="BII129"/>
      <c r="BIK129"/>
      <c r="BIM129"/>
      <c r="BIO129"/>
      <c r="BIQ129"/>
      <c r="BIS129"/>
      <c r="BIU129"/>
      <c r="BIW129"/>
      <c r="BIY129"/>
      <c r="BJA129"/>
      <c r="BJC129"/>
      <c r="BJE129"/>
      <c r="BJG129"/>
      <c r="BJI129"/>
      <c r="BJK129"/>
      <c r="BJM129"/>
      <c r="BJO129"/>
      <c r="BJQ129"/>
      <c r="BJS129"/>
      <c r="BJU129"/>
      <c r="BJW129"/>
      <c r="BJY129"/>
      <c r="BKA129"/>
      <c r="BKC129"/>
      <c r="BKE129"/>
      <c r="BKG129"/>
      <c r="BKI129"/>
      <c r="BKK129"/>
      <c r="BKM129"/>
      <c r="BKO129"/>
      <c r="BKQ129"/>
      <c r="BKS129"/>
      <c r="BKU129"/>
      <c r="BKW129"/>
      <c r="BKY129"/>
      <c r="BLA129"/>
      <c r="BLC129"/>
      <c r="BLE129"/>
      <c r="BLG129"/>
      <c r="BLI129"/>
      <c r="BLK129"/>
      <c r="BLM129"/>
      <c r="BLO129"/>
      <c r="BLQ129"/>
      <c r="BLS129"/>
      <c r="BLU129"/>
      <c r="BLW129"/>
      <c r="BLY129"/>
      <c r="BMA129"/>
      <c r="BMC129"/>
      <c r="BME129"/>
      <c r="BMG129"/>
      <c r="BMI129"/>
      <c r="BMK129"/>
      <c r="BMM129"/>
      <c r="BMO129"/>
      <c r="BMQ129"/>
      <c r="BMS129"/>
      <c r="BMU129"/>
      <c r="BMW129"/>
      <c r="BMY129"/>
      <c r="BNA129"/>
      <c r="BNC129"/>
      <c r="BNE129"/>
      <c r="BNG129"/>
      <c r="BNI129"/>
      <c r="BNK129"/>
      <c r="BNM129"/>
      <c r="BNO129"/>
      <c r="BNQ129"/>
      <c r="BNS129"/>
      <c r="BNU129"/>
      <c r="BNW129"/>
      <c r="BNY129"/>
      <c r="BOA129"/>
      <c r="BOC129"/>
      <c r="BOE129"/>
      <c r="BOG129"/>
      <c r="BOI129"/>
      <c r="BOK129"/>
      <c r="BOM129"/>
      <c r="BOO129"/>
      <c r="BOQ129"/>
      <c r="BOS129"/>
      <c r="BOU129"/>
      <c r="BOW129"/>
      <c r="BOY129"/>
      <c r="BPA129"/>
      <c r="BPC129"/>
      <c r="BPE129"/>
      <c r="BPG129"/>
      <c r="BPI129"/>
      <c r="BPK129"/>
      <c r="BPM129"/>
      <c r="BPO129"/>
      <c r="BPQ129"/>
      <c r="BPS129"/>
      <c r="BPU129"/>
      <c r="BPW129"/>
      <c r="BPY129"/>
      <c r="BQA129"/>
      <c r="BQC129"/>
      <c r="BQE129"/>
      <c r="BQG129"/>
      <c r="BQI129"/>
      <c r="BQK129"/>
      <c r="BQM129"/>
      <c r="BQO129"/>
      <c r="BQQ129"/>
      <c r="BQS129"/>
      <c r="BQU129"/>
      <c r="BQW129"/>
      <c r="BQY129"/>
      <c r="BRA129"/>
      <c r="BRC129"/>
      <c r="BRE129"/>
      <c r="BRG129"/>
      <c r="BRI129"/>
      <c r="BRK129"/>
      <c r="BRM129"/>
      <c r="BRO129"/>
      <c r="BRQ129"/>
      <c r="BRS129"/>
      <c r="BRU129"/>
      <c r="BRW129"/>
      <c r="BRY129"/>
      <c r="BSA129"/>
      <c r="BSC129"/>
      <c r="BSE129"/>
      <c r="BSG129"/>
      <c r="BSI129"/>
      <c r="BSK129"/>
      <c r="BSM129"/>
      <c r="BSO129"/>
      <c r="BSQ129"/>
      <c r="BSS129"/>
      <c r="BSU129"/>
      <c r="BSW129"/>
      <c r="BSY129"/>
      <c r="BTA129"/>
      <c r="BTC129"/>
      <c r="BTE129"/>
      <c r="BTG129"/>
      <c r="BTI129"/>
      <c r="BTK129"/>
      <c r="BTM129"/>
      <c r="BTO129"/>
      <c r="BTQ129"/>
      <c r="BTS129"/>
      <c r="BTU129"/>
      <c r="BTW129"/>
      <c r="BTY129"/>
      <c r="BUA129"/>
      <c r="BUC129"/>
      <c r="BUE129"/>
      <c r="BUG129"/>
      <c r="BUI129"/>
      <c r="BUK129"/>
      <c r="BUM129"/>
      <c r="BUO129"/>
      <c r="BUQ129"/>
      <c r="BUS129"/>
      <c r="BUU129"/>
      <c r="BUW129"/>
      <c r="BUY129"/>
      <c r="BVA129"/>
      <c r="BVC129"/>
      <c r="BVE129"/>
      <c r="BVG129"/>
      <c r="BVI129"/>
      <c r="BVK129"/>
      <c r="BVM129"/>
      <c r="BVO129"/>
      <c r="BVQ129"/>
      <c r="BVS129"/>
      <c r="BVU129"/>
      <c r="BVW129"/>
      <c r="BVY129"/>
      <c r="BWA129"/>
      <c r="BWC129"/>
      <c r="BWE129"/>
      <c r="BWG129"/>
      <c r="BWI129"/>
      <c r="BWK129"/>
      <c r="BWM129"/>
      <c r="BWO129"/>
      <c r="BWQ129"/>
      <c r="BWS129"/>
      <c r="BWU129"/>
      <c r="BWW129"/>
      <c r="BWY129"/>
      <c r="BXA129"/>
      <c r="BXC129"/>
      <c r="BXE129"/>
      <c r="BXG129"/>
      <c r="BXI129"/>
      <c r="BXK129"/>
      <c r="BXM129"/>
      <c r="BXO129"/>
      <c r="BXQ129"/>
      <c r="BXS129"/>
      <c r="BXU129"/>
      <c r="BXW129"/>
      <c r="BXY129"/>
      <c r="BYA129"/>
      <c r="BYC129"/>
      <c r="BYE129"/>
      <c r="BYG129"/>
      <c r="BYI129"/>
      <c r="BYK129"/>
      <c r="BYM129"/>
      <c r="BYO129"/>
      <c r="BYQ129"/>
      <c r="BYS129"/>
      <c r="BYU129"/>
      <c r="BYW129"/>
      <c r="BYY129"/>
      <c r="BZA129"/>
      <c r="BZC129"/>
      <c r="BZE129"/>
      <c r="BZG129"/>
      <c r="BZI129"/>
      <c r="BZK129"/>
      <c r="BZM129"/>
      <c r="BZO129"/>
      <c r="BZQ129"/>
      <c r="BZS129"/>
      <c r="BZU129"/>
      <c r="BZW129"/>
      <c r="BZY129"/>
      <c r="CAA129"/>
      <c r="CAC129"/>
      <c r="CAE129"/>
      <c r="CAG129"/>
      <c r="CAI129"/>
      <c r="CAK129"/>
      <c r="CAM129"/>
      <c r="CAO129"/>
      <c r="CAQ129"/>
      <c r="CAS129"/>
      <c r="CAU129"/>
      <c r="CAW129"/>
      <c r="CAY129"/>
      <c r="CBA129"/>
      <c r="CBC129"/>
      <c r="CBE129"/>
      <c r="CBG129"/>
      <c r="CBI129"/>
      <c r="CBK129"/>
      <c r="CBM129"/>
      <c r="CBO129"/>
      <c r="CBQ129"/>
      <c r="CBS129"/>
      <c r="CBU129"/>
      <c r="CBW129"/>
      <c r="CBY129"/>
      <c r="CCA129"/>
      <c r="CCC129"/>
      <c r="CCE129"/>
      <c r="CCG129"/>
      <c r="CCI129"/>
      <c r="CCK129"/>
      <c r="CCM129"/>
      <c r="CCO129"/>
      <c r="CCQ129"/>
      <c r="CCS129"/>
      <c r="CCU129"/>
      <c r="CCW129"/>
      <c r="CCY129"/>
      <c r="CDA129"/>
      <c r="CDC129"/>
      <c r="CDE129"/>
      <c r="CDG129"/>
      <c r="CDI129"/>
      <c r="CDK129"/>
      <c r="CDM129"/>
      <c r="CDO129"/>
      <c r="CDQ129"/>
      <c r="CDS129"/>
      <c r="CDU129"/>
      <c r="CDW129"/>
      <c r="CDY129"/>
      <c r="CEA129"/>
      <c r="CEC129"/>
      <c r="CEE129"/>
      <c r="CEG129"/>
      <c r="CEI129"/>
      <c r="CEK129"/>
      <c r="CEM129"/>
      <c r="CEO129"/>
      <c r="CEQ129"/>
      <c r="CES129"/>
      <c r="CEU129"/>
      <c r="CEW129"/>
      <c r="CEY129"/>
      <c r="CFA129"/>
      <c r="CFC129"/>
      <c r="CFE129"/>
      <c r="CFG129"/>
      <c r="CFI129"/>
      <c r="CFK129"/>
      <c r="CFM129"/>
      <c r="CFO129"/>
      <c r="CFQ129"/>
      <c r="CFS129"/>
      <c r="CFU129"/>
      <c r="CFW129"/>
      <c r="CFY129"/>
      <c r="CGA129"/>
      <c r="CGC129"/>
      <c r="CGE129"/>
      <c r="CGG129"/>
      <c r="CGI129"/>
      <c r="CGK129"/>
      <c r="CGM129"/>
      <c r="CGO129"/>
      <c r="CGQ129"/>
      <c r="CGS129"/>
      <c r="CGU129"/>
      <c r="CGW129"/>
      <c r="CGY129"/>
      <c r="CHA129"/>
      <c r="CHC129"/>
      <c r="CHE129"/>
      <c r="CHG129"/>
      <c r="CHI129"/>
      <c r="CHK129"/>
      <c r="CHM129"/>
      <c r="CHO129"/>
      <c r="CHQ129"/>
      <c r="CHS129"/>
      <c r="CHU129"/>
      <c r="CHW129"/>
      <c r="CHY129"/>
      <c r="CIA129"/>
      <c r="CIC129"/>
      <c r="CIE129"/>
      <c r="CIG129"/>
      <c r="CII129"/>
      <c r="CIK129"/>
      <c r="CIM129"/>
      <c r="CIO129"/>
      <c r="CIQ129"/>
      <c r="CIS129"/>
      <c r="CIU129"/>
      <c r="CIW129"/>
      <c r="CIY129"/>
      <c r="CJA129"/>
      <c r="CJC129"/>
      <c r="CJE129"/>
      <c r="CJG129"/>
      <c r="CJI129"/>
      <c r="CJK129"/>
      <c r="CJM129"/>
      <c r="CJO129"/>
      <c r="CJQ129"/>
      <c r="CJS129"/>
      <c r="CJU129"/>
      <c r="CJW129"/>
      <c r="CJY129"/>
      <c r="CKA129"/>
      <c r="CKC129"/>
      <c r="CKE129"/>
      <c r="CKG129"/>
      <c r="CKI129"/>
      <c r="CKK129"/>
      <c r="CKM129"/>
      <c r="CKO129"/>
      <c r="CKQ129"/>
      <c r="CKS129"/>
      <c r="CKU129"/>
      <c r="CKW129"/>
      <c r="CKY129"/>
      <c r="CLA129"/>
      <c r="CLC129"/>
      <c r="CLE129"/>
      <c r="CLG129"/>
      <c r="CLI129"/>
      <c r="CLK129"/>
      <c r="CLM129"/>
      <c r="CLO129"/>
      <c r="CLQ129"/>
      <c r="CLS129"/>
      <c r="CLU129"/>
      <c r="CLW129"/>
      <c r="CLY129"/>
      <c r="CMA129"/>
      <c r="CMC129"/>
      <c r="CME129"/>
      <c r="CMG129"/>
      <c r="CMI129"/>
      <c r="CMK129"/>
      <c r="CMM129"/>
      <c r="CMO129"/>
      <c r="CMQ129"/>
      <c r="CMS129"/>
      <c r="CMU129"/>
      <c r="CMW129"/>
      <c r="CMY129"/>
      <c r="CNA129"/>
      <c r="CNC129"/>
      <c r="CNE129"/>
      <c r="CNG129"/>
      <c r="CNI129"/>
      <c r="CNK129"/>
      <c r="CNM129"/>
      <c r="CNO129"/>
      <c r="CNQ129"/>
      <c r="CNS129"/>
      <c r="CNU129"/>
      <c r="CNW129"/>
      <c r="CNY129"/>
      <c r="COA129"/>
      <c r="COC129"/>
      <c r="COE129"/>
      <c r="COG129"/>
      <c r="COI129"/>
      <c r="COK129"/>
      <c r="COM129"/>
      <c r="COO129"/>
      <c r="COQ129"/>
      <c r="COS129"/>
      <c r="COU129"/>
      <c r="COW129"/>
      <c r="COY129"/>
      <c r="CPA129"/>
      <c r="CPC129"/>
      <c r="CPE129"/>
      <c r="CPG129"/>
      <c r="CPI129"/>
      <c r="CPK129"/>
      <c r="CPM129"/>
      <c r="CPO129"/>
      <c r="CPQ129"/>
      <c r="CPS129"/>
      <c r="CPU129"/>
      <c r="CPW129"/>
      <c r="CPY129"/>
      <c r="CQA129"/>
      <c r="CQC129"/>
      <c r="CQE129"/>
      <c r="CQG129"/>
      <c r="CQI129"/>
      <c r="CQK129"/>
      <c r="CQM129"/>
      <c r="CQO129"/>
      <c r="CQQ129"/>
      <c r="CQS129"/>
      <c r="CQU129"/>
      <c r="CQW129"/>
      <c r="CQY129"/>
      <c r="CRA129"/>
      <c r="CRC129"/>
      <c r="CRE129"/>
      <c r="CRG129"/>
      <c r="CRI129"/>
      <c r="CRK129"/>
      <c r="CRM129"/>
      <c r="CRO129"/>
      <c r="CRQ129"/>
      <c r="CRS129"/>
      <c r="CRU129"/>
      <c r="CRW129"/>
      <c r="CRY129"/>
      <c r="CSA129"/>
      <c r="CSC129"/>
      <c r="CSE129"/>
      <c r="CSG129"/>
      <c r="CSI129"/>
      <c r="CSK129"/>
      <c r="CSM129"/>
      <c r="CSO129"/>
      <c r="CSQ129"/>
      <c r="CSS129"/>
      <c r="CSU129"/>
      <c r="CSW129"/>
      <c r="CSY129"/>
      <c r="CTA129"/>
      <c r="CTC129"/>
      <c r="CTE129"/>
      <c r="CTG129"/>
      <c r="CTI129"/>
      <c r="CTK129"/>
      <c r="CTM129"/>
      <c r="CTO129"/>
      <c r="CTQ129"/>
      <c r="CTS129"/>
      <c r="CTU129"/>
      <c r="CTW129"/>
      <c r="CTY129"/>
      <c r="CUA129"/>
      <c r="CUC129"/>
      <c r="CUE129"/>
      <c r="CUG129"/>
      <c r="CUI129"/>
      <c r="CUK129"/>
      <c r="CUM129"/>
      <c r="CUO129"/>
      <c r="CUQ129"/>
      <c r="CUS129"/>
      <c r="CUU129"/>
      <c r="CUW129"/>
      <c r="CUY129"/>
      <c r="CVA129"/>
      <c r="CVC129"/>
      <c r="CVE129"/>
      <c r="CVG129"/>
      <c r="CVI129"/>
      <c r="CVK129"/>
      <c r="CVM129"/>
      <c r="CVO129"/>
      <c r="CVQ129"/>
      <c r="CVS129"/>
      <c r="CVU129"/>
      <c r="CVW129"/>
      <c r="CVY129"/>
      <c r="CWA129"/>
      <c r="CWC129"/>
      <c r="CWE129"/>
      <c r="CWG129"/>
      <c r="CWI129"/>
      <c r="CWK129"/>
      <c r="CWM129"/>
      <c r="CWO129"/>
      <c r="CWQ129"/>
      <c r="CWS129"/>
      <c r="CWU129"/>
      <c r="CWW129"/>
      <c r="CWY129"/>
      <c r="CXA129"/>
      <c r="CXC129"/>
      <c r="CXE129"/>
      <c r="CXG129"/>
      <c r="CXI129"/>
      <c r="CXK129"/>
      <c r="CXM129"/>
      <c r="CXO129"/>
      <c r="CXQ129"/>
      <c r="CXS129"/>
      <c r="CXU129"/>
      <c r="CXW129"/>
      <c r="CXY129"/>
      <c r="CYA129"/>
      <c r="CYC129"/>
      <c r="CYE129"/>
      <c r="CYG129"/>
      <c r="CYI129"/>
      <c r="CYK129"/>
      <c r="CYM129"/>
      <c r="CYO129"/>
      <c r="CYQ129"/>
      <c r="CYS129"/>
      <c r="CYU129"/>
      <c r="CYW129"/>
      <c r="CYY129"/>
      <c r="CZA129"/>
      <c r="CZC129"/>
      <c r="CZE129"/>
      <c r="CZG129"/>
      <c r="CZI129"/>
      <c r="CZK129"/>
      <c r="CZM129"/>
      <c r="CZO129"/>
      <c r="CZQ129"/>
      <c r="CZS129"/>
      <c r="CZU129"/>
      <c r="CZW129"/>
      <c r="CZY129"/>
      <c r="DAA129"/>
      <c r="DAC129"/>
      <c r="DAE129"/>
      <c r="DAG129"/>
      <c r="DAI129"/>
      <c r="DAK129"/>
      <c r="DAM129"/>
      <c r="DAO129"/>
      <c r="DAQ129"/>
      <c r="DAS129"/>
      <c r="DAU129"/>
      <c r="DAW129"/>
      <c r="DAY129"/>
      <c r="DBA129"/>
      <c r="DBC129"/>
      <c r="DBE129"/>
      <c r="DBG129"/>
      <c r="DBI129"/>
      <c r="DBK129"/>
      <c r="DBM129"/>
      <c r="DBO129"/>
      <c r="DBQ129"/>
      <c r="DBS129"/>
      <c r="DBU129"/>
      <c r="DBW129"/>
      <c r="DBY129"/>
      <c r="DCA129"/>
      <c r="DCC129"/>
      <c r="DCE129"/>
      <c r="DCG129"/>
      <c r="DCI129"/>
      <c r="DCK129"/>
      <c r="DCM129"/>
      <c r="DCO129"/>
      <c r="DCQ129"/>
      <c r="DCS129"/>
      <c r="DCU129"/>
      <c r="DCW129"/>
      <c r="DCY129"/>
      <c r="DDA129"/>
      <c r="DDC129"/>
      <c r="DDE129"/>
      <c r="DDG129"/>
      <c r="DDI129"/>
      <c r="DDK129"/>
      <c r="DDM129"/>
      <c r="DDO129"/>
      <c r="DDQ129"/>
      <c r="DDS129"/>
      <c r="DDU129"/>
      <c r="DDW129"/>
      <c r="DDY129"/>
      <c r="DEA129"/>
      <c r="DEC129"/>
      <c r="DEE129"/>
      <c r="DEG129"/>
      <c r="DEI129"/>
      <c r="DEK129"/>
      <c r="DEM129"/>
      <c r="DEO129"/>
      <c r="DEQ129"/>
      <c r="DES129"/>
      <c r="DEU129"/>
      <c r="DEW129"/>
      <c r="DEY129"/>
      <c r="DFA129"/>
      <c r="DFC129"/>
      <c r="DFE129"/>
      <c r="DFG129"/>
      <c r="DFI129"/>
      <c r="DFK129"/>
      <c r="DFM129"/>
      <c r="DFO129"/>
      <c r="DFQ129"/>
      <c r="DFS129"/>
      <c r="DFU129"/>
      <c r="DFW129"/>
      <c r="DFY129"/>
      <c r="DGA129"/>
      <c r="DGC129"/>
      <c r="DGE129"/>
      <c r="DGG129"/>
      <c r="DGI129"/>
      <c r="DGK129"/>
      <c r="DGM129"/>
      <c r="DGO129"/>
      <c r="DGQ129"/>
      <c r="DGS129"/>
      <c r="DGU129"/>
      <c r="DGW129"/>
      <c r="DGY129"/>
      <c r="DHA129"/>
      <c r="DHC129"/>
      <c r="DHE129"/>
      <c r="DHG129"/>
      <c r="DHI129"/>
      <c r="DHK129"/>
      <c r="DHM129"/>
      <c r="DHO129"/>
      <c r="DHQ129"/>
      <c r="DHS129"/>
      <c r="DHU129"/>
      <c r="DHW129"/>
      <c r="DHY129"/>
      <c r="DIA129"/>
      <c r="DIC129"/>
      <c r="DIE129"/>
      <c r="DIG129"/>
      <c r="DII129"/>
      <c r="DIK129"/>
      <c r="DIM129"/>
      <c r="DIO129"/>
      <c r="DIQ129"/>
      <c r="DIS129"/>
      <c r="DIU129"/>
      <c r="DIW129"/>
      <c r="DIY129"/>
      <c r="DJA129"/>
      <c r="DJC129"/>
      <c r="DJE129"/>
      <c r="DJG129"/>
      <c r="DJI129"/>
      <c r="DJK129"/>
      <c r="DJM129"/>
      <c r="DJO129"/>
      <c r="DJQ129"/>
      <c r="DJS129"/>
      <c r="DJU129"/>
      <c r="DJW129"/>
      <c r="DJY129"/>
      <c r="DKA129"/>
      <c r="DKC129"/>
      <c r="DKE129"/>
      <c r="DKG129"/>
      <c r="DKI129"/>
      <c r="DKK129"/>
      <c r="DKM129"/>
      <c r="DKO129"/>
      <c r="DKQ129"/>
      <c r="DKS129"/>
      <c r="DKU129"/>
      <c r="DKW129"/>
      <c r="DKY129"/>
      <c r="DLA129"/>
      <c r="DLC129"/>
      <c r="DLE129"/>
      <c r="DLG129"/>
      <c r="DLI129"/>
      <c r="DLK129"/>
      <c r="DLM129"/>
      <c r="DLO129"/>
      <c r="DLQ129"/>
      <c r="DLS129"/>
      <c r="DLU129"/>
      <c r="DLW129"/>
      <c r="DLY129"/>
      <c r="DMA129"/>
      <c r="DMC129"/>
      <c r="DME129"/>
      <c r="DMG129"/>
      <c r="DMI129"/>
      <c r="DMK129"/>
      <c r="DMM129"/>
      <c r="DMO129"/>
      <c r="DMQ129"/>
      <c r="DMS129"/>
      <c r="DMU129"/>
      <c r="DMW129"/>
      <c r="DMY129"/>
      <c r="DNA129"/>
      <c r="DNC129"/>
      <c r="DNE129"/>
      <c r="DNG129"/>
      <c r="DNI129"/>
      <c r="DNK129"/>
      <c r="DNM129"/>
      <c r="DNO129"/>
      <c r="DNQ129"/>
      <c r="DNS129"/>
      <c r="DNU129"/>
      <c r="DNW129"/>
      <c r="DNY129"/>
      <c r="DOA129"/>
      <c r="DOC129"/>
      <c r="DOE129"/>
      <c r="DOG129"/>
      <c r="DOI129"/>
      <c r="DOK129"/>
      <c r="DOM129"/>
      <c r="DOO129"/>
      <c r="DOQ129"/>
      <c r="DOS129"/>
      <c r="DOU129"/>
      <c r="DOW129"/>
      <c r="DOY129"/>
      <c r="DPA129"/>
      <c r="DPC129"/>
      <c r="DPE129"/>
      <c r="DPG129"/>
      <c r="DPI129"/>
      <c r="DPK129"/>
      <c r="DPM129"/>
      <c r="DPO129"/>
      <c r="DPQ129"/>
      <c r="DPS129"/>
      <c r="DPU129"/>
      <c r="DPW129"/>
      <c r="DPY129"/>
      <c r="DQA129"/>
      <c r="DQC129"/>
      <c r="DQE129"/>
      <c r="DQG129"/>
      <c r="DQI129"/>
      <c r="DQK129"/>
      <c r="DQM129"/>
      <c r="DQO129"/>
      <c r="DQQ129"/>
      <c r="DQS129"/>
      <c r="DQU129"/>
      <c r="DQW129"/>
      <c r="DQY129"/>
      <c r="DRA129"/>
      <c r="DRC129"/>
      <c r="DRE129"/>
      <c r="DRG129"/>
      <c r="DRI129"/>
      <c r="DRK129"/>
      <c r="DRM129"/>
      <c r="DRO129"/>
      <c r="DRQ129"/>
      <c r="DRS129"/>
      <c r="DRU129"/>
      <c r="DRW129"/>
      <c r="DRY129"/>
      <c r="DSA129"/>
      <c r="DSC129"/>
      <c r="DSE129"/>
      <c r="DSG129"/>
      <c r="DSI129"/>
      <c r="DSK129"/>
      <c r="DSM129"/>
      <c r="DSO129"/>
      <c r="DSQ129"/>
      <c r="DSS129"/>
      <c r="DSU129"/>
      <c r="DSW129"/>
      <c r="DSY129"/>
      <c r="DTA129"/>
      <c r="DTC129"/>
      <c r="DTE129"/>
      <c r="DTG129"/>
      <c r="DTI129"/>
      <c r="DTK129"/>
      <c r="DTM129"/>
      <c r="DTO129"/>
      <c r="DTQ129"/>
      <c r="DTS129"/>
      <c r="DTU129"/>
      <c r="DTW129"/>
      <c r="DTY129"/>
      <c r="DUA129"/>
      <c r="DUC129"/>
      <c r="DUE129"/>
      <c r="DUG129"/>
      <c r="DUI129"/>
      <c r="DUK129"/>
      <c r="DUM129"/>
      <c r="DUO129"/>
      <c r="DUQ129"/>
      <c r="DUS129"/>
      <c r="DUU129"/>
      <c r="DUW129"/>
      <c r="DUY129"/>
      <c r="DVA129"/>
      <c r="DVC129"/>
      <c r="DVE129"/>
      <c r="DVG129"/>
      <c r="DVI129"/>
      <c r="DVK129"/>
      <c r="DVM129"/>
      <c r="DVO129"/>
      <c r="DVQ129"/>
      <c r="DVS129"/>
      <c r="DVU129"/>
      <c r="DVW129"/>
      <c r="DVY129"/>
      <c r="DWA129"/>
      <c r="DWC129"/>
      <c r="DWE129"/>
      <c r="DWG129"/>
      <c r="DWI129"/>
      <c r="DWK129"/>
      <c r="DWM129"/>
      <c r="DWO129"/>
      <c r="DWQ129"/>
      <c r="DWS129"/>
      <c r="DWU129"/>
      <c r="DWW129"/>
      <c r="DWY129"/>
      <c r="DXA129"/>
      <c r="DXC129"/>
      <c r="DXE129"/>
      <c r="DXG129"/>
      <c r="DXI129"/>
      <c r="DXK129"/>
      <c r="DXM129"/>
      <c r="DXO129"/>
      <c r="DXQ129"/>
      <c r="DXS129"/>
      <c r="DXU129"/>
      <c r="DXW129"/>
      <c r="DXY129"/>
      <c r="DYA129"/>
      <c r="DYC129"/>
      <c r="DYE129"/>
      <c r="DYG129"/>
      <c r="DYI129"/>
      <c r="DYK129"/>
      <c r="DYM129"/>
      <c r="DYO129"/>
      <c r="DYQ129"/>
      <c r="DYS129"/>
      <c r="DYU129"/>
      <c r="DYW129"/>
      <c r="DYY129"/>
      <c r="DZA129"/>
      <c r="DZC129"/>
      <c r="DZE129"/>
      <c r="DZG129"/>
      <c r="DZI129"/>
      <c r="DZK129"/>
      <c r="DZM129"/>
      <c r="DZO129"/>
      <c r="DZQ129"/>
      <c r="DZS129"/>
      <c r="DZU129"/>
      <c r="DZW129"/>
      <c r="DZY129"/>
      <c r="EAA129"/>
      <c r="EAC129"/>
      <c r="EAE129"/>
      <c r="EAG129"/>
      <c r="EAI129"/>
      <c r="EAK129"/>
      <c r="EAM129"/>
      <c r="EAO129"/>
      <c r="EAQ129"/>
      <c r="EAS129"/>
      <c r="EAU129"/>
      <c r="EAW129"/>
      <c r="EAY129"/>
      <c r="EBA129"/>
      <c r="EBC129"/>
      <c r="EBE129"/>
      <c r="EBG129"/>
      <c r="EBI129"/>
      <c r="EBK129"/>
      <c r="EBM129"/>
      <c r="EBO129"/>
      <c r="EBQ129"/>
      <c r="EBS129"/>
      <c r="EBU129"/>
      <c r="EBW129"/>
      <c r="EBY129"/>
      <c r="ECA129"/>
      <c r="ECC129"/>
      <c r="ECE129"/>
      <c r="ECG129"/>
      <c r="ECI129"/>
      <c r="ECK129"/>
      <c r="ECM129"/>
      <c r="ECO129"/>
      <c r="ECQ129"/>
      <c r="ECS129"/>
      <c r="ECU129"/>
      <c r="ECW129"/>
      <c r="ECY129"/>
      <c r="EDA129"/>
      <c r="EDC129"/>
      <c r="EDE129"/>
      <c r="EDG129"/>
      <c r="EDI129"/>
      <c r="EDK129"/>
      <c r="EDM129"/>
      <c r="EDO129"/>
      <c r="EDQ129"/>
      <c r="EDS129"/>
      <c r="EDU129"/>
      <c r="EDW129"/>
      <c r="EDY129"/>
      <c r="EEA129"/>
      <c r="EEC129"/>
      <c r="EEE129"/>
      <c r="EEG129"/>
      <c r="EEI129"/>
      <c r="EEK129"/>
      <c r="EEM129"/>
      <c r="EEO129"/>
      <c r="EEQ129"/>
      <c r="EES129"/>
      <c r="EEU129"/>
      <c r="EEW129"/>
      <c r="EEY129"/>
      <c r="EFA129"/>
      <c r="EFC129"/>
      <c r="EFE129"/>
      <c r="EFG129"/>
      <c r="EFI129"/>
      <c r="EFK129"/>
      <c r="EFM129"/>
      <c r="EFO129"/>
      <c r="EFQ129"/>
      <c r="EFS129"/>
      <c r="EFU129"/>
      <c r="EFW129"/>
      <c r="EFY129"/>
      <c r="EGA129"/>
      <c r="EGC129"/>
      <c r="EGE129"/>
      <c r="EGG129"/>
      <c r="EGI129"/>
      <c r="EGK129"/>
      <c r="EGM129"/>
      <c r="EGO129"/>
      <c r="EGQ129"/>
      <c r="EGS129"/>
      <c r="EGU129"/>
      <c r="EGW129"/>
      <c r="EGY129"/>
      <c r="EHA129"/>
      <c r="EHC129"/>
      <c r="EHE129"/>
      <c r="EHG129"/>
      <c r="EHI129"/>
      <c r="EHK129"/>
      <c r="EHM129"/>
      <c r="EHO129"/>
      <c r="EHQ129"/>
      <c r="EHS129"/>
      <c r="EHU129"/>
      <c r="EHW129"/>
      <c r="EHY129"/>
      <c r="EIA129"/>
      <c r="EIC129"/>
      <c r="EIE129"/>
      <c r="EIG129"/>
      <c r="EII129"/>
      <c r="EIK129"/>
      <c r="EIM129"/>
      <c r="EIO129"/>
      <c r="EIQ129"/>
      <c r="EIS129"/>
      <c r="EIU129"/>
      <c r="EIW129"/>
      <c r="EIY129"/>
      <c r="EJA129"/>
      <c r="EJC129"/>
      <c r="EJE129"/>
      <c r="EJG129"/>
      <c r="EJI129"/>
      <c r="EJK129"/>
      <c r="EJM129"/>
      <c r="EJO129"/>
      <c r="EJQ129"/>
      <c r="EJS129"/>
      <c r="EJU129"/>
      <c r="EJW129"/>
      <c r="EJY129"/>
      <c r="EKA129"/>
      <c r="EKC129"/>
      <c r="EKE129"/>
      <c r="EKG129"/>
      <c r="EKI129"/>
      <c r="EKK129"/>
      <c r="EKM129"/>
      <c r="EKO129"/>
      <c r="EKQ129"/>
      <c r="EKS129"/>
      <c r="EKU129"/>
      <c r="EKW129"/>
      <c r="EKY129"/>
      <c r="ELA129"/>
      <c r="ELC129"/>
      <c r="ELE129"/>
      <c r="ELG129"/>
      <c r="ELI129"/>
      <c r="ELK129"/>
      <c r="ELM129"/>
      <c r="ELO129"/>
      <c r="ELQ129"/>
      <c r="ELS129"/>
      <c r="ELU129"/>
      <c r="ELW129"/>
      <c r="ELY129"/>
      <c r="EMA129"/>
      <c r="EMC129"/>
      <c r="EME129"/>
      <c r="EMG129"/>
      <c r="EMI129"/>
      <c r="EMK129"/>
      <c r="EMM129"/>
      <c r="EMO129"/>
      <c r="EMQ129"/>
      <c r="EMS129"/>
      <c r="EMU129"/>
      <c r="EMW129"/>
      <c r="EMY129"/>
      <c r="ENA129"/>
      <c r="ENC129"/>
      <c r="ENE129"/>
      <c r="ENG129"/>
      <c r="ENI129"/>
      <c r="ENK129"/>
      <c r="ENM129"/>
      <c r="ENO129"/>
      <c r="ENQ129"/>
      <c r="ENS129"/>
      <c r="ENU129"/>
      <c r="ENW129"/>
      <c r="ENY129"/>
      <c r="EOA129"/>
      <c r="EOC129"/>
      <c r="EOE129"/>
      <c r="EOG129"/>
      <c r="EOI129"/>
      <c r="EOK129"/>
      <c r="EOM129"/>
      <c r="EOO129"/>
      <c r="EOQ129"/>
      <c r="EOS129"/>
      <c r="EOU129"/>
      <c r="EOW129"/>
      <c r="EOY129"/>
      <c r="EPA129"/>
      <c r="EPC129"/>
      <c r="EPE129"/>
      <c r="EPG129"/>
      <c r="EPI129"/>
      <c r="EPK129"/>
      <c r="EPM129"/>
      <c r="EPO129"/>
      <c r="EPQ129"/>
      <c r="EPS129"/>
      <c r="EPU129"/>
      <c r="EPW129"/>
      <c r="EPY129"/>
      <c r="EQA129"/>
      <c r="EQC129"/>
      <c r="EQE129"/>
      <c r="EQG129"/>
      <c r="EQI129"/>
      <c r="EQK129"/>
      <c r="EQM129"/>
      <c r="EQO129"/>
      <c r="EQQ129"/>
      <c r="EQS129"/>
      <c r="EQU129"/>
      <c r="EQW129"/>
      <c r="EQY129"/>
      <c r="ERA129"/>
      <c r="ERC129"/>
      <c r="ERE129"/>
      <c r="ERG129"/>
      <c r="ERI129"/>
      <c r="ERK129"/>
      <c r="ERM129"/>
      <c r="ERO129"/>
      <c r="ERQ129"/>
      <c r="ERS129"/>
      <c r="ERU129"/>
      <c r="ERW129"/>
      <c r="ERY129"/>
      <c r="ESA129"/>
      <c r="ESC129"/>
      <c r="ESE129"/>
      <c r="ESG129"/>
      <c r="ESI129"/>
      <c r="ESK129"/>
      <c r="ESM129"/>
      <c r="ESO129"/>
      <c r="ESQ129"/>
      <c r="ESS129"/>
      <c r="ESU129"/>
      <c r="ESW129"/>
      <c r="ESY129"/>
      <c r="ETA129"/>
      <c r="ETC129"/>
      <c r="ETE129"/>
      <c r="ETG129"/>
      <c r="ETI129"/>
      <c r="ETK129"/>
      <c r="ETM129"/>
      <c r="ETO129"/>
      <c r="ETQ129"/>
      <c r="ETS129"/>
      <c r="ETU129"/>
      <c r="ETW129"/>
      <c r="ETY129"/>
      <c r="EUA129"/>
      <c r="EUC129"/>
      <c r="EUE129"/>
      <c r="EUG129"/>
      <c r="EUI129"/>
      <c r="EUK129"/>
      <c r="EUM129"/>
      <c r="EUO129"/>
      <c r="EUQ129"/>
      <c r="EUS129"/>
      <c r="EUU129"/>
      <c r="EUW129"/>
      <c r="EUY129"/>
      <c r="EVA129"/>
      <c r="EVC129"/>
      <c r="EVE129"/>
      <c r="EVG129"/>
      <c r="EVI129"/>
      <c r="EVK129"/>
      <c r="EVM129"/>
      <c r="EVO129"/>
      <c r="EVQ129"/>
      <c r="EVS129"/>
      <c r="EVU129"/>
      <c r="EVW129"/>
      <c r="EVY129"/>
      <c r="EWA129"/>
      <c r="EWC129"/>
      <c r="EWE129"/>
      <c r="EWG129"/>
      <c r="EWI129"/>
      <c r="EWK129"/>
      <c r="EWM129"/>
      <c r="EWO129"/>
      <c r="EWQ129"/>
      <c r="EWS129"/>
      <c r="EWU129"/>
      <c r="EWW129"/>
      <c r="EWY129"/>
      <c r="EXA129"/>
      <c r="EXC129"/>
      <c r="EXE129"/>
      <c r="EXG129"/>
      <c r="EXI129"/>
      <c r="EXK129"/>
      <c r="EXM129"/>
      <c r="EXO129"/>
      <c r="EXQ129"/>
      <c r="EXS129"/>
      <c r="EXU129"/>
      <c r="EXW129"/>
      <c r="EXY129"/>
      <c r="EYA129"/>
      <c r="EYC129"/>
      <c r="EYE129"/>
      <c r="EYG129"/>
      <c r="EYI129"/>
      <c r="EYK129"/>
      <c r="EYM129"/>
      <c r="EYO129"/>
      <c r="EYQ129"/>
      <c r="EYS129"/>
      <c r="EYU129"/>
      <c r="EYW129"/>
      <c r="EYY129"/>
      <c r="EZA129"/>
      <c r="EZC129"/>
      <c r="EZE129"/>
      <c r="EZG129"/>
      <c r="EZI129"/>
      <c r="EZK129"/>
      <c r="EZM129"/>
      <c r="EZO129"/>
      <c r="EZQ129"/>
      <c r="EZS129"/>
      <c r="EZU129"/>
      <c r="EZW129"/>
      <c r="EZY129"/>
      <c r="FAA129"/>
      <c r="FAC129"/>
      <c r="FAE129"/>
      <c r="FAG129"/>
      <c r="FAI129"/>
      <c r="FAK129"/>
      <c r="FAM129"/>
      <c r="FAO129"/>
      <c r="FAQ129"/>
      <c r="FAS129"/>
      <c r="FAU129"/>
      <c r="FAW129"/>
      <c r="FAY129"/>
      <c r="FBA129"/>
      <c r="FBC129"/>
      <c r="FBE129"/>
      <c r="FBG129"/>
      <c r="FBI129"/>
      <c r="FBK129"/>
      <c r="FBM129"/>
      <c r="FBO129"/>
      <c r="FBQ129"/>
      <c r="FBS129"/>
      <c r="FBU129"/>
      <c r="FBW129"/>
      <c r="FBY129"/>
      <c r="FCA129"/>
      <c r="FCC129"/>
      <c r="FCE129"/>
      <c r="FCG129"/>
      <c r="FCI129"/>
      <c r="FCK129"/>
      <c r="FCM129"/>
      <c r="FCO129"/>
      <c r="FCQ129"/>
      <c r="FCS129"/>
      <c r="FCU129"/>
      <c r="FCW129"/>
      <c r="FCY129"/>
      <c r="FDA129"/>
      <c r="FDC129"/>
      <c r="FDE129"/>
      <c r="FDG129"/>
      <c r="FDI129"/>
      <c r="FDK129"/>
      <c r="FDM129"/>
      <c r="FDO129"/>
      <c r="FDQ129"/>
      <c r="FDS129"/>
      <c r="FDU129"/>
      <c r="FDW129"/>
      <c r="FDY129"/>
      <c r="FEA129"/>
      <c r="FEC129"/>
      <c r="FEE129"/>
      <c r="FEG129"/>
      <c r="FEI129"/>
      <c r="FEK129"/>
      <c r="FEM129"/>
      <c r="FEO129"/>
      <c r="FEQ129"/>
      <c r="FES129"/>
      <c r="FEU129"/>
      <c r="FEW129"/>
      <c r="FEY129"/>
      <c r="FFA129"/>
      <c r="FFC129"/>
      <c r="FFE129"/>
      <c r="FFG129"/>
      <c r="FFI129"/>
      <c r="FFK129"/>
      <c r="FFM129"/>
      <c r="FFO129"/>
      <c r="FFQ129"/>
      <c r="FFS129"/>
      <c r="FFU129"/>
      <c r="FFW129"/>
      <c r="FFY129"/>
      <c r="FGA129"/>
      <c r="FGC129"/>
      <c r="FGE129"/>
      <c r="FGG129"/>
      <c r="FGI129"/>
      <c r="FGK129"/>
      <c r="FGM129"/>
      <c r="FGO129"/>
      <c r="FGQ129"/>
      <c r="FGS129"/>
      <c r="FGU129"/>
      <c r="FGW129"/>
      <c r="FGY129"/>
      <c r="FHA129"/>
      <c r="FHC129"/>
      <c r="FHE129"/>
      <c r="FHG129"/>
      <c r="FHI129"/>
      <c r="FHK129"/>
      <c r="FHM129"/>
      <c r="FHO129"/>
      <c r="FHQ129"/>
      <c r="FHS129"/>
      <c r="FHU129"/>
      <c r="FHW129"/>
      <c r="FHY129"/>
      <c r="FIA129"/>
      <c r="FIC129"/>
      <c r="FIE129"/>
      <c r="FIG129"/>
      <c r="FII129"/>
      <c r="FIK129"/>
      <c r="FIM129"/>
      <c r="FIO129"/>
      <c r="FIQ129"/>
      <c r="FIS129"/>
      <c r="FIU129"/>
      <c r="FIW129"/>
      <c r="FIY129"/>
      <c r="FJA129"/>
      <c r="FJC129"/>
      <c r="FJE129"/>
      <c r="FJG129"/>
      <c r="FJI129"/>
      <c r="FJK129"/>
      <c r="FJM129"/>
      <c r="FJO129"/>
      <c r="FJQ129"/>
      <c r="FJS129"/>
      <c r="FJU129"/>
      <c r="FJW129"/>
      <c r="FJY129"/>
      <c r="FKA129"/>
      <c r="FKC129"/>
      <c r="FKE129"/>
      <c r="FKG129"/>
      <c r="FKI129"/>
      <c r="FKK129"/>
      <c r="FKM129"/>
      <c r="FKO129"/>
      <c r="FKQ129"/>
      <c r="FKS129"/>
      <c r="FKU129"/>
      <c r="FKW129"/>
      <c r="FKY129"/>
      <c r="FLA129"/>
      <c r="FLC129"/>
      <c r="FLE129"/>
      <c r="FLG129"/>
      <c r="FLI129"/>
      <c r="FLK129"/>
      <c r="FLM129"/>
      <c r="FLO129"/>
      <c r="FLQ129"/>
      <c r="FLS129"/>
      <c r="FLU129"/>
      <c r="FLW129"/>
      <c r="FLY129"/>
      <c r="FMA129"/>
      <c r="FMC129"/>
      <c r="FME129"/>
      <c r="FMG129"/>
      <c r="FMI129"/>
      <c r="FMK129"/>
      <c r="FMM129"/>
      <c r="FMO129"/>
      <c r="FMQ129"/>
      <c r="FMS129"/>
      <c r="FMU129"/>
      <c r="FMW129"/>
      <c r="FMY129"/>
      <c r="FNA129"/>
      <c r="FNC129"/>
      <c r="FNE129"/>
      <c r="FNG129"/>
      <c r="FNI129"/>
      <c r="FNK129"/>
      <c r="FNM129"/>
      <c r="FNO129"/>
      <c r="FNQ129"/>
      <c r="FNS129"/>
      <c r="FNU129"/>
      <c r="FNW129"/>
      <c r="FNY129"/>
      <c r="FOA129"/>
      <c r="FOC129"/>
      <c r="FOE129"/>
      <c r="FOG129"/>
      <c r="FOI129"/>
      <c r="FOK129"/>
      <c r="FOM129"/>
      <c r="FOO129"/>
      <c r="FOQ129"/>
      <c r="FOS129"/>
      <c r="FOU129"/>
      <c r="FOW129"/>
      <c r="FOY129"/>
      <c r="FPA129"/>
      <c r="FPC129"/>
      <c r="FPE129"/>
      <c r="FPG129"/>
      <c r="FPI129"/>
      <c r="FPK129"/>
      <c r="FPM129"/>
      <c r="FPO129"/>
      <c r="FPQ129"/>
      <c r="FPS129"/>
      <c r="FPU129"/>
      <c r="FPW129"/>
      <c r="FPY129"/>
      <c r="FQA129"/>
      <c r="FQC129"/>
      <c r="FQE129"/>
      <c r="FQG129"/>
      <c r="FQI129"/>
      <c r="FQK129"/>
      <c r="FQM129"/>
      <c r="FQO129"/>
      <c r="FQQ129"/>
      <c r="FQS129"/>
      <c r="FQU129"/>
      <c r="FQW129"/>
      <c r="FQY129"/>
      <c r="FRA129"/>
      <c r="FRC129"/>
      <c r="FRE129"/>
      <c r="FRG129"/>
      <c r="FRI129"/>
      <c r="FRK129"/>
      <c r="FRM129"/>
      <c r="FRO129"/>
      <c r="FRQ129"/>
      <c r="FRS129"/>
      <c r="FRU129"/>
      <c r="FRW129"/>
      <c r="FRY129"/>
      <c r="FSA129"/>
      <c r="FSC129"/>
      <c r="FSE129"/>
      <c r="FSG129"/>
      <c r="FSI129"/>
      <c r="FSK129"/>
      <c r="FSM129"/>
      <c r="FSO129"/>
      <c r="FSQ129"/>
      <c r="FSS129"/>
      <c r="FSU129"/>
      <c r="FSW129"/>
      <c r="FSY129"/>
      <c r="FTA129"/>
      <c r="FTC129"/>
      <c r="FTE129"/>
      <c r="FTG129"/>
      <c r="FTI129"/>
      <c r="FTK129"/>
      <c r="FTM129"/>
      <c r="FTO129"/>
      <c r="FTQ129"/>
      <c r="FTS129"/>
      <c r="FTU129"/>
      <c r="FTW129"/>
      <c r="FTY129"/>
      <c r="FUA129"/>
      <c r="FUC129"/>
      <c r="FUE129"/>
      <c r="FUG129"/>
      <c r="FUI129"/>
      <c r="FUK129"/>
      <c r="FUM129"/>
      <c r="FUO129"/>
      <c r="FUQ129"/>
      <c r="FUS129"/>
      <c r="FUU129"/>
      <c r="FUW129"/>
      <c r="FUY129"/>
      <c r="FVA129"/>
      <c r="FVC129"/>
      <c r="FVE129"/>
      <c r="FVG129"/>
      <c r="FVI129"/>
      <c r="FVK129"/>
      <c r="FVM129"/>
      <c r="FVO129"/>
      <c r="FVQ129"/>
      <c r="FVS129"/>
      <c r="FVU129"/>
      <c r="FVW129"/>
      <c r="FVY129"/>
      <c r="FWA129"/>
      <c r="FWC129"/>
      <c r="FWE129"/>
      <c r="FWG129"/>
      <c r="FWI129"/>
      <c r="FWK129"/>
      <c r="FWM129"/>
      <c r="FWO129"/>
      <c r="FWQ129"/>
      <c r="FWS129"/>
      <c r="FWU129"/>
      <c r="FWW129"/>
      <c r="FWY129"/>
      <c r="FXA129"/>
      <c r="FXC129"/>
      <c r="FXE129"/>
      <c r="FXG129"/>
      <c r="FXI129"/>
      <c r="FXK129"/>
      <c r="FXM129"/>
      <c r="FXO129"/>
      <c r="FXQ129"/>
      <c r="FXS129"/>
      <c r="FXU129"/>
      <c r="FXW129"/>
      <c r="FXY129"/>
      <c r="FYA129"/>
      <c r="FYC129"/>
      <c r="FYE129"/>
      <c r="FYG129"/>
      <c r="FYI129"/>
      <c r="FYK129"/>
      <c r="FYM129"/>
      <c r="FYO129"/>
      <c r="FYQ129"/>
      <c r="FYS129"/>
      <c r="FYU129"/>
      <c r="FYW129"/>
      <c r="FYY129"/>
      <c r="FZA129"/>
      <c r="FZC129"/>
      <c r="FZE129"/>
      <c r="FZG129"/>
      <c r="FZI129"/>
      <c r="FZK129"/>
      <c r="FZM129"/>
      <c r="FZO129"/>
      <c r="FZQ129"/>
      <c r="FZS129"/>
      <c r="FZU129"/>
      <c r="FZW129"/>
      <c r="FZY129"/>
      <c r="GAA129"/>
      <c r="GAC129"/>
      <c r="GAE129"/>
      <c r="GAG129"/>
      <c r="GAI129"/>
      <c r="GAK129"/>
      <c r="GAM129"/>
      <c r="GAO129"/>
      <c r="GAQ129"/>
      <c r="GAS129"/>
      <c r="GAU129"/>
      <c r="GAW129"/>
      <c r="GAY129"/>
      <c r="GBA129"/>
      <c r="GBC129"/>
      <c r="GBE129"/>
      <c r="GBG129"/>
      <c r="GBI129"/>
      <c r="GBK129"/>
      <c r="GBM129"/>
      <c r="GBO129"/>
      <c r="GBQ129"/>
      <c r="GBS129"/>
      <c r="GBU129"/>
      <c r="GBW129"/>
      <c r="GBY129"/>
      <c r="GCA129"/>
      <c r="GCC129"/>
      <c r="GCE129"/>
      <c r="GCG129"/>
      <c r="GCI129"/>
      <c r="GCK129"/>
      <c r="GCM129"/>
      <c r="GCO129"/>
      <c r="GCQ129"/>
      <c r="GCS129"/>
      <c r="GCU129"/>
      <c r="GCW129"/>
      <c r="GCY129"/>
      <c r="GDA129"/>
      <c r="GDC129"/>
      <c r="GDE129"/>
      <c r="GDG129"/>
      <c r="GDI129"/>
      <c r="GDK129"/>
      <c r="GDM129"/>
      <c r="GDO129"/>
      <c r="GDQ129"/>
      <c r="GDS129"/>
      <c r="GDU129"/>
      <c r="GDW129"/>
      <c r="GDY129"/>
      <c r="GEA129"/>
      <c r="GEC129"/>
      <c r="GEE129"/>
      <c r="GEG129"/>
      <c r="GEI129"/>
      <c r="GEK129"/>
      <c r="GEM129"/>
      <c r="GEO129"/>
      <c r="GEQ129"/>
      <c r="GES129"/>
      <c r="GEU129"/>
      <c r="GEW129"/>
      <c r="GEY129"/>
      <c r="GFA129"/>
      <c r="GFC129"/>
      <c r="GFE129"/>
      <c r="GFG129"/>
      <c r="GFI129"/>
      <c r="GFK129"/>
      <c r="GFM129"/>
      <c r="GFO129"/>
      <c r="GFQ129"/>
      <c r="GFS129"/>
      <c r="GFU129"/>
      <c r="GFW129"/>
      <c r="GFY129"/>
      <c r="GGA129"/>
      <c r="GGC129"/>
      <c r="GGE129"/>
      <c r="GGG129"/>
      <c r="GGI129"/>
      <c r="GGK129"/>
      <c r="GGM129"/>
      <c r="GGO129"/>
      <c r="GGQ129"/>
      <c r="GGS129"/>
      <c r="GGU129"/>
      <c r="GGW129"/>
      <c r="GGY129"/>
      <c r="GHA129"/>
      <c r="GHC129"/>
      <c r="GHE129"/>
      <c r="GHG129"/>
      <c r="GHI129"/>
      <c r="GHK129"/>
      <c r="GHM129"/>
      <c r="GHO129"/>
      <c r="GHQ129"/>
      <c r="GHS129"/>
      <c r="GHU129"/>
      <c r="GHW129"/>
      <c r="GHY129"/>
      <c r="GIA129"/>
      <c r="GIC129"/>
      <c r="GIE129"/>
      <c r="GIG129"/>
      <c r="GII129"/>
      <c r="GIK129"/>
      <c r="GIM129"/>
      <c r="GIO129"/>
      <c r="GIQ129"/>
      <c r="GIS129"/>
      <c r="GIU129"/>
      <c r="GIW129"/>
      <c r="GIY129"/>
      <c r="GJA129"/>
      <c r="GJC129"/>
      <c r="GJE129"/>
      <c r="GJG129"/>
      <c r="GJI129"/>
      <c r="GJK129"/>
      <c r="GJM129"/>
      <c r="GJO129"/>
      <c r="GJQ129"/>
      <c r="GJS129"/>
      <c r="GJU129"/>
      <c r="GJW129"/>
      <c r="GJY129"/>
      <c r="GKA129"/>
      <c r="GKC129"/>
      <c r="GKE129"/>
      <c r="GKG129"/>
      <c r="GKI129"/>
      <c r="GKK129"/>
      <c r="GKM129"/>
      <c r="GKO129"/>
      <c r="GKQ129"/>
      <c r="GKS129"/>
      <c r="GKU129"/>
      <c r="GKW129"/>
      <c r="GKY129"/>
      <c r="GLA129"/>
      <c r="GLC129"/>
      <c r="GLE129"/>
      <c r="GLG129"/>
      <c r="GLI129"/>
      <c r="GLK129"/>
      <c r="GLM129"/>
      <c r="GLO129"/>
      <c r="GLQ129"/>
      <c r="GLS129"/>
      <c r="GLU129"/>
      <c r="GLW129"/>
      <c r="GLY129"/>
      <c r="GMA129"/>
      <c r="GMC129"/>
      <c r="GME129"/>
      <c r="GMG129"/>
      <c r="GMI129"/>
      <c r="GMK129"/>
      <c r="GMM129"/>
      <c r="GMO129"/>
      <c r="GMQ129"/>
      <c r="GMS129"/>
      <c r="GMU129"/>
      <c r="GMW129"/>
      <c r="GMY129"/>
      <c r="GNA129"/>
      <c r="GNC129"/>
      <c r="GNE129"/>
      <c r="GNG129"/>
      <c r="GNI129"/>
      <c r="GNK129"/>
      <c r="GNM129"/>
      <c r="GNO129"/>
      <c r="GNQ129"/>
      <c r="GNS129"/>
      <c r="GNU129"/>
      <c r="GNW129"/>
      <c r="GNY129"/>
      <c r="GOA129"/>
      <c r="GOC129"/>
      <c r="GOE129"/>
      <c r="GOG129"/>
      <c r="GOI129"/>
      <c r="GOK129"/>
      <c r="GOM129"/>
      <c r="GOO129"/>
      <c r="GOQ129"/>
      <c r="GOS129"/>
      <c r="GOU129"/>
      <c r="GOW129"/>
      <c r="GOY129"/>
      <c r="GPA129"/>
      <c r="GPC129"/>
      <c r="GPE129"/>
      <c r="GPG129"/>
      <c r="GPI129"/>
      <c r="GPK129"/>
      <c r="GPM129"/>
      <c r="GPO129"/>
      <c r="GPQ129"/>
      <c r="GPS129"/>
      <c r="GPU129"/>
      <c r="GPW129"/>
      <c r="GPY129"/>
      <c r="GQA129"/>
      <c r="GQC129"/>
      <c r="GQE129"/>
      <c r="GQG129"/>
      <c r="GQI129"/>
      <c r="GQK129"/>
      <c r="GQM129"/>
      <c r="GQO129"/>
      <c r="GQQ129"/>
      <c r="GQS129"/>
      <c r="GQU129"/>
      <c r="GQW129"/>
      <c r="GQY129"/>
      <c r="GRA129"/>
      <c r="GRC129"/>
      <c r="GRE129"/>
      <c r="GRG129"/>
      <c r="GRI129"/>
      <c r="GRK129"/>
      <c r="GRM129"/>
      <c r="GRO129"/>
      <c r="GRQ129"/>
      <c r="GRS129"/>
      <c r="GRU129"/>
      <c r="GRW129"/>
      <c r="GRY129"/>
      <c r="GSA129"/>
      <c r="GSC129"/>
      <c r="GSE129"/>
      <c r="GSG129"/>
      <c r="GSI129"/>
      <c r="GSK129"/>
      <c r="GSM129"/>
      <c r="GSO129"/>
      <c r="GSQ129"/>
      <c r="GSS129"/>
      <c r="GSU129"/>
      <c r="GSW129"/>
      <c r="GSY129"/>
      <c r="GTA129"/>
      <c r="GTC129"/>
      <c r="GTE129"/>
      <c r="GTG129"/>
      <c r="GTI129"/>
      <c r="GTK129"/>
      <c r="GTM129"/>
      <c r="GTO129"/>
      <c r="GTQ129"/>
      <c r="GTS129"/>
      <c r="GTU129"/>
      <c r="GTW129"/>
      <c r="GTY129"/>
      <c r="GUA129"/>
      <c r="GUC129"/>
      <c r="GUE129"/>
      <c r="GUG129"/>
      <c r="GUI129"/>
      <c r="GUK129"/>
      <c r="GUM129"/>
      <c r="GUO129"/>
      <c r="GUQ129"/>
      <c r="GUS129"/>
      <c r="GUU129"/>
      <c r="GUW129"/>
      <c r="GUY129"/>
      <c r="GVA129"/>
      <c r="GVC129"/>
      <c r="GVE129"/>
      <c r="GVG129"/>
      <c r="GVI129"/>
      <c r="GVK129"/>
      <c r="GVM129"/>
      <c r="GVO129"/>
      <c r="GVQ129"/>
      <c r="GVS129"/>
      <c r="GVU129"/>
      <c r="GVW129"/>
      <c r="GVY129"/>
      <c r="GWA129"/>
      <c r="GWC129"/>
      <c r="GWE129"/>
      <c r="GWG129"/>
      <c r="GWI129"/>
      <c r="GWK129"/>
      <c r="GWM129"/>
      <c r="GWO129"/>
      <c r="GWQ129"/>
      <c r="GWS129"/>
      <c r="GWU129"/>
      <c r="GWW129"/>
      <c r="GWY129"/>
      <c r="GXA129"/>
      <c r="GXC129"/>
      <c r="GXE129"/>
      <c r="GXG129"/>
      <c r="GXI129"/>
      <c r="GXK129"/>
      <c r="GXM129"/>
      <c r="GXO129"/>
      <c r="GXQ129"/>
      <c r="GXS129"/>
      <c r="GXU129"/>
      <c r="GXW129"/>
      <c r="GXY129"/>
      <c r="GYA129"/>
      <c r="GYC129"/>
      <c r="GYE129"/>
      <c r="GYG129"/>
      <c r="GYI129"/>
      <c r="GYK129"/>
      <c r="GYM129"/>
      <c r="GYO129"/>
      <c r="GYQ129"/>
      <c r="GYS129"/>
      <c r="GYU129"/>
      <c r="GYW129"/>
      <c r="GYY129"/>
      <c r="GZA129"/>
      <c r="GZC129"/>
      <c r="GZE129"/>
      <c r="GZG129"/>
      <c r="GZI129"/>
      <c r="GZK129"/>
      <c r="GZM129"/>
      <c r="GZO129"/>
      <c r="GZQ129"/>
      <c r="GZS129"/>
      <c r="GZU129"/>
      <c r="GZW129"/>
      <c r="GZY129"/>
      <c r="HAA129"/>
      <c r="HAC129"/>
      <c r="HAE129"/>
      <c r="HAG129"/>
      <c r="HAI129"/>
      <c r="HAK129"/>
      <c r="HAM129"/>
      <c r="HAO129"/>
      <c r="HAQ129"/>
      <c r="HAS129"/>
      <c r="HAU129"/>
      <c r="HAW129"/>
      <c r="HAY129"/>
      <c r="HBA129"/>
      <c r="HBC129"/>
      <c r="HBE129"/>
      <c r="HBG129"/>
      <c r="HBI129"/>
      <c r="HBK129"/>
      <c r="HBM129"/>
      <c r="HBO129"/>
      <c r="HBQ129"/>
      <c r="HBS129"/>
      <c r="HBU129"/>
      <c r="HBW129"/>
      <c r="HBY129"/>
      <c r="HCA129"/>
      <c r="HCC129"/>
      <c r="HCE129"/>
      <c r="HCG129"/>
      <c r="HCI129"/>
      <c r="HCK129"/>
      <c r="HCM129"/>
      <c r="HCO129"/>
      <c r="HCQ129"/>
      <c r="HCS129"/>
      <c r="HCU129"/>
      <c r="HCW129"/>
      <c r="HCY129"/>
      <c r="HDA129"/>
      <c r="HDC129"/>
      <c r="HDE129"/>
      <c r="HDG129"/>
      <c r="HDI129"/>
      <c r="HDK129"/>
      <c r="HDM129"/>
      <c r="HDO129"/>
      <c r="HDQ129"/>
      <c r="HDS129"/>
      <c r="HDU129"/>
      <c r="HDW129"/>
      <c r="HDY129"/>
      <c r="HEA129"/>
      <c r="HEC129"/>
      <c r="HEE129"/>
      <c r="HEG129"/>
      <c r="HEI129"/>
      <c r="HEK129"/>
      <c r="HEM129"/>
      <c r="HEO129"/>
      <c r="HEQ129"/>
      <c r="HES129"/>
      <c r="HEU129"/>
      <c r="HEW129"/>
      <c r="HEY129"/>
      <c r="HFA129"/>
      <c r="HFC129"/>
      <c r="HFE129"/>
      <c r="HFG129"/>
      <c r="HFI129"/>
      <c r="HFK129"/>
      <c r="HFM129"/>
      <c r="HFO129"/>
      <c r="HFQ129"/>
      <c r="HFS129"/>
      <c r="HFU129"/>
      <c r="HFW129"/>
      <c r="HFY129"/>
      <c r="HGA129"/>
      <c r="HGC129"/>
      <c r="HGE129"/>
      <c r="HGG129"/>
      <c r="HGI129"/>
      <c r="HGK129"/>
      <c r="HGM129"/>
      <c r="HGO129"/>
      <c r="HGQ129"/>
      <c r="HGS129"/>
      <c r="HGU129"/>
      <c r="HGW129"/>
      <c r="HGY129"/>
      <c r="HHA129"/>
      <c r="HHC129"/>
      <c r="HHE129"/>
      <c r="HHG129"/>
      <c r="HHI129"/>
      <c r="HHK129"/>
      <c r="HHM129"/>
      <c r="HHO129"/>
      <c r="HHQ129"/>
      <c r="HHS129"/>
      <c r="HHU129"/>
      <c r="HHW129"/>
      <c r="HHY129"/>
      <c r="HIA129"/>
      <c r="HIC129"/>
      <c r="HIE129"/>
      <c r="HIG129"/>
      <c r="HII129"/>
      <c r="HIK129"/>
      <c r="HIM129"/>
      <c r="HIO129"/>
      <c r="HIQ129"/>
      <c r="HIS129"/>
      <c r="HIU129"/>
      <c r="HIW129"/>
      <c r="HIY129"/>
      <c r="HJA129"/>
      <c r="HJC129"/>
      <c r="HJE129"/>
      <c r="HJG129"/>
      <c r="HJI129"/>
      <c r="HJK129"/>
      <c r="HJM129"/>
      <c r="HJO129"/>
      <c r="HJQ129"/>
      <c r="HJS129"/>
      <c r="HJU129"/>
      <c r="HJW129"/>
      <c r="HJY129"/>
      <c r="HKA129"/>
      <c r="HKC129"/>
      <c r="HKE129"/>
      <c r="HKG129"/>
      <c r="HKI129"/>
      <c r="HKK129"/>
      <c r="HKM129"/>
      <c r="HKO129"/>
      <c r="HKQ129"/>
      <c r="HKS129"/>
      <c r="HKU129"/>
      <c r="HKW129"/>
      <c r="HKY129"/>
      <c r="HLA129"/>
      <c r="HLC129"/>
      <c r="HLE129"/>
      <c r="HLG129"/>
      <c r="HLI129"/>
      <c r="HLK129"/>
      <c r="HLM129"/>
      <c r="HLO129"/>
      <c r="HLQ129"/>
      <c r="HLS129"/>
      <c r="HLU129"/>
      <c r="HLW129"/>
      <c r="HLY129"/>
      <c r="HMA129"/>
      <c r="HMC129"/>
      <c r="HME129"/>
      <c r="HMG129"/>
      <c r="HMI129"/>
      <c r="HMK129"/>
      <c r="HMM129"/>
      <c r="HMO129"/>
      <c r="HMQ129"/>
      <c r="HMS129"/>
      <c r="HMU129"/>
      <c r="HMW129"/>
      <c r="HMY129"/>
      <c r="HNA129"/>
      <c r="HNC129"/>
      <c r="HNE129"/>
      <c r="HNG129"/>
      <c r="HNI129"/>
      <c r="HNK129"/>
      <c r="HNM129"/>
      <c r="HNO129"/>
      <c r="HNQ129"/>
      <c r="HNS129"/>
      <c r="HNU129"/>
      <c r="HNW129"/>
      <c r="HNY129"/>
      <c r="HOA129"/>
      <c r="HOC129"/>
      <c r="HOE129"/>
      <c r="HOG129"/>
      <c r="HOI129"/>
      <c r="HOK129"/>
      <c r="HOM129"/>
      <c r="HOO129"/>
      <c r="HOQ129"/>
      <c r="HOS129"/>
      <c r="HOU129"/>
      <c r="HOW129"/>
      <c r="HOY129"/>
      <c r="HPA129"/>
      <c r="HPC129"/>
      <c r="HPE129"/>
      <c r="HPG129"/>
      <c r="HPI129"/>
      <c r="HPK129"/>
      <c r="HPM129"/>
      <c r="HPO129"/>
      <c r="HPQ129"/>
      <c r="HPS129"/>
      <c r="HPU129"/>
      <c r="HPW129"/>
      <c r="HPY129"/>
      <c r="HQA129"/>
      <c r="HQC129"/>
      <c r="HQE129"/>
      <c r="HQG129"/>
      <c r="HQI129"/>
      <c r="HQK129"/>
      <c r="HQM129"/>
      <c r="HQO129"/>
      <c r="HQQ129"/>
      <c r="HQS129"/>
      <c r="HQU129"/>
      <c r="HQW129"/>
      <c r="HQY129"/>
      <c r="HRA129"/>
      <c r="HRC129"/>
      <c r="HRE129"/>
      <c r="HRG129"/>
      <c r="HRI129"/>
      <c r="HRK129"/>
      <c r="HRM129"/>
      <c r="HRO129"/>
      <c r="HRQ129"/>
      <c r="HRS129"/>
      <c r="HRU129"/>
      <c r="HRW129"/>
      <c r="HRY129"/>
      <c r="HSA129"/>
      <c r="HSC129"/>
      <c r="HSE129"/>
      <c r="HSG129"/>
      <c r="HSI129"/>
      <c r="HSK129"/>
      <c r="HSM129"/>
      <c r="HSO129"/>
      <c r="HSQ129"/>
      <c r="HSS129"/>
      <c r="HSU129"/>
      <c r="HSW129"/>
      <c r="HSY129"/>
      <c r="HTA129"/>
      <c r="HTC129"/>
      <c r="HTE129"/>
      <c r="HTG129"/>
      <c r="HTI129"/>
      <c r="HTK129"/>
      <c r="HTM129"/>
      <c r="HTO129"/>
      <c r="HTQ129"/>
      <c r="HTS129"/>
      <c r="HTU129"/>
      <c r="HTW129"/>
      <c r="HTY129"/>
      <c r="HUA129"/>
      <c r="HUC129"/>
      <c r="HUE129"/>
      <c r="HUG129"/>
      <c r="HUI129"/>
      <c r="HUK129"/>
      <c r="HUM129"/>
      <c r="HUO129"/>
      <c r="HUQ129"/>
      <c r="HUS129"/>
      <c r="HUU129"/>
      <c r="HUW129"/>
      <c r="HUY129"/>
      <c r="HVA129"/>
      <c r="HVC129"/>
      <c r="HVE129"/>
      <c r="HVG129"/>
      <c r="HVI129"/>
      <c r="HVK129"/>
      <c r="HVM129"/>
      <c r="HVO129"/>
      <c r="HVQ129"/>
      <c r="HVS129"/>
      <c r="HVU129"/>
      <c r="HVW129"/>
      <c r="HVY129"/>
      <c r="HWA129"/>
      <c r="HWC129"/>
      <c r="HWE129"/>
      <c r="HWG129"/>
      <c r="HWI129"/>
      <c r="HWK129"/>
      <c r="HWM129"/>
      <c r="HWO129"/>
      <c r="HWQ129"/>
      <c r="HWS129"/>
      <c r="HWU129"/>
      <c r="HWW129"/>
      <c r="HWY129"/>
      <c r="HXA129"/>
      <c r="HXC129"/>
      <c r="HXE129"/>
      <c r="HXG129"/>
      <c r="HXI129"/>
      <c r="HXK129"/>
      <c r="HXM129"/>
      <c r="HXO129"/>
      <c r="HXQ129"/>
      <c r="HXS129"/>
      <c r="HXU129"/>
      <c r="HXW129"/>
      <c r="HXY129"/>
      <c r="HYA129"/>
      <c r="HYC129"/>
      <c r="HYE129"/>
      <c r="HYG129"/>
      <c r="HYI129"/>
      <c r="HYK129"/>
      <c r="HYM129"/>
      <c r="HYO129"/>
      <c r="HYQ129"/>
      <c r="HYS129"/>
      <c r="HYU129"/>
      <c r="HYW129"/>
      <c r="HYY129"/>
      <c r="HZA129"/>
      <c r="HZC129"/>
      <c r="HZE129"/>
      <c r="HZG129"/>
      <c r="HZI129"/>
      <c r="HZK129"/>
      <c r="HZM129"/>
      <c r="HZO129"/>
      <c r="HZQ129"/>
      <c r="HZS129"/>
      <c r="HZU129"/>
      <c r="HZW129"/>
      <c r="HZY129"/>
      <c r="IAA129"/>
      <c r="IAC129"/>
      <c r="IAE129"/>
      <c r="IAG129"/>
      <c r="IAI129"/>
      <c r="IAK129"/>
      <c r="IAM129"/>
      <c r="IAO129"/>
      <c r="IAQ129"/>
      <c r="IAS129"/>
      <c r="IAU129"/>
      <c r="IAW129"/>
      <c r="IAY129"/>
      <c r="IBA129"/>
      <c r="IBC129"/>
      <c r="IBE129"/>
      <c r="IBG129"/>
      <c r="IBI129"/>
      <c r="IBK129"/>
      <c r="IBM129"/>
      <c r="IBO129"/>
      <c r="IBQ129"/>
      <c r="IBS129"/>
      <c r="IBU129"/>
      <c r="IBW129"/>
      <c r="IBY129"/>
      <c r="ICA129"/>
      <c r="ICC129"/>
      <c r="ICE129"/>
      <c r="ICG129"/>
      <c r="ICI129"/>
      <c r="ICK129"/>
      <c r="ICM129"/>
      <c r="ICO129"/>
      <c r="ICQ129"/>
      <c r="ICS129"/>
      <c r="ICU129"/>
      <c r="ICW129"/>
      <c r="ICY129"/>
      <c r="IDA129"/>
      <c r="IDC129"/>
      <c r="IDE129"/>
      <c r="IDG129"/>
      <c r="IDI129"/>
      <c r="IDK129"/>
      <c r="IDM129"/>
      <c r="IDO129"/>
      <c r="IDQ129"/>
      <c r="IDS129"/>
      <c r="IDU129"/>
      <c r="IDW129"/>
      <c r="IDY129"/>
      <c r="IEA129"/>
      <c r="IEC129"/>
      <c r="IEE129"/>
      <c r="IEG129"/>
      <c r="IEI129"/>
      <c r="IEK129"/>
      <c r="IEM129"/>
      <c r="IEO129"/>
      <c r="IEQ129"/>
      <c r="IES129"/>
      <c r="IEU129"/>
      <c r="IEW129"/>
      <c r="IEY129"/>
      <c r="IFA129"/>
      <c r="IFC129"/>
      <c r="IFE129"/>
      <c r="IFG129"/>
      <c r="IFI129"/>
      <c r="IFK129"/>
      <c r="IFM129"/>
      <c r="IFO129"/>
      <c r="IFQ129"/>
      <c r="IFS129"/>
      <c r="IFU129"/>
      <c r="IFW129"/>
      <c r="IFY129"/>
      <c r="IGA129"/>
      <c r="IGC129"/>
      <c r="IGE129"/>
      <c r="IGG129"/>
      <c r="IGI129"/>
      <c r="IGK129"/>
      <c r="IGM129"/>
      <c r="IGO129"/>
      <c r="IGQ129"/>
      <c r="IGS129"/>
      <c r="IGU129"/>
      <c r="IGW129"/>
      <c r="IGY129"/>
      <c r="IHA129"/>
      <c r="IHC129"/>
      <c r="IHE129"/>
      <c r="IHG129"/>
      <c r="IHI129"/>
      <c r="IHK129"/>
      <c r="IHM129"/>
      <c r="IHO129"/>
      <c r="IHQ129"/>
      <c r="IHS129"/>
      <c r="IHU129"/>
      <c r="IHW129"/>
      <c r="IHY129"/>
      <c r="IIA129"/>
      <c r="IIC129"/>
      <c r="IIE129"/>
      <c r="IIG129"/>
      <c r="III129"/>
      <c r="IIK129"/>
      <c r="IIM129"/>
      <c r="IIO129"/>
      <c r="IIQ129"/>
      <c r="IIS129"/>
      <c r="IIU129"/>
      <c r="IIW129"/>
      <c r="IIY129"/>
      <c r="IJA129"/>
      <c r="IJC129"/>
      <c r="IJE129"/>
      <c r="IJG129"/>
      <c r="IJI129"/>
      <c r="IJK129"/>
      <c r="IJM129"/>
      <c r="IJO129"/>
      <c r="IJQ129"/>
      <c r="IJS129"/>
      <c r="IJU129"/>
      <c r="IJW129"/>
      <c r="IJY129"/>
      <c r="IKA129"/>
      <c r="IKC129"/>
      <c r="IKE129"/>
      <c r="IKG129"/>
      <c r="IKI129"/>
      <c r="IKK129"/>
      <c r="IKM129"/>
      <c r="IKO129"/>
      <c r="IKQ129"/>
      <c r="IKS129"/>
      <c r="IKU129"/>
      <c r="IKW129"/>
      <c r="IKY129"/>
      <c r="ILA129"/>
      <c r="ILC129"/>
      <c r="ILE129"/>
      <c r="ILG129"/>
      <c r="ILI129"/>
      <c r="ILK129"/>
      <c r="ILM129"/>
      <c r="ILO129"/>
      <c r="ILQ129"/>
      <c r="ILS129"/>
      <c r="ILU129"/>
      <c r="ILW129"/>
      <c r="ILY129"/>
      <c r="IMA129"/>
      <c r="IMC129"/>
      <c r="IME129"/>
      <c r="IMG129"/>
      <c r="IMI129"/>
      <c r="IMK129"/>
      <c r="IMM129"/>
      <c r="IMO129"/>
      <c r="IMQ129"/>
      <c r="IMS129"/>
      <c r="IMU129"/>
      <c r="IMW129"/>
      <c r="IMY129"/>
      <c r="INA129"/>
      <c r="INC129"/>
      <c r="INE129"/>
      <c r="ING129"/>
      <c r="INI129"/>
      <c r="INK129"/>
      <c r="INM129"/>
      <c r="INO129"/>
      <c r="INQ129"/>
      <c r="INS129"/>
      <c r="INU129"/>
      <c r="INW129"/>
      <c r="INY129"/>
      <c r="IOA129"/>
      <c r="IOC129"/>
      <c r="IOE129"/>
      <c r="IOG129"/>
      <c r="IOI129"/>
      <c r="IOK129"/>
      <c r="IOM129"/>
      <c r="IOO129"/>
      <c r="IOQ129"/>
      <c r="IOS129"/>
      <c r="IOU129"/>
      <c r="IOW129"/>
      <c r="IOY129"/>
      <c r="IPA129"/>
      <c r="IPC129"/>
      <c r="IPE129"/>
      <c r="IPG129"/>
      <c r="IPI129"/>
      <c r="IPK129"/>
      <c r="IPM129"/>
      <c r="IPO129"/>
      <c r="IPQ129"/>
      <c r="IPS129"/>
      <c r="IPU129"/>
      <c r="IPW129"/>
      <c r="IPY129"/>
      <c r="IQA129"/>
      <c r="IQC129"/>
      <c r="IQE129"/>
      <c r="IQG129"/>
      <c r="IQI129"/>
      <c r="IQK129"/>
      <c r="IQM129"/>
      <c r="IQO129"/>
      <c r="IQQ129"/>
      <c r="IQS129"/>
      <c r="IQU129"/>
      <c r="IQW129"/>
      <c r="IQY129"/>
      <c r="IRA129"/>
      <c r="IRC129"/>
      <c r="IRE129"/>
      <c r="IRG129"/>
      <c r="IRI129"/>
      <c r="IRK129"/>
      <c r="IRM129"/>
      <c r="IRO129"/>
      <c r="IRQ129"/>
      <c r="IRS129"/>
      <c r="IRU129"/>
      <c r="IRW129"/>
      <c r="IRY129"/>
      <c r="ISA129"/>
      <c r="ISC129"/>
      <c r="ISE129"/>
      <c r="ISG129"/>
      <c r="ISI129"/>
      <c r="ISK129"/>
      <c r="ISM129"/>
      <c r="ISO129"/>
      <c r="ISQ129"/>
      <c r="ISS129"/>
      <c r="ISU129"/>
      <c r="ISW129"/>
      <c r="ISY129"/>
      <c r="ITA129"/>
      <c r="ITC129"/>
      <c r="ITE129"/>
      <c r="ITG129"/>
      <c r="ITI129"/>
      <c r="ITK129"/>
      <c r="ITM129"/>
      <c r="ITO129"/>
      <c r="ITQ129"/>
      <c r="ITS129"/>
      <c r="ITU129"/>
      <c r="ITW129"/>
      <c r="ITY129"/>
      <c r="IUA129"/>
      <c r="IUC129"/>
      <c r="IUE129"/>
      <c r="IUG129"/>
      <c r="IUI129"/>
      <c r="IUK129"/>
      <c r="IUM129"/>
      <c r="IUO129"/>
      <c r="IUQ129"/>
      <c r="IUS129"/>
      <c r="IUU129"/>
      <c r="IUW129"/>
      <c r="IUY129"/>
      <c r="IVA129"/>
      <c r="IVC129"/>
      <c r="IVE129"/>
      <c r="IVG129"/>
      <c r="IVI129"/>
      <c r="IVK129"/>
      <c r="IVM129"/>
      <c r="IVO129"/>
      <c r="IVQ129"/>
      <c r="IVS129"/>
      <c r="IVU129"/>
      <c r="IVW129"/>
      <c r="IVY129"/>
      <c r="IWA129"/>
      <c r="IWC129"/>
      <c r="IWE129"/>
      <c r="IWG129"/>
      <c r="IWI129"/>
      <c r="IWK129"/>
      <c r="IWM129"/>
      <c r="IWO129"/>
      <c r="IWQ129"/>
      <c r="IWS129"/>
      <c r="IWU129"/>
      <c r="IWW129"/>
      <c r="IWY129"/>
      <c r="IXA129"/>
      <c r="IXC129"/>
      <c r="IXE129"/>
      <c r="IXG129"/>
      <c r="IXI129"/>
      <c r="IXK129"/>
      <c r="IXM129"/>
      <c r="IXO129"/>
      <c r="IXQ129"/>
      <c r="IXS129"/>
      <c r="IXU129"/>
      <c r="IXW129"/>
      <c r="IXY129"/>
      <c r="IYA129"/>
      <c r="IYC129"/>
      <c r="IYE129"/>
      <c r="IYG129"/>
      <c r="IYI129"/>
      <c r="IYK129"/>
      <c r="IYM129"/>
      <c r="IYO129"/>
      <c r="IYQ129"/>
      <c r="IYS129"/>
      <c r="IYU129"/>
      <c r="IYW129"/>
      <c r="IYY129"/>
      <c r="IZA129"/>
      <c r="IZC129"/>
      <c r="IZE129"/>
      <c r="IZG129"/>
      <c r="IZI129"/>
      <c r="IZK129"/>
      <c r="IZM129"/>
      <c r="IZO129"/>
      <c r="IZQ129"/>
      <c r="IZS129"/>
      <c r="IZU129"/>
      <c r="IZW129"/>
      <c r="IZY129"/>
      <c r="JAA129"/>
      <c r="JAC129"/>
      <c r="JAE129"/>
      <c r="JAG129"/>
      <c r="JAI129"/>
      <c r="JAK129"/>
      <c r="JAM129"/>
      <c r="JAO129"/>
      <c r="JAQ129"/>
      <c r="JAS129"/>
      <c r="JAU129"/>
      <c r="JAW129"/>
      <c r="JAY129"/>
      <c r="JBA129"/>
      <c r="JBC129"/>
      <c r="JBE129"/>
      <c r="JBG129"/>
      <c r="JBI129"/>
      <c r="JBK129"/>
      <c r="JBM129"/>
      <c r="JBO129"/>
      <c r="JBQ129"/>
      <c r="JBS129"/>
      <c r="JBU129"/>
      <c r="JBW129"/>
      <c r="JBY129"/>
      <c r="JCA129"/>
      <c r="JCC129"/>
      <c r="JCE129"/>
      <c r="JCG129"/>
      <c r="JCI129"/>
      <c r="JCK129"/>
      <c r="JCM129"/>
      <c r="JCO129"/>
      <c r="JCQ129"/>
      <c r="JCS129"/>
      <c r="JCU129"/>
      <c r="JCW129"/>
      <c r="JCY129"/>
      <c r="JDA129"/>
      <c r="JDC129"/>
      <c r="JDE129"/>
      <c r="JDG129"/>
      <c r="JDI129"/>
      <c r="JDK129"/>
      <c r="JDM129"/>
      <c r="JDO129"/>
      <c r="JDQ129"/>
      <c r="JDS129"/>
      <c r="JDU129"/>
      <c r="JDW129"/>
      <c r="JDY129"/>
      <c r="JEA129"/>
      <c r="JEC129"/>
      <c r="JEE129"/>
      <c r="JEG129"/>
      <c r="JEI129"/>
      <c r="JEK129"/>
      <c r="JEM129"/>
      <c r="JEO129"/>
      <c r="JEQ129"/>
      <c r="JES129"/>
      <c r="JEU129"/>
      <c r="JEW129"/>
      <c r="JEY129"/>
      <c r="JFA129"/>
      <c r="JFC129"/>
      <c r="JFE129"/>
      <c r="JFG129"/>
      <c r="JFI129"/>
      <c r="JFK129"/>
      <c r="JFM129"/>
      <c r="JFO129"/>
      <c r="JFQ129"/>
      <c r="JFS129"/>
      <c r="JFU129"/>
      <c r="JFW129"/>
      <c r="JFY129"/>
      <c r="JGA129"/>
      <c r="JGC129"/>
      <c r="JGE129"/>
      <c r="JGG129"/>
      <c r="JGI129"/>
      <c r="JGK129"/>
      <c r="JGM129"/>
      <c r="JGO129"/>
      <c r="JGQ129"/>
      <c r="JGS129"/>
      <c r="JGU129"/>
      <c r="JGW129"/>
      <c r="JGY129"/>
      <c r="JHA129"/>
      <c r="JHC129"/>
      <c r="JHE129"/>
      <c r="JHG129"/>
      <c r="JHI129"/>
      <c r="JHK129"/>
      <c r="JHM129"/>
      <c r="JHO129"/>
      <c r="JHQ129"/>
      <c r="JHS129"/>
      <c r="JHU129"/>
      <c r="JHW129"/>
      <c r="JHY129"/>
      <c r="JIA129"/>
      <c r="JIC129"/>
      <c r="JIE129"/>
      <c r="JIG129"/>
      <c r="JII129"/>
      <c r="JIK129"/>
      <c r="JIM129"/>
      <c r="JIO129"/>
      <c r="JIQ129"/>
      <c r="JIS129"/>
      <c r="JIU129"/>
      <c r="JIW129"/>
      <c r="JIY129"/>
      <c r="JJA129"/>
      <c r="JJC129"/>
      <c r="JJE129"/>
      <c r="JJG129"/>
      <c r="JJI129"/>
      <c r="JJK129"/>
      <c r="JJM129"/>
      <c r="JJO129"/>
      <c r="JJQ129"/>
      <c r="JJS129"/>
      <c r="JJU129"/>
      <c r="JJW129"/>
      <c r="JJY129"/>
      <c r="JKA129"/>
      <c r="JKC129"/>
      <c r="JKE129"/>
      <c r="JKG129"/>
      <c r="JKI129"/>
      <c r="JKK129"/>
      <c r="JKM129"/>
      <c r="JKO129"/>
      <c r="JKQ129"/>
      <c r="JKS129"/>
      <c r="JKU129"/>
      <c r="JKW129"/>
      <c r="JKY129"/>
      <c r="JLA129"/>
      <c r="JLC129"/>
      <c r="JLE129"/>
      <c r="JLG129"/>
      <c r="JLI129"/>
      <c r="JLK129"/>
      <c r="JLM129"/>
      <c r="JLO129"/>
      <c r="JLQ129"/>
      <c r="JLS129"/>
      <c r="JLU129"/>
      <c r="JLW129"/>
      <c r="JLY129"/>
      <c r="JMA129"/>
      <c r="JMC129"/>
      <c r="JME129"/>
      <c r="JMG129"/>
      <c r="JMI129"/>
      <c r="JMK129"/>
      <c r="JMM129"/>
      <c r="JMO129"/>
      <c r="JMQ129"/>
      <c r="JMS129"/>
      <c r="JMU129"/>
      <c r="JMW129"/>
      <c r="JMY129"/>
      <c r="JNA129"/>
      <c r="JNC129"/>
      <c r="JNE129"/>
      <c r="JNG129"/>
      <c r="JNI129"/>
      <c r="JNK129"/>
      <c r="JNM129"/>
      <c r="JNO129"/>
      <c r="JNQ129"/>
      <c r="JNS129"/>
      <c r="JNU129"/>
      <c r="JNW129"/>
      <c r="JNY129"/>
      <c r="JOA129"/>
      <c r="JOC129"/>
      <c r="JOE129"/>
      <c r="JOG129"/>
      <c r="JOI129"/>
      <c r="JOK129"/>
      <c r="JOM129"/>
      <c r="JOO129"/>
      <c r="JOQ129"/>
      <c r="JOS129"/>
      <c r="JOU129"/>
      <c r="JOW129"/>
      <c r="JOY129"/>
      <c r="JPA129"/>
      <c r="JPC129"/>
      <c r="JPE129"/>
      <c r="JPG129"/>
      <c r="JPI129"/>
      <c r="JPK129"/>
      <c r="JPM129"/>
      <c r="JPO129"/>
      <c r="JPQ129"/>
      <c r="JPS129"/>
      <c r="JPU129"/>
      <c r="JPW129"/>
      <c r="JPY129"/>
      <c r="JQA129"/>
      <c r="JQC129"/>
      <c r="JQE129"/>
      <c r="JQG129"/>
      <c r="JQI129"/>
      <c r="JQK129"/>
      <c r="JQM129"/>
      <c r="JQO129"/>
      <c r="JQQ129"/>
      <c r="JQS129"/>
      <c r="JQU129"/>
      <c r="JQW129"/>
      <c r="JQY129"/>
      <c r="JRA129"/>
      <c r="JRC129"/>
      <c r="JRE129"/>
      <c r="JRG129"/>
      <c r="JRI129"/>
      <c r="JRK129"/>
      <c r="JRM129"/>
      <c r="JRO129"/>
      <c r="JRQ129"/>
      <c r="JRS129"/>
      <c r="JRU129"/>
      <c r="JRW129"/>
      <c r="JRY129"/>
      <c r="JSA129"/>
      <c r="JSC129"/>
      <c r="JSE129"/>
      <c r="JSG129"/>
      <c r="JSI129"/>
      <c r="JSK129"/>
      <c r="JSM129"/>
      <c r="JSO129"/>
      <c r="JSQ129"/>
      <c r="JSS129"/>
      <c r="JSU129"/>
      <c r="JSW129"/>
      <c r="JSY129"/>
      <c r="JTA129"/>
      <c r="JTC129"/>
      <c r="JTE129"/>
      <c r="JTG129"/>
      <c r="JTI129"/>
      <c r="JTK129"/>
      <c r="JTM129"/>
      <c r="JTO129"/>
      <c r="JTQ129"/>
      <c r="JTS129"/>
      <c r="JTU129"/>
      <c r="JTW129"/>
      <c r="JTY129"/>
      <c r="JUA129"/>
      <c r="JUC129"/>
      <c r="JUE129"/>
      <c r="JUG129"/>
      <c r="JUI129"/>
      <c r="JUK129"/>
      <c r="JUM129"/>
      <c r="JUO129"/>
      <c r="JUQ129"/>
      <c r="JUS129"/>
      <c r="JUU129"/>
      <c r="JUW129"/>
      <c r="JUY129"/>
      <c r="JVA129"/>
      <c r="JVC129"/>
      <c r="JVE129"/>
      <c r="JVG129"/>
      <c r="JVI129"/>
      <c r="JVK129"/>
      <c r="JVM129"/>
      <c r="JVO129"/>
      <c r="JVQ129"/>
      <c r="JVS129"/>
      <c r="JVU129"/>
      <c r="JVW129"/>
      <c r="JVY129"/>
      <c r="JWA129"/>
      <c r="JWC129"/>
      <c r="JWE129"/>
      <c r="JWG129"/>
      <c r="JWI129"/>
      <c r="JWK129"/>
      <c r="JWM129"/>
      <c r="JWO129"/>
      <c r="JWQ129"/>
      <c r="JWS129"/>
      <c r="JWU129"/>
      <c r="JWW129"/>
      <c r="JWY129"/>
      <c r="JXA129"/>
      <c r="JXC129"/>
      <c r="JXE129"/>
      <c r="JXG129"/>
      <c r="JXI129"/>
      <c r="JXK129"/>
      <c r="JXM129"/>
      <c r="JXO129"/>
      <c r="JXQ129"/>
      <c r="JXS129"/>
      <c r="JXU129"/>
      <c r="JXW129"/>
      <c r="JXY129"/>
      <c r="JYA129"/>
      <c r="JYC129"/>
      <c r="JYE129"/>
      <c r="JYG129"/>
      <c r="JYI129"/>
      <c r="JYK129"/>
      <c r="JYM129"/>
      <c r="JYO129"/>
      <c r="JYQ129"/>
      <c r="JYS129"/>
      <c r="JYU129"/>
      <c r="JYW129"/>
      <c r="JYY129"/>
      <c r="JZA129"/>
      <c r="JZC129"/>
      <c r="JZE129"/>
      <c r="JZG129"/>
      <c r="JZI129"/>
      <c r="JZK129"/>
      <c r="JZM129"/>
      <c r="JZO129"/>
      <c r="JZQ129"/>
      <c r="JZS129"/>
      <c r="JZU129"/>
      <c r="JZW129"/>
      <c r="JZY129"/>
      <c r="KAA129"/>
      <c r="KAC129"/>
      <c r="KAE129"/>
      <c r="KAG129"/>
      <c r="KAI129"/>
      <c r="KAK129"/>
      <c r="KAM129"/>
      <c r="KAO129"/>
      <c r="KAQ129"/>
      <c r="KAS129"/>
      <c r="KAU129"/>
      <c r="KAW129"/>
      <c r="KAY129"/>
      <c r="KBA129"/>
      <c r="KBC129"/>
      <c r="KBE129"/>
      <c r="KBG129"/>
      <c r="KBI129"/>
      <c r="KBK129"/>
      <c r="KBM129"/>
      <c r="KBO129"/>
      <c r="KBQ129"/>
      <c r="KBS129"/>
      <c r="KBU129"/>
      <c r="KBW129"/>
      <c r="KBY129"/>
      <c r="KCA129"/>
      <c r="KCC129"/>
      <c r="KCE129"/>
      <c r="KCG129"/>
      <c r="KCI129"/>
      <c r="KCK129"/>
      <c r="KCM129"/>
      <c r="KCO129"/>
      <c r="KCQ129"/>
      <c r="KCS129"/>
      <c r="KCU129"/>
      <c r="KCW129"/>
      <c r="KCY129"/>
      <c r="KDA129"/>
      <c r="KDC129"/>
      <c r="KDE129"/>
      <c r="KDG129"/>
      <c r="KDI129"/>
      <c r="KDK129"/>
      <c r="KDM129"/>
      <c r="KDO129"/>
      <c r="KDQ129"/>
      <c r="KDS129"/>
      <c r="KDU129"/>
      <c r="KDW129"/>
      <c r="KDY129"/>
      <c r="KEA129"/>
      <c r="KEC129"/>
      <c r="KEE129"/>
      <c r="KEG129"/>
      <c r="KEI129"/>
      <c r="KEK129"/>
      <c r="KEM129"/>
      <c r="KEO129"/>
      <c r="KEQ129"/>
      <c r="KES129"/>
      <c r="KEU129"/>
      <c r="KEW129"/>
      <c r="KEY129"/>
      <c r="KFA129"/>
      <c r="KFC129"/>
      <c r="KFE129"/>
      <c r="KFG129"/>
      <c r="KFI129"/>
      <c r="KFK129"/>
      <c r="KFM129"/>
      <c r="KFO129"/>
      <c r="KFQ129"/>
      <c r="KFS129"/>
      <c r="KFU129"/>
      <c r="KFW129"/>
      <c r="KFY129"/>
      <c r="KGA129"/>
      <c r="KGC129"/>
      <c r="KGE129"/>
      <c r="KGG129"/>
      <c r="KGI129"/>
      <c r="KGK129"/>
      <c r="KGM129"/>
      <c r="KGO129"/>
      <c r="KGQ129"/>
      <c r="KGS129"/>
      <c r="KGU129"/>
      <c r="KGW129"/>
      <c r="KGY129"/>
      <c r="KHA129"/>
      <c r="KHC129"/>
      <c r="KHE129"/>
      <c r="KHG129"/>
      <c r="KHI129"/>
      <c r="KHK129"/>
      <c r="KHM129"/>
      <c r="KHO129"/>
      <c r="KHQ129"/>
      <c r="KHS129"/>
      <c r="KHU129"/>
      <c r="KHW129"/>
      <c r="KHY129"/>
      <c r="KIA129"/>
      <c r="KIC129"/>
      <c r="KIE129"/>
      <c r="KIG129"/>
      <c r="KII129"/>
      <c r="KIK129"/>
      <c r="KIM129"/>
      <c r="KIO129"/>
      <c r="KIQ129"/>
      <c r="KIS129"/>
      <c r="KIU129"/>
      <c r="KIW129"/>
      <c r="KIY129"/>
      <c r="KJA129"/>
      <c r="KJC129"/>
      <c r="KJE129"/>
      <c r="KJG129"/>
      <c r="KJI129"/>
      <c r="KJK129"/>
      <c r="KJM129"/>
      <c r="KJO129"/>
      <c r="KJQ129"/>
      <c r="KJS129"/>
      <c r="KJU129"/>
      <c r="KJW129"/>
      <c r="KJY129"/>
      <c r="KKA129"/>
      <c r="KKC129"/>
      <c r="KKE129"/>
      <c r="KKG129"/>
      <c r="KKI129"/>
      <c r="KKK129"/>
      <c r="KKM129"/>
      <c r="KKO129"/>
      <c r="KKQ129"/>
      <c r="KKS129"/>
      <c r="KKU129"/>
      <c r="KKW129"/>
      <c r="KKY129"/>
      <c r="KLA129"/>
      <c r="KLC129"/>
      <c r="KLE129"/>
      <c r="KLG129"/>
      <c r="KLI129"/>
      <c r="KLK129"/>
      <c r="KLM129"/>
      <c r="KLO129"/>
      <c r="KLQ129"/>
      <c r="KLS129"/>
      <c r="KLU129"/>
      <c r="KLW129"/>
      <c r="KLY129"/>
      <c r="KMA129"/>
      <c r="KMC129"/>
      <c r="KME129"/>
      <c r="KMG129"/>
      <c r="KMI129"/>
      <c r="KMK129"/>
      <c r="KMM129"/>
      <c r="KMO129"/>
      <c r="KMQ129"/>
      <c r="KMS129"/>
      <c r="KMU129"/>
      <c r="KMW129"/>
      <c r="KMY129"/>
      <c r="KNA129"/>
      <c r="KNC129"/>
      <c r="KNE129"/>
      <c r="KNG129"/>
      <c r="KNI129"/>
      <c r="KNK129"/>
      <c r="KNM129"/>
      <c r="KNO129"/>
      <c r="KNQ129"/>
      <c r="KNS129"/>
      <c r="KNU129"/>
      <c r="KNW129"/>
      <c r="KNY129"/>
      <c r="KOA129"/>
      <c r="KOC129"/>
      <c r="KOE129"/>
      <c r="KOG129"/>
      <c r="KOI129"/>
      <c r="KOK129"/>
      <c r="KOM129"/>
      <c r="KOO129"/>
      <c r="KOQ129"/>
      <c r="KOS129"/>
      <c r="KOU129"/>
      <c r="KOW129"/>
      <c r="KOY129"/>
      <c r="KPA129"/>
      <c r="KPC129"/>
      <c r="KPE129"/>
      <c r="KPG129"/>
      <c r="KPI129"/>
      <c r="KPK129"/>
      <c r="KPM129"/>
      <c r="KPO129"/>
      <c r="KPQ129"/>
      <c r="KPS129"/>
      <c r="KPU129"/>
      <c r="KPW129"/>
      <c r="KPY129"/>
      <c r="KQA129"/>
      <c r="KQC129"/>
      <c r="KQE129"/>
      <c r="KQG129"/>
      <c r="KQI129"/>
      <c r="KQK129"/>
      <c r="KQM129"/>
      <c r="KQO129"/>
      <c r="KQQ129"/>
      <c r="KQS129"/>
      <c r="KQU129"/>
      <c r="KQW129"/>
      <c r="KQY129"/>
      <c r="KRA129"/>
      <c r="KRC129"/>
      <c r="KRE129"/>
      <c r="KRG129"/>
      <c r="KRI129"/>
      <c r="KRK129"/>
      <c r="KRM129"/>
      <c r="KRO129"/>
      <c r="KRQ129"/>
      <c r="KRS129"/>
      <c r="KRU129"/>
      <c r="KRW129"/>
      <c r="KRY129"/>
      <c r="KSA129"/>
      <c r="KSC129"/>
      <c r="KSE129"/>
      <c r="KSG129"/>
      <c r="KSI129"/>
      <c r="KSK129"/>
      <c r="KSM129"/>
      <c r="KSO129"/>
      <c r="KSQ129"/>
      <c r="KSS129"/>
      <c r="KSU129"/>
      <c r="KSW129"/>
      <c r="KSY129"/>
      <c r="KTA129"/>
      <c r="KTC129"/>
      <c r="KTE129"/>
      <c r="KTG129"/>
      <c r="KTI129"/>
      <c r="KTK129"/>
      <c r="KTM129"/>
      <c r="KTO129"/>
      <c r="KTQ129"/>
      <c r="KTS129"/>
      <c r="KTU129"/>
      <c r="KTW129"/>
      <c r="KTY129"/>
      <c r="KUA129"/>
      <c r="KUC129"/>
      <c r="KUE129"/>
      <c r="KUG129"/>
      <c r="KUI129"/>
      <c r="KUK129"/>
      <c r="KUM129"/>
      <c r="KUO129"/>
      <c r="KUQ129"/>
      <c r="KUS129"/>
      <c r="KUU129"/>
      <c r="KUW129"/>
      <c r="KUY129"/>
      <c r="KVA129"/>
      <c r="KVC129"/>
      <c r="KVE129"/>
      <c r="KVG129"/>
      <c r="KVI129"/>
      <c r="KVK129"/>
      <c r="KVM129"/>
      <c r="KVO129"/>
      <c r="KVQ129"/>
      <c r="KVS129"/>
      <c r="KVU129"/>
      <c r="KVW129"/>
      <c r="KVY129"/>
      <c r="KWA129"/>
      <c r="KWC129"/>
      <c r="KWE129"/>
      <c r="KWG129"/>
      <c r="KWI129"/>
      <c r="KWK129"/>
      <c r="KWM129"/>
      <c r="KWO129"/>
      <c r="KWQ129"/>
      <c r="KWS129"/>
      <c r="KWU129"/>
      <c r="KWW129"/>
      <c r="KWY129"/>
      <c r="KXA129"/>
      <c r="KXC129"/>
      <c r="KXE129"/>
      <c r="KXG129"/>
      <c r="KXI129"/>
      <c r="KXK129"/>
      <c r="KXM129"/>
      <c r="KXO129"/>
      <c r="KXQ129"/>
      <c r="KXS129"/>
      <c r="KXU129"/>
      <c r="KXW129"/>
      <c r="KXY129"/>
      <c r="KYA129"/>
      <c r="KYC129"/>
      <c r="KYE129"/>
      <c r="KYG129"/>
      <c r="KYI129"/>
      <c r="KYK129"/>
      <c r="KYM129"/>
      <c r="KYO129"/>
      <c r="KYQ129"/>
      <c r="KYS129"/>
      <c r="KYU129"/>
      <c r="KYW129"/>
      <c r="KYY129"/>
      <c r="KZA129"/>
      <c r="KZC129"/>
      <c r="KZE129"/>
      <c r="KZG129"/>
      <c r="KZI129"/>
      <c r="KZK129"/>
      <c r="KZM129"/>
      <c r="KZO129"/>
      <c r="KZQ129"/>
      <c r="KZS129"/>
      <c r="KZU129"/>
      <c r="KZW129"/>
      <c r="KZY129"/>
      <c r="LAA129"/>
      <c r="LAC129"/>
      <c r="LAE129"/>
      <c r="LAG129"/>
      <c r="LAI129"/>
      <c r="LAK129"/>
      <c r="LAM129"/>
      <c r="LAO129"/>
      <c r="LAQ129"/>
      <c r="LAS129"/>
      <c r="LAU129"/>
      <c r="LAW129"/>
      <c r="LAY129"/>
      <c r="LBA129"/>
      <c r="LBC129"/>
      <c r="LBE129"/>
      <c r="LBG129"/>
      <c r="LBI129"/>
      <c r="LBK129"/>
      <c r="LBM129"/>
      <c r="LBO129"/>
      <c r="LBQ129"/>
      <c r="LBS129"/>
      <c r="LBU129"/>
      <c r="LBW129"/>
      <c r="LBY129"/>
      <c r="LCA129"/>
      <c r="LCC129"/>
      <c r="LCE129"/>
      <c r="LCG129"/>
      <c r="LCI129"/>
      <c r="LCK129"/>
      <c r="LCM129"/>
      <c r="LCO129"/>
      <c r="LCQ129"/>
      <c r="LCS129"/>
      <c r="LCU129"/>
      <c r="LCW129"/>
      <c r="LCY129"/>
      <c r="LDA129"/>
      <c r="LDC129"/>
      <c r="LDE129"/>
      <c r="LDG129"/>
      <c r="LDI129"/>
      <c r="LDK129"/>
      <c r="LDM129"/>
      <c r="LDO129"/>
      <c r="LDQ129"/>
      <c r="LDS129"/>
      <c r="LDU129"/>
      <c r="LDW129"/>
      <c r="LDY129"/>
      <c r="LEA129"/>
      <c r="LEC129"/>
      <c r="LEE129"/>
      <c r="LEG129"/>
      <c r="LEI129"/>
      <c r="LEK129"/>
      <c r="LEM129"/>
      <c r="LEO129"/>
      <c r="LEQ129"/>
      <c r="LES129"/>
      <c r="LEU129"/>
      <c r="LEW129"/>
      <c r="LEY129"/>
      <c r="LFA129"/>
      <c r="LFC129"/>
      <c r="LFE129"/>
      <c r="LFG129"/>
      <c r="LFI129"/>
      <c r="LFK129"/>
      <c r="LFM129"/>
      <c r="LFO129"/>
      <c r="LFQ129"/>
      <c r="LFS129"/>
      <c r="LFU129"/>
      <c r="LFW129"/>
      <c r="LFY129"/>
      <c r="LGA129"/>
      <c r="LGC129"/>
      <c r="LGE129"/>
      <c r="LGG129"/>
      <c r="LGI129"/>
      <c r="LGK129"/>
      <c r="LGM129"/>
      <c r="LGO129"/>
      <c r="LGQ129"/>
      <c r="LGS129"/>
      <c r="LGU129"/>
      <c r="LGW129"/>
      <c r="LGY129"/>
      <c r="LHA129"/>
      <c r="LHC129"/>
      <c r="LHE129"/>
      <c r="LHG129"/>
      <c r="LHI129"/>
      <c r="LHK129"/>
      <c r="LHM129"/>
      <c r="LHO129"/>
      <c r="LHQ129"/>
      <c r="LHS129"/>
      <c r="LHU129"/>
      <c r="LHW129"/>
      <c r="LHY129"/>
      <c r="LIA129"/>
      <c r="LIC129"/>
      <c r="LIE129"/>
      <c r="LIG129"/>
      <c r="LII129"/>
      <c r="LIK129"/>
      <c r="LIM129"/>
      <c r="LIO129"/>
      <c r="LIQ129"/>
      <c r="LIS129"/>
      <c r="LIU129"/>
      <c r="LIW129"/>
      <c r="LIY129"/>
      <c r="LJA129"/>
      <c r="LJC129"/>
      <c r="LJE129"/>
      <c r="LJG129"/>
      <c r="LJI129"/>
      <c r="LJK129"/>
      <c r="LJM129"/>
      <c r="LJO129"/>
      <c r="LJQ129"/>
      <c r="LJS129"/>
      <c r="LJU129"/>
      <c r="LJW129"/>
      <c r="LJY129"/>
      <c r="LKA129"/>
      <c r="LKC129"/>
      <c r="LKE129"/>
      <c r="LKG129"/>
      <c r="LKI129"/>
      <c r="LKK129"/>
      <c r="LKM129"/>
      <c r="LKO129"/>
      <c r="LKQ129"/>
      <c r="LKS129"/>
      <c r="LKU129"/>
      <c r="LKW129"/>
      <c r="LKY129"/>
      <c r="LLA129"/>
      <c r="LLC129"/>
      <c r="LLE129"/>
      <c r="LLG129"/>
      <c r="LLI129"/>
      <c r="LLK129"/>
      <c r="LLM129"/>
      <c r="LLO129"/>
      <c r="LLQ129"/>
      <c r="LLS129"/>
      <c r="LLU129"/>
      <c r="LLW129"/>
      <c r="LLY129"/>
      <c r="LMA129"/>
      <c r="LMC129"/>
      <c r="LME129"/>
      <c r="LMG129"/>
      <c r="LMI129"/>
      <c r="LMK129"/>
      <c r="LMM129"/>
      <c r="LMO129"/>
      <c r="LMQ129"/>
      <c r="LMS129"/>
      <c r="LMU129"/>
      <c r="LMW129"/>
      <c r="LMY129"/>
      <c r="LNA129"/>
      <c r="LNC129"/>
      <c r="LNE129"/>
      <c r="LNG129"/>
      <c r="LNI129"/>
      <c r="LNK129"/>
      <c r="LNM129"/>
      <c r="LNO129"/>
      <c r="LNQ129"/>
      <c r="LNS129"/>
      <c r="LNU129"/>
      <c r="LNW129"/>
      <c r="LNY129"/>
      <c r="LOA129"/>
      <c r="LOC129"/>
      <c r="LOE129"/>
      <c r="LOG129"/>
      <c r="LOI129"/>
      <c r="LOK129"/>
      <c r="LOM129"/>
      <c r="LOO129"/>
      <c r="LOQ129"/>
      <c r="LOS129"/>
      <c r="LOU129"/>
      <c r="LOW129"/>
      <c r="LOY129"/>
      <c r="LPA129"/>
      <c r="LPC129"/>
      <c r="LPE129"/>
      <c r="LPG129"/>
      <c r="LPI129"/>
      <c r="LPK129"/>
      <c r="LPM129"/>
      <c r="LPO129"/>
      <c r="LPQ129"/>
      <c r="LPS129"/>
      <c r="LPU129"/>
      <c r="LPW129"/>
      <c r="LPY129"/>
      <c r="LQA129"/>
      <c r="LQC129"/>
      <c r="LQE129"/>
      <c r="LQG129"/>
      <c r="LQI129"/>
      <c r="LQK129"/>
      <c r="LQM129"/>
      <c r="LQO129"/>
      <c r="LQQ129"/>
      <c r="LQS129"/>
      <c r="LQU129"/>
      <c r="LQW129"/>
      <c r="LQY129"/>
      <c r="LRA129"/>
      <c r="LRC129"/>
      <c r="LRE129"/>
      <c r="LRG129"/>
      <c r="LRI129"/>
      <c r="LRK129"/>
      <c r="LRM129"/>
      <c r="LRO129"/>
      <c r="LRQ129"/>
      <c r="LRS129"/>
      <c r="LRU129"/>
      <c r="LRW129"/>
      <c r="LRY129"/>
      <c r="LSA129"/>
      <c r="LSC129"/>
      <c r="LSE129"/>
      <c r="LSG129"/>
      <c r="LSI129"/>
      <c r="LSK129"/>
      <c r="LSM129"/>
      <c r="LSO129"/>
      <c r="LSQ129"/>
      <c r="LSS129"/>
      <c r="LSU129"/>
      <c r="LSW129"/>
      <c r="LSY129"/>
      <c r="LTA129"/>
      <c r="LTC129"/>
      <c r="LTE129"/>
      <c r="LTG129"/>
      <c r="LTI129"/>
      <c r="LTK129"/>
      <c r="LTM129"/>
      <c r="LTO129"/>
      <c r="LTQ129"/>
      <c r="LTS129"/>
      <c r="LTU129"/>
      <c r="LTW129"/>
      <c r="LTY129"/>
      <c r="LUA129"/>
      <c r="LUC129"/>
      <c r="LUE129"/>
      <c r="LUG129"/>
      <c r="LUI129"/>
      <c r="LUK129"/>
      <c r="LUM129"/>
      <c r="LUO129"/>
      <c r="LUQ129"/>
      <c r="LUS129"/>
      <c r="LUU129"/>
      <c r="LUW129"/>
      <c r="LUY129"/>
      <c r="LVA129"/>
      <c r="LVC129"/>
      <c r="LVE129"/>
      <c r="LVG129"/>
      <c r="LVI129"/>
      <c r="LVK129"/>
      <c r="LVM129"/>
      <c r="LVO129"/>
      <c r="LVQ129"/>
      <c r="LVS129"/>
      <c r="LVU129"/>
      <c r="LVW129"/>
      <c r="LVY129"/>
      <c r="LWA129"/>
      <c r="LWC129"/>
      <c r="LWE129"/>
      <c r="LWG129"/>
      <c r="LWI129"/>
      <c r="LWK129"/>
      <c r="LWM129"/>
      <c r="LWO129"/>
      <c r="LWQ129"/>
      <c r="LWS129"/>
      <c r="LWU129"/>
      <c r="LWW129"/>
      <c r="LWY129"/>
      <c r="LXA129"/>
      <c r="LXC129"/>
      <c r="LXE129"/>
      <c r="LXG129"/>
      <c r="LXI129"/>
      <c r="LXK129"/>
      <c r="LXM129"/>
      <c r="LXO129"/>
      <c r="LXQ129"/>
      <c r="LXS129"/>
      <c r="LXU129"/>
      <c r="LXW129"/>
      <c r="LXY129"/>
      <c r="LYA129"/>
      <c r="LYC129"/>
      <c r="LYE129"/>
      <c r="LYG129"/>
      <c r="LYI129"/>
      <c r="LYK129"/>
      <c r="LYM129"/>
      <c r="LYO129"/>
      <c r="LYQ129"/>
      <c r="LYS129"/>
      <c r="LYU129"/>
      <c r="LYW129"/>
      <c r="LYY129"/>
      <c r="LZA129"/>
      <c r="LZC129"/>
      <c r="LZE129"/>
      <c r="LZG129"/>
      <c r="LZI129"/>
      <c r="LZK129"/>
      <c r="LZM129"/>
      <c r="LZO129"/>
      <c r="LZQ129"/>
      <c r="LZS129"/>
      <c r="LZU129"/>
      <c r="LZW129"/>
      <c r="LZY129"/>
      <c r="MAA129"/>
      <c r="MAC129"/>
      <c r="MAE129"/>
      <c r="MAG129"/>
      <c r="MAI129"/>
      <c r="MAK129"/>
      <c r="MAM129"/>
      <c r="MAO129"/>
      <c r="MAQ129"/>
      <c r="MAS129"/>
      <c r="MAU129"/>
      <c r="MAW129"/>
      <c r="MAY129"/>
      <c r="MBA129"/>
      <c r="MBC129"/>
      <c r="MBE129"/>
      <c r="MBG129"/>
      <c r="MBI129"/>
      <c r="MBK129"/>
      <c r="MBM129"/>
      <c r="MBO129"/>
      <c r="MBQ129"/>
      <c r="MBS129"/>
      <c r="MBU129"/>
      <c r="MBW129"/>
      <c r="MBY129"/>
      <c r="MCA129"/>
      <c r="MCC129"/>
      <c r="MCE129"/>
      <c r="MCG129"/>
      <c r="MCI129"/>
      <c r="MCK129"/>
      <c r="MCM129"/>
      <c r="MCO129"/>
      <c r="MCQ129"/>
      <c r="MCS129"/>
      <c r="MCU129"/>
      <c r="MCW129"/>
      <c r="MCY129"/>
      <c r="MDA129"/>
      <c r="MDC129"/>
      <c r="MDE129"/>
      <c r="MDG129"/>
      <c r="MDI129"/>
      <c r="MDK129"/>
      <c r="MDM129"/>
      <c r="MDO129"/>
      <c r="MDQ129"/>
      <c r="MDS129"/>
      <c r="MDU129"/>
      <c r="MDW129"/>
      <c r="MDY129"/>
      <c r="MEA129"/>
      <c r="MEC129"/>
      <c r="MEE129"/>
      <c r="MEG129"/>
      <c r="MEI129"/>
      <c r="MEK129"/>
      <c r="MEM129"/>
      <c r="MEO129"/>
      <c r="MEQ129"/>
      <c r="MES129"/>
      <c r="MEU129"/>
      <c r="MEW129"/>
      <c r="MEY129"/>
      <c r="MFA129"/>
      <c r="MFC129"/>
      <c r="MFE129"/>
      <c r="MFG129"/>
      <c r="MFI129"/>
      <c r="MFK129"/>
      <c r="MFM129"/>
      <c r="MFO129"/>
      <c r="MFQ129"/>
      <c r="MFS129"/>
      <c r="MFU129"/>
      <c r="MFW129"/>
      <c r="MFY129"/>
      <c r="MGA129"/>
      <c r="MGC129"/>
      <c r="MGE129"/>
      <c r="MGG129"/>
      <c r="MGI129"/>
      <c r="MGK129"/>
      <c r="MGM129"/>
      <c r="MGO129"/>
      <c r="MGQ129"/>
      <c r="MGS129"/>
      <c r="MGU129"/>
      <c r="MGW129"/>
      <c r="MGY129"/>
      <c r="MHA129"/>
      <c r="MHC129"/>
      <c r="MHE129"/>
      <c r="MHG129"/>
      <c r="MHI129"/>
      <c r="MHK129"/>
      <c r="MHM129"/>
      <c r="MHO129"/>
      <c r="MHQ129"/>
      <c r="MHS129"/>
      <c r="MHU129"/>
      <c r="MHW129"/>
      <c r="MHY129"/>
      <c r="MIA129"/>
      <c r="MIC129"/>
      <c r="MIE129"/>
      <c r="MIG129"/>
      <c r="MII129"/>
      <c r="MIK129"/>
      <c r="MIM129"/>
      <c r="MIO129"/>
      <c r="MIQ129"/>
      <c r="MIS129"/>
      <c r="MIU129"/>
      <c r="MIW129"/>
      <c r="MIY129"/>
      <c r="MJA129"/>
      <c r="MJC129"/>
      <c r="MJE129"/>
      <c r="MJG129"/>
      <c r="MJI129"/>
      <c r="MJK129"/>
      <c r="MJM129"/>
      <c r="MJO129"/>
      <c r="MJQ129"/>
      <c r="MJS129"/>
      <c r="MJU129"/>
      <c r="MJW129"/>
      <c r="MJY129"/>
      <c r="MKA129"/>
      <c r="MKC129"/>
      <c r="MKE129"/>
      <c r="MKG129"/>
      <c r="MKI129"/>
      <c r="MKK129"/>
      <c r="MKM129"/>
      <c r="MKO129"/>
      <c r="MKQ129"/>
      <c r="MKS129"/>
      <c r="MKU129"/>
      <c r="MKW129"/>
      <c r="MKY129"/>
      <c r="MLA129"/>
      <c r="MLC129"/>
      <c r="MLE129"/>
      <c r="MLG129"/>
      <c r="MLI129"/>
      <c r="MLK129"/>
      <c r="MLM129"/>
      <c r="MLO129"/>
      <c r="MLQ129"/>
      <c r="MLS129"/>
      <c r="MLU129"/>
      <c r="MLW129"/>
      <c r="MLY129"/>
      <c r="MMA129"/>
      <c r="MMC129"/>
      <c r="MME129"/>
      <c r="MMG129"/>
      <c r="MMI129"/>
      <c r="MMK129"/>
      <c r="MMM129"/>
      <c r="MMO129"/>
      <c r="MMQ129"/>
      <c r="MMS129"/>
      <c r="MMU129"/>
      <c r="MMW129"/>
      <c r="MMY129"/>
      <c r="MNA129"/>
      <c r="MNC129"/>
      <c r="MNE129"/>
      <c r="MNG129"/>
      <c r="MNI129"/>
      <c r="MNK129"/>
      <c r="MNM129"/>
      <c r="MNO129"/>
      <c r="MNQ129"/>
      <c r="MNS129"/>
      <c r="MNU129"/>
      <c r="MNW129"/>
      <c r="MNY129"/>
      <c r="MOA129"/>
      <c r="MOC129"/>
      <c r="MOE129"/>
      <c r="MOG129"/>
      <c r="MOI129"/>
      <c r="MOK129"/>
      <c r="MOM129"/>
      <c r="MOO129"/>
      <c r="MOQ129"/>
      <c r="MOS129"/>
      <c r="MOU129"/>
      <c r="MOW129"/>
      <c r="MOY129"/>
      <c r="MPA129"/>
      <c r="MPC129"/>
      <c r="MPE129"/>
      <c r="MPG129"/>
      <c r="MPI129"/>
      <c r="MPK129"/>
      <c r="MPM129"/>
      <c r="MPO129"/>
      <c r="MPQ129"/>
      <c r="MPS129"/>
      <c r="MPU129"/>
      <c r="MPW129"/>
      <c r="MPY129"/>
      <c r="MQA129"/>
      <c r="MQC129"/>
      <c r="MQE129"/>
      <c r="MQG129"/>
      <c r="MQI129"/>
      <c r="MQK129"/>
      <c r="MQM129"/>
      <c r="MQO129"/>
      <c r="MQQ129"/>
      <c r="MQS129"/>
      <c r="MQU129"/>
      <c r="MQW129"/>
      <c r="MQY129"/>
      <c r="MRA129"/>
      <c r="MRC129"/>
      <c r="MRE129"/>
      <c r="MRG129"/>
      <c r="MRI129"/>
      <c r="MRK129"/>
      <c r="MRM129"/>
      <c r="MRO129"/>
      <c r="MRQ129"/>
      <c r="MRS129"/>
      <c r="MRU129"/>
      <c r="MRW129"/>
      <c r="MRY129"/>
      <c r="MSA129"/>
      <c r="MSC129"/>
      <c r="MSE129"/>
      <c r="MSG129"/>
      <c r="MSI129"/>
      <c r="MSK129"/>
      <c r="MSM129"/>
      <c r="MSO129"/>
      <c r="MSQ129"/>
      <c r="MSS129"/>
      <c r="MSU129"/>
      <c r="MSW129"/>
      <c r="MSY129"/>
      <c r="MTA129"/>
      <c r="MTC129"/>
      <c r="MTE129"/>
      <c r="MTG129"/>
      <c r="MTI129"/>
      <c r="MTK129"/>
      <c r="MTM129"/>
      <c r="MTO129"/>
      <c r="MTQ129"/>
      <c r="MTS129"/>
      <c r="MTU129"/>
      <c r="MTW129"/>
      <c r="MTY129"/>
      <c r="MUA129"/>
      <c r="MUC129"/>
      <c r="MUE129"/>
      <c r="MUG129"/>
      <c r="MUI129"/>
      <c r="MUK129"/>
      <c r="MUM129"/>
      <c r="MUO129"/>
      <c r="MUQ129"/>
      <c r="MUS129"/>
      <c r="MUU129"/>
      <c r="MUW129"/>
      <c r="MUY129"/>
      <c r="MVA129"/>
      <c r="MVC129"/>
      <c r="MVE129"/>
      <c r="MVG129"/>
      <c r="MVI129"/>
      <c r="MVK129"/>
      <c r="MVM129"/>
      <c r="MVO129"/>
      <c r="MVQ129"/>
      <c r="MVS129"/>
      <c r="MVU129"/>
      <c r="MVW129"/>
      <c r="MVY129"/>
      <c r="MWA129"/>
      <c r="MWC129"/>
      <c r="MWE129"/>
      <c r="MWG129"/>
      <c r="MWI129"/>
      <c r="MWK129"/>
      <c r="MWM129"/>
      <c r="MWO129"/>
      <c r="MWQ129"/>
      <c r="MWS129"/>
      <c r="MWU129"/>
      <c r="MWW129"/>
      <c r="MWY129"/>
      <c r="MXA129"/>
      <c r="MXC129"/>
      <c r="MXE129"/>
      <c r="MXG129"/>
      <c r="MXI129"/>
      <c r="MXK129"/>
      <c r="MXM129"/>
      <c r="MXO129"/>
      <c r="MXQ129"/>
      <c r="MXS129"/>
      <c r="MXU129"/>
      <c r="MXW129"/>
      <c r="MXY129"/>
      <c r="MYA129"/>
      <c r="MYC129"/>
      <c r="MYE129"/>
      <c r="MYG129"/>
      <c r="MYI129"/>
      <c r="MYK129"/>
      <c r="MYM129"/>
      <c r="MYO129"/>
      <c r="MYQ129"/>
      <c r="MYS129"/>
      <c r="MYU129"/>
      <c r="MYW129"/>
      <c r="MYY129"/>
      <c r="MZA129"/>
      <c r="MZC129"/>
      <c r="MZE129"/>
      <c r="MZG129"/>
      <c r="MZI129"/>
      <c r="MZK129"/>
      <c r="MZM129"/>
      <c r="MZO129"/>
      <c r="MZQ129"/>
      <c r="MZS129"/>
      <c r="MZU129"/>
      <c r="MZW129"/>
      <c r="MZY129"/>
      <c r="NAA129"/>
      <c r="NAC129"/>
      <c r="NAE129"/>
      <c r="NAG129"/>
      <c r="NAI129"/>
      <c r="NAK129"/>
      <c r="NAM129"/>
      <c r="NAO129"/>
      <c r="NAQ129"/>
      <c r="NAS129"/>
      <c r="NAU129"/>
      <c r="NAW129"/>
      <c r="NAY129"/>
      <c r="NBA129"/>
      <c r="NBC129"/>
      <c r="NBE129"/>
      <c r="NBG129"/>
      <c r="NBI129"/>
      <c r="NBK129"/>
      <c r="NBM129"/>
      <c r="NBO129"/>
      <c r="NBQ129"/>
      <c r="NBS129"/>
      <c r="NBU129"/>
      <c r="NBW129"/>
      <c r="NBY129"/>
      <c r="NCA129"/>
      <c r="NCC129"/>
      <c r="NCE129"/>
      <c r="NCG129"/>
      <c r="NCI129"/>
      <c r="NCK129"/>
      <c r="NCM129"/>
      <c r="NCO129"/>
      <c r="NCQ129"/>
      <c r="NCS129"/>
      <c r="NCU129"/>
      <c r="NCW129"/>
      <c r="NCY129"/>
      <c r="NDA129"/>
      <c r="NDC129"/>
      <c r="NDE129"/>
      <c r="NDG129"/>
      <c r="NDI129"/>
      <c r="NDK129"/>
      <c r="NDM129"/>
      <c r="NDO129"/>
      <c r="NDQ129"/>
      <c r="NDS129"/>
      <c r="NDU129"/>
      <c r="NDW129"/>
      <c r="NDY129"/>
      <c r="NEA129"/>
      <c r="NEC129"/>
      <c r="NEE129"/>
      <c r="NEG129"/>
      <c r="NEI129"/>
      <c r="NEK129"/>
      <c r="NEM129"/>
      <c r="NEO129"/>
      <c r="NEQ129"/>
      <c r="NES129"/>
      <c r="NEU129"/>
      <c r="NEW129"/>
      <c r="NEY129"/>
      <c r="NFA129"/>
      <c r="NFC129"/>
      <c r="NFE129"/>
      <c r="NFG129"/>
      <c r="NFI129"/>
      <c r="NFK129"/>
      <c r="NFM129"/>
      <c r="NFO129"/>
      <c r="NFQ129"/>
      <c r="NFS129"/>
      <c r="NFU129"/>
      <c r="NFW129"/>
      <c r="NFY129"/>
      <c r="NGA129"/>
      <c r="NGC129"/>
      <c r="NGE129"/>
      <c r="NGG129"/>
      <c r="NGI129"/>
      <c r="NGK129"/>
      <c r="NGM129"/>
      <c r="NGO129"/>
      <c r="NGQ129"/>
      <c r="NGS129"/>
      <c r="NGU129"/>
      <c r="NGW129"/>
      <c r="NGY129"/>
      <c r="NHA129"/>
      <c r="NHC129"/>
      <c r="NHE129"/>
      <c r="NHG129"/>
      <c r="NHI129"/>
      <c r="NHK129"/>
      <c r="NHM129"/>
      <c r="NHO129"/>
      <c r="NHQ129"/>
      <c r="NHS129"/>
      <c r="NHU129"/>
      <c r="NHW129"/>
      <c r="NHY129"/>
      <c r="NIA129"/>
      <c r="NIC129"/>
      <c r="NIE129"/>
      <c r="NIG129"/>
      <c r="NII129"/>
      <c r="NIK129"/>
      <c r="NIM129"/>
      <c r="NIO129"/>
      <c r="NIQ129"/>
      <c r="NIS129"/>
      <c r="NIU129"/>
      <c r="NIW129"/>
      <c r="NIY129"/>
      <c r="NJA129"/>
      <c r="NJC129"/>
      <c r="NJE129"/>
      <c r="NJG129"/>
      <c r="NJI129"/>
      <c r="NJK129"/>
      <c r="NJM129"/>
      <c r="NJO129"/>
      <c r="NJQ129"/>
      <c r="NJS129"/>
      <c r="NJU129"/>
      <c r="NJW129"/>
      <c r="NJY129"/>
      <c r="NKA129"/>
      <c r="NKC129"/>
      <c r="NKE129"/>
      <c r="NKG129"/>
      <c r="NKI129"/>
      <c r="NKK129"/>
      <c r="NKM129"/>
      <c r="NKO129"/>
      <c r="NKQ129"/>
      <c r="NKS129"/>
      <c r="NKU129"/>
      <c r="NKW129"/>
      <c r="NKY129"/>
      <c r="NLA129"/>
      <c r="NLC129"/>
      <c r="NLE129"/>
      <c r="NLG129"/>
      <c r="NLI129"/>
      <c r="NLK129"/>
      <c r="NLM129"/>
      <c r="NLO129"/>
      <c r="NLQ129"/>
      <c r="NLS129"/>
      <c r="NLU129"/>
      <c r="NLW129"/>
      <c r="NLY129"/>
      <c r="NMA129"/>
      <c r="NMC129"/>
      <c r="NME129"/>
      <c r="NMG129"/>
      <c r="NMI129"/>
      <c r="NMK129"/>
      <c r="NMM129"/>
      <c r="NMO129"/>
      <c r="NMQ129"/>
      <c r="NMS129"/>
      <c r="NMU129"/>
      <c r="NMW129"/>
      <c r="NMY129"/>
      <c r="NNA129"/>
      <c r="NNC129"/>
      <c r="NNE129"/>
      <c r="NNG129"/>
      <c r="NNI129"/>
      <c r="NNK129"/>
      <c r="NNM129"/>
      <c r="NNO129"/>
      <c r="NNQ129"/>
      <c r="NNS129"/>
      <c r="NNU129"/>
      <c r="NNW129"/>
      <c r="NNY129"/>
      <c r="NOA129"/>
      <c r="NOC129"/>
      <c r="NOE129"/>
      <c r="NOG129"/>
      <c r="NOI129"/>
      <c r="NOK129"/>
      <c r="NOM129"/>
      <c r="NOO129"/>
      <c r="NOQ129"/>
      <c r="NOS129"/>
      <c r="NOU129"/>
      <c r="NOW129"/>
      <c r="NOY129"/>
      <c r="NPA129"/>
      <c r="NPC129"/>
      <c r="NPE129"/>
      <c r="NPG129"/>
      <c r="NPI129"/>
      <c r="NPK129"/>
      <c r="NPM129"/>
      <c r="NPO129"/>
      <c r="NPQ129"/>
      <c r="NPS129"/>
      <c r="NPU129"/>
      <c r="NPW129"/>
      <c r="NPY129"/>
      <c r="NQA129"/>
      <c r="NQC129"/>
      <c r="NQE129"/>
      <c r="NQG129"/>
      <c r="NQI129"/>
      <c r="NQK129"/>
      <c r="NQM129"/>
      <c r="NQO129"/>
      <c r="NQQ129"/>
      <c r="NQS129"/>
      <c r="NQU129"/>
      <c r="NQW129"/>
      <c r="NQY129"/>
      <c r="NRA129"/>
      <c r="NRC129"/>
      <c r="NRE129"/>
      <c r="NRG129"/>
      <c r="NRI129"/>
      <c r="NRK129"/>
      <c r="NRM129"/>
      <c r="NRO129"/>
      <c r="NRQ129"/>
      <c r="NRS129"/>
      <c r="NRU129"/>
      <c r="NRW129"/>
      <c r="NRY129"/>
      <c r="NSA129"/>
      <c r="NSC129"/>
      <c r="NSE129"/>
      <c r="NSG129"/>
      <c r="NSI129"/>
      <c r="NSK129"/>
      <c r="NSM129"/>
      <c r="NSO129"/>
      <c r="NSQ129"/>
      <c r="NSS129"/>
      <c r="NSU129"/>
      <c r="NSW129"/>
      <c r="NSY129"/>
      <c r="NTA129"/>
      <c r="NTC129"/>
      <c r="NTE129"/>
      <c r="NTG129"/>
      <c r="NTI129"/>
      <c r="NTK129"/>
      <c r="NTM129"/>
      <c r="NTO129"/>
      <c r="NTQ129"/>
      <c r="NTS129"/>
      <c r="NTU129"/>
      <c r="NTW129"/>
      <c r="NTY129"/>
      <c r="NUA129"/>
      <c r="NUC129"/>
      <c r="NUE129"/>
      <c r="NUG129"/>
      <c r="NUI129"/>
      <c r="NUK129"/>
      <c r="NUM129"/>
      <c r="NUO129"/>
      <c r="NUQ129"/>
      <c r="NUS129"/>
      <c r="NUU129"/>
      <c r="NUW129"/>
      <c r="NUY129"/>
      <c r="NVA129"/>
      <c r="NVC129"/>
      <c r="NVE129"/>
      <c r="NVG129"/>
      <c r="NVI129"/>
      <c r="NVK129"/>
      <c r="NVM129"/>
      <c r="NVO129"/>
      <c r="NVQ129"/>
      <c r="NVS129"/>
      <c r="NVU129"/>
      <c r="NVW129"/>
      <c r="NVY129"/>
      <c r="NWA129"/>
      <c r="NWC129"/>
      <c r="NWE129"/>
      <c r="NWG129"/>
      <c r="NWI129"/>
      <c r="NWK129"/>
      <c r="NWM129"/>
      <c r="NWO129"/>
      <c r="NWQ129"/>
      <c r="NWS129"/>
      <c r="NWU129"/>
      <c r="NWW129"/>
      <c r="NWY129"/>
      <c r="NXA129"/>
      <c r="NXC129"/>
      <c r="NXE129"/>
      <c r="NXG129"/>
      <c r="NXI129"/>
      <c r="NXK129"/>
      <c r="NXM129"/>
      <c r="NXO129"/>
      <c r="NXQ129"/>
      <c r="NXS129"/>
      <c r="NXU129"/>
      <c r="NXW129"/>
      <c r="NXY129"/>
      <c r="NYA129"/>
      <c r="NYC129"/>
      <c r="NYE129"/>
      <c r="NYG129"/>
      <c r="NYI129"/>
      <c r="NYK129"/>
      <c r="NYM129"/>
      <c r="NYO129"/>
      <c r="NYQ129"/>
      <c r="NYS129"/>
      <c r="NYU129"/>
      <c r="NYW129"/>
      <c r="NYY129"/>
      <c r="NZA129"/>
      <c r="NZC129"/>
      <c r="NZE129"/>
      <c r="NZG129"/>
      <c r="NZI129"/>
      <c r="NZK129"/>
      <c r="NZM129"/>
      <c r="NZO129"/>
      <c r="NZQ129"/>
      <c r="NZS129"/>
      <c r="NZU129"/>
      <c r="NZW129"/>
      <c r="NZY129"/>
      <c r="OAA129"/>
      <c r="OAC129"/>
      <c r="OAE129"/>
      <c r="OAG129"/>
      <c r="OAI129"/>
      <c r="OAK129"/>
      <c r="OAM129"/>
      <c r="OAO129"/>
      <c r="OAQ129"/>
      <c r="OAS129"/>
      <c r="OAU129"/>
      <c r="OAW129"/>
      <c r="OAY129"/>
      <c r="OBA129"/>
      <c r="OBC129"/>
      <c r="OBE129"/>
      <c r="OBG129"/>
      <c r="OBI129"/>
      <c r="OBK129"/>
      <c r="OBM129"/>
      <c r="OBO129"/>
      <c r="OBQ129"/>
      <c r="OBS129"/>
      <c r="OBU129"/>
      <c r="OBW129"/>
      <c r="OBY129"/>
      <c r="OCA129"/>
      <c r="OCC129"/>
      <c r="OCE129"/>
      <c r="OCG129"/>
      <c r="OCI129"/>
      <c r="OCK129"/>
      <c r="OCM129"/>
      <c r="OCO129"/>
      <c r="OCQ129"/>
      <c r="OCS129"/>
      <c r="OCU129"/>
      <c r="OCW129"/>
      <c r="OCY129"/>
      <c r="ODA129"/>
      <c r="ODC129"/>
      <c r="ODE129"/>
      <c r="ODG129"/>
      <c r="ODI129"/>
      <c r="ODK129"/>
      <c r="ODM129"/>
      <c r="ODO129"/>
      <c r="ODQ129"/>
      <c r="ODS129"/>
      <c r="ODU129"/>
      <c r="ODW129"/>
      <c r="ODY129"/>
      <c r="OEA129"/>
      <c r="OEC129"/>
      <c r="OEE129"/>
      <c r="OEG129"/>
      <c r="OEI129"/>
      <c r="OEK129"/>
      <c r="OEM129"/>
      <c r="OEO129"/>
      <c r="OEQ129"/>
      <c r="OES129"/>
      <c r="OEU129"/>
      <c r="OEW129"/>
      <c r="OEY129"/>
      <c r="OFA129"/>
      <c r="OFC129"/>
      <c r="OFE129"/>
      <c r="OFG129"/>
      <c r="OFI129"/>
      <c r="OFK129"/>
      <c r="OFM129"/>
      <c r="OFO129"/>
      <c r="OFQ129"/>
      <c r="OFS129"/>
      <c r="OFU129"/>
      <c r="OFW129"/>
      <c r="OFY129"/>
      <c r="OGA129"/>
      <c r="OGC129"/>
      <c r="OGE129"/>
      <c r="OGG129"/>
      <c r="OGI129"/>
      <c r="OGK129"/>
      <c r="OGM129"/>
      <c r="OGO129"/>
      <c r="OGQ129"/>
      <c r="OGS129"/>
      <c r="OGU129"/>
      <c r="OGW129"/>
      <c r="OGY129"/>
      <c r="OHA129"/>
      <c r="OHC129"/>
      <c r="OHE129"/>
      <c r="OHG129"/>
      <c r="OHI129"/>
      <c r="OHK129"/>
      <c r="OHM129"/>
      <c r="OHO129"/>
      <c r="OHQ129"/>
      <c r="OHS129"/>
      <c r="OHU129"/>
      <c r="OHW129"/>
      <c r="OHY129"/>
      <c r="OIA129"/>
      <c r="OIC129"/>
      <c r="OIE129"/>
      <c r="OIG129"/>
      <c r="OII129"/>
      <c r="OIK129"/>
      <c r="OIM129"/>
      <c r="OIO129"/>
      <c r="OIQ129"/>
      <c r="OIS129"/>
      <c r="OIU129"/>
      <c r="OIW129"/>
      <c r="OIY129"/>
      <c r="OJA129"/>
      <c r="OJC129"/>
      <c r="OJE129"/>
      <c r="OJG129"/>
      <c r="OJI129"/>
      <c r="OJK129"/>
      <c r="OJM129"/>
      <c r="OJO129"/>
      <c r="OJQ129"/>
      <c r="OJS129"/>
      <c r="OJU129"/>
      <c r="OJW129"/>
      <c r="OJY129"/>
      <c r="OKA129"/>
      <c r="OKC129"/>
      <c r="OKE129"/>
      <c r="OKG129"/>
      <c r="OKI129"/>
      <c r="OKK129"/>
      <c r="OKM129"/>
      <c r="OKO129"/>
      <c r="OKQ129"/>
      <c r="OKS129"/>
      <c r="OKU129"/>
      <c r="OKW129"/>
      <c r="OKY129"/>
      <c r="OLA129"/>
      <c r="OLC129"/>
      <c r="OLE129"/>
      <c r="OLG129"/>
      <c r="OLI129"/>
      <c r="OLK129"/>
      <c r="OLM129"/>
      <c r="OLO129"/>
      <c r="OLQ129"/>
      <c r="OLS129"/>
      <c r="OLU129"/>
      <c r="OLW129"/>
      <c r="OLY129"/>
      <c r="OMA129"/>
      <c r="OMC129"/>
      <c r="OME129"/>
      <c r="OMG129"/>
      <c r="OMI129"/>
      <c r="OMK129"/>
      <c r="OMM129"/>
      <c r="OMO129"/>
      <c r="OMQ129"/>
      <c r="OMS129"/>
      <c r="OMU129"/>
      <c r="OMW129"/>
      <c r="OMY129"/>
      <c r="ONA129"/>
      <c r="ONC129"/>
      <c r="ONE129"/>
      <c r="ONG129"/>
      <c r="ONI129"/>
      <c r="ONK129"/>
      <c r="ONM129"/>
      <c r="ONO129"/>
      <c r="ONQ129"/>
      <c r="ONS129"/>
      <c r="ONU129"/>
      <c r="ONW129"/>
      <c r="ONY129"/>
      <c r="OOA129"/>
      <c r="OOC129"/>
      <c r="OOE129"/>
      <c r="OOG129"/>
      <c r="OOI129"/>
      <c r="OOK129"/>
      <c r="OOM129"/>
      <c r="OOO129"/>
      <c r="OOQ129"/>
      <c r="OOS129"/>
      <c r="OOU129"/>
      <c r="OOW129"/>
      <c r="OOY129"/>
      <c r="OPA129"/>
      <c r="OPC129"/>
      <c r="OPE129"/>
      <c r="OPG129"/>
      <c r="OPI129"/>
      <c r="OPK129"/>
      <c r="OPM129"/>
      <c r="OPO129"/>
      <c r="OPQ129"/>
      <c r="OPS129"/>
      <c r="OPU129"/>
      <c r="OPW129"/>
      <c r="OPY129"/>
      <c r="OQA129"/>
      <c r="OQC129"/>
      <c r="OQE129"/>
      <c r="OQG129"/>
      <c r="OQI129"/>
      <c r="OQK129"/>
      <c r="OQM129"/>
      <c r="OQO129"/>
      <c r="OQQ129"/>
      <c r="OQS129"/>
      <c r="OQU129"/>
      <c r="OQW129"/>
      <c r="OQY129"/>
      <c r="ORA129"/>
      <c r="ORC129"/>
      <c r="ORE129"/>
      <c r="ORG129"/>
      <c r="ORI129"/>
      <c r="ORK129"/>
      <c r="ORM129"/>
      <c r="ORO129"/>
      <c r="ORQ129"/>
      <c r="ORS129"/>
      <c r="ORU129"/>
      <c r="ORW129"/>
      <c r="ORY129"/>
      <c r="OSA129"/>
      <c r="OSC129"/>
      <c r="OSE129"/>
      <c r="OSG129"/>
      <c r="OSI129"/>
      <c r="OSK129"/>
      <c r="OSM129"/>
      <c r="OSO129"/>
      <c r="OSQ129"/>
      <c r="OSS129"/>
      <c r="OSU129"/>
      <c r="OSW129"/>
      <c r="OSY129"/>
      <c r="OTA129"/>
      <c r="OTC129"/>
      <c r="OTE129"/>
      <c r="OTG129"/>
      <c r="OTI129"/>
      <c r="OTK129"/>
      <c r="OTM129"/>
      <c r="OTO129"/>
      <c r="OTQ129"/>
      <c r="OTS129"/>
      <c r="OTU129"/>
      <c r="OTW129"/>
      <c r="OTY129"/>
      <c r="OUA129"/>
      <c r="OUC129"/>
      <c r="OUE129"/>
      <c r="OUG129"/>
      <c r="OUI129"/>
      <c r="OUK129"/>
      <c r="OUM129"/>
      <c r="OUO129"/>
      <c r="OUQ129"/>
      <c r="OUS129"/>
      <c r="OUU129"/>
      <c r="OUW129"/>
      <c r="OUY129"/>
      <c r="OVA129"/>
      <c r="OVC129"/>
      <c r="OVE129"/>
      <c r="OVG129"/>
      <c r="OVI129"/>
      <c r="OVK129"/>
      <c r="OVM129"/>
      <c r="OVO129"/>
      <c r="OVQ129"/>
      <c r="OVS129"/>
      <c r="OVU129"/>
      <c r="OVW129"/>
      <c r="OVY129"/>
      <c r="OWA129"/>
      <c r="OWC129"/>
      <c r="OWE129"/>
      <c r="OWG129"/>
      <c r="OWI129"/>
      <c r="OWK129"/>
      <c r="OWM129"/>
      <c r="OWO129"/>
      <c r="OWQ129"/>
      <c r="OWS129"/>
      <c r="OWU129"/>
      <c r="OWW129"/>
      <c r="OWY129"/>
      <c r="OXA129"/>
      <c r="OXC129"/>
      <c r="OXE129"/>
      <c r="OXG129"/>
      <c r="OXI129"/>
      <c r="OXK129"/>
      <c r="OXM129"/>
      <c r="OXO129"/>
      <c r="OXQ129"/>
      <c r="OXS129"/>
      <c r="OXU129"/>
      <c r="OXW129"/>
      <c r="OXY129"/>
      <c r="OYA129"/>
      <c r="OYC129"/>
      <c r="OYE129"/>
      <c r="OYG129"/>
      <c r="OYI129"/>
      <c r="OYK129"/>
      <c r="OYM129"/>
      <c r="OYO129"/>
      <c r="OYQ129"/>
      <c r="OYS129"/>
      <c r="OYU129"/>
      <c r="OYW129"/>
      <c r="OYY129"/>
      <c r="OZA129"/>
      <c r="OZC129"/>
      <c r="OZE129"/>
      <c r="OZG129"/>
      <c r="OZI129"/>
      <c r="OZK129"/>
      <c r="OZM129"/>
      <c r="OZO129"/>
      <c r="OZQ129"/>
      <c r="OZS129"/>
      <c r="OZU129"/>
      <c r="OZW129"/>
      <c r="OZY129"/>
      <c r="PAA129"/>
      <c r="PAC129"/>
      <c r="PAE129"/>
      <c r="PAG129"/>
      <c r="PAI129"/>
      <c r="PAK129"/>
      <c r="PAM129"/>
      <c r="PAO129"/>
      <c r="PAQ129"/>
      <c r="PAS129"/>
      <c r="PAU129"/>
      <c r="PAW129"/>
      <c r="PAY129"/>
      <c r="PBA129"/>
      <c r="PBC129"/>
      <c r="PBE129"/>
      <c r="PBG129"/>
      <c r="PBI129"/>
      <c r="PBK129"/>
      <c r="PBM129"/>
      <c r="PBO129"/>
      <c r="PBQ129"/>
      <c r="PBS129"/>
      <c r="PBU129"/>
      <c r="PBW129"/>
      <c r="PBY129"/>
      <c r="PCA129"/>
      <c r="PCC129"/>
      <c r="PCE129"/>
      <c r="PCG129"/>
      <c r="PCI129"/>
      <c r="PCK129"/>
      <c r="PCM129"/>
      <c r="PCO129"/>
      <c r="PCQ129"/>
      <c r="PCS129"/>
      <c r="PCU129"/>
      <c r="PCW129"/>
      <c r="PCY129"/>
      <c r="PDA129"/>
      <c r="PDC129"/>
      <c r="PDE129"/>
      <c r="PDG129"/>
      <c r="PDI129"/>
      <c r="PDK129"/>
      <c r="PDM129"/>
      <c r="PDO129"/>
      <c r="PDQ129"/>
      <c r="PDS129"/>
      <c r="PDU129"/>
      <c r="PDW129"/>
      <c r="PDY129"/>
      <c r="PEA129"/>
      <c r="PEC129"/>
      <c r="PEE129"/>
      <c r="PEG129"/>
      <c r="PEI129"/>
      <c r="PEK129"/>
      <c r="PEM129"/>
      <c r="PEO129"/>
      <c r="PEQ129"/>
      <c r="PES129"/>
      <c r="PEU129"/>
      <c r="PEW129"/>
      <c r="PEY129"/>
      <c r="PFA129"/>
      <c r="PFC129"/>
      <c r="PFE129"/>
      <c r="PFG129"/>
      <c r="PFI129"/>
      <c r="PFK129"/>
      <c r="PFM129"/>
      <c r="PFO129"/>
      <c r="PFQ129"/>
      <c r="PFS129"/>
      <c r="PFU129"/>
      <c r="PFW129"/>
      <c r="PFY129"/>
      <c r="PGA129"/>
      <c r="PGC129"/>
      <c r="PGE129"/>
      <c r="PGG129"/>
      <c r="PGI129"/>
      <c r="PGK129"/>
      <c r="PGM129"/>
      <c r="PGO129"/>
      <c r="PGQ129"/>
      <c r="PGS129"/>
      <c r="PGU129"/>
      <c r="PGW129"/>
      <c r="PGY129"/>
      <c r="PHA129"/>
      <c r="PHC129"/>
      <c r="PHE129"/>
      <c r="PHG129"/>
      <c r="PHI129"/>
      <c r="PHK129"/>
      <c r="PHM129"/>
      <c r="PHO129"/>
      <c r="PHQ129"/>
      <c r="PHS129"/>
      <c r="PHU129"/>
      <c r="PHW129"/>
      <c r="PHY129"/>
      <c r="PIA129"/>
      <c r="PIC129"/>
      <c r="PIE129"/>
      <c r="PIG129"/>
      <c r="PII129"/>
      <c r="PIK129"/>
      <c r="PIM129"/>
      <c r="PIO129"/>
      <c r="PIQ129"/>
      <c r="PIS129"/>
      <c r="PIU129"/>
      <c r="PIW129"/>
      <c r="PIY129"/>
      <c r="PJA129"/>
      <c r="PJC129"/>
      <c r="PJE129"/>
      <c r="PJG129"/>
      <c r="PJI129"/>
      <c r="PJK129"/>
      <c r="PJM129"/>
      <c r="PJO129"/>
      <c r="PJQ129"/>
      <c r="PJS129"/>
      <c r="PJU129"/>
      <c r="PJW129"/>
      <c r="PJY129"/>
      <c r="PKA129"/>
      <c r="PKC129"/>
      <c r="PKE129"/>
      <c r="PKG129"/>
      <c r="PKI129"/>
      <c r="PKK129"/>
      <c r="PKM129"/>
      <c r="PKO129"/>
      <c r="PKQ129"/>
      <c r="PKS129"/>
      <c r="PKU129"/>
      <c r="PKW129"/>
      <c r="PKY129"/>
      <c r="PLA129"/>
      <c r="PLC129"/>
      <c r="PLE129"/>
      <c r="PLG129"/>
      <c r="PLI129"/>
      <c r="PLK129"/>
      <c r="PLM129"/>
      <c r="PLO129"/>
      <c r="PLQ129"/>
      <c r="PLS129"/>
      <c r="PLU129"/>
      <c r="PLW129"/>
      <c r="PLY129"/>
      <c r="PMA129"/>
      <c r="PMC129"/>
      <c r="PME129"/>
      <c r="PMG129"/>
      <c r="PMI129"/>
      <c r="PMK129"/>
      <c r="PMM129"/>
      <c r="PMO129"/>
      <c r="PMQ129"/>
      <c r="PMS129"/>
      <c r="PMU129"/>
      <c r="PMW129"/>
      <c r="PMY129"/>
      <c r="PNA129"/>
      <c r="PNC129"/>
      <c r="PNE129"/>
      <c r="PNG129"/>
      <c r="PNI129"/>
      <c r="PNK129"/>
      <c r="PNM129"/>
      <c r="PNO129"/>
      <c r="PNQ129"/>
      <c r="PNS129"/>
      <c r="PNU129"/>
      <c r="PNW129"/>
      <c r="PNY129"/>
      <c r="POA129"/>
      <c r="POC129"/>
      <c r="POE129"/>
      <c r="POG129"/>
      <c r="POI129"/>
      <c r="POK129"/>
      <c r="POM129"/>
      <c r="POO129"/>
      <c r="POQ129"/>
      <c r="POS129"/>
      <c r="POU129"/>
      <c r="POW129"/>
      <c r="POY129"/>
      <c r="PPA129"/>
      <c r="PPC129"/>
      <c r="PPE129"/>
      <c r="PPG129"/>
      <c r="PPI129"/>
      <c r="PPK129"/>
      <c r="PPM129"/>
      <c r="PPO129"/>
      <c r="PPQ129"/>
      <c r="PPS129"/>
      <c r="PPU129"/>
      <c r="PPW129"/>
      <c r="PPY129"/>
      <c r="PQA129"/>
      <c r="PQC129"/>
      <c r="PQE129"/>
      <c r="PQG129"/>
      <c r="PQI129"/>
      <c r="PQK129"/>
      <c r="PQM129"/>
      <c r="PQO129"/>
      <c r="PQQ129"/>
      <c r="PQS129"/>
      <c r="PQU129"/>
      <c r="PQW129"/>
      <c r="PQY129"/>
      <c r="PRA129"/>
      <c r="PRC129"/>
      <c r="PRE129"/>
      <c r="PRG129"/>
      <c r="PRI129"/>
      <c r="PRK129"/>
      <c r="PRM129"/>
      <c r="PRO129"/>
      <c r="PRQ129"/>
      <c r="PRS129"/>
      <c r="PRU129"/>
      <c r="PRW129"/>
      <c r="PRY129"/>
      <c r="PSA129"/>
      <c r="PSC129"/>
      <c r="PSE129"/>
      <c r="PSG129"/>
      <c r="PSI129"/>
      <c r="PSK129"/>
      <c r="PSM129"/>
      <c r="PSO129"/>
      <c r="PSQ129"/>
      <c r="PSS129"/>
      <c r="PSU129"/>
      <c r="PSW129"/>
      <c r="PSY129"/>
      <c r="PTA129"/>
      <c r="PTC129"/>
      <c r="PTE129"/>
      <c r="PTG129"/>
      <c r="PTI129"/>
      <c r="PTK129"/>
      <c r="PTM129"/>
      <c r="PTO129"/>
      <c r="PTQ129"/>
      <c r="PTS129"/>
      <c r="PTU129"/>
      <c r="PTW129"/>
      <c r="PTY129"/>
      <c r="PUA129"/>
      <c r="PUC129"/>
      <c r="PUE129"/>
      <c r="PUG129"/>
      <c r="PUI129"/>
      <c r="PUK129"/>
      <c r="PUM129"/>
      <c r="PUO129"/>
      <c r="PUQ129"/>
      <c r="PUS129"/>
      <c r="PUU129"/>
      <c r="PUW129"/>
      <c r="PUY129"/>
      <c r="PVA129"/>
      <c r="PVC129"/>
      <c r="PVE129"/>
      <c r="PVG129"/>
      <c r="PVI129"/>
      <c r="PVK129"/>
      <c r="PVM129"/>
      <c r="PVO129"/>
      <c r="PVQ129"/>
      <c r="PVS129"/>
      <c r="PVU129"/>
      <c r="PVW129"/>
      <c r="PVY129"/>
      <c r="PWA129"/>
      <c r="PWC129"/>
      <c r="PWE129"/>
      <c r="PWG129"/>
      <c r="PWI129"/>
      <c r="PWK129"/>
      <c r="PWM129"/>
      <c r="PWO129"/>
      <c r="PWQ129"/>
      <c r="PWS129"/>
      <c r="PWU129"/>
      <c r="PWW129"/>
      <c r="PWY129"/>
      <c r="PXA129"/>
      <c r="PXC129"/>
      <c r="PXE129"/>
      <c r="PXG129"/>
      <c r="PXI129"/>
      <c r="PXK129"/>
      <c r="PXM129"/>
      <c r="PXO129"/>
      <c r="PXQ129"/>
      <c r="PXS129"/>
      <c r="PXU129"/>
      <c r="PXW129"/>
      <c r="PXY129"/>
      <c r="PYA129"/>
      <c r="PYC129"/>
      <c r="PYE129"/>
      <c r="PYG129"/>
      <c r="PYI129"/>
      <c r="PYK129"/>
      <c r="PYM129"/>
      <c r="PYO129"/>
      <c r="PYQ129"/>
      <c r="PYS129"/>
      <c r="PYU129"/>
      <c r="PYW129"/>
      <c r="PYY129"/>
      <c r="PZA129"/>
      <c r="PZC129"/>
      <c r="PZE129"/>
      <c r="PZG129"/>
      <c r="PZI129"/>
      <c r="PZK129"/>
      <c r="PZM129"/>
      <c r="PZO129"/>
      <c r="PZQ129"/>
      <c r="PZS129"/>
      <c r="PZU129"/>
      <c r="PZW129"/>
      <c r="PZY129"/>
      <c r="QAA129"/>
      <c r="QAC129"/>
      <c r="QAE129"/>
      <c r="QAG129"/>
      <c r="QAI129"/>
      <c r="QAK129"/>
      <c r="QAM129"/>
      <c r="QAO129"/>
      <c r="QAQ129"/>
      <c r="QAS129"/>
      <c r="QAU129"/>
      <c r="QAW129"/>
      <c r="QAY129"/>
      <c r="QBA129"/>
      <c r="QBC129"/>
      <c r="QBE129"/>
      <c r="QBG129"/>
      <c r="QBI129"/>
      <c r="QBK129"/>
      <c r="QBM129"/>
      <c r="QBO129"/>
      <c r="QBQ129"/>
      <c r="QBS129"/>
      <c r="QBU129"/>
      <c r="QBW129"/>
      <c r="QBY129"/>
      <c r="QCA129"/>
      <c r="QCC129"/>
      <c r="QCE129"/>
      <c r="QCG129"/>
      <c r="QCI129"/>
      <c r="QCK129"/>
      <c r="QCM129"/>
      <c r="QCO129"/>
      <c r="QCQ129"/>
      <c r="QCS129"/>
      <c r="QCU129"/>
      <c r="QCW129"/>
      <c r="QCY129"/>
      <c r="QDA129"/>
      <c r="QDC129"/>
      <c r="QDE129"/>
      <c r="QDG129"/>
      <c r="QDI129"/>
      <c r="QDK129"/>
      <c r="QDM129"/>
      <c r="QDO129"/>
      <c r="QDQ129"/>
      <c r="QDS129"/>
      <c r="QDU129"/>
      <c r="QDW129"/>
      <c r="QDY129"/>
      <c r="QEA129"/>
      <c r="QEC129"/>
      <c r="QEE129"/>
      <c r="QEG129"/>
      <c r="QEI129"/>
      <c r="QEK129"/>
      <c r="QEM129"/>
      <c r="QEO129"/>
      <c r="QEQ129"/>
      <c r="QES129"/>
      <c r="QEU129"/>
      <c r="QEW129"/>
      <c r="QEY129"/>
      <c r="QFA129"/>
      <c r="QFC129"/>
      <c r="QFE129"/>
      <c r="QFG129"/>
      <c r="QFI129"/>
      <c r="QFK129"/>
      <c r="QFM129"/>
      <c r="QFO129"/>
      <c r="QFQ129"/>
      <c r="QFS129"/>
      <c r="QFU129"/>
      <c r="QFW129"/>
      <c r="QFY129"/>
      <c r="QGA129"/>
      <c r="QGC129"/>
      <c r="QGE129"/>
      <c r="QGG129"/>
      <c r="QGI129"/>
      <c r="QGK129"/>
      <c r="QGM129"/>
      <c r="QGO129"/>
      <c r="QGQ129"/>
      <c r="QGS129"/>
      <c r="QGU129"/>
      <c r="QGW129"/>
      <c r="QGY129"/>
      <c r="QHA129"/>
      <c r="QHC129"/>
      <c r="QHE129"/>
      <c r="QHG129"/>
      <c r="QHI129"/>
      <c r="QHK129"/>
      <c r="QHM129"/>
      <c r="QHO129"/>
      <c r="QHQ129"/>
      <c r="QHS129"/>
      <c r="QHU129"/>
      <c r="QHW129"/>
      <c r="QHY129"/>
      <c r="QIA129"/>
      <c r="QIC129"/>
      <c r="QIE129"/>
      <c r="QIG129"/>
      <c r="QII129"/>
      <c r="QIK129"/>
      <c r="QIM129"/>
      <c r="QIO129"/>
      <c r="QIQ129"/>
      <c r="QIS129"/>
      <c r="QIU129"/>
      <c r="QIW129"/>
      <c r="QIY129"/>
      <c r="QJA129"/>
      <c r="QJC129"/>
      <c r="QJE129"/>
      <c r="QJG129"/>
      <c r="QJI129"/>
      <c r="QJK129"/>
      <c r="QJM129"/>
      <c r="QJO129"/>
      <c r="QJQ129"/>
      <c r="QJS129"/>
      <c r="QJU129"/>
      <c r="QJW129"/>
      <c r="QJY129"/>
      <c r="QKA129"/>
      <c r="QKC129"/>
      <c r="QKE129"/>
      <c r="QKG129"/>
      <c r="QKI129"/>
      <c r="QKK129"/>
      <c r="QKM129"/>
      <c r="QKO129"/>
      <c r="QKQ129"/>
      <c r="QKS129"/>
      <c r="QKU129"/>
      <c r="QKW129"/>
      <c r="QKY129"/>
      <c r="QLA129"/>
      <c r="QLC129"/>
      <c r="QLE129"/>
      <c r="QLG129"/>
      <c r="QLI129"/>
      <c r="QLK129"/>
      <c r="QLM129"/>
      <c r="QLO129"/>
      <c r="QLQ129"/>
      <c r="QLS129"/>
      <c r="QLU129"/>
      <c r="QLW129"/>
      <c r="QLY129"/>
      <c r="QMA129"/>
      <c r="QMC129"/>
      <c r="QME129"/>
      <c r="QMG129"/>
      <c r="QMI129"/>
      <c r="QMK129"/>
      <c r="QMM129"/>
      <c r="QMO129"/>
      <c r="QMQ129"/>
      <c r="QMS129"/>
      <c r="QMU129"/>
      <c r="QMW129"/>
      <c r="QMY129"/>
      <c r="QNA129"/>
      <c r="QNC129"/>
      <c r="QNE129"/>
      <c r="QNG129"/>
      <c r="QNI129"/>
      <c r="QNK129"/>
      <c r="QNM129"/>
      <c r="QNO129"/>
      <c r="QNQ129"/>
      <c r="QNS129"/>
      <c r="QNU129"/>
      <c r="QNW129"/>
      <c r="QNY129"/>
      <c r="QOA129"/>
      <c r="QOC129"/>
      <c r="QOE129"/>
      <c r="QOG129"/>
      <c r="QOI129"/>
      <c r="QOK129"/>
      <c r="QOM129"/>
      <c r="QOO129"/>
      <c r="QOQ129"/>
      <c r="QOS129"/>
      <c r="QOU129"/>
      <c r="QOW129"/>
      <c r="QOY129"/>
      <c r="QPA129"/>
      <c r="QPC129"/>
      <c r="QPE129"/>
      <c r="QPG129"/>
      <c r="QPI129"/>
      <c r="QPK129"/>
      <c r="QPM129"/>
      <c r="QPO129"/>
      <c r="QPQ129"/>
      <c r="QPS129"/>
      <c r="QPU129"/>
      <c r="QPW129"/>
      <c r="QPY129"/>
      <c r="QQA129"/>
      <c r="QQC129"/>
      <c r="QQE129"/>
      <c r="QQG129"/>
      <c r="QQI129"/>
      <c r="QQK129"/>
      <c r="QQM129"/>
      <c r="QQO129"/>
      <c r="QQQ129"/>
      <c r="QQS129"/>
      <c r="QQU129"/>
      <c r="QQW129"/>
      <c r="QQY129"/>
      <c r="QRA129"/>
      <c r="QRC129"/>
      <c r="QRE129"/>
      <c r="QRG129"/>
      <c r="QRI129"/>
      <c r="QRK129"/>
      <c r="QRM129"/>
      <c r="QRO129"/>
      <c r="QRQ129"/>
      <c r="QRS129"/>
      <c r="QRU129"/>
      <c r="QRW129"/>
      <c r="QRY129"/>
      <c r="QSA129"/>
      <c r="QSC129"/>
      <c r="QSE129"/>
      <c r="QSG129"/>
      <c r="QSI129"/>
      <c r="QSK129"/>
      <c r="QSM129"/>
      <c r="QSO129"/>
      <c r="QSQ129"/>
      <c r="QSS129"/>
      <c r="QSU129"/>
      <c r="QSW129"/>
      <c r="QSY129"/>
      <c r="QTA129"/>
      <c r="QTC129"/>
      <c r="QTE129"/>
      <c r="QTG129"/>
      <c r="QTI129"/>
      <c r="QTK129"/>
      <c r="QTM129"/>
      <c r="QTO129"/>
      <c r="QTQ129"/>
      <c r="QTS129"/>
      <c r="QTU129"/>
      <c r="QTW129"/>
      <c r="QTY129"/>
      <c r="QUA129"/>
      <c r="QUC129"/>
      <c r="QUE129"/>
      <c r="QUG129"/>
      <c r="QUI129"/>
      <c r="QUK129"/>
      <c r="QUM129"/>
      <c r="QUO129"/>
      <c r="QUQ129"/>
      <c r="QUS129"/>
      <c r="QUU129"/>
      <c r="QUW129"/>
      <c r="QUY129"/>
      <c r="QVA129"/>
      <c r="QVC129"/>
      <c r="QVE129"/>
      <c r="QVG129"/>
      <c r="QVI129"/>
      <c r="QVK129"/>
      <c r="QVM129"/>
      <c r="QVO129"/>
      <c r="QVQ129"/>
      <c r="QVS129"/>
      <c r="QVU129"/>
      <c r="QVW129"/>
      <c r="QVY129"/>
      <c r="QWA129"/>
      <c r="QWC129"/>
      <c r="QWE129"/>
      <c r="QWG129"/>
      <c r="QWI129"/>
      <c r="QWK129"/>
      <c r="QWM129"/>
      <c r="QWO129"/>
      <c r="QWQ129"/>
      <c r="QWS129"/>
      <c r="QWU129"/>
      <c r="QWW129"/>
      <c r="QWY129"/>
      <c r="QXA129"/>
      <c r="QXC129"/>
      <c r="QXE129"/>
      <c r="QXG129"/>
      <c r="QXI129"/>
      <c r="QXK129"/>
      <c r="QXM129"/>
      <c r="QXO129"/>
      <c r="QXQ129"/>
      <c r="QXS129"/>
      <c r="QXU129"/>
      <c r="QXW129"/>
      <c r="QXY129"/>
      <c r="QYA129"/>
      <c r="QYC129"/>
      <c r="QYE129"/>
      <c r="QYG129"/>
      <c r="QYI129"/>
      <c r="QYK129"/>
      <c r="QYM129"/>
      <c r="QYO129"/>
      <c r="QYQ129"/>
      <c r="QYS129"/>
      <c r="QYU129"/>
      <c r="QYW129"/>
      <c r="QYY129"/>
      <c r="QZA129"/>
      <c r="QZC129"/>
      <c r="QZE129"/>
      <c r="QZG129"/>
      <c r="QZI129"/>
      <c r="QZK129"/>
      <c r="QZM129"/>
      <c r="QZO129"/>
      <c r="QZQ129"/>
      <c r="QZS129"/>
      <c r="QZU129"/>
      <c r="QZW129"/>
      <c r="QZY129"/>
      <c r="RAA129"/>
      <c r="RAC129"/>
      <c r="RAE129"/>
      <c r="RAG129"/>
      <c r="RAI129"/>
      <c r="RAK129"/>
      <c r="RAM129"/>
      <c r="RAO129"/>
      <c r="RAQ129"/>
      <c r="RAS129"/>
      <c r="RAU129"/>
      <c r="RAW129"/>
      <c r="RAY129"/>
      <c r="RBA129"/>
      <c r="RBC129"/>
      <c r="RBE129"/>
      <c r="RBG129"/>
      <c r="RBI129"/>
      <c r="RBK129"/>
      <c r="RBM129"/>
      <c r="RBO129"/>
      <c r="RBQ129"/>
      <c r="RBS129"/>
      <c r="RBU129"/>
      <c r="RBW129"/>
      <c r="RBY129"/>
      <c r="RCA129"/>
      <c r="RCC129"/>
      <c r="RCE129"/>
      <c r="RCG129"/>
      <c r="RCI129"/>
      <c r="RCK129"/>
      <c r="RCM129"/>
      <c r="RCO129"/>
      <c r="RCQ129"/>
      <c r="RCS129"/>
      <c r="RCU129"/>
      <c r="RCW129"/>
      <c r="RCY129"/>
      <c r="RDA129"/>
      <c r="RDC129"/>
      <c r="RDE129"/>
      <c r="RDG129"/>
      <c r="RDI129"/>
      <c r="RDK129"/>
      <c r="RDM129"/>
      <c r="RDO129"/>
      <c r="RDQ129"/>
      <c r="RDS129"/>
      <c r="RDU129"/>
      <c r="RDW129"/>
      <c r="RDY129"/>
      <c r="REA129"/>
      <c r="REC129"/>
      <c r="REE129"/>
      <c r="REG129"/>
      <c r="REI129"/>
      <c r="REK129"/>
      <c r="REM129"/>
      <c r="REO129"/>
      <c r="REQ129"/>
      <c r="RES129"/>
      <c r="REU129"/>
      <c r="REW129"/>
      <c r="REY129"/>
      <c r="RFA129"/>
      <c r="RFC129"/>
      <c r="RFE129"/>
      <c r="RFG129"/>
      <c r="RFI129"/>
      <c r="RFK129"/>
      <c r="RFM129"/>
      <c r="RFO129"/>
      <c r="RFQ129"/>
      <c r="RFS129"/>
      <c r="RFU129"/>
      <c r="RFW129"/>
      <c r="RFY129"/>
      <c r="RGA129"/>
      <c r="RGC129"/>
      <c r="RGE129"/>
      <c r="RGG129"/>
      <c r="RGI129"/>
      <c r="RGK129"/>
      <c r="RGM129"/>
      <c r="RGO129"/>
      <c r="RGQ129"/>
      <c r="RGS129"/>
      <c r="RGU129"/>
      <c r="RGW129"/>
      <c r="RGY129"/>
      <c r="RHA129"/>
      <c r="RHC129"/>
      <c r="RHE129"/>
      <c r="RHG129"/>
      <c r="RHI129"/>
      <c r="RHK129"/>
      <c r="RHM129"/>
      <c r="RHO129"/>
      <c r="RHQ129"/>
      <c r="RHS129"/>
      <c r="RHU129"/>
      <c r="RHW129"/>
      <c r="RHY129"/>
      <c r="RIA129"/>
      <c r="RIC129"/>
      <c r="RIE129"/>
      <c r="RIG129"/>
      <c r="RII129"/>
      <c r="RIK129"/>
      <c r="RIM129"/>
      <c r="RIO129"/>
      <c r="RIQ129"/>
      <c r="RIS129"/>
      <c r="RIU129"/>
      <c r="RIW129"/>
      <c r="RIY129"/>
      <c r="RJA129"/>
      <c r="RJC129"/>
      <c r="RJE129"/>
      <c r="RJG129"/>
      <c r="RJI129"/>
      <c r="RJK129"/>
      <c r="RJM129"/>
      <c r="RJO129"/>
      <c r="RJQ129"/>
      <c r="RJS129"/>
      <c r="RJU129"/>
      <c r="RJW129"/>
      <c r="RJY129"/>
      <c r="RKA129"/>
      <c r="RKC129"/>
      <c r="RKE129"/>
      <c r="RKG129"/>
      <c r="RKI129"/>
      <c r="RKK129"/>
      <c r="RKM129"/>
      <c r="RKO129"/>
      <c r="RKQ129"/>
      <c r="RKS129"/>
      <c r="RKU129"/>
      <c r="RKW129"/>
      <c r="RKY129"/>
      <c r="RLA129"/>
      <c r="RLC129"/>
      <c r="RLE129"/>
      <c r="RLG129"/>
      <c r="RLI129"/>
      <c r="RLK129"/>
      <c r="RLM129"/>
      <c r="RLO129"/>
      <c r="RLQ129"/>
      <c r="RLS129"/>
      <c r="RLU129"/>
      <c r="RLW129"/>
      <c r="RLY129"/>
      <c r="RMA129"/>
      <c r="RMC129"/>
      <c r="RME129"/>
      <c r="RMG129"/>
      <c r="RMI129"/>
      <c r="RMK129"/>
      <c r="RMM129"/>
      <c r="RMO129"/>
      <c r="RMQ129"/>
      <c r="RMS129"/>
      <c r="RMU129"/>
      <c r="RMW129"/>
      <c r="RMY129"/>
      <c r="RNA129"/>
      <c r="RNC129"/>
      <c r="RNE129"/>
      <c r="RNG129"/>
      <c r="RNI129"/>
      <c r="RNK129"/>
      <c r="RNM129"/>
      <c r="RNO129"/>
      <c r="RNQ129"/>
      <c r="RNS129"/>
      <c r="RNU129"/>
      <c r="RNW129"/>
      <c r="RNY129"/>
      <c r="ROA129"/>
      <c r="ROC129"/>
      <c r="ROE129"/>
      <c r="ROG129"/>
      <c r="ROI129"/>
      <c r="ROK129"/>
      <c r="ROM129"/>
      <c r="ROO129"/>
      <c r="ROQ129"/>
      <c r="ROS129"/>
      <c r="ROU129"/>
      <c r="ROW129"/>
      <c r="ROY129"/>
      <c r="RPA129"/>
      <c r="RPC129"/>
      <c r="RPE129"/>
      <c r="RPG129"/>
      <c r="RPI129"/>
      <c r="RPK129"/>
      <c r="RPM129"/>
      <c r="RPO129"/>
      <c r="RPQ129"/>
      <c r="RPS129"/>
      <c r="RPU129"/>
      <c r="RPW129"/>
      <c r="RPY129"/>
      <c r="RQA129"/>
      <c r="RQC129"/>
      <c r="RQE129"/>
      <c r="RQG129"/>
      <c r="RQI129"/>
      <c r="RQK129"/>
      <c r="RQM129"/>
      <c r="RQO129"/>
      <c r="RQQ129"/>
      <c r="RQS129"/>
      <c r="RQU129"/>
      <c r="RQW129"/>
      <c r="RQY129"/>
      <c r="RRA129"/>
      <c r="RRC129"/>
      <c r="RRE129"/>
      <c r="RRG129"/>
      <c r="RRI129"/>
      <c r="RRK129"/>
      <c r="RRM129"/>
      <c r="RRO129"/>
      <c r="RRQ129"/>
      <c r="RRS129"/>
      <c r="RRU129"/>
      <c r="RRW129"/>
      <c r="RRY129"/>
      <c r="RSA129"/>
      <c r="RSC129"/>
      <c r="RSE129"/>
      <c r="RSG129"/>
      <c r="RSI129"/>
      <c r="RSK129"/>
      <c r="RSM129"/>
      <c r="RSO129"/>
      <c r="RSQ129"/>
      <c r="RSS129"/>
      <c r="RSU129"/>
      <c r="RSW129"/>
      <c r="RSY129"/>
      <c r="RTA129"/>
      <c r="RTC129"/>
      <c r="RTE129"/>
      <c r="RTG129"/>
      <c r="RTI129"/>
      <c r="RTK129"/>
      <c r="RTM129"/>
      <c r="RTO129"/>
      <c r="RTQ129"/>
      <c r="RTS129"/>
      <c r="RTU129"/>
      <c r="RTW129"/>
      <c r="RTY129"/>
      <c r="RUA129"/>
      <c r="RUC129"/>
      <c r="RUE129"/>
      <c r="RUG129"/>
      <c r="RUI129"/>
      <c r="RUK129"/>
      <c r="RUM129"/>
      <c r="RUO129"/>
      <c r="RUQ129"/>
      <c r="RUS129"/>
      <c r="RUU129"/>
      <c r="RUW129"/>
      <c r="RUY129"/>
      <c r="RVA129"/>
      <c r="RVC129"/>
      <c r="RVE129"/>
      <c r="RVG129"/>
      <c r="RVI129"/>
      <c r="RVK129"/>
      <c r="RVM129"/>
      <c r="RVO129"/>
      <c r="RVQ129"/>
      <c r="RVS129"/>
      <c r="RVU129"/>
      <c r="RVW129"/>
      <c r="RVY129"/>
      <c r="RWA129"/>
      <c r="RWC129"/>
      <c r="RWE129"/>
      <c r="RWG129"/>
      <c r="RWI129"/>
      <c r="RWK129"/>
      <c r="RWM129"/>
      <c r="RWO129"/>
      <c r="RWQ129"/>
      <c r="RWS129"/>
      <c r="RWU129"/>
      <c r="RWW129"/>
      <c r="RWY129"/>
      <c r="RXA129"/>
      <c r="RXC129"/>
      <c r="RXE129"/>
      <c r="RXG129"/>
      <c r="RXI129"/>
      <c r="RXK129"/>
      <c r="RXM129"/>
      <c r="RXO129"/>
      <c r="RXQ129"/>
      <c r="RXS129"/>
      <c r="RXU129"/>
      <c r="RXW129"/>
      <c r="RXY129"/>
      <c r="RYA129"/>
      <c r="RYC129"/>
      <c r="RYE129"/>
      <c r="RYG129"/>
      <c r="RYI129"/>
      <c r="RYK129"/>
      <c r="RYM129"/>
      <c r="RYO129"/>
      <c r="RYQ129"/>
      <c r="RYS129"/>
      <c r="RYU129"/>
      <c r="RYW129"/>
      <c r="RYY129"/>
      <c r="RZA129"/>
      <c r="RZC129"/>
      <c r="RZE129"/>
      <c r="RZG129"/>
      <c r="RZI129"/>
      <c r="RZK129"/>
      <c r="RZM129"/>
      <c r="RZO129"/>
      <c r="RZQ129"/>
      <c r="RZS129"/>
      <c r="RZU129"/>
      <c r="RZW129"/>
      <c r="RZY129"/>
      <c r="SAA129"/>
      <c r="SAC129"/>
      <c r="SAE129"/>
      <c r="SAG129"/>
      <c r="SAI129"/>
      <c r="SAK129"/>
      <c r="SAM129"/>
      <c r="SAO129"/>
      <c r="SAQ129"/>
      <c r="SAS129"/>
      <c r="SAU129"/>
      <c r="SAW129"/>
      <c r="SAY129"/>
      <c r="SBA129"/>
      <c r="SBC129"/>
      <c r="SBE129"/>
      <c r="SBG129"/>
      <c r="SBI129"/>
      <c r="SBK129"/>
      <c r="SBM129"/>
      <c r="SBO129"/>
      <c r="SBQ129"/>
      <c r="SBS129"/>
      <c r="SBU129"/>
      <c r="SBW129"/>
      <c r="SBY129"/>
      <c r="SCA129"/>
      <c r="SCC129"/>
      <c r="SCE129"/>
      <c r="SCG129"/>
      <c r="SCI129"/>
      <c r="SCK129"/>
      <c r="SCM129"/>
      <c r="SCO129"/>
      <c r="SCQ129"/>
      <c r="SCS129"/>
      <c r="SCU129"/>
      <c r="SCW129"/>
      <c r="SCY129"/>
      <c r="SDA129"/>
      <c r="SDC129"/>
      <c r="SDE129"/>
      <c r="SDG129"/>
      <c r="SDI129"/>
      <c r="SDK129"/>
      <c r="SDM129"/>
      <c r="SDO129"/>
      <c r="SDQ129"/>
      <c r="SDS129"/>
      <c r="SDU129"/>
      <c r="SDW129"/>
      <c r="SDY129"/>
      <c r="SEA129"/>
      <c r="SEC129"/>
      <c r="SEE129"/>
      <c r="SEG129"/>
      <c r="SEI129"/>
      <c r="SEK129"/>
      <c r="SEM129"/>
      <c r="SEO129"/>
      <c r="SEQ129"/>
      <c r="SES129"/>
      <c r="SEU129"/>
      <c r="SEW129"/>
      <c r="SEY129"/>
      <c r="SFA129"/>
      <c r="SFC129"/>
      <c r="SFE129"/>
      <c r="SFG129"/>
      <c r="SFI129"/>
      <c r="SFK129"/>
      <c r="SFM129"/>
      <c r="SFO129"/>
      <c r="SFQ129"/>
      <c r="SFS129"/>
      <c r="SFU129"/>
      <c r="SFW129"/>
      <c r="SFY129"/>
      <c r="SGA129"/>
      <c r="SGC129"/>
      <c r="SGE129"/>
      <c r="SGG129"/>
      <c r="SGI129"/>
      <c r="SGK129"/>
      <c r="SGM129"/>
      <c r="SGO129"/>
      <c r="SGQ129"/>
      <c r="SGS129"/>
      <c r="SGU129"/>
      <c r="SGW129"/>
      <c r="SGY129"/>
      <c r="SHA129"/>
      <c r="SHC129"/>
      <c r="SHE129"/>
      <c r="SHG129"/>
      <c r="SHI129"/>
      <c r="SHK129"/>
      <c r="SHM129"/>
      <c r="SHO129"/>
      <c r="SHQ129"/>
      <c r="SHS129"/>
      <c r="SHU129"/>
      <c r="SHW129"/>
      <c r="SHY129"/>
      <c r="SIA129"/>
      <c r="SIC129"/>
      <c r="SIE129"/>
      <c r="SIG129"/>
      <c r="SII129"/>
      <c r="SIK129"/>
      <c r="SIM129"/>
      <c r="SIO129"/>
      <c r="SIQ129"/>
      <c r="SIS129"/>
      <c r="SIU129"/>
      <c r="SIW129"/>
      <c r="SIY129"/>
      <c r="SJA129"/>
      <c r="SJC129"/>
      <c r="SJE129"/>
      <c r="SJG129"/>
      <c r="SJI129"/>
      <c r="SJK129"/>
      <c r="SJM129"/>
      <c r="SJO129"/>
      <c r="SJQ129"/>
      <c r="SJS129"/>
      <c r="SJU129"/>
      <c r="SJW129"/>
      <c r="SJY129"/>
      <c r="SKA129"/>
      <c r="SKC129"/>
      <c r="SKE129"/>
      <c r="SKG129"/>
      <c r="SKI129"/>
      <c r="SKK129"/>
      <c r="SKM129"/>
      <c r="SKO129"/>
      <c r="SKQ129"/>
      <c r="SKS129"/>
      <c r="SKU129"/>
      <c r="SKW129"/>
      <c r="SKY129"/>
      <c r="SLA129"/>
      <c r="SLC129"/>
      <c r="SLE129"/>
      <c r="SLG129"/>
      <c r="SLI129"/>
      <c r="SLK129"/>
      <c r="SLM129"/>
      <c r="SLO129"/>
      <c r="SLQ129"/>
      <c r="SLS129"/>
      <c r="SLU129"/>
      <c r="SLW129"/>
      <c r="SLY129"/>
      <c r="SMA129"/>
      <c r="SMC129"/>
      <c r="SME129"/>
      <c r="SMG129"/>
      <c r="SMI129"/>
      <c r="SMK129"/>
      <c r="SMM129"/>
      <c r="SMO129"/>
      <c r="SMQ129"/>
      <c r="SMS129"/>
      <c r="SMU129"/>
      <c r="SMW129"/>
      <c r="SMY129"/>
      <c r="SNA129"/>
      <c r="SNC129"/>
      <c r="SNE129"/>
      <c r="SNG129"/>
      <c r="SNI129"/>
      <c r="SNK129"/>
      <c r="SNM129"/>
      <c r="SNO129"/>
      <c r="SNQ129"/>
      <c r="SNS129"/>
      <c r="SNU129"/>
      <c r="SNW129"/>
      <c r="SNY129"/>
      <c r="SOA129"/>
      <c r="SOC129"/>
      <c r="SOE129"/>
      <c r="SOG129"/>
      <c r="SOI129"/>
      <c r="SOK129"/>
      <c r="SOM129"/>
      <c r="SOO129"/>
      <c r="SOQ129"/>
      <c r="SOS129"/>
      <c r="SOU129"/>
      <c r="SOW129"/>
      <c r="SOY129"/>
      <c r="SPA129"/>
      <c r="SPC129"/>
      <c r="SPE129"/>
      <c r="SPG129"/>
      <c r="SPI129"/>
      <c r="SPK129"/>
      <c r="SPM129"/>
      <c r="SPO129"/>
      <c r="SPQ129"/>
      <c r="SPS129"/>
      <c r="SPU129"/>
      <c r="SPW129"/>
      <c r="SPY129"/>
      <c r="SQA129"/>
      <c r="SQC129"/>
      <c r="SQE129"/>
      <c r="SQG129"/>
      <c r="SQI129"/>
      <c r="SQK129"/>
      <c r="SQM129"/>
      <c r="SQO129"/>
      <c r="SQQ129"/>
      <c r="SQS129"/>
      <c r="SQU129"/>
      <c r="SQW129"/>
      <c r="SQY129"/>
      <c r="SRA129"/>
      <c r="SRC129"/>
      <c r="SRE129"/>
      <c r="SRG129"/>
      <c r="SRI129"/>
      <c r="SRK129"/>
      <c r="SRM129"/>
      <c r="SRO129"/>
      <c r="SRQ129"/>
      <c r="SRS129"/>
      <c r="SRU129"/>
      <c r="SRW129"/>
      <c r="SRY129"/>
      <c r="SSA129"/>
      <c r="SSC129"/>
      <c r="SSE129"/>
      <c r="SSG129"/>
      <c r="SSI129"/>
      <c r="SSK129"/>
      <c r="SSM129"/>
      <c r="SSO129"/>
      <c r="SSQ129"/>
      <c r="SSS129"/>
      <c r="SSU129"/>
      <c r="SSW129"/>
      <c r="SSY129"/>
      <c r="STA129"/>
      <c r="STC129"/>
      <c r="STE129"/>
      <c r="STG129"/>
      <c r="STI129"/>
      <c r="STK129"/>
      <c r="STM129"/>
      <c r="STO129"/>
      <c r="STQ129"/>
      <c r="STS129"/>
      <c r="STU129"/>
      <c r="STW129"/>
      <c r="STY129"/>
      <c r="SUA129"/>
      <c r="SUC129"/>
      <c r="SUE129"/>
      <c r="SUG129"/>
      <c r="SUI129"/>
      <c r="SUK129"/>
      <c r="SUM129"/>
      <c r="SUO129"/>
      <c r="SUQ129"/>
      <c r="SUS129"/>
      <c r="SUU129"/>
      <c r="SUW129"/>
      <c r="SUY129"/>
      <c r="SVA129"/>
      <c r="SVC129"/>
      <c r="SVE129"/>
      <c r="SVG129"/>
      <c r="SVI129"/>
      <c r="SVK129"/>
      <c r="SVM129"/>
      <c r="SVO129"/>
      <c r="SVQ129"/>
      <c r="SVS129"/>
      <c r="SVU129"/>
      <c r="SVW129"/>
      <c r="SVY129"/>
      <c r="SWA129"/>
      <c r="SWC129"/>
      <c r="SWE129"/>
      <c r="SWG129"/>
      <c r="SWI129"/>
      <c r="SWK129"/>
      <c r="SWM129"/>
      <c r="SWO129"/>
      <c r="SWQ129"/>
      <c r="SWS129"/>
      <c r="SWU129"/>
      <c r="SWW129"/>
      <c r="SWY129"/>
      <c r="SXA129"/>
      <c r="SXC129"/>
      <c r="SXE129"/>
      <c r="SXG129"/>
      <c r="SXI129"/>
      <c r="SXK129"/>
      <c r="SXM129"/>
      <c r="SXO129"/>
      <c r="SXQ129"/>
      <c r="SXS129"/>
      <c r="SXU129"/>
      <c r="SXW129"/>
      <c r="SXY129"/>
      <c r="SYA129"/>
      <c r="SYC129"/>
      <c r="SYE129"/>
      <c r="SYG129"/>
      <c r="SYI129"/>
      <c r="SYK129"/>
      <c r="SYM129"/>
      <c r="SYO129"/>
      <c r="SYQ129"/>
      <c r="SYS129"/>
      <c r="SYU129"/>
      <c r="SYW129"/>
      <c r="SYY129"/>
      <c r="SZA129"/>
      <c r="SZC129"/>
      <c r="SZE129"/>
      <c r="SZG129"/>
      <c r="SZI129"/>
      <c r="SZK129"/>
      <c r="SZM129"/>
      <c r="SZO129"/>
      <c r="SZQ129"/>
      <c r="SZS129"/>
      <c r="SZU129"/>
      <c r="SZW129"/>
      <c r="SZY129"/>
      <c r="TAA129"/>
      <c r="TAC129"/>
      <c r="TAE129"/>
      <c r="TAG129"/>
      <c r="TAI129"/>
      <c r="TAK129"/>
      <c r="TAM129"/>
      <c r="TAO129"/>
      <c r="TAQ129"/>
      <c r="TAS129"/>
      <c r="TAU129"/>
      <c r="TAW129"/>
      <c r="TAY129"/>
      <c r="TBA129"/>
      <c r="TBC129"/>
      <c r="TBE129"/>
      <c r="TBG129"/>
      <c r="TBI129"/>
      <c r="TBK129"/>
      <c r="TBM129"/>
      <c r="TBO129"/>
      <c r="TBQ129"/>
      <c r="TBS129"/>
      <c r="TBU129"/>
      <c r="TBW129"/>
      <c r="TBY129"/>
      <c r="TCA129"/>
      <c r="TCC129"/>
      <c r="TCE129"/>
      <c r="TCG129"/>
      <c r="TCI129"/>
      <c r="TCK129"/>
      <c r="TCM129"/>
      <c r="TCO129"/>
      <c r="TCQ129"/>
      <c r="TCS129"/>
      <c r="TCU129"/>
      <c r="TCW129"/>
      <c r="TCY129"/>
      <c r="TDA129"/>
      <c r="TDC129"/>
      <c r="TDE129"/>
      <c r="TDG129"/>
      <c r="TDI129"/>
      <c r="TDK129"/>
      <c r="TDM129"/>
      <c r="TDO129"/>
      <c r="TDQ129"/>
      <c r="TDS129"/>
      <c r="TDU129"/>
      <c r="TDW129"/>
      <c r="TDY129"/>
      <c r="TEA129"/>
      <c r="TEC129"/>
      <c r="TEE129"/>
      <c r="TEG129"/>
      <c r="TEI129"/>
      <c r="TEK129"/>
      <c r="TEM129"/>
      <c r="TEO129"/>
      <c r="TEQ129"/>
      <c r="TES129"/>
      <c r="TEU129"/>
      <c r="TEW129"/>
      <c r="TEY129"/>
      <c r="TFA129"/>
      <c r="TFC129"/>
      <c r="TFE129"/>
      <c r="TFG129"/>
      <c r="TFI129"/>
      <c r="TFK129"/>
      <c r="TFM129"/>
      <c r="TFO129"/>
      <c r="TFQ129"/>
      <c r="TFS129"/>
      <c r="TFU129"/>
      <c r="TFW129"/>
      <c r="TFY129"/>
      <c r="TGA129"/>
      <c r="TGC129"/>
      <c r="TGE129"/>
      <c r="TGG129"/>
      <c r="TGI129"/>
      <c r="TGK129"/>
      <c r="TGM129"/>
      <c r="TGO129"/>
      <c r="TGQ129"/>
      <c r="TGS129"/>
      <c r="TGU129"/>
      <c r="TGW129"/>
      <c r="TGY129"/>
      <c r="THA129"/>
      <c r="THC129"/>
      <c r="THE129"/>
      <c r="THG129"/>
      <c r="THI129"/>
      <c r="THK129"/>
      <c r="THM129"/>
      <c r="THO129"/>
      <c r="THQ129"/>
      <c r="THS129"/>
      <c r="THU129"/>
      <c r="THW129"/>
      <c r="THY129"/>
      <c r="TIA129"/>
      <c r="TIC129"/>
      <c r="TIE129"/>
      <c r="TIG129"/>
      <c r="TII129"/>
      <c r="TIK129"/>
      <c r="TIM129"/>
      <c r="TIO129"/>
      <c r="TIQ129"/>
      <c r="TIS129"/>
      <c r="TIU129"/>
      <c r="TIW129"/>
      <c r="TIY129"/>
      <c r="TJA129"/>
      <c r="TJC129"/>
      <c r="TJE129"/>
      <c r="TJG129"/>
      <c r="TJI129"/>
      <c r="TJK129"/>
      <c r="TJM129"/>
      <c r="TJO129"/>
      <c r="TJQ129"/>
      <c r="TJS129"/>
      <c r="TJU129"/>
      <c r="TJW129"/>
      <c r="TJY129"/>
      <c r="TKA129"/>
      <c r="TKC129"/>
      <c r="TKE129"/>
      <c r="TKG129"/>
      <c r="TKI129"/>
      <c r="TKK129"/>
      <c r="TKM129"/>
      <c r="TKO129"/>
      <c r="TKQ129"/>
      <c r="TKS129"/>
      <c r="TKU129"/>
      <c r="TKW129"/>
      <c r="TKY129"/>
      <c r="TLA129"/>
      <c r="TLC129"/>
      <c r="TLE129"/>
      <c r="TLG129"/>
      <c r="TLI129"/>
      <c r="TLK129"/>
      <c r="TLM129"/>
      <c r="TLO129"/>
      <c r="TLQ129"/>
      <c r="TLS129"/>
      <c r="TLU129"/>
      <c r="TLW129"/>
      <c r="TLY129"/>
      <c r="TMA129"/>
      <c r="TMC129"/>
      <c r="TME129"/>
      <c r="TMG129"/>
      <c r="TMI129"/>
      <c r="TMK129"/>
      <c r="TMM129"/>
      <c r="TMO129"/>
      <c r="TMQ129"/>
      <c r="TMS129"/>
      <c r="TMU129"/>
      <c r="TMW129"/>
      <c r="TMY129"/>
      <c r="TNA129"/>
      <c r="TNC129"/>
      <c r="TNE129"/>
      <c r="TNG129"/>
      <c r="TNI129"/>
      <c r="TNK129"/>
      <c r="TNM129"/>
      <c r="TNO129"/>
      <c r="TNQ129"/>
      <c r="TNS129"/>
      <c r="TNU129"/>
      <c r="TNW129"/>
      <c r="TNY129"/>
      <c r="TOA129"/>
      <c r="TOC129"/>
      <c r="TOE129"/>
      <c r="TOG129"/>
      <c r="TOI129"/>
      <c r="TOK129"/>
      <c r="TOM129"/>
      <c r="TOO129"/>
      <c r="TOQ129"/>
      <c r="TOS129"/>
      <c r="TOU129"/>
      <c r="TOW129"/>
      <c r="TOY129"/>
      <c r="TPA129"/>
      <c r="TPC129"/>
      <c r="TPE129"/>
      <c r="TPG129"/>
      <c r="TPI129"/>
      <c r="TPK129"/>
      <c r="TPM129"/>
      <c r="TPO129"/>
      <c r="TPQ129"/>
      <c r="TPS129"/>
      <c r="TPU129"/>
      <c r="TPW129"/>
      <c r="TPY129"/>
      <c r="TQA129"/>
      <c r="TQC129"/>
      <c r="TQE129"/>
      <c r="TQG129"/>
      <c r="TQI129"/>
      <c r="TQK129"/>
      <c r="TQM129"/>
      <c r="TQO129"/>
      <c r="TQQ129"/>
      <c r="TQS129"/>
      <c r="TQU129"/>
      <c r="TQW129"/>
      <c r="TQY129"/>
      <c r="TRA129"/>
      <c r="TRC129"/>
      <c r="TRE129"/>
      <c r="TRG129"/>
      <c r="TRI129"/>
      <c r="TRK129"/>
      <c r="TRM129"/>
      <c r="TRO129"/>
      <c r="TRQ129"/>
      <c r="TRS129"/>
      <c r="TRU129"/>
      <c r="TRW129"/>
      <c r="TRY129"/>
      <c r="TSA129"/>
      <c r="TSC129"/>
      <c r="TSE129"/>
      <c r="TSG129"/>
      <c r="TSI129"/>
      <c r="TSK129"/>
      <c r="TSM129"/>
      <c r="TSO129"/>
      <c r="TSQ129"/>
      <c r="TSS129"/>
      <c r="TSU129"/>
      <c r="TSW129"/>
      <c r="TSY129"/>
      <c r="TTA129"/>
      <c r="TTC129"/>
      <c r="TTE129"/>
      <c r="TTG129"/>
      <c r="TTI129"/>
      <c r="TTK129"/>
      <c r="TTM129"/>
      <c r="TTO129"/>
      <c r="TTQ129"/>
      <c r="TTS129"/>
      <c r="TTU129"/>
      <c r="TTW129"/>
      <c r="TTY129"/>
      <c r="TUA129"/>
      <c r="TUC129"/>
      <c r="TUE129"/>
      <c r="TUG129"/>
      <c r="TUI129"/>
      <c r="TUK129"/>
      <c r="TUM129"/>
      <c r="TUO129"/>
      <c r="TUQ129"/>
      <c r="TUS129"/>
      <c r="TUU129"/>
      <c r="TUW129"/>
      <c r="TUY129"/>
      <c r="TVA129"/>
      <c r="TVC129"/>
      <c r="TVE129"/>
      <c r="TVG129"/>
      <c r="TVI129"/>
      <c r="TVK129"/>
      <c r="TVM129"/>
      <c r="TVO129"/>
      <c r="TVQ129"/>
      <c r="TVS129"/>
      <c r="TVU129"/>
      <c r="TVW129"/>
      <c r="TVY129"/>
      <c r="TWA129"/>
      <c r="TWC129"/>
      <c r="TWE129"/>
      <c r="TWG129"/>
      <c r="TWI129"/>
      <c r="TWK129"/>
      <c r="TWM129"/>
      <c r="TWO129"/>
      <c r="TWQ129"/>
      <c r="TWS129"/>
      <c r="TWU129"/>
      <c r="TWW129"/>
      <c r="TWY129"/>
      <c r="TXA129"/>
      <c r="TXC129"/>
      <c r="TXE129"/>
      <c r="TXG129"/>
      <c r="TXI129"/>
      <c r="TXK129"/>
      <c r="TXM129"/>
      <c r="TXO129"/>
      <c r="TXQ129"/>
      <c r="TXS129"/>
      <c r="TXU129"/>
      <c r="TXW129"/>
      <c r="TXY129"/>
      <c r="TYA129"/>
      <c r="TYC129"/>
      <c r="TYE129"/>
      <c r="TYG129"/>
      <c r="TYI129"/>
      <c r="TYK129"/>
      <c r="TYM129"/>
      <c r="TYO129"/>
      <c r="TYQ129"/>
      <c r="TYS129"/>
      <c r="TYU129"/>
      <c r="TYW129"/>
      <c r="TYY129"/>
      <c r="TZA129"/>
      <c r="TZC129"/>
      <c r="TZE129"/>
      <c r="TZG129"/>
      <c r="TZI129"/>
      <c r="TZK129"/>
      <c r="TZM129"/>
      <c r="TZO129"/>
      <c r="TZQ129"/>
      <c r="TZS129"/>
      <c r="TZU129"/>
      <c r="TZW129"/>
      <c r="TZY129"/>
      <c r="UAA129"/>
      <c r="UAC129"/>
      <c r="UAE129"/>
      <c r="UAG129"/>
      <c r="UAI129"/>
      <c r="UAK129"/>
      <c r="UAM129"/>
      <c r="UAO129"/>
      <c r="UAQ129"/>
      <c r="UAS129"/>
      <c r="UAU129"/>
      <c r="UAW129"/>
      <c r="UAY129"/>
      <c r="UBA129"/>
      <c r="UBC129"/>
      <c r="UBE129"/>
      <c r="UBG129"/>
      <c r="UBI129"/>
      <c r="UBK129"/>
      <c r="UBM129"/>
      <c r="UBO129"/>
      <c r="UBQ129"/>
      <c r="UBS129"/>
      <c r="UBU129"/>
      <c r="UBW129"/>
      <c r="UBY129"/>
      <c r="UCA129"/>
      <c r="UCC129"/>
      <c r="UCE129"/>
      <c r="UCG129"/>
      <c r="UCI129"/>
      <c r="UCK129"/>
      <c r="UCM129"/>
      <c r="UCO129"/>
      <c r="UCQ129"/>
      <c r="UCS129"/>
      <c r="UCU129"/>
      <c r="UCW129"/>
      <c r="UCY129"/>
      <c r="UDA129"/>
      <c r="UDC129"/>
      <c r="UDE129"/>
      <c r="UDG129"/>
      <c r="UDI129"/>
      <c r="UDK129"/>
      <c r="UDM129"/>
      <c r="UDO129"/>
      <c r="UDQ129"/>
      <c r="UDS129"/>
      <c r="UDU129"/>
      <c r="UDW129"/>
      <c r="UDY129"/>
      <c r="UEA129"/>
      <c r="UEC129"/>
      <c r="UEE129"/>
      <c r="UEG129"/>
      <c r="UEI129"/>
      <c r="UEK129"/>
      <c r="UEM129"/>
      <c r="UEO129"/>
      <c r="UEQ129"/>
      <c r="UES129"/>
      <c r="UEU129"/>
      <c r="UEW129"/>
      <c r="UEY129"/>
      <c r="UFA129"/>
      <c r="UFC129"/>
      <c r="UFE129"/>
      <c r="UFG129"/>
      <c r="UFI129"/>
      <c r="UFK129"/>
      <c r="UFM129"/>
      <c r="UFO129"/>
      <c r="UFQ129"/>
      <c r="UFS129"/>
      <c r="UFU129"/>
      <c r="UFW129"/>
      <c r="UFY129"/>
      <c r="UGA129"/>
      <c r="UGC129"/>
      <c r="UGE129"/>
      <c r="UGG129"/>
      <c r="UGI129"/>
      <c r="UGK129"/>
      <c r="UGM129"/>
      <c r="UGO129"/>
      <c r="UGQ129"/>
      <c r="UGS129"/>
      <c r="UGU129"/>
      <c r="UGW129"/>
      <c r="UGY129"/>
      <c r="UHA129"/>
      <c r="UHC129"/>
      <c r="UHE129"/>
      <c r="UHG129"/>
      <c r="UHI129"/>
      <c r="UHK129"/>
      <c r="UHM129"/>
      <c r="UHO129"/>
      <c r="UHQ129"/>
      <c r="UHS129"/>
      <c r="UHU129"/>
      <c r="UHW129"/>
      <c r="UHY129"/>
      <c r="UIA129"/>
      <c r="UIC129"/>
      <c r="UIE129"/>
      <c r="UIG129"/>
      <c r="UII129"/>
      <c r="UIK129"/>
      <c r="UIM129"/>
      <c r="UIO129"/>
      <c r="UIQ129"/>
      <c r="UIS129"/>
      <c r="UIU129"/>
      <c r="UIW129"/>
      <c r="UIY129"/>
      <c r="UJA129"/>
      <c r="UJC129"/>
      <c r="UJE129"/>
      <c r="UJG129"/>
      <c r="UJI129"/>
      <c r="UJK129"/>
      <c r="UJM129"/>
      <c r="UJO129"/>
      <c r="UJQ129"/>
      <c r="UJS129"/>
      <c r="UJU129"/>
      <c r="UJW129"/>
      <c r="UJY129"/>
      <c r="UKA129"/>
      <c r="UKC129"/>
      <c r="UKE129"/>
      <c r="UKG129"/>
      <c r="UKI129"/>
      <c r="UKK129"/>
      <c r="UKM129"/>
      <c r="UKO129"/>
      <c r="UKQ129"/>
      <c r="UKS129"/>
      <c r="UKU129"/>
      <c r="UKW129"/>
      <c r="UKY129"/>
      <c r="ULA129"/>
      <c r="ULC129"/>
      <c r="ULE129"/>
      <c r="ULG129"/>
      <c r="ULI129"/>
      <c r="ULK129"/>
      <c r="ULM129"/>
      <c r="ULO129"/>
      <c r="ULQ129"/>
      <c r="ULS129"/>
      <c r="ULU129"/>
      <c r="ULW129"/>
      <c r="ULY129"/>
      <c r="UMA129"/>
      <c r="UMC129"/>
      <c r="UME129"/>
      <c r="UMG129"/>
      <c r="UMI129"/>
      <c r="UMK129"/>
      <c r="UMM129"/>
      <c r="UMO129"/>
      <c r="UMQ129"/>
      <c r="UMS129"/>
      <c r="UMU129"/>
      <c r="UMW129"/>
      <c r="UMY129"/>
      <c r="UNA129"/>
      <c r="UNC129"/>
      <c r="UNE129"/>
      <c r="UNG129"/>
      <c r="UNI129"/>
      <c r="UNK129"/>
      <c r="UNM129"/>
      <c r="UNO129"/>
      <c r="UNQ129"/>
      <c r="UNS129"/>
      <c r="UNU129"/>
      <c r="UNW129"/>
      <c r="UNY129"/>
      <c r="UOA129"/>
      <c r="UOC129"/>
      <c r="UOE129"/>
      <c r="UOG129"/>
      <c r="UOI129"/>
      <c r="UOK129"/>
      <c r="UOM129"/>
      <c r="UOO129"/>
      <c r="UOQ129"/>
      <c r="UOS129"/>
      <c r="UOU129"/>
      <c r="UOW129"/>
      <c r="UOY129"/>
      <c r="UPA129"/>
      <c r="UPC129"/>
      <c r="UPE129"/>
      <c r="UPG129"/>
      <c r="UPI129"/>
      <c r="UPK129"/>
      <c r="UPM129"/>
      <c r="UPO129"/>
      <c r="UPQ129"/>
      <c r="UPS129"/>
      <c r="UPU129"/>
      <c r="UPW129"/>
      <c r="UPY129"/>
      <c r="UQA129"/>
      <c r="UQC129"/>
      <c r="UQE129"/>
      <c r="UQG129"/>
      <c r="UQI129"/>
      <c r="UQK129"/>
      <c r="UQM129"/>
      <c r="UQO129"/>
      <c r="UQQ129"/>
      <c r="UQS129"/>
      <c r="UQU129"/>
      <c r="UQW129"/>
      <c r="UQY129"/>
      <c r="URA129"/>
      <c r="URC129"/>
      <c r="URE129"/>
      <c r="URG129"/>
      <c r="URI129"/>
      <c r="URK129"/>
      <c r="URM129"/>
      <c r="URO129"/>
      <c r="URQ129"/>
      <c r="URS129"/>
      <c r="URU129"/>
      <c r="URW129"/>
      <c r="URY129"/>
      <c r="USA129"/>
      <c r="USC129"/>
      <c r="USE129"/>
      <c r="USG129"/>
      <c r="USI129"/>
      <c r="USK129"/>
      <c r="USM129"/>
      <c r="USO129"/>
      <c r="USQ129"/>
      <c r="USS129"/>
      <c r="USU129"/>
      <c r="USW129"/>
      <c r="USY129"/>
      <c r="UTA129"/>
      <c r="UTC129"/>
      <c r="UTE129"/>
      <c r="UTG129"/>
      <c r="UTI129"/>
      <c r="UTK129"/>
      <c r="UTM129"/>
      <c r="UTO129"/>
      <c r="UTQ129"/>
      <c r="UTS129"/>
      <c r="UTU129"/>
      <c r="UTW129"/>
      <c r="UTY129"/>
      <c r="UUA129"/>
      <c r="UUC129"/>
      <c r="UUE129"/>
      <c r="UUG129"/>
      <c r="UUI129"/>
      <c r="UUK129"/>
      <c r="UUM129"/>
      <c r="UUO129"/>
      <c r="UUQ129"/>
      <c r="UUS129"/>
      <c r="UUU129"/>
      <c r="UUW129"/>
      <c r="UUY129"/>
      <c r="UVA129"/>
      <c r="UVC129"/>
      <c r="UVE129"/>
      <c r="UVG129"/>
      <c r="UVI129"/>
      <c r="UVK129"/>
      <c r="UVM129"/>
      <c r="UVO129"/>
      <c r="UVQ129"/>
      <c r="UVS129"/>
      <c r="UVU129"/>
      <c r="UVW129"/>
      <c r="UVY129"/>
      <c r="UWA129"/>
      <c r="UWC129"/>
      <c r="UWE129"/>
      <c r="UWG129"/>
      <c r="UWI129"/>
      <c r="UWK129"/>
      <c r="UWM129"/>
      <c r="UWO129"/>
      <c r="UWQ129"/>
      <c r="UWS129"/>
      <c r="UWU129"/>
      <c r="UWW129"/>
      <c r="UWY129"/>
      <c r="UXA129"/>
      <c r="UXC129"/>
      <c r="UXE129"/>
      <c r="UXG129"/>
      <c r="UXI129"/>
      <c r="UXK129"/>
      <c r="UXM129"/>
      <c r="UXO129"/>
      <c r="UXQ129"/>
      <c r="UXS129"/>
      <c r="UXU129"/>
      <c r="UXW129"/>
      <c r="UXY129"/>
      <c r="UYA129"/>
      <c r="UYC129"/>
      <c r="UYE129"/>
      <c r="UYG129"/>
      <c r="UYI129"/>
      <c r="UYK129"/>
      <c r="UYM129"/>
      <c r="UYO129"/>
      <c r="UYQ129"/>
      <c r="UYS129"/>
      <c r="UYU129"/>
      <c r="UYW129"/>
      <c r="UYY129"/>
      <c r="UZA129"/>
      <c r="UZC129"/>
      <c r="UZE129"/>
      <c r="UZG129"/>
      <c r="UZI129"/>
      <c r="UZK129"/>
      <c r="UZM129"/>
      <c r="UZO129"/>
      <c r="UZQ129"/>
      <c r="UZS129"/>
      <c r="UZU129"/>
      <c r="UZW129"/>
      <c r="UZY129"/>
      <c r="VAA129"/>
      <c r="VAC129"/>
      <c r="VAE129"/>
      <c r="VAG129"/>
      <c r="VAI129"/>
      <c r="VAK129"/>
      <c r="VAM129"/>
      <c r="VAO129"/>
      <c r="VAQ129"/>
      <c r="VAS129"/>
      <c r="VAU129"/>
      <c r="VAW129"/>
      <c r="VAY129"/>
      <c r="VBA129"/>
      <c r="VBC129"/>
      <c r="VBE129"/>
      <c r="VBG129"/>
      <c r="VBI129"/>
      <c r="VBK129"/>
      <c r="VBM129"/>
      <c r="VBO129"/>
      <c r="VBQ129"/>
      <c r="VBS129"/>
      <c r="VBU129"/>
      <c r="VBW129"/>
      <c r="VBY129"/>
      <c r="VCA129"/>
      <c r="VCC129"/>
      <c r="VCE129"/>
      <c r="VCG129"/>
      <c r="VCI129"/>
      <c r="VCK129"/>
      <c r="VCM129"/>
      <c r="VCO129"/>
      <c r="VCQ129"/>
      <c r="VCS129"/>
      <c r="VCU129"/>
      <c r="VCW129"/>
      <c r="VCY129"/>
      <c r="VDA129"/>
      <c r="VDC129"/>
      <c r="VDE129"/>
      <c r="VDG129"/>
      <c r="VDI129"/>
      <c r="VDK129"/>
      <c r="VDM129"/>
      <c r="VDO129"/>
      <c r="VDQ129"/>
      <c r="VDS129"/>
      <c r="VDU129"/>
      <c r="VDW129"/>
      <c r="VDY129"/>
      <c r="VEA129"/>
      <c r="VEC129"/>
      <c r="VEE129"/>
      <c r="VEG129"/>
      <c r="VEI129"/>
      <c r="VEK129"/>
      <c r="VEM129"/>
      <c r="VEO129"/>
      <c r="VEQ129"/>
      <c r="VES129"/>
      <c r="VEU129"/>
      <c r="VEW129"/>
      <c r="VEY129"/>
      <c r="VFA129"/>
      <c r="VFC129"/>
      <c r="VFE129"/>
      <c r="VFG129"/>
      <c r="VFI129"/>
      <c r="VFK129"/>
      <c r="VFM129"/>
      <c r="VFO129"/>
      <c r="VFQ129"/>
      <c r="VFS129"/>
      <c r="VFU129"/>
      <c r="VFW129"/>
      <c r="VFY129"/>
      <c r="VGA129"/>
      <c r="VGC129"/>
      <c r="VGE129"/>
      <c r="VGG129"/>
      <c r="VGI129"/>
      <c r="VGK129"/>
      <c r="VGM129"/>
      <c r="VGO129"/>
      <c r="VGQ129"/>
      <c r="VGS129"/>
      <c r="VGU129"/>
      <c r="VGW129"/>
      <c r="VGY129"/>
      <c r="VHA129"/>
      <c r="VHC129"/>
      <c r="VHE129"/>
      <c r="VHG129"/>
      <c r="VHI129"/>
      <c r="VHK129"/>
      <c r="VHM129"/>
      <c r="VHO129"/>
      <c r="VHQ129"/>
      <c r="VHS129"/>
      <c r="VHU129"/>
      <c r="VHW129"/>
      <c r="VHY129"/>
      <c r="VIA129"/>
      <c r="VIC129"/>
      <c r="VIE129"/>
      <c r="VIG129"/>
      <c r="VII129"/>
      <c r="VIK129"/>
      <c r="VIM129"/>
      <c r="VIO129"/>
      <c r="VIQ129"/>
      <c r="VIS129"/>
      <c r="VIU129"/>
      <c r="VIW129"/>
      <c r="VIY129"/>
      <c r="VJA129"/>
      <c r="VJC129"/>
      <c r="VJE129"/>
      <c r="VJG129"/>
      <c r="VJI129"/>
      <c r="VJK129"/>
      <c r="VJM129"/>
      <c r="VJO129"/>
      <c r="VJQ129"/>
      <c r="VJS129"/>
      <c r="VJU129"/>
      <c r="VJW129"/>
      <c r="VJY129"/>
      <c r="VKA129"/>
      <c r="VKC129"/>
      <c r="VKE129"/>
      <c r="VKG129"/>
      <c r="VKI129"/>
      <c r="VKK129"/>
      <c r="VKM129"/>
      <c r="VKO129"/>
      <c r="VKQ129"/>
      <c r="VKS129"/>
      <c r="VKU129"/>
      <c r="VKW129"/>
      <c r="VKY129"/>
      <c r="VLA129"/>
      <c r="VLC129"/>
      <c r="VLE129"/>
      <c r="VLG129"/>
      <c r="VLI129"/>
      <c r="VLK129"/>
      <c r="VLM129"/>
      <c r="VLO129"/>
      <c r="VLQ129"/>
      <c r="VLS129"/>
      <c r="VLU129"/>
      <c r="VLW129"/>
      <c r="VLY129"/>
      <c r="VMA129"/>
      <c r="VMC129"/>
      <c r="VME129"/>
      <c r="VMG129"/>
      <c r="VMI129"/>
      <c r="VMK129"/>
      <c r="VMM129"/>
      <c r="VMO129"/>
      <c r="VMQ129"/>
      <c r="VMS129"/>
      <c r="VMU129"/>
      <c r="VMW129"/>
      <c r="VMY129"/>
      <c r="VNA129"/>
      <c r="VNC129"/>
      <c r="VNE129"/>
      <c r="VNG129"/>
      <c r="VNI129"/>
      <c r="VNK129"/>
      <c r="VNM129"/>
      <c r="VNO129"/>
      <c r="VNQ129"/>
      <c r="VNS129"/>
      <c r="VNU129"/>
      <c r="VNW129"/>
      <c r="VNY129"/>
      <c r="VOA129"/>
      <c r="VOC129"/>
      <c r="VOE129"/>
      <c r="VOG129"/>
      <c r="VOI129"/>
      <c r="VOK129"/>
      <c r="VOM129"/>
      <c r="VOO129"/>
      <c r="VOQ129"/>
      <c r="VOS129"/>
      <c r="VOU129"/>
      <c r="VOW129"/>
      <c r="VOY129"/>
      <c r="VPA129"/>
      <c r="VPC129"/>
      <c r="VPE129"/>
      <c r="VPG129"/>
      <c r="VPI129"/>
      <c r="VPK129"/>
      <c r="VPM129"/>
      <c r="VPO129"/>
      <c r="VPQ129"/>
      <c r="VPS129"/>
      <c r="VPU129"/>
      <c r="VPW129"/>
      <c r="VPY129"/>
      <c r="VQA129"/>
      <c r="VQC129"/>
      <c r="VQE129"/>
      <c r="VQG129"/>
      <c r="VQI129"/>
      <c r="VQK129"/>
      <c r="VQM129"/>
      <c r="VQO129"/>
      <c r="VQQ129"/>
      <c r="VQS129"/>
      <c r="VQU129"/>
      <c r="VQW129"/>
      <c r="VQY129"/>
      <c r="VRA129"/>
      <c r="VRC129"/>
      <c r="VRE129"/>
      <c r="VRG129"/>
      <c r="VRI129"/>
      <c r="VRK129"/>
      <c r="VRM129"/>
      <c r="VRO129"/>
      <c r="VRQ129"/>
      <c r="VRS129"/>
      <c r="VRU129"/>
      <c r="VRW129"/>
      <c r="VRY129"/>
      <c r="VSA129"/>
      <c r="VSC129"/>
      <c r="VSE129"/>
      <c r="VSG129"/>
      <c r="VSI129"/>
      <c r="VSK129"/>
      <c r="VSM129"/>
      <c r="VSO129"/>
      <c r="VSQ129"/>
      <c r="VSS129"/>
      <c r="VSU129"/>
      <c r="VSW129"/>
      <c r="VSY129"/>
      <c r="VTA129"/>
      <c r="VTC129"/>
      <c r="VTE129"/>
      <c r="VTG129"/>
      <c r="VTI129"/>
      <c r="VTK129"/>
      <c r="VTM129"/>
      <c r="VTO129"/>
      <c r="VTQ129"/>
      <c r="VTS129"/>
      <c r="VTU129"/>
      <c r="VTW129"/>
      <c r="VTY129"/>
      <c r="VUA129"/>
      <c r="VUC129"/>
      <c r="VUE129"/>
      <c r="VUG129"/>
      <c r="VUI129"/>
      <c r="VUK129"/>
      <c r="VUM129"/>
      <c r="VUO129"/>
      <c r="VUQ129"/>
      <c r="VUS129"/>
      <c r="VUU129"/>
      <c r="VUW129"/>
      <c r="VUY129"/>
      <c r="VVA129"/>
      <c r="VVC129"/>
      <c r="VVE129"/>
      <c r="VVG129"/>
      <c r="VVI129"/>
      <c r="VVK129"/>
      <c r="VVM129"/>
      <c r="VVO129"/>
      <c r="VVQ129"/>
      <c r="VVS129"/>
      <c r="VVU129"/>
      <c r="VVW129"/>
      <c r="VVY129"/>
      <c r="VWA129"/>
      <c r="VWC129"/>
      <c r="VWE129"/>
      <c r="VWG129"/>
      <c r="VWI129"/>
      <c r="VWK129"/>
      <c r="VWM129"/>
      <c r="VWO129"/>
      <c r="VWQ129"/>
      <c r="VWS129"/>
      <c r="VWU129"/>
      <c r="VWW129"/>
      <c r="VWY129"/>
      <c r="VXA129"/>
      <c r="VXC129"/>
      <c r="VXE129"/>
      <c r="VXG129"/>
      <c r="VXI129"/>
      <c r="VXK129"/>
      <c r="VXM129"/>
      <c r="VXO129"/>
      <c r="VXQ129"/>
      <c r="VXS129"/>
      <c r="VXU129"/>
      <c r="VXW129"/>
      <c r="VXY129"/>
      <c r="VYA129"/>
      <c r="VYC129"/>
      <c r="VYE129"/>
      <c r="VYG129"/>
      <c r="VYI129"/>
      <c r="VYK129"/>
      <c r="VYM129"/>
      <c r="VYO129"/>
      <c r="VYQ129"/>
      <c r="VYS129"/>
      <c r="VYU129"/>
      <c r="VYW129"/>
      <c r="VYY129"/>
      <c r="VZA129"/>
      <c r="VZC129"/>
      <c r="VZE129"/>
      <c r="VZG129"/>
      <c r="VZI129"/>
      <c r="VZK129"/>
      <c r="VZM129"/>
      <c r="VZO129"/>
      <c r="VZQ129"/>
      <c r="VZS129"/>
      <c r="VZU129"/>
      <c r="VZW129"/>
      <c r="VZY129"/>
      <c r="WAA129"/>
      <c r="WAC129"/>
      <c r="WAE129"/>
      <c r="WAG129"/>
      <c r="WAI129"/>
      <c r="WAK129"/>
      <c r="WAM129"/>
      <c r="WAO129"/>
      <c r="WAQ129"/>
      <c r="WAS129"/>
      <c r="WAU129"/>
      <c r="WAW129"/>
      <c r="WAY129"/>
      <c r="WBA129"/>
      <c r="WBC129"/>
      <c r="WBE129"/>
      <c r="WBG129"/>
      <c r="WBI129"/>
      <c r="WBK129"/>
      <c r="WBM129"/>
      <c r="WBO129"/>
      <c r="WBQ129"/>
      <c r="WBS129"/>
      <c r="WBU129"/>
      <c r="WBW129"/>
      <c r="WBY129"/>
      <c r="WCA129"/>
      <c r="WCC129"/>
      <c r="WCE129"/>
      <c r="WCG129"/>
      <c r="WCI129"/>
      <c r="WCK129"/>
      <c r="WCM129"/>
      <c r="WCO129"/>
      <c r="WCQ129"/>
      <c r="WCS129"/>
      <c r="WCU129"/>
      <c r="WCW129"/>
      <c r="WCY129"/>
      <c r="WDA129"/>
      <c r="WDC129"/>
      <c r="WDE129"/>
      <c r="WDG129"/>
      <c r="WDI129"/>
      <c r="WDK129"/>
      <c r="WDM129"/>
      <c r="WDO129"/>
      <c r="WDQ129"/>
      <c r="WDS129"/>
      <c r="WDU129"/>
      <c r="WDW129"/>
      <c r="WDY129"/>
      <c r="WEA129"/>
      <c r="WEC129"/>
      <c r="WEE129"/>
      <c r="WEG129"/>
      <c r="WEI129"/>
      <c r="WEK129"/>
      <c r="WEM129"/>
      <c r="WEO129"/>
      <c r="WEQ129"/>
      <c r="WES129"/>
      <c r="WEU129"/>
      <c r="WEW129"/>
      <c r="WEY129"/>
      <c r="WFA129"/>
      <c r="WFC129"/>
      <c r="WFE129"/>
      <c r="WFG129"/>
      <c r="WFI129"/>
      <c r="WFK129"/>
      <c r="WFM129"/>
      <c r="WFO129"/>
      <c r="WFQ129"/>
      <c r="WFS129"/>
      <c r="WFU129"/>
      <c r="WFW129"/>
      <c r="WFY129"/>
      <c r="WGA129"/>
      <c r="WGC129"/>
      <c r="WGE129"/>
      <c r="WGG129"/>
      <c r="WGI129"/>
      <c r="WGK129"/>
      <c r="WGM129"/>
      <c r="WGO129"/>
      <c r="WGQ129"/>
      <c r="WGS129"/>
      <c r="WGU129"/>
      <c r="WGW129"/>
      <c r="WGY129"/>
      <c r="WHA129"/>
      <c r="WHC129"/>
      <c r="WHE129"/>
      <c r="WHG129"/>
      <c r="WHI129"/>
      <c r="WHK129"/>
      <c r="WHM129"/>
      <c r="WHO129"/>
      <c r="WHQ129"/>
      <c r="WHS129"/>
      <c r="WHU129"/>
      <c r="WHW129"/>
      <c r="WHY129"/>
      <c r="WIA129"/>
      <c r="WIC129"/>
      <c r="WIE129"/>
      <c r="WIG129"/>
      <c r="WII129"/>
      <c r="WIK129"/>
      <c r="WIM129"/>
      <c r="WIO129"/>
      <c r="WIQ129"/>
      <c r="WIS129"/>
      <c r="WIU129"/>
      <c r="WIW129"/>
      <c r="WIY129"/>
      <c r="WJA129"/>
      <c r="WJC129"/>
      <c r="WJE129"/>
      <c r="WJG129"/>
      <c r="WJI129"/>
      <c r="WJK129"/>
      <c r="WJM129"/>
      <c r="WJO129"/>
      <c r="WJQ129"/>
      <c r="WJS129"/>
      <c r="WJU129"/>
      <c r="WJW129"/>
      <c r="WJY129"/>
      <c r="WKA129"/>
      <c r="WKC129"/>
      <c r="WKE129"/>
      <c r="WKG129"/>
      <c r="WKI129"/>
      <c r="WKK129"/>
      <c r="WKM129"/>
      <c r="WKO129"/>
      <c r="WKQ129"/>
      <c r="WKS129"/>
      <c r="WKU129"/>
      <c r="WKW129"/>
      <c r="WKY129"/>
      <c r="WLA129"/>
      <c r="WLC129"/>
      <c r="WLE129"/>
      <c r="WLG129"/>
      <c r="WLI129"/>
      <c r="WLK129"/>
      <c r="WLM129"/>
      <c r="WLO129"/>
      <c r="WLQ129"/>
      <c r="WLS129"/>
      <c r="WLU129"/>
      <c r="WLW129"/>
      <c r="WLY129"/>
      <c r="WMA129"/>
      <c r="WMC129"/>
      <c r="WME129"/>
      <c r="WMG129"/>
      <c r="WMI129"/>
      <c r="WMK129"/>
      <c r="WMM129"/>
      <c r="WMO129"/>
      <c r="WMQ129"/>
      <c r="WMS129"/>
      <c r="WMU129"/>
      <c r="WMW129"/>
      <c r="WMY129"/>
      <c r="WNA129"/>
      <c r="WNC129"/>
      <c r="WNE129"/>
      <c r="WNG129"/>
      <c r="WNI129"/>
      <c r="WNK129"/>
      <c r="WNM129"/>
      <c r="WNO129"/>
      <c r="WNQ129"/>
      <c r="WNS129"/>
      <c r="WNU129"/>
      <c r="WNW129"/>
      <c r="WNY129"/>
      <c r="WOA129"/>
      <c r="WOC129"/>
      <c r="WOE129"/>
      <c r="WOG129"/>
      <c r="WOI129"/>
      <c r="WOK129"/>
      <c r="WOM129"/>
      <c r="WOO129"/>
      <c r="WOQ129"/>
      <c r="WOS129"/>
      <c r="WOU129"/>
      <c r="WOW129"/>
      <c r="WOY129"/>
      <c r="WPA129"/>
      <c r="WPC129"/>
      <c r="WPE129"/>
      <c r="WPG129"/>
      <c r="WPI129"/>
      <c r="WPK129"/>
      <c r="WPM129"/>
      <c r="WPO129"/>
      <c r="WPQ129"/>
      <c r="WPS129"/>
      <c r="WPU129"/>
      <c r="WPW129"/>
      <c r="WPY129"/>
      <c r="WQA129"/>
      <c r="WQC129"/>
      <c r="WQE129"/>
      <c r="WQG129"/>
      <c r="WQI129"/>
      <c r="WQK129"/>
      <c r="WQM129"/>
      <c r="WQO129"/>
      <c r="WQQ129"/>
      <c r="WQS129"/>
      <c r="WQU129"/>
      <c r="WQW129"/>
      <c r="WQY129"/>
      <c r="WRA129"/>
      <c r="WRC129"/>
      <c r="WRE129"/>
      <c r="WRG129"/>
      <c r="WRI129"/>
      <c r="WRK129"/>
      <c r="WRM129"/>
      <c r="WRO129"/>
      <c r="WRQ129"/>
      <c r="WRS129"/>
      <c r="WRU129"/>
      <c r="WRW129"/>
      <c r="WRY129"/>
      <c r="WSA129"/>
      <c r="WSC129"/>
      <c r="WSE129"/>
      <c r="WSG129"/>
      <c r="WSI129"/>
      <c r="WSK129"/>
      <c r="WSM129"/>
      <c r="WSO129"/>
      <c r="WSQ129"/>
      <c r="WSS129"/>
      <c r="WSU129"/>
      <c r="WSW129"/>
      <c r="WSY129"/>
      <c r="WTA129"/>
      <c r="WTC129"/>
      <c r="WTE129"/>
      <c r="WTG129"/>
      <c r="WTI129"/>
      <c r="WTK129"/>
      <c r="WTM129"/>
      <c r="WTO129"/>
      <c r="WTQ129"/>
      <c r="WTS129"/>
      <c r="WTU129"/>
      <c r="WTW129"/>
      <c r="WTY129"/>
      <c r="WUA129"/>
      <c r="WUC129"/>
      <c r="WUE129"/>
      <c r="WUG129"/>
      <c r="WUI129"/>
      <c r="WUK129"/>
      <c r="WUM129"/>
      <c r="WUO129"/>
      <c r="WUQ129"/>
      <c r="WUS129"/>
      <c r="WUU129"/>
      <c r="WUW129"/>
      <c r="WUY129"/>
      <c r="WVA129"/>
      <c r="WVC129"/>
      <c r="WVE129"/>
      <c r="WVG129"/>
      <c r="WVI129"/>
      <c r="WVK129"/>
      <c r="WVM129"/>
      <c r="WVO129"/>
      <c r="WVQ129"/>
      <c r="WVS129"/>
      <c r="WVU129"/>
      <c r="WVW129"/>
      <c r="WVY129"/>
      <c r="WWA129"/>
      <c r="WWC129"/>
      <c r="WWE129"/>
      <c r="WWG129"/>
      <c r="WWI129"/>
      <c r="WWK129"/>
      <c r="WWM129"/>
      <c r="WWO129"/>
      <c r="WWQ129"/>
      <c r="WWS129"/>
      <c r="WWU129"/>
      <c r="WWW129"/>
      <c r="WWY129"/>
      <c r="WXA129"/>
      <c r="WXC129"/>
      <c r="WXE129"/>
      <c r="WXG129"/>
      <c r="WXI129"/>
      <c r="WXK129"/>
      <c r="WXM129"/>
      <c r="WXO129"/>
      <c r="WXQ129"/>
      <c r="WXS129"/>
      <c r="WXU129"/>
      <c r="WXW129"/>
      <c r="WXY129"/>
      <c r="WYA129"/>
      <c r="WYC129"/>
      <c r="WYE129"/>
      <c r="WYG129"/>
      <c r="WYI129"/>
      <c r="WYK129"/>
      <c r="WYM129"/>
      <c r="WYO129"/>
      <c r="WYQ129"/>
      <c r="WYS129"/>
      <c r="WYU129"/>
      <c r="WYW129"/>
      <c r="WYY129"/>
      <c r="WZA129"/>
      <c r="WZC129"/>
      <c r="WZE129"/>
      <c r="WZG129"/>
      <c r="WZI129"/>
      <c r="WZK129"/>
      <c r="WZM129"/>
      <c r="WZO129"/>
      <c r="WZQ129"/>
      <c r="WZS129"/>
      <c r="WZU129"/>
      <c r="WZW129"/>
      <c r="WZY129"/>
      <c r="XAA129"/>
      <c r="XAC129"/>
      <c r="XAE129"/>
      <c r="XAG129"/>
      <c r="XAI129"/>
      <c r="XAK129"/>
      <c r="XAM129"/>
      <c r="XAO129"/>
      <c r="XAQ129"/>
      <c r="XAS129"/>
      <c r="XAU129"/>
      <c r="XAW129"/>
      <c r="XAY129"/>
      <c r="XBA129"/>
      <c r="XBC129"/>
      <c r="XBE129"/>
      <c r="XBG129"/>
      <c r="XBI129"/>
      <c r="XBK129"/>
      <c r="XBM129"/>
      <c r="XBO129"/>
      <c r="XBQ129"/>
      <c r="XBS129"/>
      <c r="XBU129"/>
      <c r="XBW129"/>
      <c r="XBY129"/>
      <c r="XCA129"/>
      <c r="XCC129"/>
      <c r="XCE129"/>
      <c r="XCG129"/>
      <c r="XCI129"/>
      <c r="XCK129"/>
      <c r="XCM129"/>
      <c r="XCO129"/>
      <c r="XCQ129"/>
      <c r="XCS129"/>
      <c r="XCU129"/>
      <c r="XCW129"/>
      <c r="XCY129"/>
      <c r="XDA129"/>
      <c r="XDC129"/>
      <c r="XDE129"/>
      <c r="XDG129"/>
      <c r="XDI129"/>
      <c r="XDK129"/>
      <c r="XDM129"/>
      <c r="XDO129"/>
      <c r="XDQ129"/>
      <c r="XDS129"/>
      <c r="XDU129"/>
      <c r="XDW129"/>
      <c r="XDY129"/>
      <c r="XEA129"/>
      <c r="XEC129"/>
      <c r="XEE129"/>
      <c r="XEG129"/>
      <c r="XEI129"/>
      <c r="XEK129"/>
      <c r="XEM129"/>
      <c r="XEO129"/>
      <c r="XEQ129"/>
      <c r="XES129"/>
      <c r="XEU129"/>
      <c r="XEW129"/>
      <c r="XEY129"/>
      <c r="XFA129"/>
      <c r="XFC129"/>
    </row>
    <row r="130" spans="1:1023 1025:2047 2049:3071 3073:4095 4097:5119 5121:6143 6145:7167 7169:8191 8193:9215 9217:10239 10241:11263 11265:12287 12289:13311 13313:14335 14337:15359 15361:16383" s="55" customFormat="1" ht="19" customHeight="1" x14ac:dyDescent="0.35">
      <c r="A130" s="2" t="s">
        <v>303</v>
      </c>
      <c r="B130" s="207" t="s">
        <v>304</v>
      </c>
      <c r="C130" s="208"/>
      <c r="D130" s="48" t="s">
        <v>60</v>
      </c>
      <c r="E130" s="48" t="s">
        <v>60</v>
      </c>
      <c r="F130" s="48" t="s">
        <v>60</v>
      </c>
      <c r="G130" s="48" t="s">
        <v>60</v>
      </c>
      <c r="H130" s="48" t="s">
        <v>60</v>
      </c>
      <c r="I130" s="48" t="s">
        <v>60</v>
      </c>
      <c r="J130" s="49">
        <v>1</v>
      </c>
      <c r="K130" s="2" t="s">
        <v>308</v>
      </c>
      <c r="L130" s="73"/>
      <c r="M130" s="71"/>
      <c r="N130" s="73"/>
      <c r="O130" s="71"/>
      <c r="P130" s="73"/>
      <c r="Q130" s="71"/>
      <c r="R130" s="73"/>
      <c r="S130" s="71"/>
      <c r="T130" s="73"/>
      <c r="U130" s="71"/>
      <c r="V130" s="73"/>
      <c r="W130" s="71"/>
      <c r="X130" s="73"/>
      <c r="Y130" s="71"/>
      <c r="Z130" s="73"/>
      <c r="AA130" s="71"/>
      <c r="AB130" s="73"/>
      <c r="AC130" s="71"/>
      <c r="AD130" s="73"/>
      <c r="AE130" s="71"/>
      <c r="AF130" s="73"/>
      <c r="AG130" s="71"/>
      <c r="AH130" s="73"/>
      <c r="AI130" s="71"/>
      <c r="AJ130" s="73"/>
      <c r="AK130" s="71"/>
      <c r="AL130" s="73"/>
      <c r="AM130" s="71"/>
      <c r="AN130" s="73"/>
      <c r="AO130" s="71"/>
      <c r="AP130" s="73"/>
      <c r="AQ130" s="71"/>
      <c r="AR130" s="73"/>
      <c r="AS130" s="71"/>
      <c r="AT130" s="73"/>
      <c r="AU130" s="71"/>
      <c r="AV130" s="73"/>
      <c r="AW130" s="71"/>
      <c r="AX130" s="73"/>
      <c r="AY130" s="71"/>
      <c r="AZ130" s="73"/>
      <c r="BA130" s="71"/>
      <c r="BB130" s="73"/>
      <c r="BC130" s="71"/>
      <c r="BD130" s="73"/>
      <c r="BE130" s="71"/>
      <c r="BF130" s="73"/>
      <c r="BG130" s="71"/>
      <c r="BH130" s="73"/>
      <c r="BI130" s="71"/>
      <c r="BJ130" s="73"/>
      <c r="BK130" s="71"/>
      <c r="BL130" s="73"/>
      <c r="BM130" s="71"/>
      <c r="BN130" s="73"/>
      <c r="BO130" s="71"/>
      <c r="BP130" s="73"/>
      <c r="BQ130" s="71"/>
      <c r="BR130" s="73"/>
      <c r="BS130" s="71"/>
      <c r="BT130" s="73"/>
      <c r="BU130" s="71"/>
      <c r="BV130" s="73"/>
      <c r="BW130" s="71"/>
      <c r="BX130" s="73"/>
      <c r="BY130" s="71"/>
      <c r="BZ130" s="73"/>
      <c r="CA130" s="71"/>
      <c r="CB130" s="73"/>
      <c r="CC130" s="71"/>
      <c r="CD130" s="73"/>
      <c r="CE130" s="71"/>
      <c r="CF130" s="73"/>
      <c r="CG130" s="71"/>
      <c r="CH130" s="73"/>
      <c r="CI130" s="71"/>
      <c r="CJ130" s="73"/>
      <c r="CK130" s="71"/>
      <c r="CL130" s="73"/>
      <c r="CM130" s="71"/>
      <c r="CN130" s="73"/>
      <c r="CO130" s="71"/>
      <c r="CP130" s="73"/>
      <c r="CQ130" s="71"/>
      <c r="CR130" s="73"/>
      <c r="CS130" s="71"/>
      <c r="CT130" s="73"/>
      <c r="CU130" s="71"/>
      <c r="CV130" s="73"/>
      <c r="CW130" s="71"/>
      <c r="CX130" s="73"/>
      <c r="CY130" s="71"/>
      <c r="CZ130" s="73"/>
      <c r="DA130" s="71"/>
      <c r="DB130" s="73"/>
      <c r="DC130" s="71"/>
      <c r="DD130" s="73"/>
      <c r="DE130" s="71"/>
      <c r="DF130" s="73"/>
      <c r="DG130" s="71"/>
      <c r="DH130" s="73"/>
      <c r="DI130" s="71"/>
      <c r="DK130"/>
      <c r="DM130"/>
      <c r="DO130"/>
      <c r="DQ130"/>
      <c r="DS130"/>
      <c r="DU130"/>
      <c r="DW130"/>
      <c r="DY130"/>
      <c r="EA130"/>
      <c r="EC130"/>
      <c r="EE130"/>
      <c r="EG130"/>
      <c r="EI130"/>
      <c r="EK130"/>
      <c r="EM130"/>
      <c r="EO130"/>
      <c r="EQ130"/>
      <c r="ES130"/>
      <c r="EU130"/>
      <c r="EW130"/>
      <c r="EY130"/>
      <c r="FA130"/>
      <c r="FC130"/>
      <c r="FE130"/>
      <c r="FG130"/>
      <c r="FI130"/>
      <c r="FK130"/>
      <c r="FM130"/>
      <c r="FO130"/>
      <c r="FQ130"/>
      <c r="FS130"/>
      <c r="FU130"/>
      <c r="FW130"/>
      <c r="FY130"/>
      <c r="GA130"/>
      <c r="GC130"/>
      <c r="GE130"/>
      <c r="GG130"/>
      <c r="GI130"/>
      <c r="GK130"/>
      <c r="GM130"/>
      <c r="GO130"/>
      <c r="GQ130"/>
      <c r="GS130"/>
      <c r="GU130"/>
      <c r="GW130"/>
      <c r="GY130"/>
      <c r="HA130"/>
      <c r="HC130"/>
      <c r="HE130"/>
      <c r="HG130"/>
      <c r="HI130"/>
      <c r="HK130"/>
      <c r="HM130"/>
      <c r="HO130"/>
      <c r="HQ130"/>
      <c r="HS130"/>
      <c r="HU130"/>
      <c r="HW130"/>
      <c r="HY130"/>
      <c r="IA130"/>
      <c r="IC130"/>
      <c r="IE130"/>
      <c r="IG130"/>
      <c r="II130"/>
      <c r="IK130"/>
      <c r="IM130"/>
      <c r="IO130"/>
      <c r="IQ130"/>
      <c r="IS130"/>
      <c r="IU130"/>
      <c r="IW130"/>
      <c r="IY130"/>
      <c r="JA130"/>
      <c r="JC130"/>
      <c r="JE130"/>
      <c r="JG130"/>
      <c r="JI130"/>
      <c r="JK130"/>
      <c r="JM130"/>
      <c r="JO130"/>
      <c r="JQ130"/>
      <c r="JS130"/>
      <c r="JU130"/>
      <c r="JW130"/>
      <c r="JY130"/>
      <c r="KA130"/>
      <c r="KC130"/>
      <c r="KE130"/>
      <c r="KG130"/>
      <c r="KI130"/>
      <c r="KK130"/>
      <c r="KM130"/>
      <c r="KO130"/>
      <c r="KQ130"/>
      <c r="KS130"/>
      <c r="KU130"/>
      <c r="KW130"/>
      <c r="KY130"/>
      <c r="LA130"/>
      <c r="LC130"/>
      <c r="LE130"/>
      <c r="LG130"/>
      <c r="LI130"/>
      <c r="LK130"/>
      <c r="LM130"/>
      <c r="LO130"/>
      <c r="LQ130"/>
      <c r="LS130"/>
      <c r="LU130"/>
      <c r="LW130"/>
      <c r="LY130"/>
      <c r="MA130"/>
      <c r="MC130"/>
      <c r="ME130"/>
      <c r="MG130"/>
      <c r="MI130"/>
      <c r="MK130"/>
      <c r="MM130"/>
      <c r="MO130"/>
      <c r="MQ130"/>
      <c r="MS130"/>
      <c r="MU130"/>
      <c r="MW130"/>
      <c r="MY130"/>
      <c r="NA130"/>
      <c r="NC130"/>
      <c r="NE130"/>
      <c r="NG130"/>
      <c r="NI130"/>
      <c r="NK130"/>
      <c r="NM130"/>
      <c r="NO130"/>
      <c r="NQ130"/>
      <c r="NS130"/>
      <c r="NU130"/>
      <c r="NW130"/>
      <c r="NY130"/>
      <c r="OA130"/>
      <c r="OC130"/>
      <c r="OE130"/>
      <c r="OG130"/>
      <c r="OI130"/>
      <c r="OK130"/>
      <c r="OM130"/>
      <c r="OO130"/>
      <c r="OQ130"/>
      <c r="OS130"/>
      <c r="OU130"/>
      <c r="OW130"/>
      <c r="OY130"/>
      <c r="PA130"/>
      <c r="PC130"/>
      <c r="PE130"/>
      <c r="PG130"/>
      <c r="PI130"/>
      <c r="PK130"/>
      <c r="PM130"/>
      <c r="PO130"/>
      <c r="PQ130"/>
      <c r="PS130"/>
      <c r="PU130"/>
      <c r="PW130"/>
      <c r="PY130"/>
      <c r="QA130"/>
      <c r="QC130"/>
      <c r="QE130"/>
      <c r="QG130"/>
      <c r="QI130"/>
      <c r="QK130"/>
      <c r="QM130"/>
      <c r="QO130"/>
      <c r="QQ130"/>
      <c r="QS130"/>
      <c r="QU130"/>
      <c r="QW130"/>
      <c r="QY130"/>
      <c r="RA130"/>
      <c r="RC130"/>
      <c r="RE130"/>
      <c r="RG130"/>
      <c r="RI130"/>
      <c r="RK130"/>
      <c r="RM130"/>
      <c r="RO130"/>
      <c r="RQ130"/>
      <c r="RS130"/>
      <c r="RU130"/>
      <c r="RW130"/>
      <c r="RY130"/>
      <c r="SA130"/>
      <c r="SC130"/>
      <c r="SE130"/>
      <c r="SG130"/>
      <c r="SI130"/>
      <c r="SK130"/>
      <c r="SM130"/>
      <c r="SO130"/>
      <c r="SQ130"/>
      <c r="SS130"/>
      <c r="SU130"/>
      <c r="SW130"/>
      <c r="SY130"/>
      <c r="TA130"/>
      <c r="TC130"/>
      <c r="TE130"/>
      <c r="TG130"/>
      <c r="TI130"/>
      <c r="TK130"/>
      <c r="TM130"/>
      <c r="TO130"/>
      <c r="TQ130"/>
      <c r="TS130"/>
      <c r="TU130"/>
      <c r="TW130"/>
      <c r="TY130"/>
      <c r="UA130"/>
      <c r="UC130"/>
      <c r="UE130"/>
      <c r="UG130"/>
      <c r="UI130"/>
      <c r="UK130"/>
      <c r="UM130"/>
      <c r="UO130"/>
      <c r="UQ130"/>
      <c r="US130"/>
      <c r="UU130"/>
      <c r="UW130"/>
      <c r="UY130"/>
      <c r="VA130"/>
      <c r="VC130"/>
      <c r="VE130"/>
      <c r="VG130"/>
      <c r="VI130"/>
      <c r="VK130"/>
      <c r="VM130"/>
      <c r="VO130"/>
      <c r="VQ130"/>
      <c r="VS130"/>
      <c r="VU130"/>
      <c r="VW130"/>
      <c r="VY130"/>
      <c r="WA130"/>
      <c r="WC130"/>
      <c r="WE130"/>
      <c r="WG130"/>
      <c r="WI130"/>
      <c r="WK130"/>
      <c r="WM130"/>
      <c r="WO130"/>
      <c r="WQ130"/>
      <c r="WS130"/>
      <c r="WU130"/>
      <c r="WW130"/>
      <c r="WY130"/>
      <c r="XA130"/>
      <c r="XC130"/>
      <c r="XE130"/>
      <c r="XG130"/>
      <c r="XI130"/>
      <c r="XK130"/>
      <c r="XM130"/>
      <c r="XO130"/>
      <c r="XQ130"/>
      <c r="XS130"/>
      <c r="XU130"/>
      <c r="XW130"/>
      <c r="XY130"/>
      <c r="YA130"/>
      <c r="YC130"/>
      <c r="YE130"/>
      <c r="YG130"/>
      <c r="YI130"/>
      <c r="YK130"/>
      <c r="YM130"/>
      <c r="YO130"/>
      <c r="YQ130"/>
      <c r="YS130"/>
      <c r="YU130"/>
      <c r="YW130"/>
      <c r="YY130"/>
      <c r="ZA130"/>
      <c r="ZC130"/>
      <c r="ZE130"/>
      <c r="ZG130"/>
      <c r="ZI130"/>
      <c r="ZK130"/>
      <c r="ZM130"/>
      <c r="ZO130"/>
      <c r="ZQ130"/>
      <c r="ZS130"/>
      <c r="ZU130"/>
      <c r="ZW130"/>
      <c r="ZY130"/>
      <c r="AAA130"/>
      <c r="AAC130"/>
      <c r="AAE130"/>
      <c r="AAG130"/>
      <c r="AAI130"/>
      <c r="AAK130"/>
      <c r="AAM130"/>
      <c r="AAO130"/>
      <c r="AAQ130"/>
      <c r="AAS130"/>
      <c r="AAU130"/>
      <c r="AAW130"/>
      <c r="AAY130"/>
      <c r="ABA130"/>
      <c r="ABC130"/>
      <c r="ABE130"/>
      <c r="ABG130"/>
      <c r="ABI130"/>
      <c r="ABK130"/>
      <c r="ABM130"/>
      <c r="ABO130"/>
      <c r="ABQ130"/>
      <c r="ABS130"/>
      <c r="ABU130"/>
      <c r="ABW130"/>
      <c r="ABY130"/>
      <c r="ACA130"/>
      <c r="ACC130"/>
      <c r="ACE130"/>
      <c r="ACG130"/>
      <c r="ACI130"/>
      <c r="ACK130"/>
      <c r="ACM130"/>
      <c r="ACO130"/>
      <c r="ACQ130"/>
      <c r="ACS130"/>
      <c r="ACU130"/>
      <c r="ACW130"/>
      <c r="ACY130"/>
      <c r="ADA130"/>
      <c r="ADC130"/>
      <c r="ADE130"/>
      <c r="ADG130"/>
      <c r="ADI130"/>
      <c r="ADK130"/>
      <c r="ADM130"/>
      <c r="ADO130"/>
      <c r="ADQ130"/>
      <c r="ADS130"/>
      <c r="ADU130"/>
      <c r="ADW130"/>
      <c r="ADY130"/>
      <c r="AEA130"/>
      <c r="AEC130"/>
      <c r="AEE130"/>
      <c r="AEG130"/>
      <c r="AEI130"/>
      <c r="AEK130"/>
      <c r="AEM130"/>
      <c r="AEO130"/>
      <c r="AEQ130"/>
      <c r="AES130"/>
      <c r="AEU130"/>
      <c r="AEW130"/>
      <c r="AEY130"/>
      <c r="AFA130"/>
      <c r="AFC130"/>
      <c r="AFE130"/>
      <c r="AFG130"/>
      <c r="AFI130"/>
      <c r="AFK130"/>
      <c r="AFM130"/>
      <c r="AFO130"/>
      <c r="AFQ130"/>
      <c r="AFS130"/>
      <c r="AFU130"/>
      <c r="AFW130"/>
      <c r="AFY130"/>
      <c r="AGA130"/>
      <c r="AGC130"/>
      <c r="AGE130"/>
      <c r="AGG130"/>
      <c r="AGI130"/>
      <c r="AGK130"/>
      <c r="AGM130"/>
      <c r="AGO130"/>
      <c r="AGQ130"/>
      <c r="AGS130"/>
      <c r="AGU130"/>
      <c r="AGW130"/>
      <c r="AGY130"/>
      <c r="AHA130"/>
      <c r="AHC130"/>
      <c r="AHE130"/>
      <c r="AHG130"/>
      <c r="AHI130"/>
      <c r="AHK130"/>
      <c r="AHM130"/>
      <c r="AHO130"/>
      <c r="AHQ130"/>
      <c r="AHS130"/>
      <c r="AHU130"/>
      <c r="AHW130"/>
      <c r="AHY130"/>
      <c r="AIA130"/>
      <c r="AIC130"/>
      <c r="AIE130"/>
      <c r="AIG130"/>
      <c r="AII130"/>
      <c r="AIK130"/>
      <c r="AIM130"/>
      <c r="AIO130"/>
      <c r="AIQ130"/>
      <c r="AIS130"/>
      <c r="AIU130"/>
      <c r="AIW130"/>
      <c r="AIY130"/>
      <c r="AJA130"/>
      <c r="AJC130"/>
      <c r="AJE130"/>
      <c r="AJG130"/>
      <c r="AJI130"/>
      <c r="AJK130"/>
      <c r="AJM130"/>
      <c r="AJO130"/>
      <c r="AJQ130"/>
      <c r="AJS130"/>
      <c r="AJU130"/>
      <c r="AJW130"/>
      <c r="AJY130"/>
      <c r="AKA130"/>
      <c r="AKC130"/>
      <c r="AKE130"/>
      <c r="AKG130"/>
      <c r="AKI130"/>
      <c r="AKK130"/>
      <c r="AKM130"/>
      <c r="AKO130"/>
      <c r="AKQ130"/>
      <c r="AKS130"/>
      <c r="AKU130"/>
      <c r="AKW130"/>
      <c r="AKY130"/>
      <c r="ALA130"/>
      <c r="ALC130"/>
      <c r="ALE130"/>
      <c r="ALG130"/>
      <c r="ALI130"/>
      <c r="ALK130"/>
      <c r="ALM130"/>
      <c r="ALO130"/>
      <c r="ALQ130"/>
      <c r="ALS130"/>
      <c r="ALU130"/>
      <c r="ALW130"/>
      <c r="ALY130"/>
      <c r="AMA130"/>
      <c r="AMC130"/>
      <c r="AME130"/>
      <c r="AMG130"/>
      <c r="AMI130"/>
      <c r="AMK130"/>
      <c r="AMM130"/>
      <c r="AMO130"/>
      <c r="AMQ130"/>
      <c r="AMS130"/>
      <c r="AMU130"/>
      <c r="AMW130"/>
      <c r="AMY130"/>
      <c r="ANA130"/>
      <c r="ANC130"/>
      <c r="ANE130"/>
      <c r="ANG130"/>
      <c r="ANI130"/>
      <c r="ANK130"/>
      <c r="ANM130"/>
      <c r="ANO130"/>
      <c r="ANQ130"/>
      <c r="ANS130"/>
      <c r="ANU130"/>
      <c r="ANW130"/>
      <c r="ANY130"/>
      <c r="AOA130"/>
      <c r="AOC130"/>
      <c r="AOE130"/>
      <c r="AOG130"/>
      <c r="AOI130"/>
      <c r="AOK130"/>
      <c r="AOM130"/>
      <c r="AOO130"/>
      <c r="AOQ130"/>
      <c r="AOS130"/>
      <c r="AOU130"/>
      <c r="AOW130"/>
      <c r="AOY130"/>
      <c r="APA130"/>
      <c r="APC130"/>
      <c r="APE130"/>
      <c r="APG130"/>
      <c r="API130"/>
      <c r="APK130"/>
      <c r="APM130"/>
      <c r="APO130"/>
      <c r="APQ130"/>
      <c r="APS130"/>
      <c r="APU130"/>
      <c r="APW130"/>
      <c r="APY130"/>
      <c r="AQA130"/>
      <c r="AQC130"/>
      <c r="AQE130"/>
      <c r="AQG130"/>
      <c r="AQI130"/>
      <c r="AQK130"/>
      <c r="AQM130"/>
      <c r="AQO130"/>
      <c r="AQQ130"/>
      <c r="AQS130"/>
      <c r="AQU130"/>
      <c r="AQW130"/>
      <c r="AQY130"/>
      <c r="ARA130"/>
      <c r="ARC130"/>
      <c r="ARE130"/>
      <c r="ARG130"/>
      <c r="ARI130"/>
      <c r="ARK130"/>
      <c r="ARM130"/>
      <c r="ARO130"/>
      <c r="ARQ130"/>
      <c r="ARS130"/>
      <c r="ARU130"/>
      <c r="ARW130"/>
      <c r="ARY130"/>
      <c r="ASA130"/>
      <c r="ASC130"/>
      <c r="ASE130"/>
      <c r="ASG130"/>
      <c r="ASI130"/>
      <c r="ASK130"/>
      <c r="ASM130"/>
      <c r="ASO130"/>
      <c r="ASQ130"/>
      <c r="ASS130"/>
      <c r="ASU130"/>
      <c r="ASW130"/>
      <c r="ASY130"/>
      <c r="ATA130"/>
      <c r="ATC130"/>
      <c r="ATE130"/>
      <c r="ATG130"/>
      <c r="ATI130"/>
      <c r="ATK130"/>
      <c r="ATM130"/>
      <c r="ATO130"/>
      <c r="ATQ130"/>
      <c r="ATS130"/>
      <c r="ATU130"/>
      <c r="ATW130"/>
      <c r="ATY130"/>
      <c r="AUA130"/>
      <c r="AUC130"/>
      <c r="AUE130"/>
      <c r="AUG130"/>
      <c r="AUI130"/>
      <c r="AUK130"/>
      <c r="AUM130"/>
      <c r="AUO130"/>
      <c r="AUQ130"/>
      <c r="AUS130"/>
      <c r="AUU130"/>
      <c r="AUW130"/>
      <c r="AUY130"/>
      <c r="AVA130"/>
      <c r="AVC130"/>
      <c r="AVE130"/>
      <c r="AVG130"/>
      <c r="AVI130"/>
      <c r="AVK130"/>
      <c r="AVM130"/>
      <c r="AVO130"/>
      <c r="AVQ130"/>
      <c r="AVS130"/>
      <c r="AVU130"/>
      <c r="AVW130"/>
      <c r="AVY130"/>
      <c r="AWA130"/>
      <c r="AWC130"/>
      <c r="AWE130"/>
      <c r="AWG130"/>
      <c r="AWI130"/>
      <c r="AWK130"/>
      <c r="AWM130"/>
      <c r="AWO130"/>
      <c r="AWQ130"/>
      <c r="AWS130"/>
      <c r="AWU130"/>
      <c r="AWW130"/>
      <c r="AWY130"/>
      <c r="AXA130"/>
      <c r="AXC130"/>
      <c r="AXE130"/>
      <c r="AXG130"/>
      <c r="AXI130"/>
      <c r="AXK130"/>
      <c r="AXM130"/>
      <c r="AXO130"/>
      <c r="AXQ130"/>
      <c r="AXS130"/>
      <c r="AXU130"/>
      <c r="AXW130"/>
      <c r="AXY130"/>
      <c r="AYA130"/>
      <c r="AYC130"/>
      <c r="AYE130"/>
      <c r="AYG130"/>
      <c r="AYI130"/>
      <c r="AYK130"/>
      <c r="AYM130"/>
      <c r="AYO130"/>
      <c r="AYQ130"/>
      <c r="AYS130"/>
      <c r="AYU130"/>
      <c r="AYW130"/>
      <c r="AYY130"/>
      <c r="AZA130"/>
      <c r="AZC130"/>
      <c r="AZE130"/>
      <c r="AZG130"/>
      <c r="AZI130"/>
      <c r="AZK130"/>
      <c r="AZM130"/>
      <c r="AZO130"/>
      <c r="AZQ130"/>
      <c r="AZS130"/>
      <c r="AZU130"/>
      <c r="AZW130"/>
      <c r="AZY130"/>
      <c r="BAA130"/>
      <c r="BAC130"/>
      <c r="BAE130"/>
      <c r="BAG130"/>
      <c r="BAI130"/>
      <c r="BAK130"/>
      <c r="BAM130"/>
      <c r="BAO130"/>
      <c r="BAQ130"/>
      <c r="BAS130"/>
      <c r="BAU130"/>
      <c r="BAW130"/>
      <c r="BAY130"/>
      <c r="BBA130"/>
      <c r="BBC130"/>
      <c r="BBE130"/>
      <c r="BBG130"/>
      <c r="BBI130"/>
      <c r="BBK130"/>
      <c r="BBM130"/>
      <c r="BBO130"/>
      <c r="BBQ130"/>
      <c r="BBS130"/>
      <c r="BBU130"/>
      <c r="BBW130"/>
      <c r="BBY130"/>
      <c r="BCA130"/>
      <c r="BCC130"/>
      <c r="BCE130"/>
      <c r="BCG130"/>
      <c r="BCI130"/>
      <c r="BCK130"/>
      <c r="BCM130"/>
      <c r="BCO130"/>
      <c r="BCQ130"/>
      <c r="BCS130"/>
      <c r="BCU130"/>
      <c r="BCW130"/>
      <c r="BCY130"/>
      <c r="BDA130"/>
      <c r="BDC130"/>
      <c r="BDE130"/>
      <c r="BDG130"/>
      <c r="BDI130"/>
      <c r="BDK130"/>
      <c r="BDM130"/>
      <c r="BDO130"/>
      <c r="BDQ130"/>
      <c r="BDS130"/>
      <c r="BDU130"/>
      <c r="BDW130"/>
      <c r="BDY130"/>
      <c r="BEA130"/>
      <c r="BEC130"/>
      <c r="BEE130"/>
      <c r="BEG130"/>
      <c r="BEI130"/>
      <c r="BEK130"/>
      <c r="BEM130"/>
      <c r="BEO130"/>
      <c r="BEQ130"/>
      <c r="BES130"/>
      <c r="BEU130"/>
      <c r="BEW130"/>
      <c r="BEY130"/>
      <c r="BFA130"/>
      <c r="BFC130"/>
      <c r="BFE130"/>
      <c r="BFG130"/>
      <c r="BFI130"/>
      <c r="BFK130"/>
      <c r="BFM130"/>
      <c r="BFO130"/>
      <c r="BFQ130"/>
      <c r="BFS130"/>
      <c r="BFU130"/>
      <c r="BFW130"/>
      <c r="BFY130"/>
      <c r="BGA130"/>
      <c r="BGC130"/>
      <c r="BGE130"/>
      <c r="BGG130"/>
      <c r="BGI130"/>
      <c r="BGK130"/>
      <c r="BGM130"/>
      <c r="BGO130"/>
      <c r="BGQ130"/>
      <c r="BGS130"/>
      <c r="BGU130"/>
      <c r="BGW130"/>
      <c r="BGY130"/>
      <c r="BHA130"/>
      <c r="BHC130"/>
      <c r="BHE130"/>
      <c r="BHG130"/>
      <c r="BHI130"/>
      <c r="BHK130"/>
      <c r="BHM130"/>
      <c r="BHO130"/>
      <c r="BHQ130"/>
      <c r="BHS130"/>
      <c r="BHU130"/>
      <c r="BHW130"/>
      <c r="BHY130"/>
      <c r="BIA130"/>
      <c r="BIC130"/>
      <c r="BIE130"/>
      <c r="BIG130"/>
      <c r="BII130"/>
      <c r="BIK130"/>
      <c r="BIM130"/>
      <c r="BIO130"/>
      <c r="BIQ130"/>
      <c r="BIS130"/>
      <c r="BIU130"/>
      <c r="BIW130"/>
      <c r="BIY130"/>
      <c r="BJA130"/>
      <c r="BJC130"/>
      <c r="BJE130"/>
      <c r="BJG130"/>
      <c r="BJI130"/>
      <c r="BJK130"/>
      <c r="BJM130"/>
      <c r="BJO130"/>
      <c r="BJQ130"/>
      <c r="BJS130"/>
      <c r="BJU130"/>
      <c r="BJW130"/>
      <c r="BJY130"/>
      <c r="BKA130"/>
      <c r="BKC130"/>
      <c r="BKE130"/>
      <c r="BKG130"/>
      <c r="BKI130"/>
      <c r="BKK130"/>
      <c r="BKM130"/>
      <c r="BKO130"/>
      <c r="BKQ130"/>
      <c r="BKS130"/>
      <c r="BKU130"/>
      <c r="BKW130"/>
      <c r="BKY130"/>
      <c r="BLA130"/>
      <c r="BLC130"/>
      <c r="BLE130"/>
      <c r="BLG130"/>
      <c r="BLI130"/>
      <c r="BLK130"/>
      <c r="BLM130"/>
      <c r="BLO130"/>
      <c r="BLQ130"/>
      <c r="BLS130"/>
      <c r="BLU130"/>
      <c r="BLW130"/>
      <c r="BLY130"/>
      <c r="BMA130"/>
      <c r="BMC130"/>
      <c r="BME130"/>
      <c r="BMG130"/>
      <c r="BMI130"/>
      <c r="BMK130"/>
      <c r="BMM130"/>
      <c r="BMO130"/>
      <c r="BMQ130"/>
      <c r="BMS130"/>
      <c r="BMU130"/>
      <c r="BMW130"/>
      <c r="BMY130"/>
      <c r="BNA130"/>
      <c r="BNC130"/>
      <c r="BNE130"/>
      <c r="BNG130"/>
      <c r="BNI130"/>
      <c r="BNK130"/>
      <c r="BNM130"/>
      <c r="BNO130"/>
      <c r="BNQ130"/>
      <c r="BNS130"/>
      <c r="BNU130"/>
      <c r="BNW130"/>
      <c r="BNY130"/>
      <c r="BOA130"/>
      <c r="BOC130"/>
      <c r="BOE130"/>
      <c r="BOG130"/>
      <c r="BOI130"/>
      <c r="BOK130"/>
      <c r="BOM130"/>
      <c r="BOO130"/>
      <c r="BOQ130"/>
      <c r="BOS130"/>
      <c r="BOU130"/>
      <c r="BOW130"/>
      <c r="BOY130"/>
      <c r="BPA130"/>
      <c r="BPC130"/>
      <c r="BPE130"/>
      <c r="BPG130"/>
      <c r="BPI130"/>
      <c r="BPK130"/>
      <c r="BPM130"/>
      <c r="BPO130"/>
      <c r="BPQ130"/>
      <c r="BPS130"/>
      <c r="BPU130"/>
      <c r="BPW130"/>
      <c r="BPY130"/>
      <c r="BQA130"/>
      <c r="BQC130"/>
      <c r="BQE130"/>
      <c r="BQG130"/>
      <c r="BQI130"/>
      <c r="BQK130"/>
      <c r="BQM130"/>
      <c r="BQO130"/>
      <c r="BQQ130"/>
      <c r="BQS130"/>
      <c r="BQU130"/>
      <c r="BQW130"/>
      <c r="BQY130"/>
      <c r="BRA130"/>
      <c r="BRC130"/>
      <c r="BRE130"/>
      <c r="BRG130"/>
      <c r="BRI130"/>
      <c r="BRK130"/>
      <c r="BRM130"/>
      <c r="BRO130"/>
      <c r="BRQ130"/>
      <c r="BRS130"/>
      <c r="BRU130"/>
      <c r="BRW130"/>
      <c r="BRY130"/>
      <c r="BSA130"/>
      <c r="BSC130"/>
      <c r="BSE130"/>
      <c r="BSG130"/>
      <c r="BSI130"/>
      <c r="BSK130"/>
      <c r="BSM130"/>
      <c r="BSO130"/>
      <c r="BSQ130"/>
      <c r="BSS130"/>
      <c r="BSU130"/>
      <c r="BSW130"/>
      <c r="BSY130"/>
      <c r="BTA130"/>
      <c r="BTC130"/>
      <c r="BTE130"/>
      <c r="BTG130"/>
      <c r="BTI130"/>
      <c r="BTK130"/>
      <c r="BTM130"/>
      <c r="BTO130"/>
      <c r="BTQ130"/>
      <c r="BTS130"/>
      <c r="BTU130"/>
      <c r="BTW130"/>
      <c r="BTY130"/>
      <c r="BUA130"/>
      <c r="BUC130"/>
      <c r="BUE130"/>
      <c r="BUG130"/>
      <c r="BUI130"/>
      <c r="BUK130"/>
      <c r="BUM130"/>
      <c r="BUO130"/>
      <c r="BUQ130"/>
      <c r="BUS130"/>
      <c r="BUU130"/>
      <c r="BUW130"/>
      <c r="BUY130"/>
      <c r="BVA130"/>
      <c r="BVC130"/>
      <c r="BVE130"/>
      <c r="BVG130"/>
      <c r="BVI130"/>
      <c r="BVK130"/>
      <c r="BVM130"/>
      <c r="BVO130"/>
      <c r="BVQ130"/>
      <c r="BVS130"/>
      <c r="BVU130"/>
      <c r="BVW130"/>
      <c r="BVY130"/>
      <c r="BWA130"/>
      <c r="BWC130"/>
      <c r="BWE130"/>
      <c r="BWG130"/>
      <c r="BWI130"/>
      <c r="BWK130"/>
      <c r="BWM130"/>
      <c r="BWO130"/>
      <c r="BWQ130"/>
      <c r="BWS130"/>
      <c r="BWU130"/>
      <c r="BWW130"/>
      <c r="BWY130"/>
      <c r="BXA130"/>
      <c r="BXC130"/>
      <c r="BXE130"/>
      <c r="BXG130"/>
      <c r="BXI130"/>
      <c r="BXK130"/>
      <c r="BXM130"/>
      <c r="BXO130"/>
      <c r="BXQ130"/>
      <c r="BXS130"/>
      <c r="BXU130"/>
      <c r="BXW130"/>
      <c r="BXY130"/>
      <c r="BYA130"/>
      <c r="BYC130"/>
      <c r="BYE130"/>
      <c r="BYG130"/>
      <c r="BYI130"/>
      <c r="BYK130"/>
      <c r="BYM130"/>
      <c r="BYO130"/>
      <c r="BYQ130"/>
      <c r="BYS130"/>
      <c r="BYU130"/>
      <c r="BYW130"/>
      <c r="BYY130"/>
      <c r="BZA130"/>
      <c r="BZC130"/>
      <c r="BZE130"/>
      <c r="BZG130"/>
      <c r="BZI130"/>
      <c r="BZK130"/>
      <c r="BZM130"/>
      <c r="BZO130"/>
      <c r="BZQ130"/>
      <c r="BZS130"/>
      <c r="BZU130"/>
      <c r="BZW130"/>
      <c r="BZY130"/>
      <c r="CAA130"/>
      <c r="CAC130"/>
      <c r="CAE130"/>
      <c r="CAG130"/>
      <c r="CAI130"/>
      <c r="CAK130"/>
      <c r="CAM130"/>
      <c r="CAO130"/>
      <c r="CAQ130"/>
      <c r="CAS130"/>
      <c r="CAU130"/>
      <c r="CAW130"/>
      <c r="CAY130"/>
      <c r="CBA130"/>
      <c r="CBC130"/>
      <c r="CBE130"/>
      <c r="CBG130"/>
      <c r="CBI130"/>
      <c r="CBK130"/>
      <c r="CBM130"/>
      <c r="CBO130"/>
      <c r="CBQ130"/>
      <c r="CBS130"/>
      <c r="CBU130"/>
      <c r="CBW130"/>
      <c r="CBY130"/>
      <c r="CCA130"/>
      <c r="CCC130"/>
      <c r="CCE130"/>
      <c r="CCG130"/>
      <c r="CCI130"/>
      <c r="CCK130"/>
      <c r="CCM130"/>
      <c r="CCO130"/>
      <c r="CCQ130"/>
      <c r="CCS130"/>
      <c r="CCU130"/>
      <c r="CCW130"/>
      <c r="CCY130"/>
      <c r="CDA130"/>
      <c r="CDC130"/>
      <c r="CDE130"/>
      <c r="CDG130"/>
      <c r="CDI130"/>
      <c r="CDK130"/>
      <c r="CDM130"/>
      <c r="CDO130"/>
      <c r="CDQ130"/>
      <c r="CDS130"/>
      <c r="CDU130"/>
      <c r="CDW130"/>
      <c r="CDY130"/>
      <c r="CEA130"/>
      <c r="CEC130"/>
      <c r="CEE130"/>
      <c r="CEG130"/>
      <c r="CEI130"/>
      <c r="CEK130"/>
      <c r="CEM130"/>
      <c r="CEO130"/>
      <c r="CEQ130"/>
      <c r="CES130"/>
      <c r="CEU130"/>
      <c r="CEW130"/>
      <c r="CEY130"/>
      <c r="CFA130"/>
      <c r="CFC130"/>
      <c r="CFE130"/>
      <c r="CFG130"/>
      <c r="CFI130"/>
      <c r="CFK130"/>
      <c r="CFM130"/>
      <c r="CFO130"/>
      <c r="CFQ130"/>
      <c r="CFS130"/>
      <c r="CFU130"/>
      <c r="CFW130"/>
      <c r="CFY130"/>
      <c r="CGA130"/>
      <c r="CGC130"/>
      <c r="CGE130"/>
      <c r="CGG130"/>
      <c r="CGI130"/>
      <c r="CGK130"/>
      <c r="CGM130"/>
      <c r="CGO130"/>
      <c r="CGQ130"/>
      <c r="CGS130"/>
      <c r="CGU130"/>
      <c r="CGW130"/>
      <c r="CGY130"/>
      <c r="CHA130"/>
      <c r="CHC130"/>
      <c r="CHE130"/>
      <c r="CHG130"/>
      <c r="CHI130"/>
      <c r="CHK130"/>
      <c r="CHM130"/>
      <c r="CHO130"/>
      <c r="CHQ130"/>
      <c r="CHS130"/>
      <c r="CHU130"/>
      <c r="CHW130"/>
      <c r="CHY130"/>
      <c r="CIA130"/>
      <c r="CIC130"/>
      <c r="CIE130"/>
      <c r="CIG130"/>
      <c r="CII130"/>
      <c r="CIK130"/>
      <c r="CIM130"/>
      <c r="CIO130"/>
      <c r="CIQ130"/>
      <c r="CIS130"/>
      <c r="CIU130"/>
      <c r="CIW130"/>
      <c r="CIY130"/>
      <c r="CJA130"/>
      <c r="CJC130"/>
      <c r="CJE130"/>
      <c r="CJG130"/>
      <c r="CJI130"/>
      <c r="CJK130"/>
      <c r="CJM130"/>
      <c r="CJO130"/>
      <c r="CJQ130"/>
      <c r="CJS130"/>
      <c r="CJU130"/>
      <c r="CJW130"/>
      <c r="CJY130"/>
      <c r="CKA130"/>
      <c r="CKC130"/>
      <c r="CKE130"/>
      <c r="CKG130"/>
      <c r="CKI130"/>
      <c r="CKK130"/>
      <c r="CKM130"/>
      <c r="CKO130"/>
      <c r="CKQ130"/>
      <c r="CKS130"/>
      <c r="CKU130"/>
      <c r="CKW130"/>
      <c r="CKY130"/>
      <c r="CLA130"/>
      <c r="CLC130"/>
      <c r="CLE130"/>
      <c r="CLG130"/>
      <c r="CLI130"/>
      <c r="CLK130"/>
      <c r="CLM130"/>
      <c r="CLO130"/>
      <c r="CLQ130"/>
      <c r="CLS130"/>
      <c r="CLU130"/>
      <c r="CLW130"/>
      <c r="CLY130"/>
      <c r="CMA130"/>
      <c r="CMC130"/>
      <c r="CME130"/>
      <c r="CMG130"/>
      <c r="CMI130"/>
      <c r="CMK130"/>
      <c r="CMM130"/>
      <c r="CMO130"/>
      <c r="CMQ130"/>
      <c r="CMS130"/>
      <c r="CMU130"/>
      <c r="CMW130"/>
      <c r="CMY130"/>
      <c r="CNA130"/>
      <c r="CNC130"/>
      <c r="CNE130"/>
      <c r="CNG130"/>
      <c r="CNI130"/>
      <c r="CNK130"/>
      <c r="CNM130"/>
      <c r="CNO130"/>
      <c r="CNQ130"/>
      <c r="CNS130"/>
      <c r="CNU130"/>
      <c r="CNW130"/>
      <c r="CNY130"/>
      <c r="COA130"/>
      <c r="COC130"/>
      <c r="COE130"/>
      <c r="COG130"/>
      <c r="COI130"/>
      <c r="COK130"/>
      <c r="COM130"/>
      <c r="COO130"/>
      <c r="COQ130"/>
      <c r="COS130"/>
      <c r="COU130"/>
      <c r="COW130"/>
      <c r="COY130"/>
      <c r="CPA130"/>
      <c r="CPC130"/>
      <c r="CPE130"/>
      <c r="CPG130"/>
      <c r="CPI130"/>
      <c r="CPK130"/>
      <c r="CPM130"/>
      <c r="CPO130"/>
      <c r="CPQ130"/>
      <c r="CPS130"/>
      <c r="CPU130"/>
      <c r="CPW130"/>
      <c r="CPY130"/>
      <c r="CQA130"/>
      <c r="CQC130"/>
      <c r="CQE130"/>
      <c r="CQG130"/>
      <c r="CQI130"/>
      <c r="CQK130"/>
      <c r="CQM130"/>
      <c r="CQO130"/>
      <c r="CQQ130"/>
      <c r="CQS130"/>
      <c r="CQU130"/>
      <c r="CQW130"/>
      <c r="CQY130"/>
      <c r="CRA130"/>
      <c r="CRC130"/>
      <c r="CRE130"/>
      <c r="CRG130"/>
      <c r="CRI130"/>
      <c r="CRK130"/>
      <c r="CRM130"/>
      <c r="CRO130"/>
      <c r="CRQ130"/>
      <c r="CRS130"/>
      <c r="CRU130"/>
      <c r="CRW130"/>
      <c r="CRY130"/>
      <c r="CSA130"/>
      <c r="CSC130"/>
      <c r="CSE130"/>
      <c r="CSG130"/>
      <c r="CSI130"/>
      <c r="CSK130"/>
      <c r="CSM130"/>
      <c r="CSO130"/>
      <c r="CSQ130"/>
      <c r="CSS130"/>
      <c r="CSU130"/>
      <c r="CSW130"/>
      <c r="CSY130"/>
      <c r="CTA130"/>
      <c r="CTC130"/>
      <c r="CTE130"/>
      <c r="CTG130"/>
      <c r="CTI130"/>
      <c r="CTK130"/>
      <c r="CTM130"/>
      <c r="CTO130"/>
      <c r="CTQ130"/>
      <c r="CTS130"/>
      <c r="CTU130"/>
      <c r="CTW130"/>
      <c r="CTY130"/>
      <c r="CUA130"/>
      <c r="CUC130"/>
      <c r="CUE130"/>
      <c r="CUG130"/>
      <c r="CUI130"/>
      <c r="CUK130"/>
      <c r="CUM130"/>
      <c r="CUO130"/>
      <c r="CUQ130"/>
      <c r="CUS130"/>
      <c r="CUU130"/>
      <c r="CUW130"/>
      <c r="CUY130"/>
      <c r="CVA130"/>
      <c r="CVC130"/>
      <c r="CVE130"/>
      <c r="CVG130"/>
      <c r="CVI130"/>
      <c r="CVK130"/>
      <c r="CVM130"/>
      <c r="CVO130"/>
      <c r="CVQ130"/>
      <c r="CVS130"/>
      <c r="CVU130"/>
      <c r="CVW130"/>
      <c r="CVY130"/>
      <c r="CWA130"/>
      <c r="CWC130"/>
      <c r="CWE130"/>
      <c r="CWG130"/>
      <c r="CWI130"/>
      <c r="CWK130"/>
      <c r="CWM130"/>
      <c r="CWO130"/>
      <c r="CWQ130"/>
      <c r="CWS130"/>
      <c r="CWU130"/>
      <c r="CWW130"/>
      <c r="CWY130"/>
      <c r="CXA130"/>
      <c r="CXC130"/>
      <c r="CXE130"/>
      <c r="CXG130"/>
      <c r="CXI130"/>
      <c r="CXK130"/>
      <c r="CXM130"/>
      <c r="CXO130"/>
      <c r="CXQ130"/>
      <c r="CXS130"/>
      <c r="CXU130"/>
      <c r="CXW130"/>
      <c r="CXY130"/>
      <c r="CYA130"/>
      <c r="CYC130"/>
      <c r="CYE130"/>
      <c r="CYG130"/>
      <c r="CYI130"/>
      <c r="CYK130"/>
      <c r="CYM130"/>
      <c r="CYO130"/>
      <c r="CYQ130"/>
      <c r="CYS130"/>
      <c r="CYU130"/>
      <c r="CYW130"/>
      <c r="CYY130"/>
      <c r="CZA130"/>
      <c r="CZC130"/>
      <c r="CZE130"/>
      <c r="CZG130"/>
      <c r="CZI130"/>
      <c r="CZK130"/>
      <c r="CZM130"/>
      <c r="CZO130"/>
      <c r="CZQ130"/>
      <c r="CZS130"/>
      <c r="CZU130"/>
      <c r="CZW130"/>
      <c r="CZY130"/>
      <c r="DAA130"/>
      <c r="DAC130"/>
      <c r="DAE130"/>
      <c r="DAG130"/>
      <c r="DAI130"/>
      <c r="DAK130"/>
      <c r="DAM130"/>
      <c r="DAO130"/>
      <c r="DAQ130"/>
      <c r="DAS130"/>
      <c r="DAU130"/>
      <c r="DAW130"/>
      <c r="DAY130"/>
      <c r="DBA130"/>
      <c r="DBC130"/>
      <c r="DBE130"/>
      <c r="DBG130"/>
      <c r="DBI130"/>
      <c r="DBK130"/>
      <c r="DBM130"/>
      <c r="DBO130"/>
      <c r="DBQ130"/>
      <c r="DBS130"/>
      <c r="DBU130"/>
      <c r="DBW130"/>
      <c r="DBY130"/>
      <c r="DCA130"/>
      <c r="DCC130"/>
      <c r="DCE130"/>
      <c r="DCG130"/>
      <c r="DCI130"/>
      <c r="DCK130"/>
      <c r="DCM130"/>
      <c r="DCO130"/>
      <c r="DCQ130"/>
      <c r="DCS130"/>
      <c r="DCU130"/>
      <c r="DCW130"/>
      <c r="DCY130"/>
      <c r="DDA130"/>
      <c r="DDC130"/>
      <c r="DDE130"/>
      <c r="DDG130"/>
      <c r="DDI130"/>
      <c r="DDK130"/>
      <c r="DDM130"/>
      <c r="DDO130"/>
      <c r="DDQ130"/>
      <c r="DDS130"/>
      <c r="DDU130"/>
      <c r="DDW130"/>
      <c r="DDY130"/>
      <c r="DEA130"/>
      <c r="DEC130"/>
      <c r="DEE130"/>
      <c r="DEG130"/>
      <c r="DEI130"/>
      <c r="DEK130"/>
      <c r="DEM130"/>
      <c r="DEO130"/>
      <c r="DEQ130"/>
      <c r="DES130"/>
      <c r="DEU130"/>
      <c r="DEW130"/>
      <c r="DEY130"/>
      <c r="DFA130"/>
      <c r="DFC130"/>
      <c r="DFE130"/>
      <c r="DFG130"/>
      <c r="DFI130"/>
      <c r="DFK130"/>
      <c r="DFM130"/>
      <c r="DFO130"/>
      <c r="DFQ130"/>
      <c r="DFS130"/>
      <c r="DFU130"/>
      <c r="DFW130"/>
      <c r="DFY130"/>
      <c r="DGA130"/>
      <c r="DGC130"/>
      <c r="DGE130"/>
      <c r="DGG130"/>
      <c r="DGI130"/>
      <c r="DGK130"/>
      <c r="DGM130"/>
      <c r="DGO130"/>
      <c r="DGQ130"/>
      <c r="DGS130"/>
      <c r="DGU130"/>
      <c r="DGW130"/>
      <c r="DGY130"/>
      <c r="DHA130"/>
      <c r="DHC130"/>
      <c r="DHE130"/>
      <c r="DHG130"/>
      <c r="DHI130"/>
      <c r="DHK130"/>
      <c r="DHM130"/>
      <c r="DHO130"/>
      <c r="DHQ130"/>
      <c r="DHS130"/>
      <c r="DHU130"/>
      <c r="DHW130"/>
      <c r="DHY130"/>
      <c r="DIA130"/>
      <c r="DIC130"/>
      <c r="DIE130"/>
      <c r="DIG130"/>
      <c r="DII130"/>
      <c r="DIK130"/>
      <c r="DIM130"/>
      <c r="DIO130"/>
      <c r="DIQ130"/>
      <c r="DIS130"/>
      <c r="DIU130"/>
      <c r="DIW130"/>
      <c r="DIY130"/>
      <c r="DJA130"/>
      <c r="DJC130"/>
      <c r="DJE130"/>
      <c r="DJG130"/>
      <c r="DJI130"/>
      <c r="DJK130"/>
      <c r="DJM130"/>
      <c r="DJO130"/>
      <c r="DJQ130"/>
      <c r="DJS130"/>
      <c r="DJU130"/>
      <c r="DJW130"/>
      <c r="DJY130"/>
      <c r="DKA130"/>
      <c r="DKC130"/>
      <c r="DKE130"/>
      <c r="DKG130"/>
      <c r="DKI130"/>
      <c r="DKK130"/>
      <c r="DKM130"/>
      <c r="DKO130"/>
      <c r="DKQ130"/>
      <c r="DKS130"/>
      <c r="DKU130"/>
      <c r="DKW130"/>
      <c r="DKY130"/>
      <c r="DLA130"/>
      <c r="DLC130"/>
      <c r="DLE130"/>
      <c r="DLG130"/>
      <c r="DLI130"/>
      <c r="DLK130"/>
      <c r="DLM130"/>
      <c r="DLO130"/>
      <c r="DLQ130"/>
      <c r="DLS130"/>
      <c r="DLU130"/>
      <c r="DLW130"/>
      <c r="DLY130"/>
      <c r="DMA130"/>
      <c r="DMC130"/>
      <c r="DME130"/>
      <c r="DMG130"/>
      <c r="DMI130"/>
      <c r="DMK130"/>
      <c r="DMM130"/>
      <c r="DMO130"/>
      <c r="DMQ130"/>
      <c r="DMS130"/>
      <c r="DMU130"/>
      <c r="DMW130"/>
      <c r="DMY130"/>
      <c r="DNA130"/>
      <c r="DNC130"/>
      <c r="DNE130"/>
      <c r="DNG130"/>
      <c r="DNI130"/>
      <c r="DNK130"/>
      <c r="DNM130"/>
      <c r="DNO130"/>
      <c r="DNQ130"/>
      <c r="DNS130"/>
      <c r="DNU130"/>
      <c r="DNW130"/>
      <c r="DNY130"/>
      <c r="DOA130"/>
      <c r="DOC130"/>
      <c r="DOE130"/>
      <c r="DOG130"/>
      <c r="DOI130"/>
      <c r="DOK130"/>
      <c r="DOM130"/>
      <c r="DOO130"/>
      <c r="DOQ130"/>
      <c r="DOS130"/>
      <c r="DOU130"/>
      <c r="DOW130"/>
      <c r="DOY130"/>
      <c r="DPA130"/>
      <c r="DPC130"/>
      <c r="DPE130"/>
      <c r="DPG130"/>
      <c r="DPI130"/>
      <c r="DPK130"/>
      <c r="DPM130"/>
      <c r="DPO130"/>
      <c r="DPQ130"/>
      <c r="DPS130"/>
      <c r="DPU130"/>
      <c r="DPW130"/>
      <c r="DPY130"/>
      <c r="DQA130"/>
      <c r="DQC130"/>
      <c r="DQE130"/>
      <c r="DQG130"/>
      <c r="DQI130"/>
      <c r="DQK130"/>
      <c r="DQM130"/>
      <c r="DQO130"/>
      <c r="DQQ130"/>
      <c r="DQS130"/>
      <c r="DQU130"/>
      <c r="DQW130"/>
      <c r="DQY130"/>
      <c r="DRA130"/>
      <c r="DRC130"/>
      <c r="DRE130"/>
      <c r="DRG130"/>
      <c r="DRI130"/>
      <c r="DRK130"/>
      <c r="DRM130"/>
      <c r="DRO130"/>
      <c r="DRQ130"/>
      <c r="DRS130"/>
      <c r="DRU130"/>
      <c r="DRW130"/>
      <c r="DRY130"/>
      <c r="DSA130"/>
      <c r="DSC130"/>
      <c r="DSE130"/>
      <c r="DSG130"/>
      <c r="DSI130"/>
      <c r="DSK130"/>
      <c r="DSM130"/>
      <c r="DSO130"/>
      <c r="DSQ130"/>
      <c r="DSS130"/>
      <c r="DSU130"/>
      <c r="DSW130"/>
      <c r="DSY130"/>
      <c r="DTA130"/>
      <c r="DTC130"/>
      <c r="DTE130"/>
      <c r="DTG130"/>
      <c r="DTI130"/>
      <c r="DTK130"/>
      <c r="DTM130"/>
      <c r="DTO130"/>
      <c r="DTQ130"/>
      <c r="DTS130"/>
      <c r="DTU130"/>
      <c r="DTW130"/>
      <c r="DTY130"/>
      <c r="DUA130"/>
      <c r="DUC130"/>
      <c r="DUE130"/>
      <c r="DUG130"/>
      <c r="DUI130"/>
      <c r="DUK130"/>
      <c r="DUM130"/>
      <c r="DUO130"/>
      <c r="DUQ130"/>
      <c r="DUS130"/>
      <c r="DUU130"/>
      <c r="DUW130"/>
      <c r="DUY130"/>
      <c r="DVA130"/>
      <c r="DVC130"/>
      <c r="DVE130"/>
      <c r="DVG130"/>
      <c r="DVI130"/>
      <c r="DVK130"/>
      <c r="DVM130"/>
      <c r="DVO130"/>
      <c r="DVQ130"/>
      <c r="DVS130"/>
      <c r="DVU130"/>
      <c r="DVW130"/>
      <c r="DVY130"/>
      <c r="DWA130"/>
      <c r="DWC130"/>
      <c r="DWE130"/>
      <c r="DWG130"/>
      <c r="DWI130"/>
      <c r="DWK130"/>
      <c r="DWM130"/>
      <c r="DWO130"/>
      <c r="DWQ130"/>
      <c r="DWS130"/>
      <c r="DWU130"/>
      <c r="DWW130"/>
      <c r="DWY130"/>
      <c r="DXA130"/>
      <c r="DXC130"/>
      <c r="DXE130"/>
      <c r="DXG130"/>
      <c r="DXI130"/>
      <c r="DXK130"/>
      <c r="DXM130"/>
      <c r="DXO130"/>
      <c r="DXQ130"/>
      <c r="DXS130"/>
      <c r="DXU130"/>
      <c r="DXW130"/>
      <c r="DXY130"/>
      <c r="DYA130"/>
      <c r="DYC130"/>
      <c r="DYE130"/>
      <c r="DYG130"/>
      <c r="DYI130"/>
      <c r="DYK130"/>
      <c r="DYM130"/>
      <c r="DYO130"/>
      <c r="DYQ130"/>
      <c r="DYS130"/>
      <c r="DYU130"/>
      <c r="DYW130"/>
      <c r="DYY130"/>
      <c r="DZA130"/>
      <c r="DZC130"/>
      <c r="DZE130"/>
      <c r="DZG130"/>
      <c r="DZI130"/>
      <c r="DZK130"/>
      <c r="DZM130"/>
      <c r="DZO130"/>
      <c r="DZQ130"/>
      <c r="DZS130"/>
      <c r="DZU130"/>
      <c r="DZW130"/>
      <c r="DZY130"/>
      <c r="EAA130"/>
      <c r="EAC130"/>
      <c r="EAE130"/>
      <c r="EAG130"/>
      <c r="EAI130"/>
      <c r="EAK130"/>
      <c r="EAM130"/>
      <c r="EAO130"/>
      <c r="EAQ130"/>
      <c r="EAS130"/>
      <c r="EAU130"/>
      <c r="EAW130"/>
      <c r="EAY130"/>
      <c r="EBA130"/>
      <c r="EBC130"/>
      <c r="EBE130"/>
      <c r="EBG130"/>
      <c r="EBI130"/>
      <c r="EBK130"/>
      <c r="EBM130"/>
      <c r="EBO130"/>
      <c r="EBQ130"/>
      <c r="EBS130"/>
      <c r="EBU130"/>
      <c r="EBW130"/>
      <c r="EBY130"/>
      <c r="ECA130"/>
      <c r="ECC130"/>
      <c r="ECE130"/>
      <c r="ECG130"/>
      <c r="ECI130"/>
      <c r="ECK130"/>
      <c r="ECM130"/>
      <c r="ECO130"/>
      <c r="ECQ130"/>
      <c r="ECS130"/>
      <c r="ECU130"/>
      <c r="ECW130"/>
      <c r="ECY130"/>
      <c r="EDA130"/>
      <c r="EDC130"/>
      <c r="EDE130"/>
      <c r="EDG130"/>
      <c r="EDI130"/>
      <c r="EDK130"/>
      <c r="EDM130"/>
      <c r="EDO130"/>
      <c r="EDQ130"/>
      <c r="EDS130"/>
      <c r="EDU130"/>
      <c r="EDW130"/>
      <c r="EDY130"/>
      <c r="EEA130"/>
      <c r="EEC130"/>
      <c r="EEE130"/>
      <c r="EEG130"/>
      <c r="EEI130"/>
      <c r="EEK130"/>
      <c r="EEM130"/>
      <c r="EEO130"/>
      <c r="EEQ130"/>
      <c r="EES130"/>
      <c r="EEU130"/>
      <c r="EEW130"/>
      <c r="EEY130"/>
      <c r="EFA130"/>
      <c r="EFC130"/>
      <c r="EFE130"/>
      <c r="EFG130"/>
      <c r="EFI130"/>
      <c r="EFK130"/>
      <c r="EFM130"/>
      <c r="EFO130"/>
      <c r="EFQ130"/>
      <c r="EFS130"/>
      <c r="EFU130"/>
      <c r="EFW130"/>
      <c r="EFY130"/>
      <c r="EGA130"/>
      <c r="EGC130"/>
      <c r="EGE130"/>
      <c r="EGG130"/>
      <c r="EGI130"/>
      <c r="EGK130"/>
      <c r="EGM130"/>
      <c r="EGO130"/>
      <c r="EGQ130"/>
      <c r="EGS130"/>
      <c r="EGU130"/>
      <c r="EGW130"/>
      <c r="EGY130"/>
      <c r="EHA130"/>
      <c r="EHC130"/>
      <c r="EHE130"/>
      <c r="EHG130"/>
      <c r="EHI130"/>
      <c r="EHK130"/>
      <c r="EHM130"/>
      <c r="EHO130"/>
      <c r="EHQ130"/>
      <c r="EHS130"/>
      <c r="EHU130"/>
      <c r="EHW130"/>
      <c r="EHY130"/>
      <c r="EIA130"/>
      <c r="EIC130"/>
      <c r="EIE130"/>
      <c r="EIG130"/>
      <c r="EII130"/>
      <c r="EIK130"/>
      <c r="EIM130"/>
      <c r="EIO130"/>
      <c r="EIQ130"/>
      <c r="EIS130"/>
      <c r="EIU130"/>
      <c r="EIW130"/>
      <c r="EIY130"/>
      <c r="EJA130"/>
      <c r="EJC130"/>
      <c r="EJE130"/>
      <c r="EJG130"/>
      <c r="EJI130"/>
      <c r="EJK130"/>
      <c r="EJM130"/>
      <c r="EJO130"/>
      <c r="EJQ130"/>
      <c r="EJS130"/>
      <c r="EJU130"/>
      <c r="EJW130"/>
      <c r="EJY130"/>
      <c r="EKA130"/>
      <c r="EKC130"/>
      <c r="EKE130"/>
      <c r="EKG130"/>
      <c r="EKI130"/>
      <c r="EKK130"/>
      <c r="EKM130"/>
      <c r="EKO130"/>
      <c r="EKQ130"/>
      <c r="EKS130"/>
      <c r="EKU130"/>
      <c r="EKW130"/>
      <c r="EKY130"/>
      <c r="ELA130"/>
      <c r="ELC130"/>
      <c r="ELE130"/>
      <c r="ELG130"/>
      <c r="ELI130"/>
      <c r="ELK130"/>
      <c r="ELM130"/>
      <c r="ELO130"/>
      <c r="ELQ130"/>
      <c r="ELS130"/>
      <c r="ELU130"/>
      <c r="ELW130"/>
      <c r="ELY130"/>
      <c r="EMA130"/>
      <c r="EMC130"/>
      <c r="EME130"/>
      <c r="EMG130"/>
      <c r="EMI130"/>
      <c r="EMK130"/>
      <c r="EMM130"/>
      <c r="EMO130"/>
      <c r="EMQ130"/>
      <c r="EMS130"/>
      <c r="EMU130"/>
      <c r="EMW130"/>
      <c r="EMY130"/>
      <c r="ENA130"/>
      <c r="ENC130"/>
      <c r="ENE130"/>
      <c r="ENG130"/>
      <c r="ENI130"/>
      <c r="ENK130"/>
      <c r="ENM130"/>
      <c r="ENO130"/>
      <c r="ENQ130"/>
      <c r="ENS130"/>
      <c r="ENU130"/>
      <c r="ENW130"/>
      <c r="ENY130"/>
      <c r="EOA130"/>
      <c r="EOC130"/>
      <c r="EOE130"/>
      <c r="EOG130"/>
      <c r="EOI130"/>
      <c r="EOK130"/>
      <c r="EOM130"/>
      <c r="EOO130"/>
      <c r="EOQ130"/>
      <c r="EOS130"/>
      <c r="EOU130"/>
      <c r="EOW130"/>
      <c r="EOY130"/>
      <c r="EPA130"/>
      <c r="EPC130"/>
      <c r="EPE130"/>
      <c r="EPG130"/>
      <c r="EPI130"/>
      <c r="EPK130"/>
      <c r="EPM130"/>
      <c r="EPO130"/>
      <c r="EPQ130"/>
      <c r="EPS130"/>
      <c r="EPU130"/>
      <c r="EPW130"/>
      <c r="EPY130"/>
      <c r="EQA130"/>
      <c r="EQC130"/>
      <c r="EQE130"/>
      <c r="EQG130"/>
      <c r="EQI130"/>
      <c r="EQK130"/>
      <c r="EQM130"/>
      <c r="EQO130"/>
      <c r="EQQ130"/>
      <c r="EQS130"/>
      <c r="EQU130"/>
      <c r="EQW130"/>
      <c r="EQY130"/>
      <c r="ERA130"/>
      <c r="ERC130"/>
      <c r="ERE130"/>
      <c r="ERG130"/>
      <c r="ERI130"/>
      <c r="ERK130"/>
      <c r="ERM130"/>
      <c r="ERO130"/>
      <c r="ERQ130"/>
      <c r="ERS130"/>
      <c r="ERU130"/>
      <c r="ERW130"/>
      <c r="ERY130"/>
      <c r="ESA130"/>
      <c r="ESC130"/>
      <c r="ESE130"/>
      <c r="ESG130"/>
      <c r="ESI130"/>
      <c r="ESK130"/>
      <c r="ESM130"/>
      <c r="ESO130"/>
      <c r="ESQ130"/>
      <c r="ESS130"/>
      <c r="ESU130"/>
      <c r="ESW130"/>
      <c r="ESY130"/>
      <c r="ETA130"/>
      <c r="ETC130"/>
      <c r="ETE130"/>
      <c r="ETG130"/>
      <c r="ETI130"/>
      <c r="ETK130"/>
      <c r="ETM130"/>
      <c r="ETO130"/>
      <c r="ETQ130"/>
      <c r="ETS130"/>
      <c r="ETU130"/>
      <c r="ETW130"/>
      <c r="ETY130"/>
      <c r="EUA130"/>
      <c r="EUC130"/>
      <c r="EUE130"/>
      <c r="EUG130"/>
      <c r="EUI130"/>
      <c r="EUK130"/>
      <c r="EUM130"/>
      <c r="EUO130"/>
      <c r="EUQ130"/>
      <c r="EUS130"/>
      <c r="EUU130"/>
      <c r="EUW130"/>
      <c r="EUY130"/>
      <c r="EVA130"/>
      <c r="EVC130"/>
      <c r="EVE130"/>
      <c r="EVG130"/>
      <c r="EVI130"/>
      <c r="EVK130"/>
      <c r="EVM130"/>
      <c r="EVO130"/>
      <c r="EVQ130"/>
      <c r="EVS130"/>
      <c r="EVU130"/>
      <c r="EVW130"/>
      <c r="EVY130"/>
      <c r="EWA130"/>
      <c r="EWC130"/>
      <c r="EWE130"/>
      <c r="EWG130"/>
      <c r="EWI130"/>
      <c r="EWK130"/>
      <c r="EWM130"/>
      <c r="EWO130"/>
      <c r="EWQ130"/>
      <c r="EWS130"/>
      <c r="EWU130"/>
      <c r="EWW130"/>
      <c r="EWY130"/>
      <c r="EXA130"/>
      <c r="EXC130"/>
      <c r="EXE130"/>
      <c r="EXG130"/>
      <c r="EXI130"/>
      <c r="EXK130"/>
      <c r="EXM130"/>
      <c r="EXO130"/>
      <c r="EXQ130"/>
      <c r="EXS130"/>
      <c r="EXU130"/>
      <c r="EXW130"/>
      <c r="EXY130"/>
      <c r="EYA130"/>
      <c r="EYC130"/>
      <c r="EYE130"/>
      <c r="EYG130"/>
      <c r="EYI130"/>
      <c r="EYK130"/>
      <c r="EYM130"/>
      <c r="EYO130"/>
      <c r="EYQ130"/>
      <c r="EYS130"/>
      <c r="EYU130"/>
      <c r="EYW130"/>
      <c r="EYY130"/>
      <c r="EZA130"/>
      <c r="EZC130"/>
      <c r="EZE130"/>
      <c r="EZG130"/>
      <c r="EZI130"/>
      <c r="EZK130"/>
      <c r="EZM130"/>
      <c r="EZO130"/>
      <c r="EZQ130"/>
      <c r="EZS130"/>
      <c r="EZU130"/>
      <c r="EZW130"/>
      <c r="EZY130"/>
      <c r="FAA130"/>
      <c r="FAC130"/>
      <c r="FAE130"/>
      <c r="FAG130"/>
      <c r="FAI130"/>
      <c r="FAK130"/>
      <c r="FAM130"/>
      <c r="FAO130"/>
      <c r="FAQ130"/>
      <c r="FAS130"/>
      <c r="FAU130"/>
      <c r="FAW130"/>
      <c r="FAY130"/>
      <c r="FBA130"/>
      <c r="FBC130"/>
      <c r="FBE130"/>
      <c r="FBG130"/>
      <c r="FBI130"/>
      <c r="FBK130"/>
      <c r="FBM130"/>
      <c r="FBO130"/>
      <c r="FBQ130"/>
      <c r="FBS130"/>
      <c r="FBU130"/>
      <c r="FBW130"/>
      <c r="FBY130"/>
      <c r="FCA130"/>
      <c r="FCC130"/>
      <c r="FCE130"/>
      <c r="FCG130"/>
      <c r="FCI130"/>
      <c r="FCK130"/>
      <c r="FCM130"/>
      <c r="FCO130"/>
      <c r="FCQ130"/>
      <c r="FCS130"/>
      <c r="FCU130"/>
      <c r="FCW130"/>
      <c r="FCY130"/>
      <c r="FDA130"/>
      <c r="FDC130"/>
      <c r="FDE130"/>
      <c r="FDG130"/>
      <c r="FDI130"/>
      <c r="FDK130"/>
      <c r="FDM130"/>
      <c r="FDO130"/>
      <c r="FDQ130"/>
      <c r="FDS130"/>
      <c r="FDU130"/>
      <c r="FDW130"/>
      <c r="FDY130"/>
      <c r="FEA130"/>
      <c r="FEC130"/>
      <c r="FEE130"/>
      <c r="FEG130"/>
      <c r="FEI130"/>
      <c r="FEK130"/>
      <c r="FEM130"/>
      <c r="FEO130"/>
      <c r="FEQ130"/>
      <c r="FES130"/>
      <c r="FEU130"/>
      <c r="FEW130"/>
      <c r="FEY130"/>
      <c r="FFA130"/>
      <c r="FFC130"/>
      <c r="FFE130"/>
      <c r="FFG130"/>
      <c r="FFI130"/>
      <c r="FFK130"/>
      <c r="FFM130"/>
      <c r="FFO130"/>
      <c r="FFQ130"/>
      <c r="FFS130"/>
      <c r="FFU130"/>
      <c r="FFW130"/>
      <c r="FFY130"/>
      <c r="FGA130"/>
      <c r="FGC130"/>
      <c r="FGE130"/>
      <c r="FGG130"/>
      <c r="FGI130"/>
      <c r="FGK130"/>
      <c r="FGM130"/>
      <c r="FGO130"/>
      <c r="FGQ130"/>
      <c r="FGS130"/>
      <c r="FGU130"/>
      <c r="FGW130"/>
      <c r="FGY130"/>
      <c r="FHA130"/>
      <c r="FHC130"/>
      <c r="FHE130"/>
      <c r="FHG130"/>
      <c r="FHI130"/>
      <c r="FHK130"/>
      <c r="FHM130"/>
      <c r="FHO130"/>
      <c r="FHQ130"/>
      <c r="FHS130"/>
      <c r="FHU130"/>
      <c r="FHW130"/>
      <c r="FHY130"/>
      <c r="FIA130"/>
      <c r="FIC130"/>
      <c r="FIE130"/>
      <c r="FIG130"/>
      <c r="FII130"/>
      <c r="FIK130"/>
      <c r="FIM130"/>
      <c r="FIO130"/>
      <c r="FIQ130"/>
      <c r="FIS130"/>
      <c r="FIU130"/>
      <c r="FIW130"/>
      <c r="FIY130"/>
      <c r="FJA130"/>
      <c r="FJC130"/>
      <c r="FJE130"/>
      <c r="FJG130"/>
      <c r="FJI130"/>
      <c r="FJK130"/>
      <c r="FJM130"/>
      <c r="FJO130"/>
      <c r="FJQ130"/>
      <c r="FJS130"/>
      <c r="FJU130"/>
      <c r="FJW130"/>
      <c r="FJY130"/>
      <c r="FKA130"/>
      <c r="FKC130"/>
      <c r="FKE130"/>
      <c r="FKG130"/>
      <c r="FKI130"/>
      <c r="FKK130"/>
      <c r="FKM130"/>
      <c r="FKO130"/>
      <c r="FKQ130"/>
      <c r="FKS130"/>
      <c r="FKU130"/>
      <c r="FKW130"/>
      <c r="FKY130"/>
      <c r="FLA130"/>
      <c r="FLC130"/>
      <c r="FLE130"/>
      <c r="FLG130"/>
      <c r="FLI130"/>
      <c r="FLK130"/>
      <c r="FLM130"/>
      <c r="FLO130"/>
      <c r="FLQ130"/>
      <c r="FLS130"/>
      <c r="FLU130"/>
      <c r="FLW130"/>
      <c r="FLY130"/>
      <c r="FMA130"/>
      <c r="FMC130"/>
      <c r="FME130"/>
      <c r="FMG130"/>
      <c r="FMI130"/>
      <c r="FMK130"/>
      <c r="FMM130"/>
      <c r="FMO130"/>
      <c r="FMQ130"/>
      <c r="FMS130"/>
      <c r="FMU130"/>
      <c r="FMW130"/>
      <c r="FMY130"/>
      <c r="FNA130"/>
      <c r="FNC130"/>
      <c r="FNE130"/>
      <c r="FNG130"/>
      <c r="FNI130"/>
      <c r="FNK130"/>
      <c r="FNM130"/>
      <c r="FNO130"/>
      <c r="FNQ130"/>
      <c r="FNS130"/>
      <c r="FNU130"/>
      <c r="FNW130"/>
      <c r="FNY130"/>
      <c r="FOA130"/>
      <c r="FOC130"/>
      <c r="FOE130"/>
      <c r="FOG130"/>
      <c r="FOI130"/>
      <c r="FOK130"/>
      <c r="FOM130"/>
      <c r="FOO130"/>
      <c r="FOQ130"/>
      <c r="FOS130"/>
      <c r="FOU130"/>
      <c r="FOW130"/>
      <c r="FOY130"/>
      <c r="FPA130"/>
      <c r="FPC130"/>
      <c r="FPE130"/>
      <c r="FPG130"/>
      <c r="FPI130"/>
      <c r="FPK130"/>
      <c r="FPM130"/>
      <c r="FPO130"/>
      <c r="FPQ130"/>
      <c r="FPS130"/>
      <c r="FPU130"/>
      <c r="FPW130"/>
      <c r="FPY130"/>
      <c r="FQA130"/>
      <c r="FQC130"/>
      <c r="FQE130"/>
      <c r="FQG130"/>
      <c r="FQI130"/>
      <c r="FQK130"/>
      <c r="FQM130"/>
      <c r="FQO130"/>
      <c r="FQQ130"/>
      <c r="FQS130"/>
      <c r="FQU130"/>
      <c r="FQW130"/>
      <c r="FQY130"/>
      <c r="FRA130"/>
      <c r="FRC130"/>
      <c r="FRE130"/>
      <c r="FRG130"/>
      <c r="FRI130"/>
      <c r="FRK130"/>
      <c r="FRM130"/>
      <c r="FRO130"/>
      <c r="FRQ130"/>
      <c r="FRS130"/>
      <c r="FRU130"/>
      <c r="FRW130"/>
      <c r="FRY130"/>
      <c r="FSA130"/>
      <c r="FSC130"/>
      <c r="FSE130"/>
      <c r="FSG130"/>
      <c r="FSI130"/>
      <c r="FSK130"/>
      <c r="FSM130"/>
      <c r="FSO130"/>
      <c r="FSQ130"/>
      <c r="FSS130"/>
      <c r="FSU130"/>
      <c r="FSW130"/>
      <c r="FSY130"/>
      <c r="FTA130"/>
      <c r="FTC130"/>
      <c r="FTE130"/>
      <c r="FTG130"/>
      <c r="FTI130"/>
      <c r="FTK130"/>
      <c r="FTM130"/>
      <c r="FTO130"/>
      <c r="FTQ130"/>
      <c r="FTS130"/>
      <c r="FTU130"/>
      <c r="FTW130"/>
      <c r="FTY130"/>
      <c r="FUA130"/>
      <c r="FUC130"/>
      <c r="FUE130"/>
      <c r="FUG130"/>
      <c r="FUI130"/>
      <c r="FUK130"/>
      <c r="FUM130"/>
      <c r="FUO130"/>
      <c r="FUQ130"/>
      <c r="FUS130"/>
      <c r="FUU130"/>
      <c r="FUW130"/>
      <c r="FUY130"/>
      <c r="FVA130"/>
      <c r="FVC130"/>
      <c r="FVE130"/>
      <c r="FVG130"/>
      <c r="FVI130"/>
      <c r="FVK130"/>
      <c r="FVM130"/>
      <c r="FVO130"/>
      <c r="FVQ130"/>
      <c r="FVS130"/>
      <c r="FVU130"/>
      <c r="FVW130"/>
      <c r="FVY130"/>
      <c r="FWA130"/>
      <c r="FWC130"/>
      <c r="FWE130"/>
      <c r="FWG130"/>
      <c r="FWI130"/>
      <c r="FWK130"/>
      <c r="FWM130"/>
      <c r="FWO130"/>
      <c r="FWQ130"/>
      <c r="FWS130"/>
      <c r="FWU130"/>
      <c r="FWW130"/>
      <c r="FWY130"/>
      <c r="FXA130"/>
      <c r="FXC130"/>
      <c r="FXE130"/>
      <c r="FXG130"/>
      <c r="FXI130"/>
      <c r="FXK130"/>
      <c r="FXM130"/>
      <c r="FXO130"/>
      <c r="FXQ130"/>
      <c r="FXS130"/>
      <c r="FXU130"/>
      <c r="FXW130"/>
      <c r="FXY130"/>
      <c r="FYA130"/>
      <c r="FYC130"/>
      <c r="FYE130"/>
      <c r="FYG130"/>
      <c r="FYI130"/>
      <c r="FYK130"/>
      <c r="FYM130"/>
      <c r="FYO130"/>
      <c r="FYQ130"/>
      <c r="FYS130"/>
      <c r="FYU130"/>
      <c r="FYW130"/>
      <c r="FYY130"/>
      <c r="FZA130"/>
      <c r="FZC130"/>
      <c r="FZE130"/>
      <c r="FZG130"/>
      <c r="FZI130"/>
      <c r="FZK130"/>
      <c r="FZM130"/>
      <c r="FZO130"/>
      <c r="FZQ130"/>
      <c r="FZS130"/>
      <c r="FZU130"/>
      <c r="FZW130"/>
      <c r="FZY130"/>
      <c r="GAA130"/>
      <c r="GAC130"/>
      <c r="GAE130"/>
      <c r="GAG130"/>
      <c r="GAI130"/>
      <c r="GAK130"/>
      <c r="GAM130"/>
      <c r="GAO130"/>
      <c r="GAQ130"/>
      <c r="GAS130"/>
      <c r="GAU130"/>
      <c r="GAW130"/>
      <c r="GAY130"/>
      <c r="GBA130"/>
      <c r="GBC130"/>
      <c r="GBE130"/>
      <c r="GBG130"/>
      <c r="GBI130"/>
      <c r="GBK130"/>
      <c r="GBM130"/>
      <c r="GBO130"/>
      <c r="GBQ130"/>
      <c r="GBS130"/>
      <c r="GBU130"/>
      <c r="GBW130"/>
      <c r="GBY130"/>
      <c r="GCA130"/>
      <c r="GCC130"/>
      <c r="GCE130"/>
      <c r="GCG130"/>
      <c r="GCI130"/>
      <c r="GCK130"/>
      <c r="GCM130"/>
      <c r="GCO130"/>
      <c r="GCQ130"/>
      <c r="GCS130"/>
      <c r="GCU130"/>
      <c r="GCW130"/>
      <c r="GCY130"/>
      <c r="GDA130"/>
      <c r="GDC130"/>
      <c r="GDE130"/>
      <c r="GDG130"/>
      <c r="GDI130"/>
      <c r="GDK130"/>
      <c r="GDM130"/>
      <c r="GDO130"/>
      <c r="GDQ130"/>
      <c r="GDS130"/>
      <c r="GDU130"/>
      <c r="GDW130"/>
      <c r="GDY130"/>
      <c r="GEA130"/>
      <c r="GEC130"/>
      <c r="GEE130"/>
      <c r="GEG130"/>
      <c r="GEI130"/>
      <c r="GEK130"/>
      <c r="GEM130"/>
      <c r="GEO130"/>
      <c r="GEQ130"/>
      <c r="GES130"/>
      <c r="GEU130"/>
      <c r="GEW130"/>
      <c r="GEY130"/>
      <c r="GFA130"/>
      <c r="GFC130"/>
      <c r="GFE130"/>
      <c r="GFG130"/>
      <c r="GFI130"/>
      <c r="GFK130"/>
      <c r="GFM130"/>
      <c r="GFO130"/>
      <c r="GFQ130"/>
      <c r="GFS130"/>
      <c r="GFU130"/>
      <c r="GFW130"/>
      <c r="GFY130"/>
      <c r="GGA130"/>
      <c r="GGC130"/>
      <c r="GGE130"/>
      <c r="GGG130"/>
      <c r="GGI130"/>
      <c r="GGK130"/>
      <c r="GGM130"/>
      <c r="GGO130"/>
      <c r="GGQ130"/>
      <c r="GGS130"/>
      <c r="GGU130"/>
      <c r="GGW130"/>
      <c r="GGY130"/>
      <c r="GHA130"/>
      <c r="GHC130"/>
      <c r="GHE130"/>
      <c r="GHG130"/>
      <c r="GHI130"/>
      <c r="GHK130"/>
      <c r="GHM130"/>
      <c r="GHO130"/>
      <c r="GHQ130"/>
      <c r="GHS130"/>
      <c r="GHU130"/>
      <c r="GHW130"/>
      <c r="GHY130"/>
      <c r="GIA130"/>
      <c r="GIC130"/>
      <c r="GIE130"/>
      <c r="GIG130"/>
      <c r="GII130"/>
      <c r="GIK130"/>
      <c r="GIM130"/>
      <c r="GIO130"/>
      <c r="GIQ130"/>
      <c r="GIS130"/>
      <c r="GIU130"/>
      <c r="GIW130"/>
      <c r="GIY130"/>
      <c r="GJA130"/>
      <c r="GJC130"/>
      <c r="GJE130"/>
      <c r="GJG130"/>
      <c r="GJI130"/>
      <c r="GJK130"/>
      <c r="GJM130"/>
      <c r="GJO130"/>
      <c r="GJQ130"/>
      <c r="GJS130"/>
      <c r="GJU130"/>
      <c r="GJW130"/>
      <c r="GJY130"/>
      <c r="GKA130"/>
      <c r="GKC130"/>
      <c r="GKE130"/>
      <c r="GKG130"/>
      <c r="GKI130"/>
      <c r="GKK130"/>
      <c r="GKM130"/>
      <c r="GKO130"/>
      <c r="GKQ130"/>
      <c r="GKS130"/>
      <c r="GKU130"/>
      <c r="GKW130"/>
      <c r="GKY130"/>
      <c r="GLA130"/>
      <c r="GLC130"/>
      <c r="GLE130"/>
      <c r="GLG130"/>
      <c r="GLI130"/>
      <c r="GLK130"/>
      <c r="GLM130"/>
      <c r="GLO130"/>
      <c r="GLQ130"/>
      <c r="GLS130"/>
      <c r="GLU130"/>
      <c r="GLW130"/>
      <c r="GLY130"/>
      <c r="GMA130"/>
      <c r="GMC130"/>
      <c r="GME130"/>
      <c r="GMG130"/>
      <c r="GMI130"/>
      <c r="GMK130"/>
      <c r="GMM130"/>
      <c r="GMO130"/>
      <c r="GMQ130"/>
      <c r="GMS130"/>
      <c r="GMU130"/>
      <c r="GMW130"/>
      <c r="GMY130"/>
      <c r="GNA130"/>
      <c r="GNC130"/>
      <c r="GNE130"/>
      <c r="GNG130"/>
      <c r="GNI130"/>
      <c r="GNK130"/>
      <c r="GNM130"/>
      <c r="GNO130"/>
      <c r="GNQ130"/>
      <c r="GNS130"/>
      <c r="GNU130"/>
      <c r="GNW130"/>
      <c r="GNY130"/>
      <c r="GOA130"/>
      <c r="GOC130"/>
      <c r="GOE130"/>
      <c r="GOG130"/>
      <c r="GOI130"/>
      <c r="GOK130"/>
      <c r="GOM130"/>
      <c r="GOO130"/>
      <c r="GOQ130"/>
      <c r="GOS130"/>
      <c r="GOU130"/>
      <c r="GOW130"/>
      <c r="GOY130"/>
      <c r="GPA130"/>
      <c r="GPC130"/>
      <c r="GPE130"/>
      <c r="GPG130"/>
      <c r="GPI130"/>
      <c r="GPK130"/>
      <c r="GPM130"/>
      <c r="GPO130"/>
      <c r="GPQ130"/>
      <c r="GPS130"/>
      <c r="GPU130"/>
      <c r="GPW130"/>
      <c r="GPY130"/>
      <c r="GQA130"/>
      <c r="GQC130"/>
      <c r="GQE130"/>
      <c r="GQG130"/>
      <c r="GQI130"/>
      <c r="GQK130"/>
      <c r="GQM130"/>
      <c r="GQO130"/>
      <c r="GQQ130"/>
      <c r="GQS130"/>
      <c r="GQU130"/>
      <c r="GQW130"/>
      <c r="GQY130"/>
      <c r="GRA130"/>
      <c r="GRC130"/>
      <c r="GRE130"/>
      <c r="GRG130"/>
      <c r="GRI130"/>
      <c r="GRK130"/>
      <c r="GRM130"/>
      <c r="GRO130"/>
      <c r="GRQ130"/>
      <c r="GRS130"/>
      <c r="GRU130"/>
      <c r="GRW130"/>
      <c r="GRY130"/>
      <c r="GSA130"/>
      <c r="GSC130"/>
      <c r="GSE130"/>
      <c r="GSG130"/>
      <c r="GSI130"/>
      <c r="GSK130"/>
      <c r="GSM130"/>
      <c r="GSO130"/>
      <c r="GSQ130"/>
      <c r="GSS130"/>
      <c r="GSU130"/>
      <c r="GSW130"/>
      <c r="GSY130"/>
      <c r="GTA130"/>
      <c r="GTC130"/>
      <c r="GTE130"/>
      <c r="GTG130"/>
      <c r="GTI130"/>
      <c r="GTK130"/>
      <c r="GTM130"/>
      <c r="GTO130"/>
      <c r="GTQ130"/>
      <c r="GTS130"/>
      <c r="GTU130"/>
      <c r="GTW130"/>
      <c r="GTY130"/>
      <c r="GUA130"/>
      <c r="GUC130"/>
      <c r="GUE130"/>
      <c r="GUG130"/>
      <c r="GUI130"/>
      <c r="GUK130"/>
      <c r="GUM130"/>
      <c r="GUO130"/>
      <c r="GUQ130"/>
      <c r="GUS130"/>
      <c r="GUU130"/>
      <c r="GUW130"/>
      <c r="GUY130"/>
      <c r="GVA130"/>
      <c r="GVC130"/>
      <c r="GVE130"/>
      <c r="GVG130"/>
      <c r="GVI130"/>
      <c r="GVK130"/>
      <c r="GVM130"/>
      <c r="GVO130"/>
      <c r="GVQ130"/>
      <c r="GVS130"/>
      <c r="GVU130"/>
      <c r="GVW130"/>
      <c r="GVY130"/>
      <c r="GWA130"/>
      <c r="GWC130"/>
      <c r="GWE130"/>
      <c r="GWG130"/>
      <c r="GWI130"/>
      <c r="GWK130"/>
      <c r="GWM130"/>
      <c r="GWO130"/>
      <c r="GWQ130"/>
      <c r="GWS130"/>
      <c r="GWU130"/>
      <c r="GWW130"/>
      <c r="GWY130"/>
      <c r="GXA130"/>
      <c r="GXC130"/>
      <c r="GXE130"/>
      <c r="GXG130"/>
      <c r="GXI130"/>
      <c r="GXK130"/>
      <c r="GXM130"/>
      <c r="GXO130"/>
      <c r="GXQ130"/>
      <c r="GXS130"/>
      <c r="GXU130"/>
      <c r="GXW130"/>
      <c r="GXY130"/>
      <c r="GYA130"/>
      <c r="GYC130"/>
      <c r="GYE130"/>
      <c r="GYG130"/>
      <c r="GYI130"/>
      <c r="GYK130"/>
      <c r="GYM130"/>
      <c r="GYO130"/>
      <c r="GYQ130"/>
      <c r="GYS130"/>
      <c r="GYU130"/>
      <c r="GYW130"/>
      <c r="GYY130"/>
      <c r="GZA130"/>
      <c r="GZC130"/>
      <c r="GZE130"/>
      <c r="GZG130"/>
      <c r="GZI130"/>
      <c r="GZK130"/>
      <c r="GZM130"/>
      <c r="GZO130"/>
      <c r="GZQ130"/>
      <c r="GZS130"/>
      <c r="GZU130"/>
      <c r="GZW130"/>
      <c r="GZY130"/>
      <c r="HAA130"/>
      <c r="HAC130"/>
      <c r="HAE130"/>
      <c r="HAG130"/>
      <c r="HAI130"/>
      <c r="HAK130"/>
      <c r="HAM130"/>
      <c r="HAO130"/>
      <c r="HAQ130"/>
      <c r="HAS130"/>
      <c r="HAU130"/>
      <c r="HAW130"/>
      <c r="HAY130"/>
      <c r="HBA130"/>
      <c r="HBC130"/>
      <c r="HBE130"/>
      <c r="HBG130"/>
      <c r="HBI130"/>
      <c r="HBK130"/>
      <c r="HBM130"/>
      <c r="HBO130"/>
      <c r="HBQ130"/>
      <c r="HBS130"/>
      <c r="HBU130"/>
      <c r="HBW130"/>
      <c r="HBY130"/>
      <c r="HCA130"/>
      <c r="HCC130"/>
      <c r="HCE130"/>
      <c r="HCG130"/>
      <c r="HCI130"/>
      <c r="HCK130"/>
      <c r="HCM130"/>
      <c r="HCO130"/>
      <c r="HCQ130"/>
      <c r="HCS130"/>
      <c r="HCU130"/>
      <c r="HCW130"/>
      <c r="HCY130"/>
      <c r="HDA130"/>
      <c r="HDC130"/>
      <c r="HDE130"/>
      <c r="HDG130"/>
      <c r="HDI130"/>
      <c r="HDK130"/>
      <c r="HDM130"/>
      <c r="HDO130"/>
      <c r="HDQ130"/>
      <c r="HDS130"/>
      <c r="HDU130"/>
      <c r="HDW130"/>
      <c r="HDY130"/>
      <c r="HEA130"/>
      <c r="HEC130"/>
      <c r="HEE130"/>
      <c r="HEG130"/>
      <c r="HEI130"/>
      <c r="HEK130"/>
      <c r="HEM130"/>
      <c r="HEO130"/>
      <c r="HEQ130"/>
      <c r="HES130"/>
      <c r="HEU130"/>
      <c r="HEW130"/>
      <c r="HEY130"/>
      <c r="HFA130"/>
      <c r="HFC130"/>
      <c r="HFE130"/>
      <c r="HFG130"/>
      <c r="HFI130"/>
      <c r="HFK130"/>
      <c r="HFM130"/>
      <c r="HFO130"/>
      <c r="HFQ130"/>
      <c r="HFS130"/>
      <c r="HFU130"/>
      <c r="HFW130"/>
      <c r="HFY130"/>
      <c r="HGA130"/>
      <c r="HGC130"/>
      <c r="HGE130"/>
      <c r="HGG130"/>
      <c r="HGI130"/>
      <c r="HGK130"/>
      <c r="HGM130"/>
      <c r="HGO130"/>
      <c r="HGQ130"/>
      <c r="HGS130"/>
      <c r="HGU130"/>
      <c r="HGW130"/>
      <c r="HGY130"/>
      <c r="HHA130"/>
      <c r="HHC130"/>
      <c r="HHE130"/>
      <c r="HHG130"/>
      <c r="HHI130"/>
      <c r="HHK130"/>
      <c r="HHM130"/>
      <c r="HHO130"/>
      <c r="HHQ130"/>
      <c r="HHS130"/>
      <c r="HHU130"/>
      <c r="HHW130"/>
      <c r="HHY130"/>
      <c r="HIA130"/>
      <c r="HIC130"/>
      <c r="HIE130"/>
      <c r="HIG130"/>
      <c r="HII130"/>
      <c r="HIK130"/>
      <c r="HIM130"/>
      <c r="HIO130"/>
      <c r="HIQ130"/>
      <c r="HIS130"/>
      <c r="HIU130"/>
      <c r="HIW130"/>
      <c r="HIY130"/>
      <c r="HJA130"/>
      <c r="HJC130"/>
      <c r="HJE130"/>
      <c r="HJG130"/>
      <c r="HJI130"/>
      <c r="HJK130"/>
      <c r="HJM130"/>
      <c r="HJO130"/>
      <c r="HJQ130"/>
      <c r="HJS130"/>
      <c r="HJU130"/>
      <c r="HJW130"/>
      <c r="HJY130"/>
      <c r="HKA130"/>
      <c r="HKC130"/>
      <c r="HKE130"/>
      <c r="HKG130"/>
      <c r="HKI130"/>
      <c r="HKK130"/>
      <c r="HKM130"/>
      <c r="HKO130"/>
      <c r="HKQ130"/>
      <c r="HKS130"/>
      <c r="HKU130"/>
      <c r="HKW130"/>
      <c r="HKY130"/>
      <c r="HLA130"/>
      <c r="HLC130"/>
      <c r="HLE130"/>
      <c r="HLG130"/>
      <c r="HLI130"/>
      <c r="HLK130"/>
      <c r="HLM130"/>
      <c r="HLO130"/>
      <c r="HLQ130"/>
      <c r="HLS130"/>
      <c r="HLU130"/>
      <c r="HLW130"/>
      <c r="HLY130"/>
      <c r="HMA130"/>
      <c r="HMC130"/>
      <c r="HME130"/>
      <c r="HMG130"/>
      <c r="HMI130"/>
      <c r="HMK130"/>
      <c r="HMM130"/>
      <c r="HMO130"/>
      <c r="HMQ130"/>
      <c r="HMS130"/>
      <c r="HMU130"/>
      <c r="HMW130"/>
      <c r="HMY130"/>
      <c r="HNA130"/>
      <c r="HNC130"/>
      <c r="HNE130"/>
      <c r="HNG130"/>
      <c r="HNI130"/>
      <c r="HNK130"/>
      <c r="HNM130"/>
      <c r="HNO130"/>
      <c r="HNQ130"/>
      <c r="HNS130"/>
      <c r="HNU130"/>
      <c r="HNW130"/>
      <c r="HNY130"/>
      <c r="HOA130"/>
      <c r="HOC130"/>
      <c r="HOE130"/>
      <c r="HOG130"/>
      <c r="HOI130"/>
      <c r="HOK130"/>
      <c r="HOM130"/>
      <c r="HOO130"/>
      <c r="HOQ130"/>
      <c r="HOS130"/>
      <c r="HOU130"/>
      <c r="HOW130"/>
      <c r="HOY130"/>
      <c r="HPA130"/>
      <c r="HPC130"/>
      <c r="HPE130"/>
      <c r="HPG130"/>
      <c r="HPI130"/>
      <c r="HPK130"/>
      <c r="HPM130"/>
      <c r="HPO130"/>
      <c r="HPQ130"/>
      <c r="HPS130"/>
      <c r="HPU130"/>
      <c r="HPW130"/>
      <c r="HPY130"/>
      <c r="HQA130"/>
      <c r="HQC130"/>
      <c r="HQE130"/>
      <c r="HQG130"/>
      <c r="HQI130"/>
      <c r="HQK130"/>
      <c r="HQM130"/>
      <c r="HQO130"/>
      <c r="HQQ130"/>
      <c r="HQS130"/>
      <c r="HQU130"/>
      <c r="HQW130"/>
      <c r="HQY130"/>
      <c r="HRA130"/>
      <c r="HRC130"/>
      <c r="HRE130"/>
      <c r="HRG130"/>
      <c r="HRI130"/>
      <c r="HRK130"/>
      <c r="HRM130"/>
      <c r="HRO130"/>
      <c r="HRQ130"/>
      <c r="HRS130"/>
      <c r="HRU130"/>
      <c r="HRW130"/>
      <c r="HRY130"/>
      <c r="HSA130"/>
      <c r="HSC130"/>
      <c r="HSE130"/>
      <c r="HSG130"/>
      <c r="HSI130"/>
      <c r="HSK130"/>
      <c r="HSM130"/>
      <c r="HSO130"/>
      <c r="HSQ130"/>
      <c r="HSS130"/>
      <c r="HSU130"/>
      <c r="HSW130"/>
      <c r="HSY130"/>
      <c r="HTA130"/>
      <c r="HTC130"/>
      <c r="HTE130"/>
      <c r="HTG130"/>
      <c r="HTI130"/>
      <c r="HTK130"/>
      <c r="HTM130"/>
      <c r="HTO130"/>
      <c r="HTQ130"/>
      <c r="HTS130"/>
      <c r="HTU130"/>
      <c r="HTW130"/>
      <c r="HTY130"/>
      <c r="HUA130"/>
      <c r="HUC130"/>
      <c r="HUE130"/>
      <c r="HUG130"/>
      <c r="HUI130"/>
      <c r="HUK130"/>
      <c r="HUM130"/>
      <c r="HUO130"/>
      <c r="HUQ130"/>
      <c r="HUS130"/>
      <c r="HUU130"/>
      <c r="HUW130"/>
      <c r="HUY130"/>
      <c r="HVA130"/>
      <c r="HVC130"/>
      <c r="HVE130"/>
      <c r="HVG130"/>
      <c r="HVI130"/>
      <c r="HVK130"/>
      <c r="HVM130"/>
      <c r="HVO130"/>
      <c r="HVQ130"/>
      <c r="HVS130"/>
      <c r="HVU130"/>
      <c r="HVW130"/>
      <c r="HVY130"/>
      <c r="HWA130"/>
      <c r="HWC130"/>
      <c r="HWE130"/>
      <c r="HWG130"/>
      <c r="HWI130"/>
      <c r="HWK130"/>
      <c r="HWM130"/>
      <c r="HWO130"/>
      <c r="HWQ130"/>
      <c r="HWS130"/>
      <c r="HWU130"/>
      <c r="HWW130"/>
      <c r="HWY130"/>
      <c r="HXA130"/>
      <c r="HXC130"/>
      <c r="HXE130"/>
      <c r="HXG130"/>
      <c r="HXI130"/>
      <c r="HXK130"/>
      <c r="HXM130"/>
      <c r="HXO130"/>
      <c r="HXQ130"/>
      <c r="HXS130"/>
      <c r="HXU130"/>
      <c r="HXW130"/>
      <c r="HXY130"/>
      <c r="HYA130"/>
      <c r="HYC130"/>
      <c r="HYE130"/>
      <c r="HYG130"/>
      <c r="HYI130"/>
      <c r="HYK130"/>
      <c r="HYM130"/>
      <c r="HYO130"/>
      <c r="HYQ130"/>
      <c r="HYS130"/>
      <c r="HYU130"/>
      <c r="HYW130"/>
      <c r="HYY130"/>
      <c r="HZA130"/>
      <c r="HZC130"/>
      <c r="HZE130"/>
      <c r="HZG130"/>
      <c r="HZI130"/>
      <c r="HZK130"/>
      <c r="HZM130"/>
      <c r="HZO130"/>
      <c r="HZQ130"/>
      <c r="HZS130"/>
      <c r="HZU130"/>
      <c r="HZW130"/>
      <c r="HZY130"/>
      <c r="IAA130"/>
      <c r="IAC130"/>
      <c r="IAE130"/>
      <c r="IAG130"/>
      <c r="IAI130"/>
      <c r="IAK130"/>
      <c r="IAM130"/>
      <c r="IAO130"/>
      <c r="IAQ130"/>
      <c r="IAS130"/>
      <c r="IAU130"/>
      <c r="IAW130"/>
      <c r="IAY130"/>
      <c r="IBA130"/>
      <c r="IBC130"/>
      <c r="IBE130"/>
      <c r="IBG130"/>
      <c r="IBI130"/>
      <c r="IBK130"/>
      <c r="IBM130"/>
      <c r="IBO130"/>
      <c r="IBQ130"/>
      <c r="IBS130"/>
      <c r="IBU130"/>
      <c r="IBW130"/>
      <c r="IBY130"/>
      <c r="ICA130"/>
      <c r="ICC130"/>
      <c r="ICE130"/>
      <c r="ICG130"/>
      <c r="ICI130"/>
      <c r="ICK130"/>
      <c r="ICM130"/>
      <c r="ICO130"/>
      <c r="ICQ130"/>
      <c r="ICS130"/>
      <c r="ICU130"/>
      <c r="ICW130"/>
      <c r="ICY130"/>
      <c r="IDA130"/>
      <c r="IDC130"/>
      <c r="IDE130"/>
      <c r="IDG130"/>
      <c r="IDI130"/>
      <c r="IDK130"/>
      <c r="IDM130"/>
      <c r="IDO130"/>
      <c r="IDQ130"/>
      <c r="IDS130"/>
      <c r="IDU130"/>
      <c r="IDW130"/>
      <c r="IDY130"/>
      <c r="IEA130"/>
      <c r="IEC130"/>
      <c r="IEE130"/>
      <c r="IEG130"/>
      <c r="IEI130"/>
      <c r="IEK130"/>
      <c r="IEM130"/>
      <c r="IEO130"/>
      <c r="IEQ130"/>
      <c r="IES130"/>
      <c r="IEU130"/>
      <c r="IEW130"/>
      <c r="IEY130"/>
      <c r="IFA130"/>
      <c r="IFC130"/>
      <c r="IFE130"/>
      <c r="IFG130"/>
      <c r="IFI130"/>
      <c r="IFK130"/>
      <c r="IFM130"/>
      <c r="IFO130"/>
      <c r="IFQ130"/>
      <c r="IFS130"/>
      <c r="IFU130"/>
      <c r="IFW130"/>
      <c r="IFY130"/>
      <c r="IGA130"/>
      <c r="IGC130"/>
      <c r="IGE130"/>
      <c r="IGG130"/>
      <c r="IGI130"/>
      <c r="IGK130"/>
      <c r="IGM130"/>
      <c r="IGO130"/>
      <c r="IGQ130"/>
      <c r="IGS130"/>
      <c r="IGU130"/>
      <c r="IGW130"/>
      <c r="IGY130"/>
      <c r="IHA130"/>
      <c r="IHC130"/>
      <c r="IHE130"/>
      <c r="IHG130"/>
      <c r="IHI130"/>
      <c r="IHK130"/>
      <c r="IHM130"/>
      <c r="IHO130"/>
      <c r="IHQ130"/>
      <c r="IHS130"/>
      <c r="IHU130"/>
      <c r="IHW130"/>
      <c r="IHY130"/>
      <c r="IIA130"/>
      <c r="IIC130"/>
      <c r="IIE130"/>
      <c r="IIG130"/>
      <c r="III130"/>
      <c r="IIK130"/>
      <c r="IIM130"/>
      <c r="IIO130"/>
      <c r="IIQ130"/>
      <c r="IIS130"/>
      <c r="IIU130"/>
      <c r="IIW130"/>
      <c r="IIY130"/>
      <c r="IJA130"/>
      <c r="IJC130"/>
      <c r="IJE130"/>
      <c r="IJG130"/>
      <c r="IJI130"/>
      <c r="IJK130"/>
      <c r="IJM130"/>
      <c r="IJO130"/>
      <c r="IJQ130"/>
      <c r="IJS130"/>
      <c r="IJU130"/>
      <c r="IJW130"/>
      <c r="IJY130"/>
      <c r="IKA130"/>
      <c r="IKC130"/>
      <c r="IKE130"/>
      <c r="IKG130"/>
      <c r="IKI130"/>
      <c r="IKK130"/>
      <c r="IKM130"/>
      <c r="IKO130"/>
      <c r="IKQ130"/>
      <c r="IKS130"/>
      <c r="IKU130"/>
      <c r="IKW130"/>
      <c r="IKY130"/>
      <c r="ILA130"/>
      <c r="ILC130"/>
      <c r="ILE130"/>
      <c r="ILG130"/>
      <c r="ILI130"/>
      <c r="ILK130"/>
      <c r="ILM130"/>
      <c r="ILO130"/>
      <c r="ILQ130"/>
      <c r="ILS130"/>
      <c r="ILU130"/>
      <c r="ILW130"/>
      <c r="ILY130"/>
      <c r="IMA130"/>
      <c r="IMC130"/>
      <c r="IME130"/>
      <c r="IMG130"/>
      <c r="IMI130"/>
      <c r="IMK130"/>
      <c r="IMM130"/>
      <c r="IMO130"/>
      <c r="IMQ130"/>
      <c r="IMS130"/>
      <c r="IMU130"/>
      <c r="IMW130"/>
      <c r="IMY130"/>
      <c r="INA130"/>
      <c r="INC130"/>
      <c r="INE130"/>
      <c r="ING130"/>
      <c r="INI130"/>
      <c r="INK130"/>
      <c r="INM130"/>
      <c r="INO130"/>
      <c r="INQ130"/>
      <c r="INS130"/>
      <c r="INU130"/>
      <c r="INW130"/>
      <c r="INY130"/>
      <c r="IOA130"/>
      <c r="IOC130"/>
      <c r="IOE130"/>
      <c r="IOG130"/>
      <c r="IOI130"/>
      <c r="IOK130"/>
      <c r="IOM130"/>
      <c r="IOO130"/>
      <c r="IOQ130"/>
      <c r="IOS130"/>
      <c r="IOU130"/>
      <c r="IOW130"/>
      <c r="IOY130"/>
      <c r="IPA130"/>
      <c r="IPC130"/>
      <c r="IPE130"/>
      <c r="IPG130"/>
      <c r="IPI130"/>
      <c r="IPK130"/>
      <c r="IPM130"/>
      <c r="IPO130"/>
      <c r="IPQ130"/>
      <c r="IPS130"/>
      <c r="IPU130"/>
      <c r="IPW130"/>
      <c r="IPY130"/>
      <c r="IQA130"/>
      <c r="IQC130"/>
      <c r="IQE130"/>
      <c r="IQG130"/>
      <c r="IQI130"/>
      <c r="IQK130"/>
      <c r="IQM130"/>
      <c r="IQO130"/>
      <c r="IQQ130"/>
      <c r="IQS130"/>
      <c r="IQU130"/>
      <c r="IQW130"/>
      <c r="IQY130"/>
      <c r="IRA130"/>
      <c r="IRC130"/>
      <c r="IRE130"/>
      <c r="IRG130"/>
      <c r="IRI130"/>
      <c r="IRK130"/>
      <c r="IRM130"/>
      <c r="IRO130"/>
      <c r="IRQ130"/>
      <c r="IRS130"/>
      <c r="IRU130"/>
      <c r="IRW130"/>
      <c r="IRY130"/>
      <c r="ISA130"/>
      <c r="ISC130"/>
      <c r="ISE130"/>
      <c r="ISG130"/>
      <c r="ISI130"/>
      <c r="ISK130"/>
      <c r="ISM130"/>
      <c r="ISO130"/>
      <c r="ISQ130"/>
      <c r="ISS130"/>
      <c r="ISU130"/>
      <c r="ISW130"/>
      <c r="ISY130"/>
      <c r="ITA130"/>
      <c r="ITC130"/>
      <c r="ITE130"/>
      <c r="ITG130"/>
      <c r="ITI130"/>
      <c r="ITK130"/>
      <c r="ITM130"/>
      <c r="ITO130"/>
      <c r="ITQ130"/>
      <c r="ITS130"/>
      <c r="ITU130"/>
      <c r="ITW130"/>
      <c r="ITY130"/>
      <c r="IUA130"/>
      <c r="IUC130"/>
      <c r="IUE130"/>
      <c r="IUG130"/>
      <c r="IUI130"/>
      <c r="IUK130"/>
      <c r="IUM130"/>
      <c r="IUO130"/>
      <c r="IUQ130"/>
      <c r="IUS130"/>
      <c r="IUU130"/>
      <c r="IUW130"/>
      <c r="IUY130"/>
      <c r="IVA130"/>
      <c r="IVC130"/>
      <c r="IVE130"/>
      <c r="IVG130"/>
      <c r="IVI130"/>
      <c r="IVK130"/>
      <c r="IVM130"/>
      <c r="IVO130"/>
      <c r="IVQ130"/>
      <c r="IVS130"/>
      <c r="IVU130"/>
      <c r="IVW130"/>
      <c r="IVY130"/>
      <c r="IWA130"/>
      <c r="IWC130"/>
      <c r="IWE130"/>
      <c r="IWG130"/>
      <c r="IWI130"/>
      <c r="IWK130"/>
      <c r="IWM130"/>
      <c r="IWO130"/>
      <c r="IWQ130"/>
      <c r="IWS130"/>
      <c r="IWU130"/>
      <c r="IWW130"/>
      <c r="IWY130"/>
      <c r="IXA130"/>
      <c r="IXC130"/>
      <c r="IXE130"/>
      <c r="IXG130"/>
      <c r="IXI130"/>
      <c r="IXK130"/>
      <c r="IXM130"/>
      <c r="IXO130"/>
      <c r="IXQ130"/>
      <c r="IXS130"/>
      <c r="IXU130"/>
      <c r="IXW130"/>
      <c r="IXY130"/>
      <c r="IYA130"/>
      <c r="IYC130"/>
      <c r="IYE130"/>
      <c r="IYG130"/>
      <c r="IYI130"/>
      <c r="IYK130"/>
      <c r="IYM130"/>
      <c r="IYO130"/>
      <c r="IYQ130"/>
      <c r="IYS130"/>
      <c r="IYU130"/>
      <c r="IYW130"/>
      <c r="IYY130"/>
      <c r="IZA130"/>
      <c r="IZC130"/>
      <c r="IZE130"/>
      <c r="IZG130"/>
      <c r="IZI130"/>
      <c r="IZK130"/>
      <c r="IZM130"/>
      <c r="IZO130"/>
      <c r="IZQ130"/>
      <c r="IZS130"/>
      <c r="IZU130"/>
      <c r="IZW130"/>
      <c r="IZY130"/>
      <c r="JAA130"/>
      <c r="JAC130"/>
      <c r="JAE130"/>
      <c r="JAG130"/>
      <c r="JAI130"/>
      <c r="JAK130"/>
      <c r="JAM130"/>
      <c r="JAO130"/>
      <c r="JAQ130"/>
      <c r="JAS130"/>
      <c r="JAU130"/>
      <c r="JAW130"/>
      <c r="JAY130"/>
      <c r="JBA130"/>
      <c r="JBC130"/>
      <c r="JBE130"/>
      <c r="JBG130"/>
      <c r="JBI130"/>
      <c r="JBK130"/>
      <c r="JBM130"/>
      <c r="JBO130"/>
      <c r="JBQ130"/>
      <c r="JBS130"/>
      <c r="JBU130"/>
      <c r="JBW130"/>
      <c r="JBY130"/>
      <c r="JCA130"/>
      <c r="JCC130"/>
      <c r="JCE130"/>
      <c r="JCG130"/>
      <c r="JCI130"/>
      <c r="JCK130"/>
      <c r="JCM130"/>
      <c r="JCO130"/>
      <c r="JCQ130"/>
      <c r="JCS130"/>
      <c r="JCU130"/>
      <c r="JCW130"/>
      <c r="JCY130"/>
      <c r="JDA130"/>
      <c r="JDC130"/>
      <c r="JDE130"/>
      <c r="JDG130"/>
      <c r="JDI130"/>
      <c r="JDK130"/>
      <c r="JDM130"/>
      <c r="JDO130"/>
      <c r="JDQ130"/>
      <c r="JDS130"/>
      <c r="JDU130"/>
      <c r="JDW130"/>
      <c r="JDY130"/>
      <c r="JEA130"/>
      <c r="JEC130"/>
      <c r="JEE130"/>
      <c r="JEG130"/>
      <c r="JEI130"/>
      <c r="JEK130"/>
      <c r="JEM130"/>
      <c r="JEO130"/>
      <c r="JEQ130"/>
      <c r="JES130"/>
      <c r="JEU130"/>
      <c r="JEW130"/>
      <c r="JEY130"/>
      <c r="JFA130"/>
      <c r="JFC130"/>
      <c r="JFE130"/>
      <c r="JFG130"/>
      <c r="JFI130"/>
      <c r="JFK130"/>
      <c r="JFM130"/>
      <c r="JFO130"/>
      <c r="JFQ130"/>
      <c r="JFS130"/>
      <c r="JFU130"/>
      <c r="JFW130"/>
      <c r="JFY130"/>
      <c r="JGA130"/>
      <c r="JGC130"/>
      <c r="JGE130"/>
      <c r="JGG130"/>
      <c r="JGI130"/>
      <c r="JGK130"/>
      <c r="JGM130"/>
      <c r="JGO130"/>
      <c r="JGQ130"/>
      <c r="JGS130"/>
      <c r="JGU130"/>
      <c r="JGW130"/>
      <c r="JGY130"/>
      <c r="JHA130"/>
      <c r="JHC130"/>
      <c r="JHE130"/>
      <c r="JHG130"/>
      <c r="JHI130"/>
      <c r="JHK130"/>
      <c r="JHM130"/>
      <c r="JHO130"/>
      <c r="JHQ130"/>
      <c r="JHS130"/>
      <c r="JHU130"/>
      <c r="JHW130"/>
      <c r="JHY130"/>
      <c r="JIA130"/>
      <c r="JIC130"/>
      <c r="JIE130"/>
      <c r="JIG130"/>
      <c r="JII130"/>
      <c r="JIK130"/>
      <c r="JIM130"/>
      <c r="JIO130"/>
      <c r="JIQ130"/>
      <c r="JIS130"/>
      <c r="JIU130"/>
      <c r="JIW130"/>
      <c r="JIY130"/>
      <c r="JJA130"/>
      <c r="JJC130"/>
      <c r="JJE130"/>
      <c r="JJG130"/>
      <c r="JJI130"/>
      <c r="JJK130"/>
      <c r="JJM130"/>
      <c r="JJO130"/>
      <c r="JJQ130"/>
      <c r="JJS130"/>
      <c r="JJU130"/>
      <c r="JJW130"/>
      <c r="JJY130"/>
      <c r="JKA130"/>
      <c r="JKC130"/>
      <c r="JKE130"/>
      <c r="JKG130"/>
      <c r="JKI130"/>
      <c r="JKK130"/>
      <c r="JKM130"/>
      <c r="JKO130"/>
      <c r="JKQ130"/>
      <c r="JKS130"/>
      <c r="JKU130"/>
      <c r="JKW130"/>
      <c r="JKY130"/>
      <c r="JLA130"/>
      <c r="JLC130"/>
      <c r="JLE130"/>
      <c r="JLG130"/>
      <c r="JLI130"/>
      <c r="JLK130"/>
      <c r="JLM130"/>
      <c r="JLO130"/>
      <c r="JLQ130"/>
      <c r="JLS130"/>
      <c r="JLU130"/>
      <c r="JLW130"/>
      <c r="JLY130"/>
      <c r="JMA130"/>
      <c r="JMC130"/>
      <c r="JME130"/>
      <c r="JMG130"/>
      <c r="JMI130"/>
      <c r="JMK130"/>
      <c r="JMM130"/>
      <c r="JMO130"/>
      <c r="JMQ130"/>
      <c r="JMS130"/>
      <c r="JMU130"/>
      <c r="JMW130"/>
      <c r="JMY130"/>
      <c r="JNA130"/>
      <c r="JNC130"/>
      <c r="JNE130"/>
      <c r="JNG130"/>
      <c r="JNI130"/>
      <c r="JNK130"/>
      <c r="JNM130"/>
      <c r="JNO130"/>
      <c r="JNQ130"/>
      <c r="JNS130"/>
      <c r="JNU130"/>
      <c r="JNW130"/>
      <c r="JNY130"/>
      <c r="JOA130"/>
      <c r="JOC130"/>
      <c r="JOE130"/>
      <c r="JOG130"/>
      <c r="JOI130"/>
      <c r="JOK130"/>
      <c r="JOM130"/>
      <c r="JOO130"/>
      <c r="JOQ130"/>
      <c r="JOS130"/>
      <c r="JOU130"/>
      <c r="JOW130"/>
      <c r="JOY130"/>
      <c r="JPA130"/>
      <c r="JPC130"/>
      <c r="JPE130"/>
      <c r="JPG130"/>
      <c r="JPI130"/>
      <c r="JPK130"/>
      <c r="JPM130"/>
      <c r="JPO130"/>
      <c r="JPQ130"/>
      <c r="JPS130"/>
      <c r="JPU130"/>
      <c r="JPW130"/>
      <c r="JPY130"/>
      <c r="JQA130"/>
      <c r="JQC130"/>
      <c r="JQE130"/>
      <c r="JQG130"/>
      <c r="JQI130"/>
      <c r="JQK130"/>
      <c r="JQM130"/>
      <c r="JQO130"/>
      <c r="JQQ130"/>
      <c r="JQS130"/>
      <c r="JQU130"/>
      <c r="JQW130"/>
      <c r="JQY130"/>
      <c r="JRA130"/>
      <c r="JRC130"/>
      <c r="JRE130"/>
      <c r="JRG130"/>
      <c r="JRI130"/>
      <c r="JRK130"/>
      <c r="JRM130"/>
      <c r="JRO130"/>
      <c r="JRQ130"/>
      <c r="JRS130"/>
      <c r="JRU130"/>
      <c r="JRW130"/>
      <c r="JRY130"/>
      <c r="JSA130"/>
      <c r="JSC130"/>
      <c r="JSE130"/>
      <c r="JSG130"/>
      <c r="JSI130"/>
      <c r="JSK130"/>
      <c r="JSM130"/>
      <c r="JSO130"/>
      <c r="JSQ130"/>
      <c r="JSS130"/>
      <c r="JSU130"/>
      <c r="JSW130"/>
      <c r="JSY130"/>
      <c r="JTA130"/>
      <c r="JTC130"/>
      <c r="JTE130"/>
      <c r="JTG130"/>
      <c r="JTI130"/>
      <c r="JTK130"/>
      <c r="JTM130"/>
      <c r="JTO130"/>
      <c r="JTQ130"/>
      <c r="JTS130"/>
      <c r="JTU130"/>
      <c r="JTW130"/>
      <c r="JTY130"/>
      <c r="JUA130"/>
      <c r="JUC130"/>
      <c r="JUE130"/>
      <c r="JUG130"/>
      <c r="JUI130"/>
      <c r="JUK130"/>
      <c r="JUM130"/>
      <c r="JUO130"/>
      <c r="JUQ130"/>
      <c r="JUS130"/>
      <c r="JUU130"/>
      <c r="JUW130"/>
      <c r="JUY130"/>
      <c r="JVA130"/>
      <c r="JVC130"/>
      <c r="JVE130"/>
      <c r="JVG130"/>
      <c r="JVI130"/>
      <c r="JVK130"/>
      <c r="JVM130"/>
      <c r="JVO130"/>
      <c r="JVQ130"/>
      <c r="JVS130"/>
      <c r="JVU130"/>
      <c r="JVW130"/>
      <c r="JVY130"/>
      <c r="JWA130"/>
      <c r="JWC130"/>
      <c r="JWE130"/>
      <c r="JWG130"/>
      <c r="JWI130"/>
      <c r="JWK130"/>
      <c r="JWM130"/>
      <c r="JWO130"/>
      <c r="JWQ130"/>
      <c r="JWS130"/>
      <c r="JWU130"/>
      <c r="JWW130"/>
      <c r="JWY130"/>
      <c r="JXA130"/>
      <c r="JXC130"/>
      <c r="JXE130"/>
      <c r="JXG130"/>
      <c r="JXI130"/>
      <c r="JXK130"/>
      <c r="JXM130"/>
      <c r="JXO130"/>
      <c r="JXQ130"/>
      <c r="JXS130"/>
      <c r="JXU130"/>
      <c r="JXW130"/>
      <c r="JXY130"/>
      <c r="JYA130"/>
      <c r="JYC130"/>
      <c r="JYE130"/>
      <c r="JYG130"/>
      <c r="JYI130"/>
      <c r="JYK130"/>
      <c r="JYM130"/>
      <c r="JYO130"/>
      <c r="JYQ130"/>
      <c r="JYS130"/>
      <c r="JYU130"/>
      <c r="JYW130"/>
      <c r="JYY130"/>
      <c r="JZA130"/>
      <c r="JZC130"/>
      <c r="JZE130"/>
      <c r="JZG130"/>
      <c r="JZI130"/>
      <c r="JZK130"/>
      <c r="JZM130"/>
      <c r="JZO130"/>
      <c r="JZQ130"/>
      <c r="JZS130"/>
      <c r="JZU130"/>
      <c r="JZW130"/>
      <c r="JZY130"/>
      <c r="KAA130"/>
      <c r="KAC130"/>
      <c r="KAE130"/>
      <c r="KAG130"/>
      <c r="KAI130"/>
      <c r="KAK130"/>
      <c r="KAM130"/>
      <c r="KAO130"/>
      <c r="KAQ130"/>
      <c r="KAS130"/>
      <c r="KAU130"/>
      <c r="KAW130"/>
      <c r="KAY130"/>
      <c r="KBA130"/>
      <c r="KBC130"/>
      <c r="KBE130"/>
      <c r="KBG130"/>
      <c r="KBI130"/>
      <c r="KBK130"/>
      <c r="KBM130"/>
      <c r="KBO130"/>
      <c r="KBQ130"/>
      <c r="KBS130"/>
      <c r="KBU130"/>
      <c r="KBW130"/>
      <c r="KBY130"/>
      <c r="KCA130"/>
      <c r="KCC130"/>
      <c r="KCE130"/>
      <c r="KCG130"/>
      <c r="KCI130"/>
      <c r="KCK130"/>
      <c r="KCM130"/>
      <c r="KCO130"/>
      <c r="KCQ130"/>
      <c r="KCS130"/>
      <c r="KCU130"/>
      <c r="KCW130"/>
      <c r="KCY130"/>
      <c r="KDA130"/>
      <c r="KDC130"/>
      <c r="KDE130"/>
      <c r="KDG130"/>
      <c r="KDI130"/>
      <c r="KDK130"/>
      <c r="KDM130"/>
      <c r="KDO130"/>
      <c r="KDQ130"/>
      <c r="KDS130"/>
      <c r="KDU130"/>
      <c r="KDW130"/>
      <c r="KDY130"/>
      <c r="KEA130"/>
      <c r="KEC130"/>
      <c r="KEE130"/>
      <c r="KEG130"/>
      <c r="KEI130"/>
      <c r="KEK130"/>
      <c r="KEM130"/>
      <c r="KEO130"/>
      <c r="KEQ130"/>
      <c r="KES130"/>
      <c r="KEU130"/>
      <c r="KEW130"/>
      <c r="KEY130"/>
      <c r="KFA130"/>
      <c r="KFC130"/>
      <c r="KFE130"/>
      <c r="KFG130"/>
      <c r="KFI130"/>
      <c r="KFK130"/>
      <c r="KFM130"/>
      <c r="KFO130"/>
      <c r="KFQ130"/>
      <c r="KFS130"/>
      <c r="KFU130"/>
      <c r="KFW130"/>
      <c r="KFY130"/>
      <c r="KGA130"/>
      <c r="KGC130"/>
      <c r="KGE130"/>
      <c r="KGG130"/>
      <c r="KGI130"/>
      <c r="KGK130"/>
      <c r="KGM130"/>
      <c r="KGO130"/>
      <c r="KGQ130"/>
      <c r="KGS130"/>
      <c r="KGU130"/>
      <c r="KGW130"/>
      <c r="KGY130"/>
      <c r="KHA130"/>
      <c r="KHC130"/>
      <c r="KHE130"/>
      <c r="KHG130"/>
      <c r="KHI130"/>
      <c r="KHK130"/>
      <c r="KHM130"/>
      <c r="KHO130"/>
      <c r="KHQ130"/>
      <c r="KHS130"/>
      <c r="KHU130"/>
      <c r="KHW130"/>
      <c r="KHY130"/>
      <c r="KIA130"/>
      <c r="KIC130"/>
      <c r="KIE130"/>
      <c r="KIG130"/>
      <c r="KII130"/>
      <c r="KIK130"/>
      <c r="KIM130"/>
      <c r="KIO130"/>
      <c r="KIQ130"/>
      <c r="KIS130"/>
      <c r="KIU130"/>
      <c r="KIW130"/>
      <c r="KIY130"/>
      <c r="KJA130"/>
      <c r="KJC130"/>
      <c r="KJE130"/>
      <c r="KJG130"/>
      <c r="KJI130"/>
      <c r="KJK130"/>
      <c r="KJM130"/>
      <c r="KJO130"/>
      <c r="KJQ130"/>
      <c r="KJS130"/>
      <c r="KJU130"/>
      <c r="KJW130"/>
      <c r="KJY130"/>
      <c r="KKA130"/>
      <c r="KKC130"/>
      <c r="KKE130"/>
      <c r="KKG130"/>
      <c r="KKI130"/>
      <c r="KKK130"/>
      <c r="KKM130"/>
      <c r="KKO130"/>
      <c r="KKQ130"/>
      <c r="KKS130"/>
      <c r="KKU130"/>
      <c r="KKW130"/>
      <c r="KKY130"/>
      <c r="KLA130"/>
      <c r="KLC130"/>
      <c r="KLE130"/>
      <c r="KLG130"/>
      <c r="KLI130"/>
      <c r="KLK130"/>
      <c r="KLM130"/>
      <c r="KLO130"/>
      <c r="KLQ130"/>
      <c r="KLS130"/>
      <c r="KLU130"/>
      <c r="KLW130"/>
      <c r="KLY130"/>
      <c r="KMA130"/>
      <c r="KMC130"/>
      <c r="KME130"/>
      <c r="KMG130"/>
      <c r="KMI130"/>
      <c r="KMK130"/>
      <c r="KMM130"/>
      <c r="KMO130"/>
      <c r="KMQ130"/>
      <c r="KMS130"/>
      <c r="KMU130"/>
      <c r="KMW130"/>
      <c r="KMY130"/>
      <c r="KNA130"/>
      <c r="KNC130"/>
      <c r="KNE130"/>
      <c r="KNG130"/>
      <c r="KNI130"/>
      <c r="KNK130"/>
      <c r="KNM130"/>
      <c r="KNO130"/>
      <c r="KNQ130"/>
      <c r="KNS130"/>
      <c r="KNU130"/>
      <c r="KNW130"/>
      <c r="KNY130"/>
      <c r="KOA130"/>
      <c r="KOC130"/>
      <c r="KOE130"/>
      <c r="KOG130"/>
      <c r="KOI130"/>
      <c r="KOK130"/>
      <c r="KOM130"/>
      <c r="KOO130"/>
      <c r="KOQ130"/>
      <c r="KOS130"/>
      <c r="KOU130"/>
      <c r="KOW130"/>
      <c r="KOY130"/>
      <c r="KPA130"/>
      <c r="KPC130"/>
      <c r="KPE130"/>
      <c r="KPG130"/>
      <c r="KPI130"/>
      <c r="KPK130"/>
      <c r="KPM130"/>
      <c r="KPO130"/>
      <c r="KPQ130"/>
      <c r="KPS130"/>
      <c r="KPU130"/>
      <c r="KPW130"/>
      <c r="KPY130"/>
      <c r="KQA130"/>
      <c r="KQC130"/>
      <c r="KQE130"/>
      <c r="KQG130"/>
      <c r="KQI130"/>
      <c r="KQK130"/>
      <c r="KQM130"/>
      <c r="KQO130"/>
      <c r="KQQ130"/>
      <c r="KQS130"/>
      <c r="KQU130"/>
      <c r="KQW130"/>
      <c r="KQY130"/>
      <c r="KRA130"/>
      <c r="KRC130"/>
      <c r="KRE130"/>
      <c r="KRG130"/>
      <c r="KRI130"/>
      <c r="KRK130"/>
      <c r="KRM130"/>
      <c r="KRO130"/>
      <c r="KRQ130"/>
      <c r="KRS130"/>
      <c r="KRU130"/>
      <c r="KRW130"/>
      <c r="KRY130"/>
      <c r="KSA130"/>
      <c r="KSC130"/>
      <c r="KSE130"/>
      <c r="KSG130"/>
      <c r="KSI130"/>
      <c r="KSK130"/>
      <c r="KSM130"/>
      <c r="KSO130"/>
      <c r="KSQ130"/>
      <c r="KSS130"/>
      <c r="KSU130"/>
      <c r="KSW130"/>
      <c r="KSY130"/>
      <c r="KTA130"/>
      <c r="KTC130"/>
      <c r="KTE130"/>
      <c r="KTG130"/>
      <c r="KTI130"/>
      <c r="KTK130"/>
      <c r="KTM130"/>
      <c r="KTO130"/>
      <c r="KTQ130"/>
      <c r="KTS130"/>
      <c r="KTU130"/>
      <c r="KTW130"/>
      <c r="KTY130"/>
      <c r="KUA130"/>
      <c r="KUC130"/>
      <c r="KUE130"/>
      <c r="KUG130"/>
      <c r="KUI130"/>
      <c r="KUK130"/>
      <c r="KUM130"/>
      <c r="KUO130"/>
      <c r="KUQ130"/>
      <c r="KUS130"/>
      <c r="KUU130"/>
      <c r="KUW130"/>
      <c r="KUY130"/>
      <c r="KVA130"/>
      <c r="KVC130"/>
      <c r="KVE130"/>
      <c r="KVG130"/>
      <c r="KVI130"/>
      <c r="KVK130"/>
      <c r="KVM130"/>
      <c r="KVO130"/>
      <c r="KVQ130"/>
      <c r="KVS130"/>
      <c r="KVU130"/>
      <c r="KVW130"/>
      <c r="KVY130"/>
      <c r="KWA130"/>
      <c r="KWC130"/>
      <c r="KWE130"/>
      <c r="KWG130"/>
      <c r="KWI130"/>
      <c r="KWK130"/>
      <c r="KWM130"/>
      <c r="KWO130"/>
      <c r="KWQ130"/>
      <c r="KWS130"/>
      <c r="KWU130"/>
      <c r="KWW130"/>
      <c r="KWY130"/>
      <c r="KXA130"/>
      <c r="KXC130"/>
      <c r="KXE130"/>
      <c r="KXG130"/>
      <c r="KXI130"/>
      <c r="KXK130"/>
      <c r="KXM130"/>
      <c r="KXO130"/>
      <c r="KXQ130"/>
      <c r="KXS130"/>
      <c r="KXU130"/>
      <c r="KXW130"/>
      <c r="KXY130"/>
      <c r="KYA130"/>
      <c r="KYC130"/>
      <c r="KYE130"/>
      <c r="KYG130"/>
      <c r="KYI130"/>
      <c r="KYK130"/>
      <c r="KYM130"/>
      <c r="KYO130"/>
      <c r="KYQ130"/>
      <c r="KYS130"/>
      <c r="KYU130"/>
      <c r="KYW130"/>
      <c r="KYY130"/>
      <c r="KZA130"/>
      <c r="KZC130"/>
      <c r="KZE130"/>
      <c r="KZG130"/>
      <c r="KZI130"/>
      <c r="KZK130"/>
      <c r="KZM130"/>
      <c r="KZO130"/>
      <c r="KZQ130"/>
      <c r="KZS130"/>
      <c r="KZU130"/>
      <c r="KZW130"/>
      <c r="KZY130"/>
      <c r="LAA130"/>
      <c r="LAC130"/>
      <c r="LAE130"/>
      <c r="LAG130"/>
      <c r="LAI130"/>
      <c r="LAK130"/>
      <c r="LAM130"/>
      <c r="LAO130"/>
      <c r="LAQ130"/>
      <c r="LAS130"/>
      <c r="LAU130"/>
      <c r="LAW130"/>
      <c r="LAY130"/>
      <c r="LBA130"/>
      <c r="LBC130"/>
      <c r="LBE130"/>
      <c r="LBG130"/>
      <c r="LBI130"/>
      <c r="LBK130"/>
      <c r="LBM130"/>
      <c r="LBO130"/>
      <c r="LBQ130"/>
      <c r="LBS130"/>
      <c r="LBU130"/>
      <c r="LBW130"/>
      <c r="LBY130"/>
      <c r="LCA130"/>
      <c r="LCC130"/>
      <c r="LCE130"/>
      <c r="LCG130"/>
      <c r="LCI130"/>
      <c r="LCK130"/>
      <c r="LCM130"/>
      <c r="LCO130"/>
      <c r="LCQ130"/>
      <c r="LCS130"/>
      <c r="LCU130"/>
      <c r="LCW130"/>
      <c r="LCY130"/>
      <c r="LDA130"/>
      <c r="LDC130"/>
      <c r="LDE130"/>
      <c r="LDG130"/>
      <c r="LDI130"/>
      <c r="LDK130"/>
      <c r="LDM130"/>
      <c r="LDO130"/>
      <c r="LDQ130"/>
      <c r="LDS130"/>
      <c r="LDU130"/>
      <c r="LDW130"/>
      <c r="LDY130"/>
      <c r="LEA130"/>
      <c r="LEC130"/>
      <c r="LEE130"/>
      <c r="LEG130"/>
      <c r="LEI130"/>
      <c r="LEK130"/>
      <c r="LEM130"/>
      <c r="LEO130"/>
      <c r="LEQ130"/>
      <c r="LES130"/>
      <c r="LEU130"/>
      <c r="LEW130"/>
      <c r="LEY130"/>
      <c r="LFA130"/>
      <c r="LFC130"/>
      <c r="LFE130"/>
      <c r="LFG130"/>
      <c r="LFI130"/>
      <c r="LFK130"/>
      <c r="LFM130"/>
      <c r="LFO130"/>
      <c r="LFQ130"/>
      <c r="LFS130"/>
      <c r="LFU130"/>
      <c r="LFW130"/>
      <c r="LFY130"/>
      <c r="LGA130"/>
      <c r="LGC130"/>
      <c r="LGE130"/>
      <c r="LGG130"/>
      <c r="LGI130"/>
      <c r="LGK130"/>
      <c r="LGM130"/>
      <c r="LGO130"/>
      <c r="LGQ130"/>
      <c r="LGS130"/>
      <c r="LGU130"/>
      <c r="LGW130"/>
      <c r="LGY130"/>
      <c r="LHA130"/>
      <c r="LHC130"/>
      <c r="LHE130"/>
      <c r="LHG130"/>
      <c r="LHI130"/>
      <c r="LHK130"/>
      <c r="LHM130"/>
      <c r="LHO130"/>
      <c r="LHQ130"/>
      <c r="LHS130"/>
      <c r="LHU130"/>
      <c r="LHW130"/>
      <c r="LHY130"/>
      <c r="LIA130"/>
      <c r="LIC130"/>
      <c r="LIE130"/>
      <c r="LIG130"/>
      <c r="LII130"/>
      <c r="LIK130"/>
      <c r="LIM130"/>
      <c r="LIO130"/>
      <c r="LIQ130"/>
      <c r="LIS130"/>
      <c r="LIU130"/>
      <c r="LIW130"/>
      <c r="LIY130"/>
      <c r="LJA130"/>
      <c r="LJC130"/>
      <c r="LJE130"/>
      <c r="LJG130"/>
      <c r="LJI130"/>
      <c r="LJK130"/>
      <c r="LJM130"/>
      <c r="LJO130"/>
      <c r="LJQ130"/>
      <c r="LJS130"/>
      <c r="LJU130"/>
      <c r="LJW130"/>
      <c r="LJY130"/>
      <c r="LKA130"/>
      <c r="LKC130"/>
      <c r="LKE130"/>
      <c r="LKG130"/>
      <c r="LKI130"/>
      <c r="LKK130"/>
      <c r="LKM130"/>
      <c r="LKO130"/>
      <c r="LKQ130"/>
      <c r="LKS130"/>
      <c r="LKU130"/>
      <c r="LKW130"/>
      <c r="LKY130"/>
      <c r="LLA130"/>
      <c r="LLC130"/>
      <c r="LLE130"/>
      <c r="LLG130"/>
      <c r="LLI130"/>
      <c r="LLK130"/>
      <c r="LLM130"/>
      <c r="LLO130"/>
      <c r="LLQ130"/>
      <c r="LLS130"/>
      <c r="LLU130"/>
      <c r="LLW130"/>
      <c r="LLY130"/>
      <c r="LMA130"/>
      <c r="LMC130"/>
      <c r="LME130"/>
      <c r="LMG130"/>
      <c r="LMI130"/>
      <c r="LMK130"/>
      <c r="LMM130"/>
      <c r="LMO130"/>
      <c r="LMQ130"/>
      <c r="LMS130"/>
      <c r="LMU130"/>
      <c r="LMW130"/>
      <c r="LMY130"/>
      <c r="LNA130"/>
      <c r="LNC130"/>
      <c r="LNE130"/>
      <c r="LNG130"/>
      <c r="LNI130"/>
      <c r="LNK130"/>
      <c r="LNM130"/>
      <c r="LNO130"/>
      <c r="LNQ130"/>
      <c r="LNS130"/>
      <c r="LNU130"/>
      <c r="LNW130"/>
      <c r="LNY130"/>
      <c r="LOA130"/>
      <c r="LOC130"/>
      <c r="LOE130"/>
      <c r="LOG130"/>
      <c r="LOI130"/>
      <c r="LOK130"/>
      <c r="LOM130"/>
      <c r="LOO130"/>
      <c r="LOQ130"/>
      <c r="LOS130"/>
      <c r="LOU130"/>
      <c r="LOW130"/>
      <c r="LOY130"/>
      <c r="LPA130"/>
      <c r="LPC130"/>
      <c r="LPE130"/>
      <c r="LPG130"/>
      <c r="LPI130"/>
      <c r="LPK130"/>
      <c r="LPM130"/>
      <c r="LPO130"/>
      <c r="LPQ130"/>
      <c r="LPS130"/>
      <c r="LPU130"/>
      <c r="LPW130"/>
      <c r="LPY130"/>
      <c r="LQA130"/>
      <c r="LQC130"/>
      <c r="LQE130"/>
      <c r="LQG130"/>
      <c r="LQI130"/>
      <c r="LQK130"/>
      <c r="LQM130"/>
      <c r="LQO130"/>
      <c r="LQQ130"/>
      <c r="LQS130"/>
      <c r="LQU130"/>
      <c r="LQW130"/>
      <c r="LQY130"/>
      <c r="LRA130"/>
      <c r="LRC130"/>
      <c r="LRE130"/>
      <c r="LRG130"/>
      <c r="LRI130"/>
      <c r="LRK130"/>
      <c r="LRM130"/>
      <c r="LRO130"/>
      <c r="LRQ130"/>
      <c r="LRS130"/>
      <c r="LRU130"/>
      <c r="LRW130"/>
      <c r="LRY130"/>
      <c r="LSA130"/>
      <c r="LSC130"/>
      <c r="LSE130"/>
      <c r="LSG130"/>
      <c r="LSI130"/>
      <c r="LSK130"/>
      <c r="LSM130"/>
      <c r="LSO130"/>
      <c r="LSQ130"/>
      <c r="LSS130"/>
      <c r="LSU130"/>
      <c r="LSW130"/>
      <c r="LSY130"/>
      <c r="LTA130"/>
      <c r="LTC130"/>
      <c r="LTE130"/>
      <c r="LTG130"/>
      <c r="LTI130"/>
      <c r="LTK130"/>
      <c r="LTM130"/>
      <c r="LTO130"/>
      <c r="LTQ130"/>
      <c r="LTS130"/>
      <c r="LTU130"/>
      <c r="LTW130"/>
      <c r="LTY130"/>
      <c r="LUA130"/>
      <c r="LUC130"/>
      <c r="LUE130"/>
      <c r="LUG130"/>
      <c r="LUI130"/>
      <c r="LUK130"/>
      <c r="LUM130"/>
      <c r="LUO130"/>
      <c r="LUQ130"/>
      <c r="LUS130"/>
      <c r="LUU130"/>
      <c r="LUW130"/>
      <c r="LUY130"/>
      <c r="LVA130"/>
      <c r="LVC130"/>
      <c r="LVE130"/>
      <c r="LVG130"/>
      <c r="LVI130"/>
      <c r="LVK130"/>
      <c r="LVM130"/>
      <c r="LVO130"/>
      <c r="LVQ130"/>
      <c r="LVS130"/>
      <c r="LVU130"/>
      <c r="LVW130"/>
      <c r="LVY130"/>
      <c r="LWA130"/>
      <c r="LWC130"/>
      <c r="LWE130"/>
      <c r="LWG130"/>
      <c r="LWI130"/>
      <c r="LWK130"/>
      <c r="LWM130"/>
      <c r="LWO130"/>
      <c r="LWQ130"/>
      <c r="LWS130"/>
      <c r="LWU130"/>
      <c r="LWW130"/>
      <c r="LWY130"/>
      <c r="LXA130"/>
      <c r="LXC130"/>
      <c r="LXE130"/>
      <c r="LXG130"/>
      <c r="LXI130"/>
      <c r="LXK130"/>
      <c r="LXM130"/>
      <c r="LXO130"/>
      <c r="LXQ130"/>
      <c r="LXS130"/>
      <c r="LXU130"/>
      <c r="LXW130"/>
      <c r="LXY130"/>
      <c r="LYA130"/>
      <c r="LYC130"/>
      <c r="LYE130"/>
      <c r="LYG130"/>
      <c r="LYI130"/>
      <c r="LYK130"/>
      <c r="LYM130"/>
      <c r="LYO130"/>
      <c r="LYQ130"/>
      <c r="LYS130"/>
      <c r="LYU130"/>
      <c r="LYW130"/>
      <c r="LYY130"/>
      <c r="LZA130"/>
      <c r="LZC130"/>
      <c r="LZE130"/>
      <c r="LZG130"/>
      <c r="LZI130"/>
      <c r="LZK130"/>
      <c r="LZM130"/>
      <c r="LZO130"/>
      <c r="LZQ130"/>
      <c r="LZS130"/>
      <c r="LZU130"/>
      <c r="LZW130"/>
      <c r="LZY130"/>
      <c r="MAA130"/>
      <c r="MAC130"/>
      <c r="MAE130"/>
      <c r="MAG130"/>
      <c r="MAI130"/>
      <c r="MAK130"/>
      <c r="MAM130"/>
      <c r="MAO130"/>
      <c r="MAQ130"/>
      <c r="MAS130"/>
      <c r="MAU130"/>
      <c r="MAW130"/>
      <c r="MAY130"/>
      <c r="MBA130"/>
      <c r="MBC130"/>
      <c r="MBE130"/>
      <c r="MBG130"/>
      <c r="MBI130"/>
      <c r="MBK130"/>
      <c r="MBM130"/>
      <c r="MBO130"/>
      <c r="MBQ130"/>
      <c r="MBS130"/>
      <c r="MBU130"/>
      <c r="MBW130"/>
      <c r="MBY130"/>
      <c r="MCA130"/>
      <c r="MCC130"/>
      <c r="MCE130"/>
      <c r="MCG130"/>
      <c r="MCI130"/>
      <c r="MCK130"/>
      <c r="MCM130"/>
      <c r="MCO130"/>
      <c r="MCQ130"/>
      <c r="MCS130"/>
      <c r="MCU130"/>
      <c r="MCW130"/>
      <c r="MCY130"/>
      <c r="MDA130"/>
      <c r="MDC130"/>
      <c r="MDE130"/>
      <c r="MDG130"/>
      <c r="MDI130"/>
      <c r="MDK130"/>
      <c r="MDM130"/>
      <c r="MDO130"/>
      <c r="MDQ130"/>
      <c r="MDS130"/>
      <c r="MDU130"/>
      <c r="MDW130"/>
      <c r="MDY130"/>
      <c r="MEA130"/>
      <c r="MEC130"/>
      <c r="MEE130"/>
      <c r="MEG130"/>
      <c r="MEI130"/>
      <c r="MEK130"/>
      <c r="MEM130"/>
      <c r="MEO130"/>
      <c r="MEQ130"/>
      <c r="MES130"/>
      <c r="MEU130"/>
      <c r="MEW130"/>
      <c r="MEY130"/>
      <c r="MFA130"/>
      <c r="MFC130"/>
      <c r="MFE130"/>
      <c r="MFG130"/>
      <c r="MFI130"/>
      <c r="MFK130"/>
      <c r="MFM130"/>
      <c r="MFO130"/>
      <c r="MFQ130"/>
      <c r="MFS130"/>
      <c r="MFU130"/>
      <c r="MFW130"/>
      <c r="MFY130"/>
      <c r="MGA130"/>
      <c r="MGC130"/>
      <c r="MGE130"/>
      <c r="MGG130"/>
      <c r="MGI130"/>
      <c r="MGK130"/>
      <c r="MGM130"/>
      <c r="MGO130"/>
      <c r="MGQ130"/>
      <c r="MGS130"/>
      <c r="MGU130"/>
      <c r="MGW130"/>
      <c r="MGY130"/>
      <c r="MHA130"/>
      <c r="MHC130"/>
      <c r="MHE130"/>
      <c r="MHG130"/>
      <c r="MHI130"/>
      <c r="MHK130"/>
      <c r="MHM130"/>
      <c r="MHO130"/>
      <c r="MHQ130"/>
      <c r="MHS130"/>
      <c r="MHU130"/>
      <c r="MHW130"/>
      <c r="MHY130"/>
      <c r="MIA130"/>
      <c r="MIC130"/>
      <c r="MIE130"/>
      <c r="MIG130"/>
      <c r="MII130"/>
      <c r="MIK130"/>
      <c r="MIM130"/>
      <c r="MIO130"/>
      <c r="MIQ130"/>
      <c r="MIS130"/>
      <c r="MIU130"/>
      <c r="MIW130"/>
      <c r="MIY130"/>
      <c r="MJA130"/>
      <c r="MJC130"/>
      <c r="MJE130"/>
      <c r="MJG130"/>
      <c r="MJI130"/>
      <c r="MJK130"/>
      <c r="MJM130"/>
      <c r="MJO130"/>
      <c r="MJQ130"/>
      <c r="MJS130"/>
      <c r="MJU130"/>
      <c r="MJW130"/>
      <c r="MJY130"/>
      <c r="MKA130"/>
      <c r="MKC130"/>
      <c r="MKE130"/>
      <c r="MKG130"/>
      <c r="MKI130"/>
      <c r="MKK130"/>
      <c r="MKM130"/>
      <c r="MKO130"/>
      <c r="MKQ130"/>
      <c r="MKS130"/>
      <c r="MKU130"/>
      <c r="MKW130"/>
      <c r="MKY130"/>
      <c r="MLA130"/>
      <c r="MLC130"/>
      <c r="MLE130"/>
      <c r="MLG130"/>
      <c r="MLI130"/>
      <c r="MLK130"/>
      <c r="MLM130"/>
      <c r="MLO130"/>
      <c r="MLQ130"/>
      <c r="MLS130"/>
      <c r="MLU130"/>
      <c r="MLW130"/>
      <c r="MLY130"/>
      <c r="MMA130"/>
      <c r="MMC130"/>
      <c r="MME130"/>
      <c r="MMG130"/>
      <c r="MMI130"/>
      <c r="MMK130"/>
      <c r="MMM130"/>
      <c r="MMO130"/>
      <c r="MMQ130"/>
      <c r="MMS130"/>
      <c r="MMU130"/>
      <c r="MMW130"/>
      <c r="MMY130"/>
      <c r="MNA130"/>
      <c r="MNC130"/>
      <c r="MNE130"/>
      <c r="MNG130"/>
      <c r="MNI130"/>
      <c r="MNK130"/>
      <c r="MNM130"/>
      <c r="MNO130"/>
      <c r="MNQ130"/>
      <c r="MNS130"/>
      <c r="MNU130"/>
      <c r="MNW130"/>
      <c r="MNY130"/>
      <c r="MOA130"/>
      <c r="MOC130"/>
      <c r="MOE130"/>
      <c r="MOG130"/>
      <c r="MOI130"/>
      <c r="MOK130"/>
      <c r="MOM130"/>
      <c r="MOO130"/>
      <c r="MOQ130"/>
      <c r="MOS130"/>
      <c r="MOU130"/>
      <c r="MOW130"/>
      <c r="MOY130"/>
      <c r="MPA130"/>
      <c r="MPC130"/>
      <c r="MPE130"/>
      <c r="MPG130"/>
      <c r="MPI130"/>
      <c r="MPK130"/>
      <c r="MPM130"/>
      <c r="MPO130"/>
      <c r="MPQ130"/>
      <c r="MPS130"/>
      <c r="MPU130"/>
      <c r="MPW130"/>
      <c r="MPY130"/>
      <c r="MQA130"/>
      <c r="MQC130"/>
      <c r="MQE130"/>
      <c r="MQG130"/>
      <c r="MQI130"/>
      <c r="MQK130"/>
      <c r="MQM130"/>
      <c r="MQO130"/>
      <c r="MQQ130"/>
      <c r="MQS130"/>
      <c r="MQU130"/>
      <c r="MQW130"/>
      <c r="MQY130"/>
      <c r="MRA130"/>
      <c r="MRC130"/>
      <c r="MRE130"/>
      <c r="MRG130"/>
      <c r="MRI130"/>
      <c r="MRK130"/>
      <c r="MRM130"/>
      <c r="MRO130"/>
      <c r="MRQ130"/>
      <c r="MRS130"/>
      <c r="MRU130"/>
      <c r="MRW130"/>
      <c r="MRY130"/>
      <c r="MSA130"/>
      <c r="MSC130"/>
      <c r="MSE130"/>
      <c r="MSG130"/>
      <c r="MSI130"/>
      <c r="MSK130"/>
      <c r="MSM130"/>
      <c r="MSO130"/>
      <c r="MSQ130"/>
      <c r="MSS130"/>
      <c r="MSU130"/>
      <c r="MSW130"/>
      <c r="MSY130"/>
      <c r="MTA130"/>
      <c r="MTC130"/>
      <c r="MTE130"/>
      <c r="MTG130"/>
      <c r="MTI130"/>
      <c r="MTK130"/>
      <c r="MTM130"/>
      <c r="MTO130"/>
      <c r="MTQ130"/>
      <c r="MTS130"/>
      <c r="MTU130"/>
      <c r="MTW130"/>
      <c r="MTY130"/>
      <c r="MUA130"/>
      <c r="MUC130"/>
      <c r="MUE130"/>
      <c r="MUG130"/>
      <c r="MUI130"/>
      <c r="MUK130"/>
      <c r="MUM130"/>
      <c r="MUO130"/>
      <c r="MUQ130"/>
      <c r="MUS130"/>
      <c r="MUU130"/>
      <c r="MUW130"/>
      <c r="MUY130"/>
      <c r="MVA130"/>
      <c r="MVC130"/>
      <c r="MVE130"/>
      <c r="MVG130"/>
      <c r="MVI130"/>
      <c r="MVK130"/>
      <c r="MVM130"/>
      <c r="MVO130"/>
      <c r="MVQ130"/>
      <c r="MVS130"/>
      <c r="MVU130"/>
      <c r="MVW130"/>
      <c r="MVY130"/>
      <c r="MWA130"/>
      <c r="MWC130"/>
      <c r="MWE130"/>
      <c r="MWG130"/>
      <c r="MWI130"/>
      <c r="MWK130"/>
      <c r="MWM130"/>
      <c r="MWO130"/>
      <c r="MWQ130"/>
      <c r="MWS130"/>
      <c r="MWU130"/>
      <c r="MWW130"/>
      <c r="MWY130"/>
      <c r="MXA130"/>
      <c r="MXC130"/>
      <c r="MXE130"/>
      <c r="MXG130"/>
      <c r="MXI130"/>
      <c r="MXK130"/>
      <c r="MXM130"/>
      <c r="MXO130"/>
      <c r="MXQ130"/>
      <c r="MXS130"/>
      <c r="MXU130"/>
      <c r="MXW130"/>
      <c r="MXY130"/>
      <c r="MYA130"/>
      <c r="MYC130"/>
      <c r="MYE130"/>
      <c r="MYG130"/>
      <c r="MYI130"/>
      <c r="MYK130"/>
      <c r="MYM130"/>
      <c r="MYO130"/>
      <c r="MYQ130"/>
      <c r="MYS130"/>
      <c r="MYU130"/>
      <c r="MYW130"/>
      <c r="MYY130"/>
      <c r="MZA130"/>
      <c r="MZC130"/>
      <c r="MZE130"/>
      <c r="MZG130"/>
      <c r="MZI130"/>
      <c r="MZK130"/>
      <c r="MZM130"/>
      <c r="MZO130"/>
      <c r="MZQ130"/>
      <c r="MZS130"/>
      <c r="MZU130"/>
      <c r="MZW130"/>
      <c r="MZY130"/>
      <c r="NAA130"/>
      <c r="NAC130"/>
      <c r="NAE130"/>
      <c r="NAG130"/>
      <c r="NAI130"/>
      <c r="NAK130"/>
      <c r="NAM130"/>
      <c r="NAO130"/>
      <c r="NAQ130"/>
      <c r="NAS130"/>
      <c r="NAU130"/>
      <c r="NAW130"/>
      <c r="NAY130"/>
      <c r="NBA130"/>
      <c r="NBC130"/>
      <c r="NBE130"/>
      <c r="NBG130"/>
      <c r="NBI130"/>
      <c r="NBK130"/>
      <c r="NBM130"/>
      <c r="NBO130"/>
      <c r="NBQ130"/>
      <c r="NBS130"/>
      <c r="NBU130"/>
      <c r="NBW130"/>
      <c r="NBY130"/>
      <c r="NCA130"/>
      <c r="NCC130"/>
      <c r="NCE130"/>
      <c r="NCG130"/>
      <c r="NCI130"/>
      <c r="NCK130"/>
      <c r="NCM130"/>
      <c r="NCO130"/>
      <c r="NCQ130"/>
      <c r="NCS130"/>
      <c r="NCU130"/>
      <c r="NCW130"/>
      <c r="NCY130"/>
      <c r="NDA130"/>
      <c r="NDC130"/>
      <c r="NDE130"/>
      <c r="NDG130"/>
      <c r="NDI130"/>
      <c r="NDK130"/>
      <c r="NDM130"/>
      <c r="NDO130"/>
      <c r="NDQ130"/>
      <c r="NDS130"/>
      <c r="NDU130"/>
      <c r="NDW130"/>
      <c r="NDY130"/>
      <c r="NEA130"/>
      <c r="NEC130"/>
      <c r="NEE130"/>
      <c r="NEG130"/>
      <c r="NEI130"/>
      <c r="NEK130"/>
      <c r="NEM130"/>
      <c r="NEO130"/>
      <c r="NEQ130"/>
      <c r="NES130"/>
      <c r="NEU130"/>
      <c r="NEW130"/>
      <c r="NEY130"/>
      <c r="NFA130"/>
      <c r="NFC130"/>
      <c r="NFE130"/>
      <c r="NFG130"/>
      <c r="NFI130"/>
      <c r="NFK130"/>
      <c r="NFM130"/>
      <c r="NFO130"/>
      <c r="NFQ130"/>
      <c r="NFS130"/>
      <c r="NFU130"/>
      <c r="NFW130"/>
      <c r="NFY130"/>
      <c r="NGA130"/>
      <c r="NGC130"/>
      <c r="NGE130"/>
      <c r="NGG130"/>
      <c r="NGI130"/>
      <c r="NGK130"/>
      <c r="NGM130"/>
      <c r="NGO130"/>
      <c r="NGQ130"/>
      <c r="NGS130"/>
      <c r="NGU130"/>
      <c r="NGW130"/>
      <c r="NGY130"/>
      <c r="NHA130"/>
      <c r="NHC130"/>
      <c r="NHE130"/>
      <c r="NHG130"/>
      <c r="NHI130"/>
      <c r="NHK130"/>
      <c r="NHM130"/>
      <c r="NHO130"/>
      <c r="NHQ130"/>
      <c r="NHS130"/>
      <c r="NHU130"/>
      <c r="NHW130"/>
      <c r="NHY130"/>
      <c r="NIA130"/>
      <c r="NIC130"/>
      <c r="NIE130"/>
      <c r="NIG130"/>
      <c r="NII130"/>
      <c r="NIK130"/>
      <c r="NIM130"/>
      <c r="NIO130"/>
      <c r="NIQ130"/>
      <c r="NIS130"/>
      <c r="NIU130"/>
      <c r="NIW130"/>
      <c r="NIY130"/>
      <c r="NJA130"/>
      <c r="NJC130"/>
      <c r="NJE130"/>
      <c r="NJG130"/>
      <c r="NJI130"/>
      <c r="NJK130"/>
      <c r="NJM130"/>
      <c r="NJO130"/>
      <c r="NJQ130"/>
      <c r="NJS130"/>
      <c r="NJU130"/>
      <c r="NJW130"/>
      <c r="NJY130"/>
      <c r="NKA130"/>
      <c r="NKC130"/>
      <c r="NKE130"/>
      <c r="NKG130"/>
      <c r="NKI130"/>
      <c r="NKK130"/>
      <c r="NKM130"/>
      <c r="NKO130"/>
      <c r="NKQ130"/>
      <c r="NKS130"/>
      <c r="NKU130"/>
      <c r="NKW130"/>
      <c r="NKY130"/>
      <c r="NLA130"/>
      <c r="NLC130"/>
      <c r="NLE130"/>
      <c r="NLG130"/>
      <c r="NLI130"/>
      <c r="NLK130"/>
      <c r="NLM130"/>
      <c r="NLO130"/>
      <c r="NLQ130"/>
      <c r="NLS130"/>
      <c r="NLU130"/>
      <c r="NLW130"/>
      <c r="NLY130"/>
      <c r="NMA130"/>
      <c r="NMC130"/>
      <c r="NME130"/>
      <c r="NMG130"/>
      <c r="NMI130"/>
      <c r="NMK130"/>
      <c r="NMM130"/>
      <c r="NMO130"/>
      <c r="NMQ130"/>
      <c r="NMS130"/>
      <c r="NMU130"/>
      <c r="NMW130"/>
      <c r="NMY130"/>
      <c r="NNA130"/>
      <c r="NNC130"/>
      <c r="NNE130"/>
      <c r="NNG130"/>
      <c r="NNI130"/>
      <c r="NNK130"/>
      <c r="NNM130"/>
      <c r="NNO130"/>
      <c r="NNQ130"/>
      <c r="NNS130"/>
      <c r="NNU130"/>
      <c r="NNW130"/>
      <c r="NNY130"/>
      <c r="NOA130"/>
      <c r="NOC130"/>
      <c r="NOE130"/>
      <c r="NOG130"/>
      <c r="NOI130"/>
      <c r="NOK130"/>
      <c r="NOM130"/>
      <c r="NOO130"/>
      <c r="NOQ130"/>
      <c r="NOS130"/>
      <c r="NOU130"/>
      <c r="NOW130"/>
      <c r="NOY130"/>
      <c r="NPA130"/>
      <c r="NPC130"/>
      <c r="NPE130"/>
      <c r="NPG130"/>
      <c r="NPI130"/>
      <c r="NPK130"/>
      <c r="NPM130"/>
      <c r="NPO130"/>
      <c r="NPQ130"/>
      <c r="NPS130"/>
      <c r="NPU130"/>
      <c r="NPW130"/>
      <c r="NPY130"/>
      <c r="NQA130"/>
      <c r="NQC130"/>
      <c r="NQE130"/>
      <c r="NQG130"/>
      <c r="NQI130"/>
      <c r="NQK130"/>
      <c r="NQM130"/>
      <c r="NQO130"/>
      <c r="NQQ130"/>
      <c r="NQS130"/>
      <c r="NQU130"/>
      <c r="NQW130"/>
      <c r="NQY130"/>
      <c r="NRA130"/>
      <c r="NRC130"/>
      <c r="NRE130"/>
      <c r="NRG130"/>
      <c r="NRI130"/>
      <c r="NRK130"/>
      <c r="NRM130"/>
      <c r="NRO130"/>
      <c r="NRQ130"/>
      <c r="NRS130"/>
      <c r="NRU130"/>
      <c r="NRW130"/>
      <c r="NRY130"/>
      <c r="NSA130"/>
      <c r="NSC130"/>
      <c r="NSE130"/>
      <c r="NSG130"/>
      <c r="NSI130"/>
      <c r="NSK130"/>
      <c r="NSM130"/>
      <c r="NSO130"/>
      <c r="NSQ130"/>
      <c r="NSS130"/>
      <c r="NSU130"/>
      <c r="NSW130"/>
      <c r="NSY130"/>
      <c r="NTA130"/>
      <c r="NTC130"/>
      <c r="NTE130"/>
      <c r="NTG130"/>
      <c r="NTI130"/>
      <c r="NTK130"/>
      <c r="NTM130"/>
      <c r="NTO130"/>
      <c r="NTQ130"/>
      <c r="NTS130"/>
      <c r="NTU130"/>
      <c r="NTW130"/>
      <c r="NTY130"/>
      <c r="NUA130"/>
      <c r="NUC130"/>
      <c r="NUE130"/>
      <c r="NUG130"/>
      <c r="NUI130"/>
      <c r="NUK130"/>
      <c r="NUM130"/>
      <c r="NUO130"/>
      <c r="NUQ130"/>
      <c r="NUS130"/>
      <c r="NUU130"/>
      <c r="NUW130"/>
      <c r="NUY130"/>
      <c r="NVA130"/>
      <c r="NVC130"/>
      <c r="NVE130"/>
      <c r="NVG130"/>
      <c r="NVI130"/>
      <c r="NVK130"/>
      <c r="NVM130"/>
      <c r="NVO130"/>
      <c r="NVQ130"/>
      <c r="NVS130"/>
      <c r="NVU130"/>
      <c r="NVW130"/>
      <c r="NVY130"/>
      <c r="NWA130"/>
      <c r="NWC130"/>
      <c r="NWE130"/>
      <c r="NWG130"/>
      <c r="NWI130"/>
      <c r="NWK130"/>
      <c r="NWM130"/>
      <c r="NWO130"/>
      <c r="NWQ130"/>
      <c r="NWS130"/>
      <c r="NWU130"/>
      <c r="NWW130"/>
      <c r="NWY130"/>
      <c r="NXA130"/>
      <c r="NXC130"/>
      <c r="NXE130"/>
      <c r="NXG130"/>
      <c r="NXI130"/>
      <c r="NXK130"/>
      <c r="NXM130"/>
      <c r="NXO130"/>
      <c r="NXQ130"/>
      <c r="NXS130"/>
      <c r="NXU130"/>
      <c r="NXW130"/>
      <c r="NXY130"/>
      <c r="NYA130"/>
      <c r="NYC130"/>
      <c r="NYE130"/>
      <c r="NYG130"/>
      <c r="NYI130"/>
      <c r="NYK130"/>
      <c r="NYM130"/>
      <c r="NYO130"/>
      <c r="NYQ130"/>
      <c r="NYS130"/>
      <c r="NYU130"/>
      <c r="NYW130"/>
      <c r="NYY130"/>
      <c r="NZA130"/>
      <c r="NZC130"/>
      <c r="NZE130"/>
      <c r="NZG130"/>
      <c r="NZI130"/>
      <c r="NZK130"/>
      <c r="NZM130"/>
      <c r="NZO130"/>
      <c r="NZQ130"/>
      <c r="NZS130"/>
      <c r="NZU130"/>
      <c r="NZW130"/>
      <c r="NZY130"/>
      <c r="OAA130"/>
      <c r="OAC130"/>
      <c r="OAE130"/>
      <c r="OAG130"/>
      <c r="OAI130"/>
      <c r="OAK130"/>
      <c r="OAM130"/>
      <c r="OAO130"/>
      <c r="OAQ130"/>
      <c r="OAS130"/>
      <c r="OAU130"/>
      <c r="OAW130"/>
      <c r="OAY130"/>
      <c r="OBA130"/>
      <c r="OBC130"/>
      <c r="OBE130"/>
      <c r="OBG130"/>
      <c r="OBI130"/>
      <c r="OBK130"/>
      <c r="OBM130"/>
      <c r="OBO130"/>
      <c r="OBQ130"/>
      <c r="OBS130"/>
      <c r="OBU130"/>
      <c r="OBW130"/>
      <c r="OBY130"/>
      <c r="OCA130"/>
      <c r="OCC130"/>
      <c r="OCE130"/>
      <c r="OCG130"/>
      <c r="OCI130"/>
      <c r="OCK130"/>
      <c r="OCM130"/>
      <c r="OCO130"/>
      <c r="OCQ130"/>
      <c r="OCS130"/>
      <c r="OCU130"/>
      <c r="OCW130"/>
      <c r="OCY130"/>
      <c r="ODA130"/>
      <c r="ODC130"/>
      <c r="ODE130"/>
      <c r="ODG130"/>
      <c r="ODI130"/>
      <c r="ODK130"/>
      <c r="ODM130"/>
      <c r="ODO130"/>
      <c r="ODQ130"/>
      <c r="ODS130"/>
      <c r="ODU130"/>
      <c r="ODW130"/>
      <c r="ODY130"/>
      <c r="OEA130"/>
      <c r="OEC130"/>
      <c r="OEE130"/>
      <c r="OEG130"/>
      <c r="OEI130"/>
      <c r="OEK130"/>
      <c r="OEM130"/>
      <c r="OEO130"/>
      <c r="OEQ130"/>
      <c r="OES130"/>
      <c r="OEU130"/>
      <c r="OEW130"/>
      <c r="OEY130"/>
      <c r="OFA130"/>
      <c r="OFC130"/>
      <c r="OFE130"/>
      <c r="OFG130"/>
      <c r="OFI130"/>
      <c r="OFK130"/>
      <c r="OFM130"/>
      <c r="OFO130"/>
      <c r="OFQ130"/>
      <c r="OFS130"/>
      <c r="OFU130"/>
      <c r="OFW130"/>
      <c r="OFY130"/>
      <c r="OGA130"/>
      <c r="OGC130"/>
      <c r="OGE130"/>
      <c r="OGG130"/>
      <c r="OGI130"/>
      <c r="OGK130"/>
      <c r="OGM130"/>
      <c r="OGO130"/>
      <c r="OGQ130"/>
      <c r="OGS130"/>
      <c r="OGU130"/>
      <c r="OGW130"/>
      <c r="OGY130"/>
      <c r="OHA130"/>
      <c r="OHC130"/>
      <c r="OHE130"/>
      <c r="OHG130"/>
      <c r="OHI130"/>
      <c r="OHK130"/>
      <c r="OHM130"/>
      <c r="OHO130"/>
      <c r="OHQ130"/>
      <c r="OHS130"/>
      <c r="OHU130"/>
      <c r="OHW130"/>
      <c r="OHY130"/>
      <c r="OIA130"/>
      <c r="OIC130"/>
      <c r="OIE130"/>
      <c r="OIG130"/>
      <c r="OII130"/>
      <c r="OIK130"/>
      <c r="OIM130"/>
      <c r="OIO130"/>
      <c r="OIQ130"/>
      <c r="OIS130"/>
      <c r="OIU130"/>
      <c r="OIW130"/>
      <c r="OIY130"/>
      <c r="OJA130"/>
      <c r="OJC130"/>
      <c r="OJE130"/>
      <c r="OJG130"/>
      <c r="OJI130"/>
      <c r="OJK130"/>
      <c r="OJM130"/>
      <c r="OJO130"/>
      <c r="OJQ130"/>
      <c r="OJS130"/>
      <c r="OJU130"/>
      <c r="OJW130"/>
      <c r="OJY130"/>
      <c r="OKA130"/>
      <c r="OKC130"/>
      <c r="OKE130"/>
      <c r="OKG130"/>
      <c r="OKI130"/>
      <c r="OKK130"/>
      <c r="OKM130"/>
      <c r="OKO130"/>
      <c r="OKQ130"/>
      <c r="OKS130"/>
      <c r="OKU130"/>
      <c r="OKW130"/>
      <c r="OKY130"/>
      <c r="OLA130"/>
      <c r="OLC130"/>
      <c r="OLE130"/>
      <c r="OLG130"/>
      <c r="OLI130"/>
      <c r="OLK130"/>
      <c r="OLM130"/>
      <c r="OLO130"/>
      <c r="OLQ130"/>
      <c r="OLS130"/>
      <c r="OLU130"/>
      <c r="OLW130"/>
      <c r="OLY130"/>
      <c r="OMA130"/>
      <c r="OMC130"/>
      <c r="OME130"/>
      <c r="OMG130"/>
      <c r="OMI130"/>
      <c r="OMK130"/>
      <c r="OMM130"/>
      <c r="OMO130"/>
      <c r="OMQ130"/>
      <c r="OMS130"/>
      <c r="OMU130"/>
      <c r="OMW130"/>
      <c r="OMY130"/>
      <c r="ONA130"/>
      <c r="ONC130"/>
      <c r="ONE130"/>
      <c r="ONG130"/>
      <c r="ONI130"/>
      <c r="ONK130"/>
      <c r="ONM130"/>
      <c r="ONO130"/>
      <c r="ONQ130"/>
      <c r="ONS130"/>
      <c r="ONU130"/>
      <c r="ONW130"/>
      <c r="ONY130"/>
      <c r="OOA130"/>
      <c r="OOC130"/>
      <c r="OOE130"/>
      <c r="OOG130"/>
      <c r="OOI130"/>
      <c r="OOK130"/>
      <c r="OOM130"/>
      <c r="OOO130"/>
      <c r="OOQ130"/>
      <c r="OOS130"/>
      <c r="OOU130"/>
      <c r="OOW130"/>
      <c r="OOY130"/>
      <c r="OPA130"/>
      <c r="OPC130"/>
      <c r="OPE130"/>
      <c r="OPG130"/>
      <c r="OPI130"/>
      <c r="OPK130"/>
      <c r="OPM130"/>
      <c r="OPO130"/>
      <c r="OPQ130"/>
      <c r="OPS130"/>
      <c r="OPU130"/>
      <c r="OPW130"/>
      <c r="OPY130"/>
      <c r="OQA130"/>
      <c r="OQC130"/>
      <c r="OQE130"/>
      <c r="OQG130"/>
      <c r="OQI130"/>
      <c r="OQK130"/>
      <c r="OQM130"/>
      <c r="OQO130"/>
      <c r="OQQ130"/>
      <c r="OQS130"/>
      <c r="OQU130"/>
      <c r="OQW130"/>
      <c r="OQY130"/>
      <c r="ORA130"/>
      <c r="ORC130"/>
      <c r="ORE130"/>
      <c r="ORG130"/>
      <c r="ORI130"/>
      <c r="ORK130"/>
      <c r="ORM130"/>
      <c r="ORO130"/>
      <c r="ORQ130"/>
      <c r="ORS130"/>
      <c r="ORU130"/>
      <c r="ORW130"/>
      <c r="ORY130"/>
      <c r="OSA130"/>
      <c r="OSC130"/>
      <c r="OSE130"/>
      <c r="OSG130"/>
      <c r="OSI130"/>
      <c r="OSK130"/>
      <c r="OSM130"/>
      <c r="OSO130"/>
      <c r="OSQ130"/>
      <c r="OSS130"/>
      <c r="OSU130"/>
      <c r="OSW130"/>
      <c r="OSY130"/>
      <c r="OTA130"/>
      <c r="OTC130"/>
      <c r="OTE130"/>
      <c r="OTG130"/>
      <c r="OTI130"/>
      <c r="OTK130"/>
      <c r="OTM130"/>
      <c r="OTO130"/>
      <c r="OTQ130"/>
      <c r="OTS130"/>
      <c r="OTU130"/>
      <c r="OTW130"/>
      <c r="OTY130"/>
      <c r="OUA130"/>
      <c r="OUC130"/>
      <c r="OUE130"/>
      <c r="OUG130"/>
      <c r="OUI130"/>
      <c r="OUK130"/>
      <c r="OUM130"/>
      <c r="OUO130"/>
      <c r="OUQ130"/>
      <c r="OUS130"/>
      <c r="OUU130"/>
      <c r="OUW130"/>
      <c r="OUY130"/>
      <c r="OVA130"/>
      <c r="OVC130"/>
      <c r="OVE130"/>
      <c r="OVG130"/>
      <c r="OVI130"/>
      <c r="OVK130"/>
      <c r="OVM130"/>
      <c r="OVO130"/>
      <c r="OVQ130"/>
      <c r="OVS130"/>
      <c r="OVU130"/>
      <c r="OVW130"/>
      <c r="OVY130"/>
      <c r="OWA130"/>
      <c r="OWC130"/>
      <c r="OWE130"/>
      <c r="OWG130"/>
      <c r="OWI130"/>
      <c r="OWK130"/>
      <c r="OWM130"/>
      <c r="OWO130"/>
      <c r="OWQ130"/>
      <c r="OWS130"/>
      <c r="OWU130"/>
      <c r="OWW130"/>
      <c r="OWY130"/>
      <c r="OXA130"/>
      <c r="OXC130"/>
      <c r="OXE130"/>
      <c r="OXG130"/>
      <c r="OXI130"/>
      <c r="OXK130"/>
      <c r="OXM130"/>
      <c r="OXO130"/>
      <c r="OXQ130"/>
      <c r="OXS130"/>
      <c r="OXU130"/>
      <c r="OXW130"/>
      <c r="OXY130"/>
      <c r="OYA130"/>
      <c r="OYC130"/>
      <c r="OYE130"/>
      <c r="OYG130"/>
      <c r="OYI130"/>
      <c r="OYK130"/>
      <c r="OYM130"/>
      <c r="OYO130"/>
      <c r="OYQ130"/>
      <c r="OYS130"/>
      <c r="OYU130"/>
      <c r="OYW130"/>
      <c r="OYY130"/>
      <c r="OZA130"/>
      <c r="OZC130"/>
      <c r="OZE130"/>
      <c r="OZG130"/>
      <c r="OZI130"/>
      <c r="OZK130"/>
      <c r="OZM130"/>
      <c r="OZO130"/>
      <c r="OZQ130"/>
      <c r="OZS130"/>
      <c r="OZU130"/>
      <c r="OZW130"/>
      <c r="OZY130"/>
      <c r="PAA130"/>
      <c r="PAC130"/>
      <c r="PAE130"/>
      <c r="PAG130"/>
      <c r="PAI130"/>
      <c r="PAK130"/>
      <c r="PAM130"/>
      <c r="PAO130"/>
      <c r="PAQ130"/>
      <c r="PAS130"/>
      <c r="PAU130"/>
      <c r="PAW130"/>
      <c r="PAY130"/>
      <c r="PBA130"/>
      <c r="PBC130"/>
      <c r="PBE130"/>
      <c r="PBG130"/>
      <c r="PBI130"/>
      <c r="PBK130"/>
      <c r="PBM130"/>
      <c r="PBO130"/>
      <c r="PBQ130"/>
      <c r="PBS130"/>
      <c r="PBU130"/>
      <c r="PBW130"/>
      <c r="PBY130"/>
      <c r="PCA130"/>
      <c r="PCC130"/>
      <c r="PCE130"/>
      <c r="PCG130"/>
      <c r="PCI130"/>
      <c r="PCK130"/>
      <c r="PCM130"/>
      <c r="PCO130"/>
      <c r="PCQ130"/>
      <c r="PCS130"/>
      <c r="PCU130"/>
      <c r="PCW130"/>
      <c r="PCY130"/>
      <c r="PDA130"/>
      <c r="PDC130"/>
      <c r="PDE130"/>
      <c r="PDG130"/>
      <c r="PDI130"/>
      <c r="PDK130"/>
      <c r="PDM130"/>
      <c r="PDO130"/>
      <c r="PDQ130"/>
      <c r="PDS130"/>
      <c r="PDU130"/>
      <c r="PDW130"/>
      <c r="PDY130"/>
      <c r="PEA130"/>
      <c r="PEC130"/>
      <c r="PEE130"/>
      <c r="PEG130"/>
      <c r="PEI130"/>
      <c r="PEK130"/>
      <c r="PEM130"/>
      <c r="PEO130"/>
      <c r="PEQ130"/>
      <c r="PES130"/>
      <c r="PEU130"/>
      <c r="PEW130"/>
      <c r="PEY130"/>
      <c r="PFA130"/>
      <c r="PFC130"/>
      <c r="PFE130"/>
      <c r="PFG130"/>
      <c r="PFI130"/>
      <c r="PFK130"/>
      <c r="PFM130"/>
      <c r="PFO130"/>
      <c r="PFQ130"/>
      <c r="PFS130"/>
      <c r="PFU130"/>
      <c r="PFW130"/>
      <c r="PFY130"/>
      <c r="PGA130"/>
      <c r="PGC130"/>
      <c r="PGE130"/>
      <c r="PGG130"/>
      <c r="PGI130"/>
      <c r="PGK130"/>
      <c r="PGM130"/>
      <c r="PGO130"/>
      <c r="PGQ130"/>
      <c r="PGS130"/>
      <c r="PGU130"/>
      <c r="PGW130"/>
      <c r="PGY130"/>
      <c r="PHA130"/>
      <c r="PHC130"/>
      <c r="PHE130"/>
      <c r="PHG130"/>
      <c r="PHI130"/>
      <c r="PHK130"/>
      <c r="PHM130"/>
      <c r="PHO130"/>
      <c r="PHQ130"/>
      <c r="PHS130"/>
      <c r="PHU130"/>
      <c r="PHW130"/>
      <c r="PHY130"/>
      <c r="PIA130"/>
      <c r="PIC130"/>
      <c r="PIE130"/>
      <c r="PIG130"/>
      <c r="PII130"/>
      <c r="PIK130"/>
      <c r="PIM130"/>
      <c r="PIO130"/>
      <c r="PIQ130"/>
      <c r="PIS130"/>
      <c r="PIU130"/>
      <c r="PIW130"/>
      <c r="PIY130"/>
      <c r="PJA130"/>
      <c r="PJC130"/>
      <c r="PJE130"/>
      <c r="PJG130"/>
      <c r="PJI130"/>
      <c r="PJK130"/>
      <c r="PJM130"/>
      <c r="PJO130"/>
      <c r="PJQ130"/>
      <c r="PJS130"/>
      <c r="PJU130"/>
      <c r="PJW130"/>
      <c r="PJY130"/>
      <c r="PKA130"/>
      <c r="PKC130"/>
      <c r="PKE130"/>
      <c r="PKG130"/>
      <c r="PKI130"/>
      <c r="PKK130"/>
      <c r="PKM130"/>
      <c r="PKO130"/>
      <c r="PKQ130"/>
      <c r="PKS130"/>
      <c r="PKU130"/>
      <c r="PKW130"/>
      <c r="PKY130"/>
      <c r="PLA130"/>
      <c r="PLC130"/>
      <c r="PLE130"/>
      <c r="PLG130"/>
      <c r="PLI130"/>
      <c r="PLK130"/>
      <c r="PLM130"/>
      <c r="PLO130"/>
      <c r="PLQ130"/>
      <c r="PLS130"/>
      <c r="PLU130"/>
      <c r="PLW130"/>
      <c r="PLY130"/>
      <c r="PMA130"/>
      <c r="PMC130"/>
      <c r="PME130"/>
      <c r="PMG130"/>
      <c r="PMI130"/>
      <c r="PMK130"/>
      <c r="PMM130"/>
      <c r="PMO130"/>
      <c r="PMQ130"/>
      <c r="PMS130"/>
      <c r="PMU130"/>
      <c r="PMW130"/>
      <c r="PMY130"/>
      <c r="PNA130"/>
      <c r="PNC130"/>
      <c r="PNE130"/>
      <c r="PNG130"/>
      <c r="PNI130"/>
      <c r="PNK130"/>
      <c r="PNM130"/>
      <c r="PNO130"/>
      <c r="PNQ130"/>
      <c r="PNS130"/>
      <c r="PNU130"/>
      <c r="PNW130"/>
      <c r="PNY130"/>
      <c r="POA130"/>
      <c r="POC130"/>
      <c r="POE130"/>
      <c r="POG130"/>
      <c r="POI130"/>
      <c r="POK130"/>
      <c r="POM130"/>
      <c r="POO130"/>
      <c r="POQ130"/>
      <c r="POS130"/>
      <c r="POU130"/>
      <c r="POW130"/>
      <c r="POY130"/>
      <c r="PPA130"/>
      <c r="PPC130"/>
      <c r="PPE130"/>
      <c r="PPG130"/>
      <c r="PPI130"/>
      <c r="PPK130"/>
      <c r="PPM130"/>
      <c r="PPO130"/>
      <c r="PPQ130"/>
      <c r="PPS130"/>
      <c r="PPU130"/>
      <c r="PPW130"/>
      <c r="PPY130"/>
      <c r="PQA130"/>
      <c r="PQC130"/>
      <c r="PQE130"/>
      <c r="PQG130"/>
      <c r="PQI130"/>
      <c r="PQK130"/>
      <c r="PQM130"/>
      <c r="PQO130"/>
      <c r="PQQ130"/>
      <c r="PQS130"/>
      <c r="PQU130"/>
      <c r="PQW130"/>
      <c r="PQY130"/>
      <c r="PRA130"/>
      <c r="PRC130"/>
      <c r="PRE130"/>
      <c r="PRG130"/>
      <c r="PRI130"/>
      <c r="PRK130"/>
      <c r="PRM130"/>
      <c r="PRO130"/>
      <c r="PRQ130"/>
      <c r="PRS130"/>
      <c r="PRU130"/>
      <c r="PRW130"/>
      <c r="PRY130"/>
      <c r="PSA130"/>
      <c r="PSC130"/>
      <c r="PSE130"/>
      <c r="PSG130"/>
      <c r="PSI130"/>
      <c r="PSK130"/>
      <c r="PSM130"/>
      <c r="PSO130"/>
      <c r="PSQ130"/>
      <c r="PSS130"/>
      <c r="PSU130"/>
      <c r="PSW130"/>
      <c r="PSY130"/>
      <c r="PTA130"/>
      <c r="PTC130"/>
      <c r="PTE130"/>
      <c r="PTG130"/>
      <c r="PTI130"/>
      <c r="PTK130"/>
      <c r="PTM130"/>
      <c r="PTO130"/>
      <c r="PTQ130"/>
      <c r="PTS130"/>
      <c r="PTU130"/>
      <c r="PTW130"/>
      <c r="PTY130"/>
      <c r="PUA130"/>
      <c r="PUC130"/>
      <c r="PUE130"/>
      <c r="PUG130"/>
      <c r="PUI130"/>
      <c r="PUK130"/>
      <c r="PUM130"/>
      <c r="PUO130"/>
      <c r="PUQ130"/>
      <c r="PUS130"/>
      <c r="PUU130"/>
      <c r="PUW130"/>
      <c r="PUY130"/>
      <c r="PVA130"/>
      <c r="PVC130"/>
      <c r="PVE130"/>
      <c r="PVG130"/>
      <c r="PVI130"/>
      <c r="PVK130"/>
      <c r="PVM130"/>
      <c r="PVO130"/>
      <c r="PVQ130"/>
      <c r="PVS130"/>
      <c r="PVU130"/>
      <c r="PVW130"/>
      <c r="PVY130"/>
      <c r="PWA130"/>
      <c r="PWC130"/>
      <c r="PWE130"/>
      <c r="PWG130"/>
      <c r="PWI130"/>
      <c r="PWK130"/>
      <c r="PWM130"/>
      <c r="PWO130"/>
      <c r="PWQ130"/>
      <c r="PWS130"/>
      <c r="PWU130"/>
      <c r="PWW130"/>
      <c r="PWY130"/>
      <c r="PXA130"/>
      <c r="PXC130"/>
      <c r="PXE130"/>
      <c r="PXG130"/>
      <c r="PXI130"/>
      <c r="PXK130"/>
      <c r="PXM130"/>
      <c r="PXO130"/>
      <c r="PXQ130"/>
      <c r="PXS130"/>
      <c r="PXU130"/>
      <c r="PXW130"/>
      <c r="PXY130"/>
      <c r="PYA130"/>
      <c r="PYC130"/>
      <c r="PYE130"/>
      <c r="PYG130"/>
      <c r="PYI130"/>
      <c r="PYK130"/>
      <c r="PYM130"/>
      <c r="PYO130"/>
      <c r="PYQ130"/>
      <c r="PYS130"/>
      <c r="PYU130"/>
      <c r="PYW130"/>
      <c r="PYY130"/>
      <c r="PZA130"/>
      <c r="PZC130"/>
      <c r="PZE130"/>
      <c r="PZG130"/>
      <c r="PZI130"/>
      <c r="PZK130"/>
      <c r="PZM130"/>
      <c r="PZO130"/>
      <c r="PZQ130"/>
      <c r="PZS130"/>
      <c r="PZU130"/>
      <c r="PZW130"/>
      <c r="PZY130"/>
      <c r="QAA130"/>
      <c r="QAC130"/>
      <c r="QAE130"/>
      <c r="QAG130"/>
      <c r="QAI130"/>
      <c r="QAK130"/>
      <c r="QAM130"/>
      <c r="QAO130"/>
      <c r="QAQ130"/>
      <c r="QAS130"/>
      <c r="QAU130"/>
      <c r="QAW130"/>
      <c r="QAY130"/>
      <c r="QBA130"/>
      <c r="QBC130"/>
      <c r="QBE130"/>
      <c r="QBG130"/>
      <c r="QBI130"/>
      <c r="QBK130"/>
      <c r="QBM130"/>
      <c r="QBO130"/>
      <c r="QBQ130"/>
      <c r="QBS130"/>
      <c r="QBU130"/>
      <c r="QBW130"/>
      <c r="QBY130"/>
      <c r="QCA130"/>
      <c r="QCC130"/>
      <c r="QCE130"/>
      <c r="QCG130"/>
      <c r="QCI130"/>
      <c r="QCK130"/>
      <c r="QCM130"/>
      <c r="QCO130"/>
      <c r="QCQ130"/>
      <c r="QCS130"/>
      <c r="QCU130"/>
      <c r="QCW130"/>
      <c r="QCY130"/>
      <c r="QDA130"/>
      <c r="QDC130"/>
      <c r="QDE130"/>
      <c r="QDG130"/>
      <c r="QDI130"/>
      <c r="QDK130"/>
      <c r="QDM130"/>
      <c r="QDO130"/>
      <c r="QDQ130"/>
      <c r="QDS130"/>
      <c r="QDU130"/>
      <c r="QDW130"/>
      <c r="QDY130"/>
      <c r="QEA130"/>
      <c r="QEC130"/>
      <c r="QEE130"/>
      <c r="QEG130"/>
      <c r="QEI130"/>
      <c r="QEK130"/>
      <c r="QEM130"/>
      <c r="QEO130"/>
      <c r="QEQ130"/>
      <c r="QES130"/>
      <c r="QEU130"/>
      <c r="QEW130"/>
      <c r="QEY130"/>
      <c r="QFA130"/>
      <c r="QFC130"/>
      <c r="QFE130"/>
      <c r="QFG130"/>
      <c r="QFI130"/>
      <c r="QFK130"/>
      <c r="QFM130"/>
      <c r="QFO130"/>
      <c r="QFQ130"/>
      <c r="QFS130"/>
      <c r="QFU130"/>
      <c r="QFW130"/>
      <c r="QFY130"/>
      <c r="QGA130"/>
      <c r="QGC130"/>
      <c r="QGE130"/>
      <c r="QGG130"/>
      <c r="QGI130"/>
      <c r="QGK130"/>
      <c r="QGM130"/>
      <c r="QGO130"/>
      <c r="QGQ130"/>
      <c r="QGS130"/>
      <c r="QGU130"/>
      <c r="QGW130"/>
      <c r="QGY130"/>
      <c r="QHA130"/>
      <c r="QHC130"/>
      <c r="QHE130"/>
      <c r="QHG130"/>
      <c r="QHI130"/>
      <c r="QHK130"/>
      <c r="QHM130"/>
      <c r="QHO130"/>
      <c r="QHQ130"/>
      <c r="QHS130"/>
      <c r="QHU130"/>
      <c r="QHW130"/>
      <c r="QHY130"/>
      <c r="QIA130"/>
      <c r="QIC130"/>
      <c r="QIE130"/>
      <c r="QIG130"/>
      <c r="QII130"/>
      <c r="QIK130"/>
      <c r="QIM130"/>
      <c r="QIO130"/>
      <c r="QIQ130"/>
      <c r="QIS130"/>
      <c r="QIU130"/>
      <c r="QIW130"/>
      <c r="QIY130"/>
      <c r="QJA130"/>
      <c r="QJC130"/>
      <c r="QJE130"/>
      <c r="QJG130"/>
      <c r="QJI130"/>
      <c r="QJK130"/>
      <c r="QJM130"/>
      <c r="QJO130"/>
      <c r="QJQ130"/>
      <c r="QJS130"/>
      <c r="QJU130"/>
      <c r="QJW130"/>
      <c r="QJY130"/>
      <c r="QKA130"/>
      <c r="QKC130"/>
      <c r="QKE130"/>
      <c r="QKG130"/>
      <c r="QKI130"/>
      <c r="QKK130"/>
      <c r="QKM130"/>
      <c r="QKO130"/>
      <c r="QKQ130"/>
      <c r="QKS130"/>
      <c r="QKU130"/>
      <c r="QKW130"/>
      <c r="QKY130"/>
      <c r="QLA130"/>
      <c r="QLC130"/>
      <c r="QLE130"/>
      <c r="QLG130"/>
      <c r="QLI130"/>
      <c r="QLK130"/>
      <c r="QLM130"/>
      <c r="QLO130"/>
      <c r="QLQ130"/>
      <c r="QLS130"/>
      <c r="QLU130"/>
      <c r="QLW130"/>
      <c r="QLY130"/>
      <c r="QMA130"/>
      <c r="QMC130"/>
      <c r="QME130"/>
      <c r="QMG130"/>
      <c r="QMI130"/>
      <c r="QMK130"/>
      <c r="QMM130"/>
      <c r="QMO130"/>
      <c r="QMQ130"/>
      <c r="QMS130"/>
      <c r="QMU130"/>
      <c r="QMW130"/>
      <c r="QMY130"/>
      <c r="QNA130"/>
      <c r="QNC130"/>
      <c r="QNE130"/>
      <c r="QNG130"/>
      <c r="QNI130"/>
      <c r="QNK130"/>
      <c r="QNM130"/>
      <c r="QNO130"/>
      <c r="QNQ130"/>
      <c r="QNS130"/>
      <c r="QNU130"/>
      <c r="QNW130"/>
      <c r="QNY130"/>
      <c r="QOA130"/>
      <c r="QOC130"/>
      <c r="QOE130"/>
      <c r="QOG130"/>
      <c r="QOI130"/>
      <c r="QOK130"/>
      <c r="QOM130"/>
      <c r="QOO130"/>
      <c r="QOQ130"/>
      <c r="QOS130"/>
      <c r="QOU130"/>
      <c r="QOW130"/>
      <c r="QOY130"/>
      <c r="QPA130"/>
      <c r="QPC130"/>
      <c r="QPE130"/>
      <c r="QPG130"/>
      <c r="QPI130"/>
      <c r="QPK130"/>
      <c r="QPM130"/>
      <c r="QPO130"/>
      <c r="QPQ130"/>
      <c r="QPS130"/>
      <c r="QPU130"/>
      <c r="QPW130"/>
      <c r="QPY130"/>
      <c r="QQA130"/>
      <c r="QQC130"/>
      <c r="QQE130"/>
      <c r="QQG130"/>
      <c r="QQI130"/>
      <c r="QQK130"/>
      <c r="QQM130"/>
      <c r="QQO130"/>
      <c r="QQQ130"/>
      <c r="QQS130"/>
      <c r="QQU130"/>
      <c r="QQW130"/>
      <c r="QQY130"/>
      <c r="QRA130"/>
      <c r="QRC130"/>
      <c r="QRE130"/>
      <c r="QRG130"/>
      <c r="QRI130"/>
      <c r="QRK130"/>
      <c r="QRM130"/>
      <c r="QRO130"/>
      <c r="QRQ130"/>
      <c r="QRS130"/>
      <c r="QRU130"/>
      <c r="QRW130"/>
      <c r="QRY130"/>
      <c r="QSA130"/>
      <c r="QSC130"/>
      <c r="QSE130"/>
      <c r="QSG130"/>
      <c r="QSI130"/>
      <c r="QSK130"/>
      <c r="QSM130"/>
      <c r="QSO130"/>
      <c r="QSQ130"/>
      <c r="QSS130"/>
      <c r="QSU130"/>
      <c r="QSW130"/>
      <c r="QSY130"/>
      <c r="QTA130"/>
      <c r="QTC130"/>
      <c r="QTE130"/>
      <c r="QTG130"/>
      <c r="QTI130"/>
      <c r="QTK130"/>
      <c r="QTM130"/>
      <c r="QTO130"/>
      <c r="QTQ130"/>
      <c r="QTS130"/>
      <c r="QTU130"/>
      <c r="QTW130"/>
      <c r="QTY130"/>
      <c r="QUA130"/>
      <c r="QUC130"/>
      <c r="QUE130"/>
      <c r="QUG130"/>
      <c r="QUI130"/>
      <c r="QUK130"/>
      <c r="QUM130"/>
      <c r="QUO130"/>
      <c r="QUQ130"/>
      <c r="QUS130"/>
      <c r="QUU130"/>
      <c r="QUW130"/>
      <c r="QUY130"/>
      <c r="QVA130"/>
      <c r="QVC130"/>
      <c r="QVE130"/>
      <c r="QVG130"/>
      <c r="QVI130"/>
      <c r="QVK130"/>
      <c r="QVM130"/>
      <c r="QVO130"/>
      <c r="QVQ130"/>
      <c r="QVS130"/>
      <c r="QVU130"/>
      <c r="QVW130"/>
      <c r="QVY130"/>
      <c r="QWA130"/>
      <c r="QWC130"/>
      <c r="QWE130"/>
      <c r="QWG130"/>
      <c r="QWI130"/>
      <c r="QWK130"/>
      <c r="QWM130"/>
      <c r="QWO130"/>
      <c r="QWQ130"/>
      <c r="QWS130"/>
      <c r="QWU130"/>
      <c r="QWW130"/>
      <c r="QWY130"/>
      <c r="QXA130"/>
      <c r="QXC130"/>
      <c r="QXE130"/>
      <c r="QXG130"/>
      <c r="QXI130"/>
      <c r="QXK130"/>
      <c r="QXM130"/>
      <c r="QXO130"/>
      <c r="QXQ130"/>
      <c r="QXS130"/>
      <c r="QXU130"/>
      <c r="QXW130"/>
      <c r="QXY130"/>
      <c r="QYA130"/>
      <c r="QYC130"/>
      <c r="QYE130"/>
      <c r="QYG130"/>
      <c r="QYI130"/>
      <c r="QYK130"/>
      <c r="QYM130"/>
      <c r="QYO130"/>
      <c r="QYQ130"/>
      <c r="QYS130"/>
      <c r="QYU130"/>
      <c r="QYW130"/>
      <c r="QYY130"/>
      <c r="QZA130"/>
      <c r="QZC130"/>
      <c r="QZE130"/>
      <c r="QZG130"/>
      <c r="QZI130"/>
      <c r="QZK130"/>
      <c r="QZM130"/>
      <c r="QZO130"/>
      <c r="QZQ130"/>
      <c r="QZS130"/>
      <c r="QZU130"/>
      <c r="QZW130"/>
      <c r="QZY130"/>
      <c r="RAA130"/>
      <c r="RAC130"/>
      <c r="RAE130"/>
      <c r="RAG130"/>
      <c r="RAI130"/>
      <c r="RAK130"/>
      <c r="RAM130"/>
      <c r="RAO130"/>
      <c r="RAQ130"/>
      <c r="RAS130"/>
      <c r="RAU130"/>
      <c r="RAW130"/>
      <c r="RAY130"/>
      <c r="RBA130"/>
      <c r="RBC130"/>
      <c r="RBE130"/>
      <c r="RBG130"/>
      <c r="RBI130"/>
      <c r="RBK130"/>
      <c r="RBM130"/>
      <c r="RBO130"/>
      <c r="RBQ130"/>
      <c r="RBS130"/>
      <c r="RBU130"/>
      <c r="RBW130"/>
      <c r="RBY130"/>
      <c r="RCA130"/>
      <c r="RCC130"/>
      <c r="RCE130"/>
      <c r="RCG130"/>
      <c r="RCI130"/>
      <c r="RCK130"/>
      <c r="RCM130"/>
      <c r="RCO130"/>
      <c r="RCQ130"/>
      <c r="RCS130"/>
      <c r="RCU130"/>
      <c r="RCW130"/>
      <c r="RCY130"/>
      <c r="RDA130"/>
      <c r="RDC130"/>
      <c r="RDE130"/>
      <c r="RDG130"/>
      <c r="RDI130"/>
      <c r="RDK130"/>
      <c r="RDM130"/>
      <c r="RDO130"/>
      <c r="RDQ130"/>
      <c r="RDS130"/>
      <c r="RDU130"/>
      <c r="RDW130"/>
      <c r="RDY130"/>
      <c r="REA130"/>
      <c r="REC130"/>
      <c r="REE130"/>
      <c r="REG130"/>
      <c r="REI130"/>
      <c r="REK130"/>
      <c r="REM130"/>
      <c r="REO130"/>
      <c r="REQ130"/>
      <c r="RES130"/>
      <c r="REU130"/>
      <c r="REW130"/>
      <c r="REY130"/>
      <c r="RFA130"/>
      <c r="RFC130"/>
      <c r="RFE130"/>
      <c r="RFG130"/>
      <c r="RFI130"/>
      <c r="RFK130"/>
      <c r="RFM130"/>
      <c r="RFO130"/>
      <c r="RFQ130"/>
      <c r="RFS130"/>
      <c r="RFU130"/>
      <c r="RFW130"/>
      <c r="RFY130"/>
      <c r="RGA130"/>
      <c r="RGC130"/>
      <c r="RGE130"/>
      <c r="RGG130"/>
      <c r="RGI130"/>
      <c r="RGK130"/>
      <c r="RGM130"/>
      <c r="RGO130"/>
      <c r="RGQ130"/>
      <c r="RGS130"/>
      <c r="RGU130"/>
      <c r="RGW130"/>
      <c r="RGY130"/>
      <c r="RHA130"/>
      <c r="RHC130"/>
      <c r="RHE130"/>
      <c r="RHG130"/>
      <c r="RHI130"/>
      <c r="RHK130"/>
      <c r="RHM130"/>
      <c r="RHO130"/>
      <c r="RHQ130"/>
      <c r="RHS130"/>
      <c r="RHU130"/>
      <c r="RHW130"/>
      <c r="RHY130"/>
      <c r="RIA130"/>
      <c r="RIC130"/>
      <c r="RIE130"/>
      <c r="RIG130"/>
      <c r="RII130"/>
      <c r="RIK130"/>
      <c r="RIM130"/>
      <c r="RIO130"/>
      <c r="RIQ130"/>
      <c r="RIS130"/>
      <c r="RIU130"/>
      <c r="RIW130"/>
      <c r="RIY130"/>
      <c r="RJA130"/>
      <c r="RJC130"/>
      <c r="RJE130"/>
      <c r="RJG130"/>
      <c r="RJI130"/>
      <c r="RJK130"/>
      <c r="RJM130"/>
      <c r="RJO130"/>
      <c r="RJQ130"/>
      <c r="RJS130"/>
      <c r="RJU130"/>
      <c r="RJW130"/>
      <c r="RJY130"/>
      <c r="RKA130"/>
      <c r="RKC130"/>
      <c r="RKE130"/>
      <c r="RKG130"/>
      <c r="RKI130"/>
      <c r="RKK130"/>
      <c r="RKM130"/>
      <c r="RKO130"/>
      <c r="RKQ130"/>
      <c r="RKS130"/>
      <c r="RKU130"/>
      <c r="RKW130"/>
      <c r="RKY130"/>
      <c r="RLA130"/>
      <c r="RLC130"/>
      <c r="RLE130"/>
      <c r="RLG130"/>
      <c r="RLI130"/>
      <c r="RLK130"/>
      <c r="RLM130"/>
      <c r="RLO130"/>
      <c r="RLQ130"/>
      <c r="RLS130"/>
      <c r="RLU130"/>
      <c r="RLW130"/>
      <c r="RLY130"/>
      <c r="RMA130"/>
      <c r="RMC130"/>
      <c r="RME130"/>
      <c r="RMG130"/>
      <c r="RMI130"/>
      <c r="RMK130"/>
      <c r="RMM130"/>
      <c r="RMO130"/>
      <c r="RMQ130"/>
      <c r="RMS130"/>
      <c r="RMU130"/>
      <c r="RMW130"/>
      <c r="RMY130"/>
      <c r="RNA130"/>
      <c r="RNC130"/>
      <c r="RNE130"/>
      <c r="RNG130"/>
      <c r="RNI130"/>
      <c r="RNK130"/>
      <c r="RNM130"/>
      <c r="RNO130"/>
      <c r="RNQ130"/>
      <c r="RNS130"/>
      <c r="RNU130"/>
      <c r="RNW130"/>
      <c r="RNY130"/>
      <c r="ROA130"/>
      <c r="ROC130"/>
      <c r="ROE130"/>
      <c r="ROG130"/>
      <c r="ROI130"/>
      <c r="ROK130"/>
      <c r="ROM130"/>
      <c r="ROO130"/>
      <c r="ROQ130"/>
      <c r="ROS130"/>
      <c r="ROU130"/>
      <c r="ROW130"/>
      <c r="ROY130"/>
      <c r="RPA130"/>
      <c r="RPC130"/>
      <c r="RPE130"/>
      <c r="RPG130"/>
      <c r="RPI130"/>
      <c r="RPK130"/>
      <c r="RPM130"/>
      <c r="RPO130"/>
      <c r="RPQ130"/>
      <c r="RPS130"/>
      <c r="RPU130"/>
      <c r="RPW130"/>
      <c r="RPY130"/>
      <c r="RQA130"/>
      <c r="RQC130"/>
      <c r="RQE130"/>
      <c r="RQG130"/>
      <c r="RQI130"/>
      <c r="RQK130"/>
      <c r="RQM130"/>
      <c r="RQO130"/>
      <c r="RQQ130"/>
      <c r="RQS130"/>
      <c r="RQU130"/>
      <c r="RQW130"/>
      <c r="RQY130"/>
      <c r="RRA130"/>
      <c r="RRC130"/>
      <c r="RRE130"/>
      <c r="RRG130"/>
      <c r="RRI130"/>
      <c r="RRK130"/>
      <c r="RRM130"/>
      <c r="RRO130"/>
      <c r="RRQ130"/>
      <c r="RRS130"/>
      <c r="RRU130"/>
      <c r="RRW130"/>
      <c r="RRY130"/>
      <c r="RSA130"/>
      <c r="RSC130"/>
      <c r="RSE130"/>
      <c r="RSG130"/>
      <c r="RSI130"/>
      <c r="RSK130"/>
      <c r="RSM130"/>
      <c r="RSO130"/>
      <c r="RSQ130"/>
      <c r="RSS130"/>
      <c r="RSU130"/>
      <c r="RSW130"/>
      <c r="RSY130"/>
      <c r="RTA130"/>
      <c r="RTC130"/>
      <c r="RTE130"/>
      <c r="RTG130"/>
      <c r="RTI130"/>
      <c r="RTK130"/>
      <c r="RTM130"/>
      <c r="RTO130"/>
      <c r="RTQ130"/>
      <c r="RTS130"/>
      <c r="RTU130"/>
      <c r="RTW130"/>
      <c r="RTY130"/>
      <c r="RUA130"/>
      <c r="RUC130"/>
      <c r="RUE130"/>
      <c r="RUG130"/>
      <c r="RUI130"/>
      <c r="RUK130"/>
      <c r="RUM130"/>
      <c r="RUO130"/>
      <c r="RUQ130"/>
      <c r="RUS130"/>
      <c r="RUU130"/>
      <c r="RUW130"/>
      <c r="RUY130"/>
      <c r="RVA130"/>
      <c r="RVC130"/>
      <c r="RVE130"/>
      <c r="RVG130"/>
      <c r="RVI130"/>
      <c r="RVK130"/>
      <c r="RVM130"/>
      <c r="RVO130"/>
      <c r="RVQ130"/>
      <c r="RVS130"/>
      <c r="RVU130"/>
      <c r="RVW130"/>
      <c r="RVY130"/>
      <c r="RWA130"/>
      <c r="RWC130"/>
      <c r="RWE130"/>
      <c r="RWG130"/>
      <c r="RWI130"/>
      <c r="RWK130"/>
      <c r="RWM130"/>
      <c r="RWO130"/>
      <c r="RWQ130"/>
      <c r="RWS130"/>
      <c r="RWU130"/>
      <c r="RWW130"/>
      <c r="RWY130"/>
      <c r="RXA130"/>
      <c r="RXC130"/>
      <c r="RXE130"/>
      <c r="RXG130"/>
      <c r="RXI130"/>
      <c r="RXK130"/>
      <c r="RXM130"/>
      <c r="RXO130"/>
      <c r="RXQ130"/>
      <c r="RXS130"/>
      <c r="RXU130"/>
      <c r="RXW130"/>
      <c r="RXY130"/>
      <c r="RYA130"/>
      <c r="RYC130"/>
      <c r="RYE130"/>
      <c r="RYG130"/>
      <c r="RYI130"/>
      <c r="RYK130"/>
      <c r="RYM130"/>
      <c r="RYO130"/>
      <c r="RYQ130"/>
      <c r="RYS130"/>
      <c r="RYU130"/>
      <c r="RYW130"/>
      <c r="RYY130"/>
      <c r="RZA130"/>
      <c r="RZC130"/>
      <c r="RZE130"/>
      <c r="RZG130"/>
      <c r="RZI130"/>
      <c r="RZK130"/>
      <c r="RZM130"/>
      <c r="RZO130"/>
      <c r="RZQ130"/>
      <c r="RZS130"/>
      <c r="RZU130"/>
      <c r="RZW130"/>
      <c r="RZY130"/>
      <c r="SAA130"/>
      <c r="SAC130"/>
      <c r="SAE130"/>
      <c r="SAG130"/>
      <c r="SAI130"/>
      <c r="SAK130"/>
      <c r="SAM130"/>
      <c r="SAO130"/>
      <c r="SAQ130"/>
      <c r="SAS130"/>
      <c r="SAU130"/>
      <c r="SAW130"/>
      <c r="SAY130"/>
      <c r="SBA130"/>
      <c r="SBC130"/>
      <c r="SBE130"/>
      <c r="SBG130"/>
      <c r="SBI130"/>
      <c r="SBK130"/>
      <c r="SBM130"/>
      <c r="SBO130"/>
      <c r="SBQ130"/>
      <c r="SBS130"/>
      <c r="SBU130"/>
      <c r="SBW130"/>
      <c r="SBY130"/>
      <c r="SCA130"/>
      <c r="SCC130"/>
      <c r="SCE130"/>
      <c r="SCG130"/>
      <c r="SCI130"/>
      <c r="SCK130"/>
      <c r="SCM130"/>
      <c r="SCO130"/>
      <c r="SCQ130"/>
      <c r="SCS130"/>
      <c r="SCU130"/>
      <c r="SCW130"/>
      <c r="SCY130"/>
      <c r="SDA130"/>
      <c r="SDC130"/>
      <c r="SDE130"/>
      <c r="SDG130"/>
      <c r="SDI130"/>
      <c r="SDK130"/>
      <c r="SDM130"/>
      <c r="SDO130"/>
      <c r="SDQ130"/>
      <c r="SDS130"/>
      <c r="SDU130"/>
      <c r="SDW130"/>
      <c r="SDY130"/>
      <c r="SEA130"/>
      <c r="SEC130"/>
      <c r="SEE130"/>
      <c r="SEG130"/>
      <c r="SEI130"/>
      <c r="SEK130"/>
      <c r="SEM130"/>
      <c r="SEO130"/>
      <c r="SEQ130"/>
      <c r="SES130"/>
      <c r="SEU130"/>
      <c r="SEW130"/>
      <c r="SEY130"/>
      <c r="SFA130"/>
      <c r="SFC130"/>
      <c r="SFE130"/>
      <c r="SFG130"/>
      <c r="SFI130"/>
      <c r="SFK130"/>
      <c r="SFM130"/>
      <c r="SFO130"/>
      <c r="SFQ130"/>
      <c r="SFS130"/>
      <c r="SFU130"/>
      <c r="SFW130"/>
      <c r="SFY130"/>
      <c r="SGA130"/>
      <c r="SGC130"/>
      <c r="SGE130"/>
      <c r="SGG130"/>
      <c r="SGI130"/>
      <c r="SGK130"/>
      <c r="SGM130"/>
      <c r="SGO130"/>
      <c r="SGQ130"/>
      <c r="SGS130"/>
      <c r="SGU130"/>
      <c r="SGW130"/>
      <c r="SGY130"/>
      <c r="SHA130"/>
      <c r="SHC130"/>
      <c r="SHE130"/>
      <c r="SHG130"/>
      <c r="SHI130"/>
      <c r="SHK130"/>
      <c r="SHM130"/>
      <c r="SHO130"/>
      <c r="SHQ130"/>
      <c r="SHS130"/>
      <c r="SHU130"/>
      <c r="SHW130"/>
      <c r="SHY130"/>
      <c r="SIA130"/>
      <c r="SIC130"/>
      <c r="SIE130"/>
      <c r="SIG130"/>
      <c r="SII130"/>
      <c r="SIK130"/>
      <c r="SIM130"/>
      <c r="SIO130"/>
      <c r="SIQ130"/>
      <c r="SIS130"/>
      <c r="SIU130"/>
      <c r="SIW130"/>
      <c r="SIY130"/>
      <c r="SJA130"/>
      <c r="SJC130"/>
      <c r="SJE130"/>
      <c r="SJG130"/>
      <c r="SJI130"/>
      <c r="SJK130"/>
      <c r="SJM130"/>
      <c r="SJO130"/>
      <c r="SJQ130"/>
      <c r="SJS130"/>
      <c r="SJU130"/>
      <c r="SJW130"/>
      <c r="SJY130"/>
      <c r="SKA130"/>
      <c r="SKC130"/>
      <c r="SKE130"/>
      <c r="SKG130"/>
      <c r="SKI130"/>
      <c r="SKK130"/>
      <c r="SKM130"/>
      <c r="SKO130"/>
      <c r="SKQ130"/>
      <c r="SKS130"/>
      <c r="SKU130"/>
      <c r="SKW130"/>
      <c r="SKY130"/>
      <c r="SLA130"/>
      <c r="SLC130"/>
      <c r="SLE130"/>
      <c r="SLG130"/>
      <c r="SLI130"/>
      <c r="SLK130"/>
      <c r="SLM130"/>
      <c r="SLO130"/>
      <c r="SLQ130"/>
      <c r="SLS130"/>
      <c r="SLU130"/>
      <c r="SLW130"/>
      <c r="SLY130"/>
      <c r="SMA130"/>
      <c r="SMC130"/>
      <c r="SME130"/>
      <c r="SMG130"/>
      <c r="SMI130"/>
      <c r="SMK130"/>
      <c r="SMM130"/>
      <c r="SMO130"/>
      <c r="SMQ130"/>
      <c r="SMS130"/>
      <c r="SMU130"/>
      <c r="SMW130"/>
      <c r="SMY130"/>
      <c r="SNA130"/>
      <c r="SNC130"/>
      <c r="SNE130"/>
      <c r="SNG130"/>
      <c r="SNI130"/>
      <c r="SNK130"/>
      <c r="SNM130"/>
      <c r="SNO130"/>
      <c r="SNQ130"/>
      <c r="SNS130"/>
      <c r="SNU130"/>
      <c r="SNW130"/>
      <c r="SNY130"/>
      <c r="SOA130"/>
      <c r="SOC130"/>
      <c r="SOE130"/>
      <c r="SOG130"/>
      <c r="SOI130"/>
      <c r="SOK130"/>
      <c r="SOM130"/>
      <c r="SOO130"/>
      <c r="SOQ130"/>
      <c r="SOS130"/>
      <c r="SOU130"/>
      <c r="SOW130"/>
      <c r="SOY130"/>
      <c r="SPA130"/>
      <c r="SPC130"/>
      <c r="SPE130"/>
      <c r="SPG130"/>
      <c r="SPI130"/>
      <c r="SPK130"/>
      <c r="SPM130"/>
      <c r="SPO130"/>
      <c r="SPQ130"/>
      <c r="SPS130"/>
      <c r="SPU130"/>
      <c r="SPW130"/>
      <c r="SPY130"/>
      <c r="SQA130"/>
      <c r="SQC130"/>
      <c r="SQE130"/>
      <c r="SQG130"/>
      <c r="SQI130"/>
      <c r="SQK130"/>
      <c r="SQM130"/>
      <c r="SQO130"/>
      <c r="SQQ130"/>
      <c r="SQS130"/>
      <c r="SQU130"/>
      <c r="SQW130"/>
      <c r="SQY130"/>
      <c r="SRA130"/>
      <c r="SRC130"/>
      <c r="SRE130"/>
      <c r="SRG130"/>
      <c r="SRI130"/>
      <c r="SRK130"/>
      <c r="SRM130"/>
      <c r="SRO130"/>
      <c r="SRQ130"/>
      <c r="SRS130"/>
      <c r="SRU130"/>
      <c r="SRW130"/>
      <c r="SRY130"/>
      <c r="SSA130"/>
      <c r="SSC130"/>
      <c r="SSE130"/>
      <c r="SSG130"/>
      <c r="SSI130"/>
      <c r="SSK130"/>
      <c r="SSM130"/>
      <c r="SSO130"/>
      <c r="SSQ130"/>
      <c r="SSS130"/>
      <c r="SSU130"/>
      <c r="SSW130"/>
      <c r="SSY130"/>
      <c r="STA130"/>
      <c r="STC130"/>
      <c r="STE130"/>
      <c r="STG130"/>
      <c r="STI130"/>
      <c r="STK130"/>
      <c r="STM130"/>
      <c r="STO130"/>
      <c r="STQ130"/>
      <c r="STS130"/>
      <c r="STU130"/>
      <c r="STW130"/>
      <c r="STY130"/>
      <c r="SUA130"/>
      <c r="SUC130"/>
      <c r="SUE130"/>
      <c r="SUG130"/>
      <c r="SUI130"/>
      <c r="SUK130"/>
      <c r="SUM130"/>
      <c r="SUO130"/>
      <c r="SUQ130"/>
      <c r="SUS130"/>
      <c r="SUU130"/>
      <c r="SUW130"/>
      <c r="SUY130"/>
      <c r="SVA130"/>
      <c r="SVC130"/>
      <c r="SVE130"/>
      <c r="SVG130"/>
      <c r="SVI130"/>
      <c r="SVK130"/>
      <c r="SVM130"/>
      <c r="SVO130"/>
      <c r="SVQ130"/>
      <c r="SVS130"/>
      <c r="SVU130"/>
      <c r="SVW130"/>
      <c r="SVY130"/>
      <c r="SWA130"/>
      <c r="SWC130"/>
      <c r="SWE130"/>
      <c r="SWG130"/>
      <c r="SWI130"/>
      <c r="SWK130"/>
      <c r="SWM130"/>
      <c r="SWO130"/>
      <c r="SWQ130"/>
      <c r="SWS130"/>
      <c r="SWU130"/>
      <c r="SWW130"/>
      <c r="SWY130"/>
      <c r="SXA130"/>
      <c r="SXC130"/>
      <c r="SXE130"/>
      <c r="SXG130"/>
      <c r="SXI130"/>
      <c r="SXK130"/>
      <c r="SXM130"/>
      <c r="SXO130"/>
      <c r="SXQ130"/>
      <c r="SXS130"/>
      <c r="SXU130"/>
      <c r="SXW130"/>
      <c r="SXY130"/>
      <c r="SYA130"/>
      <c r="SYC130"/>
      <c r="SYE130"/>
      <c r="SYG130"/>
      <c r="SYI130"/>
      <c r="SYK130"/>
      <c r="SYM130"/>
      <c r="SYO130"/>
      <c r="SYQ130"/>
      <c r="SYS130"/>
      <c r="SYU130"/>
      <c r="SYW130"/>
      <c r="SYY130"/>
      <c r="SZA130"/>
      <c r="SZC130"/>
      <c r="SZE130"/>
      <c r="SZG130"/>
      <c r="SZI130"/>
      <c r="SZK130"/>
      <c r="SZM130"/>
      <c r="SZO130"/>
      <c r="SZQ130"/>
      <c r="SZS130"/>
      <c r="SZU130"/>
      <c r="SZW130"/>
      <c r="SZY130"/>
      <c r="TAA130"/>
      <c r="TAC130"/>
      <c r="TAE130"/>
      <c r="TAG130"/>
      <c r="TAI130"/>
      <c r="TAK130"/>
      <c r="TAM130"/>
      <c r="TAO130"/>
      <c r="TAQ130"/>
      <c r="TAS130"/>
      <c r="TAU130"/>
      <c r="TAW130"/>
      <c r="TAY130"/>
      <c r="TBA130"/>
      <c r="TBC130"/>
      <c r="TBE130"/>
      <c r="TBG130"/>
      <c r="TBI130"/>
      <c r="TBK130"/>
      <c r="TBM130"/>
      <c r="TBO130"/>
      <c r="TBQ130"/>
      <c r="TBS130"/>
      <c r="TBU130"/>
      <c r="TBW130"/>
      <c r="TBY130"/>
      <c r="TCA130"/>
      <c r="TCC130"/>
      <c r="TCE130"/>
      <c r="TCG130"/>
      <c r="TCI130"/>
      <c r="TCK130"/>
      <c r="TCM130"/>
      <c r="TCO130"/>
      <c r="TCQ130"/>
      <c r="TCS130"/>
      <c r="TCU130"/>
      <c r="TCW130"/>
      <c r="TCY130"/>
      <c r="TDA130"/>
      <c r="TDC130"/>
      <c r="TDE130"/>
      <c r="TDG130"/>
      <c r="TDI130"/>
      <c r="TDK130"/>
      <c r="TDM130"/>
      <c r="TDO130"/>
      <c r="TDQ130"/>
      <c r="TDS130"/>
      <c r="TDU130"/>
      <c r="TDW130"/>
      <c r="TDY130"/>
      <c r="TEA130"/>
      <c r="TEC130"/>
      <c r="TEE130"/>
      <c r="TEG130"/>
      <c r="TEI130"/>
      <c r="TEK130"/>
      <c r="TEM130"/>
      <c r="TEO130"/>
      <c r="TEQ130"/>
      <c r="TES130"/>
      <c r="TEU130"/>
      <c r="TEW130"/>
      <c r="TEY130"/>
      <c r="TFA130"/>
      <c r="TFC130"/>
      <c r="TFE130"/>
      <c r="TFG130"/>
      <c r="TFI130"/>
      <c r="TFK130"/>
      <c r="TFM130"/>
      <c r="TFO130"/>
      <c r="TFQ130"/>
      <c r="TFS130"/>
      <c r="TFU130"/>
      <c r="TFW130"/>
      <c r="TFY130"/>
      <c r="TGA130"/>
      <c r="TGC130"/>
      <c r="TGE130"/>
      <c r="TGG130"/>
      <c r="TGI130"/>
      <c r="TGK130"/>
      <c r="TGM130"/>
      <c r="TGO130"/>
      <c r="TGQ130"/>
      <c r="TGS130"/>
      <c r="TGU130"/>
      <c r="TGW130"/>
      <c r="TGY130"/>
      <c r="THA130"/>
      <c r="THC130"/>
      <c r="THE130"/>
      <c r="THG130"/>
      <c r="THI130"/>
      <c r="THK130"/>
      <c r="THM130"/>
      <c r="THO130"/>
      <c r="THQ130"/>
      <c r="THS130"/>
      <c r="THU130"/>
      <c r="THW130"/>
      <c r="THY130"/>
      <c r="TIA130"/>
      <c r="TIC130"/>
      <c r="TIE130"/>
      <c r="TIG130"/>
      <c r="TII130"/>
      <c r="TIK130"/>
      <c r="TIM130"/>
      <c r="TIO130"/>
      <c r="TIQ130"/>
      <c r="TIS130"/>
      <c r="TIU130"/>
      <c r="TIW130"/>
      <c r="TIY130"/>
      <c r="TJA130"/>
      <c r="TJC130"/>
      <c r="TJE130"/>
      <c r="TJG130"/>
      <c r="TJI130"/>
      <c r="TJK130"/>
      <c r="TJM130"/>
      <c r="TJO130"/>
      <c r="TJQ130"/>
      <c r="TJS130"/>
      <c r="TJU130"/>
      <c r="TJW130"/>
      <c r="TJY130"/>
      <c r="TKA130"/>
      <c r="TKC130"/>
      <c r="TKE130"/>
      <c r="TKG130"/>
      <c r="TKI130"/>
      <c r="TKK130"/>
      <c r="TKM130"/>
      <c r="TKO130"/>
      <c r="TKQ130"/>
      <c r="TKS130"/>
      <c r="TKU130"/>
      <c r="TKW130"/>
      <c r="TKY130"/>
      <c r="TLA130"/>
      <c r="TLC130"/>
      <c r="TLE130"/>
      <c r="TLG130"/>
      <c r="TLI130"/>
      <c r="TLK130"/>
      <c r="TLM130"/>
      <c r="TLO130"/>
      <c r="TLQ130"/>
      <c r="TLS130"/>
      <c r="TLU130"/>
      <c r="TLW130"/>
      <c r="TLY130"/>
      <c r="TMA130"/>
      <c r="TMC130"/>
      <c r="TME130"/>
      <c r="TMG130"/>
      <c r="TMI130"/>
      <c r="TMK130"/>
      <c r="TMM130"/>
      <c r="TMO130"/>
      <c r="TMQ130"/>
      <c r="TMS130"/>
      <c r="TMU130"/>
      <c r="TMW130"/>
      <c r="TMY130"/>
      <c r="TNA130"/>
      <c r="TNC130"/>
      <c r="TNE130"/>
      <c r="TNG130"/>
      <c r="TNI130"/>
      <c r="TNK130"/>
      <c r="TNM130"/>
      <c r="TNO130"/>
      <c r="TNQ130"/>
      <c r="TNS130"/>
      <c r="TNU130"/>
      <c r="TNW130"/>
      <c r="TNY130"/>
      <c r="TOA130"/>
      <c r="TOC130"/>
      <c r="TOE130"/>
      <c r="TOG130"/>
      <c r="TOI130"/>
      <c r="TOK130"/>
      <c r="TOM130"/>
      <c r="TOO130"/>
      <c r="TOQ130"/>
      <c r="TOS130"/>
      <c r="TOU130"/>
      <c r="TOW130"/>
      <c r="TOY130"/>
      <c r="TPA130"/>
      <c r="TPC130"/>
      <c r="TPE130"/>
      <c r="TPG130"/>
      <c r="TPI130"/>
      <c r="TPK130"/>
      <c r="TPM130"/>
      <c r="TPO130"/>
      <c r="TPQ130"/>
      <c r="TPS130"/>
      <c r="TPU130"/>
      <c r="TPW130"/>
      <c r="TPY130"/>
      <c r="TQA130"/>
      <c r="TQC130"/>
      <c r="TQE130"/>
      <c r="TQG130"/>
      <c r="TQI130"/>
      <c r="TQK130"/>
      <c r="TQM130"/>
      <c r="TQO130"/>
      <c r="TQQ130"/>
      <c r="TQS130"/>
      <c r="TQU130"/>
      <c r="TQW130"/>
      <c r="TQY130"/>
      <c r="TRA130"/>
      <c r="TRC130"/>
      <c r="TRE130"/>
      <c r="TRG130"/>
      <c r="TRI130"/>
      <c r="TRK130"/>
      <c r="TRM130"/>
      <c r="TRO130"/>
      <c r="TRQ130"/>
      <c r="TRS130"/>
      <c r="TRU130"/>
      <c r="TRW130"/>
      <c r="TRY130"/>
      <c r="TSA130"/>
      <c r="TSC130"/>
      <c r="TSE130"/>
      <c r="TSG130"/>
      <c r="TSI130"/>
      <c r="TSK130"/>
      <c r="TSM130"/>
      <c r="TSO130"/>
      <c r="TSQ130"/>
      <c r="TSS130"/>
      <c r="TSU130"/>
      <c r="TSW130"/>
      <c r="TSY130"/>
      <c r="TTA130"/>
      <c r="TTC130"/>
      <c r="TTE130"/>
      <c r="TTG130"/>
      <c r="TTI130"/>
      <c r="TTK130"/>
      <c r="TTM130"/>
      <c r="TTO130"/>
      <c r="TTQ130"/>
      <c r="TTS130"/>
      <c r="TTU130"/>
      <c r="TTW130"/>
      <c r="TTY130"/>
      <c r="TUA130"/>
      <c r="TUC130"/>
      <c r="TUE130"/>
      <c r="TUG130"/>
      <c r="TUI130"/>
      <c r="TUK130"/>
      <c r="TUM130"/>
      <c r="TUO130"/>
      <c r="TUQ130"/>
      <c r="TUS130"/>
      <c r="TUU130"/>
      <c r="TUW130"/>
      <c r="TUY130"/>
      <c r="TVA130"/>
      <c r="TVC130"/>
      <c r="TVE130"/>
      <c r="TVG130"/>
      <c r="TVI130"/>
      <c r="TVK130"/>
      <c r="TVM130"/>
      <c r="TVO130"/>
      <c r="TVQ130"/>
      <c r="TVS130"/>
      <c r="TVU130"/>
      <c r="TVW130"/>
      <c r="TVY130"/>
      <c r="TWA130"/>
      <c r="TWC130"/>
      <c r="TWE130"/>
      <c r="TWG130"/>
      <c r="TWI130"/>
      <c r="TWK130"/>
      <c r="TWM130"/>
      <c r="TWO130"/>
      <c r="TWQ130"/>
      <c r="TWS130"/>
      <c r="TWU130"/>
      <c r="TWW130"/>
      <c r="TWY130"/>
      <c r="TXA130"/>
      <c r="TXC130"/>
      <c r="TXE130"/>
      <c r="TXG130"/>
      <c r="TXI130"/>
      <c r="TXK130"/>
      <c r="TXM130"/>
      <c r="TXO130"/>
      <c r="TXQ130"/>
      <c r="TXS130"/>
      <c r="TXU130"/>
      <c r="TXW130"/>
      <c r="TXY130"/>
      <c r="TYA130"/>
      <c r="TYC130"/>
      <c r="TYE130"/>
      <c r="TYG130"/>
      <c r="TYI130"/>
      <c r="TYK130"/>
      <c r="TYM130"/>
      <c r="TYO130"/>
      <c r="TYQ130"/>
      <c r="TYS130"/>
      <c r="TYU130"/>
      <c r="TYW130"/>
      <c r="TYY130"/>
      <c r="TZA130"/>
      <c r="TZC130"/>
      <c r="TZE130"/>
      <c r="TZG130"/>
      <c r="TZI130"/>
      <c r="TZK130"/>
      <c r="TZM130"/>
      <c r="TZO130"/>
      <c r="TZQ130"/>
      <c r="TZS130"/>
      <c r="TZU130"/>
      <c r="TZW130"/>
      <c r="TZY130"/>
      <c r="UAA130"/>
      <c r="UAC130"/>
      <c r="UAE130"/>
      <c r="UAG130"/>
      <c r="UAI130"/>
      <c r="UAK130"/>
      <c r="UAM130"/>
      <c r="UAO130"/>
      <c r="UAQ130"/>
      <c r="UAS130"/>
      <c r="UAU130"/>
      <c r="UAW130"/>
      <c r="UAY130"/>
      <c r="UBA130"/>
      <c r="UBC130"/>
      <c r="UBE130"/>
      <c r="UBG130"/>
      <c r="UBI130"/>
      <c r="UBK130"/>
      <c r="UBM130"/>
      <c r="UBO130"/>
      <c r="UBQ130"/>
      <c r="UBS130"/>
      <c r="UBU130"/>
      <c r="UBW130"/>
      <c r="UBY130"/>
      <c r="UCA130"/>
      <c r="UCC130"/>
      <c r="UCE130"/>
      <c r="UCG130"/>
      <c r="UCI130"/>
      <c r="UCK130"/>
      <c r="UCM130"/>
      <c r="UCO130"/>
      <c r="UCQ130"/>
      <c r="UCS130"/>
      <c r="UCU130"/>
      <c r="UCW130"/>
      <c r="UCY130"/>
      <c r="UDA130"/>
      <c r="UDC130"/>
      <c r="UDE130"/>
      <c r="UDG130"/>
      <c r="UDI130"/>
      <c r="UDK130"/>
      <c r="UDM130"/>
      <c r="UDO130"/>
      <c r="UDQ130"/>
      <c r="UDS130"/>
      <c r="UDU130"/>
      <c r="UDW130"/>
      <c r="UDY130"/>
      <c r="UEA130"/>
      <c r="UEC130"/>
      <c r="UEE130"/>
      <c r="UEG130"/>
      <c r="UEI130"/>
      <c r="UEK130"/>
      <c r="UEM130"/>
      <c r="UEO130"/>
      <c r="UEQ130"/>
      <c r="UES130"/>
      <c r="UEU130"/>
      <c r="UEW130"/>
      <c r="UEY130"/>
      <c r="UFA130"/>
      <c r="UFC130"/>
      <c r="UFE130"/>
      <c r="UFG130"/>
      <c r="UFI130"/>
      <c r="UFK130"/>
      <c r="UFM130"/>
      <c r="UFO130"/>
      <c r="UFQ130"/>
      <c r="UFS130"/>
      <c r="UFU130"/>
      <c r="UFW130"/>
      <c r="UFY130"/>
      <c r="UGA130"/>
      <c r="UGC130"/>
      <c r="UGE130"/>
      <c r="UGG130"/>
      <c r="UGI130"/>
      <c r="UGK130"/>
      <c r="UGM130"/>
      <c r="UGO130"/>
      <c r="UGQ130"/>
      <c r="UGS130"/>
      <c r="UGU130"/>
      <c r="UGW130"/>
      <c r="UGY130"/>
      <c r="UHA130"/>
      <c r="UHC130"/>
      <c r="UHE130"/>
      <c r="UHG130"/>
      <c r="UHI130"/>
      <c r="UHK130"/>
      <c r="UHM130"/>
      <c r="UHO130"/>
      <c r="UHQ130"/>
      <c r="UHS130"/>
      <c r="UHU130"/>
      <c r="UHW130"/>
      <c r="UHY130"/>
      <c r="UIA130"/>
      <c r="UIC130"/>
      <c r="UIE130"/>
      <c r="UIG130"/>
      <c r="UII130"/>
      <c r="UIK130"/>
      <c r="UIM130"/>
      <c r="UIO130"/>
      <c r="UIQ130"/>
      <c r="UIS130"/>
      <c r="UIU130"/>
      <c r="UIW130"/>
      <c r="UIY130"/>
      <c r="UJA130"/>
      <c r="UJC130"/>
      <c r="UJE130"/>
      <c r="UJG130"/>
      <c r="UJI130"/>
      <c r="UJK130"/>
      <c r="UJM130"/>
      <c r="UJO130"/>
      <c r="UJQ130"/>
      <c r="UJS130"/>
      <c r="UJU130"/>
      <c r="UJW130"/>
      <c r="UJY130"/>
      <c r="UKA130"/>
      <c r="UKC130"/>
      <c r="UKE130"/>
      <c r="UKG130"/>
      <c r="UKI130"/>
      <c r="UKK130"/>
      <c r="UKM130"/>
      <c r="UKO130"/>
      <c r="UKQ130"/>
      <c r="UKS130"/>
      <c r="UKU130"/>
      <c r="UKW130"/>
      <c r="UKY130"/>
      <c r="ULA130"/>
      <c r="ULC130"/>
      <c r="ULE130"/>
      <c r="ULG130"/>
      <c r="ULI130"/>
      <c r="ULK130"/>
      <c r="ULM130"/>
      <c r="ULO130"/>
      <c r="ULQ130"/>
      <c r="ULS130"/>
      <c r="ULU130"/>
      <c r="ULW130"/>
      <c r="ULY130"/>
      <c r="UMA130"/>
      <c r="UMC130"/>
      <c r="UME130"/>
      <c r="UMG130"/>
      <c r="UMI130"/>
      <c r="UMK130"/>
      <c r="UMM130"/>
      <c r="UMO130"/>
      <c r="UMQ130"/>
      <c r="UMS130"/>
      <c r="UMU130"/>
      <c r="UMW130"/>
      <c r="UMY130"/>
      <c r="UNA130"/>
      <c r="UNC130"/>
      <c r="UNE130"/>
      <c r="UNG130"/>
      <c r="UNI130"/>
      <c r="UNK130"/>
      <c r="UNM130"/>
      <c r="UNO130"/>
      <c r="UNQ130"/>
      <c r="UNS130"/>
      <c r="UNU130"/>
      <c r="UNW130"/>
      <c r="UNY130"/>
      <c r="UOA130"/>
      <c r="UOC130"/>
      <c r="UOE130"/>
      <c r="UOG130"/>
      <c r="UOI130"/>
      <c r="UOK130"/>
      <c r="UOM130"/>
      <c r="UOO130"/>
      <c r="UOQ130"/>
      <c r="UOS130"/>
      <c r="UOU130"/>
      <c r="UOW130"/>
      <c r="UOY130"/>
      <c r="UPA130"/>
      <c r="UPC130"/>
      <c r="UPE130"/>
      <c r="UPG130"/>
      <c r="UPI130"/>
      <c r="UPK130"/>
      <c r="UPM130"/>
      <c r="UPO130"/>
      <c r="UPQ130"/>
      <c r="UPS130"/>
      <c r="UPU130"/>
      <c r="UPW130"/>
      <c r="UPY130"/>
      <c r="UQA130"/>
      <c r="UQC130"/>
      <c r="UQE130"/>
      <c r="UQG130"/>
      <c r="UQI130"/>
      <c r="UQK130"/>
      <c r="UQM130"/>
      <c r="UQO130"/>
      <c r="UQQ130"/>
      <c r="UQS130"/>
      <c r="UQU130"/>
      <c r="UQW130"/>
      <c r="UQY130"/>
      <c r="URA130"/>
      <c r="URC130"/>
      <c r="URE130"/>
      <c r="URG130"/>
      <c r="URI130"/>
      <c r="URK130"/>
      <c r="URM130"/>
      <c r="URO130"/>
      <c r="URQ130"/>
      <c r="URS130"/>
      <c r="URU130"/>
      <c r="URW130"/>
      <c r="URY130"/>
      <c r="USA130"/>
      <c r="USC130"/>
      <c r="USE130"/>
      <c r="USG130"/>
      <c r="USI130"/>
      <c r="USK130"/>
      <c r="USM130"/>
      <c r="USO130"/>
      <c r="USQ130"/>
      <c r="USS130"/>
      <c r="USU130"/>
      <c r="USW130"/>
      <c r="USY130"/>
      <c r="UTA130"/>
      <c r="UTC130"/>
      <c r="UTE130"/>
      <c r="UTG130"/>
      <c r="UTI130"/>
      <c r="UTK130"/>
      <c r="UTM130"/>
      <c r="UTO130"/>
      <c r="UTQ130"/>
      <c r="UTS130"/>
      <c r="UTU130"/>
      <c r="UTW130"/>
      <c r="UTY130"/>
      <c r="UUA130"/>
      <c r="UUC130"/>
      <c r="UUE130"/>
      <c r="UUG130"/>
      <c r="UUI130"/>
      <c r="UUK130"/>
      <c r="UUM130"/>
      <c r="UUO130"/>
      <c r="UUQ130"/>
      <c r="UUS130"/>
      <c r="UUU130"/>
      <c r="UUW130"/>
      <c r="UUY130"/>
      <c r="UVA130"/>
      <c r="UVC130"/>
      <c r="UVE130"/>
      <c r="UVG130"/>
      <c r="UVI130"/>
      <c r="UVK130"/>
      <c r="UVM130"/>
      <c r="UVO130"/>
      <c r="UVQ130"/>
      <c r="UVS130"/>
      <c r="UVU130"/>
      <c r="UVW130"/>
      <c r="UVY130"/>
      <c r="UWA130"/>
      <c r="UWC130"/>
      <c r="UWE130"/>
      <c r="UWG130"/>
      <c r="UWI130"/>
      <c r="UWK130"/>
      <c r="UWM130"/>
      <c r="UWO130"/>
      <c r="UWQ130"/>
      <c r="UWS130"/>
      <c r="UWU130"/>
      <c r="UWW130"/>
      <c r="UWY130"/>
      <c r="UXA130"/>
      <c r="UXC130"/>
      <c r="UXE130"/>
      <c r="UXG130"/>
      <c r="UXI130"/>
      <c r="UXK130"/>
      <c r="UXM130"/>
      <c r="UXO130"/>
      <c r="UXQ130"/>
      <c r="UXS130"/>
      <c r="UXU130"/>
      <c r="UXW130"/>
      <c r="UXY130"/>
      <c r="UYA130"/>
      <c r="UYC130"/>
      <c r="UYE130"/>
      <c r="UYG130"/>
      <c r="UYI130"/>
      <c r="UYK130"/>
      <c r="UYM130"/>
      <c r="UYO130"/>
      <c r="UYQ130"/>
      <c r="UYS130"/>
      <c r="UYU130"/>
      <c r="UYW130"/>
      <c r="UYY130"/>
      <c r="UZA130"/>
      <c r="UZC130"/>
      <c r="UZE130"/>
      <c r="UZG130"/>
      <c r="UZI130"/>
      <c r="UZK130"/>
      <c r="UZM130"/>
      <c r="UZO130"/>
      <c r="UZQ130"/>
      <c r="UZS130"/>
      <c r="UZU130"/>
      <c r="UZW130"/>
      <c r="UZY130"/>
      <c r="VAA130"/>
      <c r="VAC130"/>
      <c r="VAE130"/>
      <c r="VAG130"/>
      <c r="VAI130"/>
      <c r="VAK130"/>
      <c r="VAM130"/>
      <c r="VAO130"/>
      <c r="VAQ130"/>
      <c r="VAS130"/>
      <c r="VAU130"/>
      <c r="VAW130"/>
      <c r="VAY130"/>
      <c r="VBA130"/>
      <c r="VBC130"/>
      <c r="VBE130"/>
      <c r="VBG130"/>
      <c r="VBI130"/>
      <c r="VBK130"/>
      <c r="VBM130"/>
      <c r="VBO130"/>
      <c r="VBQ130"/>
      <c r="VBS130"/>
      <c r="VBU130"/>
      <c r="VBW130"/>
      <c r="VBY130"/>
      <c r="VCA130"/>
      <c r="VCC130"/>
      <c r="VCE130"/>
      <c r="VCG130"/>
      <c r="VCI130"/>
      <c r="VCK130"/>
      <c r="VCM130"/>
      <c r="VCO130"/>
      <c r="VCQ130"/>
      <c r="VCS130"/>
      <c r="VCU130"/>
      <c r="VCW130"/>
      <c r="VCY130"/>
      <c r="VDA130"/>
      <c r="VDC130"/>
      <c r="VDE130"/>
      <c r="VDG130"/>
      <c r="VDI130"/>
      <c r="VDK130"/>
      <c r="VDM130"/>
      <c r="VDO130"/>
      <c r="VDQ130"/>
      <c r="VDS130"/>
      <c r="VDU130"/>
      <c r="VDW130"/>
      <c r="VDY130"/>
      <c r="VEA130"/>
      <c r="VEC130"/>
      <c r="VEE130"/>
      <c r="VEG130"/>
      <c r="VEI130"/>
      <c r="VEK130"/>
      <c r="VEM130"/>
      <c r="VEO130"/>
      <c r="VEQ130"/>
      <c r="VES130"/>
      <c r="VEU130"/>
      <c r="VEW130"/>
      <c r="VEY130"/>
      <c r="VFA130"/>
      <c r="VFC130"/>
      <c r="VFE130"/>
      <c r="VFG130"/>
      <c r="VFI130"/>
      <c r="VFK130"/>
      <c r="VFM130"/>
      <c r="VFO130"/>
      <c r="VFQ130"/>
      <c r="VFS130"/>
      <c r="VFU130"/>
      <c r="VFW130"/>
      <c r="VFY130"/>
      <c r="VGA130"/>
      <c r="VGC130"/>
      <c r="VGE130"/>
      <c r="VGG130"/>
      <c r="VGI130"/>
      <c r="VGK130"/>
      <c r="VGM130"/>
      <c r="VGO130"/>
      <c r="VGQ130"/>
      <c r="VGS130"/>
      <c r="VGU130"/>
      <c r="VGW130"/>
      <c r="VGY130"/>
      <c r="VHA130"/>
      <c r="VHC130"/>
      <c r="VHE130"/>
      <c r="VHG130"/>
      <c r="VHI130"/>
      <c r="VHK130"/>
      <c r="VHM130"/>
      <c r="VHO130"/>
      <c r="VHQ130"/>
      <c r="VHS130"/>
      <c r="VHU130"/>
      <c r="VHW130"/>
      <c r="VHY130"/>
      <c r="VIA130"/>
      <c r="VIC130"/>
      <c r="VIE130"/>
      <c r="VIG130"/>
      <c r="VII130"/>
      <c r="VIK130"/>
      <c r="VIM130"/>
      <c r="VIO130"/>
      <c r="VIQ130"/>
      <c r="VIS130"/>
      <c r="VIU130"/>
      <c r="VIW130"/>
      <c r="VIY130"/>
      <c r="VJA130"/>
      <c r="VJC130"/>
      <c r="VJE130"/>
      <c r="VJG130"/>
      <c r="VJI130"/>
      <c r="VJK130"/>
      <c r="VJM130"/>
      <c r="VJO130"/>
      <c r="VJQ130"/>
      <c r="VJS130"/>
      <c r="VJU130"/>
      <c r="VJW130"/>
      <c r="VJY130"/>
      <c r="VKA130"/>
      <c r="VKC130"/>
      <c r="VKE130"/>
      <c r="VKG130"/>
      <c r="VKI130"/>
      <c r="VKK130"/>
      <c r="VKM130"/>
      <c r="VKO130"/>
      <c r="VKQ130"/>
      <c r="VKS130"/>
      <c r="VKU130"/>
      <c r="VKW130"/>
      <c r="VKY130"/>
      <c r="VLA130"/>
      <c r="VLC130"/>
      <c r="VLE130"/>
      <c r="VLG130"/>
      <c r="VLI130"/>
      <c r="VLK130"/>
      <c r="VLM130"/>
      <c r="VLO130"/>
      <c r="VLQ130"/>
      <c r="VLS130"/>
      <c r="VLU130"/>
      <c r="VLW130"/>
      <c r="VLY130"/>
      <c r="VMA130"/>
      <c r="VMC130"/>
      <c r="VME130"/>
      <c r="VMG130"/>
      <c r="VMI130"/>
      <c r="VMK130"/>
      <c r="VMM130"/>
      <c r="VMO130"/>
      <c r="VMQ130"/>
      <c r="VMS130"/>
      <c r="VMU130"/>
      <c r="VMW130"/>
      <c r="VMY130"/>
      <c r="VNA130"/>
      <c r="VNC130"/>
      <c r="VNE130"/>
      <c r="VNG130"/>
      <c r="VNI130"/>
      <c r="VNK130"/>
      <c r="VNM130"/>
      <c r="VNO130"/>
      <c r="VNQ130"/>
      <c r="VNS130"/>
      <c r="VNU130"/>
      <c r="VNW130"/>
      <c r="VNY130"/>
      <c r="VOA130"/>
      <c r="VOC130"/>
      <c r="VOE130"/>
      <c r="VOG130"/>
      <c r="VOI130"/>
      <c r="VOK130"/>
      <c r="VOM130"/>
      <c r="VOO130"/>
      <c r="VOQ130"/>
      <c r="VOS130"/>
      <c r="VOU130"/>
      <c r="VOW130"/>
      <c r="VOY130"/>
      <c r="VPA130"/>
      <c r="VPC130"/>
      <c r="VPE130"/>
      <c r="VPG130"/>
      <c r="VPI130"/>
      <c r="VPK130"/>
      <c r="VPM130"/>
      <c r="VPO130"/>
      <c r="VPQ130"/>
      <c r="VPS130"/>
      <c r="VPU130"/>
      <c r="VPW130"/>
      <c r="VPY130"/>
      <c r="VQA130"/>
      <c r="VQC130"/>
      <c r="VQE130"/>
      <c r="VQG130"/>
      <c r="VQI130"/>
      <c r="VQK130"/>
      <c r="VQM130"/>
      <c r="VQO130"/>
      <c r="VQQ130"/>
      <c r="VQS130"/>
      <c r="VQU130"/>
      <c r="VQW130"/>
      <c r="VQY130"/>
      <c r="VRA130"/>
      <c r="VRC130"/>
      <c r="VRE130"/>
      <c r="VRG130"/>
      <c r="VRI130"/>
      <c r="VRK130"/>
      <c r="VRM130"/>
      <c r="VRO130"/>
      <c r="VRQ130"/>
      <c r="VRS130"/>
      <c r="VRU130"/>
      <c r="VRW130"/>
      <c r="VRY130"/>
      <c r="VSA130"/>
      <c r="VSC130"/>
      <c r="VSE130"/>
      <c r="VSG130"/>
      <c r="VSI130"/>
      <c r="VSK130"/>
      <c r="VSM130"/>
      <c r="VSO130"/>
      <c r="VSQ130"/>
      <c r="VSS130"/>
      <c r="VSU130"/>
      <c r="VSW130"/>
      <c r="VSY130"/>
      <c r="VTA130"/>
      <c r="VTC130"/>
      <c r="VTE130"/>
      <c r="VTG130"/>
      <c r="VTI130"/>
      <c r="VTK130"/>
      <c r="VTM130"/>
      <c r="VTO130"/>
      <c r="VTQ130"/>
      <c r="VTS130"/>
      <c r="VTU130"/>
      <c r="VTW130"/>
      <c r="VTY130"/>
      <c r="VUA130"/>
      <c r="VUC130"/>
      <c r="VUE130"/>
      <c r="VUG130"/>
      <c r="VUI130"/>
      <c r="VUK130"/>
      <c r="VUM130"/>
      <c r="VUO130"/>
      <c r="VUQ130"/>
      <c r="VUS130"/>
      <c r="VUU130"/>
      <c r="VUW130"/>
      <c r="VUY130"/>
      <c r="VVA130"/>
      <c r="VVC130"/>
      <c r="VVE130"/>
      <c r="VVG130"/>
      <c r="VVI130"/>
      <c r="VVK130"/>
      <c r="VVM130"/>
      <c r="VVO130"/>
      <c r="VVQ130"/>
      <c r="VVS130"/>
      <c r="VVU130"/>
      <c r="VVW130"/>
      <c r="VVY130"/>
      <c r="VWA130"/>
      <c r="VWC130"/>
      <c r="VWE130"/>
      <c r="VWG130"/>
      <c r="VWI130"/>
      <c r="VWK130"/>
      <c r="VWM130"/>
      <c r="VWO130"/>
      <c r="VWQ130"/>
      <c r="VWS130"/>
      <c r="VWU130"/>
      <c r="VWW130"/>
      <c r="VWY130"/>
      <c r="VXA130"/>
      <c r="VXC130"/>
      <c r="VXE130"/>
      <c r="VXG130"/>
      <c r="VXI130"/>
      <c r="VXK130"/>
      <c r="VXM130"/>
      <c r="VXO130"/>
      <c r="VXQ130"/>
      <c r="VXS130"/>
      <c r="VXU130"/>
      <c r="VXW130"/>
      <c r="VXY130"/>
      <c r="VYA130"/>
      <c r="VYC130"/>
      <c r="VYE130"/>
      <c r="VYG130"/>
      <c r="VYI130"/>
      <c r="VYK130"/>
      <c r="VYM130"/>
      <c r="VYO130"/>
      <c r="VYQ130"/>
      <c r="VYS130"/>
      <c r="VYU130"/>
      <c r="VYW130"/>
      <c r="VYY130"/>
      <c r="VZA130"/>
      <c r="VZC130"/>
      <c r="VZE130"/>
      <c r="VZG130"/>
      <c r="VZI130"/>
      <c r="VZK130"/>
      <c r="VZM130"/>
      <c r="VZO130"/>
      <c r="VZQ130"/>
      <c r="VZS130"/>
      <c r="VZU130"/>
      <c r="VZW130"/>
      <c r="VZY130"/>
      <c r="WAA130"/>
      <c r="WAC130"/>
      <c r="WAE130"/>
      <c r="WAG130"/>
      <c r="WAI130"/>
      <c r="WAK130"/>
      <c r="WAM130"/>
      <c r="WAO130"/>
      <c r="WAQ130"/>
      <c r="WAS130"/>
      <c r="WAU130"/>
      <c r="WAW130"/>
      <c r="WAY130"/>
      <c r="WBA130"/>
      <c r="WBC130"/>
      <c r="WBE130"/>
      <c r="WBG130"/>
      <c r="WBI130"/>
      <c r="WBK130"/>
      <c r="WBM130"/>
      <c r="WBO130"/>
      <c r="WBQ130"/>
      <c r="WBS130"/>
      <c r="WBU130"/>
      <c r="WBW130"/>
      <c r="WBY130"/>
      <c r="WCA130"/>
      <c r="WCC130"/>
      <c r="WCE130"/>
      <c r="WCG130"/>
      <c r="WCI130"/>
      <c r="WCK130"/>
      <c r="WCM130"/>
      <c r="WCO130"/>
      <c r="WCQ130"/>
      <c r="WCS130"/>
      <c r="WCU130"/>
      <c r="WCW130"/>
      <c r="WCY130"/>
      <c r="WDA130"/>
      <c r="WDC130"/>
      <c r="WDE130"/>
      <c r="WDG130"/>
      <c r="WDI130"/>
      <c r="WDK130"/>
      <c r="WDM130"/>
      <c r="WDO130"/>
      <c r="WDQ130"/>
      <c r="WDS130"/>
      <c r="WDU130"/>
      <c r="WDW130"/>
      <c r="WDY130"/>
      <c r="WEA130"/>
      <c r="WEC130"/>
      <c r="WEE130"/>
      <c r="WEG130"/>
      <c r="WEI130"/>
      <c r="WEK130"/>
      <c r="WEM130"/>
      <c r="WEO130"/>
      <c r="WEQ130"/>
      <c r="WES130"/>
      <c r="WEU130"/>
      <c r="WEW130"/>
      <c r="WEY130"/>
      <c r="WFA130"/>
      <c r="WFC130"/>
      <c r="WFE130"/>
      <c r="WFG130"/>
      <c r="WFI130"/>
      <c r="WFK130"/>
      <c r="WFM130"/>
      <c r="WFO130"/>
      <c r="WFQ130"/>
      <c r="WFS130"/>
      <c r="WFU130"/>
      <c r="WFW130"/>
      <c r="WFY130"/>
      <c r="WGA130"/>
      <c r="WGC130"/>
      <c r="WGE130"/>
      <c r="WGG130"/>
      <c r="WGI130"/>
      <c r="WGK130"/>
      <c r="WGM130"/>
      <c r="WGO130"/>
      <c r="WGQ130"/>
      <c r="WGS130"/>
      <c r="WGU130"/>
      <c r="WGW130"/>
      <c r="WGY130"/>
      <c r="WHA130"/>
      <c r="WHC130"/>
      <c r="WHE130"/>
      <c r="WHG130"/>
      <c r="WHI130"/>
      <c r="WHK130"/>
      <c r="WHM130"/>
      <c r="WHO130"/>
      <c r="WHQ130"/>
      <c r="WHS130"/>
      <c r="WHU130"/>
      <c r="WHW130"/>
      <c r="WHY130"/>
      <c r="WIA130"/>
      <c r="WIC130"/>
      <c r="WIE130"/>
      <c r="WIG130"/>
      <c r="WII130"/>
      <c r="WIK130"/>
      <c r="WIM130"/>
      <c r="WIO130"/>
      <c r="WIQ130"/>
      <c r="WIS130"/>
      <c r="WIU130"/>
      <c r="WIW130"/>
      <c r="WIY130"/>
      <c r="WJA130"/>
      <c r="WJC130"/>
      <c r="WJE130"/>
      <c r="WJG130"/>
      <c r="WJI130"/>
      <c r="WJK130"/>
      <c r="WJM130"/>
      <c r="WJO130"/>
      <c r="WJQ130"/>
      <c r="WJS130"/>
      <c r="WJU130"/>
      <c r="WJW130"/>
      <c r="WJY130"/>
      <c r="WKA130"/>
      <c r="WKC130"/>
      <c r="WKE130"/>
      <c r="WKG130"/>
      <c r="WKI130"/>
      <c r="WKK130"/>
      <c r="WKM130"/>
      <c r="WKO130"/>
      <c r="WKQ130"/>
      <c r="WKS130"/>
      <c r="WKU130"/>
      <c r="WKW130"/>
      <c r="WKY130"/>
      <c r="WLA130"/>
      <c r="WLC130"/>
      <c r="WLE130"/>
      <c r="WLG130"/>
      <c r="WLI130"/>
      <c r="WLK130"/>
      <c r="WLM130"/>
      <c r="WLO130"/>
      <c r="WLQ130"/>
      <c r="WLS130"/>
      <c r="WLU130"/>
      <c r="WLW130"/>
      <c r="WLY130"/>
      <c r="WMA130"/>
      <c r="WMC130"/>
      <c r="WME130"/>
      <c r="WMG130"/>
      <c r="WMI130"/>
      <c r="WMK130"/>
      <c r="WMM130"/>
      <c r="WMO130"/>
      <c r="WMQ130"/>
      <c r="WMS130"/>
      <c r="WMU130"/>
      <c r="WMW130"/>
      <c r="WMY130"/>
      <c r="WNA130"/>
      <c r="WNC130"/>
      <c r="WNE130"/>
      <c r="WNG130"/>
      <c r="WNI130"/>
      <c r="WNK130"/>
      <c r="WNM130"/>
      <c r="WNO130"/>
      <c r="WNQ130"/>
      <c r="WNS130"/>
      <c r="WNU130"/>
      <c r="WNW130"/>
      <c r="WNY130"/>
      <c r="WOA130"/>
      <c r="WOC130"/>
      <c r="WOE130"/>
      <c r="WOG130"/>
      <c r="WOI130"/>
      <c r="WOK130"/>
      <c r="WOM130"/>
      <c r="WOO130"/>
      <c r="WOQ130"/>
      <c r="WOS130"/>
      <c r="WOU130"/>
      <c r="WOW130"/>
      <c r="WOY130"/>
      <c r="WPA130"/>
      <c r="WPC130"/>
      <c r="WPE130"/>
      <c r="WPG130"/>
      <c r="WPI130"/>
      <c r="WPK130"/>
      <c r="WPM130"/>
      <c r="WPO130"/>
      <c r="WPQ130"/>
      <c r="WPS130"/>
      <c r="WPU130"/>
      <c r="WPW130"/>
      <c r="WPY130"/>
      <c r="WQA130"/>
      <c r="WQC130"/>
      <c r="WQE130"/>
      <c r="WQG130"/>
      <c r="WQI130"/>
      <c r="WQK130"/>
      <c r="WQM130"/>
      <c r="WQO130"/>
      <c r="WQQ130"/>
      <c r="WQS130"/>
      <c r="WQU130"/>
      <c r="WQW130"/>
      <c r="WQY130"/>
      <c r="WRA130"/>
      <c r="WRC130"/>
      <c r="WRE130"/>
      <c r="WRG130"/>
      <c r="WRI130"/>
      <c r="WRK130"/>
      <c r="WRM130"/>
      <c r="WRO130"/>
      <c r="WRQ130"/>
      <c r="WRS130"/>
      <c r="WRU130"/>
      <c r="WRW130"/>
      <c r="WRY130"/>
      <c r="WSA130"/>
      <c r="WSC130"/>
      <c r="WSE130"/>
      <c r="WSG130"/>
      <c r="WSI130"/>
      <c r="WSK130"/>
      <c r="WSM130"/>
      <c r="WSO130"/>
      <c r="WSQ130"/>
      <c r="WSS130"/>
      <c r="WSU130"/>
      <c r="WSW130"/>
      <c r="WSY130"/>
      <c r="WTA130"/>
      <c r="WTC130"/>
      <c r="WTE130"/>
      <c r="WTG130"/>
      <c r="WTI130"/>
      <c r="WTK130"/>
      <c r="WTM130"/>
      <c r="WTO130"/>
      <c r="WTQ130"/>
      <c r="WTS130"/>
      <c r="WTU130"/>
      <c r="WTW130"/>
      <c r="WTY130"/>
      <c r="WUA130"/>
      <c r="WUC130"/>
      <c r="WUE130"/>
      <c r="WUG130"/>
      <c r="WUI130"/>
      <c r="WUK130"/>
      <c r="WUM130"/>
      <c r="WUO130"/>
      <c r="WUQ130"/>
      <c r="WUS130"/>
      <c r="WUU130"/>
      <c r="WUW130"/>
      <c r="WUY130"/>
      <c r="WVA130"/>
      <c r="WVC130"/>
      <c r="WVE130"/>
      <c r="WVG130"/>
      <c r="WVI130"/>
      <c r="WVK130"/>
      <c r="WVM130"/>
      <c r="WVO130"/>
      <c r="WVQ130"/>
      <c r="WVS130"/>
      <c r="WVU130"/>
      <c r="WVW130"/>
      <c r="WVY130"/>
      <c r="WWA130"/>
      <c r="WWC130"/>
      <c r="WWE130"/>
      <c r="WWG130"/>
      <c r="WWI130"/>
      <c r="WWK130"/>
      <c r="WWM130"/>
      <c r="WWO130"/>
      <c r="WWQ130"/>
      <c r="WWS130"/>
      <c r="WWU130"/>
      <c r="WWW130"/>
      <c r="WWY130"/>
      <c r="WXA130"/>
      <c r="WXC130"/>
      <c r="WXE130"/>
      <c r="WXG130"/>
      <c r="WXI130"/>
      <c r="WXK130"/>
      <c r="WXM130"/>
      <c r="WXO130"/>
      <c r="WXQ130"/>
      <c r="WXS130"/>
      <c r="WXU130"/>
      <c r="WXW130"/>
      <c r="WXY130"/>
      <c r="WYA130"/>
      <c r="WYC130"/>
      <c r="WYE130"/>
      <c r="WYG130"/>
      <c r="WYI130"/>
      <c r="WYK130"/>
      <c r="WYM130"/>
      <c r="WYO130"/>
      <c r="WYQ130"/>
      <c r="WYS130"/>
      <c r="WYU130"/>
      <c r="WYW130"/>
      <c r="WYY130"/>
      <c r="WZA130"/>
      <c r="WZC130"/>
      <c r="WZE130"/>
      <c r="WZG130"/>
      <c r="WZI130"/>
      <c r="WZK130"/>
      <c r="WZM130"/>
      <c r="WZO130"/>
      <c r="WZQ130"/>
      <c r="WZS130"/>
      <c r="WZU130"/>
      <c r="WZW130"/>
      <c r="WZY130"/>
      <c r="XAA130"/>
      <c r="XAC130"/>
      <c r="XAE130"/>
      <c r="XAG130"/>
      <c r="XAI130"/>
      <c r="XAK130"/>
      <c r="XAM130"/>
      <c r="XAO130"/>
      <c r="XAQ130"/>
      <c r="XAS130"/>
      <c r="XAU130"/>
      <c r="XAW130"/>
      <c r="XAY130"/>
      <c r="XBA130"/>
      <c r="XBC130"/>
      <c r="XBE130"/>
      <c r="XBG130"/>
      <c r="XBI130"/>
      <c r="XBK130"/>
      <c r="XBM130"/>
      <c r="XBO130"/>
      <c r="XBQ130"/>
      <c r="XBS130"/>
      <c r="XBU130"/>
      <c r="XBW130"/>
      <c r="XBY130"/>
      <c r="XCA130"/>
      <c r="XCC130"/>
      <c r="XCE130"/>
      <c r="XCG130"/>
      <c r="XCI130"/>
      <c r="XCK130"/>
      <c r="XCM130"/>
      <c r="XCO130"/>
      <c r="XCQ130"/>
      <c r="XCS130"/>
      <c r="XCU130"/>
      <c r="XCW130"/>
      <c r="XCY130"/>
      <c r="XDA130"/>
      <c r="XDC130"/>
      <c r="XDE130"/>
      <c r="XDG130"/>
      <c r="XDI130"/>
      <c r="XDK130"/>
      <c r="XDM130"/>
      <c r="XDO130"/>
      <c r="XDQ130"/>
      <c r="XDS130"/>
      <c r="XDU130"/>
      <c r="XDW130"/>
      <c r="XDY130"/>
      <c r="XEA130"/>
      <c r="XEC130"/>
      <c r="XEE130"/>
      <c r="XEG130"/>
      <c r="XEI130"/>
      <c r="XEK130"/>
      <c r="XEM130"/>
      <c r="XEO130"/>
      <c r="XEQ130"/>
      <c r="XES130"/>
      <c r="XEU130"/>
      <c r="XEW130"/>
      <c r="XEY130"/>
      <c r="XFA130"/>
      <c r="XFC130"/>
    </row>
    <row r="131" spans="1:1023 1025:2047 2049:3071 3073:4095 4097:5119 5121:6143 6145:7167 7169:8191 8193:9215 9217:10239 10241:11263 11265:12287 12289:13311 13313:14335 14337:15359 15361:16383" s="55" customFormat="1" ht="19" customHeight="1" x14ac:dyDescent="0.35">
      <c r="A131" s="2" t="s">
        <v>305</v>
      </c>
      <c r="B131" s="207" t="s">
        <v>306</v>
      </c>
      <c r="C131" s="208"/>
      <c r="D131" s="48" t="s">
        <v>60</v>
      </c>
      <c r="E131" s="48" t="s">
        <v>60</v>
      </c>
      <c r="F131" s="48" t="s">
        <v>60</v>
      </c>
      <c r="G131" s="48" t="s">
        <v>60</v>
      </c>
      <c r="H131" s="48" t="s">
        <v>60</v>
      </c>
      <c r="I131" s="48" t="s">
        <v>60</v>
      </c>
      <c r="J131" s="49">
        <v>1</v>
      </c>
      <c r="K131" s="2" t="s">
        <v>308</v>
      </c>
      <c r="L131" s="73"/>
      <c r="M131" s="71"/>
      <c r="N131" s="73"/>
      <c r="O131" s="71"/>
      <c r="P131" s="73"/>
      <c r="Q131" s="71"/>
      <c r="R131" s="73"/>
      <c r="S131" s="71"/>
      <c r="T131" s="73"/>
      <c r="U131" s="71"/>
      <c r="V131" s="73"/>
      <c r="W131" s="71"/>
      <c r="X131" s="73"/>
      <c r="Y131" s="71"/>
      <c r="Z131" s="73"/>
      <c r="AA131" s="71"/>
      <c r="AB131" s="73"/>
      <c r="AC131" s="71"/>
      <c r="AD131" s="73"/>
      <c r="AE131" s="71"/>
      <c r="AF131" s="73"/>
      <c r="AG131" s="71"/>
      <c r="AH131" s="73"/>
      <c r="AI131" s="71"/>
      <c r="AJ131" s="73"/>
      <c r="AK131" s="71"/>
      <c r="AL131" s="73"/>
      <c r="AM131" s="71"/>
      <c r="AN131" s="73"/>
      <c r="AO131" s="71"/>
      <c r="AP131" s="73"/>
      <c r="AQ131" s="71"/>
      <c r="AR131" s="73"/>
      <c r="AS131" s="71"/>
      <c r="AT131" s="73"/>
      <c r="AU131" s="71"/>
      <c r="AV131" s="73"/>
      <c r="AW131" s="71"/>
      <c r="AX131" s="73"/>
      <c r="AY131" s="71"/>
      <c r="AZ131" s="73"/>
      <c r="BA131" s="71"/>
      <c r="BB131" s="73"/>
      <c r="BC131" s="71"/>
      <c r="BD131" s="73"/>
      <c r="BE131" s="71"/>
      <c r="BF131" s="73"/>
      <c r="BG131" s="71"/>
      <c r="BH131" s="73"/>
      <c r="BI131" s="71"/>
      <c r="BJ131" s="73"/>
      <c r="BK131" s="71"/>
      <c r="BL131" s="73"/>
      <c r="BM131" s="71"/>
      <c r="BN131" s="73"/>
      <c r="BO131" s="71"/>
      <c r="BP131" s="73"/>
      <c r="BQ131" s="71"/>
      <c r="BR131" s="73"/>
      <c r="BS131" s="71"/>
      <c r="BT131" s="73"/>
      <c r="BU131" s="71"/>
      <c r="BV131" s="73"/>
      <c r="BW131" s="71"/>
      <c r="BX131" s="73"/>
      <c r="BY131" s="71"/>
      <c r="BZ131" s="73"/>
      <c r="CA131" s="71"/>
      <c r="CB131" s="73"/>
      <c r="CC131" s="71"/>
      <c r="CD131" s="73"/>
      <c r="CE131" s="71"/>
      <c r="CF131" s="73"/>
      <c r="CG131" s="71"/>
      <c r="CH131" s="73"/>
      <c r="CI131" s="71"/>
      <c r="CJ131" s="73"/>
      <c r="CK131" s="71"/>
      <c r="CL131" s="73"/>
      <c r="CM131" s="71"/>
      <c r="CN131" s="73"/>
      <c r="CO131" s="71"/>
      <c r="CP131" s="73"/>
      <c r="CQ131" s="71"/>
      <c r="CR131" s="73"/>
      <c r="CS131" s="71"/>
      <c r="CT131" s="73"/>
      <c r="CU131" s="71"/>
      <c r="CV131" s="73"/>
      <c r="CW131" s="71"/>
      <c r="CX131" s="73"/>
      <c r="CY131" s="71"/>
      <c r="CZ131" s="73"/>
      <c r="DA131" s="71"/>
      <c r="DB131" s="73"/>
      <c r="DC131" s="71"/>
      <c r="DD131" s="73"/>
      <c r="DE131" s="71"/>
      <c r="DF131" s="73"/>
      <c r="DG131" s="71"/>
      <c r="DH131" s="73"/>
      <c r="DI131" s="71"/>
      <c r="DK131"/>
      <c r="DM131"/>
      <c r="DO131"/>
      <c r="DQ131"/>
      <c r="DS131"/>
      <c r="DU131"/>
      <c r="DW131"/>
      <c r="DY131"/>
      <c r="EA131"/>
      <c r="EC131"/>
      <c r="EE131"/>
      <c r="EG131"/>
      <c r="EI131"/>
      <c r="EK131"/>
      <c r="EM131"/>
      <c r="EO131"/>
      <c r="EQ131"/>
      <c r="ES131"/>
      <c r="EU131"/>
      <c r="EW131"/>
      <c r="EY131"/>
      <c r="FA131"/>
      <c r="FC131"/>
      <c r="FE131"/>
      <c r="FG131"/>
      <c r="FI131"/>
      <c r="FK131"/>
      <c r="FM131"/>
      <c r="FO131"/>
      <c r="FQ131"/>
      <c r="FS131"/>
      <c r="FU131"/>
      <c r="FW131"/>
      <c r="FY131"/>
      <c r="GA131"/>
      <c r="GC131"/>
      <c r="GE131"/>
      <c r="GG131"/>
      <c r="GI131"/>
      <c r="GK131"/>
      <c r="GM131"/>
      <c r="GO131"/>
      <c r="GQ131"/>
      <c r="GS131"/>
      <c r="GU131"/>
      <c r="GW131"/>
      <c r="GY131"/>
      <c r="HA131"/>
      <c r="HC131"/>
      <c r="HE131"/>
      <c r="HG131"/>
      <c r="HI131"/>
      <c r="HK131"/>
      <c r="HM131"/>
      <c r="HO131"/>
      <c r="HQ131"/>
      <c r="HS131"/>
      <c r="HU131"/>
      <c r="HW131"/>
      <c r="HY131"/>
      <c r="IA131"/>
      <c r="IC131"/>
      <c r="IE131"/>
      <c r="IG131"/>
      <c r="II131"/>
      <c r="IK131"/>
      <c r="IM131"/>
      <c r="IO131"/>
      <c r="IQ131"/>
      <c r="IS131"/>
      <c r="IU131"/>
      <c r="IW131"/>
      <c r="IY131"/>
      <c r="JA131"/>
      <c r="JC131"/>
      <c r="JE131"/>
      <c r="JG131"/>
      <c r="JI131"/>
      <c r="JK131"/>
      <c r="JM131"/>
      <c r="JO131"/>
      <c r="JQ131"/>
      <c r="JS131"/>
      <c r="JU131"/>
      <c r="JW131"/>
      <c r="JY131"/>
      <c r="KA131"/>
      <c r="KC131"/>
      <c r="KE131"/>
      <c r="KG131"/>
      <c r="KI131"/>
      <c r="KK131"/>
      <c r="KM131"/>
      <c r="KO131"/>
      <c r="KQ131"/>
      <c r="KS131"/>
      <c r="KU131"/>
      <c r="KW131"/>
      <c r="KY131"/>
      <c r="LA131"/>
      <c r="LC131"/>
      <c r="LE131"/>
      <c r="LG131"/>
      <c r="LI131"/>
      <c r="LK131"/>
      <c r="LM131"/>
      <c r="LO131"/>
      <c r="LQ131"/>
      <c r="LS131"/>
      <c r="LU131"/>
      <c r="LW131"/>
      <c r="LY131"/>
      <c r="MA131"/>
      <c r="MC131"/>
      <c r="ME131"/>
      <c r="MG131"/>
      <c r="MI131"/>
      <c r="MK131"/>
      <c r="MM131"/>
      <c r="MO131"/>
      <c r="MQ131"/>
      <c r="MS131"/>
      <c r="MU131"/>
      <c r="MW131"/>
      <c r="MY131"/>
      <c r="NA131"/>
      <c r="NC131"/>
      <c r="NE131"/>
      <c r="NG131"/>
      <c r="NI131"/>
      <c r="NK131"/>
      <c r="NM131"/>
      <c r="NO131"/>
      <c r="NQ131"/>
      <c r="NS131"/>
      <c r="NU131"/>
      <c r="NW131"/>
      <c r="NY131"/>
      <c r="OA131"/>
      <c r="OC131"/>
      <c r="OE131"/>
      <c r="OG131"/>
      <c r="OI131"/>
      <c r="OK131"/>
      <c r="OM131"/>
      <c r="OO131"/>
      <c r="OQ131"/>
      <c r="OS131"/>
      <c r="OU131"/>
      <c r="OW131"/>
      <c r="OY131"/>
      <c r="PA131"/>
      <c r="PC131"/>
      <c r="PE131"/>
      <c r="PG131"/>
      <c r="PI131"/>
      <c r="PK131"/>
      <c r="PM131"/>
      <c r="PO131"/>
      <c r="PQ131"/>
      <c r="PS131"/>
      <c r="PU131"/>
      <c r="PW131"/>
      <c r="PY131"/>
      <c r="QA131"/>
      <c r="QC131"/>
      <c r="QE131"/>
      <c r="QG131"/>
      <c r="QI131"/>
      <c r="QK131"/>
      <c r="QM131"/>
      <c r="QO131"/>
      <c r="QQ131"/>
      <c r="QS131"/>
      <c r="QU131"/>
      <c r="QW131"/>
      <c r="QY131"/>
      <c r="RA131"/>
      <c r="RC131"/>
      <c r="RE131"/>
      <c r="RG131"/>
      <c r="RI131"/>
      <c r="RK131"/>
      <c r="RM131"/>
      <c r="RO131"/>
      <c r="RQ131"/>
      <c r="RS131"/>
      <c r="RU131"/>
      <c r="RW131"/>
      <c r="RY131"/>
      <c r="SA131"/>
      <c r="SC131"/>
      <c r="SE131"/>
      <c r="SG131"/>
      <c r="SI131"/>
      <c r="SK131"/>
      <c r="SM131"/>
      <c r="SO131"/>
      <c r="SQ131"/>
      <c r="SS131"/>
      <c r="SU131"/>
      <c r="SW131"/>
      <c r="SY131"/>
      <c r="TA131"/>
      <c r="TC131"/>
      <c r="TE131"/>
      <c r="TG131"/>
      <c r="TI131"/>
      <c r="TK131"/>
      <c r="TM131"/>
      <c r="TO131"/>
      <c r="TQ131"/>
      <c r="TS131"/>
      <c r="TU131"/>
      <c r="TW131"/>
      <c r="TY131"/>
      <c r="UA131"/>
      <c r="UC131"/>
      <c r="UE131"/>
      <c r="UG131"/>
      <c r="UI131"/>
      <c r="UK131"/>
      <c r="UM131"/>
      <c r="UO131"/>
      <c r="UQ131"/>
      <c r="US131"/>
      <c r="UU131"/>
      <c r="UW131"/>
      <c r="UY131"/>
      <c r="VA131"/>
      <c r="VC131"/>
      <c r="VE131"/>
      <c r="VG131"/>
      <c r="VI131"/>
      <c r="VK131"/>
      <c r="VM131"/>
      <c r="VO131"/>
      <c r="VQ131"/>
      <c r="VS131"/>
      <c r="VU131"/>
      <c r="VW131"/>
      <c r="VY131"/>
      <c r="WA131"/>
      <c r="WC131"/>
      <c r="WE131"/>
      <c r="WG131"/>
      <c r="WI131"/>
      <c r="WK131"/>
      <c r="WM131"/>
      <c r="WO131"/>
      <c r="WQ131"/>
      <c r="WS131"/>
      <c r="WU131"/>
      <c r="WW131"/>
      <c r="WY131"/>
      <c r="XA131"/>
      <c r="XC131"/>
      <c r="XE131"/>
      <c r="XG131"/>
      <c r="XI131"/>
      <c r="XK131"/>
      <c r="XM131"/>
      <c r="XO131"/>
      <c r="XQ131"/>
      <c r="XS131"/>
      <c r="XU131"/>
      <c r="XW131"/>
      <c r="XY131"/>
      <c r="YA131"/>
      <c r="YC131"/>
      <c r="YE131"/>
      <c r="YG131"/>
      <c r="YI131"/>
      <c r="YK131"/>
      <c r="YM131"/>
      <c r="YO131"/>
      <c r="YQ131"/>
      <c r="YS131"/>
      <c r="YU131"/>
      <c r="YW131"/>
      <c r="YY131"/>
      <c r="ZA131"/>
      <c r="ZC131"/>
      <c r="ZE131"/>
      <c r="ZG131"/>
      <c r="ZI131"/>
      <c r="ZK131"/>
      <c r="ZM131"/>
      <c r="ZO131"/>
      <c r="ZQ131"/>
      <c r="ZS131"/>
      <c r="ZU131"/>
      <c r="ZW131"/>
      <c r="ZY131"/>
      <c r="AAA131"/>
      <c r="AAC131"/>
      <c r="AAE131"/>
      <c r="AAG131"/>
      <c r="AAI131"/>
      <c r="AAK131"/>
      <c r="AAM131"/>
      <c r="AAO131"/>
      <c r="AAQ131"/>
      <c r="AAS131"/>
      <c r="AAU131"/>
      <c r="AAW131"/>
      <c r="AAY131"/>
      <c r="ABA131"/>
      <c r="ABC131"/>
      <c r="ABE131"/>
      <c r="ABG131"/>
      <c r="ABI131"/>
      <c r="ABK131"/>
      <c r="ABM131"/>
      <c r="ABO131"/>
      <c r="ABQ131"/>
      <c r="ABS131"/>
      <c r="ABU131"/>
      <c r="ABW131"/>
      <c r="ABY131"/>
      <c r="ACA131"/>
      <c r="ACC131"/>
      <c r="ACE131"/>
      <c r="ACG131"/>
      <c r="ACI131"/>
      <c r="ACK131"/>
      <c r="ACM131"/>
      <c r="ACO131"/>
      <c r="ACQ131"/>
      <c r="ACS131"/>
      <c r="ACU131"/>
      <c r="ACW131"/>
      <c r="ACY131"/>
      <c r="ADA131"/>
      <c r="ADC131"/>
      <c r="ADE131"/>
      <c r="ADG131"/>
      <c r="ADI131"/>
      <c r="ADK131"/>
      <c r="ADM131"/>
      <c r="ADO131"/>
      <c r="ADQ131"/>
      <c r="ADS131"/>
      <c r="ADU131"/>
      <c r="ADW131"/>
      <c r="ADY131"/>
      <c r="AEA131"/>
      <c r="AEC131"/>
      <c r="AEE131"/>
      <c r="AEG131"/>
      <c r="AEI131"/>
      <c r="AEK131"/>
      <c r="AEM131"/>
      <c r="AEO131"/>
      <c r="AEQ131"/>
      <c r="AES131"/>
      <c r="AEU131"/>
      <c r="AEW131"/>
      <c r="AEY131"/>
      <c r="AFA131"/>
      <c r="AFC131"/>
      <c r="AFE131"/>
      <c r="AFG131"/>
      <c r="AFI131"/>
      <c r="AFK131"/>
      <c r="AFM131"/>
      <c r="AFO131"/>
      <c r="AFQ131"/>
      <c r="AFS131"/>
      <c r="AFU131"/>
      <c r="AFW131"/>
      <c r="AFY131"/>
      <c r="AGA131"/>
      <c r="AGC131"/>
      <c r="AGE131"/>
      <c r="AGG131"/>
      <c r="AGI131"/>
      <c r="AGK131"/>
      <c r="AGM131"/>
      <c r="AGO131"/>
      <c r="AGQ131"/>
      <c r="AGS131"/>
      <c r="AGU131"/>
      <c r="AGW131"/>
      <c r="AGY131"/>
      <c r="AHA131"/>
      <c r="AHC131"/>
      <c r="AHE131"/>
      <c r="AHG131"/>
      <c r="AHI131"/>
      <c r="AHK131"/>
      <c r="AHM131"/>
      <c r="AHO131"/>
      <c r="AHQ131"/>
      <c r="AHS131"/>
      <c r="AHU131"/>
      <c r="AHW131"/>
      <c r="AHY131"/>
      <c r="AIA131"/>
      <c r="AIC131"/>
      <c r="AIE131"/>
      <c r="AIG131"/>
      <c r="AII131"/>
      <c r="AIK131"/>
      <c r="AIM131"/>
      <c r="AIO131"/>
      <c r="AIQ131"/>
      <c r="AIS131"/>
      <c r="AIU131"/>
      <c r="AIW131"/>
      <c r="AIY131"/>
      <c r="AJA131"/>
      <c r="AJC131"/>
      <c r="AJE131"/>
      <c r="AJG131"/>
      <c r="AJI131"/>
      <c r="AJK131"/>
      <c r="AJM131"/>
      <c r="AJO131"/>
      <c r="AJQ131"/>
      <c r="AJS131"/>
      <c r="AJU131"/>
      <c r="AJW131"/>
      <c r="AJY131"/>
      <c r="AKA131"/>
      <c r="AKC131"/>
      <c r="AKE131"/>
      <c r="AKG131"/>
      <c r="AKI131"/>
      <c r="AKK131"/>
      <c r="AKM131"/>
      <c r="AKO131"/>
      <c r="AKQ131"/>
      <c r="AKS131"/>
      <c r="AKU131"/>
      <c r="AKW131"/>
      <c r="AKY131"/>
      <c r="ALA131"/>
      <c r="ALC131"/>
      <c r="ALE131"/>
      <c r="ALG131"/>
      <c r="ALI131"/>
      <c r="ALK131"/>
      <c r="ALM131"/>
      <c r="ALO131"/>
      <c r="ALQ131"/>
      <c r="ALS131"/>
      <c r="ALU131"/>
      <c r="ALW131"/>
      <c r="ALY131"/>
      <c r="AMA131"/>
      <c r="AMC131"/>
      <c r="AME131"/>
      <c r="AMG131"/>
      <c r="AMI131"/>
      <c r="AMK131"/>
      <c r="AMM131"/>
      <c r="AMO131"/>
      <c r="AMQ131"/>
      <c r="AMS131"/>
      <c r="AMU131"/>
      <c r="AMW131"/>
      <c r="AMY131"/>
      <c r="ANA131"/>
      <c r="ANC131"/>
      <c r="ANE131"/>
      <c r="ANG131"/>
      <c r="ANI131"/>
      <c r="ANK131"/>
      <c r="ANM131"/>
      <c r="ANO131"/>
      <c r="ANQ131"/>
      <c r="ANS131"/>
      <c r="ANU131"/>
      <c r="ANW131"/>
      <c r="ANY131"/>
      <c r="AOA131"/>
      <c r="AOC131"/>
      <c r="AOE131"/>
      <c r="AOG131"/>
      <c r="AOI131"/>
      <c r="AOK131"/>
      <c r="AOM131"/>
      <c r="AOO131"/>
      <c r="AOQ131"/>
      <c r="AOS131"/>
      <c r="AOU131"/>
      <c r="AOW131"/>
      <c r="AOY131"/>
      <c r="APA131"/>
      <c r="APC131"/>
      <c r="APE131"/>
      <c r="APG131"/>
      <c r="API131"/>
      <c r="APK131"/>
      <c r="APM131"/>
      <c r="APO131"/>
      <c r="APQ131"/>
      <c r="APS131"/>
      <c r="APU131"/>
      <c r="APW131"/>
      <c r="APY131"/>
      <c r="AQA131"/>
      <c r="AQC131"/>
      <c r="AQE131"/>
      <c r="AQG131"/>
      <c r="AQI131"/>
      <c r="AQK131"/>
      <c r="AQM131"/>
      <c r="AQO131"/>
      <c r="AQQ131"/>
      <c r="AQS131"/>
      <c r="AQU131"/>
      <c r="AQW131"/>
      <c r="AQY131"/>
      <c r="ARA131"/>
      <c r="ARC131"/>
      <c r="ARE131"/>
      <c r="ARG131"/>
      <c r="ARI131"/>
      <c r="ARK131"/>
      <c r="ARM131"/>
      <c r="ARO131"/>
      <c r="ARQ131"/>
      <c r="ARS131"/>
      <c r="ARU131"/>
      <c r="ARW131"/>
      <c r="ARY131"/>
      <c r="ASA131"/>
      <c r="ASC131"/>
      <c r="ASE131"/>
      <c r="ASG131"/>
      <c r="ASI131"/>
      <c r="ASK131"/>
      <c r="ASM131"/>
      <c r="ASO131"/>
      <c r="ASQ131"/>
      <c r="ASS131"/>
      <c r="ASU131"/>
      <c r="ASW131"/>
      <c r="ASY131"/>
      <c r="ATA131"/>
      <c r="ATC131"/>
      <c r="ATE131"/>
      <c r="ATG131"/>
      <c r="ATI131"/>
      <c r="ATK131"/>
      <c r="ATM131"/>
      <c r="ATO131"/>
      <c r="ATQ131"/>
      <c r="ATS131"/>
      <c r="ATU131"/>
      <c r="ATW131"/>
      <c r="ATY131"/>
      <c r="AUA131"/>
      <c r="AUC131"/>
      <c r="AUE131"/>
      <c r="AUG131"/>
      <c r="AUI131"/>
      <c r="AUK131"/>
      <c r="AUM131"/>
      <c r="AUO131"/>
      <c r="AUQ131"/>
      <c r="AUS131"/>
      <c r="AUU131"/>
      <c r="AUW131"/>
      <c r="AUY131"/>
      <c r="AVA131"/>
      <c r="AVC131"/>
      <c r="AVE131"/>
      <c r="AVG131"/>
      <c r="AVI131"/>
      <c r="AVK131"/>
      <c r="AVM131"/>
      <c r="AVO131"/>
      <c r="AVQ131"/>
      <c r="AVS131"/>
      <c r="AVU131"/>
      <c r="AVW131"/>
      <c r="AVY131"/>
      <c r="AWA131"/>
      <c r="AWC131"/>
      <c r="AWE131"/>
      <c r="AWG131"/>
      <c r="AWI131"/>
      <c r="AWK131"/>
      <c r="AWM131"/>
      <c r="AWO131"/>
      <c r="AWQ131"/>
      <c r="AWS131"/>
      <c r="AWU131"/>
      <c r="AWW131"/>
      <c r="AWY131"/>
      <c r="AXA131"/>
      <c r="AXC131"/>
      <c r="AXE131"/>
      <c r="AXG131"/>
      <c r="AXI131"/>
      <c r="AXK131"/>
      <c r="AXM131"/>
      <c r="AXO131"/>
      <c r="AXQ131"/>
      <c r="AXS131"/>
      <c r="AXU131"/>
      <c r="AXW131"/>
      <c r="AXY131"/>
      <c r="AYA131"/>
      <c r="AYC131"/>
      <c r="AYE131"/>
      <c r="AYG131"/>
      <c r="AYI131"/>
      <c r="AYK131"/>
      <c r="AYM131"/>
      <c r="AYO131"/>
      <c r="AYQ131"/>
      <c r="AYS131"/>
      <c r="AYU131"/>
      <c r="AYW131"/>
      <c r="AYY131"/>
      <c r="AZA131"/>
      <c r="AZC131"/>
      <c r="AZE131"/>
      <c r="AZG131"/>
      <c r="AZI131"/>
      <c r="AZK131"/>
      <c r="AZM131"/>
      <c r="AZO131"/>
      <c r="AZQ131"/>
      <c r="AZS131"/>
      <c r="AZU131"/>
      <c r="AZW131"/>
      <c r="AZY131"/>
      <c r="BAA131"/>
      <c r="BAC131"/>
      <c r="BAE131"/>
      <c r="BAG131"/>
      <c r="BAI131"/>
      <c r="BAK131"/>
      <c r="BAM131"/>
      <c r="BAO131"/>
      <c r="BAQ131"/>
      <c r="BAS131"/>
      <c r="BAU131"/>
      <c r="BAW131"/>
      <c r="BAY131"/>
      <c r="BBA131"/>
      <c r="BBC131"/>
      <c r="BBE131"/>
      <c r="BBG131"/>
      <c r="BBI131"/>
      <c r="BBK131"/>
      <c r="BBM131"/>
      <c r="BBO131"/>
      <c r="BBQ131"/>
      <c r="BBS131"/>
      <c r="BBU131"/>
      <c r="BBW131"/>
      <c r="BBY131"/>
      <c r="BCA131"/>
      <c r="BCC131"/>
      <c r="BCE131"/>
      <c r="BCG131"/>
      <c r="BCI131"/>
      <c r="BCK131"/>
      <c r="BCM131"/>
      <c r="BCO131"/>
      <c r="BCQ131"/>
      <c r="BCS131"/>
      <c r="BCU131"/>
      <c r="BCW131"/>
      <c r="BCY131"/>
      <c r="BDA131"/>
      <c r="BDC131"/>
      <c r="BDE131"/>
      <c r="BDG131"/>
      <c r="BDI131"/>
      <c r="BDK131"/>
      <c r="BDM131"/>
      <c r="BDO131"/>
      <c r="BDQ131"/>
      <c r="BDS131"/>
      <c r="BDU131"/>
      <c r="BDW131"/>
      <c r="BDY131"/>
      <c r="BEA131"/>
      <c r="BEC131"/>
      <c r="BEE131"/>
      <c r="BEG131"/>
      <c r="BEI131"/>
      <c r="BEK131"/>
      <c r="BEM131"/>
      <c r="BEO131"/>
      <c r="BEQ131"/>
      <c r="BES131"/>
      <c r="BEU131"/>
      <c r="BEW131"/>
      <c r="BEY131"/>
      <c r="BFA131"/>
      <c r="BFC131"/>
      <c r="BFE131"/>
      <c r="BFG131"/>
      <c r="BFI131"/>
      <c r="BFK131"/>
      <c r="BFM131"/>
      <c r="BFO131"/>
      <c r="BFQ131"/>
      <c r="BFS131"/>
      <c r="BFU131"/>
      <c r="BFW131"/>
      <c r="BFY131"/>
      <c r="BGA131"/>
      <c r="BGC131"/>
      <c r="BGE131"/>
      <c r="BGG131"/>
      <c r="BGI131"/>
      <c r="BGK131"/>
      <c r="BGM131"/>
      <c r="BGO131"/>
      <c r="BGQ131"/>
      <c r="BGS131"/>
      <c r="BGU131"/>
      <c r="BGW131"/>
      <c r="BGY131"/>
      <c r="BHA131"/>
      <c r="BHC131"/>
      <c r="BHE131"/>
      <c r="BHG131"/>
      <c r="BHI131"/>
      <c r="BHK131"/>
      <c r="BHM131"/>
      <c r="BHO131"/>
      <c r="BHQ131"/>
      <c r="BHS131"/>
      <c r="BHU131"/>
      <c r="BHW131"/>
      <c r="BHY131"/>
      <c r="BIA131"/>
      <c r="BIC131"/>
      <c r="BIE131"/>
      <c r="BIG131"/>
      <c r="BII131"/>
      <c r="BIK131"/>
      <c r="BIM131"/>
      <c r="BIO131"/>
      <c r="BIQ131"/>
      <c r="BIS131"/>
      <c r="BIU131"/>
      <c r="BIW131"/>
      <c r="BIY131"/>
      <c r="BJA131"/>
      <c r="BJC131"/>
      <c r="BJE131"/>
      <c r="BJG131"/>
      <c r="BJI131"/>
      <c r="BJK131"/>
      <c r="BJM131"/>
      <c r="BJO131"/>
      <c r="BJQ131"/>
      <c r="BJS131"/>
      <c r="BJU131"/>
      <c r="BJW131"/>
      <c r="BJY131"/>
      <c r="BKA131"/>
      <c r="BKC131"/>
      <c r="BKE131"/>
      <c r="BKG131"/>
      <c r="BKI131"/>
      <c r="BKK131"/>
      <c r="BKM131"/>
      <c r="BKO131"/>
      <c r="BKQ131"/>
      <c r="BKS131"/>
      <c r="BKU131"/>
      <c r="BKW131"/>
      <c r="BKY131"/>
      <c r="BLA131"/>
      <c r="BLC131"/>
      <c r="BLE131"/>
      <c r="BLG131"/>
      <c r="BLI131"/>
      <c r="BLK131"/>
      <c r="BLM131"/>
      <c r="BLO131"/>
      <c r="BLQ131"/>
      <c r="BLS131"/>
      <c r="BLU131"/>
      <c r="BLW131"/>
      <c r="BLY131"/>
      <c r="BMA131"/>
      <c r="BMC131"/>
      <c r="BME131"/>
      <c r="BMG131"/>
      <c r="BMI131"/>
      <c r="BMK131"/>
      <c r="BMM131"/>
      <c r="BMO131"/>
      <c r="BMQ131"/>
      <c r="BMS131"/>
      <c r="BMU131"/>
      <c r="BMW131"/>
      <c r="BMY131"/>
      <c r="BNA131"/>
      <c r="BNC131"/>
      <c r="BNE131"/>
      <c r="BNG131"/>
      <c r="BNI131"/>
      <c r="BNK131"/>
      <c r="BNM131"/>
      <c r="BNO131"/>
      <c r="BNQ131"/>
      <c r="BNS131"/>
      <c r="BNU131"/>
      <c r="BNW131"/>
      <c r="BNY131"/>
      <c r="BOA131"/>
      <c r="BOC131"/>
      <c r="BOE131"/>
      <c r="BOG131"/>
      <c r="BOI131"/>
      <c r="BOK131"/>
      <c r="BOM131"/>
      <c r="BOO131"/>
      <c r="BOQ131"/>
      <c r="BOS131"/>
      <c r="BOU131"/>
      <c r="BOW131"/>
      <c r="BOY131"/>
      <c r="BPA131"/>
      <c r="BPC131"/>
      <c r="BPE131"/>
      <c r="BPG131"/>
      <c r="BPI131"/>
      <c r="BPK131"/>
      <c r="BPM131"/>
      <c r="BPO131"/>
      <c r="BPQ131"/>
      <c r="BPS131"/>
      <c r="BPU131"/>
      <c r="BPW131"/>
      <c r="BPY131"/>
      <c r="BQA131"/>
      <c r="BQC131"/>
      <c r="BQE131"/>
      <c r="BQG131"/>
      <c r="BQI131"/>
      <c r="BQK131"/>
      <c r="BQM131"/>
      <c r="BQO131"/>
      <c r="BQQ131"/>
      <c r="BQS131"/>
      <c r="BQU131"/>
      <c r="BQW131"/>
      <c r="BQY131"/>
      <c r="BRA131"/>
      <c r="BRC131"/>
      <c r="BRE131"/>
      <c r="BRG131"/>
      <c r="BRI131"/>
      <c r="BRK131"/>
      <c r="BRM131"/>
      <c r="BRO131"/>
      <c r="BRQ131"/>
      <c r="BRS131"/>
      <c r="BRU131"/>
      <c r="BRW131"/>
      <c r="BRY131"/>
      <c r="BSA131"/>
      <c r="BSC131"/>
      <c r="BSE131"/>
      <c r="BSG131"/>
      <c r="BSI131"/>
      <c r="BSK131"/>
      <c r="BSM131"/>
      <c r="BSO131"/>
      <c r="BSQ131"/>
      <c r="BSS131"/>
      <c r="BSU131"/>
      <c r="BSW131"/>
      <c r="BSY131"/>
      <c r="BTA131"/>
      <c r="BTC131"/>
      <c r="BTE131"/>
      <c r="BTG131"/>
      <c r="BTI131"/>
      <c r="BTK131"/>
      <c r="BTM131"/>
      <c r="BTO131"/>
      <c r="BTQ131"/>
      <c r="BTS131"/>
      <c r="BTU131"/>
      <c r="BTW131"/>
      <c r="BTY131"/>
      <c r="BUA131"/>
      <c r="BUC131"/>
      <c r="BUE131"/>
      <c r="BUG131"/>
      <c r="BUI131"/>
      <c r="BUK131"/>
      <c r="BUM131"/>
      <c r="BUO131"/>
      <c r="BUQ131"/>
      <c r="BUS131"/>
      <c r="BUU131"/>
      <c r="BUW131"/>
      <c r="BUY131"/>
      <c r="BVA131"/>
      <c r="BVC131"/>
      <c r="BVE131"/>
      <c r="BVG131"/>
      <c r="BVI131"/>
      <c r="BVK131"/>
      <c r="BVM131"/>
      <c r="BVO131"/>
      <c r="BVQ131"/>
      <c r="BVS131"/>
      <c r="BVU131"/>
      <c r="BVW131"/>
      <c r="BVY131"/>
      <c r="BWA131"/>
      <c r="BWC131"/>
      <c r="BWE131"/>
      <c r="BWG131"/>
      <c r="BWI131"/>
      <c r="BWK131"/>
      <c r="BWM131"/>
      <c r="BWO131"/>
      <c r="BWQ131"/>
      <c r="BWS131"/>
      <c r="BWU131"/>
      <c r="BWW131"/>
      <c r="BWY131"/>
      <c r="BXA131"/>
      <c r="BXC131"/>
      <c r="BXE131"/>
      <c r="BXG131"/>
      <c r="BXI131"/>
      <c r="BXK131"/>
      <c r="BXM131"/>
      <c r="BXO131"/>
      <c r="BXQ131"/>
      <c r="BXS131"/>
      <c r="BXU131"/>
      <c r="BXW131"/>
      <c r="BXY131"/>
      <c r="BYA131"/>
      <c r="BYC131"/>
      <c r="BYE131"/>
      <c r="BYG131"/>
      <c r="BYI131"/>
      <c r="BYK131"/>
      <c r="BYM131"/>
      <c r="BYO131"/>
      <c r="BYQ131"/>
      <c r="BYS131"/>
      <c r="BYU131"/>
      <c r="BYW131"/>
      <c r="BYY131"/>
      <c r="BZA131"/>
      <c r="BZC131"/>
      <c r="BZE131"/>
      <c r="BZG131"/>
      <c r="BZI131"/>
      <c r="BZK131"/>
      <c r="BZM131"/>
      <c r="BZO131"/>
      <c r="BZQ131"/>
      <c r="BZS131"/>
      <c r="BZU131"/>
      <c r="BZW131"/>
      <c r="BZY131"/>
      <c r="CAA131"/>
      <c r="CAC131"/>
      <c r="CAE131"/>
      <c r="CAG131"/>
      <c r="CAI131"/>
      <c r="CAK131"/>
      <c r="CAM131"/>
      <c r="CAO131"/>
      <c r="CAQ131"/>
      <c r="CAS131"/>
      <c r="CAU131"/>
      <c r="CAW131"/>
      <c r="CAY131"/>
      <c r="CBA131"/>
      <c r="CBC131"/>
      <c r="CBE131"/>
      <c r="CBG131"/>
      <c r="CBI131"/>
      <c r="CBK131"/>
      <c r="CBM131"/>
      <c r="CBO131"/>
      <c r="CBQ131"/>
      <c r="CBS131"/>
      <c r="CBU131"/>
      <c r="CBW131"/>
      <c r="CBY131"/>
      <c r="CCA131"/>
      <c r="CCC131"/>
      <c r="CCE131"/>
      <c r="CCG131"/>
      <c r="CCI131"/>
      <c r="CCK131"/>
      <c r="CCM131"/>
      <c r="CCO131"/>
      <c r="CCQ131"/>
      <c r="CCS131"/>
      <c r="CCU131"/>
      <c r="CCW131"/>
      <c r="CCY131"/>
      <c r="CDA131"/>
      <c r="CDC131"/>
      <c r="CDE131"/>
      <c r="CDG131"/>
      <c r="CDI131"/>
      <c r="CDK131"/>
      <c r="CDM131"/>
      <c r="CDO131"/>
      <c r="CDQ131"/>
      <c r="CDS131"/>
      <c r="CDU131"/>
      <c r="CDW131"/>
      <c r="CDY131"/>
      <c r="CEA131"/>
      <c r="CEC131"/>
      <c r="CEE131"/>
      <c r="CEG131"/>
      <c r="CEI131"/>
      <c r="CEK131"/>
      <c r="CEM131"/>
      <c r="CEO131"/>
      <c r="CEQ131"/>
      <c r="CES131"/>
      <c r="CEU131"/>
      <c r="CEW131"/>
      <c r="CEY131"/>
      <c r="CFA131"/>
      <c r="CFC131"/>
      <c r="CFE131"/>
      <c r="CFG131"/>
      <c r="CFI131"/>
      <c r="CFK131"/>
      <c r="CFM131"/>
      <c r="CFO131"/>
      <c r="CFQ131"/>
      <c r="CFS131"/>
      <c r="CFU131"/>
      <c r="CFW131"/>
      <c r="CFY131"/>
      <c r="CGA131"/>
      <c r="CGC131"/>
      <c r="CGE131"/>
      <c r="CGG131"/>
      <c r="CGI131"/>
      <c r="CGK131"/>
      <c r="CGM131"/>
      <c r="CGO131"/>
      <c r="CGQ131"/>
      <c r="CGS131"/>
      <c r="CGU131"/>
      <c r="CGW131"/>
      <c r="CGY131"/>
      <c r="CHA131"/>
      <c r="CHC131"/>
      <c r="CHE131"/>
      <c r="CHG131"/>
      <c r="CHI131"/>
      <c r="CHK131"/>
      <c r="CHM131"/>
      <c r="CHO131"/>
      <c r="CHQ131"/>
      <c r="CHS131"/>
      <c r="CHU131"/>
      <c r="CHW131"/>
      <c r="CHY131"/>
      <c r="CIA131"/>
      <c r="CIC131"/>
      <c r="CIE131"/>
      <c r="CIG131"/>
      <c r="CII131"/>
      <c r="CIK131"/>
      <c r="CIM131"/>
      <c r="CIO131"/>
      <c r="CIQ131"/>
      <c r="CIS131"/>
      <c r="CIU131"/>
      <c r="CIW131"/>
      <c r="CIY131"/>
      <c r="CJA131"/>
      <c r="CJC131"/>
      <c r="CJE131"/>
      <c r="CJG131"/>
      <c r="CJI131"/>
      <c r="CJK131"/>
      <c r="CJM131"/>
      <c r="CJO131"/>
      <c r="CJQ131"/>
      <c r="CJS131"/>
      <c r="CJU131"/>
      <c r="CJW131"/>
      <c r="CJY131"/>
      <c r="CKA131"/>
      <c r="CKC131"/>
      <c r="CKE131"/>
      <c r="CKG131"/>
      <c r="CKI131"/>
      <c r="CKK131"/>
      <c r="CKM131"/>
      <c r="CKO131"/>
      <c r="CKQ131"/>
      <c r="CKS131"/>
      <c r="CKU131"/>
      <c r="CKW131"/>
      <c r="CKY131"/>
      <c r="CLA131"/>
      <c r="CLC131"/>
      <c r="CLE131"/>
      <c r="CLG131"/>
      <c r="CLI131"/>
      <c r="CLK131"/>
      <c r="CLM131"/>
      <c r="CLO131"/>
      <c r="CLQ131"/>
      <c r="CLS131"/>
      <c r="CLU131"/>
      <c r="CLW131"/>
      <c r="CLY131"/>
      <c r="CMA131"/>
      <c r="CMC131"/>
      <c r="CME131"/>
      <c r="CMG131"/>
      <c r="CMI131"/>
      <c r="CMK131"/>
      <c r="CMM131"/>
      <c r="CMO131"/>
      <c r="CMQ131"/>
      <c r="CMS131"/>
      <c r="CMU131"/>
      <c r="CMW131"/>
      <c r="CMY131"/>
      <c r="CNA131"/>
      <c r="CNC131"/>
      <c r="CNE131"/>
      <c r="CNG131"/>
      <c r="CNI131"/>
      <c r="CNK131"/>
      <c r="CNM131"/>
      <c r="CNO131"/>
      <c r="CNQ131"/>
      <c r="CNS131"/>
      <c r="CNU131"/>
      <c r="CNW131"/>
      <c r="CNY131"/>
      <c r="COA131"/>
      <c r="COC131"/>
      <c r="COE131"/>
      <c r="COG131"/>
      <c r="COI131"/>
      <c r="COK131"/>
      <c r="COM131"/>
      <c r="COO131"/>
      <c r="COQ131"/>
      <c r="COS131"/>
      <c r="COU131"/>
      <c r="COW131"/>
      <c r="COY131"/>
      <c r="CPA131"/>
      <c r="CPC131"/>
      <c r="CPE131"/>
      <c r="CPG131"/>
      <c r="CPI131"/>
      <c r="CPK131"/>
      <c r="CPM131"/>
      <c r="CPO131"/>
      <c r="CPQ131"/>
      <c r="CPS131"/>
      <c r="CPU131"/>
      <c r="CPW131"/>
      <c r="CPY131"/>
      <c r="CQA131"/>
      <c r="CQC131"/>
      <c r="CQE131"/>
      <c r="CQG131"/>
      <c r="CQI131"/>
      <c r="CQK131"/>
      <c r="CQM131"/>
      <c r="CQO131"/>
      <c r="CQQ131"/>
      <c r="CQS131"/>
      <c r="CQU131"/>
      <c r="CQW131"/>
      <c r="CQY131"/>
      <c r="CRA131"/>
      <c r="CRC131"/>
      <c r="CRE131"/>
      <c r="CRG131"/>
      <c r="CRI131"/>
      <c r="CRK131"/>
      <c r="CRM131"/>
      <c r="CRO131"/>
      <c r="CRQ131"/>
      <c r="CRS131"/>
      <c r="CRU131"/>
      <c r="CRW131"/>
      <c r="CRY131"/>
      <c r="CSA131"/>
      <c r="CSC131"/>
      <c r="CSE131"/>
      <c r="CSG131"/>
      <c r="CSI131"/>
      <c r="CSK131"/>
      <c r="CSM131"/>
      <c r="CSO131"/>
      <c r="CSQ131"/>
      <c r="CSS131"/>
      <c r="CSU131"/>
      <c r="CSW131"/>
      <c r="CSY131"/>
      <c r="CTA131"/>
      <c r="CTC131"/>
      <c r="CTE131"/>
      <c r="CTG131"/>
      <c r="CTI131"/>
      <c r="CTK131"/>
      <c r="CTM131"/>
      <c r="CTO131"/>
      <c r="CTQ131"/>
      <c r="CTS131"/>
      <c r="CTU131"/>
      <c r="CTW131"/>
      <c r="CTY131"/>
      <c r="CUA131"/>
      <c r="CUC131"/>
      <c r="CUE131"/>
      <c r="CUG131"/>
      <c r="CUI131"/>
      <c r="CUK131"/>
      <c r="CUM131"/>
      <c r="CUO131"/>
      <c r="CUQ131"/>
      <c r="CUS131"/>
      <c r="CUU131"/>
      <c r="CUW131"/>
      <c r="CUY131"/>
      <c r="CVA131"/>
      <c r="CVC131"/>
      <c r="CVE131"/>
      <c r="CVG131"/>
      <c r="CVI131"/>
      <c r="CVK131"/>
      <c r="CVM131"/>
      <c r="CVO131"/>
      <c r="CVQ131"/>
      <c r="CVS131"/>
      <c r="CVU131"/>
      <c r="CVW131"/>
      <c r="CVY131"/>
      <c r="CWA131"/>
      <c r="CWC131"/>
      <c r="CWE131"/>
      <c r="CWG131"/>
      <c r="CWI131"/>
      <c r="CWK131"/>
      <c r="CWM131"/>
      <c r="CWO131"/>
      <c r="CWQ131"/>
      <c r="CWS131"/>
      <c r="CWU131"/>
      <c r="CWW131"/>
      <c r="CWY131"/>
      <c r="CXA131"/>
      <c r="CXC131"/>
      <c r="CXE131"/>
      <c r="CXG131"/>
      <c r="CXI131"/>
      <c r="CXK131"/>
      <c r="CXM131"/>
      <c r="CXO131"/>
      <c r="CXQ131"/>
      <c r="CXS131"/>
      <c r="CXU131"/>
      <c r="CXW131"/>
      <c r="CXY131"/>
      <c r="CYA131"/>
      <c r="CYC131"/>
      <c r="CYE131"/>
      <c r="CYG131"/>
      <c r="CYI131"/>
      <c r="CYK131"/>
      <c r="CYM131"/>
      <c r="CYO131"/>
      <c r="CYQ131"/>
      <c r="CYS131"/>
      <c r="CYU131"/>
      <c r="CYW131"/>
      <c r="CYY131"/>
      <c r="CZA131"/>
      <c r="CZC131"/>
      <c r="CZE131"/>
      <c r="CZG131"/>
      <c r="CZI131"/>
      <c r="CZK131"/>
      <c r="CZM131"/>
      <c r="CZO131"/>
      <c r="CZQ131"/>
      <c r="CZS131"/>
      <c r="CZU131"/>
      <c r="CZW131"/>
      <c r="CZY131"/>
      <c r="DAA131"/>
      <c r="DAC131"/>
      <c r="DAE131"/>
      <c r="DAG131"/>
      <c r="DAI131"/>
      <c r="DAK131"/>
      <c r="DAM131"/>
      <c r="DAO131"/>
      <c r="DAQ131"/>
      <c r="DAS131"/>
      <c r="DAU131"/>
      <c r="DAW131"/>
      <c r="DAY131"/>
      <c r="DBA131"/>
      <c r="DBC131"/>
      <c r="DBE131"/>
      <c r="DBG131"/>
      <c r="DBI131"/>
      <c r="DBK131"/>
      <c r="DBM131"/>
      <c r="DBO131"/>
      <c r="DBQ131"/>
      <c r="DBS131"/>
      <c r="DBU131"/>
      <c r="DBW131"/>
      <c r="DBY131"/>
      <c r="DCA131"/>
      <c r="DCC131"/>
      <c r="DCE131"/>
      <c r="DCG131"/>
      <c r="DCI131"/>
      <c r="DCK131"/>
      <c r="DCM131"/>
      <c r="DCO131"/>
      <c r="DCQ131"/>
      <c r="DCS131"/>
      <c r="DCU131"/>
      <c r="DCW131"/>
      <c r="DCY131"/>
      <c r="DDA131"/>
      <c r="DDC131"/>
      <c r="DDE131"/>
      <c r="DDG131"/>
      <c r="DDI131"/>
      <c r="DDK131"/>
      <c r="DDM131"/>
      <c r="DDO131"/>
      <c r="DDQ131"/>
      <c r="DDS131"/>
      <c r="DDU131"/>
      <c r="DDW131"/>
      <c r="DDY131"/>
      <c r="DEA131"/>
      <c r="DEC131"/>
      <c r="DEE131"/>
      <c r="DEG131"/>
      <c r="DEI131"/>
      <c r="DEK131"/>
      <c r="DEM131"/>
      <c r="DEO131"/>
      <c r="DEQ131"/>
      <c r="DES131"/>
      <c r="DEU131"/>
      <c r="DEW131"/>
      <c r="DEY131"/>
      <c r="DFA131"/>
      <c r="DFC131"/>
      <c r="DFE131"/>
      <c r="DFG131"/>
      <c r="DFI131"/>
      <c r="DFK131"/>
      <c r="DFM131"/>
      <c r="DFO131"/>
      <c r="DFQ131"/>
      <c r="DFS131"/>
      <c r="DFU131"/>
      <c r="DFW131"/>
      <c r="DFY131"/>
      <c r="DGA131"/>
      <c r="DGC131"/>
      <c r="DGE131"/>
      <c r="DGG131"/>
      <c r="DGI131"/>
      <c r="DGK131"/>
      <c r="DGM131"/>
      <c r="DGO131"/>
      <c r="DGQ131"/>
      <c r="DGS131"/>
      <c r="DGU131"/>
      <c r="DGW131"/>
      <c r="DGY131"/>
      <c r="DHA131"/>
      <c r="DHC131"/>
      <c r="DHE131"/>
      <c r="DHG131"/>
      <c r="DHI131"/>
      <c r="DHK131"/>
      <c r="DHM131"/>
      <c r="DHO131"/>
      <c r="DHQ131"/>
      <c r="DHS131"/>
      <c r="DHU131"/>
      <c r="DHW131"/>
      <c r="DHY131"/>
      <c r="DIA131"/>
      <c r="DIC131"/>
      <c r="DIE131"/>
      <c r="DIG131"/>
      <c r="DII131"/>
      <c r="DIK131"/>
      <c r="DIM131"/>
      <c r="DIO131"/>
      <c r="DIQ131"/>
      <c r="DIS131"/>
      <c r="DIU131"/>
      <c r="DIW131"/>
      <c r="DIY131"/>
      <c r="DJA131"/>
      <c r="DJC131"/>
      <c r="DJE131"/>
      <c r="DJG131"/>
      <c r="DJI131"/>
      <c r="DJK131"/>
      <c r="DJM131"/>
      <c r="DJO131"/>
      <c r="DJQ131"/>
      <c r="DJS131"/>
      <c r="DJU131"/>
      <c r="DJW131"/>
      <c r="DJY131"/>
      <c r="DKA131"/>
      <c r="DKC131"/>
      <c r="DKE131"/>
      <c r="DKG131"/>
      <c r="DKI131"/>
      <c r="DKK131"/>
      <c r="DKM131"/>
      <c r="DKO131"/>
      <c r="DKQ131"/>
      <c r="DKS131"/>
      <c r="DKU131"/>
      <c r="DKW131"/>
      <c r="DKY131"/>
      <c r="DLA131"/>
      <c r="DLC131"/>
      <c r="DLE131"/>
      <c r="DLG131"/>
      <c r="DLI131"/>
      <c r="DLK131"/>
      <c r="DLM131"/>
      <c r="DLO131"/>
      <c r="DLQ131"/>
      <c r="DLS131"/>
      <c r="DLU131"/>
      <c r="DLW131"/>
      <c r="DLY131"/>
      <c r="DMA131"/>
      <c r="DMC131"/>
      <c r="DME131"/>
      <c r="DMG131"/>
      <c r="DMI131"/>
      <c r="DMK131"/>
      <c r="DMM131"/>
      <c r="DMO131"/>
      <c r="DMQ131"/>
      <c r="DMS131"/>
      <c r="DMU131"/>
      <c r="DMW131"/>
      <c r="DMY131"/>
      <c r="DNA131"/>
      <c r="DNC131"/>
      <c r="DNE131"/>
      <c r="DNG131"/>
      <c r="DNI131"/>
      <c r="DNK131"/>
      <c r="DNM131"/>
      <c r="DNO131"/>
      <c r="DNQ131"/>
      <c r="DNS131"/>
      <c r="DNU131"/>
      <c r="DNW131"/>
      <c r="DNY131"/>
      <c r="DOA131"/>
      <c r="DOC131"/>
      <c r="DOE131"/>
      <c r="DOG131"/>
      <c r="DOI131"/>
      <c r="DOK131"/>
      <c r="DOM131"/>
      <c r="DOO131"/>
      <c r="DOQ131"/>
      <c r="DOS131"/>
      <c r="DOU131"/>
      <c r="DOW131"/>
      <c r="DOY131"/>
      <c r="DPA131"/>
      <c r="DPC131"/>
      <c r="DPE131"/>
      <c r="DPG131"/>
      <c r="DPI131"/>
      <c r="DPK131"/>
      <c r="DPM131"/>
      <c r="DPO131"/>
      <c r="DPQ131"/>
      <c r="DPS131"/>
      <c r="DPU131"/>
      <c r="DPW131"/>
      <c r="DPY131"/>
      <c r="DQA131"/>
      <c r="DQC131"/>
      <c r="DQE131"/>
      <c r="DQG131"/>
      <c r="DQI131"/>
      <c r="DQK131"/>
      <c r="DQM131"/>
      <c r="DQO131"/>
      <c r="DQQ131"/>
      <c r="DQS131"/>
      <c r="DQU131"/>
      <c r="DQW131"/>
      <c r="DQY131"/>
      <c r="DRA131"/>
      <c r="DRC131"/>
      <c r="DRE131"/>
      <c r="DRG131"/>
      <c r="DRI131"/>
      <c r="DRK131"/>
      <c r="DRM131"/>
      <c r="DRO131"/>
      <c r="DRQ131"/>
      <c r="DRS131"/>
      <c r="DRU131"/>
      <c r="DRW131"/>
      <c r="DRY131"/>
      <c r="DSA131"/>
      <c r="DSC131"/>
      <c r="DSE131"/>
      <c r="DSG131"/>
      <c r="DSI131"/>
      <c r="DSK131"/>
      <c r="DSM131"/>
      <c r="DSO131"/>
      <c r="DSQ131"/>
      <c r="DSS131"/>
      <c r="DSU131"/>
      <c r="DSW131"/>
      <c r="DSY131"/>
      <c r="DTA131"/>
      <c r="DTC131"/>
      <c r="DTE131"/>
      <c r="DTG131"/>
      <c r="DTI131"/>
      <c r="DTK131"/>
      <c r="DTM131"/>
      <c r="DTO131"/>
      <c r="DTQ131"/>
      <c r="DTS131"/>
      <c r="DTU131"/>
      <c r="DTW131"/>
      <c r="DTY131"/>
      <c r="DUA131"/>
      <c r="DUC131"/>
      <c r="DUE131"/>
      <c r="DUG131"/>
      <c r="DUI131"/>
      <c r="DUK131"/>
      <c r="DUM131"/>
      <c r="DUO131"/>
      <c r="DUQ131"/>
      <c r="DUS131"/>
      <c r="DUU131"/>
      <c r="DUW131"/>
      <c r="DUY131"/>
      <c r="DVA131"/>
      <c r="DVC131"/>
      <c r="DVE131"/>
      <c r="DVG131"/>
      <c r="DVI131"/>
      <c r="DVK131"/>
      <c r="DVM131"/>
      <c r="DVO131"/>
      <c r="DVQ131"/>
      <c r="DVS131"/>
      <c r="DVU131"/>
      <c r="DVW131"/>
      <c r="DVY131"/>
      <c r="DWA131"/>
      <c r="DWC131"/>
      <c r="DWE131"/>
      <c r="DWG131"/>
      <c r="DWI131"/>
      <c r="DWK131"/>
      <c r="DWM131"/>
      <c r="DWO131"/>
      <c r="DWQ131"/>
      <c r="DWS131"/>
      <c r="DWU131"/>
      <c r="DWW131"/>
      <c r="DWY131"/>
      <c r="DXA131"/>
      <c r="DXC131"/>
      <c r="DXE131"/>
      <c r="DXG131"/>
      <c r="DXI131"/>
      <c r="DXK131"/>
      <c r="DXM131"/>
      <c r="DXO131"/>
      <c r="DXQ131"/>
      <c r="DXS131"/>
      <c r="DXU131"/>
      <c r="DXW131"/>
      <c r="DXY131"/>
      <c r="DYA131"/>
      <c r="DYC131"/>
      <c r="DYE131"/>
      <c r="DYG131"/>
      <c r="DYI131"/>
      <c r="DYK131"/>
      <c r="DYM131"/>
      <c r="DYO131"/>
      <c r="DYQ131"/>
      <c r="DYS131"/>
      <c r="DYU131"/>
      <c r="DYW131"/>
      <c r="DYY131"/>
      <c r="DZA131"/>
      <c r="DZC131"/>
      <c r="DZE131"/>
      <c r="DZG131"/>
      <c r="DZI131"/>
      <c r="DZK131"/>
      <c r="DZM131"/>
      <c r="DZO131"/>
      <c r="DZQ131"/>
      <c r="DZS131"/>
      <c r="DZU131"/>
      <c r="DZW131"/>
      <c r="DZY131"/>
      <c r="EAA131"/>
      <c r="EAC131"/>
      <c r="EAE131"/>
      <c r="EAG131"/>
      <c r="EAI131"/>
      <c r="EAK131"/>
      <c r="EAM131"/>
      <c r="EAO131"/>
      <c r="EAQ131"/>
      <c r="EAS131"/>
      <c r="EAU131"/>
      <c r="EAW131"/>
      <c r="EAY131"/>
      <c r="EBA131"/>
      <c r="EBC131"/>
      <c r="EBE131"/>
      <c r="EBG131"/>
      <c r="EBI131"/>
      <c r="EBK131"/>
      <c r="EBM131"/>
      <c r="EBO131"/>
      <c r="EBQ131"/>
      <c r="EBS131"/>
      <c r="EBU131"/>
      <c r="EBW131"/>
      <c r="EBY131"/>
      <c r="ECA131"/>
      <c r="ECC131"/>
      <c r="ECE131"/>
      <c r="ECG131"/>
      <c r="ECI131"/>
      <c r="ECK131"/>
      <c r="ECM131"/>
      <c r="ECO131"/>
      <c r="ECQ131"/>
      <c r="ECS131"/>
      <c r="ECU131"/>
      <c r="ECW131"/>
      <c r="ECY131"/>
      <c r="EDA131"/>
      <c r="EDC131"/>
      <c r="EDE131"/>
      <c r="EDG131"/>
      <c r="EDI131"/>
      <c r="EDK131"/>
      <c r="EDM131"/>
      <c r="EDO131"/>
      <c r="EDQ131"/>
      <c r="EDS131"/>
      <c r="EDU131"/>
      <c r="EDW131"/>
      <c r="EDY131"/>
      <c r="EEA131"/>
      <c r="EEC131"/>
      <c r="EEE131"/>
      <c r="EEG131"/>
      <c r="EEI131"/>
      <c r="EEK131"/>
      <c r="EEM131"/>
      <c r="EEO131"/>
      <c r="EEQ131"/>
      <c r="EES131"/>
      <c r="EEU131"/>
      <c r="EEW131"/>
      <c r="EEY131"/>
      <c r="EFA131"/>
      <c r="EFC131"/>
      <c r="EFE131"/>
      <c r="EFG131"/>
      <c r="EFI131"/>
      <c r="EFK131"/>
      <c r="EFM131"/>
      <c r="EFO131"/>
      <c r="EFQ131"/>
      <c r="EFS131"/>
      <c r="EFU131"/>
      <c r="EFW131"/>
      <c r="EFY131"/>
      <c r="EGA131"/>
      <c r="EGC131"/>
      <c r="EGE131"/>
      <c r="EGG131"/>
      <c r="EGI131"/>
      <c r="EGK131"/>
      <c r="EGM131"/>
      <c r="EGO131"/>
      <c r="EGQ131"/>
      <c r="EGS131"/>
      <c r="EGU131"/>
      <c r="EGW131"/>
      <c r="EGY131"/>
      <c r="EHA131"/>
      <c r="EHC131"/>
      <c r="EHE131"/>
      <c r="EHG131"/>
      <c r="EHI131"/>
      <c r="EHK131"/>
      <c r="EHM131"/>
      <c r="EHO131"/>
      <c r="EHQ131"/>
      <c r="EHS131"/>
      <c r="EHU131"/>
      <c r="EHW131"/>
      <c r="EHY131"/>
      <c r="EIA131"/>
      <c r="EIC131"/>
      <c r="EIE131"/>
      <c r="EIG131"/>
      <c r="EII131"/>
      <c r="EIK131"/>
      <c r="EIM131"/>
      <c r="EIO131"/>
      <c r="EIQ131"/>
      <c r="EIS131"/>
      <c r="EIU131"/>
      <c r="EIW131"/>
      <c r="EIY131"/>
      <c r="EJA131"/>
      <c r="EJC131"/>
      <c r="EJE131"/>
      <c r="EJG131"/>
      <c r="EJI131"/>
      <c r="EJK131"/>
      <c r="EJM131"/>
      <c r="EJO131"/>
      <c r="EJQ131"/>
      <c r="EJS131"/>
      <c r="EJU131"/>
      <c r="EJW131"/>
      <c r="EJY131"/>
      <c r="EKA131"/>
      <c r="EKC131"/>
      <c r="EKE131"/>
      <c r="EKG131"/>
      <c r="EKI131"/>
      <c r="EKK131"/>
      <c r="EKM131"/>
      <c r="EKO131"/>
      <c r="EKQ131"/>
      <c r="EKS131"/>
      <c r="EKU131"/>
      <c r="EKW131"/>
      <c r="EKY131"/>
      <c r="ELA131"/>
      <c r="ELC131"/>
      <c r="ELE131"/>
      <c r="ELG131"/>
      <c r="ELI131"/>
      <c r="ELK131"/>
      <c r="ELM131"/>
      <c r="ELO131"/>
      <c r="ELQ131"/>
      <c r="ELS131"/>
      <c r="ELU131"/>
      <c r="ELW131"/>
      <c r="ELY131"/>
      <c r="EMA131"/>
      <c r="EMC131"/>
      <c r="EME131"/>
      <c r="EMG131"/>
      <c r="EMI131"/>
      <c r="EMK131"/>
      <c r="EMM131"/>
      <c r="EMO131"/>
      <c r="EMQ131"/>
      <c r="EMS131"/>
      <c r="EMU131"/>
      <c r="EMW131"/>
      <c r="EMY131"/>
      <c r="ENA131"/>
      <c r="ENC131"/>
      <c r="ENE131"/>
      <c r="ENG131"/>
      <c r="ENI131"/>
      <c r="ENK131"/>
      <c r="ENM131"/>
      <c r="ENO131"/>
      <c r="ENQ131"/>
      <c r="ENS131"/>
      <c r="ENU131"/>
      <c r="ENW131"/>
      <c r="ENY131"/>
      <c r="EOA131"/>
      <c r="EOC131"/>
      <c r="EOE131"/>
      <c r="EOG131"/>
      <c r="EOI131"/>
      <c r="EOK131"/>
      <c r="EOM131"/>
      <c r="EOO131"/>
      <c r="EOQ131"/>
      <c r="EOS131"/>
      <c r="EOU131"/>
      <c r="EOW131"/>
      <c r="EOY131"/>
      <c r="EPA131"/>
      <c r="EPC131"/>
      <c r="EPE131"/>
      <c r="EPG131"/>
      <c r="EPI131"/>
      <c r="EPK131"/>
      <c r="EPM131"/>
      <c r="EPO131"/>
      <c r="EPQ131"/>
      <c r="EPS131"/>
      <c r="EPU131"/>
      <c r="EPW131"/>
      <c r="EPY131"/>
      <c r="EQA131"/>
      <c r="EQC131"/>
      <c r="EQE131"/>
      <c r="EQG131"/>
      <c r="EQI131"/>
      <c r="EQK131"/>
      <c r="EQM131"/>
      <c r="EQO131"/>
      <c r="EQQ131"/>
      <c r="EQS131"/>
      <c r="EQU131"/>
      <c r="EQW131"/>
      <c r="EQY131"/>
      <c r="ERA131"/>
      <c r="ERC131"/>
      <c r="ERE131"/>
      <c r="ERG131"/>
      <c r="ERI131"/>
      <c r="ERK131"/>
      <c r="ERM131"/>
      <c r="ERO131"/>
      <c r="ERQ131"/>
      <c r="ERS131"/>
      <c r="ERU131"/>
      <c r="ERW131"/>
      <c r="ERY131"/>
      <c r="ESA131"/>
      <c r="ESC131"/>
      <c r="ESE131"/>
      <c r="ESG131"/>
      <c r="ESI131"/>
      <c r="ESK131"/>
      <c r="ESM131"/>
      <c r="ESO131"/>
      <c r="ESQ131"/>
      <c r="ESS131"/>
      <c r="ESU131"/>
      <c r="ESW131"/>
      <c r="ESY131"/>
      <c r="ETA131"/>
      <c r="ETC131"/>
      <c r="ETE131"/>
      <c r="ETG131"/>
      <c r="ETI131"/>
      <c r="ETK131"/>
      <c r="ETM131"/>
      <c r="ETO131"/>
      <c r="ETQ131"/>
      <c r="ETS131"/>
      <c r="ETU131"/>
      <c r="ETW131"/>
      <c r="ETY131"/>
      <c r="EUA131"/>
      <c r="EUC131"/>
      <c r="EUE131"/>
      <c r="EUG131"/>
      <c r="EUI131"/>
      <c r="EUK131"/>
      <c r="EUM131"/>
      <c r="EUO131"/>
      <c r="EUQ131"/>
      <c r="EUS131"/>
      <c r="EUU131"/>
      <c r="EUW131"/>
      <c r="EUY131"/>
      <c r="EVA131"/>
      <c r="EVC131"/>
      <c r="EVE131"/>
      <c r="EVG131"/>
      <c r="EVI131"/>
      <c r="EVK131"/>
      <c r="EVM131"/>
      <c r="EVO131"/>
      <c r="EVQ131"/>
      <c r="EVS131"/>
      <c r="EVU131"/>
      <c r="EVW131"/>
      <c r="EVY131"/>
      <c r="EWA131"/>
      <c r="EWC131"/>
      <c r="EWE131"/>
      <c r="EWG131"/>
      <c r="EWI131"/>
      <c r="EWK131"/>
      <c r="EWM131"/>
      <c r="EWO131"/>
      <c r="EWQ131"/>
      <c r="EWS131"/>
      <c r="EWU131"/>
      <c r="EWW131"/>
      <c r="EWY131"/>
      <c r="EXA131"/>
      <c r="EXC131"/>
      <c r="EXE131"/>
      <c r="EXG131"/>
      <c r="EXI131"/>
      <c r="EXK131"/>
      <c r="EXM131"/>
      <c r="EXO131"/>
      <c r="EXQ131"/>
      <c r="EXS131"/>
      <c r="EXU131"/>
      <c r="EXW131"/>
      <c r="EXY131"/>
      <c r="EYA131"/>
      <c r="EYC131"/>
      <c r="EYE131"/>
      <c r="EYG131"/>
      <c r="EYI131"/>
      <c r="EYK131"/>
      <c r="EYM131"/>
      <c r="EYO131"/>
      <c r="EYQ131"/>
      <c r="EYS131"/>
      <c r="EYU131"/>
      <c r="EYW131"/>
      <c r="EYY131"/>
      <c r="EZA131"/>
      <c r="EZC131"/>
      <c r="EZE131"/>
      <c r="EZG131"/>
      <c r="EZI131"/>
      <c r="EZK131"/>
      <c r="EZM131"/>
      <c r="EZO131"/>
      <c r="EZQ131"/>
      <c r="EZS131"/>
      <c r="EZU131"/>
      <c r="EZW131"/>
      <c r="EZY131"/>
      <c r="FAA131"/>
      <c r="FAC131"/>
      <c r="FAE131"/>
      <c r="FAG131"/>
      <c r="FAI131"/>
      <c r="FAK131"/>
      <c r="FAM131"/>
      <c r="FAO131"/>
      <c r="FAQ131"/>
      <c r="FAS131"/>
      <c r="FAU131"/>
      <c r="FAW131"/>
      <c r="FAY131"/>
      <c r="FBA131"/>
      <c r="FBC131"/>
      <c r="FBE131"/>
      <c r="FBG131"/>
      <c r="FBI131"/>
      <c r="FBK131"/>
      <c r="FBM131"/>
      <c r="FBO131"/>
      <c r="FBQ131"/>
      <c r="FBS131"/>
      <c r="FBU131"/>
      <c r="FBW131"/>
      <c r="FBY131"/>
      <c r="FCA131"/>
      <c r="FCC131"/>
      <c r="FCE131"/>
      <c r="FCG131"/>
      <c r="FCI131"/>
      <c r="FCK131"/>
      <c r="FCM131"/>
      <c r="FCO131"/>
      <c r="FCQ131"/>
      <c r="FCS131"/>
      <c r="FCU131"/>
      <c r="FCW131"/>
      <c r="FCY131"/>
      <c r="FDA131"/>
      <c r="FDC131"/>
      <c r="FDE131"/>
      <c r="FDG131"/>
      <c r="FDI131"/>
      <c r="FDK131"/>
      <c r="FDM131"/>
      <c r="FDO131"/>
      <c r="FDQ131"/>
      <c r="FDS131"/>
      <c r="FDU131"/>
      <c r="FDW131"/>
      <c r="FDY131"/>
      <c r="FEA131"/>
      <c r="FEC131"/>
      <c r="FEE131"/>
      <c r="FEG131"/>
      <c r="FEI131"/>
      <c r="FEK131"/>
      <c r="FEM131"/>
      <c r="FEO131"/>
      <c r="FEQ131"/>
      <c r="FES131"/>
      <c r="FEU131"/>
      <c r="FEW131"/>
      <c r="FEY131"/>
      <c r="FFA131"/>
      <c r="FFC131"/>
      <c r="FFE131"/>
      <c r="FFG131"/>
      <c r="FFI131"/>
      <c r="FFK131"/>
      <c r="FFM131"/>
      <c r="FFO131"/>
      <c r="FFQ131"/>
      <c r="FFS131"/>
      <c r="FFU131"/>
      <c r="FFW131"/>
      <c r="FFY131"/>
      <c r="FGA131"/>
      <c r="FGC131"/>
      <c r="FGE131"/>
      <c r="FGG131"/>
      <c r="FGI131"/>
      <c r="FGK131"/>
      <c r="FGM131"/>
      <c r="FGO131"/>
      <c r="FGQ131"/>
      <c r="FGS131"/>
      <c r="FGU131"/>
      <c r="FGW131"/>
      <c r="FGY131"/>
      <c r="FHA131"/>
      <c r="FHC131"/>
      <c r="FHE131"/>
      <c r="FHG131"/>
      <c r="FHI131"/>
      <c r="FHK131"/>
      <c r="FHM131"/>
      <c r="FHO131"/>
      <c r="FHQ131"/>
      <c r="FHS131"/>
      <c r="FHU131"/>
      <c r="FHW131"/>
      <c r="FHY131"/>
      <c r="FIA131"/>
      <c r="FIC131"/>
      <c r="FIE131"/>
      <c r="FIG131"/>
      <c r="FII131"/>
      <c r="FIK131"/>
      <c r="FIM131"/>
      <c r="FIO131"/>
      <c r="FIQ131"/>
      <c r="FIS131"/>
      <c r="FIU131"/>
      <c r="FIW131"/>
      <c r="FIY131"/>
      <c r="FJA131"/>
      <c r="FJC131"/>
      <c r="FJE131"/>
      <c r="FJG131"/>
      <c r="FJI131"/>
      <c r="FJK131"/>
      <c r="FJM131"/>
      <c r="FJO131"/>
      <c r="FJQ131"/>
      <c r="FJS131"/>
      <c r="FJU131"/>
      <c r="FJW131"/>
      <c r="FJY131"/>
      <c r="FKA131"/>
      <c r="FKC131"/>
      <c r="FKE131"/>
      <c r="FKG131"/>
      <c r="FKI131"/>
      <c r="FKK131"/>
      <c r="FKM131"/>
      <c r="FKO131"/>
      <c r="FKQ131"/>
      <c r="FKS131"/>
      <c r="FKU131"/>
      <c r="FKW131"/>
      <c r="FKY131"/>
      <c r="FLA131"/>
      <c r="FLC131"/>
      <c r="FLE131"/>
      <c r="FLG131"/>
      <c r="FLI131"/>
      <c r="FLK131"/>
      <c r="FLM131"/>
      <c r="FLO131"/>
      <c r="FLQ131"/>
      <c r="FLS131"/>
      <c r="FLU131"/>
      <c r="FLW131"/>
      <c r="FLY131"/>
      <c r="FMA131"/>
      <c r="FMC131"/>
      <c r="FME131"/>
      <c r="FMG131"/>
      <c r="FMI131"/>
      <c r="FMK131"/>
      <c r="FMM131"/>
      <c r="FMO131"/>
      <c r="FMQ131"/>
      <c r="FMS131"/>
      <c r="FMU131"/>
      <c r="FMW131"/>
      <c r="FMY131"/>
      <c r="FNA131"/>
      <c r="FNC131"/>
      <c r="FNE131"/>
      <c r="FNG131"/>
      <c r="FNI131"/>
      <c r="FNK131"/>
      <c r="FNM131"/>
      <c r="FNO131"/>
      <c r="FNQ131"/>
      <c r="FNS131"/>
      <c r="FNU131"/>
      <c r="FNW131"/>
      <c r="FNY131"/>
      <c r="FOA131"/>
      <c r="FOC131"/>
      <c r="FOE131"/>
      <c r="FOG131"/>
      <c r="FOI131"/>
      <c r="FOK131"/>
      <c r="FOM131"/>
      <c r="FOO131"/>
      <c r="FOQ131"/>
      <c r="FOS131"/>
      <c r="FOU131"/>
      <c r="FOW131"/>
      <c r="FOY131"/>
      <c r="FPA131"/>
      <c r="FPC131"/>
      <c r="FPE131"/>
      <c r="FPG131"/>
      <c r="FPI131"/>
      <c r="FPK131"/>
      <c r="FPM131"/>
      <c r="FPO131"/>
      <c r="FPQ131"/>
      <c r="FPS131"/>
      <c r="FPU131"/>
      <c r="FPW131"/>
      <c r="FPY131"/>
      <c r="FQA131"/>
      <c r="FQC131"/>
      <c r="FQE131"/>
      <c r="FQG131"/>
      <c r="FQI131"/>
      <c r="FQK131"/>
      <c r="FQM131"/>
      <c r="FQO131"/>
      <c r="FQQ131"/>
      <c r="FQS131"/>
      <c r="FQU131"/>
      <c r="FQW131"/>
      <c r="FQY131"/>
      <c r="FRA131"/>
      <c r="FRC131"/>
      <c r="FRE131"/>
      <c r="FRG131"/>
      <c r="FRI131"/>
      <c r="FRK131"/>
      <c r="FRM131"/>
      <c r="FRO131"/>
      <c r="FRQ131"/>
      <c r="FRS131"/>
      <c r="FRU131"/>
      <c r="FRW131"/>
      <c r="FRY131"/>
      <c r="FSA131"/>
      <c r="FSC131"/>
      <c r="FSE131"/>
      <c r="FSG131"/>
      <c r="FSI131"/>
      <c r="FSK131"/>
      <c r="FSM131"/>
      <c r="FSO131"/>
      <c r="FSQ131"/>
      <c r="FSS131"/>
      <c r="FSU131"/>
      <c r="FSW131"/>
      <c r="FSY131"/>
      <c r="FTA131"/>
      <c r="FTC131"/>
      <c r="FTE131"/>
      <c r="FTG131"/>
      <c r="FTI131"/>
      <c r="FTK131"/>
      <c r="FTM131"/>
      <c r="FTO131"/>
      <c r="FTQ131"/>
      <c r="FTS131"/>
      <c r="FTU131"/>
      <c r="FTW131"/>
      <c r="FTY131"/>
      <c r="FUA131"/>
      <c r="FUC131"/>
      <c r="FUE131"/>
      <c r="FUG131"/>
      <c r="FUI131"/>
      <c r="FUK131"/>
      <c r="FUM131"/>
      <c r="FUO131"/>
      <c r="FUQ131"/>
      <c r="FUS131"/>
      <c r="FUU131"/>
      <c r="FUW131"/>
      <c r="FUY131"/>
      <c r="FVA131"/>
      <c r="FVC131"/>
      <c r="FVE131"/>
      <c r="FVG131"/>
      <c r="FVI131"/>
      <c r="FVK131"/>
      <c r="FVM131"/>
      <c r="FVO131"/>
      <c r="FVQ131"/>
      <c r="FVS131"/>
      <c r="FVU131"/>
      <c r="FVW131"/>
      <c r="FVY131"/>
      <c r="FWA131"/>
      <c r="FWC131"/>
      <c r="FWE131"/>
      <c r="FWG131"/>
      <c r="FWI131"/>
      <c r="FWK131"/>
      <c r="FWM131"/>
      <c r="FWO131"/>
      <c r="FWQ131"/>
      <c r="FWS131"/>
      <c r="FWU131"/>
      <c r="FWW131"/>
      <c r="FWY131"/>
      <c r="FXA131"/>
      <c r="FXC131"/>
      <c r="FXE131"/>
      <c r="FXG131"/>
      <c r="FXI131"/>
      <c r="FXK131"/>
      <c r="FXM131"/>
      <c r="FXO131"/>
      <c r="FXQ131"/>
      <c r="FXS131"/>
      <c r="FXU131"/>
      <c r="FXW131"/>
      <c r="FXY131"/>
      <c r="FYA131"/>
      <c r="FYC131"/>
      <c r="FYE131"/>
      <c r="FYG131"/>
      <c r="FYI131"/>
      <c r="FYK131"/>
      <c r="FYM131"/>
      <c r="FYO131"/>
      <c r="FYQ131"/>
      <c r="FYS131"/>
      <c r="FYU131"/>
      <c r="FYW131"/>
      <c r="FYY131"/>
      <c r="FZA131"/>
      <c r="FZC131"/>
      <c r="FZE131"/>
      <c r="FZG131"/>
      <c r="FZI131"/>
      <c r="FZK131"/>
      <c r="FZM131"/>
      <c r="FZO131"/>
      <c r="FZQ131"/>
      <c r="FZS131"/>
      <c r="FZU131"/>
      <c r="FZW131"/>
      <c r="FZY131"/>
      <c r="GAA131"/>
      <c r="GAC131"/>
      <c r="GAE131"/>
      <c r="GAG131"/>
      <c r="GAI131"/>
      <c r="GAK131"/>
      <c r="GAM131"/>
      <c r="GAO131"/>
      <c r="GAQ131"/>
      <c r="GAS131"/>
      <c r="GAU131"/>
      <c r="GAW131"/>
      <c r="GAY131"/>
      <c r="GBA131"/>
      <c r="GBC131"/>
      <c r="GBE131"/>
      <c r="GBG131"/>
      <c r="GBI131"/>
      <c r="GBK131"/>
      <c r="GBM131"/>
      <c r="GBO131"/>
      <c r="GBQ131"/>
      <c r="GBS131"/>
      <c r="GBU131"/>
      <c r="GBW131"/>
      <c r="GBY131"/>
      <c r="GCA131"/>
      <c r="GCC131"/>
      <c r="GCE131"/>
      <c r="GCG131"/>
      <c r="GCI131"/>
      <c r="GCK131"/>
      <c r="GCM131"/>
      <c r="GCO131"/>
      <c r="GCQ131"/>
      <c r="GCS131"/>
      <c r="GCU131"/>
      <c r="GCW131"/>
      <c r="GCY131"/>
      <c r="GDA131"/>
      <c r="GDC131"/>
      <c r="GDE131"/>
      <c r="GDG131"/>
      <c r="GDI131"/>
      <c r="GDK131"/>
      <c r="GDM131"/>
      <c r="GDO131"/>
      <c r="GDQ131"/>
      <c r="GDS131"/>
      <c r="GDU131"/>
      <c r="GDW131"/>
      <c r="GDY131"/>
      <c r="GEA131"/>
      <c r="GEC131"/>
      <c r="GEE131"/>
      <c r="GEG131"/>
      <c r="GEI131"/>
      <c r="GEK131"/>
      <c r="GEM131"/>
      <c r="GEO131"/>
      <c r="GEQ131"/>
      <c r="GES131"/>
      <c r="GEU131"/>
      <c r="GEW131"/>
      <c r="GEY131"/>
      <c r="GFA131"/>
      <c r="GFC131"/>
      <c r="GFE131"/>
      <c r="GFG131"/>
      <c r="GFI131"/>
      <c r="GFK131"/>
      <c r="GFM131"/>
      <c r="GFO131"/>
      <c r="GFQ131"/>
      <c r="GFS131"/>
      <c r="GFU131"/>
      <c r="GFW131"/>
      <c r="GFY131"/>
      <c r="GGA131"/>
      <c r="GGC131"/>
      <c r="GGE131"/>
      <c r="GGG131"/>
      <c r="GGI131"/>
      <c r="GGK131"/>
      <c r="GGM131"/>
      <c r="GGO131"/>
      <c r="GGQ131"/>
      <c r="GGS131"/>
      <c r="GGU131"/>
      <c r="GGW131"/>
      <c r="GGY131"/>
      <c r="GHA131"/>
      <c r="GHC131"/>
      <c r="GHE131"/>
      <c r="GHG131"/>
      <c r="GHI131"/>
      <c r="GHK131"/>
      <c r="GHM131"/>
      <c r="GHO131"/>
      <c r="GHQ131"/>
      <c r="GHS131"/>
      <c r="GHU131"/>
      <c r="GHW131"/>
      <c r="GHY131"/>
      <c r="GIA131"/>
      <c r="GIC131"/>
      <c r="GIE131"/>
      <c r="GIG131"/>
      <c r="GII131"/>
      <c r="GIK131"/>
      <c r="GIM131"/>
      <c r="GIO131"/>
      <c r="GIQ131"/>
      <c r="GIS131"/>
      <c r="GIU131"/>
      <c r="GIW131"/>
      <c r="GIY131"/>
      <c r="GJA131"/>
      <c r="GJC131"/>
      <c r="GJE131"/>
      <c r="GJG131"/>
      <c r="GJI131"/>
      <c r="GJK131"/>
      <c r="GJM131"/>
      <c r="GJO131"/>
      <c r="GJQ131"/>
      <c r="GJS131"/>
      <c r="GJU131"/>
      <c r="GJW131"/>
      <c r="GJY131"/>
      <c r="GKA131"/>
      <c r="GKC131"/>
      <c r="GKE131"/>
      <c r="GKG131"/>
      <c r="GKI131"/>
      <c r="GKK131"/>
      <c r="GKM131"/>
      <c r="GKO131"/>
      <c r="GKQ131"/>
      <c r="GKS131"/>
      <c r="GKU131"/>
      <c r="GKW131"/>
      <c r="GKY131"/>
      <c r="GLA131"/>
      <c r="GLC131"/>
      <c r="GLE131"/>
      <c r="GLG131"/>
      <c r="GLI131"/>
      <c r="GLK131"/>
      <c r="GLM131"/>
      <c r="GLO131"/>
      <c r="GLQ131"/>
      <c r="GLS131"/>
      <c r="GLU131"/>
      <c r="GLW131"/>
      <c r="GLY131"/>
      <c r="GMA131"/>
      <c r="GMC131"/>
      <c r="GME131"/>
      <c r="GMG131"/>
      <c r="GMI131"/>
      <c r="GMK131"/>
      <c r="GMM131"/>
      <c r="GMO131"/>
      <c r="GMQ131"/>
      <c r="GMS131"/>
      <c r="GMU131"/>
      <c r="GMW131"/>
      <c r="GMY131"/>
      <c r="GNA131"/>
      <c r="GNC131"/>
      <c r="GNE131"/>
      <c r="GNG131"/>
      <c r="GNI131"/>
      <c r="GNK131"/>
      <c r="GNM131"/>
      <c r="GNO131"/>
      <c r="GNQ131"/>
      <c r="GNS131"/>
      <c r="GNU131"/>
      <c r="GNW131"/>
      <c r="GNY131"/>
      <c r="GOA131"/>
      <c r="GOC131"/>
      <c r="GOE131"/>
      <c r="GOG131"/>
      <c r="GOI131"/>
      <c r="GOK131"/>
      <c r="GOM131"/>
      <c r="GOO131"/>
      <c r="GOQ131"/>
      <c r="GOS131"/>
      <c r="GOU131"/>
      <c r="GOW131"/>
      <c r="GOY131"/>
      <c r="GPA131"/>
      <c r="GPC131"/>
      <c r="GPE131"/>
      <c r="GPG131"/>
      <c r="GPI131"/>
      <c r="GPK131"/>
      <c r="GPM131"/>
      <c r="GPO131"/>
      <c r="GPQ131"/>
      <c r="GPS131"/>
      <c r="GPU131"/>
      <c r="GPW131"/>
      <c r="GPY131"/>
      <c r="GQA131"/>
      <c r="GQC131"/>
      <c r="GQE131"/>
      <c r="GQG131"/>
      <c r="GQI131"/>
      <c r="GQK131"/>
      <c r="GQM131"/>
      <c r="GQO131"/>
      <c r="GQQ131"/>
      <c r="GQS131"/>
      <c r="GQU131"/>
      <c r="GQW131"/>
      <c r="GQY131"/>
      <c r="GRA131"/>
      <c r="GRC131"/>
      <c r="GRE131"/>
      <c r="GRG131"/>
      <c r="GRI131"/>
      <c r="GRK131"/>
      <c r="GRM131"/>
      <c r="GRO131"/>
      <c r="GRQ131"/>
      <c r="GRS131"/>
      <c r="GRU131"/>
      <c r="GRW131"/>
      <c r="GRY131"/>
      <c r="GSA131"/>
      <c r="GSC131"/>
      <c r="GSE131"/>
      <c r="GSG131"/>
      <c r="GSI131"/>
      <c r="GSK131"/>
      <c r="GSM131"/>
      <c r="GSO131"/>
      <c r="GSQ131"/>
      <c r="GSS131"/>
      <c r="GSU131"/>
      <c r="GSW131"/>
      <c r="GSY131"/>
      <c r="GTA131"/>
      <c r="GTC131"/>
      <c r="GTE131"/>
      <c r="GTG131"/>
      <c r="GTI131"/>
      <c r="GTK131"/>
      <c r="GTM131"/>
      <c r="GTO131"/>
      <c r="GTQ131"/>
      <c r="GTS131"/>
      <c r="GTU131"/>
      <c r="GTW131"/>
      <c r="GTY131"/>
      <c r="GUA131"/>
      <c r="GUC131"/>
      <c r="GUE131"/>
      <c r="GUG131"/>
      <c r="GUI131"/>
      <c r="GUK131"/>
      <c r="GUM131"/>
      <c r="GUO131"/>
      <c r="GUQ131"/>
      <c r="GUS131"/>
      <c r="GUU131"/>
      <c r="GUW131"/>
      <c r="GUY131"/>
      <c r="GVA131"/>
      <c r="GVC131"/>
      <c r="GVE131"/>
      <c r="GVG131"/>
      <c r="GVI131"/>
      <c r="GVK131"/>
      <c r="GVM131"/>
      <c r="GVO131"/>
      <c r="GVQ131"/>
      <c r="GVS131"/>
      <c r="GVU131"/>
      <c r="GVW131"/>
      <c r="GVY131"/>
      <c r="GWA131"/>
      <c r="GWC131"/>
      <c r="GWE131"/>
      <c r="GWG131"/>
      <c r="GWI131"/>
      <c r="GWK131"/>
      <c r="GWM131"/>
      <c r="GWO131"/>
      <c r="GWQ131"/>
      <c r="GWS131"/>
      <c r="GWU131"/>
      <c r="GWW131"/>
      <c r="GWY131"/>
      <c r="GXA131"/>
      <c r="GXC131"/>
      <c r="GXE131"/>
      <c r="GXG131"/>
      <c r="GXI131"/>
      <c r="GXK131"/>
      <c r="GXM131"/>
      <c r="GXO131"/>
      <c r="GXQ131"/>
      <c r="GXS131"/>
      <c r="GXU131"/>
      <c r="GXW131"/>
      <c r="GXY131"/>
      <c r="GYA131"/>
      <c r="GYC131"/>
      <c r="GYE131"/>
      <c r="GYG131"/>
      <c r="GYI131"/>
      <c r="GYK131"/>
      <c r="GYM131"/>
      <c r="GYO131"/>
      <c r="GYQ131"/>
      <c r="GYS131"/>
      <c r="GYU131"/>
      <c r="GYW131"/>
      <c r="GYY131"/>
      <c r="GZA131"/>
      <c r="GZC131"/>
      <c r="GZE131"/>
      <c r="GZG131"/>
      <c r="GZI131"/>
      <c r="GZK131"/>
      <c r="GZM131"/>
      <c r="GZO131"/>
      <c r="GZQ131"/>
      <c r="GZS131"/>
      <c r="GZU131"/>
      <c r="GZW131"/>
      <c r="GZY131"/>
      <c r="HAA131"/>
      <c r="HAC131"/>
      <c r="HAE131"/>
      <c r="HAG131"/>
      <c r="HAI131"/>
      <c r="HAK131"/>
      <c r="HAM131"/>
      <c r="HAO131"/>
      <c r="HAQ131"/>
      <c r="HAS131"/>
      <c r="HAU131"/>
      <c r="HAW131"/>
      <c r="HAY131"/>
      <c r="HBA131"/>
      <c r="HBC131"/>
      <c r="HBE131"/>
      <c r="HBG131"/>
      <c r="HBI131"/>
      <c r="HBK131"/>
      <c r="HBM131"/>
      <c r="HBO131"/>
      <c r="HBQ131"/>
      <c r="HBS131"/>
      <c r="HBU131"/>
      <c r="HBW131"/>
      <c r="HBY131"/>
      <c r="HCA131"/>
      <c r="HCC131"/>
      <c r="HCE131"/>
      <c r="HCG131"/>
      <c r="HCI131"/>
      <c r="HCK131"/>
      <c r="HCM131"/>
      <c r="HCO131"/>
      <c r="HCQ131"/>
      <c r="HCS131"/>
      <c r="HCU131"/>
      <c r="HCW131"/>
      <c r="HCY131"/>
      <c r="HDA131"/>
      <c r="HDC131"/>
      <c r="HDE131"/>
      <c r="HDG131"/>
      <c r="HDI131"/>
      <c r="HDK131"/>
      <c r="HDM131"/>
      <c r="HDO131"/>
      <c r="HDQ131"/>
      <c r="HDS131"/>
      <c r="HDU131"/>
      <c r="HDW131"/>
      <c r="HDY131"/>
      <c r="HEA131"/>
      <c r="HEC131"/>
      <c r="HEE131"/>
      <c r="HEG131"/>
      <c r="HEI131"/>
      <c r="HEK131"/>
      <c r="HEM131"/>
      <c r="HEO131"/>
      <c r="HEQ131"/>
      <c r="HES131"/>
      <c r="HEU131"/>
      <c r="HEW131"/>
      <c r="HEY131"/>
      <c r="HFA131"/>
      <c r="HFC131"/>
      <c r="HFE131"/>
      <c r="HFG131"/>
      <c r="HFI131"/>
      <c r="HFK131"/>
      <c r="HFM131"/>
      <c r="HFO131"/>
      <c r="HFQ131"/>
      <c r="HFS131"/>
      <c r="HFU131"/>
      <c r="HFW131"/>
      <c r="HFY131"/>
      <c r="HGA131"/>
      <c r="HGC131"/>
      <c r="HGE131"/>
      <c r="HGG131"/>
      <c r="HGI131"/>
      <c r="HGK131"/>
      <c r="HGM131"/>
      <c r="HGO131"/>
      <c r="HGQ131"/>
      <c r="HGS131"/>
      <c r="HGU131"/>
      <c r="HGW131"/>
      <c r="HGY131"/>
      <c r="HHA131"/>
      <c r="HHC131"/>
      <c r="HHE131"/>
      <c r="HHG131"/>
      <c r="HHI131"/>
      <c r="HHK131"/>
      <c r="HHM131"/>
      <c r="HHO131"/>
      <c r="HHQ131"/>
      <c r="HHS131"/>
      <c r="HHU131"/>
      <c r="HHW131"/>
      <c r="HHY131"/>
      <c r="HIA131"/>
      <c r="HIC131"/>
      <c r="HIE131"/>
      <c r="HIG131"/>
      <c r="HII131"/>
      <c r="HIK131"/>
      <c r="HIM131"/>
      <c r="HIO131"/>
      <c r="HIQ131"/>
      <c r="HIS131"/>
      <c r="HIU131"/>
      <c r="HIW131"/>
      <c r="HIY131"/>
      <c r="HJA131"/>
      <c r="HJC131"/>
      <c r="HJE131"/>
      <c r="HJG131"/>
      <c r="HJI131"/>
      <c r="HJK131"/>
      <c r="HJM131"/>
      <c r="HJO131"/>
      <c r="HJQ131"/>
      <c r="HJS131"/>
      <c r="HJU131"/>
      <c r="HJW131"/>
      <c r="HJY131"/>
      <c r="HKA131"/>
      <c r="HKC131"/>
      <c r="HKE131"/>
      <c r="HKG131"/>
      <c r="HKI131"/>
      <c r="HKK131"/>
      <c r="HKM131"/>
      <c r="HKO131"/>
      <c r="HKQ131"/>
      <c r="HKS131"/>
      <c r="HKU131"/>
      <c r="HKW131"/>
      <c r="HKY131"/>
      <c r="HLA131"/>
      <c r="HLC131"/>
      <c r="HLE131"/>
      <c r="HLG131"/>
      <c r="HLI131"/>
      <c r="HLK131"/>
      <c r="HLM131"/>
      <c r="HLO131"/>
      <c r="HLQ131"/>
      <c r="HLS131"/>
      <c r="HLU131"/>
      <c r="HLW131"/>
      <c r="HLY131"/>
      <c r="HMA131"/>
      <c r="HMC131"/>
      <c r="HME131"/>
      <c r="HMG131"/>
      <c r="HMI131"/>
      <c r="HMK131"/>
      <c r="HMM131"/>
      <c r="HMO131"/>
      <c r="HMQ131"/>
      <c r="HMS131"/>
      <c r="HMU131"/>
      <c r="HMW131"/>
      <c r="HMY131"/>
      <c r="HNA131"/>
      <c r="HNC131"/>
      <c r="HNE131"/>
      <c r="HNG131"/>
      <c r="HNI131"/>
      <c r="HNK131"/>
      <c r="HNM131"/>
      <c r="HNO131"/>
      <c r="HNQ131"/>
      <c r="HNS131"/>
      <c r="HNU131"/>
      <c r="HNW131"/>
      <c r="HNY131"/>
      <c r="HOA131"/>
      <c r="HOC131"/>
      <c r="HOE131"/>
      <c r="HOG131"/>
      <c r="HOI131"/>
      <c r="HOK131"/>
      <c r="HOM131"/>
      <c r="HOO131"/>
      <c r="HOQ131"/>
      <c r="HOS131"/>
      <c r="HOU131"/>
      <c r="HOW131"/>
      <c r="HOY131"/>
      <c r="HPA131"/>
      <c r="HPC131"/>
      <c r="HPE131"/>
      <c r="HPG131"/>
      <c r="HPI131"/>
      <c r="HPK131"/>
      <c r="HPM131"/>
      <c r="HPO131"/>
      <c r="HPQ131"/>
      <c r="HPS131"/>
      <c r="HPU131"/>
      <c r="HPW131"/>
      <c r="HPY131"/>
      <c r="HQA131"/>
      <c r="HQC131"/>
      <c r="HQE131"/>
      <c r="HQG131"/>
      <c r="HQI131"/>
      <c r="HQK131"/>
      <c r="HQM131"/>
      <c r="HQO131"/>
      <c r="HQQ131"/>
      <c r="HQS131"/>
      <c r="HQU131"/>
      <c r="HQW131"/>
      <c r="HQY131"/>
      <c r="HRA131"/>
      <c r="HRC131"/>
      <c r="HRE131"/>
      <c r="HRG131"/>
      <c r="HRI131"/>
      <c r="HRK131"/>
      <c r="HRM131"/>
      <c r="HRO131"/>
      <c r="HRQ131"/>
      <c r="HRS131"/>
      <c r="HRU131"/>
      <c r="HRW131"/>
      <c r="HRY131"/>
      <c r="HSA131"/>
      <c r="HSC131"/>
      <c r="HSE131"/>
      <c r="HSG131"/>
      <c r="HSI131"/>
      <c r="HSK131"/>
      <c r="HSM131"/>
      <c r="HSO131"/>
      <c r="HSQ131"/>
      <c r="HSS131"/>
      <c r="HSU131"/>
      <c r="HSW131"/>
      <c r="HSY131"/>
      <c r="HTA131"/>
      <c r="HTC131"/>
      <c r="HTE131"/>
      <c r="HTG131"/>
      <c r="HTI131"/>
      <c r="HTK131"/>
      <c r="HTM131"/>
      <c r="HTO131"/>
      <c r="HTQ131"/>
      <c r="HTS131"/>
      <c r="HTU131"/>
      <c r="HTW131"/>
      <c r="HTY131"/>
      <c r="HUA131"/>
      <c r="HUC131"/>
      <c r="HUE131"/>
      <c r="HUG131"/>
      <c r="HUI131"/>
      <c r="HUK131"/>
      <c r="HUM131"/>
      <c r="HUO131"/>
      <c r="HUQ131"/>
      <c r="HUS131"/>
      <c r="HUU131"/>
      <c r="HUW131"/>
      <c r="HUY131"/>
      <c r="HVA131"/>
      <c r="HVC131"/>
      <c r="HVE131"/>
      <c r="HVG131"/>
      <c r="HVI131"/>
      <c r="HVK131"/>
      <c r="HVM131"/>
      <c r="HVO131"/>
      <c r="HVQ131"/>
      <c r="HVS131"/>
      <c r="HVU131"/>
      <c r="HVW131"/>
      <c r="HVY131"/>
      <c r="HWA131"/>
      <c r="HWC131"/>
      <c r="HWE131"/>
      <c r="HWG131"/>
      <c r="HWI131"/>
      <c r="HWK131"/>
      <c r="HWM131"/>
      <c r="HWO131"/>
      <c r="HWQ131"/>
      <c r="HWS131"/>
      <c r="HWU131"/>
      <c r="HWW131"/>
      <c r="HWY131"/>
      <c r="HXA131"/>
      <c r="HXC131"/>
      <c r="HXE131"/>
      <c r="HXG131"/>
      <c r="HXI131"/>
      <c r="HXK131"/>
      <c r="HXM131"/>
      <c r="HXO131"/>
      <c r="HXQ131"/>
      <c r="HXS131"/>
      <c r="HXU131"/>
      <c r="HXW131"/>
      <c r="HXY131"/>
      <c r="HYA131"/>
      <c r="HYC131"/>
      <c r="HYE131"/>
      <c r="HYG131"/>
      <c r="HYI131"/>
      <c r="HYK131"/>
      <c r="HYM131"/>
      <c r="HYO131"/>
      <c r="HYQ131"/>
      <c r="HYS131"/>
      <c r="HYU131"/>
      <c r="HYW131"/>
      <c r="HYY131"/>
      <c r="HZA131"/>
      <c r="HZC131"/>
      <c r="HZE131"/>
      <c r="HZG131"/>
      <c r="HZI131"/>
      <c r="HZK131"/>
      <c r="HZM131"/>
      <c r="HZO131"/>
      <c r="HZQ131"/>
      <c r="HZS131"/>
      <c r="HZU131"/>
      <c r="HZW131"/>
      <c r="HZY131"/>
      <c r="IAA131"/>
      <c r="IAC131"/>
      <c r="IAE131"/>
      <c r="IAG131"/>
      <c r="IAI131"/>
      <c r="IAK131"/>
      <c r="IAM131"/>
      <c r="IAO131"/>
      <c r="IAQ131"/>
      <c r="IAS131"/>
      <c r="IAU131"/>
      <c r="IAW131"/>
      <c r="IAY131"/>
      <c r="IBA131"/>
      <c r="IBC131"/>
      <c r="IBE131"/>
      <c r="IBG131"/>
      <c r="IBI131"/>
      <c r="IBK131"/>
      <c r="IBM131"/>
      <c r="IBO131"/>
      <c r="IBQ131"/>
      <c r="IBS131"/>
      <c r="IBU131"/>
      <c r="IBW131"/>
      <c r="IBY131"/>
      <c r="ICA131"/>
      <c r="ICC131"/>
      <c r="ICE131"/>
      <c r="ICG131"/>
      <c r="ICI131"/>
      <c r="ICK131"/>
      <c r="ICM131"/>
      <c r="ICO131"/>
      <c r="ICQ131"/>
      <c r="ICS131"/>
      <c r="ICU131"/>
      <c r="ICW131"/>
      <c r="ICY131"/>
      <c r="IDA131"/>
      <c r="IDC131"/>
      <c r="IDE131"/>
      <c r="IDG131"/>
      <c r="IDI131"/>
      <c r="IDK131"/>
      <c r="IDM131"/>
      <c r="IDO131"/>
      <c r="IDQ131"/>
      <c r="IDS131"/>
      <c r="IDU131"/>
      <c r="IDW131"/>
      <c r="IDY131"/>
      <c r="IEA131"/>
      <c r="IEC131"/>
      <c r="IEE131"/>
      <c r="IEG131"/>
      <c r="IEI131"/>
      <c r="IEK131"/>
      <c r="IEM131"/>
      <c r="IEO131"/>
      <c r="IEQ131"/>
      <c r="IES131"/>
      <c r="IEU131"/>
      <c r="IEW131"/>
      <c r="IEY131"/>
      <c r="IFA131"/>
      <c r="IFC131"/>
      <c r="IFE131"/>
      <c r="IFG131"/>
      <c r="IFI131"/>
      <c r="IFK131"/>
      <c r="IFM131"/>
      <c r="IFO131"/>
      <c r="IFQ131"/>
      <c r="IFS131"/>
      <c r="IFU131"/>
      <c r="IFW131"/>
      <c r="IFY131"/>
      <c r="IGA131"/>
      <c r="IGC131"/>
      <c r="IGE131"/>
      <c r="IGG131"/>
      <c r="IGI131"/>
      <c r="IGK131"/>
      <c r="IGM131"/>
      <c r="IGO131"/>
      <c r="IGQ131"/>
      <c r="IGS131"/>
      <c r="IGU131"/>
      <c r="IGW131"/>
      <c r="IGY131"/>
      <c r="IHA131"/>
      <c r="IHC131"/>
      <c r="IHE131"/>
      <c r="IHG131"/>
      <c r="IHI131"/>
      <c r="IHK131"/>
      <c r="IHM131"/>
      <c r="IHO131"/>
      <c r="IHQ131"/>
      <c r="IHS131"/>
      <c r="IHU131"/>
      <c r="IHW131"/>
      <c r="IHY131"/>
      <c r="IIA131"/>
      <c r="IIC131"/>
      <c r="IIE131"/>
      <c r="IIG131"/>
      <c r="III131"/>
      <c r="IIK131"/>
      <c r="IIM131"/>
      <c r="IIO131"/>
      <c r="IIQ131"/>
      <c r="IIS131"/>
      <c r="IIU131"/>
      <c r="IIW131"/>
      <c r="IIY131"/>
      <c r="IJA131"/>
      <c r="IJC131"/>
      <c r="IJE131"/>
      <c r="IJG131"/>
      <c r="IJI131"/>
      <c r="IJK131"/>
      <c r="IJM131"/>
      <c r="IJO131"/>
      <c r="IJQ131"/>
      <c r="IJS131"/>
      <c r="IJU131"/>
      <c r="IJW131"/>
      <c r="IJY131"/>
      <c r="IKA131"/>
      <c r="IKC131"/>
      <c r="IKE131"/>
      <c r="IKG131"/>
      <c r="IKI131"/>
      <c r="IKK131"/>
      <c r="IKM131"/>
      <c r="IKO131"/>
      <c r="IKQ131"/>
      <c r="IKS131"/>
      <c r="IKU131"/>
      <c r="IKW131"/>
      <c r="IKY131"/>
      <c r="ILA131"/>
      <c r="ILC131"/>
      <c r="ILE131"/>
      <c r="ILG131"/>
      <c r="ILI131"/>
      <c r="ILK131"/>
      <c r="ILM131"/>
      <c r="ILO131"/>
      <c r="ILQ131"/>
      <c r="ILS131"/>
      <c r="ILU131"/>
      <c r="ILW131"/>
      <c r="ILY131"/>
      <c r="IMA131"/>
      <c r="IMC131"/>
      <c r="IME131"/>
      <c r="IMG131"/>
      <c r="IMI131"/>
      <c r="IMK131"/>
      <c r="IMM131"/>
      <c r="IMO131"/>
      <c r="IMQ131"/>
      <c r="IMS131"/>
      <c r="IMU131"/>
      <c r="IMW131"/>
      <c r="IMY131"/>
      <c r="INA131"/>
      <c r="INC131"/>
      <c r="INE131"/>
      <c r="ING131"/>
      <c r="INI131"/>
      <c r="INK131"/>
      <c r="INM131"/>
      <c r="INO131"/>
      <c r="INQ131"/>
      <c r="INS131"/>
      <c r="INU131"/>
      <c r="INW131"/>
      <c r="INY131"/>
      <c r="IOA131"/>
      <c r="IOC131"/>
      <c r="IOE131"/>
      <c r="IOG131"/>
      <c r="IOI131"/>
      <c r="IOK131"/>
      <c r="IOM131"/>
      <c r="IOO131"/>
      <c r="IOQ131"/>
      <c r="IOS131"/>
      <c r="IOU131"/>
      <c r="IOW131"/>
      <c r="IOY131"/>
      <c r="IPA131"/>
      <c r="IPC131"/>
      <c r="IPE131"/>
      <c r="IPG131"/>
      <c r="IPI131"/>
      <c r="IPK131"/>
      <c r="IPM131"/>
      <c r="IPO131"/>
      <c r="IPQ131"/>
      <c r="IPS131"/>
      <c r="IPU131"/>
      <c r="IPW131"/>
      <c r="IPY131"/>
      <c r="IQA131"/>
      <c r="IQC131"/>
      <c r="IQE131"/>
      <c r="IQG131"/>
      <c r="IQI131"/>
      <c r="IQK131"/>
      <c r="IQM131"/>
      <c r="IQO131"/>
      <c r="IQQ131"/>
      <c r="IQS131"/>
      <c r="IQU131"/>
      <c r="IQW131"/>
      <c r="IQY131"/>
      <c r="IRA131"/>
      <c r="IRC131"/>
      <c r="IRE131"/>
      <c r="IRG131"/>
      <c r="IRI131"/>
      <c r="IRK131"/>
      <c r="IRM131"/>
      <c r="IRO131"/>
      <c r="IRQ131"/>
      <c r="IRS131"/>
      <c r="IRU131"/>
      <c r="IRW131"/>
      <c r="IRY131"/>
      <c r="ISA131"/>
      <c r="ISC131"/>
      <c r="ISE131"/>
      <c r="ISG131"/>
      <c r="ISI131"/>
      <c r="ISK131"/>
      <c r="ISM131"/>
      <c r="ISO131"/>
      <c r="ISQ131"/>
      <c r="ISS131"/>
      <c r="ISU131"/>
      <c r="ISW131"/>
      <c r="ISY131"/>
      <c r="ITA131"/>
      <c r="ITC131"/>
      <c r="ITE131"/>
      <c r="ITG131"/>
      <c r="ITI131"/>
      <c r="ITK131"/>
      <c r="ITM131"/>
      <c r="ITO131"/>
      <c r="ITQ131"/>
      <c r="ITS131"/>
      <c r="ITU131"/>
      <c r="ITW131"/>
      <c r="ITY131"/>
      <c r="IUA131"/>
      <c r="IUC131"/>
      <c r="IUE131"/>
      <c r="IUG131"/>
      <c r="IUI131"/>
      <c r="IUK131"/>
      <c r="IUM131"/>
      <c r="IUO131"/>
      <c r="IUQ131"/>
      <c r="IUS131"/>
      <c r="IUU131"/>
      <c r="IUW131"/>
      <c r="IUY131"/>
      <c r="IVA131"/>
      <c r="IVC131"/>
      <c r="IVE131"/>
      <c r="IVG131"/>
      <c r="IVI131"/>
      <c r="IVK131"/>
      <c r="IVM131"/>
      <c r="IVO131"/>
      <c r="IVQ131"/>
      <c r="IVS131"/>
      <c r="IVU131"/>
      <c r="IVW131"/>
      <c r="IVY131"/>
      <c r="IWA131"/>
      <c r="IWC131"/>
      <c r="IWE131"/>
      <c r="IWG131"/>
      <c r="IWI131"/>
      <c r="IWK131"/>
      <c r="IWM131"/>
      <c r="IWO131"/>
      <c r="IWQ131"/>
      <c r="IWS131"/>
      <c r="IWU131"/>
      <c r="IWW131"/>
      <c r="IWY131"/>
      <c r="IXA131"/>
      <c r="IXC131"/>
      <c r="IXE131"/>
      <c r="IXG131"/>
      <c r="IXI131"/>
      <c r="IXK131"/>
      <c r="IXM131"/>
      <c r="IXO131"/>
      <c r="IXQ131"/>
      <c r="IXS131"/>
      <c r="IXU131"/>
      <c r="IXW131"/>
      <c r="IXY131"/>
      <c r="IYA131"/>
      <c r="IYC131"/>
      <c r="IYE131"/>
      <c r="IYG131"/>
      <c r="IYI131"/>
      <c r="IYK131"/>
      <c r="IYM131"/>
      <c r="IYO131"/>
      <c r="IYQ131"/>
      <c r="IYS131"/>
      <c r="IYU131"/>
      <c r="IYW131"/>
      <c r="IYY131"/>
      <c r="IZA131"/>
      <c r="IZC131"/>
      <c r="IZE131"/>
      <c r="IZG131"/>
      <c r="IZI131"/>
      <c r="IZK131"/>
      <c r="IZM131"/>
      <c r="IZO131"/>
      <c r="IZQ131"/>
      <c r="IZS131"/>
      <c r="IZU131"/>
      <c r="IZW131"/>
      <c r="IZY131"/>
      <c r="JAA131"/>
      <c r="JAC131"/>
      <c r="JAE131"/>
      <c r="JAG131"/>
      <c r="JAI131"/>
      <c r="JAK131"/>
      <c r="JAM131"/>
      <c r="JAO131"/>
      <c r="JAQ131"/>
      <c r="JAS131"/>
      <c r="JAU131"/>
      <c r="JAW131"/>
      <c r="JAY131"/>
      <c r="JBA131"/>
      <c r="JBC131"/>
      <c r="JBE131"/>
      <c r="JBG131"/>
      <c r="JBI131"/>
      <c r="JBK131"/>
      <c r="JBM131"/>
      <c r="JBO131"/>
      <c r="JBQ131"/>
      <c r="JBS131"/>
      <c r="JBU131"/>
      <c r="JBW131"/>
      <c r="JBY131"/>
      <c r="JCA131"/>
      <c r="JCC131"/>
      <c r="JCE131"/>
      <c r="JCG131"/>
      <c r="JCI131"/>
      <c r="JCK131"/>
      <c r="JCM131"/>
      <c r="JCO131"/>
      <c r="JCQ131"/>
      <c r="JCS131"/>
      <c r="JCU131"/>
      <c r="JCW131"/>
      <c r="JCY131"/>
      <c r="JDA131"/>
      <c r="JDC131"/>
      <c r="JDE131"/>
      <c r="JDG131"/>
      <c r="JDI131"/>
      <c r="JDK131"/>
      <c r="JDM131"/>
      <c r="JDO131"/>
      <c r="JDQ131"/>
      <c r="JDS131"/>
      <c r="JDU131"/>
      <c r="JDW131"/>
      <c r="JDY131"/>
      <c r="JEA131"/>
      <c r="JEC131"/>
      <c r="JEE131"/>
      <c r="JEG131"/>
      <c r="JEI131"/>
      <c r="JEK131"/>
      <c r="JEM131"/>
      <c r="JEO131"/>
      <c r="JEQ131"/>
      <c r="JES131"/>
      <c r="JEU131"/>
      <c r="JEW131"/>
      <c r="JEY131"/>
      <c r="JFA131"/>
      <c r="JFC131"/>
      <c r="JFE131"/>
      <c r="JFG131"/>
      <c r="JFI131"/>
      <c r="JFK131"/>
      <c r="JFM131"/>
      <c r="JFO131"/>
      <c r="JFQ131"/>
      <c r="JFS131"/>
      <c r="JFU131"/>
      <c r="JFW131"/>
      <c r="JFY131"/>
      <c r="JGA131"/>
      <c r="JGC131"/>
      <c r="JGE131"/>
      <c r="JGG131"/>
      <c r="JGI131"/>
      <c r="JGK131"/>
      <c r="JGM131"/>
      <c r="JGO131"/>
      <c r="JGQ131"/>
      <c r="JGS131"/>
      <c r="JGU131"/>
      <c r="JGW131"/>
      <c r="JGY131"/>
      <c r="JHA131"/>
      <c r="JHC131"/>
      <c r="JHE131"/>
      <c r="JHG131"/>
      <c r="JHI131"/>
      <c r="JHK131"/>
      <c r="JHM131"/>
      <c r="JHO131"/>
      <c r="JHQ131"/>
      <c r="JHS131"/>
      <c r="JHU131"/>
      <c r="JHW131"/>
      <c r="JHY131"/>
      <c r="JIA131"/>
      <c r="JIC131"/>
      <c r="JIE131"/>
      <c r="JIG131"/>
      <c r="JII131"/>
      <c r="JIK131"/>
      <c r="JIM131"/>
      <c r="JIO131"/>
      <c r="JIQ131"/>
      <c r="JIS131"/>
      <c r="JIU131"/>
      <c r="JIW131"/>
      <c r="JIY131"/>
      <c r="JJA131"/>
      <c r="JJC131"/>
      <c r="JJE131"/>
      <c r="JJG131"/>
      <c r="JJI131"/>
      <c r="JJK131"/>
      <c r="JJM131"/>
      <c r="JJO131"/>
      <c r="JJQ131"/>
      <c r="JJS131"/>
      <c r="JJU131"/>
      <c r="JJW131"/>
      <c r="JJY131"/>
      <c r="JKA131"/>
      <c r="JKC131"/>
      <c r="JKE131"/>
      <c r="JKG131"/>
      <c r="JKI131"/>
      <c r="JKK131"/>
      <c r="JKM131"/>
      <c r="JKO131"/>
      <c r="JKQ131"/>
      <c r="JKS131"/>
      <c r="JKU131"/>
      <c r="JKW131"/>
      <c r="JKY131"/>
      <c r="JLA131"/>
      <c r="JLC131"/>
      <c r="JLE131"/>
      <c r="JLG131"/>
      <c r="JLI131"/>
      <c r="JLK131"/>
      <c r="JLM131"/>
      <c r="JLO131"/>
      <c r="JLQ131"/>
      <c r="JLS131"/>
      <c r="JLU131"/>
      <c r="JLW131"/>
      <c r="JLY131"/>
      <c r="JMA131"/>
      <c r="JMC131"/>
      <c r="JME131"/>
      <c r="JMG131"/>
      <c r="JMI131"/>
      <c r="JMK131"/>
      <c r="JMM131"/>
      <c r="JMO131"/>
      <c r="JMQ131"/>
      <c r="JMS131"/>
      <c r="JMU131"/>
      <c r="JMW131"/>
      <c r="JMY131"/>
      <c r="JNA131"/>
      <c r="JNC131"/>
      <c r="JNE131"/>
      <c r="JNG131"/>
      <c r="JNI131"/>
      <c r="JNK131"/>
      <c r="JNM131"/>
      <c r="JNO131"/>
      <c r="JNQ131"/>
      <c r="JNS131"/>
      <c r="JNU131"/>
      <c r="JNW131"/>
      <c r="JNY131"/>
      <c r="JOA131"/>
      <c r="JOC131"/>
      <c r="JOE131"/>
      <c r="JOG131"/>
      <c r="JOI131"/>
      <c r="JOK131"/>
      <c r="JOM131"/>
      <c r="JOO131"/>
      <c r="JOQ131"/>
      <c r="JOS131"/>
      <c r="JOU131"/>
      <c r="JOW131"/>
      <c r="JOY131"/>
      <c r="JPA131"/>
      <c r="JPC131"/>
      <c r="JPE131"/>
      <c r="JPG131"/>
      <c r="JPI131"/>
      <c r="JPK131"/>
      <c r="JPM131"/>
      <c r="JPO131"/>
      <c r="JPQ131"/>
      <c r="JPS131"/>
      <c r="JPU131"/>
      <c r="JPW131"/>
      <c r="JPY131"/>
      <c r="JQA131"/>
      <c r="JQC131"/>
      <c r="JQE131"/>
      <c r="JQG131"/>
      <c r="JQI131"/>
      <c r="JQK131"/>
      <c r="JQM131"/>
      <c r="JQO131"/>
      <c r="JQQ131"/>
      <c r="JQS131"/>
      <c r="JQU131"/>
      <c r="JQW131"/>
      <c r="JQY131"/>
      <c r="JRA131"/>
      <c r="JRC131"/>
      <c r="JRE131"/>
      <c r="JRG131"/>
      <c r="JRI131"/>
      <c r="JRK131"/>
      <c r="JRM131"/>
      <c r="JRO131"/>
      <c r="JRQ131"/>
      <c r="JRS131"/>
      <c r="JRU131"/>
      <c r="JRW131"/>
      <c r="JRY131"/>
      <c r="JSA131"/>
      <c r="JSC131"/>
      <c r="JSE131"/>
      <c r="JSG131"/>
      <c r="JSI131"/>
      <c r="JSK131"/>
      <c r="JSM131"/>
      <c r="JSO131"/>
      <c r="JSQ131"/>
      <c r="JSS131"/>
      <c r="JSU131"/>
      <c r="JSW131"/>
      <c r="JSY131"/>
      <c r="JTA131"/>
      <c r="JTC131"/>
      <c r="JTE131"/>
      <c r="JTG131"/>
      <c r="JTI131"/>
      <c r="JTK131"/>
      <c r="JTM131"/>
      <c r="JTO131"/>
      <c r="JTQ131"/>
      <c r="JTS131"/>
      <c r="JTU131"/>
      <c r="JTW131"/>
      <c r="JTY131"/>
      <c r="JUA131"/>
      <c r="JUC131"/>
      <c r="JUE131"/>
      <c r="JUG131"/>
      <c r="JUI131"/>
      <c r="JUK131"/>
      <c r="JUM131"/>
      <c r="JUO131"/>
      <c r="JUQ131"/>
      <c r="JUS131"/>
      <c r="JUU131"/>
      <c r="JUW131"/>
      <c r="JUY131"/>
      <c r="JVA131"/>
      <c r="JVC131"/>
      <c r="JVE131"/>
      <c r="JVG131"/>
      <c r="JVI131"/>
      <c r="JVK131"/>
      <c r="JVM131"/>
      <c r="JVO131"/>
      <c r="JVQ131"/>
      <c r="JVS131"/>
      <c r="JVU131"/>
      <c r="JVW131"/>
      <c r="JVY131"/>
      <c r="JWA131"/>
      <c r="JWC131"/>
      <c r="JWE131"/>
      <c r="JWG131"/>
      <c r="JWI131"/>
      <c r="JWK131"/>
      <c r="JWM131"/>
      <c r="JWO131"/>
      <c r="JWQ131"/>
      <c r="JWS131"/>
      <c r="JWU131"/>
      <c r="JWW131"/>
      <c r="JWY131"/>
      <c r="JXA131"/>
      <c r="JXC131"/>
      <c r="JXE131"/>
      <c r="JXG131"/>
      <c r="JXI131"/>
      <c r="JXK131"/>
      <c r="JXM131"/>
      <c r="JXO131"/>
      <c r="JXQ131"/>
      <c r="JXS131"/>
      <c r="JXU131"/>
      <c r="JXW131"/>
      <c r="JXY131"/>
      <c r="JYA131"/>
      <c r="JYC131"/>
      <c r="JYE131"/>
      <c r="JYG131"/>
      <c r="JYI131"/>
      <c r="JYK131"/>
      <c r="JYM131"/>
      <c r="JYO131"/>
      <c r="JYQ131"/>
      <c r="JYS131"/>
      <c r="JYU131"/>
      <c r="JYW131"/>
      <c r="JYY131"/>
      <c r="JZA131"/>
      <c r="JZC131"/>
      <c r="JZE131"/>
      <c r="JZG131"/>
      <c r="JZI131"/>
      <c r="JZK131"/>
      <c r="JZM131"/>
      <c r="JZO131"/>
      <c r="JZQ131"/>
      <c r="JZS131"/>
      <c r="JZU131"/>
      <c r="JZW131"/>
      <c r="JZY131"/>
      <c r="KAA131"/>
      <c r="KAC131"/>
      <c r="KAE131"/>
      <c r="KAG131"/>
      <c r="KAI131"/>
      <c r="KAK131"/>
      <c r="KAM131"/>
      <c r="KAO131"/>
      <c r="KAQ131"/>
      <c r="KAS131"/>
      <c r="KAU131"/>
      <c r="KAW131"/>
      <c r="KAY131"/>
      <c r="KBA131"/>
      <c r="KBC131"/>
      <c r="KBE131"/>
      <c r="KBG131"/>
      <c r="KBI131"/>
      <c r="KBK131"/>
      <c r="KBM131"/>
      <c r="KBO131"/>
      <c r="KBQ131"/>
      <c r="KBS131"/>
      <c r="KBU131"/>
      <c r="KBW131"/>
      <c r="KBY131"/>
      <c r="KCA131"/>
      <c r="KCC131"/>
      <c r="KCE131"/>
      <c r="KCG131"/>
      <c r="KCI131"/>
      <c r="KCK131"/>
      <c r="KCM131"/>
      <c r="KCO131"/>
      <c r="KCQ131"/>
      <c r="KCS131"/>
      <c r="KCU131"/>
      <c r="KCW131"/>
      <c r="KCY131"/>
      <c r="KDA131"/>
      <c r="KDC131"/>
      <c r="KDE131"/>
      <c r="KDG131"/>
      <c r="KDI131"/>
      <c r="KDK131"/>
      <c r="KDM131"/>
      <c r="KDO131"/>
      <c r="KDQ131"/>
      <c r="KDS131"/>
      <c r="KDU131"/>
      <c r="KDW131"/>
      <c r="KDY131"/>
      <c r="KEA131"/>
      <c r="KEC131"/>
      <c r="KEE131"/>
      <c r="KEG131"/>
      <c r="KEI131"/>
      <c r="KEK131"/>
      <c r="KEM131"/>
      <c r="KEO131"/>
      <c r="KEQ131"/>
      <c r="KES131"/>
      <c r="KEU131"/>
      <c r="KEW131"/>
      <c r="KEY131"/>
      <c r="KFA131"/>
      <c r="KFC131"/>
      <c r="KFE131"/>
      <c r="KFG131"/>
      <c r="KFI131"/>
      <c r="KFK131"/>
      <c r="KFM131"/>
      <c r="KFO131"/>
      <c r="KFQ131"/>
      <c r="KFS131"/>
      <c r="KFU131"/>
      <c r="KFW131"/>
      <c r="KFY131"/>
      <c r="KGA131"/>
      <c r="KGC131"/>
      <c r="KGE131"/>
      <c r="KGG131"/>
      <c r="KGI131"/>
      <c r="KGK131"/>
      <c r="KGM131"/>
      <c r="KGO131"/>
      <c r="KGQ131"/>
      <c r="KGS131"/>
      <c r="KGU131"/>
      <c r="KGW131"/>
      <c r="KGY131"/>
      <c r="KHA131"/>
      <c r="KHC131"/>
      <c r="KHE131"/>
      <c r="KHG131"/>
      <c r="KHI131"/>
      <c r="KHK131"/>
      <c r="KHM131"/>
      <c r="KHO131"/>
      <c r="KHQ131"/>
      <c r="KHS131"/>
      <c r="KHU131"/>
      <c r="KHW131"/>
      <c r="KHY131"/>
      <c r="KIA131"/>
      <c r="KIC131"/>
      <c r="KIE131"/>
      <c r="KIG131"/>
      <c r="KII131"/>
      <c r="KIK131"/>
      <c r="KIM131"/>
      <c r="KIO131"/>
      <c r="KIQ131"/>
      <c r="KIS131"/>
      <c r="KIU131"/>
      <c r="KIW131"/>
      <c r="KIY131"/>
      <c r="KJA131"/>
      <c r="KJC131"/>
      <c r="KJE131"/>
      <c r="KJG131"/>
      <c r="KJI131"/>
      <c r="KJK131"/>
      <c r="KJM131"/>
      <c r="KJO131"/>
      <c r="KJQ131"/>
      <c r="KJS131"/>
      <c r="KJU131"/>
      <c r="KJW131"/>
      <c r="KJY131"/>
      <c r="KKA131"/>
      <c r="KKC131"/>
      <c r="KKE131"/>
      <c r="KKG131"/>
      <c r="KKI131"/>
      <c r="KKK131"/>
      <c r="KKM131"/>
      <c r="KKO131"/>
      <c r="KKQ131"/>
      <c r="KKS131"/>
      <c r="KKU131"/>
      <c r="KKW131"/>
      <c r="KKY131"/>
      <c r="KLA131"/>
      <c r="KLC131"/>
      <c r="KLE131"/>
      <c r="KLG131"/>
      <c r="KLI131"/>
      <c r="KLK131"/>
      <c r="KLM131"/>
      <c r="KLO131"/>
      <c r="KLQ131"/>
      <c r="KLS131"/>
      <c r="KLU131"/>
      <c r="KLW131"/>
      <c r="KLY131"/>
      <c r="KMA131"/>
      <c r="KMC131"/>
      <c r="KME131"/>
      <c r="KMG131"/>
      <c r="KMI131"/>
      <c r="KMK131"/>
      <c r="KMM131"/>
      <c r="KMO131"/>
      <c r="KMQ131"/>
      <c r="KMS131"/>
      <c r="KMU131"/>
      <c r="KMW131"/>
      <c r="KMY131"/>
      <c r="KNA131"/>
      <c r="KNC131"/>
      <c r="KNE131"/>
      <c r="KNG131"/>
      <c r="KNI131"/>
      <c r="KNK131"/>
      <c r="KNM131"/>
      <c r="KNO131"/>
      <c r="KNQ131"/>
      <c r="KNS131"/>
      <c r="KNU131"/>
      <c r="KNW131"/>
      <c r="KNY131"/>
      <c r="KOA131"/>
      <c r="KOC131"/>
      <c r="KOE131"/>
      <c r="KOG131"/>
      <c r="KOI131"/>
      <c r="KOK131"/>
      <c r="KOM131"/>
      <c r="KOO131"/>
      <c r="KOQ131"/>
      <c r="KOS131"/>
      <c r="KOU131"/>
      <c r="KOW131"/>
      <c r="KOY131"/>
      <c r="KPA131"/>
      <c r="KPC131"/>
      <c r="KPE131"/>
      <c r="KPG131"/>
      <c r="KPI131"/>
      <c r="KPK131"/>
      <c r="KPM131"/>
      <c r="KPO131"/>
      <c r="KPQ131"/>
      <c r="KPS131"/>
      <c r="KPU131"/>
      <c r="KPW131"/>
      <c r="KPY131"/>
      <c r="KQA131"/>
      <c r="KQC131"/>
      <c r="KQE131"/>
      <c r="KQG131"/>
      <c r="KQI131"/>
      <c r="KQK131"/>
      <c r="KQM131"/>
      <c r="KQO131"/>
      <c r="KQQ131"/>
      <c r="KQS131"/>
      <c r="KQU131"/>
      <c r="KQW131"/>
      <c r="KQY131"/>
      <c r="KRA131"/>
      <c r="KRC131"/>
      <c r="KRE131"/>
      <c r="KRG131"/>
      <c r="KRI131"/>
      <c r="KRK131"/>
      <c r="KRM131"/>
      <c r="KRO131"/>
      <c r="KRQ131"/>
      <c r="KRS131"/>
      <c r="KRU131"/>
      <c r="KRW131"/>
      <c r="KRY131"/>
      <c r="KSA131"/>
      <c r="KSC131"/>
      <c r="KSE131"/>
      <c r="KSG131"/>
      <c r="KSI131"/>
      <c r="KSK131"/>
      <c r="KSM131"/>
      <c r="KSO131"/>
      <c r="KSQ131"/>
      <c r="KSS131"/>
      <c r="KSU131"/>
      <c r="KSW131"/>
      <c r="KSY131"/>
      <c r="KTA131"/>
      <c r="KTC131"/>
      <c r="KTE131"/>
      <c r="KTG131"/>
      <c r="KTI131"/>
      <c r="KTK131"/>
      <c r="KTM131"/>
      <c r="KTO131"/>
      <c r="KTQ131"/>
      <c r="KTS131"/>
      <c r="KTU131"/>
      <c r="KTW131"/>
      <c r="KTY131"/>
      <c r="KUA131"/>
      <c r="KUC131"/>
      <c r="KUE131"/>
      <c r="KUG131"/>
      <c r="KUI131"/>
      <c r="KUK131"/>
      <c r="KUM131"/>
      <c r="KUO131"/>
      <c r="KUQ131"/>
      <c r="KUS131"/>
      <c r="KUU131"/>
      <c r="KUW131"/>
      <c r="KUY131"/>
      <c r="KVA131"/>
      <c r="KVC131"/>
      <c r="KVE131"/>
      <c r="KVG131"/>
      <c r="KVI131"/>
      <c r="KVK131"/>
      <c r="KVM131"/>
      <c r="KVO131"/>
      <c r="KVQ131"/>
      <c r="KVS131"/>
      <c r="KVU131"/>
      <c r="KVW131"/>
      <c r="KVY131"/>
      <c r="KWA131"/>
      <c r="KWC131"/>
      <c r="KWE131"/>
      <c r="KWG131"/>
      <c r="KWI131"/>
      <c r="KWK131"/>
      <c r="KWM131"/>
      <c r="KWO131"/>
      <c r="KWQ131"/>
      <c r="KWS131"/>
      <c r="KWU131"/>
      <c r="KWW131"/>
      <c r="KWY131"/>
      <c r="KXA131"/>
      <c r="KXC131"/>
      <c r="KXE131"/>
      <c r="KXG131"/>
      <c r="KXI131"/>
      <c r="KXK131"/>
      <c r="KXM131"/>
      <c r="KXO131"/>
      <c r="KXQ131"/>
      <c r="KXS131"/>
      <c r="KXU131"/>
      <c r="KXW131"/>
      <c r="KXY131"/>
      <c r="KYA131"/>
      <c r="KYC131"/>
      <c r="KYE131"/>
      <c r="KYG131"/>
      <c r="KYI131"/>
      <c r="KYK131"/>
      <c r="KYM131"/>
      <c r="KYO131"/>
      <c r="KYQ131"/>
      <c r="KYS131"/>
      <c r="KYU131"/>
      <c r="KYW131"/>
      <c r="KYY131"/>
      <c r="KZA131"/>
      <c r="KZC131"/>
      <c r="KZE131"/>
      <c r="KZG131"/>
      <c r="KZI131"/>
      <c r="KZK131"/>
      <c r="KZM131"/>
      <c r="KZO131"/>
      <c r="KZQ131"/>
      <c r="KZS131"/>
      <c r="KZU131"/>
      <c r="KZW131"/>
      <c r="KZY131"/>
      <c r="LAA131"/>
      <c r="LAC131"/>
      <c r="LAE131"/>
      <c r="LAG131"/>
      <c r="LAI131"/>
      <c r="LAK131"/>
      <c r="LAM131"/>
      <c r="LAO131"/>
      <c r="LAQ131"/>
      <c r="LAS131"/>
      <c r="LAU131"/>
      <c r="LAW131"/>
      <c r="LAY131"/>
      <c r="LBA131"/>
      <c r="LBC131"/>
      <c r="LBE131"/>
      <c r="LBG131"/>
      <c r="LBI131"/>
      <c r="LBK131"/>
      <c r="LBM131"/>
      <c r="LBO131"/>
      <c r="LBQ131"/>
      <c r="LBS131"/>
      <c r="LBU131"/>
      <c r="LBW131"/>
      <c r="LBY131"/>
      <c r="LCA131"/>
      <c r="LCC131"/>
      <c r="LCE131"/>
      <c r="LCG131"/>
      <c r="LCI131"/>
      <c r="LCK131"/>
      <c r="LCM131"/>
      <c r="LCO131"/>
      <c r="LCQ131"/>
      <c r="LCS131"/>
      <c r="LCU131"/>
      <c r="LCW131"/>
      <c r="LCY131"/>
      <c r="LDA131"/>
      <c r="LDC131"/>
      <c r="LDE131"/>
      <c r="LDG131"/>
      <c r="LDI131"/>
      <c r="LDK131"/>
      <c r="LDM131"/>
      <c r="LDO131"/>
      <c r="LDQ131"/>
      <c r="LDS131"/>
      <c r="LDU131"/>
      <c r="LDW131"/>
      <c r="LDY131"/>
      <c r="LEA131"/>
      <c r="LEC131"/>
      <c r="LEE131"/>
      <c r="LEG131"/>
      <c r="LEI131"/>
      <c r="LEK131"/>
      <c r="LEM131"/>
      <c r="LEO131"/>
      <c r="LEQ131"/>
      <c r="LES131"/>
      <c r="LEU131"/>
      <c r="LEW131"/>
      <c r="LEY131"/>
      <c r="LFA131"/>
      <c r="LFC131"/>
      <c r="LFE131"/>
      <c r="LFG131"/>
      <c r="LFI131"/>
      <c r="LFK131"/>
      <c r="LFM131"/>
      <c r="LFO131"/>
      <c r="LFQ131"/>
      <c r="LFS131"/>
      <c r="LFU131"/>
      <c r="LFW131"/>
      <c r="LFY131"/>
      <c r="LGA131"/>
      <c r="LGC131"/>
      <c r="LGE131"/>
      <c r="LGG131"/>
      <c r="LGI131"/>
      <c r="LGK131"/>
      <c r="LGM131"/>
      <c r="LGO131"/>
      <c r="LGQ131"/>
      <c r="LGS131"/>
      <c r="LGU131"/>
      <c r="LGW131"/>
      <c r="LGY131"/>
      <c r="LHA131"/>
      <c r="LHC131"/>
      <c r="LHE131"/>
      <c r="LHG131"/>
      <c r="LHI131"/>
      <c r="LHK131"/>
      <c r="LHM131"/>
      <c r="LHO131"/>
      <c r="LHQ131"/>
      <c r="LHS131"/>
      <c r="LHU131"/>
      <c r="LHW131"/>
      <c r="LHY131"/>
      <c r="LIA131"/>
      <c r="LIC131"/>
      <c r="LIE131"/>
      <c r="LIG131"/>
      <c r="LII131"/>
      <c r="LIK131"/>
      <c r="LIM131"/>
      <c r="LIO131"/>
      <c r="LIQ131"/>
      <c r="LIS131"/>
      <c r="LIU131"/>
      <c r="LIW131"/>
      <c r="LIY131"/>
      <c r="LJA131"/>
      <c r="LJC131"/>
      <c r="LJE131"/>
      <c r="LJG131"/>
      <c r="LJI131"/>
      <c r="LJK131"/>
      <c r="LJM131"/>
      <c r="LJO131"/>
      <c r="LJQ131"/>
      <c r="LJS131"/>
      <c r="LJU131"/>
      <c r="LJW131"/>
      <c r="LJY131"/>
      <c r="LKA131"/>
      <c r="LKC131"/>
      <c r="LKE131"/>
      <c r="LKG131"/>
      <c r="LKI131"/>
      <c r="LKK131"/>
      <c r="LKM131"/>
      <c r="LKO131"/>
      <c r="LKQ131"/>
      <c r="LKS131"/>
      <c r="LKU131"/>
      <c r="LKW131"/>
      <c r="LKY131"/>
      <c r="LLA131"/>
      <c r="LLC131"/>
      <c r="LLE131"/>
      <c r="LLG131"/>
      <c r="LLI131"/>
      <c r="LLK131"/>
      <c r="LLM131"/>
      <c r="LLO131"/>
      <c r="LLQ131"/>
      <c r="LLS131"/>
      <c r="LLU131"/>
      <c r="LLW131"/>
      <c r="LLY131"/>
      <c r="LMA131"/>
      <c r="LMC131"/>
      <c r="LME131"/>
      <c r="LMG131"/>
      <c r="LMI131"/>
      <c r="LMK131"/>
      <c r="LMM131"/>
      <c r="LMO131"/>
      <c r="LMQ131"/>
      <c r="LMS131"/>
      <c r="LMU131"/>
      <c r="LMW131"/>
      <c r="LMY131"/>
      <c r="LNA131"/>
      <c r="LNC131"/>
      <c r="LNE131"/>
      <c r="LNG131"/>
      <c r="LNI131"/>
      <c r="LNK131"/>
      <c r="LNM131"/>
      <c r="LNO131"/>
      <c r="LNQ131"/>
      <c r="LNS131"/>
      <c r="LNU131"/>
      <c r="LNW131"/>
      <c r="LNY131"/>
      <c r="LOA131"/>
      <c r="LOC131"/>
      <c r="LOE131"/>
      <c r="LOG131"/>
      <c r="LOI131"/>
      <c r="LOK131"/>
      <c r="LOM131"/>
      <c r="LOO131"/>
      <c r="LOQ131"/>
      <c r="LOS131"/>
      <c r="LOU131"/>
      <c r="LOW131"/>
      <c r="LOY131"/>
      <c r="LPA131"/>
      <c r="LPC131"/>
      <c r="LPE131"/>
      <c r="LPG131"/>
      <c r="LPI131"/>
      <c r="LPK131"/>
      <c r="LPM131"/>
      <c r="LPO131"/>
      <c r="LPQ131"/>
      <c r="LPS131"/>
      <c r="LPU131"/>
      <c r="LPW131"/>
      <c r="LPY131"/>
      <c r="LQA131"/>
      <c r="LQC131"/>
      <c r="LQE131"/>
      <c r="LQG131"/>
      <c r="LQI131"/>
      <c r="LQK131"/>
      <c r="LQM131"/>
      <c r="LQO131"/>
      <c r="LQQ131"/>
      <c r="LQS131"/>
      <c r="LQU131"/>
      <c r="LQW131"/>
      <c r="LQY131"/>
      <c r="LRA131"/>
      <c r="LRC131"/>
      <c r="LRE131"/>
      <c r="LRG131"/>
      <c r="LRI131"/>
      <c r="LRK131"/>
      <c r="LRM131"/>
      <c r="LRO131"/>
      <c r="LRQ131"/>
      <c r="LRS131"/>
      <c r="LRU131"/>
      <c r="LRW131"/>
      <c r="LRY131"/>
      <c r="LSA131"/>
      <c r="LSC131"/>
      <c r="LSE131"/>
      <c r="LSG131"/>
      <c r="LSI131"/>
      <c r="LSK131"/>
      <c r="LSM131"/>
      <c r="LSO131"/>
      <c r="LSQ131"/>
      <c r="LSS131"/>
      <c r="LSU131"/>
      <c r="LSW131"/>
      <c r="LSY131"/>
      <c r="LTA131"/>
      <c r="LTC131"/>
      <c r="LTE131"/>
      <c r="LTG131"/>
      <c r="LTI131"/>
      <c r="LTK131"/>
      <c r="LTM131"/>
      <c r="LTO131"/>
      <c r="LTQ131"/>
      <c r="LTS131"/>
      <c r="LTU131"/>
      <c r="LTW131"/>
      <c r="LTY131"/>
      <c r="LUA131"/>
      <c r="LUC131"/>
      <c r="LUE131"/>
      <c r="LUG131"/>
      <c r="LUI131"/>
      <c r="LUK131"/>
      <c r="LUM131"/>
      <c r="LUO131"/>
      <c r="LUQ131"/>
      <c r="LUS131"/>
      <c r="LUU131"/>
      <c r="LUW131"/>
      <c r="LUY131"/>
      <c r="LVA131"/>
      <c r="LVC131"/>
      <c r="LVE131"/>
      <c r="LVG131"/>
      <c r="LVI131"/>
      <c r="LVK131"/>
      <c r="LVM131"/>
      <c r="LVO131"/>
      <c r="LVQ131"/>
      <c r="LVS131"/>
      <c r="LVU131"/>
      <c r="LVW131"/>
      <c r="LVY131"/>
      <c r="LWA131"/>
      <c r="LWC131"/>
      <c r="LWE131"/>
      <c r="LWG131"/>
      <c r="LWI131"/>
      <c r="LWK131"/>
      <c r="LWM131"/>
      <c r="LWO131"/>
      <c r="LWQ131"/>
      <c r="LWS131"/>
      <c r="LWU131"/>
      <c r="LWW131"/>
      <c r="LWY131"/>
      <c r="LXA131"/>
      <c r="LXC131"/>
      <c r="LXE131"/>
      <c r="LXG131"/>
      <c r="LXI131"/>
      <c r="LXK131"/>
      <c r="LXM131"/>
      <c r="LXO131"/>
      <c r="LXQ131"/>
      <c r="LXS131"/>
      <c r="LXU131"/>
      <c r="LXW131"/>
      <c r="LXY131"/>
      <c r="LYA131"/>
      <c r="LYC131"/>
      <c r="LYE131"/>
      <c r="LYG131"/>
      <c r="LYI131"/>
      <c r="LYK131"/>
      <c r="LYM131"/>
      <c r="LYO131"/>
      <c r="LYQ131"/>
      <c r="LYS131"/>
      <c r="LYU131"/>
      <c r="LYW131"/>
      <c r="LYY131"/>
      <c r="LZA131"/>
      <c r="LZC131"/>
      <c r="LZE131"/>
      <c r="LZG131"/>
      <c r="LZI131"/>
      <c r="LZK131"/>
      <c r="LZM131"/>
      <c r="LZO131"/>
      <c r="LZQ131"/>
      <c r="LZS131"/>
      <c r="LZU131"/>
      <c r="LZW131"/>
      <c r="LZY131"/>
      <c r="MAA131"/>
      <c r="MAC131"/>
      <c r="MAE131"/>
      <c r="MAG131"/>
      <c r="MAI131"/>
      <c r="MAK131"/>
      <c r="MAM131"/>
      <c r="MAO131"/>
      <c r="MAQ131"/>
      <c r="MAS131"/>
      <c r="MAU131"/>
      <c r="MAW131"/>
      <c r="MAY131"/>
      <c r="MBA131"/>
      <c r="MBC131"/>
      <c r="MBE131"/>
      <c r="MBG131"/>
      <c r="MBI131"/>
      <c r="MBK131"/>
      <c r="MBM131"/>
      <c r="MBO131"/>
      <c r="MBQ131"/>
      <c r="MBS131"/>
      <c r="MBU131"/>
      <c r="MBW131"/>
      <c r="MBY131"/>
      <c r="MCA131"/>
      <c r="MCC131"/>
      <c r="MCE131"/>
      <c r="MCG131"/>
      <c r="MCI131"/>
      <c r="MCK131"/>
      <c r="MCM131"/>
      <c r="MCO131"/>
      <c r="MCQ131"/>
      <c r="MCS131"/>
      <c r="MCU131"/>
      <c r="MCW131"/>
      <c r="MCY131"/>
      <c r="MDA131"/>
      <c r="MDC131"/>
      <c r="MDE131"/>
      <c r="MDG131"/>
      <c r="MDI131"/>
      <c r="MDK131"/>
      <c r="MDM131"/>
      <c r="MDO131"/>
      <c r="MDQ131"/>
      <c r="MDS131"/>
      <c r="MDU131"/>
      <c r="MDW131"/>
      <c r="MDY131"/>
      <c r="MEA131"/>
      <c r="MEC131"/>
      <c r="MEE131"/>
      <c r="MEG131"/>
      <c r="MEI131"/>
      <c r="MEK131"/>
      <c r="MEM131"/>
      <c r="MEO131"/>
      <c r="MEQ131"/>
      <c r="MES131"/>
      <c r="MEU131"/>
      <c r="MEW131"/>
      <c r="MEY131"/>
      <c r="MFA131"/>
      <c r="MFC131"/>
      <c r="MFE131"/>
      <c r="MFG131"/>
      <c r="MFI131"/>
      <c r="MFK131"/>
      <c r="MFM131"/>
      <c r="MFO131"/>
      <c r="MFQ131"/>
      <c r="MFS131"/>
      <c r="MFU131"/>
      <c r="MFW131"/>
      <c r="MFY131"/>
      <c r="MGA131"/>
      <c r="MGC131"/>
      <c r="MGE131"/>
      <c r="MGG131"/>
      <c r="MGI131"/>
      <c r="MGK131"/>
      <c r="MGM131"/>
      <c r="MGO131"/>
      <c r="MGQ131"/>
      <c r="MGS131"/>
      <c r="MGU131"/>
      <c r="MGW131"/>
      <c r="MGY131"/>
      <c r="MHA131"/>
      <c r="MHC131"/>
      <c r="MHE131"/>
      <c r="MHG131"/>
      <c r="MHI131"/>
      <c r="MHK131"/>
      <c r="MHM131"/>
      <c r="MHO131"/>
      <c r="MHQ131"/>
      <c r="MHS131"/>
      <c r="MHU131"/>
      <c r="MHW131"/>
      <c r="MHY131"/>
      <c r="MIA131"/>
      <c r="MIC131"/>
      <c r="MIE131"/>
      <c r="MIG131"/>
      <c r="MII131"/>
      <c r="MIK131"/>
      <c r="MIM131"/>
      <c r="MIO131"/>
      <c r="MIQ131"/>
      <c r="MIS131"/>
      <c r="MIU131"/>
      <c r="MIW131"/>
      <c r="MIY131"/>
      <c r="MJA131"/>
      <c r="MJC131"/>
      <c r="MJE131"/>
      <c r="MJG131"/>
      <c r="MJI131"/>
      <c r="MJK131"/>
      <c r="MJM131"/>
      <c r="MJO131"/>
      <c r="MJQ131"/>
      <c r="MJS131"/>
      <c r="MJU131"/>
      <c r="MJW131"/>
      <c r="MJY131"/>
      <c r="MKA131"/>
      <c r="MKC131"/>
      <c r="MKE131"/>
      <c r="MKG131"/>
      <c r="MKI131"/>
      <c r="MKK131"/>
      <c r="MKM131"/>
      <c r="MKO131"/>
      <c r="MKQ131"/>
      <c r="MKS131"/>
      <c r="MKU131"/>
      <c r="MKW131"/>
      <c r="MKY131"/>
      <c r="MLA131"/>
      <c r="MLC131"/>
      <c r="MLE131"/>
      <c r="MLG131"/>
      <c r="MLI131"/>
      <c r="MLK131"/>
      <c r="MLM131"/>
      <c r="MLO131"/>
      <c r="MLQ131"/>
      <c r="MLS131"/>
      <c r="MLU131"/>
      <c r="MLW131"/>
      <c r="MLY131"/>
      <c r="MMA131"/>
      <c r="MMC131"/>
      <c r="MME131"/>
      <c r="MMG131"/>
      <c r="MMI131"/>
      <c r="MMK131"/>
      <c r="MMM131"/>
      <c r="MMO131"/>
      <c r="MMQ131"/>
      <c r="MMS131"/>
      <c r="MMU131"/>
      <c r="MMW131"/>
      <c r="MMY131"/>
      <c r="MNA131"/>
      <c r="MNC131"/>
      <c r="MNE131"/>
      <c r="MNG131"/>
      <c r="MNI131"/>
      <c r="MNK131"/>
      <c r="MNM131"/>
      <c r="MNO131"/>
      <c r="MNQ131"/>
      <c r="MNS131"/>
      <c r="MNU131"/>
      <c r="MNW131"/>
      <c r="MNY131"/>
      <c r="MOA131"/>
      <c r="MOC131"/>
      <c r="MOE131"/>
      <c r="MOG131"/>
      <c r="MOI131"/>
      <c r="MOK131"/>
      <c r="MOM131"/>
      <c r="MOO131"/>
      <c r="MOQ131"/>
      <c r="MOS131"/>
      <c r="MOU131"/>
      <c r="MOW131"/>
      <c r="MOY131"/>
      <c r="MPA131"/>
      <c r="MPC131"/>
      <c r="MPE131"/>
      <c r="MPG131"/>
      <c r="MPI131"/>
      <c r="MPK131"/>
      <c r="MPM131"/>
      <c r="MPO131"/>
      <c r="MPQ131"/>
      <c r="MPS131"/>
      <c r="MPU131"/>
      <c r="MPW131"/>
      <c r="MPY131"/>
      <c r="MQA131"/>
      <c r="MQC131"/>
      <c r="MQE131"/>
      <c r="MQG131"/>
      <c r="MQI131"/>
      <c r="MQK131"/>
      <c r="MQM131"/>
      <c r="MQO131"/>
      <c r="MQQ131"/>
      <c r="MQS131"/>
      <c r="MQU131"/>
      <c r="MQW131"/>
      <c r="MQY131"/>
      <c r="MRA131"/>
      <c r="MRC131"/>
      <c r="MRE131"/>
      <c r="MRG131"/>
      <c r="MRI131"/>
      <c r="MRK131"/>
      <c r="MRM131"/>
      <c r="MRO131"/>
      <c r="MRQ131"/>
      <c r="MRS131"/>
      <c r="MRU131"/>
      <c r="MRW131"/>
      <c r="MRY131"/>
      <c r="MSA131"/>
      <c r="MSC131"/>
      <c r="MSE131"/>
      <c r="MSG131"/>
      <c r="MSI131"/>
      <c r="MSK131"/>
      <c r="MSM131"/>
      <c r="MSO131"/>
      <c r="MSQ131"/>
      <c r="MSS131"/>
      <c r="MSU131"/>
      <c r="MSW131"/>
      <c r="MSY131"/>
      <c r="MTA131"/>
      <c r="MTC131"/>
      <c r="MTE131"/>
      <c r="MTG131"/>
      <c r="MTI131"/>
      <c r="MTK131"/>
      <c r="MTM131"/>
      <c r="MTO131"/>
      <c r="MTQ131"/>
      <c r="MTS131"/>
      <c r="MTU131"/>
      <c r="MTW131"/>
      <c r="MTY131"/>
      <c r="MUA131"/>
      <c r="MUC131"/>
      <c r="MUE131"/>
      <c r="MUG131"/>
      <c r="MUI131"/>
      <c r="MUK131"/>
      <c r="MUM131"/>
      <c r="MUO131"/>
      <c r="MUQ131"/>
      <c r="MUS131"/>
      <c r="MUU131"/>
      <c r="MUW131"/>
      <c r="MUY131"/>
      <c r="MVA131"/>
      <c r="MVC131"/>
      <c r="MVE131"/>
      <c r="MVG131"/>
      <c r="MVI131"/>
      <c r="MVK131"/>
      <c r="MVM131"/>
      <c r="MVO131"/>
      <c r="MVQ131"/>
      <c r="MVS131"/>
      <c r="MVU131"/>
      <c r="MVW131"/>
      <c r="MVY131"/>
      <c r="MWA131"/>
      <c r="MWC131"/>
      <c r="MWE131"/>
      <c r="MWG131"/>
      <c r="MWI131"/>
      <c r="MWK131"/>
      <c r="MWM131"/>
      <c r="MWO131"/>
      <c r="MWQ131"/>
      <c r="MWS131"/>
      <c r="MWU131"/>
      <c r="MWW131"/>
      <c r="MWY131"/>
      <c r="MXA131"/>
      <c r="MXC131"/>
      <c r="MXE131"/>
      <c r="MXG131"/>
      <c r="MXI131"/>
      <c r="MXK131"/>
      <c r="MXM131"/>
      <c r="MXO131"/>
      <c r="MXQ131"/>
      <c r="MXS131"/>
      <c r="MXU131"/>
      <c r="MXW131"/>
      <c r="MXY131"/>
      <c r="MYA131"/>
      <c r="MYC131"/>
      <c r="MYE131"/>
      <c r="MYG131"/>
      <c r="MYI131"/>
      <c r="MYK131"/>
      <c r="MYM131"/>
      <c r="MYO131"/>
      <c r="MYQ131"/>
      <c r="MYS131"/>
      <c r="MYU131"/>
      <c r="MYW131"/>
      <c r="MYY131"/>
      <c r="MZA131"/>
      <c r="MZC131"/>
      <c r="MZE131"/>
      <c r="MZG131"/>
      <c r="MZI131"/>
      <c r="MZK131"/>
      <c r="MZM131"/>
      <c r="MZO131"/>
      <c r="MZQ131"/>
      <c r="MZS131"/>
      <c r="MZU131"/>
      <c r="MZW131"/>
      <c r="MZY131"/>
      <c r="NAA131"/>
      <c r="NAC131"/>
      <c r="NAE131"/>
      <c r="NAG131"/>
      <c r="NAI131"/>
      <c r="NAK131"/>
      <c r="NAM131"/>
      <c r="NAO131"/>
      <c r="NAQ131"/>
      <c r="NAS131"/>
      <c r="NAU131"/>
      <c r="NAW131"/>
      <c r="NAY131"/>
      <c r="NBA131"/>
      <c r="NBC131"/>
      <c r="NBE131"/>
      <c r="NBG131"/>
      <c r="NBI131"/>
      <c r="NBK131"/>
      <c r="NBM131"/>
      <c r="NBO131"/>
      <c r="NBQ131"/>
      <c r="NBS131"/>
      <c r="NBU131"/>
      <c r="NBW131"/>
      <c r="NBY131"/>
      <c r="NCA131"/>
      <c r="NCC131"/>
      <c r="NCE131"/>
      <c r="NCG131"/>
      <c r="NCI131"/>
      <c r="NCK131"/>
      <c r="NCM131"/>
      <c r="NCO131"/>
      <c r="NCQ131"/>
      <c r="NCS131"/>
      <c r="NCU131"/>
      <c r="NCW131"/>
      <c r="NCY131"/>
      <c r="NDA131"/>
      <c r="NDC131"/>
      <c r="NDE131"/>
      <c r="NDG131"/>
      <c r="NDI131"/>
      <c r="NDK131"/>
      <c r="NDM131"/>
      <c r="NDO131"/>
      <c r="NDQ131"/>
      <c r="NDS131"/>
      <c r="NDU131"/>
      <c r="NDW131"/>
      <c r="NDY131"/>
      <c r="NEA131"/>
      <c r="NEC131"/>
      <c r="NEE131"/>
      <c r="NEG131"/>
      <c r="NEI131"/>
      <c r="NEK131"/>
      <c r="NEM131"/>
      <c r="NEO131"/>
      <c r="NEQ131"/>
      <c r="NES131"/>
      <c r="NEU131"/>
      <c r="NEW131"/>
      <c r="NEY131"/>
      <c r="NFA131"/>
      <c r="NFC131"/>
      <c r="NFE131"/>
      <c r="NFG131"/>
      <c r="NFI131"/>
      <c r="NFK131"/>
      <c r="NFM131"/>
      <c r="NFO131"/>
      <c r="NFQ131"/>
      <c r="NFS131"/>
      <c r="NFU131"/>
      <c r="NFW131"/>
      <c r="NFY131"/>
      <c r="NGA131"/>
      <c r="NGC131"/>
      <c r="NGE131"/>
      <c r="NGG131"/>
      <c r="NGI131"/>
      <c r="NGK131"/>
      <c r="NGM131"/>
      <c r="NGO131"/>
      <c r="NGQ131"/>
      <c r="NGS131"/>
      <c r="NGU131"/>
      <c r="NGW131"/>
      <c r="NGY131"/>
      <c r="NHA131"/>
      <c r="NHC131"/>
      <c r="NHE131"/>
      <c r="NHG131"/>
      <c r="NHI131"/>
      <c r="NHK131"/>
      <c r="NHM131"/>
      <c r="NHO131"/>
      <c r="NHQ131"/>
      <c r="NHS131"/>
      <c r="NHU131"/>
      <c r="NHW131"/>
      <c r="NHY131"/>
      <c r="NIA131"/>
      <c r="NIC131"/>
      <c r="NIE131"/>
      <c r="NIG131"/>
      <c r="NII131"/>
      <c r="NIK131"/>
      <c r="NIM131"/>
      <c r="NIO131"/>
      <c r="NIQ131"/>
      <c r="NIS131"/>
      <c r="NIU131"/>
      <c r="NIW131"/>
      <c r="NIY131"/>
      <c r="NJA131"/>
      <c r="NJC131"/>
      <c r="NJE131"/>
      <c r="NJG131"/>
      <c r="NJI131"/>
      <c r="NJK131"/>
      <c r="NJM131"/>
      <c r="NJO131"/>
      <c r="NJQ131"/>
      <c r="NJS131"/>
      <c r="NJU131"/>
      <c r="NJW131"/>
      <c r="NJY131"/>
      <c r="NKA131"/>
      <c r="NKC131"/>
      <c r="NKE131"/>
      <c r="NKG131"/>
      <c r="NKI131"/>
      <c r="NKK131"/>
      <c r="NKM131"/>
      <c r="NKO131"/>
      <c r="NKQ131"/>
      <c r="NKS131"/>
      <c r="NKU131"/>
      <c r="NKW131"/>
      <c r="NKY131"/>
      <c r="NLA131"/>
      <c r="NLC131"/>
      <c r="NLE131"/>
      <c r="NLG131"/>
      <c r="NLI131"/>
      <c r="NLK131"/>
      <c r="NLM131"/>
      <c r="NLO131"/>
      <c r="NLQ131"/>
      <c r="NLS131"/>
      <c r="NLU131"/>
      <c r="NLW131"/>
      <c r="NLY131"/>
      <c r="NMA131"/>
      <c r="NMC131"/>
      <c r="NME131"/>
      <c r="NMG131"/>
      <c r="NMI131"/>
      <c r="NMK131"/>
      <c r="NMM131"/>
      <c r="NMO131"/>
      <c r="NMQ131"/>
      <c r="NMS131"/>
      <c r="NMU131"/>
      <c r="NMW131"/>
      <c r="NMY131"/>
      <c r="NNA131"/>
      <c r="NNC131"/>
      <c r="NNE131"/>
      <c r="NNG131"/>
      <c r="NNI131"/>
      <c r="NNK131"/>
      <c r="NNM131"/>
      <c r="NNO131"/>
      <c r="NNQ131"/>
      <c r="NNS131"/>
      <c r="NNU131"/>
      <c r="NNW131"/>
      <c r="NNY131"/>
      <c r="NOA131"/>
      <c r="NOC131"/>
      <c r="NOE131"/>
      <c r="NOG131"/>
      <c r="NOI131"/>
      <c r="NOK131"/>
      <c r="NOM131"/>
      <c r="NOO131"/>
      <c r="NOQ131"/>
      <c r="NOS131"/>
      <c r="NOU131"/>
      <c r="NOW131"/>
      <c r="NOY131"/>
      <c r="NPA131"/>
      <c r="NPC131"/>
      <c r="NPE131"/>
      <c r="NPG131"/>
      <c r="NPI131"/>
      <c r="NPK131"/>
      <c r="NPM131"/>
      <c r="NPO131"/>
      <c r="NPQ131"/>
      <c r="NPS131"/>
      <c r="NPU131"/>
      <c r="NPW131"/>
      <c r="NPY131"/>
      <c r="NQA131"/>
      <c r="NQC131"/>
      <c r="NQE131"/>
      <c r="NQG131"/>
      <c r="NQI131"/>
      <c r="NQK131"/>
      <c r="NQM131"/>
      <c r="NQO131"/>
      <c r="NQQ131"/>
      <c r="NQS131"/>
      <c r="NQU131"/>
      <c r="NQW131"/>
      <c r="NQY131"/>
      <c r="NRA131"/>
      <c r="NRC131"/>
      <c r="NRE131"/>
      <c r="NRG131"/>
      <c r="NRI131"/>
      <c r="NRK131"/>
      <c r="NRM131"/>
      <c r="NRO131"/>
      <c r="NRQ131"/>
      <c r="NRS131"/>
      <c r="NRU131"/>
      <c r="NRW131"/>
      <c r="NRY131"/>
      <c r="NSA131"/>
      <c r="NSC131"/>
      <c r="NSE131"/>
      <c r="NSG131"/>
      <c r="NSI131"/>
      <c r="NSK131"/>
      <c r="NSM131"/>
      <c r="NSO131"/>
      <c r="NSQ131"/>
      <c r="NSS131"/>
      <c r="NSU131"/>
      <c r="NSW131"/>
      <c r="NSY131"/>
      <c r="NTA131"/>
      <c r="NTC131"/>
      <c r="NTE131"/>
      <c r="NTG131"/>
      <c r="NTI131"/>
      <c r="NTK131"/>
      <c r="NTM131"/>
      <c r="NTO131"/>
      <c r="NTQ131"/>
      <c r="NTS131"/>
      <c r="NTU131"/>
      <c r="NTW131"/>
      <c r="NTY131"/>
      <c r="NUA131"/>
      <c r="NUC131"/>
      <c r="NUE131"/>
      <c r="NUG131"/>
      <c r="NUI131"/>
      <c r="NUK131"/>
      <c r="NUM131"/>
      <c r="NUO131"/>
      <c r="NUQ131"/>
      <c r="NUS131"/>
      <c r="NUU131"/>
      <c r="NUW131"/>
      <c r="NUY131"/>
      <c r="NVA131"/>
      <c r="NVC131"/>
      <c r="NVE131"/>
      <c r="NVG131"/>
      <c r="NVI131"/>
      <c r="NVK131"/>
      <c r="NVM131"/>
      <c r="NVO131"/>
      <c r="NVQ131"/>
      <c r="NVS131"/>
      <c r="NVU131"/>
      <c r="NVW131"/>
      <c r="NVY131"/>
      <c r="NWA131"/>
      <c r="NWC131"/>
      <c r="NWE131"/>
      <c r="NWG131"/>
      <c r="NWI131"/>
      <c r="NWK131"/>
      <c r="NWM131"/>
      <c r="NWO131"/>
      <c r="NWQ131"/>
      <c r="NWS131"/>
      <c r="NWU131"/>
      <c r="NWW131"/>
      <c r="NWY131"/>
      <c r="NXA131"/>
      <c r="NXC131"/>
      <c r="NXE131"/>
      <c r="NXG131"/>
      <c r="NXI131"/>
      <c r="NXK131"/>
      <c r="NXM131"/>
      <c r="NXO131"/>
      <c r="NXQ131"/>
      <c r="NXS131"/>
      <c r="NXU131"/>
      <c r="NXW131"/>
      <c r="NXY131"/>
      <c r="NYA131"/>
      <c r="NYC131"/>
      <c r="NYE131"/>
      <c r="NYG131"/>
      <c r="NYI131"/>
      <c r="NYK131"/>
      <c r="NYM131"/>
      <c r="NYO131"/>
      <c r="NYQ131"/>
      <c r="NYS131"/>
      <c r="NYU131"/>
      <c r="NYW131"/>
      <c r="NYY131"/>
      <c r="NZA131"/>
      <c r="NZC131"/>
      <c r="NZE131"/>
      <c r="NZG131"/>
      <c r="NZI131"/>
      <c r="NZK131"/>
      <c r="NZM131"/>
      <c r="NZO131"/>
      <c r="NZQ131"/>
      <c r="NZS131"/>
      <c r="NZU131"/>
      <c r="NZW131"/>
      <c r="NZY131"/>
      <c r="OAA131"/>
      <c r="OAC131"/>
      <c r="OAE131"/>
      <c r="OAG131"/>
      <c r="OAI131"/>
      <c r="OAK131"/>
      <c r="OAM131"/>
      <c r="OAO131"/>
      <c r="OAQ131"/>
      <c r="OAS131"/>
      <c r="OAU131"/>
      <c r="OAW131"/>
      <c r="OAY131"/>
      <c r="OBA131"/>
      <c r="OBC131"/>
      <c r="OBE131"/>
      <c r="OBG131"/>
      <c r="OBI131"/>
      <c r="OBK131"/>
      <c r="OBM131"/>
      <c r="OBO131"/>
      <c r="OBQ131"/>
      <c r="OBS131"/>
      <c r="OBU131"/>
      <c r="OBW131"/>
      <c r="OBY131"/>
      <c r="OCA131"/>
      <c r="OCC131"/>
      <c r="OCE131"/>
      <c r="OCG131"/>
      <c r="OCI131"/>
      <c r="OCK131"/>
      <c r="OCM131"/>
      <c r="OCO131"/>
      <c r="OCQ131"/>
      <c r="OCS131"/>
      <c r="OCU131"/>
      <c r="OCW131"/>
      <c r="OCY131"/>
      <c r="ODA131"/>
      <c r="ODC131"/>
      <c r="ODE131"/>
      <c r="ODG131"/>
      <c r="ODI131"/>
      <c r="ODK131"/>
      <c r="ODM131"/>
      <c r="ODO131"/>
      <c r="ODQ131"/>
      <c r="ODS131"/>
      <c r="ODU131"/>
      <c r="ODW131"/>
      <c r="ODY131"/>
      <c r="OEA131"/>
      <c r="OEC131"/>
      <c r="OEE131"/>
      <c r="OEG131"/>
      <c r="OEI131"/>
      <c r="OEK131"/>
      <c r="OEM131"/>
      <c r="OEO131"/>
      <c r="OEQ131"/>
      <c r="OES131"/>
      <c r="OEU131"/>
      <c r="OEW131"/>
      <c r="OEY131"/>
      <c r="OFA131"/>
      <c r="OFC131"/>
      <c r="OFE131"/>
      <c r="OFG131"/>
      <c r="OFI131"/>
      <c r="OFK131"/>
      <c r="OFM131"/>
      <c r="OFO131"/>
      <c r="OFQ131"/>
      <c r="OFS131"/>
      <c r="OFU131"/>
      <c r="OFW131"/>
      <c r="OFY131"/>
      <c r="OGA131"/>
      <c r="OGC131"/>
      <c r="OGE131"/>
      <c r="OGG131"/>
      <c r="OGI131"/>
      <c r="OGK131"/>
      <c r="OGM131"/>
      <c r="OGO131"/>
      <c r="OGQ131"/>
      <c r="OGS131"/>
      <c r="OGU131"/>
      <c r="OGW131"/>
      <c r="OGY131"/>
      <c r="OHA131"/>
      <c r="OHC131"/>
      <c r="OHE131"/>
      <c r="OHG131"/>
      <c r="OHI131"/>
      <c r="OHK131"/>
      <c r="OHM131"/>
      <c r="OHO131"/>
      <c r="OHQ131"/>
      <c r="OHS131"/>
      <c r="OHU131"/>
      <c r="OHW131"/>
      <c r="OHY131"/>
      <c r="OIA131"/>
      <c r="OIC131"/>
      <c r="OIE131"/>
      <c r="OIG131"/>
      <c r="OII131"/>
      <c r="OIK131"/>
      <c r="OIM131"/>
      <c r="OIO131"/>
      <c r="OIQ131"/>
      <c r="OIS131"/>
      <c r="OIU131"/>
      <c r="OIW131"/>
      <c r="OIY131"/>
      <c r="OJA131"/>
      <c r="OJC131"/>
      <c r="OJE131"/>
      <c r="OJG131"/>
      <c r="OJI131"/>
      <c r="OJK131"/>
      <c r="OJM131"/>
      <c r="OJO131"/>
      <c r="OJQ131"/>
      <c r="OJS131"/>
      <c r="OJU131"/>
      <c r="OJW131"/>
      <c r="OJY131"/>
      <c r="OKA131"/>
      <c r="OKC131"/>
      <c r="OKE131"/>
      <c r="OKG131"/>
      <c r="OKI131"/>
      <c r="OKK131"/>
      <c r="OKM131"/>
      <c r="OKO131"/>
      <c r="OKQ131"/>
      <c r="OKS131"/>
      <c r="OKU131"/>
      <c r="OKW131"/>
      <c r="OKY131"/>
      <c r="OLA131"/>
      <c r="OLC131"/>
      <c r="OLE131"/>
      <c r="OLG131"/>
      <c r="OLI131"/>
      <c r="OLK131"/>
      <c r="OLM131"/>
      <c r="OLO131"/>
      <c r="OLQ131"/>
      <c r="OLS131"/>
      <c r="OLU131"/>
      <c r="OLW131"/>
      <c r="OLY131"/>
      <c r="OMA131"/>
      <c r="OMC131"/>
      <c r="OME131"/>
      <c r="OMG131"/>
      <c r="OMI131"/>
      <c r="OMK131"/>
      <c r="OMM131"/>
      <c r="OMO131"/>
      <c r="OMQ131"/>
      <c r="OMS131"/>
      <c r="OMU131"/>
      <c r="OMW131"/>
      <c r="OMY131"/>
      <c r="ONA131"/>
      <c r="ONC131"/>
      <c r="ONE131"/>
      <c r="ONG131"/>
      <c r="ONI131"/>
      <c r="ONK131"/>
      <c r="ONM131"/>
      <c r="ONO131"/>
      <c r="ONQ131"/>
      <c r="ONS131"/>
      <c r="ONU131"/>
      <c r="ONW131"/>
      <c r="ONY131"/>
      <c r="OOA131"/>
      <c r="OOC131"/>
      <c r="OOE131"/>
      <c r="OOG131"/>
      <c r="OOI131"/>
      <c r="OOK131"/>
      <c r="OOM131"/>
      <c r="OOO131"/>
      <c r="OOQ131"/>
      <c r="OOS131"/>
      <c r="OOU131"/>
      <c r="OOW131"/>
      <c r="OOY131"/>
      <c r="OPA131"/>
      <c r="OPC131"/>
      <c r="OPE131"/>
      <c r="OPG131"/>
      <c r="OPI131"/>
      <c r="OPK131"/>
      <c r="OPM131"/>
      <c r="OPO131"/>
      <c r="OPQ131"/>
      <c r="OPS131"/>
      <c r="OPU131"/>
      <c r="OPW131"/>
      <c r="OPY131"/>
      <c r="OQA131"/>
      <c r="OQC131"/>
      <c r="OQE131"/>
      <c r="OQG131"/>
      <c r="OQI131"/>
      <c r="OQK131"/>
      <c r="OQM131"/>
      <c r="OQO131"/>
      <c r="OQQ131"/>
      <c r="OQS131"/>
      <c r="OQU131"/>
      <c r="OQW131"/>
      <c r="OQY131"/>
      <c r="ORA131"/>
      <c r="ORC131"/>
      <c r="ORE131"/>
      <c r="ORG131"/>
      <c r="ORI131"/>
      <c r="ORK131"/>
      <c r="ORM131"/>
      <c r="ORO131"/>
      <c r="ORQ131"/>
      <c r="ORS131"/>
      <c r="ORU131"/>
      <c r="ORW131"/>
      <c r="ORY131"/>
      <c r="OSA131"/>
      <c r="OSC131"/>
      <c r="OSE131"/>
      <c r="OSG131"/>
      <c r="OSI131"/>
      <c r="OSK131"/>
      <c r="OSM131"/>
      <c r="OSO131"/>
      <c r="OSQ131"/>
      <c r="OSS131"/>
      <c r="OSU131"/>
      <c r="OSW131"/>
      <c r="OSY131"/>
      <c r="OTA131"/>
      <c r="OTC131"/>
      <c r="OTE131"/>
      <c r="OTG131"/>
      <c r="OTI131"/>
      <c r="OTK131"/>
      <c r="OTM131"/>
      <c r="OTO131"/>
      <c r="OTQ131"/>
      <c r="OTS131"/>
      <c r="OTU131"/>
      <c r="OTW131"/>
      <c r="OTY131"/>
      <c r="OUA131"/>
      <c r="OUC131"/>
      <c r="OUE131"/>
      <c r="OUG131"/>
      <c r="OUI131"/>
      <c r="OUK131"/>
      <c r="OUM131"/>
      <c r="OUO131"/>
      <c r="OUQ131"/>
      <c r="OUS131"/>
      <c r="OUU131"/>
      <c r="OUW131"/>
      <c r="OUY131"/>
      <c r="OVA131"/>
      <c r="OVC131"/>
      <c r="OVE131"/>
      <c r="OVG131"/>
      <c r="OVI131"/>
      <c r="OVK131"/>
      <c r="OVM131"/>
      <c r="OVO131"/>
      <c r="OVQ131"/>
      <c r="OVS131"/>
      <c r="OVU131"/>
      <c r="OVW131"/>
      <c r="OVY131"/>
      <c r="OWA131"/>
      <c r="OWC131"/>
      <c r="OWE131"/>
      <c r="OWG131"/>
      <c r="OWI131"/>
      <c r="OWK131"/>
      <c r="OWM131"/>
      <c r="OWO131"/>
      <c r="OWQ131"/>
      <c r="OWS131"/>
      <c r="OWU131"/>
      <c r="OWW131"/>
      <c r="OWY131"/>
      <c r="OXA131"/>
      <c r="OXC131"/>
      <c r="OXE131"/>
      <c r="OXG131"/>
      <c r="OXI131"/>
      <c r="OXK131"/>
      <c r="OXM131"/>
      <c r="OXO131"/>
      <c r="OXQ131"/>
      <c r="OXS131"/>
      <c r="OXU131"/>
      <c r="OXW131"/>
      <c r="OXY131"/>
      <c r="OYA131"/>
      <c r="OYC131"/>
      <c r="OYE131"/>
      <c r="OYG131"/>
      <c r="OYI131"/>
      <c r="OYK131"/>
      <c r="OYM131"/>
      <c r="OYO131"/>
      <c r="OYQ131"/>
      <c r="OYS131"/>
      <c r="OYU131"/>
      <c r="OYW131"/>
      <c r="OYY131"/>
      <c r="OZA131"/>
      <c r="OZC131"/>
      <c r="OZE131"/>
      <c r="OZG131"/>
      <c r="OZI131"/>
      <c r="OZK131"/>
      <c r="OZM131"/>
      <c r="OZO131"/>
      <c r="OZQ131"/>
      <c r="OZS131"/>
      <c r="OZU131"/>
      <c r="OZW131"/>
      <c r="OZY131"/>
      <c r="PAA131"/>
      <c r="PAC131"/>
      <c r="PAE131"/>
      <c r="PAG131"/>
      <c r="PAI131"/>
      <c r="PAK131"/>
      <c r="PAM131"/>
      <c r="PAO131"/>
      <c r="PAQ131"/>
      <c r="PAS131"/>
      <c r="PAU131"/>
      <c r="PAW131"/>
      <c r="PAY131"/>
      <c r="PBA131"/>
      <c r="PBC131"/>
      <c r="PBE131"/>
      <c r="PBG131"/>
      <c r="PBI131"/>
      <c r="PBK131"/>
      <c r="PBM131"/>
      <c r="PBO131"/>
      <c r="PBQ131"/>
      <c r="PBS131"/>
      <c r="PBU131"/>
      <c r="PBW131"/>
      <c r="PBY131"/>
      <c r="PCA131"/>
      <c r="PCC131"/>
      <c r="PCE131"/>
      <c r="PCG131"/>
      <c r="PCI131"/>
      <c r="PCK131"/>
      <c r="PCM131"/>
      <c r="PCO131"/>
      <c r="PCQ131"/>
      <c r="PCS131"/>
      <c r="PCU131"/>
      <c r="PCW131"/>
      <c r="PCY131"/>
      <c r="PDA131"/>
      <c r="PDC131"/>
      <c r="PDE131"/>
      <c r="PDG131"/>
      <c r="PDI131"/>
      <c r="PDK131"/>
      <c r="PDM131"/>
      <c r="PDO131"/>
      <c r="PDQ131"/>
      <c r="PDS131"/>
      <c r="PDU131"/>
      <c r="PDW131"/>
      <c r="PDY131"/>
      <c r="PEA131"/>
      <c r="PEC131"/>
      <c r="PEE131"/>
      <c r="PEG131"/>
      <c r="PEI131"/>
      <c r="PEK131"/>
      <c r="PEM131"/>
      <c r="PEO131"/>
      <c r="PEQ131"/>
      <c r="PES131"/>
      <c r="PEU131"/>
      <c r="PEW131"/>
      <c r="PEY131"/>
      <c r="PFA131"/>
      <c r="PFC131"/>
      <c r="PFE131"/>
      <c r="PFG131"/>
      <c r="PFI131"/>
      <c r="PFK131"/>
      <c r="PFM131"/>
      <c r="PFO131"/>
      <c r="PFQ131"/>
      <c r="PFS131"/>
      <c r="PFU131"/>
      <c r="PFW131"/>
      <c r="PFY131"/>
      <c r="PGA131"/>
      <c r="PGC131"/>
      <c r="PGE131"/>
      <c r="PGG131"/>
      <c r="PGI131"/>
      <c r="PGK131"/>
      <c r="PGM131"/>
      <c r="PGO131"/>
      <c r="PGQ131"/>
      <c r="PGS131"/>
      <c r="PGU131"/>
      <c r="PGW131"/>
      <c r="PGY131"/>
      <c r="PHA131"/>
      <c r="PHC131"/>
      <c r="PHE131"/>
      <c r="PHG131"/>
      <c r="PHI131"/>
      <c r="PHK131"/>
      <c r="PHM131"/>
      <c r="PHO131"/>
      <c r="PHQ131"/>
      <c r="PHS131"/>
      <c r="PHU131"/>
      <c r="PHW131"/>
      <c r="PHY131"/>
      <c r="PIA131"/>
      <c r="PIC131"/>
      <c r="PIE131"/>
      <c r="PIG131"/>
      <c r="PII131"/>
      <c r="PIK131"/>
      <c r="PIM131"/>
      <c r="PIO131"/>
      <c r="PIQ131"/>
      <c r="PIS131"/>
      <c r="PIU131"/>
      <c r="PIW131"/>
      <c r="PIY131"/>
      <c r="PJA131"/>
      <c r="PJC131"/>
      <c r="PJE131"/>
      <c r="PJG131"/>
      <c r="PJI131"/>
      <c r="PJK131"/>
      <c r="PJM131"/>
      <c r="PJO131"/>
      <c r="PJQ131"/>
      <c r="PJS131"/>
      <c r="PJU131"/>
      <c r="PJW131"/>
      <c r="PJY131"/>
      <c r="PKA131"/>
      <c r="PKC131"/>
      <c r="PKE131"/>
      <c r="PKG131"/>
      <c r="PKI131"/>
      <c r="PKK131"/>
      <c r="PKM131"/>
      <c r="PKO131"/>
      <c r="PKQ131"/>
      <c r="PKS131"/>
      <c r="PKU131"/>
      <c r="PKW131"/>
      <c r="PKY131"/>
      <c r="PLA131"/>
      <c r="PLC131"/>
      <c r="PLE131"/>
      <c r="PLG131"/>
      <c r="PLI131"/>
      <c r="PLK131"/>
      <c r="PLM131"/>
      <c r="PLO131"/>
      <c r="PLQ131"/>
      <c r="PLS131"/>
      <c r="PLU131"/>
      <c r="PLW131"/>
      <c r="PLY131"/>
      <c r="PMA131"/>
      <c r="PMC131"/>
      <c r="PME131"/>
      <c r="PMG131"/>
      <c r="PMI131"/>
      <c r="PMK131"/>
      <c r="PMM131"/>
      <c r="PMO131"/>
      <c r="PMQ131"/>
      <c r="PMS131"/>
      <c r="PMU131"/>
      <c r="PMW131"/>
      <c r="PMY131"/>
      <c r="PNA131"/>
      <c r="PNC131"/>
      <c r="PNE131"/>
      <c r="PNG131"/>
      <c r="PNI131"/>
      <c r="PNK131"/>
      <c r="PNM131"/>
      <c r="PNO131"/>
      <c r="PNQ131"/>
      <c r="PNS131"/>
      <c r="PNU131"/>
      <c r="PNW131"/>
      <c r="PNY131"/>
      <c r="POA131"/>
      <c r="POC131"/>
      <c r="POE131"/>
      <c r="POG131"/>
      <c r="POI131"/>
      <c r="POK131"/>
      <c r="POM131"/>
      <c r="POO131"/>
      <c r="POQ131"/>
      <c r="POS131"/>
      <c r="POU131"/>
      <c r="POW131"/>
      <c r="POY131"/>
      <c r="PPA131"/>
      <c r="PPC131"/>
      <c r="PPE131"/>
      <c r="PPG131"/>
      <c r="PPI131"/>
      <c r="PPK131"/>
      <c r="PPM131"/>
      <c r="PPO131"/>
      <c r="PPQ131"/>
      <c r="PPS131"/>
      <c r="PPU131"/>
      <c r="PPW131"/>
      <c r="PPY131"/>
      <c r="PQA131"/>
      <c r="PQC131"/>
      <c r="PQE131"/>
      <c r="PQG131"/>
      <c r="PQI131"/>
      <c r="PQK131"/>
      <c r="PQM131"/>
      <c r="PQO131"/>
      <c r="PQQ131"/>
      <c r="PQS131"/>
      <c r="PQU131"/>
      <c r="PQW131"/>
      <c r="PQY131"/>
      <c r="PRA131"/>
      <c r="PRC131"/>
      <c r="PRE131"/>
      <c r="PRG131"/>
      <c r="PRI131"/>
      <c r="PRK131"/>
      <c r="PRM131"/>
      <c r="PRO131"/>
      <c r="PRQ131"/>
      <c r="PRS131"/>
      <c r="PRU131"/>
      <c r="PRW131"/>
      <c r="PRY131"/>
      <c r="PSA131"/>
      <c r="PSC131"/>
      <c r="PSE131"/>
      <c r="PSG131"/>
      <c r="PSI131"/>
      <c r="PSK131"/>
      <c r="PSM131"/>
      <c r="PSO131"/>
      <c r="PSQ131"/>
      <c r="PSS131"/>
      <c r="PSU131"/>
      <c r="PSW131"/>
      <c r="PSY131"/>
      <c r="PTA131"/>
      <c r="PTC131"/>
      <c r="PTE131"/>
      <c r="PTG131"/>
      <c r="PTI131"/>
      <c r="PTK131"/>
      <c r="PTM131"/>
      <c r="PTO131"/>
      <c r="PTQ131"/>
      <c r="PTS131"/>
      <c r="PTU131"/>
      <c r="PTW131"/>
      <c r="PTY131"/>
      <c r="PUA131"/>
      <c r="PUC131"/>
      <c r="PUE131"/>
      <c r="PUG131"/>
      <c r="PUI131"/>
      <c r="PUK131"/>
      <c r="PUM131"/>
      <c r="PUO131"/>
      <c r="PUQ131"/>
      <c r="PUS131"/>
      <c r="PUU131"/>
      <c r="PUW131"/>
      <c r="PUY131"/>
      <c r="PVA131"/>
      <c r="PVC131"/>
      <c r="PVE131"/>
      <c r="PVG131"/>
      <c r="PVI131"/>
      <c r="PVK131"/>
      <c r="PVM131"/>
      <c r="PVO131"/>
      <c r="PVQ131"/>
      <c r="PVS131"/>
      <c r="PVU131"/>
      <c r="PVW131"/>
      <c r="PVY131"/>
      <c r="PWA131"/>
      <c r="PWC131"/>
      <c r="PWE131"/>
      <c r="PWG131"/>
      <c r="PWI131"/>
      <c r="PWK131"/>
      <c r="PWM131"/>
      <c r="PWO131"/>
      <c r="PWQ131"/>
      <c r="PWS131"/>
      <c r="PWU131"/>
      <c r="PWW131"/>
      <c r="PWY131"/>
      <c r="PXA131"/>
      <c r="PXC131"/>
      <c r="PXE131"/>
      <c r="PXG131"/>
      <c r="PXI131"/>
      <c r="PXK131"/>
      <c r="PXM131"/>
      <c r="PXO131"/>
      <c r="PXQ131"/>
      <c r="PXS131"/>
      <c r="PXU131"/>
      <c r="PXW131"/>
      <c r="PXY131"/>
      <c r="PYA131"/>
      <c r="PYC131"/>
      <c r="PYE131"/>
      <c r="PYG131"/>
      <c r="PYI131"/>
      <c r="PYK131"/>
      <c r="PYM131"/>
      <c r="PYO131"/>
      <c r="PYQ131"/>
      <c r="PYS131"/>
      <c r="PYU131"/>
      <c r="PYW131"/>
      <c r="PYY131"/>
      <c r="PZA131"/>
      <c r="PZC131"/>
      <c r="PZE131"/>
      <c r="PZG131"/>
      <c r="PZI131"/>
      <c r="PZK131"/>
      <c r="PZM131"/>
      <c r="PZO131"/>
      <c r="PZQ131"/>
      <c r="PZS131"/>
      <c r="PZU131"/>
      <c r="PZW131"/>
      <c r="PZY131"/>
      <c r="QAA131"/>
      <c r="QAC131"/>
      <c r="QAE131"/>
      <c r="QAG131"/>
      <c r="QAI131"/>
      <c r="QAK131"/>
      <c r="QAM131"/>
      <c r="QAO131"/>
      <c r="QAQ131"/>
      <c r="QAS131"/>
      <c r="QAU131"/>
      <c r="QAW131"/>
      <c r="QAY131"/>
      <c r="QBA131"/>
      <c r="QBC131"/>
      <c r="QBE131"/>
      <c r="QBG131"/>
      <c r="QBI131"/>
      <c r="QBK131"/>
      <c r="QBM131"/>
      <c r="QBO131"/>
      <c r="QBQ131"/>
      <c r="QBS131"/>
      <c r="QBU131"/>
      <c r="QBW131"/>
      <c r="QBY131"/>
      <c r="QCA131"/>
      <c r="QCC131"/>
      <c r="QCE131"/>
      <c r="QCG131"/>
      <c r="QCI131"/>
      <c r="QCK131"/>
      <c r="QCM131"/>
      <c r="QCO131"/>
      <c r="QCQ131"/>
      <c r="QCS131"/>
      <c r="QCU131"/>
      <c r="QCW131"/>
      <c r="QCY131"/>
      <c r="QDA131"/>
      <c r="QDC131"/>
      <c r="QDE131"/>
      <c r="QDG131"/>
      <c r="QDI131"/>
      <c r="QDK131"/>
      <c r="QDM131"/>
      <c r="QDO131"/>
      <c r="QDQ131"/>
      <c r="QDS131"/>
      <c r="QDU131"/>
      <c r="QDW131"/>
      <c r="QDY131"/>
      <c r="QEA131"/>
      <c r="QEC131"/>
      <c r="QEE131"/>
      <c r="QEG131"/>
      <c r="QEI131"/>
      <c r="QEK131"/>
      <c r="QEM131"/>
      <c r="QEO131"/>
      <c r="QEQ131"/>
      <c r="QES131"/>
      <c r="QEU131"/>
      <c r="QEW131"/>
      <c r="QEY131"/>
      <c r="QFA131"/>
      <c r="QFC131"/>
      <c r="QFE131"/>
      <c r="QFG131"/>
      <c r="QFI131"/>
      <c r="QFK131"/>
      <c r="QFM131"/>
      <c r="QFO131"/>
      <c r="QFQ131"/>
      <c r="QFS131"/>
      <c r="QFU131"/>
      <c r="QFW131"/>
      <c r="QFY131"/>
      <c r="QGA131"/>
      <c r="QGC131"/>
      <c r="QGE131"/>
      <c r="QGG131"/>
      <c r="QGI131"/>
      <c r="QGK131"/>
      <c r="QGM131"/>
      <c r="QGO131"/>
      <c r="QGQ131"/>
      <c r="QGS131"/>
      <c r="QGU131"/>
      <c r="QGW131"/>
      <c r="QGY131"/>
      <c r="QHA131"/>
      <c r="QHC131"/>
      <c r="QHE131"/>
      <c r="QHG131"/>
      <c r="QHI131"/>
      <c r="QHK131"/>
      <c r="QHM131"/>
      <c r="QHO131"/>
      <c r="QHQ131"/>
      <c r="QHS131"/>
      <c r="QHU131"/>
      <c r="QHW131"/>
      <c r="QHY131"/>
      <c r="QIA131"/>
      <c r="QIC131"/>
      <c r="QIE131"/>
      <c r="QIG131"/>
      <c r="QII131"/>
      <c r="QIK131"/>
      <c r="QIM131"/>
      <c r="QIO131"/>
      <c r="QIQ131"/>
      <c r="QIS131"/>
      <c r="QIU131"/>
      <c r="QIW131"/>
      <c r="QIY131"/>
      <c r="QJA131"/>
      <c r="QJC131"/>
      <c r="QJE131"/>
      <c r="QJG131"/>
      <c r="QJI131"/>
      <c r="QJK131"/>
      <c r="QJM131"/>
      <c r="QJO131"/>
      <c r="QJQ131"/>
      <c r="QJS131"/>
      <c r="QJU131"/>
      <c r="QJW131"/>
      <c r="QJY131"/>
      <c r="QKA131"/>
      <c r="QKC131"/>
      <c r="QKE131"/>
      <c r="QKG131"/>
      <c r="QKI131"/>
      <c r="QKK131"/>
      <c r="QKM131"/>
      <c r="QKO131"/>
      <c r="QKQ131"/>
      <c r="QKS131"/>
      <c r="QKU131"/>
      <c r="QKW131"/>
      <c r="QKY131"/>
      <c r="QLA131"/>
      <c r="QLC131"/>
      <c r="QLE131"/>
      <c r="QLG131"/>
      <c r="QLI131"/>
      <c r="QLK131"/>
      <c r="QLM131"/>
      <c r="QLO131"/>
      <c r="QLQ131"/>
      <c r="QLS131"/>
      <c r="QLU131"/>
      <c r="QLW131"/>
      <c r="QLY131"/>
      <c r="QMA131"/>
      <c r="QMC131"/>
      <c r="QME131"/>
      <c r="QMG131"/>
      <c r="QMI131"/>
      <c r="QMK131"/>
      <c r="QMM131"/>
      <c r="QMO131"/>
      <c r="QMQ131"/>
      <c r="QMS131"/>
      <c r="QMU131"/>
      <c r="QMW131"/>
      <c r="QMY131"/>
      <c r="QNA131"/>
      <c r="QNC131"/>
      <c r="QNE131"/>
      <c r="QNG131"/>
      <c r="QNI131"/>
      <c r="QNK131"/>
      <c r="QNM131"/>
      <c r="QNO131"/>
      <c r="QNQ131"/>
      <c r="QNS131"/>
      <c r="QNU131"/>
      <c r="QNW131"/>
      <c r="QNY131"/>
      <c r="QOA131"/>
      <c r="QOC131"/>
      <c r="QOE131"/>
      <c r="QOG131"/>
      <c r="QOI131"/>
      <c r="QOK131"/>
      <c r="QOM131"/>
      <c r="QOO131"/>
      <c r="QOQ131"/>
      <c r="QOS131"/>
      <c r="QOU131"/>
      <c r="QOW131"/>
      <c r="QOY131"/>
      <c r="QPA131"/>
      <c r="QPC131"/>
      <c r="QPE131"/>
      <c r="QPG131"/>
      <c r="QPI131"/>
      <c r="QPK131"/>
      <c r="QPM131"/>
      <c r="QPO131"/>
      <c r="QPQ131"/>
      <c r="QPS131"/>
      <c r="QPU131"/>
      <c r="QPW131"/>
      <c r="QPY131"/>
      <c r="QQA131"/>
      <c r="QQC131"/>
      <c r="QQE131"/>
      <c r="QQG131"/>
      <c r="QQI131"/>
      <c r="QQK131"/>
      <c r="QQM131"/>
      <c r="QQO131"/>
      <c r="QQQ131"/>
      <c r="QQS131"/>
      <c r="QQU131"/>
      <c r="QQW131"/>
      <c r="QQY131"/>
      <c r="QRA131"/>
      <c r="QRC131"/>
      <c r="QRE131"/>
      <c r="QRG131"/>
      <c r="QRI131"/>
      <c r="QRK131"/>
      <c r="QRM131"/>
      <c r="QRO131"/>
      <c r="QRQ131"/>
      <c r="QRS131"/>
      <c r="QRU131"/>
      <c r="QRW131"/>
      <c r="QRY131"/>
      <c r="QSA131"/>
      <c r="QSC131"/>
      <c r="QSE131"/>
      <c r="QSG131"/>
      <c r="QSI131"/>
      <c r="QSK131"/>
      <c r="QSM131"/>
      <c r="QSO131"/>
      <c r="QSQ131"/>
      <c r="QSS131"/>
      <c r="QSU131"/>
      <c r="QSW131"/>
      <c r="QSY131"/>
      <c r="QTA131"/>
      <c r="QTC131"/>
      <c r="QTE131"/>
      <c r="QTG131"/>
      <c r="QTI131"/>
      <c r="QTK131"/>
      <c r="QTM131"/>
      <c r="QTO131"/>
      <c r="QTQ131"/>
      <c r="QTS131"/>
      <c r="QTU131"/>
      <c r="QTW131"/>
      <c r="QTY131"/>
      <c r="QUA131"/>
      <c r="QUC131"/>
      <c r="QUE131"/>
      <c r="QUG131"/>
      <c r="QUI131"/>
      <c r="QUK131"/>
      <c r="QUM131"/>
      <c r="QUO131"/>
      <c r="QUQ131"/>
      <c r="QUS131"/>
      <c r="QUU131"/>
      <c r="QUW131"/>
      <c r="QUY131"/>
      <c r="QVA131"/>
      <c r="QVC131"/>
      <c r="QVE131"/>
      <c r="QVG131"/>
      <c r="QVI131"/>
      <c r="QVK131"/>
      <c r="QVM131"/>
      <c r="QVO131"/>
      <c r="QVQ131"/>
      <c r="QVS131"/>
      <c r="QVU131"/>
      <c r="QVW131"/>
      <c r="QVY131"/>
      <c r="QWA131"/>
      <c r="QWC131"/>
      <c r="QWE131"/>
      <c r="QWG131"/>
      <c r="QWI131"/>
      <c r="QWK131"/>
      <c r="QWM131"/>
      <c r="QWO131"/>
      <c r="QWQ131"/>
      <c r="QWS131"/>
      <c r="QWU131"/>
      <c r="QWW131"/>
      <c r="QWY131"/>
      <c r="QXA131"/>
      <c r="QXC131"/>
      <c r="QXE131"/>
      <c r="QXG131"/>
      <c r="QXI131"/>
      <c r="QXK131"/>
      <c r="QXM131"/>
      <c r="QXO131"/>
      <c r="QXQ131"/>
      <c r="QXS131"/>
      <c r="QXU131"/>
      <c r="QXW131"/>
      <c r="QXY131"/>
      <c r="QYA131"/>
      <c r="QYC131"/>
      <c r="QYE131"/>
      <c r="QYG131"/>
      <c r="QYI131"/>
      <c r="QYK131"/>
      <c r="QYM131"/>
      <c r="QYO131"/>
      <c r="QYQ131"/>
      <c r="QYS131"/>
      <c r="QYU131"/>
      <c r="QYW131"/>
      <c r="QYY131"/>
      <c r="QZA131"/>
      <c r="QZC131"/>
      <c r="QZE131"/>
      <c r="QZG131"/>
      <c r="QZI131"/>
      <c r="QZK131"/>
      <c r="QZM131"/>
      <c r="QZO131"/>
      <c r="QZQ131"/>
      <c r="QZS131"/>
      <c r="QZU131"/>
      <c r="QZW131"/>
      <c r="QZY131"/>
      <c r="RAA131"/>
      <c r="RAC131"/>
      <c r="RAE131"/>
      <c r="RAG131"/>
      <c r="RAI131"/>
      <c r="RAK131"/>
      <c r="RAM131"/>
      <c r="RAO131"/>
      <c r="RAQ131"/>
      <c r="RAS131"/>
      <c r="RAU131"/>
      <c r="RAW131"/>
      <c r="RAY131"/>
      <c r="RBA131"/>
      <c r="RBC131"/>
      <c r="RBE131"/>
      <c r="RBG131"/>
      <c r="RBI131"/>
      <c r="RBK131"/>
      <c r="RBM131"/>
      <c r="RBO131"/>
      <c r="RBQ131"/>
      <c r="RBS131"/>
      <c r="RBU131"/>
      <c r="RBW131"/>
      <c r="RBY131"/>
      <c r="RCA131"/>
      <c r="RCC131"/>
      <c r="RCE131"/>
      <c r="RCG131"/>
      <c r="RCI131"/>
      <c r="RCK131"/>
      <c r="RCM131"/>
      <c r="RCO131"/>
      <c r="RCQ131"/>
      <c r="RCS131"/>
      <c r="RCU131"/>
      <c r="RCW131"/>
      <c r="RCY131"/>
      <c r="RDA131"/>
      <c r="RDC131"/>
      <c r="RDE131"/>
      <c r="RDG131"/>
      <c r="RDI131"/>
      <c r="RDK131"/>
      <c r="RDM131"/>
      <c r="RDO131"/>
      <c r="RDQ131"/>
      <c r="RDS131"/>
      <c r="RDU131"/>
      <c r="RDW131"/>
      <c r="RDY131"/>
      <c r="REA131"/>
      <c r="REC131"/>
      <c r="REE131"/>
      <c r="REG131"/>
      <c r="REI131"/>
      <c r="REK131"/>
      <c r="REM131"/>
      <c r="REO131"/>
      <c r="REQ131"/>
      <c r="RES131"/>
      <c r="REU131"/>
      <c r="REW131"/>
      <c r="REY131"/>
      <c r="RFA131"/>
      <c r="RFC131"/>
      <c r="RFE131"/>
      <c r="RFG131"/>
      <c r="RFI131"/>
      <c r="RFK131"/>
      <c r="RFM131"/>
      <c r="RFO131"/>
      <c r="RFQ131"/>
      <c r="RFS131"/>
      <c r="RFU131"/>
      <c r="RFW131"/>
      <c r="RFY131"/>
      <c r="RGA131"/>
      <c r="RGC131"/>
      <c r="RGE131"/>
      <c r="RGG131"/>
      <c r="RGI131"/>
      <c r="RGK131"/>
      <c r="RGM131"/>
      <c r="RGO131"/>
      <c r="RGQ131"/>
      <c r="RGS131"/>
      <c r="RGU131"/>
      <c r="RGW131"/>
      <c r="RGY131"/>
      <c r="RHA131"/>
      <c r="RHC131"/>
      <c r="RHE131"/>
      <c r="RHG131"/>
      <c r="RHI131"/>
      <c r="RHK131"/>
      <c r="RHM131"/>
      <c r="RHO131"/>
      <c r="RHQ131"/>
      <c r="RHS131"/>
      <c r="RHU131"/>
      <c r="RHW131"/>
      <c r="RHY131"/>
      <c r="RIA131"/>
      <c r="RIC131"/>
      <c r="RIE131"/>
      <c r="RIG131"/>
      <c r="RII131"/>
      <c r="RIK131"/>
      <c r="RIM131"/>
      <c r="RIO131"/>
      <c r="RIQ131"/>
      <c r="RIS131"/>
      <c r="RIU131"/>
      <c r="RIW131"/>
      <c r="RIY131"/>
      <c r="RJA131"/>
      <c r="RJC131"/>
      <c r="RJE131"/>
      <c r="RJG131"/>
      <c r="RJI131"/>
      <c r="RJK131"/>
      <c r="RJM131"/>
      <c r="RJO131"/>
      <c r="RJQ131"/>
      <c r="RJS131"/>
      <c r="RJU131"/>
      <c r="RJW131"/>
      <c r="RJY131"/>
      <c r="RKA131"/>
      <c r="RKC131"/>
      <c r="RKE131"/>
      <c r="RKG131"/>
      <c r="RKI131"/>
      <c r="RKK131"/>
      <c r="RKM131"/>
      <c r="RKO131"/>
      <c r="RKQ131"/>
      <c r="RKS131"/>
      <c r="RKU131"/>
      <c r="RKW131"/>
      <c r="RKY131"/>
      <c r="RLA131"/>
      <c r="RLC131"/>
      <c r="RLE131"/>
      <c r="RLG131"/>
      <c r="RLI131"/>
      <c r="RLK131"/>
      <c r="RLM131"/>
      <c r="RLO131"/>
      <c r="RLQ131"/>
      <c r="RLS131"/>
      <c r="RLU131"/>
      <c r="RLW131"/>
      <c r="RLY131"/>
      <c r="RMA131"/>
      <c r="RMC131"/>
      <c r="RME131"/>
      <c r="RMG131"/>
      <c r="RMI131"/>
      <c r="RMK131"/>
      <c r="RMM131"/>
      <c r="RMO131"/>
      <c r="RMQ131"/>
      <c r="RMS131"/>
      <c r="RMU131"/>
      <c r="RMW131"/>
      <c r="RMY131"/>
      <c r="RNA131"/>
      <c r="RNC131"/>
      <c r="RNE131"/>
      <c r="RNG131"/>
      <c r="RNI131"/>
      <c r="RNK131"/>
      <c r="RNM131"/>
      <c r="RNO131"/>
      <c r="RNQ131"/>
      <c r="RNS131"/>
      <c r="RNU131"/>
      <c r="RNW131"/>
      <c r="RNY131"/>
      <c r="ROA131"/>
      <c r="ROC131"/>
      <c r="ROE131"/>
      <c r="ROG131"/>
      <c r="ROI131"/>
      <c r="ROK131"/>
      <c r="ROM131"/>
      <c r="ROO131"/>
      <c r="ROQ131"/>
      <c r="ROS131"/>
      <c r="ROU131"/>
      <c r="ROW131"/>
      <c r="ROY131"/>
      <c r="RPA131"/>
      <c r="RPC131"/>
      <c r="RPE131"/>
      <c r="RPG131"/>
      <c r="RPI131"/>
      <c r="RPK131"/>
      <c r="RPM131"/>
      <c r="RPO131"/>
      <c r="RPQ131"/>
      <c r="RPS131"/>
      <c r="RPU131"/>
      <c r="RPW131"/>
      <c r="RPY131"/>
      <c r="RQA131"/>
      <c r="RQC131"/>
      <c r="RQE131"/>
      <c r="RQG131"/>
      <c r="RQI131"/>
      <c r="RQK131"/>
      <c r="RQM131"/>
      <c r="RQO131"/>
      <c r="RQQ131"/>
      <c r="RQS131"/>
      <c r="RQU131"/>
      <c r="RQW131"/>
      <c r="RQY131"/>
      <c r="RRA131"/>
      <c r="RRC131"/>
      <c r="RRE131"/>
      <c r="RRG131"/>
      <c r="RRI131"/>
      <c r="RRK131"/>
      <c r="RRM131"/>
      <c r="RRO131"/>
      <c r="RRQ131"/>
      <c r="RRS131"/>
      <c r="RRU131"/>
      <c r="RRW131"/>
      <c r="RRY131"/>
      <c r="RSA131"/>
      <c r="RSC131"/>
      <c r="RSE131"/>
      <c r="RSG131"/>
      <c r="RSI131"/>
      <c r="RSK131"/>
      <c r="RSM131"/>
      <c r="RSO131"/>
      <c r="RSQ131"/>
      <c r="RSS131"/>
      <c r="RSU131"/>
      <c r="RSW131"/>
      <c r="RSY131"/>
      <c r="RTA131"/>
      <c r="RTC131"/>
      <c r="RTE131"/>
      <c r="RTG131"/>
      <c r="RTI131"/>
      <c r="RTK131"/>
      <c r="RTM131"/>
      <c r="RTO131"/>
      <c r="RTQ131"/>
      <c r="RTS131"/>
      <c r="RTU131"/>
      <c r="RTW131"/>
      <c r="RTY131"/>
      <c r="RUA131"/>
      <c r="RUC131"/>
      <c r="RUE131"/>
      <c r="RUG131"/>
      <c r="RUI131"/>
      <c r="RUK131"/>
      <c r="RUM131"/>
      <c r="RUO131"/>
      <c r="RUQ131"/>
      <c r="RUS131"/>
      <c r="RUU131"/>
      <c r="RUW131"/>
      <c r="RUY131"/>
      <c r="RVA131"/>
      <c r="RVC131"/>
      <c r="RVE131"/>
      <c r="RVG131"/>
      <c r="RVI131"/>
      <c r="RVK131"/>
      <c r="RVM131"/>
      <c r="RVO131"/>
      <c r="RVQ131"/>
      <c r="RVS131"/>
      <c r="RVU131"/>
      <c r="RVW131"/>
      <c r="RVY131"/>
      <c r="RWA131"/>
      <c r="RWC131"/>
      <c r="RWE131"/>
      <c r="RWG131"/>
      <c r="RWI131"/>
      <c r="RWK131"/>
      <c r="RWM131"/>
      <c r="RWO131"/>
      <c r="RWQ131"/>
      <c r="RWS131"/>
      <c r="RWU131"/>
      <c r="RWW131"/>
      <c r="RWY131"/>
      <c r="RXA131"/>
      <c r="RXC131"/>
      <c r="RXE131"/>
      <c r="RXG131"/>
      <c r="RXI131"/>
      <c r="RXK131"/>
      <c r="RXM131"/>
      <c r="RXO131"/>
      <c r="RXQ131"/>
      <c r="RXS131"/>
      <c r="RXU131"/>
      <c r="RXW131"/>
      <c r="RXY131"/>
      <c r="RYA131"/>
      <c r="RYC131"/>
      <c r="RYE131"/>
      <c r="RYG131"/>
      <c r="RYI131"/>
      <c r="RYK131"/>
      <c r="RYM131"/>
      <c r="RYO131"/>
      <c r="RYQ131"/>
      <c r="RYS131"/>
      <c r="RYU131"/>
      <c r="RYW131"/>
      <c r="RYY131"/>
      <c r="RZA131"/>
      <c r="RZC131"/>
      <c r="RZE131"/>
      <c r="RZG131"/>
      <c r="RZI131"/>
      <c r="RZK131"/>
      <c r="RZM131"/>
      <c r="RZO131"/>
      <c r="RZQ131"/>
      <c r="RZS131"/>
      <c r="RZU131"/>
      <c r="RZW131"/>
      <c r="RZY131"/>
      <c r="SAA131"/>
      <c r="SAC131"/>
      <c r="SAE131"/>
      <c r="SAG131"/>
      <c r="SAI131"/>
      <c r="SAK131"/>
      <c r="SAM131"/>
      <c r="SAO131"/>
      <c r="SAQ131"/>
      <c r="SAS131"/>
      <c r="SAU131"/>
      <c r="SAW131"/>
      <c r="SAY131"/>
      <c r="SBA131"/>
      <c r="SBC131"/>
      <c r="SBE131"/>
      <c r="SBG131"/>
      <c r="SBI131"/>
      <c r="SBK131"/>
      <c r="SBM131"/>
      <c r="SBO131"/>
      <c r="SBQ131"/>
      <c r="SBS131"/>
      <c r="SBU131"/>
      <c r="SBW131"/>
      <c r="SBY131"/>
      <c r="SCA131"/>
      <c r="SCC131"/>
      <c r="SCE131"/>
      <c r="SCG131"/>
      <c r="SCI131"/>
      <c r="SCK131"/>
      <c r="SCM131"/>
      <c r="SCO131"/>
      <c r="SCQ131"/>
      <c r="SCS131"/>
      <c r="SCU131"/>
      <c r="SCW131"/>
      <c r="SCY131"/>
      <c r="SDA131"/>
      <c r="SDC131"/>
      <c r="SDE131"/>
      <c r="SDG131"/>
      <c r="SDI131"/>
      <c r="SDK131"/>
      <c r="SDM131"/>
      <c r="SDO131"/>
      <c r="SDQ131"/>
      <c r="SDS131"/>
      <c r="SDU131"/>
      <c r="SDW131"/>
      <c r="SDY131"/>
      <c r="SEA131"/>
      <c r="SEC131"/>
      <c r="SEE131"/>
      <c r="SEG131"/>
      <c r="SEI131"/>
      <c r="SEK131"/>
      <c r="SEM131"/>
      <c r="SEO131"/>
      <c r="SEQ131"/>
      <c r="SES131"/>
      <c r="SEU131"/>
      <c r="SEW131"/>
      <c r="SEY131"/>
      <c r="SFA131"/>
      <c r="SFC131"/>
      <c r="SFE131"/>
      <c r="SFG131"/>
      <c r="SFI131"/>
      <c r="SFK131"/>
      <c r="SFM131"/>
      <c r="SFO131"/>
      <c r="SFQ131"/>
      <c r="SFS131"/>
      <c r="SFU131"/>
      <c r="SFW131"/>
      <c r="SFY131"/>
      <c r="SGA131"/>
      <c r="SGC131"/>
      <c r="SGE131"/>
      <c r="SGG131"/>
      <c r="SGI131"/>
      <c r="SGK131"/>
      <c r="SGM131"/>
      <c r="SGO131"/>
      <c r="SGQ131"/>
      <c r="SGS131"/>
      <c r="SGU131"/>
      <c r="SGW131"/>
      <c r="SGY131"/>
      <c r="SHA131"/>
      <c r="SHC131"/>
      <c r="SHE131"/>
      <c r="SHG131"/>
      <c r="SHI131"/>
      <c r="SHK131"/>
      <c r="SHM131"/>
      <c r="SHO131"/>
      <c r="SHQ131"/>
      <c r="SHS131"/>
      <c r="SHU131"/>
      <c r="SHW131"/>
      <c r="SHY131"/>
      <c r="SIA131"/>
      <c r="SIC131"/>
      <c r="SIE131"/>
      <c r="SIG131"/>
      <c r="SII131"/>
      <c r="SIK131"/>
      <c r="SIM131"/>
      <c r="SIO131"/>
      <c r="SIQ131"/>
      <c r="SIS131"/>
      <c r="SIU131"/>
      <c r="SIW131"/>
      <c r="SIY131"/>
      <c r="SJA131"/>
      <c r="SJC131"/>
      <c r="SJE131"/>
      <c r="SJG131"/>
      <c r="SJI131"/>
      <c r="SJK131"/>
      <c r="SJM131"/>
      <c r="SJO131"/>
      <c r="SJQ131"/>
      <c r="SJS131"/>
      <c r="SJU131"/>
      <c r="SJW131"/>
      <c r="SJY131"/>
      <c r="SKA131"/>
      <c r="SKC131"/>
      <c r="SKE131"/>
      <c r="SKG131"/>
      <c r="SKI131"/>
      <c r="SKK131"/>
      <c r="SKM131"/>
      <c r="SKO131"/>
      <c r="SKQ131"/>
      <c r="SKS131"/>
      <c r="SKU131"/>
      <c r="SKW131"/>
      <c r="SKY131"/>
      <c r="SLA131"/>
      <c r="SLC131"/>
      <c r="SLE131"/>
      <c r="SLG131"/>
      <c r="SLI131"/>
      <c r="SLK131"/>
      <c r="SLM131"/>
      <c r="SLO131"/>
      <c r="SLQ131"/>
      <c r="SLS131"/>
      <c r="SLU131"/>
      <c r="SLW131"/>
      <c r="SLY131"/>
      <c r="SMA131"/>
      <c r="SMC131"/>
      <c r="SME131"/>
      <c r="SMG131"/>
      <c r="SMI131"/>
      <c r="SMK131"/>
      <c r="SMM131"/>
      <c r="SMO131"/>
      <c r="SMQ131"/>
      <c r="SMS131"/>
      <c r="SMU131"/>
      <c r="SMW131"/>
      <c r="SMY131"/>
      <c r="SNA131"/>
      <c r="SNC131"/>
      <c r="SNE131"/>
      <c r="SNG131"/>
      <c r="SNI131"/>
      <c r="SNK131"/>
      <c r="SNM131"/>
      <c r="SNO131"/>
      <c r="SNQ131"/>
      <c r="SNS131"/>
      <c r="SNU131"/>
      <c r="SNW131"/>
      <c r="SNY131"/>
      <c r="SOA131"/>
      <c r="SOC131"/>
      <c r="SOE131"/>
      <c r="SOG131"/>
      <c r="SOI131"/>
      <c r="SOK131"/>
      <c r="SOM131"/>
      <c r="SOO131"/>
      <c r="SOQ131"/>
      <c r="SOS131"/>
      <c r="SOU131"/>
      <c r="SOW131"/>
      <c r="SOY131"/>
      <c r="SPA131"/>
      <c r="SPC131"/>
      <c r="SPE131"/>
      <c r="SPG131"/>
      <c r="SPI131"/>
      <c r="SPK131"/>
      <c r="SPM131"/>
      <c r="SPO131"/>
      <c r="SPQ131"/>
      <c r="SPS131"/>
      <c r="SPU131"/>
      <c r="SPW131"/>
      <c r="SPY131"/>
      <c r="SQA131"/>
      <c r="SQC131"/>
      <c r="SQE131"/>
      <c r="SQG131"/>
      <c r="SQI131"/>
      <c r="SQK131"/>
      <c r="SQM131"/>
      <c r="SQO131"/>
      <c r="SQQ131"/>
      <c r="SQS131"/>
      <c r="SQU131"/>
      <c r="SQW131"/>
      <c r="SQY131"/>
      <c r="SRA131"/>
      <c r="SRC131"/>
      <c r="SRE131"/>
      <c r="SRG131"/>
      <c r="SRI131"/>
      <c r="SRK131"/>
      <c r="SRM131"/>
      <c r="SRO131"/>
      <c r="SRQ131"/>
      <c r="SRS131"/>
      <c r="SRU131"/>
      <c r="SRW131"/>
      <c r="SRY131"/>
      <c r="SSA131"/>
      <c r="SSC131"/>
      <c r="SSE131"/>
      <c r="SSG131"/>
      <c r="SSI131"/>
      <c r="SSK131"/>
      <c r="SSM131"/>
      <c r="SSO131"/>
      <c r="SSQ131"/>
      <c r="SSS131"/>
      <c r="SSU131"/>
      <c r="SSW131"/>
      <c r="SSY131"/>
      <c r="STA131"/>
      <c r="STC131"/>
      <c r="STE131"/>
      <c r="STG131"/>
      <c r="STI131"/>
      <c r="STK131"/>
      <c r="STM131"/>
      <c r="STO131"/>
      <c r="STQ131"/>
      <c r="STS131"/>
      <c r="STU131"/>
      <c r="STW131"/>
      <c r="STY131"/>
      <c r="SUA131"/>
      <c r="SUC131"/>
      <c r="SUE131"/>
      <c r="SUG131"/>
      <c r="SUI131"/>
      <c r="SUK131"/>
      <c r="SUM131"/>
      <c r="SUO131"/>
      <c r="SUQ131"/>
      <c r="SUS131"/>
      <c r="SUU131"/>
      <c r="SUW131"/>
      <c r="SUY131"/>
      <c r="SVA131"/>
      <c r="SVC131"/>
      <c r="SVE131"/>
      <c r="SVG131"/>
      <c r="SVI131"/>
      <c r="SVK131"/>
      <c r="SVM131"/>
      <c r="SVO131"/>
      <c r="SVQ131"/>
      <c r="SVS131"/>
      <c r="SVU131"/>
      <c r="SVW131"/>
      <c r="SVY131"/>
      <c r="SWA131"/>
      <c r="SWC131"/>
      <c r="SWE131"/>
      <c r="SWG131"/>
      <c r="SWI131"/>
      <c r="SWK131"/>
      <c r="SWM131"/>
      <c r="SWO131"/>
      <c r="SWQ131"/>
      <c r="SWS131"/>
      <c r="SWU131"/>
      <c r="SWW131"/>
      <c r="SWY131"/>
      <c r="SXA131"/>
      <c r="SXC131"/>
      <c r="SXE131"/>
      <c r="SXG131"/>
      <c r="SXI131"/>
      <c r="SXK131"/>
      <c r="SXM131"/>
      <c r="SXO131"/>
      <c r="SXQ131"/>
      <c r="SXS131"/>
      <c r="SXU131"/>
      <c r="SXW131"/>
      <c r="SXY131"/>
      <c r="SYA131"/>
      <c r="SYC131"/>
      <c r="SYE131"/>
      <c r="SYG131"/>
      <c r="SYI131"/>
      <c r="SYK131"/>
      <c r="SYM131"/>
      <c r="SYO131"/>
      <c r="SYQ131"/>
      <c r="SYS131"/>
      <c r="SYU131"/>
      <c r="SYW131"/>
      <c r="SYY131"/>
      <c r="SZA131"/>
      <c r="SZC131"/>
      <c r="SZE131"/>
      <c r="SZG131"/>
      <c r="SZI131"/>
      <c r="SZK131"/>
      <c r="SZM131"/>
      <c r="SZO131"/>
      <c r="SZQ131"/>
      <c r="SZS131"/>
      <c r="SZU131"/>
      <c r="SZW131"/>
      <c r="SZY131"/>
      <c r="TAA131"/>
      <c r="TAC131"/>
      <c r="TAE131"/>
      <c r="TAG131"/>
      <c r="TAI131"/>
      <c r="TAK131"/>
      <c r="TAM131"/>
      <c r="TAO131"/>
      <c r="TAQ131"/>
      <c r="TAS131"/>
      <c r="TAU131"/>
      <c r="TAW131"/>
      <c r="TAY131"/>
      <c r="TBA131"/>
      <c r="TBC131"/>
      <c r="TBE131"/>
      <c r="TBG131"/>
      <c r="TBI131"/>
      <c r="TBK131"/>
      <c r="TBM131"/>
      <c r="TBO131"/>
      <c r="TBQ131"/>
      <c r="TBS131"/>
      <c r="TBU131"/>
      <c r="TBW131"/>
      <c r="TBY131"/>
      <c r="TCA131"/>
      <c r="TCC131"/>
      <c r="TCE131"/>
      <c r="TCG131"/>
      <c r="TCI131"/>
      <c r="TCK131"/>
      <c r="TCM131"/>
      <c r="TCO131"/>
      <c r="TCQ131"/>
      <c r="TCS131"/>
      <c r="TCU131"/>
      <c r="TCW131"/>
      <c r="TCY131"/>
      <c r="TDA131"/>
      <c r="TDC131"/>
      <c r="TDE131"/>
      <c r="TDG131"/>
      <c r="TDI131"/>
      <c r="TDK131"/>
      <c r="TDM131"/>
      <c r="TDO131"/>
      <c r="TDQ131"/>
      <c r="TDS131"/>
      <c r="TDU131"/>
      <c r="TDW131"/>
      <c r="TDY131"/>
      <c r="TEA131"/>
      <c r="TEC131"/>
      <c r="TEE131"/>
      <c r="TEG131"/>
      <c r="TEI131"/>
      <c r="TEK131"/>
      <c r="TEM131"/>
      <c r="TEO131"/>
      <c r="TEQ131"/>
      <c r="TES131"/>
      <c r="TEU131"/>
      <c r="TEW131"/>
      <c r="TEY131"/>
      <c r="TFA131"/>
      <c r="TFC131"/>
      <c r="TFE131"/>
      <c r="TFG131"/>
      <c r="TFI131"/>
      <c r="TFK131"/>
      <c r="TFM131"/>
      <c r="TFO131"/>
      <c r="TFQ131"/>
      <c r="TFS131"/>
      <c r="TFU131"/>
      <c r="TFW131"/>
      <c r="TFY131"/>
      <c r="TGA131"/>
      <c r="TGC131"/>
      <c r="TGE131"/>
      <c r="TGG131"/>
      <c r="TGI131"/>
      <c r="TGK131"/>
      <c r="TGM131"/>
      <c r="TGO131"/>
      <c r="TGQ131"/>
      <c r="TGS131"/>
      <c r="TGU131"/>
      <c r="TGW131"/>
      <c r="TGY131"/>
      <c r="THA131"/>
      <c r="THC131"/>
      <c r="THE131"/>
      <c r="THG131"/>
      <c r="THI131"/>
      <c r="THK131"/>
      <c r="THM131"/>
      <c r="THO131"/>
      <c r="THQ131"/>
      <c r="THS131"/>
      <c r="THU131"/>
      <c r="THW131"/>
      <c r="THY131"/>
      <c r="TIA131"/>
      <c r="TIC131"/>
      <c r="TIE131"/>
      <c r="TIG131"/>
      <c r="TII131"/>
      <c r="TIK131"/>
      <c r="TIM131"/>
      <c r="TIO131"/>
      <c r="TIQ131"/>
      <c r="TIS131"/>
      <c r="TIU131"/>
      <c r="TIW131"/>
      <c r="TIY131"/>
      <c r="TJA131"/>
      <c r="TJC131"/>
      <c r="TJE131"/>
      <c r="TJG131"/>
      <c r="TJI131"/>
      <c r="TJK131"/>
      <c r="TJM131"/>
      <c r="TJO131"/>
      <c r="TJQ131"/>
      <c r="TJS131"/>
      <c r="TJU131"/>
      <c r="TJW131"/>
      <c r="TJY131"/>
      <c r="TKA131"/>
      <c r="TKC131"/>
      <c r="TKE131"/>
      <c r="TKG131"/>
      <c r="TKI131"/>
      <c r="TKK131"/>
      <c r="TKM131"/>
      <c r="TKO131"/>
      <c r="TKQ131"/>
      <c r="TKS131"/>
      <c r="TKU131"/>
      <c r="TKW131"/>
      <c r="TKY131"/>
      <c r="TLA131"/>
      <c r="TLC131"/>
      <c r="TLE131"/>
      <c r="TLG131"/>
      <c r="TLI131"/>
      <c r="TLK131"/>
      <c r="TLM131"/>
      <c r="TLO131"/>
      <c r="TLQ131"/>
      <c r="TLS131"/>
      <c r="TLU131"/>
      <c r="TLW131"/>
      <c r="TLY131"/>
      <c r="TMA131"/>
      <c r="TMC131"/>
      <c r="TME131"/>
      <c r="TMG131"/>
      <c r="TMI131"/>
      <c r="TMK131"/>
      <c r="TMM131"/>
      <c r="TMO131"/>
      <c r="TMQ131"/>
      <c r="TMS131"/>
      <c r="TMU131"/>
      <c r="TMW131"/>
      <c r="TMY131"/>
      <c r="TNA131"/>
      <c r="TNC131"/>
      <c r="TNE131"/>
      <c r="TNG131"/>
      <c r="TNI131"/>
      <c r="TNK131"/>
      <c r="TNM131"/>
      <c r="TNO131"/>
      <c r="TNQ131"/>
      <c r="TNS131"/>
      <c r="TNU131"/>
      <c r="TNW131"/>
      <c r="TNY131"/>
      <c r="TOA131"/>
      <c r="TOC131"/>
      <c r="TOE131"/>
      <c r="TOG131"/>
      <c r="TOI131"/>
      <c r="TOK131"/>
      <c r="TOM131"/>
      <c r="TOO131"/>
      <c r="TOQ131"/>
      <c r="TOS131"/>
      <c r="TOU131"/>
      <c r="TOW131"/>
      <c r="TOY131"/>
      <c r="TPA131"/>
      <c r="TPC131"/>
      <c r="TPE131"/>
      <c r="TPG131"/>
      <c r="TPI131"/>
      <c r="TPK131"/>
      <c r="TPM131"/>
      <c r="TPO131"/>
      <c r="TPQ131"/>
      <c r="TPS131"/>
      <c r="TPU131"/>
      <c r="TPW131"/>
      <c r="TPY131"/>
      <c r="TQA131"/>
      <c r="TQC131"/>
      <c r="TQE131"/>
      <c r="TQG131"/>
      <c r="TQI131"/>
      <c r="TQK131"/>
      <c r="TQM131"/>
      <c r="TQO131"/>
      <c r="TQQ131"/>
      <c r="TQS131"/>
      <c r="TQU131"/>
      <c r="TQW131"/>
      <c r="TQY131"/>
      <c r="TRA131"/>
      <c r="TRC131"/>
      <c r="TRE131"/>
      <c r="TRG131"/>
      <c r="TRI131"/>
      <c r="TRK131"/>
      <c r="TRM131"/>
      <c r="TRO131"/>
      <c r="TRQ131"/>
      <c r="TRS131"/>
      <c r="TRU131"/>
      <c r="TRW131"/>
      <c r="TRY131"/>
      <c r="TSA131"/>
      <c r="TSC131"/>
      <c r="TSE131"/>
      <c r="TSG131"/>
      <c r="TSI131"/>
      <c r="TSK131"/>
      <c r="TSM131"/>
      <c r="TSO131"/>
      <c r="TSQ131"/>
      <c r="TSS131"/>
      <c r="TSU131"/>
      <c r="TSW131"/>
      <c r="TSY131"/>
      <c r="TTA131"/>
      <c r="TTC131"/>
      <c r="TTE131"/>
      <c r="TTG131"/>
      <c r="TTI131"/>
      <c r="TTK131"/>
      <c r="TTM131"/>
      <c r="TTO131"/>
      <c r="TTQ131"/>
      <c r="TTS131"/>
      <c r="TTU131"/>
      <c r="TTW131"/>
      <c r="TTY131"/>
      <c r="TUA131"/>
      <c r="TUC131"/>
      <c r="TUE131"/>
      <c r="TUG131"/>
      <c r="TUI131"/>
      <c r="TUK131"/>
      <c r="TUM131"/>
      <c r="TUO131"/>
      <c r="TUQ131"/>
      <c r="TUS131"/>
      <c r="TUU131"/>
      <c r="TUW131"/>
      <c r="TUY131"/>
      <c r="TVA131"/>
      <c r="TVC131"/>
      <c r="TVE131"/>
      <c r="TVG131"/>
      <c r="TVI131"/>
      <c r="TVK131"/>
      <c r="TVM131"/>
      <c r="TVO131"/>
      <c r="TVQ131"/>
      <c r="TVS131"/>
      <c r="TVU131"/>
      <c r="TVW131"/>
      <c r="TVY131"/>
      <c r="TWA131"/>
      <c r="TWC131"/>
      <c r="TWE131"/>
      <c r="TWG131"/>
      <c r="TWI131"/>
      <c r="TWK131"/>
      <c r="TWM131"/>
      <c r="TWO131"/>
      <c r="TWQ131"/>
      <c r="TWS131"/>
      <c r="TWU131"/>
      <c r="TWW131"/>
      <c r="TWY131"/>
      <c r="TXA131"/>
      <c r="TXC131"/>
      <c r="TXE131"/>
      <c r="TXG131"/>
      <c r="TXI131"/>
      <c r="TXK131"/>
      <c r="TXM131"/>
      <c r="TXO131"/>
      <c r="TXQ131"/>
      <c r="TXS131"/>
      <c r="TXU131"/>
      <c r="TXW131"/>
      <c r="TXY131"/>
      <c r="TYA131"/>
      <c r="TYC131"/>
      <c r="TYE131"/>
      <c r="TYG131"/>
      <c r="TYI131"/>
      <c r="TYK131"/>
      <c r="TYM131"/>
      <c r="TYO131"/>
      <c r="TYQ131"/>
      <c r="TYS131"/>
      <c r="TYU131"/>
      <c r="TYW131"/>
      <c r="TYY131"/>
      <c r="TZA131"/>
      <c r="TZC131"/>
      <c r="TZE131"/>
      <c r="TZG131"/>
      <c r="TZI131"/>
      <c r="TZK131"/>
      <c r="TZM131"/>
      <c r="TZO131"/>
      <c r="TZQ131"/>
      <c r="TZS131"/>
      <c r="TZU131"/>
      <c r="TZW131"/>
      <c r="TZY131"/>
      <c r="UAA131"/>
      <c r="UAC131"/>
      <c r="UAE131"/>
      <c r="UAG131"/>
      <c r="UAI131"/>
      <c r="UAK131"/>
      <c r="UAM131"/>
      <c r="UAO131"/>
      <c r="UAQ131"/>
      <c r="UAS131"/>
      <c r="UAU131"/>
      <c r="UAW131"/>
      <c r="UAY131"/>
      <c r="UBA131"/>
      <c r="UBC131"/>
      <c r="UBE131"/>
      <c r="UBG131"/>
      <c r="UBI131"/>
      <c r="UBK131"/>
      <c r="UBM131"/>
      <c r="UBO131"/>
      <c r="UBQ131"/>
      <c r="UBS131"/>
      <c r="UBU131"/>
      <c r="UBW131"/>
      <c r="UBY131"/>
      <c r="UCA131"/>
      <c r="UCC131"/>
      <c r="UCE131"/>
      <c r="UCG131"/>
      <c r="UCI131"/>
      <c r="UCK131"/>
      <c r="UCM131"/>
      <c r="UCO131"/>
      <c r="UCQ131"/>
      <c r="UCS131"/>
      <c r="UCU131"/>
      <c r="UCW131"/>
      <c r="UCY131"/>
      <c r="UDA131"/>
      <c r="UDC131"/>
      <c r="UDE131"/>
      <c r="UDG131"/>
      <c r="UDI131"/>
      <c r="UDK131"/>
      <c r="UDM131"/>
      <c r="UDO131"/>
      <c r="UDQ131"/>
      <c r="UDS131"/>
      <c r="UDU131"/>
      <c r="UDW131"/>
      <c r="UDY131"/>
      <c r="UEA131"/>
      <c r="UEC131"/>
      <c r="UEE131"/>
      <c r="UEG131"/>
      <c r="UEI131"/>
      <c r="UEK131"/>
      <c r="UEM131"/>
      <c r="UEO131"/>
      <c r="UEQ131"/>
      <c r="UES131"/>
      <c r="UEU131"/>
      <c r="UEW131"/>
      <c r="UEY131"/>
      <c r="UFA131"/>
      <c r="UFC131"/>
      <c r="UFE131"/>
      <c r="UFG131"/>
      <c r="UFI131"/>
      <c r="UFK131"/>
      <c r="UFM131"/>
      <c r="UFO131"/>
      <c r="UFQ131"/>
      <c r="UFS131"/>
      <c r="UFU131"/>
      <c r="UFW131"/>
      <c r="UFY131"/>
      <c r="UGA131"/>
      <c r="UGC131"/>
      <c r="UGE131"/>
      <c r="UGG131"/>
      <c r="UGI131"/>
      <c r="UGK131"/>
      <c r="UGM131"/>
      <c r="UGO131"/>
      <c r="UGQ131"/>
      <c r="UGS131"/>
      <c r="UGU131"/>
      <c r="UGW131"/>
      <c r="UGY131"/>
      <c r="UHA131"/>
      <c r="UHC131"/>
      <c r="UHE131"/>
      <c r="UHG131"/>
      <c r="UHI131"/>
      <c r="UHK131"/>
      <c r="UHM131"/>
      <c r="UHO131"/>
      <c r="UHQ131"/>
      <c r="UHS131"/>
      <c r="UHU131"/>
      <c r="UHW131"/>
      <c r="UHY131"/>
      <c r="UIA131"/>
      <c r="UIC131"/>
      <c r="UIE131"/>
      <c r="UIG131"/>
      <c r="UII131"/>
      <c r="UIK131"/>
      <c r="UIM131"/>
      <c r="UIO131"/>
      <c r="UIQ131"/>
      <c r="UIS131"/>
      <c r="UIU131"/>
      <c r="UIW131"/>
      <c r="UIY131"/>
      <c r="UJA131"/>
      <c r="UJC131"/>
      <c r="UJE131"/>
      <c r="UJG131"/>
      <c r="UJI131"/>
      <c r="UJK131"/>
      <c r="UJM131"/>
      <c r="UJO131"/>
      <c r="UJQ131"/>
      <c r="UJS131"/>
      <c r="UJU131"/>
      <c r="UJW131"/>
      <c r="UJY131"/>
      <c r="UKA131"/>
      <c r="UKC131"/>
      <c r="UKE131"/>
      <c r="UKG131"/>
      <c r="UKI131"/>
      <c r="UKK131"/>
      <c r="UKM131"/>
      <c r="UKO131"/>
      <c r="UKQ131"/>
      <c r="UKS131"/>
      <c r="UKU131"/>
      <c r="UKW131"/>
      <c r="UKY131"/>
      <c r="ULA131"/>
      <c r="ULC131"/>
      <c r="ULE131"/>
      <c r="ULG131"/>
      <c r="ULI131"/>
      <c r="ULK131"/>
      <c r="ULM131"/>
      <c r="ULO131"/>
      <c r="ULQ131"/>
      <c r="ULS131"/>
      <c r="ULU131"/>
      <c r="ULW131"/>
      <c r="ULY131"/>
      <c r="UMA131"/>
      <c r="UMC131"/>
      <c r="UME131"/>
      <c r="UMG131"/>
      <c r="UMI131"/>
      <c r="UMK131"/>
      <c r="UMM131"/>
      <c r="UMO131"/>
      <c r="UMQ131"/>
      <c r="UMS131"/>
      <c r="UMU131"/>
      <c r="UMW131"/>
      <c r="UMY131"/>
      <c r="UNA131"/>
      <c r="UNC131"/>
      <c r="UNE131"/>
      <c r="UNG131"/>
      <c r="UNI131"/>
      <c r="UNK131"/>
      <c r="UNM131"/>
      <c r="UNO131"/>
      <c r="UNQ131"/>
      <c r="UNS131"/>
      <c r="UNU131"/>
      <c r="UNW131"/>
      <c r="UNY131"/>
      <c r="UOA131"/>
      <c r="UOC131"/>
      <c r="UOE131"/>
      <c r="UOG131"/>
      <c r="UOI131"/>
      <c r="UOK131"/>
      <c r="UOM131"/>
      <c r="UOO131"/>
      <c r="UOQ131"/>
      <c r="UOS131"/>
      <c r="UOU131"/>
      <c r="UOW131"/>
      <c r="UOY131"/>
      <c r="UPA131"/>
      <c r="UPC131"/>
      <c r="UPE131"/>
      <c r="UPG131"/>
      <c r="UPI131"/>
      <c r="UPK131"/>
      <c r="UPM131"/>
      <c r="UPO131"/>
      <c r="UPQ131"/>
      <c r="UPS131"/>
      <c r="UPU131"/>
      <c r="UPW131"/>
      <c r="UPY131"/>
      <c r="UQA131"/>
      <c r="UQC131"/>
      <c r="UQE131"/>
      <c r="UQG131"/>
      <c r="UQI131"/>
      <c r="UQK131"/>
      <c r="UQM131"/>
      <c r="UQO131"/>
      <c r="UQQ131"/>
      <c r="UQS131"/>
      <c r="UQU131"/>
      <c r="UQW131"/>
      <c r="UQY131"/>
      <c r="URA131"/>
      <c r="URC131"/>
      <c r="URE131"/>
      <c r="URG131"/>
      <c r="URI131"/>
      <c r="URK131"/>
      <c r="URM131"/>
      <c r="URO131"/>
      <c r="URQ131"/>
      <c r="URS131"/>
      <c r="URU131"/>
      <c r="URW131"/>
      <c r="URY131"/>
      <c r="USA131"/>
      <c r="USC131"/>
      <c r="USE131"/>
      <c r="USG131"/>
      <c r="USI131"/>
      <c r="USK131"/>
      <c r="USM131"/>
      <c r="USO131"/>
      <c r="USQ131"/>
      <c r="USS131"/>
      <c r="USU131"/>
      <c r="USW131"/>
      <c r="USY131"/>
      <c r="UTA131"/>
      <c r="UTC131"/>
      <c r="UTE131"/>
      <c r="UTG131"/>
      <c r="UTI131"/>
      <c r="UTK131"/>
      <c r="UTM131"/>
      <c r="UTO131"/>
      <c r="UTQ131"/>
      <c r="UTS131"/>
      <c r="UTU131"/>
      <c r="UTW131"/>
      <c r="UTY131"/>
      <c r="UUA131"/>
      <c r="UUC131"/>
      <c r="UUE131"/>
      <c r="UUG131"/>
      <c r="UUI131"/>
      <c r="UUK131"/>
      <c r="UUM131"/>
      <c r="UUO131"/>
      <c r="UUQ131"/>
      <c r="UUS131"/>
      <c r="UUU131"/>
      <c r="UUW131"/>
      <c r="UUY131"/>
      <c r="UVA131"/>
      <c r="UVC131"/>
      <c r="UVE131"/>
      <c r="UVG131"/>
      <c r="UVI131"/>
      <c r="UVK131"/>
      <c r="UVM131"/>
      <c r="UVO131"/>
      <c r="UVQ131"/>
      <c r="UVS131"/>
      <c r="UVU131"/>
      <c r="UVW131"/>
      <c r="UVY131"/>
      <c r="UWA131"/>
      <c r="UWC131"/>
      <c r="UWE131"/>
      <c r="UWG131"/>
      <c r="UWI131"/>
      <c r="UWK131"/>
      <c r="UWM131"/>
      <c r="UWO131"/>
      <c r="UWQ131"/>
      <c r="UWS131"/>
      <c r="UWU131"/>
      <c r="UWW131"/>
      <c r="UWY131"/>
      <c r="UXA131"/>
      <c r="UXC131"/>
      <c r="UXE131"/>
      <c r="UXG131"/>
      <c r="UXI131"/>
      <c r="UXK131"/>
      <c r="UXM131"/>
      <c r="UXO131"/>
      <c r="UXQ131"/>
      <c r="UXS131"/>
      <c r="UXU131"/>
      <c r="UXW131"/>
      <c r="UXY131"/>
      <c r="UYA131"/>
      <c r="UYC131"/>
      <c r="UYE131"/>
      <c r="UYG131"/>
      <c r="UYI131"/>
      <c r="UYK131"/>
      <c r="UYM131"/>
      <c r="UYO131"/>
      <c r="UYQ131"/>
      <c r="UYS131"/>
      <c r="UYU131"/>
      <c r="UYW131"/>
      <c r="UYY131"/>
      <c r="UZA131"/>
      <c r="UZC131"/>
      <c r="UZE131"/>
      <c r="UZG131"/>
      <c r="UZI131"/>
      <c r="UZK131"/>
      <c r="UZM131"/>
      <c r="UZO131"/>
      <c r="UZQ131"/>
      <c r="UZS131"/>
      <c r="UZU131"/>
      <c r="UZW131"/>
      <c r="UZY131"/>
      <c r="VAA131"/>
      <c r="VAC131"/>
      <c r="VAE131"/>
      <c r="VAG131"/>
      <c r="VAI131"/>
      <c r="VAK131"/>
      <c r="VAM131"/>
      <c r="VAO131"/>
      <c r="VAQ131"/>
      <c r="VAS131"/>
      <c r="VAU131"/>
      <c r="VAW131"/>
      <c r="VAY131"/>
      <c r="VBA131"/>
      <c r="VBC131"/>
      <c r="VBE131"/>
      <c r="VBG131"/>
      <c r="VBI131"/>
      <c r="VBK131"/>
      <c r="VBM131"/>
      <c r="VBO131"/>
      <c r="VBQ131"/>
      <c r="VBS131"/>
      <c r="VBU131"/>
      <c r="VBW131"/>
      <c r="VBY131"/>
      <c r="VCA131"/>
      <c r="VCC131"/>
      <c r="VCE131"/>
      <c r="VCG131"/>
      <c r="VCI131"/>
      <c r="VCK131"/>
      <c r="VCM131"/>
      <c r="VCO131"/>
      <c r="VCQ131"/>
      <c r="VCS131"/>
      <c r="VCU131"/>
      <c r="VCW131"/>
      <c r="VCY131"/>
      <c r="VDA131"/>
      <c r="VDC131"/>
      <c r="VDE131"/>
      <c r="VDG131"/>
      <c r="VDI131"/>
      <c r="VDK131"/>
      <c r="VDM131"/>
      <c r="VDO131"/>
      <c r="VDQ131"/>
      <c r="VDS131"/>
      <c r="VDU131"/>
      <c r="VDW131"/>
      <c r="VDY131"/>
      <c r="VEA131"/>
      <c r="VEC131"/>
      <c r="VEE131"/>
      <c r="VEG131"/>
      <c r="VEI131"/>
      <c r="VEK131"/>
      <c r="VEM131"/>
      <c r="VEO131"/>
      <c r="VEQ131"/>
      <c r="VES131"/>
      <c r="VEU131"/>
      <c r="VEW131"/>
      <c r="VEY131"/>
      <c r="VFA131"/>
      <c r="VFC131"/>
      <c r="VFE131"/>
      <c r="VFG131"/>
      <c r="VFI131"/>
      <c r="VFK131"/>
      <c r="VFM131"/>
      <c r="VFO131"/>
      <c r="VFQ131"/>
      <c r="VFS131"/>
      <c r="VFU131"/>
      <c r="VFW131"/>
      <c r="VFY131"/>
      <c r="VGA131"/>
      <c r="VGC131"/>
      <c r="VGE131"/>
      <c r="VGG131"/>
      <c r="VGI131"/>
      <c r="VGK131"/>
      <c r="VGM131"/>
      <c r="VGO131"/>
      <c r="VGQ131"/>
      <c r="VGS131"/>
      <c r="VGU131"/>
      <c r="VGW131"/>
      <c r="VGY131"/>
      <c r="VHA131"/>
      <c r="VHC131"/>
      <c r="VHE131"/>
      <c r="VHG131"/>
      <c r="VHI131"/>
      <c r="VHK131"/>
      <c r="VHM131"/>
      <c r="VHO131"/>
      <c r="VHQ131"/>
      <c r="VHS131"/>
      <c r="VHU131"/>
      <c r="VHW131"/>
      <c r="VHY131"/>
      <c r="VIA131"/>
      <c r="VIC131"/>
      <c r="VIE131"/>
      <c r="VIG131"/>
      <c r="VII131"/>
      <c r="VIK131"/>
      <c r="VIM131"/>
      <c r="VIO131"/>
      <c r="VIQ131"/>
      <c r="VIS131"/>
      <c r="VIU131"/>
      <c r="VIW131"/>
      <c r="VIY131"/>
      <c r="VJA131"/>
      <c r="VJC131"/>
      <c r="VJE131"/>
      <c r="VJG131"/>
      <c r="VJI131"/>
      <c r="VJK131"/>
      <c r="VJM131"/>
      <c r="VJO131"/>
      <c r="VJQ131"/>
      <c r="VJS131"/>
      <c r="VJU131"/>
      <c r="VJW131"/>
      <c r="VJY131"/>
      <c r="VKA131"/>
      <c r="VKC131"/>
      <c r="VKE131"/>
      <c r="VKG131"/>
      <c r="VKI131"/>
      <c r="VKK131"/>
      <c r="VKM131"/>
      <c r="VKO131"/>
      <c r="VKQ131"/>
      <c r="VKS131"/>
      <c r="VKU131"/>
      <c r="VKW131"/>
      <c r="VKY131"/>
      <c r="VLA131"/>
      <c r="VLC131"/>
      <c r="VLE131"/>
      <c r="VLG131"/>
      <c r="VLI131"/>
      <c r="VLK131"/>
      <c r="VLM131"/>
      <c r="VLO131"/>
      <c r="VLQ131"/>
      <c r="VLS131"/>
      <c r="VLU131"/>
      <c r="VLW131"/>
      <c r="VLY131"/>
      <c r="VMA131"/>
      <c r="VMC131"/>
      <c r="VME131"/>
      <c r="VMG131"/>
      <c r="VMI131"/>
      <c r="VMK131"/>
      <c r="VMM131"/>
      <c r="VMO131"/>
      <c r="VMQ131"/>
      <c r="VMS131"/>
      <c r="VMU131"/>
      <c r="VMW131"/>
      <c r="VMY131"/>
      <c r="VNA131"/>
      <c r="VNC131"/>
      <c r="VNE131"/>
      <c r="VNG131"/>
      <c r="VNI131"/>
      <c r="VNK131"/>
      <c r="VNM131"/>
      <c r="VNO131"/>
      <c r="VNQ131"/>
      <c r="VNS131"/>
      <c r="VNU131"/>
      <c r="VNW131"/>
      <c r="VNY131"/>
      <c r="VOA131"/>
      <c r="VOC131"/>
      <c r="VOE131"/>
      <c r="VOG131"/>
      <c r="VOI131"/>
      <c r="VOK131"/>
      <c r="VOM131"/>
      <c r="VOO131"/>
      <c r="VOQ131"/>
      <c r="VOS131"/>
      <c r="VOU131"/>
      <c r="VOW131"/>
      <c r="VOY131"/>
      <c r="VPA131"/>
      <c r="VPC131"/>
      <c r="VPE131"/>
      <c r="VPG131"/>
      <c r="VPI131"/>
      <c r="VPK131"/>
      <c r="VPM131"/>
      <c r="VPO131"/>
      <c r="VPQ131"/>
      <c r="VPS131"/>
      <c r="VPU131"/>
      <c r="VPW131"/>
      <c r="VPY131"/>
      <c r="VQA131"/>
      <c r="VQC131"/>
      <c r="VQE131"/>
      <c r="VQG131"/>
      <c r="VQI131"/>
      <c r="VQK131"/>
      <c r="VQM131"/>
      <c r="VQO131"/>
      <c r="VQQ131"/>
      <c r="VQS131"/>
      <c r="VQU131"/>
      <c r="VQW131"/>
      <c r="VQY131"/>
      <c r="VRA131"/>
      <c r="VRC131"/>
      <c r="VRE131"/>
      <c r="VRG131"/>
      <c r="VRI131"/>
      <c r="VRK131"/>
      <c r="VRM131"/>
      <c r="VRO131"/>
      <c r="VRQ131"/>
      <c r="VRS131"/>
      <c r="VRU131"/>
      <c r="VRW131"/>
      <c r="VRY131"/>
      <c r="VSA131"/>
      <c r="VSC131"/>
      <c r="VSE131"/>
      <c r="VSG131"/>
      <c r="VSI131"/>
      <c r="VSK131"/>
      <c r="VSM131"/>
      <c r="VSO131"/>
      <c r="VSQ131"/>
      <c r="VSS131"/>
      <c r="VSU131"/>
      <c r="VSW131"/>
      <c r="VSY131"/>
      <c r="VTA131"/>
      <c r="VTC131"/>
      <c r="VTE131"/>
      <c r="VTG131"/>
      <c r="VTI131"/>
      <c r="VTK131"/>
      <c r="VTM131"/>
      <c r="VTO131"/>
      <c r="VTQ131"/>
      <c r="VTS131"/>
      <c r="VTU131"/>
      <c r="VTW131"/>
      <c r="VTY131"/>
      <c r="VUA131"/>
      <c r="VUC131"/>
      <c r="VUE131"/>
      <c r="VUG131"/>
      <c r="VUI131"/>
      <c r="VUK131"/>
      <c r="VUM131"/>
      <c r="VUO131"/>
      <c r="VUQ131"/>
      <c r="VUS131"/>
      <c r="VUU131"/>
      <c r="VUW131"/>
      <c r="VUY131"/>
      <c r="VVA131"/>
      <c r="VVC131"/>
      <c r="VVE131"/>
      <c r="VVG131"/>
      <c r="VVI131"/>
      <c r="VVK131"/>
      <c r="VVM131"/>
      <c r="VVO131"/>
      <c r="VVQ131"/>
      <c r="VVS131"/>
      <c r="VVU131"/>
      <c r="VVW131"/>
      <c r="VVY131"/>
      <c r="VWA131"/>
      <c r="VWC131"/>
      <c r="VWE131"/>
      <c r="VWG131"/>
      <c r="VWI131"/>
      <c r="VWK131"/>
      <c r="VWM131"/>
      <c r="VWO131"/>
      <c r="VWQ131"/>
      <c r="VWS131"/>
      <c r="VWU131"/>
      <c r="VWW131"/>
      <c r="VWY131"/>
      <c r="VXA131"/>
      <c r="VXC131"/>
      <c r="VXE131"/>
      <c r="VXG131"/>
      <c r="VXI131"/>
      <c r="VXK131"/>
      <c r="VXM131"/>
      <c r="VXO131"/>
      <c r="VXQ131"/>
      <c r="VXS131"/>
      <c r="VXU131"/>
      <c r="VXW131"/>
      <c r="VXY131"/>
      <c r="VYA131"/>
      <c r="VYC131"/>
      <c r="VYE131"/>
      <c r="VYG131"/>
      <c r="VYI131"/>
      <c r="VYK131"/>
      <c r="VYM131"/>
      <c r="VYO131"/>
      <c r="VYQ131"/>
      <c r="VYS131"/>
      <c r="VYU131"/>
      <c r="VYW131"/>
      <c r="VYY131"/>
      <c r="VZA131"/>
      <c r="VZC131"/>
      <c r="VZE131"/>
      <c r="VZG131"/>
      <c r="VZI131"/>
      <c r="VZK131"/>
      <c r="VZM131"/>
      <c r="VZO131"/>
      <c r="VZQ131"/>
      <c r="VZS131"/>
      <c r="VZU131"/>
      <c r="VZW131"/>
      <c r="VZY131"/>
      <c r="WAA131"/>
      <c r="WAC131"/>
      <c r="WAE131"/>
      <c r="WAG131"/>
      <c r="WAI131"/>
      <c r="WAK131"/>
      <c r="WAM131"/>
      <c r="WAO131"/>
      <c r="WAQ131"/>
      <c r="WAS131"/>
      <c r="WAU131"/>
      <c r="WAW131"/>
      <c r="WAY131"/>
      <c r="WBA131"/>
      <c r="WBC131"/>
      <c r="WBE131"/>
      <c r="WBG131"/>
      <c r="WBI131"/>
      <c r="WBK131"/>
      <c r="WBM131"/>
      <c r="WBO131"/>
      <c r="WBQ131"/>
      <c r="WBS131"/>
      <c r="WBU131"/>
      <c r="WBW131"/>
      <c r="WBY131"/>
      <c r="WCA131"/>
      <c r="WCC131"/>
      <c r="WCE131"/>
      <c r="WCG131"/>
      <c r="WCI131"/>
      <c r="WCK131"/>
      <c r="WCM131"/>
      <c r="WCO131"/>
      <c r="WCQ131"/>
      <c r="WCS131"/>
      <c r="WCU131"/>
      <c r="WCW131"/>
      <c r="WCY131"/>
      <c r="WDA131"/>
      <c r="WDC131"/>
      <c r="WDE131"/>
      <c r="WDG131"/>
      <c r="WDI131"/>
      <c r="WDK131"/>
      <c r="WDM131"/>
      <c r="WDO131"/>
      <c r="WDQ131"/>
      <c r="WDS131"/>
      <c r="WDU131"/>
      <c r="WDW131"/>
      <c r="WDY131"/>
      <c r="WEA131"/>
      <c r="WEC131"/>
      <c r="WEE131"/>
      <c r="WEG131"/>
      <c r="WEI131"/>
      <c r="WEK131"/>
      <c r="WEM131"/>
      <c r="WEO131"/>
      <c r="WEQ131"/>
      <c r="WES131"/>
      <c r="WEU131"/>
      <c r="WEW131"/>
      <c r="WEY131"/>
      <c r="WFA131"/>
      <c r="WFC131"/>
      <c r="WFE131"/>
      <c r="WFG131"/>
      <c r="WFI131"/>
      <c r="WFK131"/>
      <c r="WFM131"/>
      <c r="WFO131"/>
      <c r="WFQ131"/>
      <c r="WFS131"/>
      <c r="WFU131"/>
      <c r="WFW131"/>
      <c r="WFY131"/>
      <c r="WGA131"/>
      <c r="WGC131"/>
      <c r="WGE131"/>
      <c r="WGG131"/>
      <c r="WGI131"/>
      <c r="WGK131"/>
      <c r="WGM131"/>
      <c r="WGO131"/>
      <c r="WGQ131"/>
      <c r="WGS131"/>
      <c r="WGU131"/>
      <c r="WGW131"/>
      <c r="WGY131"/>
      <c r="WHA131"/>
      <c r="WHC131"/>
      <c r="WHE131"/>
      <c r="WHG131"/>
      <c r="WHI131"/>
      <c r="WHK131"/>
      <c r="WHM131"/>
      <c r="WHO131"/>
      <c r="WHQ131"/>
      <c r="WHS131"/>
      <c r="WHU131"/>
      <c r="WHW131"/>
      <c r="WHY131"/>
      <c r="WIA131"/>
      <c r="WIC131"/>
      <c r="WIE131"/>
      <c r="WIG131"/>
      <c r="WII131"/>
      <c r="WIK131"/>
      <c r="WIM131"/>
      <c r="WIO131"/>
      <c r="WIQ131"/>
      <c r="WIS131"/>
      <c r="WIU131"/>
      <c r="WIW131"/>
      <c r="WIY131"/>
      <c r="WJA131"/>
      <c r="WJC131"/>
      <c r="WJE131"/>
      <c r="WJG131"/>
      <c r="WJI131"/>
      <c r="WJK131"/>
      <c r="WJM131"/>
      <c r="WJO131"/>
      <c r="WJQ131"/>
      <c r="WJS131"/>
      <c r="WJU131"/>
      <c r="WJW131"/>
      <c r="WJY131"/>
      <c r="WKA131"/>
      <c r="WKC131"/>
      <c r="WKE131"/>
      <c r="WKG131"/>
      <c r="WKI131"/>
      <c r="WKK131"/>
      <c r="WKM131"/>
      <c r="WKO131"/>
      <c r="WKQ131"/>
      <c r="WKS131"/>
      <c r="WKU131"/>
      <c r="WKW131"/>
      <c r="WKY131"/>
      <c r="WLA131"/>
      <c r="WLC131"/>
      <c r="WLE131"/>
      <c r="WLG131"/>
      <c r="WLI131"/>
      <c r="WLK131"/>
      <c r="WLM131"/>
      <c r="WLO131"/>
      <c r="WLQ131"/>
      <c r="WLS131"/>
      <c r="WLU131"/>
      <c r="WLW131"/>
      <c r="WLY131"/>
      <c r="WMA131"/>
      <c r="WMC131"/>
      <c r="WME131"/>
      <c r="WMG131"/>
      <c r="WMI131"/>
      <c r="WMK131"/>
      <c r="WMM131"/>
      <c r="WMO131"/>
      <c r="WMQ131"/>
      <c r="WMS131"/>
      <c r="WMU131"/>
      <c r="WMW131"/>
      <c r="WMY131"/>
      <c r="WNA131"/>
      <c r="WNC131"/>
      <c r="WNE131"/>
      <c r="WNG131"/>
      <c r="WNI131"/>
      <c r="WNK131"/>
      <c r="WNM131"/>
      <c r="WNO131"/>
      <c r="WNQ131"/>
      <c r="WNS131"/>
      <c r="WNU131"/>
      <c r="WNW131"/>
      <c r="WNY131"/>
      <c r="WOA131"/>
      <c r="WOC131"/>
      <c r="WOE131"/>
      <c r="WOG131"/>
      <c r="WOI131"/>
      <c r="WOK131"/>
      <c r="WOM131"/>
      <c r="WOO131"/>
      <c r="WOQ131"/>
      <c r="WOS131"/>
      <c r="WOU131"/>
      <c r="WOW131"/>
      <c r="WOY131"/>
      <c r="WPA131"/>
      <c r="WPC131"/>
      <c r="WPE131"/>
      <c r="WPG131"/>
      <c r="WPI131"/>
      <c r="WPK131"/>
      <c r="WPM131"/>
      <c r="WPO131"/>
      <c r="WPQ131"/>
      <c r="WPS131"/>
      <c r="WPU131"/>
      <c r="WPW131"/>
      <c r="WPY131"/>
      <c r="WQA131"/>
      <c r="WQC131"/>
      <c r="WQE131"/>
      <c r="WQG131"/>
      <c r="WQI131"/>
      <c r="WQK131"/>
      <c r="WQM131"/>
      <c r="WQO131"/>
      <c r="WQQ131"/>
      <c r="WQS131"/>
      <c r="WQU131"/>
      <c r="WQW131"/>
      <c r="WQY131"/>
      <c r="WRA131"/>
      <c r="WRC131"/>
      <c r="WRE131"/>
      <c r="WRG131"/>
      <c r="WRI131"/>
      <c r="WRK131"/>
      <c r="WRM131"/>
      <c r="WRO131"/>
      <c r="WRQ131"/>
      <c r="WRS131"/>
      <c r="WRU131"/>
      <c r="WRW131"/>
      <c r="WRY131"/>
      <c r="WSA131"/>
      <c r="WSC131"/>
      <c r="WSE131"/>
      <c r="WSG131"/>
      <c r="WSI131"/>
      <c r="WSK131"/>
      <c r="WSM131"/>
      <c r="WSO131"/>
      <c r="WSQ131"/>
      <c r="WSS131"/>
      <c r="WSU131"/>
      <c r="WSW131"/>
      <c r="WSY131"/>
      <c r="WTA131"/>
      <c r="WTC131"/>
      <c r="WTE131"/>
      <c r="WTG131"/>
      <c r="WTI131"/>
      <c r="WTK131"/>
      <c r="WTM131"/>
      <c r="WTO131"/>
      <c r="WTQ131"/>
      <c r="WTS131"/>
      <c r="WTU131"/>
      <c r="WTW131"/>
      <c r="WTY131"/>
      <c r="WUA131"/>
      <c r="WUC131"/>
      <c r="WUE131"/>
      <c r="WUG131"/>
      <c r="WUI131"/>
      <c r="WUK131"/>
      <c r="WUM131"/>
      <c r="WUO131"/>
      <c r="WUQ131"/>
      <c r="WUS131"/>
      <c r="WUU131"/>
      <c r="WUW131"/>
      <c r="WUY131"/>
      <c r="WVA131"/>
      <c r="WVC131"/>
      <c r="WVE131"/>
      <c r="WVG131"/>
      <c r="WVI131"/>
      <c r="WVK131"/>
      <c r="WVM131"/>
      <c r="WVO131"/>
      <c r="WVQ131"/>
      <c r="WVS131"/>
      <c r="WVU131"/>
      <c r="WVW131"/>
      <c r="WVY131"/>
      <c r="WWA131"/>
      <c r="WWC131"/>
      <c r="WWE131"/>
      <c r="WWG131"/>
      <c r="WWI131"/>
      <c r="WWK131"/>
      <c r="WWM131"/>
      <c r="WWO131"/>
      <c r="WWQ131"/>
      <c r="WWS131"/>
      <c r="WWU131"/>
      <c r="WWW131"/>
      <c r="WWY131"/>
      <c r="WXA131"/>
      <c r="WXC131"/>
      <c r="WXE131"/>
      <c r="WXG131"/>
      <c r="WXI131"/>
      <c r="WXK131"/>
      <c r="WXM131"/>
      <c r="WXO131"/>
      <c r="WXQ131"/>
      <c r="WXS131"/>
      <c r="WXU131"/>
      <c r="WXW131"/>
      <c r="WXY131"/>
      <c r="WYA131"/>
      <c r="WYC131"/>
      <c r="WYE131"/>
      <c r="WYG131"/>
      <c r="WYI131"/>
      <c r="WYK131"/>
      <c r="WYM131"/>
      <c r="WYO131"/>
      <c r="WYQ131"/>
      <c r="WYS131"/>
      <c r="WYU131"/>
      <c r="WYW131"/>
      <c r="WYY131"/>
      <c r="WZA131"/>
      <c r="WZC131"/>
      <c r="WZE131"/>
      <c r="WZG131"/>
      <c r="WZI131"/>
      <c r="WZK131"/>
      <c r="WZM131"/>
      <c r="WZO131"/>
      <c r="WZQ131"/>
      <c r="WZS131"/>
      <c r="WZU131"/>
      <c r="WZW131"/>
      <c r="WZY131"/>
      <c r="XAA131"/>
      <c r="XAC131"/>
      <c r="XAE131"/>
      <c r="XAG131"/>
      <c r="XAI131"/>
      <c r="XAK131"/>
      <c r="XAM131"/>
      <c r="XAO131"/>
      <c r="XAQ131"/>
      <c r="XAS131"/>
      <c r="XAU131"/>
      <c r="XAW131"/>
      <c r="XAY131"/>
      <c r="XBA131"/>
      <c r="XBC131"/>
      <c r="XBE131"/>
      <c r="XBG131"/>
      <c r="XBI131"/>
      <c r="XBK131"/>
      <c r="XBM131"/>
      <c r="XBO131"/>
      <c r="XBQ131"/>
      <c r="XBS131"/>
      <c r="XBU131"/>
      <c r="XBW131"/>
      <c r="XBY131"/>
      <c r="XCA131"/>
      <c r="XCC131"/>
      <c r="XCE131"/>
      <c r="XCG131"/>
      <c r="XCI131"/>
      <c r="XCK131"/>
      <c r="XCM131"/>
      <c r="XCO131"/>
      <c r="XCQ131"/>
      <c r="XCS131"/>
      <c r="XCU131"/>
      <c r="XCW131"/>
      <c r="XCY131"/>
      <c r="XDA131"/>
      <c r="XDC131"/>
      <c r="XDE131"/>
      <c r="XDG131"/>
      <c r="XDI131"/>
      <c r="XDK131"/>
      <c r="XDM131"/>
      <c r="XDO131"/>
      <c r="XDQ131"/>
      <c r="XDS131"/>
      <c r="XDU131"/>
      <c r="XDW131"/>
      <c r="XDY131"/>
      <c r="XEA131"/>
      <c r="XEC131"/>
      <c r="XEE131"/>
      <c r="XEG131"/>
      <c r="XEI131"/>
      <c r="XEK131"/>
      <c r="XEM131"/>
      <c r="XEO131"/>
      <c r="XEQ131"/>
      <c r="XES131"/>
      <c r="XEU131"/>
      <c r="XEW131"/>
      <c r="XEY131"/>
      <c r="XFA131"/>
      <c r="XFC131"/>
    </row>
    <row r="132" spans="1:1023 1025:2047 2049:3071 3073:4095 4097:5119 5121:6143 6145:7167 7169:8191 8193:9215 9217:10239 10241:11263 11265:12287 12289:13311 13313:14335 14337:15359 15361:16383" s="55" customFormat="1" ht="19" customHeight="1" x14ac:dyDescent="0.35">
      <c r="A132" s="60" t="s">
        <v>309</v>
      </c>
      <c r="B132" s="207" t="s">
        <v>310</v>
      </c>
      <c r="C132" s="208"/>
      <c r="D132" s="48" t="s">
        <v>60</v>
      </c>
      <c r="E132" s="50" t="s">
        <v>49</v>
      </c>
      <c r="F132" s="50" t="s">
        <v>49</v>
      </c>
      <c r="G132" s="50" t="s">
        <v>49</v>
      </c>
      <c r="H132" s="50" t="s">
        <v>49</v>
      </c>
      <c r="I132" s="61" t="s">
        <v>60</v>
      </c>
      <c r="J132" s="49">
        <v>1</v>
      </c>
      <c r="K132" s="2" t="s">
        <v>308</v>
      </c>
      <c r="L132" s="73"/>
      <c r="M132" s="71"/>
      <c r="N132" s="73"/>
      <c r="O132" s="71"/>
      <c r="P132" s="73"/>
      <c r="Q132" s="71"/>
      <c r="R132" s="73"/>
      <c r="S132" s="71"/>
      <c r="T132" s="73"/>
      <c r="U132" s="71"/>
      <c r="V132" s="73"/>
      <c r="W132" s="71"/>
      <c r="X132" s="73"/>
      <c r="Y132" s="71"/>
      <c r="Z132" s="73"/>
      <c r="AA132" s="71"/>
      <c r="AB132" s="73"/>
      <c r="AC132" s="71"/>
      <c r="AD132" s="73"/>
      <c r="AE132" s="71"/>
      <c r="AF132" s="73"/>
      <c r="AG132" s="71"/>
      <c r="AH132" s="73"/>
      <c r="AI132" s="71"/>
      <c r="AJ132" s="73"/>
      <c r="AK132" s="71"/>
      <c r="AL132" s="73"/>
      <c r="AM132" s="71"/>
      <c r="AN132" s="73"/>
      <c r="AO132" s="71"/>
      <c r="AP132" s="73"/>
      <c r="AQ132" s="71"/>
      <c r="AR132" s="73"/>
      <c r="AS132" s="71"/>
      <c r="AT132" s="73"/>
      <c r="AU132" s="71"/>
      <c r="AV132" s="73"/>
      <c r="AW132" s="71"/>
      <c r="AX132" s="73"/>
      <c r="AY132" s="71"/>
      <c r="AZ132" s="73"/>
      <c r="BA132" s="71"/>
      <c r="BB132" s="73"/>
      <c r="BC132" s="71"/>
      <c r="BD132" s="73"/>
      <c r="BE132" s="71"/>
      <c r="BF132" s="73"/>
      <c r="BG132" s="71"/>
      <c r="BH132" s="73"/>
      <c r="BI132" s="71"/>
      <c r="BJ132" s="73"/>
      <c r="BK132" s="71"/>
      <c r="BL132" s="73"/>
      <c r="BM132" s="71"/>
      <c r="BN132" s="73"/>
      <c r="BO132" s="71"/>
      <c r="BP132" s="73"/>
      <c r="BQ132" s="71"/>
      <c r="BR132" s="73"/>
      <c r="BS132" s="71"/>
      <c r="BT132" s="73"/>
      <c r="BU132" s="71"/>
      <c r="BV132" s="73"/>
      <c r="BW132" s="71"/>
      <c r="BX132" s="73"/>
      <c r="BY132" s="71"/>
      <c r="BZ132" s="73"/>
      <c r="CA132" s="71"/>
      <c r="CB132" s="73"/>
      <c r="CC132" s="71"/>
      <c r="CD132" s="73"/>
      <c r="CE132" s="71"/>
      <c r="CF132" s="73"/>
      <c r="CG132" s="71"/>
      <c r="CH132" s="73"/>
      <c r="CI132" s="71"/>
      <c r="CJ132" s="73"/>
      <c r="CK132" s="71"/>
      <c r="CL132" s="73"/>
      <c r="CM132" s="71"/>
      <c r="CN132" s="73"/>
      <c r="CO132" s="71"/>
      <c r="CP132" s="73"/>
      <c r="CQ132" s="71"/>
      <c r="CR132" s="73"/>
      <c r="CS132" s="71"/>
      <c r="CT132" s="73"/>
      <c r="CU132" s="71"/>
      <c r="CV132" s="73"/>
      <c r="CW132" s="71"/>
      <c r="CX132" s="73"/>
      <c r="CY132" s="71"/>
      <c r="CZ132" s="73"/>
      <c r="DA132" s="71"/>
      <c r="DB132" s="73"/>
      <c r="DC132" s="71"/>
      <c r="DD132" s="73"/>
      <c r="DE132" s="71"/>
      <c r="DF132" s="73"/>
      <c r="DG132" s="71"/>
      <c r="DH132" s="73"/>
      <c r="DI132" s="71"/>
      <c r="DK132"/>
      <c r="DM132"/>
      <c r="DO132"/>
      <c r="DQ132"/>
      <c r="DS132"/>
      <c r="DU132"/>
      <c r="DW132"/>
      <c r="DY132"/>
      <c r="EA132"/>
      <c r="EC132"/>
      <c r="EE132"/>
      <c r="EG132"/>
      <c r="EI132"/>
      <c r="EK132"/>
      <c r="EM132"/>
      <c r="EO132"/>
      <c r="EQ132"/>
      <c r="ES132"/>
      <c r="EU132"/>
      <c r="EW132"/>
      <c r="EY132"/>
      <c r="FA132"/>
      <c r="FC132"/>
      <c r="FE132"/>
      <c r="FG132"/>
      <c r="FI132"/>
      <c r="FK132"/>
      <c r="FM132"/>
      <c r="FO132"/>
      <c r="FQ132"/>
      <c r="FS132"/>
      <c r="FU132"/>
      <c r="FW132"/>
      <c r="FY132"/>
      <c r="GA132"/>
      <c r="GC132"/>
      <c r="GE132"/>
      <c r="GG132"/>
      <c r="GI132"/>
      <c r="GK132"/>
      <c r="GM132"/>
      <c r="GO132"/>
      <c r="GQ132"/>
      <c r="GS132"/>
      <c r="GU132"/>
      <c r="GW132"/>
      <c r="GY132"/>
      <c r="HA132"/>
      <c r="HC132"/>
      <c r="HE132"/>
      <c r="HG132"/>
      <c r="HI132"/>
      <c r="HK132"/>
      <c r="HM132"/>
      <c r="HO132"/>
      <c r="HQ132"/>
      <c r="HS132"/>
      <c r="HU132"/>
      <c r="HW132"/>
      <c r="HY132"/>
      <c r="IA132"/>
      <c r="IC132"/>
      <c r="IE132"/>
      <c r="IG132"/>
      <c r="II132"/>
      <c r="IK132"/>
      <c r="IM132"/>
      <c r="IO132"/>
      <c r="IQ132"/>
      <c r="IS132"/>
      <c r="IU132"/>
      <c r="IW132"/>
      <c r="IY132"/>
      <c r="JA132"/>
      <c r="JC132"/>
      <c r="JE132"/>
      <c r="JG132"/>
      <c r="JI132"/>
      <c r="JK132"/>
      <c r="JM132"/>
      <c r="JO132"/>
      <c r="JQ132"/>
      <c r="JS132"/>
      <c r="JU132"/>
      <c r="JW132"/>
      <c r="JY132"/>
      <c r="KA132"/>
      <c r="KC132"/>
      <c r="KE132"/>
      <c r="KG132"/>
      <c r="KI132"/>
      <c r="KK132"/>
      <c r="KM132"/>
      <c r="KO132"/>
      <c r="KQ132"/>
      <c r="KS132"/>
      <c r="KU132"/>
      <c r="KW132"/>
      <c r="KY132"/>
      <c r="LA132"/>
      <c r="LC132"/>
      <c r="LE132"/>
      <c r="LG132"/>
      <c r="LI132"/>
      <c r="LK132"/>
      <c r="LM132"/>
      <c r="LO132"/>
      <c r="LQ132"/>
      <c r="LS132"/>
      <c r="LU132"/>
      <c r="LW132"/>
      <c r="LY132"/>
      <c r="MA132"/>
      <c r="MC132"/>
      <c r="ME132"/>
      <c r="MG132"/>
      <c r="MI132"/>
      <c r="MK132"/>
      <c r="MM132"/>
      <c r="MO132"/>
      <c r="MQ132"/>
      <c r="MS132"/>
      <c r="MU132"/>
      <c r="MW132"/>
      <c r="MY132"/>
      <c r="NA132"/>
      <c r="NC132"/>
      <c r="NE132"/>
      <c r="NG132"/>
      <c r="NI132"/>
      <c r="NK132"/>
      <c r="NM132"/>
      <c r="NO132"/>
      <c r="NQ132"/>
      <c r="NS132"/>
      <c r="NU132"/>
      <c r="NW132"/>
      <c r="NY132"/>
      <c r="OA132"/>
      <c r="OC132"/>
      <c r="OE132"/>
      <c r="OG132"/>
      <c r="OI132"/>
      <c r="OK132"/>
      <c r="OM132"/>
      <c r="OO132"/>
      <c r="OQ132"/>
      <c r="OS132"/>
      <c r="OU132"/>
      <c r="OW132"/>
      <c r="OY132"/>
      <c r="PA132"/>
      <c r="PC132"/>
      <c r="PE132"/>
      <c r="PG132"/>
      <c r="PI132"/>
      <c r="PK132"/>
      <c r="PM132"/>
      <c r="PO132"/>
      <c r="PQ132"/>
      <c r="PS132"/>
      <c r="PU132"/>
      <c r="PW132"/>
      <c r="PY132"/>
      <c r="QA132"/>
      <c r="QC132"/>
      <c r="QE132"/>
      <c r="QG132"/>
      <c r="QI132"/>
      <c r="QK132"/>
      <c r="QM132"/>
      <c r="QO132"/>
      <c r="QQ132"/>
      <c r="QS132"/>
      <c r="QU132"/>
      <c r="QW132"/>
      <c r="QY132"/>
      <c r="RA132"/>
      <c r="RC132"/>
      <c r="RE132"/>
      <c r="RG132"/>
      <c r="RI132"/>
      <c r="RK132"/>
      <c r="RM132"/>
      <c r="RO132"/>
      <c r="RQ132"/>
      <c r="RS132"/>
      <c r="RU132"/>
      <c r="RW132"/>
      <c r="RY132"/>
      <c r="SA132"/>
      <c r="SC132"/>
      <c r="SE132"/>
      <c r="SG132"/>
      <c r="SI132"/>
      <c r="SK132"/>
      <c r="SM132"/>
      <c r="SO132"/>
      <c r="SQ132"/>
      <c r="SS132"/>
      <c r="SU132"/>
      <c r="SW132"/>
      <c r="SY132"/>
      <c r="TA132"/>
      <c r="TC132"/>
      <c r="TE132"/>
      <c r="TG132"/>
      <c r="TI132"/>
      <c r="TK132"/>
      <c r="TM132"/>
      <c r="TO132"/>
      <c r="TQ132"/>
      <c r="TS132"/>
      <c r="TU132"/>
      <c r="TW132"/>
      <c r="TY132"/>
      <c r="UA132"/>
      <c r="UC132"/>
      <c r="UE132"/>
      <c r="UG132"/>
      <c r="UI132"/>
      <c r="UK132"/>
      <c r="UM132"/>
      <c r="UO132"/>
      <c r="UQ132"/>
      <c r="US132"/>
      <c r="UU132"/>
      <c r="UW132"/>
      <c r="UY132"/>
      <c r="VA132"/>
      <c r="VC132"/>
      <c r="VE132"/>
      <c r="VG132"/>
      <c r="VI132"/>
      <c r="VK132"/>
      <c r="VM132"/>
      <c r="VO132"/>
      <c r="VQ132"/>
      <c r="VS132"/>
      <c r="VU132"/>
      <c r="VW132"/>
      <c r="VY132"/>
      <c r="WA132"/>
      <c r="WC132"/>
      <c r="WE132"/>
      <c r="WG132"/>
      <c r="WI132"/>
      <c r="WK132"/>
      <c r="WM132"/>
      <c r="WO132"/>
      <c r="WQ132"/>
      <c r="WS132"/>
      <c r="WU132"/>
      <c r="WW132"/>
      <c r="WY132"/>
      <c r="XA132"/>
      <c r="XC132"/>
      <c r="XE132"/>
      <c r="XG132"/>
      <c r="XI132"/>
      <c r="XK132"/>
      <c r="XM132"/>
      <c r="XO132"/>
      <c r="XQ132"/>
      <c r="XS132"/>
      <c r="XU132"/>
      <c r="XW132"/>
      <c r="XY132"/>
      <c r="YA132"/>
      <c r="YC132"/>
      <c r="YE132"/>
      <c r="YG132"/>
      <c r="YI132"/>
      <c r="YK132"/>
      <c r="YM132"/>
      <c r="YO132"/>
      <c r="YQ132"/>
      <c r="YS132"/>
      <c r="YU132"/>
      <c r="YW132"/>
      <c r="YY132"/>
      <c r="ZA132"/>
      <c r="ZC132"/>
      <c r="ZE132"/>
      <c r="ZG132"/>
      <c r="ZI132"/>
      <c r="ZK132"/>
      <c r="ZM132"/>
      <c r="ZO132"/>
      <c r="ZQ132"/>
      <c r="ZS132"/>
      <c r="ZU132"/>
      <c r="ZW132"/>
      <c r="ZY132"/>
      <c r="AAA132"/>
      <c r="AAC132"/>
      <c r="AAE132"/>
      <c r="AAG132"/>
      <c r="AAI132"/>
      <c r="AAK132"/>
      <c r="AAM132"/>
      <c r="AAO132"/>
      <c r="AAQ132"/>
      <c r="AAS132"/>
      <c r="AAU132"/>
      <c r="AAW132"/>
      <c r="AAY132"/>
      <c r="ABA132"/>
      <c r="ABC132"/>
      <c r="ABE132"/>
      <c r="ABG132"/>
      <c r="ABI132"/>
      <c r="ABK132"/>
      <c r="ABM132"/>
      <c r="ABO132"/>
      <c r="ABQ132"/>
      <c r="ABS132"/>
      <c r="ABU132"/>
      <c r="ABW132"/>
      <c r="ABY132"/>
      <c r="ACA132"/>
      <c r="ACC132"/>
      <c r="ACE132"/>
      <c r="ACG132"/>
      <c r="ACI132"/>
      <c r="ACK132"/>
      <c r="ACM132"/>
      <c r="ACO132"/>
      <c r="ACQ132"/>
      <c r="ACS132"/>
      <c r="ACU132"/>
      <c r="ACW132"/>
      <c r="ACY132"/>
      <c r="ADA132"/>
      <c r="ADC132"/>
      <c r="ADE132"/>
      <c r="ADG132"/>
      <c r="ADI132"/>
      <c r="ADK132"/>
      <c r="ADM132"/>
      <c r="ADO132"/>
      <c r="ADQ132"/>
      <c r="ADS132"/>
      <c r="ADU132"/>
      <c r="ADW132"/>
      <c r="ADY132"/>
      <c r="AEA132"/>
      <c r="AEC132"/>
      <c r="AEE132"/>
      <c r="AEG132"/>
      <c r="AEI132"/>
      <c r="AEK132"/>
      <c r="AEM132"/>
      <c r="AEO132"/>
      <c r="AEQ132"/>
      <c r="AES132"/>
      <c r="AEU132"/>
      <c r="AEW132"/>
      <c r="AEY132"/>
      <c r="AFA132"/>
      <c r="AFC132"/>
      <c r="AFE132"/>
      <c r="AFG132"/>
      <c r="AFI132"/>
      <c r="AFK132"/>
      <c r="AFM132"/>
      <c r="AFO132"/>
      <c r="AFQ132"/>
      <c r="AFS132"/>
      <c r="AFU132"/>
      <c r="AFW132"/>
      <c r="AFY132"/>
      <c r="AGA132"/>
      <c r="AGC132"/>
      <c r="AGE132"/>
      <c r="AGG132"/>
      <c r="AGI132"/>
      <c r="AGK132"/>
      <c r="AGM132"/>
      <c r="AGO132"/>
      <c r="AGQ132"/>
      <c r="AGS132"/>
      <c r="AGU132"/>
      <c r="AGW132"/>
      <c r="AGY132"/>
      <c r="AHA132"/>
      <c r="AHC132"/>
      <c r="AHE132"/>
      <c r="AHG132"/>
      <c r="AHI132"/>
      <c r="AHK132"/>
      <c r="AHM132"/>
      <c r="AHO132"/>
      <c r="AHQ132"/>
      <c r="AHS132"/>
      <c r="AHU132"/>
      <c r="AHW132"/>
      <c r="AHY132"/>
      <c r="AIA132"/>
      <c r="AIC132"/>
      <c r="AIE132"/>
      <c r="AIG132"/>
      <c r="AII132"/>
      <c r="AIK132"/>
      <c r="AIM132"/>
      <c r="AIO132"/>
      <c r="AIQ132"/>
      <c r="AIS132"/>
      <c r="AIU132"/>
      <c r="AIW132"/>
      <c r="AIY132"/>
      <c r="AJA132"/>
      <c r="AJC132"/>
      <c r="AJE132"/>
      <c r="AJG132"/>
      <c r="AJI132"/>
      <c r="AJK132"/>
      <c r="AJM132"/>
      <c r="AJO132"/>
      <c r="AJQ132"/>
      <c r="AJS132"/>
      <c r="AJU132"/>
      <c r="AJW132"/>
      <c r="AJY132"/>
      <c r="AKA132"/>
      <c r="AKC132"/>
      <c r="AKE132"/>
      <c r="AKG132"/>
      <c r="AKI132"/>
      <c r="AKK132"/>
      <c r="AKM132"/>
      <c r="AKO132"/>
      <c r="AKQ132"/>
      <c r="AKS132"/>
      <c r="AKU132"/>
      <c r="AKW132"/>
      <c r="AKY132"/>
      <c r="ALA132"/>
      <c r="ALC132"/>
      <c r="ALE132"/>
      <c r="ALG132"/>
      <c r="ALI132"/>
      <c r="ALK132"/>
      <c r="ALM132"/>
      <c r="ALO132"/>
      <c r="ALQ132"/>
      <c r="ALS132"/>
      <c r="ALU132"/>
      <c r="ALW132"/>
      <c r="ALY132"/>
      <c r="AMA132"/>
      <c r="AMC132"/>
      <c r="AME132"/>
      <c r="AMG132"/>
      <c r="AMI132"/>
      <c r="AMK132"/>
      <c r="AMM132"/>
      <c r="AMO132"/>
      <c r="AMQ132"/>
      <c r="AMS132"/>
      <c r="AMU132"/>
      <c r="AMW132"/>
      <c r="AMY132"/>
      <c r="ANA132"/>
      <c r="ANC132"/>
      <c r="ANE132"/>
      <c r="ANG132"/>
      <c r="ANI132"/>
      <c r="ANK132"/>
      <c r="ANM132"/>
      <c r="ANO132"/>
      <c r="ANQ132"/>
      <c r="ANS132"/>
      <c r="ANU132"/>
      <c r="ANW132"/>
      <c r="ANY132"/>
      <c r="AOA132"/>
      <c r="AOC132"/>
      <c r="AOE132"/>
      <c r="AOG132"/>
      <c r="AOI132"/>
      <c r="AOK132"/>
      <c r="AOM132"/>
      <c r="AOO132"/>
      <c r="AOQ132"/>
      <c r="AOS132"/>
      <c r="AOU132"/>
      <c r="AOW132"/>
      <c r="AOY132"/>
      <c r="APA132"/>
      <c r="APC132"/>
      <c r="APE132"/>
      <c r="APG132"/>
      <c r="API132"/>
      <c r="APK132"/>
      <c r="APM132"/>
      <c r="APO132"/>
      <c r="APQ132"/>
      <c r="APS132"/>
      <c r="APU132"/>
      <c r="APW132"/>
      <c r="APY132"/>
      <c r="AQA132"/>
      <c r="AQC132"/>
      <c r="AQE132"/>
      <c r="AQG132"/>
      <c r="AQI132"/>
      <c r="AQK132"/>
      <c r="AQM132"/>
      <c r="AQO132"/>
      <c r="AQQ132"/>
      <c r="AQS132"/>
      <c r="AQU132"/>
      <c r="AQW132"/>
      <c r="AQY132"/>
      <c r="ARA132"/>
      <c r="ARC132"/>
      <c r="ARE132"/>
      <c r="ARG132"/>
      <c r="ARI132"/>
      <c r="ARK132"/>
      <c r="ARM132"/>
      <c r="ARO132"/>
      <c r="ARQ132"/>
      <c r="ARS132"/>
      <c r="ARU132"/>
      <c r="ARW132"/>
      <c r="ARY132"/>
      <c r="ASA132"/>
      <c r="ASC132"/>
      <c r="ASE132"/>
      <c r="ASG132"/>
      <c r="ASI132"/>
      <c r="ASK132"/>
      <c r="ASM132"/>
      <c r="ASO132"/>
      <c r="ASQ132"/>
      <c r="ASS132"/>
      <c r="ASU132"/>
      <c r="ASW132"/>
      <c r="ASY132"/>
      <c r="ATA132"/>
      <c r="ATC132"/>
      <c r="ATE132"/>
      <c r="ATG132"/>
      <c r="ATI132"/>
      <c r="ATK132"/>
      <c r="ATM132"/>
      <c r="ATO132"/>
      <c r="ATQ132"/>
      <c r="ATS132"/>
      <c r="ATU132"/>
      <c r="ATW132"/>
      <c r="ATY132"/>
      <c r="AUA132"/>
      <c r="AUC132"/>
      <c r="AUE132"/>
      <c r="AUG132"/>
      <c r="AUI132"/>
      <c r="AUK132"/>
      <c r="AUM132"/>
      <c r="AUO132"/>
      <c r="AUQ132"/>
      <c r="AUS132"/>
      <c r="AUU132"/>
      <c r="AUW132"/>
      <c r="AUY132"/>
      <c r="AVA132"/>
      <c r="AVC132"/>
      <c r="AVE132"/>
      <c r="AVG132"/>
      <c r="AVI132"/>
      <c r="AVK132"/>
      <c r="AVM132"/>
      <c r="AVO132"/>
      <c r="AVQ132"/>
      <c r="AVS132"/>
      <c r="AVU132"/>
      <c r="AVW132"/>
      <c r="AVY132"/>
      <c r="AWA132"/>
      <c r="AWC132"/>
      <c r="AWE132"/>
      <c r="AWG132"/>
      <c r="AWI132"/>
      <c r="AWK132"/>
      <c r="AWM132"/>
      <c r="AWO132"/>
      <c r="AWQ132"/>
      <c r="AWS132"/>
      <c r="AWU132"/>
      <c r="AWW132"/>
      <c r="AWY132"/>
      <c r="AXA132"/>
      <c r="AXC132"/>
      <c r="AXE132"/>
      <c r="AXG132"/>
      <c r="AXI132"/>
      <c r="AXK132"/>
      <c r="AXM132"/>
      <c r="AXO132"/>
      <c r="AXQ132"/>
      <c r="AXS132"/>
      <c r="AXU132"/>
      <c r="AXW132"/>
      <c r="AXY132"/>
      <c r="AYA132"/>
      <c r="AYC132"/>
      <c r="AYE132"/>
      <c r="AYG132"/>
      <c r="AYI132"/>
      <c r="AYK132"/>
      <c r="AYM132"/>
      <c r="AYO132"/>
      <c r="AYQ132"/>
      <c r="AYS132"/>
      <c r="AYU132"/>
      <c r="AYW132"/>
      <c r="AYY132"/>
      <c r="AZA132"/>
      <c r="AZC132"/>
      <c r="AZE132"/>
      <c r="AZG132"/>
      <c r="AZI132"/>
      <c r="AZK132"/>
      <c r="AZM132"/>
      <c r="AZO132"/>
      <c r="AZQ132"/>
      <c r="AZS132"/>
      <c r="AZU132"/>
      <c r="AZW132"/>
      <c r="AZY132"/>
      <c r="BAA132"/>
      <c r="BAC132"/>
      <c r="BAE132"/>
      <c r="BAG132"/>
      <c r="BAI132"/>
      <c r="BAK132"/>
      <c r="BAM132"/>
      <c r="BAO132"/>
      <c r="BAQ132"/>
      <c r="BAS132"/>
      <c r="BAU132"/>
      <c r="BAW132"/>
      <c r="BAY132"/>
      <c r="BBA132"/>
      <c r="BBC132"/>
      <c r="BBE132"/>
      <c r="BBG132"/>
      <c r="BBI132"/>
      <c r="BBK132"/>
      <c r="BBM132"/>
      <c r="BBO132"/>
      <c r="BBQ132"/>
      <c r="BBS132"/>
      <c r="BBU132"/>
      <c r="BBW132"/>
      <c r="BBY132"/>
      <c r="BCA132"/>
      <c r="BCC132"/>
      <c r="BCE132"/>
      <c r="BCG132"/>
      <c r="BCI132"/>
      <c r="BCK132"/>
      <c r="BCM132"/>
      <c r="BCO132"/>
      <c r="BCQ132"/>
      <c r="BCS132"/>
      <c r="BCU132"/>
      <c r="BCW132"/>
      <c r="BCY132"/>
      <c r="BDA132"/>
      <c r="BDC132"/>
      <c r="BDE132"/>
      <c r="BDG132"/>
      <c r="BDI132"/>
      <c r="BDK132"/>
      <c r="BDM132"/>
      <c r="BDO132"/>
      <c r="BDQ132"/>
      <c r="BDS132"/>
      <c r="BDU132"/>
      <c r="BDW132"/>
      <c r="BDY132"/>
      <c r="BEA132"/>
      <c r="BEC132"/>
      <c r="BEE132"/>
      <c r="BEG132"/>
      <c r="BEI132"/>
      <c r="BEK132"/>
      <c r="BEM132"/>
      <c r="BEO132"/>
      <c r="BEQ132"/>
      <c r="BES132"/>
      <c r="BEU132"/>
      <c r="BEW132"/>
      <c r="BEY132"/>
      <c r="BFA132"/>
      <c r="BFC132"/>
      <c r="BFE132"/>
      <c r="BFG132"/>
      <c r="BFI132"/>
      <c r="BFK132"/>
      <c r="BFM132"/>
      <c r="BFO132"/>
      <c r="BFQ132"/>
      <c r="BFS132"/>
      <c r="BFU132"/>
      <c r="BFW132"/>
      <c r="BFY132"/>
      <c r="BGA132"/>
      <c r="BGC132"/>
      <c r="BGE132"/>
      <c r="BGG132"/>
      <c r="BGI132"/>
      <c r="BGK132"/>
      <c r="BGM132"/>
      <c r="BGO132"/>
      <c r="BGQ132"/>
      <c r="BGS132"/>
      <c r="BGU132"/>
      <c r="BGW132"/>
      <c r="BGY132"/>
      <c r="BHA132"/>
      <c r="BHC132"/>
      <c r="BHE132"/>
      <c r="BHG132"/>
      <c r="BHI132"/>
      <c r="BHK132"/>
      <c r="BHM132"/>
      <c r="BHO132"/>
      <c r="BHQ132"/>
      <c r="BHS132"/>
      <c r="BHU132"/>
      <c r="BHW132"/>
      <c r="BHY132"/>
      <c r="BIA132"/>
      <c r="BIC132"/>
      <c r="BIE132"/>
      <c r="BIG132"/>
      <c r="BII132"/>
      <c r="BIK132"/>
      <c r="BIM132"/>
      <c r="BIO132"/>
      <c r="BIQ132"/>
      <c r="BIS132"/>
      <c r="BIU132"/>
      <c r="BIW132"/>
      <c r="BIY132"/>
      <c r="BJA132"/>
      <c r="BJC132"/>
      <c r="BJE132"/>
      <c r="BJG132"/>
      <c r="BJI132"/>
      <c r="BJK132"/>
      <c r="BJM132"/>
      <c r="BJO132"/>
      <c r="BJQ132"/>
      <c r="BJS132"/>
      <c r="BJU132"/>
      <c r="BJW132"/>
      <c r="BJY132"/>
      <c r="BKA132"/>
      <c r="BKC132"/>
      <c r="BKE132"/>
      <c r="BKG132"/>
      <c r="BKI132"/>
      <c r="BKK132"/>
      <c r="BKM132"/>
      <c r="BKO132"/>
      <c r="BKQ132"/>
      <c r="BKS132"/>
      <c r="BKU132"/>
      <c r="BKW132"/>
      <c r="BKY132"/>
      <c r="BLA132"/>
      <c r="BLC132"/>
      <c r="BLE132"/>
      <c r="BLG132"/>
      <c r="BLI132"/>
      <c r="BLK132"/>
      <c r="BLM132"/>
      <c r="BLO132"/>
      <c r="BLQ132"/>
      <c r="BLS132"/>
      <c r="BLU132"/>
      <c r="BLW132"/>
      <c r="BLY132"/>
      <c r="BMA132"/>
      <c r="BMC132"/>
      <c r="BME132"/>
      <c r="BMG132"/>
      <c r="BMI132"/>
      <c r="BMK132"/>
      <c r="BMM132"/>
      <c r="BMO132"/>
      <c r="BMQ132"/>
      <c r="BMS132"/>
      <c r="BMU132"/>
      <c r="BMW132"/>
      <c r="BMY132"/>
      <c r="BNA132"/>
      <c r="BNC132"/>
      <c r="BNE132"/>
      <c r="BNG132"/>
      <c r="BNI132"/>
      <c r="BNK132"/>
      <c r="BNM132"/>
      <c r="BNO132"/>
      <c r="BNQ132"/>
      <c r="BNS132"/>
      <c r="BNU132"/>
      <c r="BNW132"/>
      <c r="BNY132"/>
      <c r="BOA132"/>
      <c r="BOC132"/>
      <c r="BOE132"/>
      <c r="BOG132"/>
      <c r="BOI132"/>
      <c r="BOK132"/>
      <c r="BOM132"/>
      <c r="BOO132"/>
      <c r="BOQ132"/>
      <c r="BOS132"/>
      <c r="BOU132"/>
      <c r="BOW132"/>
      <c r="BOY132"/>
      <c r="BPA132"/>
      <c r="BPC132"/>
      <c r="BPE132"/>
      <c r="BPG132"/>
      <c r="BPI132"/>
      <c r="BPK132"/>
      <c r="BPM132"/>
      <c r="BPO132"/>
      <c r="BPQ132"/>
      <c r="BPS132"/>
      <c r="BPU132"/>
      <c r="BPW132"/>
      <c r="BPY132"/>
      <c r="BQA132"/>
      <c r="BQC132"/>
      <c r="BQE132"/>
      <c r="BQG132"/>
      <c r="BQI132"/>
      <c r="BQK132"/>
      <c r="BQM132"/>
      <c r="BQO132"/>
      <c r="BQQ132"/>
      <c r="BQS132"/>
      <c r="BQU132"/>
      <c r="BQW132"/>
      <c r="BQY132"/>
      <c r="BRA132"/>
      <c r="BRC132"/>
      <c r="BRE132"/>
      <c r="BRG132"/>
      <c r="BRI132"/>
      <c r="BRK132"/>
      <c r="BRM132"/>
      <c r="BRO132"/>
      <c r="BRQ132"/>
      <c r="BRS132"/>
      <c r="BRU132"/>
      <c r="BRW132"/>
      <c r="BRY132"/>
      <c r="BSA132"/>
      <c r="BSC132"/>
      <c r="BSE132"/>
      <c r="BSG132"/>
      <c r="BSI132"/>
      <c r="BSK132"/>
      <c r="BSM132"/>
      <c r="BSO132"/>
      <c r="BSQ132"/>
      <c r="BSS132"/>
      <c r="BSU132"/>
      <c r="BSW132"/>
      <c r="BSY132"/>
      <c r="BTA132"/>
      <c r="BTC132"/>
      <c r="BTE132"/>
      <c r="BTG132"/>
      <c r="BTI132"/>
      <c r="BTK132"/>
      <c r="BTM132"/>
      <c r="BTO132"/>
      <c r="BTQ132"/>
      <c r="BTS132"/>
      <c r="BTU132"/>
      <c r="BTW132"/>
      <c r="BTY132"/>
      <c r="BUA132"/>
      <c r="BUC132"/>
      <c r="BUE132"/>
      <c r="BUG132"/>
      <c r="BUI132"/>
      <c r="BUK132"/>
      <c r="BUM132"/>
      <c r="BUO132"/>
      <c r="BUQ132"/>
      <c r="BUS132"/>
      <c r="BUU132"/>
      <c r="BUW132"/>
      <c r="BUY132"/>
      <c r="BVA132"/>
      <c r="BVC132"/>
      <c r="BVE132"/>
      <c r="BVG132"/>
      <c r="BVI132"/>
      <c r="BVK132"/>
      <c r="BVM132"/>
      <c r="BVO132"/>
      <c r="BVQ132"/>
      <c r="BVS132"/>
      <c r="BVU132"/>
      <c r="BVW132"/>
      <c r="BVY132"/>
      <c r="BWA132"/>
      <c r="BWC132"/>
      <c r="BWE132"/>
      <c r="BWG132"/>
      <c r="BWI132"/>
      <c r="BWK132"/>
      <c r="BWM132"/>
      <c r="BWO132"/>
      <c r="BWQ132"/>
      <c r="BWS132"/>
      <c r="BWU132"/>
      <c r="BWW132"/>
      <c r="BWY132"/>
      <c r="BXA132"/>
      <c r="BXC132"/>
      <c r="BXE132"/>
      <c r="BXG132"/>
      <c r="BXI132"/>
      <c r="BXK132"/>
      <c r="BXM132"/>
      <c r="BXO132"/>
      <c r="BXQ132"/>
      <c r="BXS132"/>
      <c r="BXU132"/>
      <c r="BXW132"/>
      <c r="BXY132"/>
      <c r="BYA132"/>
      <c r="BYC132"/>
      <c r="BYE132"/>
      <c r="BYG132"/>
      <c r="BYI132"/>
      <c r="BYK132"/>
      <c r="BYM132"/>
      <c r="BYO132"/>
      <c r="BYQ132"/>
      <c r="BYS132"/>
      <c r="BYU132"/>
      <c r="BYW132"/>
      <c r="BYY132"/>
      <c r="BZA132"/>
      <c r="BZC132"/>
      <c r="BZE132"/>
      <c r="BZG132"/>
      <c r="BZI132"/>
      <c r="BZK132"/>
      <c r="BZM132"/>
      <c r="BZO132"/>
      <c r="BZQ132"/>
      <c r="BZS132"/>
      <c r="BZU132"/>
      <c r="BZW132"/>
      <c r="BZY132"/>
      <c r="CAA132"/>
      <c r="CAC132"/>
      <c r="CAE132"/>
      <c r="CAG132"/>
      <c r="CAI132"/>
      <c r="CAK132"/>
      <c r="CAM132"/>
      <c r="CAO132"/>
      <c r="CAQ132"/>
      <c r="CAS132"/>
      <c r="CAU132"/>
      <c r="CAW132"/>
      <c r="CAY132"/>
      <c r="CBA132"/>
      <c r="CBC132"/>
      <c r="CBE132"/>
      <c r="CBG132"/>
      <c r="CBI132"/>
      <c r="CBK132"/>
      <c r="CBM132"/>
      <c r="CBO132"/>
      <c r="CBQ132"/>
      <c r="CBS132"/>
      <c r="CBU132"/>
      <c r="CBW132"/>
      <c r="CBY132"/>
      <c r="CCA132"/>
      <c r="CCC132"/>
      <c r="CCE132"/>
      <c r="CCG132"/>
      <c r="CCI132"/>
      <c r="CCK132"/>
      <c r="CCM132"/>
      <c r="CCO132"/>
      <c r="CCQ132"/>
      <c r="CCS132"/>
      <c r="CCU132"/>
      <c r="CCW132"/>
      <c r="CCY132"/>
      <c r="CDA132"/>
      <c r="CDC132"/>
      <c r="CDE132"/>
      <c r="CDG132"/>
      <c r="CDI132"/>
      <c r="CDK132"/>
      <c r="CDM132"/>
      <c r="CDO132"/>
      <c r="CDQ132"/>
      <c r="CDS132"/>
      <c r="CDU132"/>
      <c r="CDW132"/>
      <c r="CDY132"/>
      <c r="CEA132"/>
      <c r="CEC132"/>
      <c r="CEE132"/>
      <c r="CEG132"/>
      <c r="CEI132"/>
      <c r="CEK132"/>
      <c r="CEM132"/>
      <c r="CEO132"/>
      <c r="CEQ132"/>
      <c r="CES132"/>
      <c r="CEU132"/>
      <c r="CEW132"/>
      <c r="CEY132"/>
      <c r="CFA132"/>
      <c r="CFC132"/>
      <c r="CFE132"/>
      <c r="CFG132"/>
      <c r="CFI132"/>
      <c r="CFK132"/>
      <c r="CFM132"/>
      <c r="CFO132"/>
      <c r="CFQ132"/>
      <c r="CFS132"/>
      <c r="CFU132"/>
      <c r="CFW132"/>
      <c r="CFY132"/>
      <c r="CGA132"/>
      <c r="CGC132"/>
      <c r="CGE132"/>
      <c r="CGG132"/>
      <c r="CGI132"/>
      <c r="CGK132"/>
      <c r="CGM132"/>
      <c r="CGO132"/>
      <c r="CGQ132"/>
      <c r="CGS132"/>
      <c r="CGU132"/>
      <c r="CGW132"/>
      <c r="CGY132"/>
      <c r="CHA132"/>
      <c r="CHC132"/>
      <c r="CHE132"/>
      <c r="CHG132"/>
      <c r="CHI132"/>
      <c r="CHK132"/>
      <c r="CHM132"/>
      <c r="CHO132"/>
      <c r="CHQ132"/>
      <c r="CHS132"/>
      <c r="CHU132"/>
      <c r="CHW132"/>
      <c r="CHY132"/>
      <c r="CIA132"/>
      <c r="CIC132"/>
      <c r="CIE132"/>
      <c r="CIG132"/>
      <c r="CII132"/>
      <c r="CIK132"/>
      <c r="CIM132"/>
      <c r="CIO132"/>
      <c r="CIQ132"/>
      <c r="CIS132"/>
      <c r="CIU132"/>
      <c r="CIW132"/>
      <c r="CIY132"/>
      <c r="CJA132"/>
      <c r="CJC132"/>
      <c r="CJE132"/>
      <c r="CJG132"/>
      <c r="CJI132"/>
      <c r="CJK132"/>
      <c r="CJM132"/>
      <c r="CJO132"/>
      <c r="CJQ132"/>
      <c r="CJS132"/>
      <c r="CJU132"/>
      <c r="CJW132"/>
      <c r="CJY132"/>
      <c r="CKA132"/>
      <c r="CKC132"/>
      <c r="CKE132"/>
      <c r="CKG132"/>
      <c r="CKI132"/>
      <c r="CKK132"/>
      <c r="CKM132"/>
      <c r="CKO132"/>
      <c r="CKQ132"/>
      <c r="CKS132"/>
      <c r="CKU132"/>
      <c r="CKW132"/>
      <c r="CKY132"/>
      <c r="CLA132"/>
      <c r="CLC132"/>
      <c r="CLE132"/>
      <c r="CLG132"/>
      <c r="CLI132"/>
      <c r="CLK132"/>
      <c r="CLM132"/>
      <c r="CLO132"/>
      <c r="CLQ132"/>
      <c r="CLS132"/>
      <c r="CLU132"/>
      <c r="CLW132"/>
      <c r="CLY132"/>
      <c r="CMA132"/>
      <c r="CMC132"/>
      <c r="CME132"/>
      <c r="CMG132"/>
      <c r="CMI132"/>
      <c r="CMK132"/>
      <c r="CMM132"/>
      <c r="CMO132"/>
      <c r="CMQ132"/>
      <c r="CMS132"/>
      <c r="CMU132"/>
      <c r="CMW132"/>
      <c r="CMY132"/>
      <c r="CNA132"/>
      <c r="CNC132"/>
      <c r="CNE132"/>
      <c r="CNG132"/>
      <c r="CNI132"/>
      <c r="CNK132"/>
      <c r="CNM132"/>
      <c r="CNO132"/>
      <c r="CNQ132"/>
      <c r="CNS132"/>
      <c r="CNU132"/>
      <c r="CNW132"/>
      <c r="CNY132"/>
      <c r="COA132"/>
      <c r="COC132"/>
      <c r="COE132"/>
      <c r="COG132"/>
      <c r="COI132"/>
      <c r="COK132"/>
      <c r="COM132"/>
      <c r="COO132"/>
      <c r="COQ132"/>
      <c r="COS132"/>
      <c r="COU132"/>
      <c r="COW132"/>
      <c r="COY132"/>
      <c r="CPA132"/>
      <c r="CPC132"/>
      <c r="CPE132"/>
      <c r="CPG132"/>
      <c r="CPI132"/>
      <c r="CPK132"/>
      <c r="CPM132"/>
      <c r="CPO132"/>
      <c r="CPQ132"/>
      <c r="CPS132"/>
      <c r="CPU132"/>
      <c r="CPW132"/>
      <c r="CPY132"/>
      <c r="CQA132"/>
      <c r="CQC132"/>
      <c r="CQE132"/>
      <c r="CQG132"/>
      <c r="CQI132"/>
      <c r="CQK132"/>
      <c r="CQM132"/>
      <c r="CQO132"/>
      <c r="CQQ132"/>
      <c r="CQS132"/>
      <c r="CQU132"/>
      <c r="CQW132"/>
      <c r="CQY132"/>
      <c r="CRA132"/>
      <c r="CRC132"/>
      <c r="CRE132"/>
      <c r="CRG132"/>
      <c r="CRI132"/>
      <c r="CRK132"/>
      <c r="CRM132"/>
      <c r="CRO132"/>
      <c r="CRQ132"/>
      <c r="CRS132"/>
      <c r="CRU132"/>
      <c r="CRW132"/>
      <c r="CRY132"/>
      <c r="CSA132"/>
      <c r="CSC132"/>
      <c r="CSE132"/>
      <c r="CSG132"/>
      <c r="CSI132"/>
      <c r="CSK132"/>
      <c r="CSM132"/>
      <c r="CSO132"/>
      <c r="CSQ132"/>
      <c r="CSS132"/>
      <c r="CSU132"/>
      <c r="CSW132"/>
      <c r="CSY132"/>
      <c r="CTA132"/>
      <c r="CTC132"/>
      <c r="CTE132"/>
      <c r="CTG132"/>
      <c r="CTI132"/>
      <c r="CTK132"/>
      <c r="CTM132"/>
      <c r="CTO132"/>
      <c r="CTQ132"/>
      <c r="CTS132"/>
      <c r="CTU132"/>
      <c r="CTW132"/>
      <c r="CTY132"/>
      <c r="CUA132"/>
      <c r="CUC132"/>
      <c r="CUE132"/>
      <c r="CUG132"/>
      <c r="CUI132"/>
      <c r="CUK132"/>
      <c r="CUM132"/>
      <c r="CUO132"/>
      <c r="CUQ132"/>
      <c r="CUS132"/>
      <c r="CUU132"/>
      <c r="CUW132"/>
      <c r="CUY132"/>
      <c r="CVA132"/>
      <c r="CVC132"/>
      <c r="CVE132"/>
      <c r="CVG132"/>
      <c r="CVI132"/>
      <c r="CVK132"/>
      <c r="CVM132"/>
      <c r="CVO132"/>
      <c r="CVQ132"/>
      <c r="CVS132"/>
      <c r="CVU132"/>
      <c r="CVW132"/>
      <c r="CVY132"/>
      <c r="CWA132"/>
      <c r="CWC132"/>
      <c r="CWE132"/>
      <c r="CWG132"/>
      <c r="CWI132"/>
      <c r="CWK132"/>
      <c r="CWM132"/>
      <c r="CWO132"/>
      <c r="CWQ132"/>
      <c r="CWS132"/>
      <c r="CWU132"/>
      <c r="CWW132"/>
      <c r="CWY132"/>
      <c r="CXA132"/>
      <c r="CXC132"/>
      <c r="CXE132"/>
      <c r="CXG132"/>
      <c r="CXI132"/>
      <c r="CXK132"/>
      <c r="CXM132"/>
      <c r="CXO132"/>
      <c r="CXQ132"/>
      <c r="CXS132"/>
      <c r="CXU132"/>
      <c r="CXW132"/>
      <c r="CXY132"/>
      <c r="CYA132"/>
      <c r="CYC132"/>
      <c r="CYE132"/>
      <c r="CYG132"/>
      <c r="CYI132"/>
      <c r="CYK132"/>
      <c r="CYM132"/>
      <c r="CYO132"/>
      <c r="CYQ132"/>
      <c r="CYS132"/>
      <c r="CYU132"/>
      <c r="CYW132"/>
      <c r="CYY132"/>
      <c r="CZA132"/>
      <c r="CZC132"/>
      <c r="CZE132"/>
      <c r="CZG132"/>
      <c r="CZI132"/>
      <c r="CZK132"/>
      <c r="CZM132"/>
      <c r="CZO132"/>
      <c r="CZQ132"/>
      <c r="CZS132"/>
      <c r="CZU132"/>
      <c r="CZW132"/>
      <c r="CZY132"/>
      <c r="DAA132"/>
      <c r="DAC132"/>
      <c r="DAE132"/>
      <c r="DAG132"/>
      <c r="DAI132"/>
      <c r="DAK132"/>
      <c r="DAM132"/>
      <c r="DAO132"/>
      <c r="DAQ132"/>
      <c r="DAS132"/>
      <c r="DAU132"/>
      <c r="DAW132"/>
      <c r="DAY132"/>
      <c r="DBA132"/>
      <c r="DBC132"/>
      <c r="DBE132"/>
      <c r="DBG132"/>
      <c r="DBI132"/>
      <c r="DBK132"/>
      <c r="DBM132"/>
      <c r="DBO132"/>
      <c r="DBQ132"/>
      <c r="DBS132"/>
      <c r="DBU132"/>
      <c r="DBW132"/>
      <c r="DBY132"/>
      <c r="DCA132"/>
      <c r="DCC132"/>
      <c r="DCE132"/>
      <c r="DCG132"/>
      <c r="DCI132"/>
      <c r="DCK132"/>
      <c r="DCM132"/>
      <c r="DCO132"/>
      <c r="DCQ132"/>
      <c r="DCS132"/>
      <c r="DCU132"/>
      <c r="DCW132"/>
      <c r="DCY132"/>
      <c r="DDA132"/>
      <c r="DDC132"/>
      <c r="DDE132"/>
      <c r="DDG132"/>
      <c r="DDI132"/>
      <c r="DDK132"/>
      <c r="DDM132"/>
      <c r="DDO132"/>
      <c r="DDQ132"/>
      <c r="DDS132"/>
      <c r="DDU132"/>
      <c r="DDW132"/>
      <c r="DDY132"/>
      <c r="DEA132"/>
      <c r="DEC132"/>
      <c r="DEE132"/>
      <c r="DEG132"/>
      <c r="DEI132"/>
      <c r="DEK132"/>
      <c r="DEM132"/>
      <c r="DEO132"/>
      <c r="DEQ132"/>
      <c r="DES132"/>
      <c r="DEU132"/>
      <c r="DEW132"/>
      <c r="DEY132"/>
      <c r="DFA132"/>
      <c r="DFC132"/>
      <c r="DFE132"/>
      <c r="DFG132"/>
      <c r="DFI132"/>
      <c r="DFK132"/>
      <c r="DFM132"/>
      <c r="DFO132"/>
      <c r="DFQ132"/>
      <c r="DFS132"/>
      <c r="DFU132"/>
      <c r="DFW132"/>
      <c r="DFY132"/>
      <c r="DGA132"/>
      <c r="DGC132"/>
      <c r="DGE132"/>
      <c r="DGG132"/>
      <c r="DGI132"/>
      <c r="DGK132"/>
      <c r="DGM132"/>
      <c r="DGO132"/>
      <c r="DGQ132"/>
      <c r="DGS132"/>
      <c r="DGU132"/>
      <c r="DGW132"/>
      <c r="DGY132"/>
      <c r="DHA132"/>
      <c r="DHC132"/>
      <c r="DHE132"/>
      <c r="DHG132"/>
      <c r="DHI132"/>
      <c r="DHK132"/>
      <c r="DHM132"/>
      <c r="DHO132"/>
      <c r="DHQ132"/>
      <c r="DHS132"/>
      <c r="DHU132"/>
      <c r="DHW132"/>
      <c r="DHY132"/>
      <c r="DIA132"/>
      <c r="DIC132"/>
      <c r="DIE132"/>
      <c r="DIG132"/>
      <c r="DII132"/>
      <c r="DIK132"/>
      <c r="DIM132"/>
      <c r="DIO132"/>
      <c r="DIQ132"/>
      <c r="DIS132"/>
      <c r="DIU132"/>
      <c r="DIW132"/>
      <c r="DIY132"/>
      <c r="DJA132"/>
      <c r="DJC132"/>
      <c r="DJE132"/>
      <c r="DJG132"/>
      <c r="DJI132"/>
      <c r="DJK132"/>
      <c r="DJM132"/>
      <c r="DJO132"/>
      <c r="DJQ132"/>
      <c r="DJS132"/>
      <c r="DJU132"/>
      <c r="DJW132"/>
      <c r="DJY132"/>
      <c r="DKA132"/>
      <c r="DKC132"/>
      <c r="DKE132"/>
      <c r="DKG132"/>
      <c r="DKI132"/>
      <c r="DKK132"/>
      <c r="DKM132"/>
      <c r="DKO132"/>
      <c r="DKQ132"/>
      <c r="DKS132"/>
      <c r="DKU132"/>
      <c r="DKW132"/>
      <c r="DKY132"/>
      <c r="DLA132"/>
      <c r="DLC132"/>
      <c r="DLE132"/>
      <c r="DLG132"/>
      <c r="DLI132"/>
      <c r="DLK132"/>
      <c r="DLM132"/>
      <c r="DLO132"/>
      <c r="DLQ132"/>
      <c r="DLS132"/>
      <c r="DLU132"/>
      <c r="DLW132"/>
      <c r="DLY132"/>
      <c r="DMA132"/>
      <c r="DMC132"/>
      <c r="DME132"/>
      <c r="DMG132"/>
      <c r="DMI132"/>
      <c r="DMK132"/>
      <c r="DMM132"/>
      <c r="DMO132"/>
      <c r="DMQ132"/>
      <c r="DMS132"/>
      <c r="DMU132"/>
      <c r="DMW132"/>
      <c r="DMY132"/>
      <c r="DNA132"/>
      <c r="DNC132"/>
      <c r="DNE132"/>
      <c r="DNG132"/>
      <c r="DNI132"/>
      <c r="DNK132"/>
      <c r="DNM132"/>
      <c r="DNO132"/>
      <c r="DNQ132"/>
      <c r="DNS132"/>
      <c r="DNU132"/>
      <c r="DNW132"/>
      <c r="DNY132"/>
      <c r="DOA132"/>
      <c r="DOC132"/>
      <c r="DOE132"/>
      <c r="DOG132"/>
      <c r="DOI132"/>
      <c r="DOK132"/>
      <c r="DOM132"/>
      <c r="DOO132"/>
      <c r="DOQ132"/>
      <c r="DOS132"/>
      <c r="DOU132"/>
      <c r="DOW132"/>
      <c r="DOY132"/>
      <c r="DPA132"/>
      <c r="DPC132"/>
      <c r="DPE132"/>
      <c r="DPG132"/>
      <c r="DPI132"/>
      <c r="DPK132"/>
      <c r="DPM132"/>
      <c r="DPO132"/>
      <c r="DPQ132"/>
      <c r="DPS132"/>
      <c r="DPU132"/>
      <c r="DPW132"/>
      <c r="DPY132"/>
      <c r="DQA132"/>
      <c r="DQC132"/>
      <c r="DQE132"/>
      <c r="DQG132"/>
      <c r="DQI132"/>
      <c r="DQK132"/>
      <c r="DQM132"/>
      <c r="DQO132"/>
      <c r="DQQ132"/>
      <c r="DQS132"/>
      <c r="DQU132"/>
      <c r="DQW132"/>
      <c r="DQY132"/>
      <c r="DRA132"/>
      <c r="DRC132"/>
      <c r="DRE132"/>
      <c r="DRG132"/>
      <c r="DRI132"/>
      <c r="DRK132"/>
      <c r="DRM132"/>
      <c r="DRO132"/>
      <c r="DRQ132"/>
      <c r="DRS132"/>
      <c r="DRU132"/>
      <c r="DRW132"/>
      <c r="DRY132"/>
      <c r="DSA132"/>
      <c r="DSC132"/>
      <c r="DSE132"/>
      <c r="DSG132"/>
      <c r="DSI132"/>
      <c r="DSK132"/>
      <c r="DSM132"/>
      <c r="DSO132"/>
      <c r="DSQ132"/>
      <c r="DSS132"/>
      <c r="DSU132"/>
      <c r="DSW132"/>
      <c r="DSY132"/>
      <c r="DTA132"/>
      <c r="DTC132"/>
      <c r="DTE132"/>
      <c r="DTG132"/>
      <c r="DTI132"/>
      <c r="DTK132"/>
      <c r="DTM132"/>
      <c r="DTO132"/>
      <c r="DTQ132"/>
      <c r="DTS132"/>
      <c r="DTU132"/>
      <c r="DTW132"/>
      <c r="DTY132"/>
      <c r="DUA132"/>
      <c r="DUC132"/>
      <c r="DUE132"/>
      <c r="DUG132"/>
      <c r="DUI132"/>
      <c r="DUK132"/>
      <c r="DUM132"/>
      <c r="DUO132"/>
      <c r="DUQ132"/>
      <c r="DUS132"/>
      <c r="DUU132"/>
      <c r="DUW132"/>
      <c r="DUY132"/>
      <c r="DVA132"/>
      <c r="DVC132"/>
      <c r="DVE132"/>
      <c r="DVG132"/>
      <c r="DVI132"/>
      <c r="DVK132"/>
      <c r="DVM132"/>
      <c r="DVO132"/>
      <c r="DVQ132"/>
      <c r="DVS132"/>
      <c r="DVU132"/>
      <c r="DVW132"/>
      <c r="DVY132"/>
      <c r="DWA132"/>
      <c r="DWC132"/>
      <c r="DWE132"/>
      <c r="DWG132"/>
      <c r="DWI132"/>
      <c r="DWK132"/>
      <c r="DWM132"/>
      <c r="DWO132"/>
      <c r="DWQ132"/>
      <c r="DWS132"/>
      <c r="DWU132"/>
      <c r="DWW132"/>
      <c r="DWY132"/>
      <c r="DXA132"/>
      <c r="DXC132"/>
      <c r="DXE132"/>
      <c r="DXG132"/>
      <c r="DXI132"/>
      <c r="DXK132"/>
      <c r="DXM132"/>
      <c r="DXO132"/>
      <c r="DXQ132"/>
      <c r="DXS132"/>
      <c r="DXU132"/>
      <c r="DXW132"/>
      <c r="DXY132"/>
      <c r="DYA132"/>
      <c r="DYC132"/>
      <c r="DYE132"/>
      <c r="DYG132"/>
      <c r="DYI132"/>
      <c r="DYK132"/>
      <c r="DYM132"/>
      <c r="DYO132"/>
      <c r="DYQ132"/>
      <c r="DYS132"/>
      <c r="DYU132"/>
      <c r="DYW132"/>
      <c r="DYY132"/>
      <c r="DZA132"/>
      <c r="DZC132"/>
      <c r="DZE132"/>
      <c r="DZG132"/>
      <c r="DZI132"/>
      <c r="DZK132"/>
      <c r="DZM132"/>
      <c r="DZO132"/>
      <c r="DZQ132"/>
      <c r="DZS132"/>
      <c r="DZU132"/>
      <c r="DZW132"/>
      <c r="DZY132"/>
      <c r="EAA132"/>
      <c r="EAC132"/>
      <c r="EAE132"/>
      <c r="EAG132"/>
      <c r="EAI132"/>
      <c r="EAK132"/>
      <c r="EAM132"/>
      <c r="EAO132"/>
      <c r="EAQ132"/>
      <c r="EAS132"/>
      <c r="EAU132"/>
      <c r="EAW132"/>
      <c r="EAY132"/>
      <c r="EBA132"/>
      <c r="EBC132"/>
      <c r="EBE132"/>
      <c r="EBG132"/>
      <c r="EBI132"/>
      <c r="EBK132"/>
      <c r="EBM132"/>
      <c r="EBO132"/>
      <c r="EBQ132"/>
      <c r="EBS132"/>
      <c r="EBU132"/>
      <c r="EBW132"/>
      <c r="EBY132"/>
      <c r="ECA132"/>
      <c r="ECC132"/>
      <c r="ECE132"/>
      <c r="ECG132"/>
      <c r="ECI132"/>
      <c r="ECK132"/>
      <c r="ECM132"/>
      <c r="ECO132"/>
      <c r="ECQ132"/>
      <c r="ECS132"/>
      <c r="ECU132"/>
      <c r="ECW132"/>
      <c r="ECY132"/>
      <c r="EDA132"/>
      <c r="EDC132"/>
      <c r="EDE132"/>
      <c r="EDG132"/>
      <c r="EDI132"/>
      <c r="EDK132"/>
      <c r="EDM132"/>
      <c r="EDO132"/>
      <c r="EDQ132"/>
      <c r="EDS132"/>
      <c r="EDU132"/>
      <c r="EDW132"/>
      <c r="EDY132"/>
      <c r="EEA132"/>
      <c r="EEC132"/>
      <c r="EEE132"/>
      <c r="EEG132"/>
      <c r="EEI132"/>
      <c r="EEK132"/>
      <c r="EEM132"/>
      <c r="EEO132"/>
      <c r="EEQ132"/>
      <c r="EES132"/>
      <c r="EEU132"/>
      <c r="EEW132"/>
      <c r="EEY132"/>
      <c r="EFA132"/>
      <c r="EFC132"/>
      <c r="EFE132"/>
      <c r="EFG132"/>
      <c r="EFI132"/>
      <c r="EFK132"/>
      <c r="EFM132"/>
      <c r="EFO132"/>
      <c r="EFQ132"/>
      <c r="EFS132"/>
      <c r="EFU132"/>
      <c r="EFW132"/>
      <c r="EFY132"/>
      <c r="EGA132"/>
      <c r="EGC132"/>
      <c r="EGE132"/>
      <c r="EGG132"/>
      <c r="EGI132"/>
      <c r="EGK132"/>
      <c r="EGM132"/>
      <c r="EGO132"/>
      <c r="EGQ132"/>
      <c r="EGS132"/>
      <c r="EGU132"/>
      <c r="EGW132"/>
      <c r="EGY132"/>
      <c r="EHA132"/>
      <c r="EHC132"/>
      <c r="EHE132"/>
      <c r="EHG132"/>
      <c r="EHI132"/>
      <c r="EHK132"/>
      <c r="EHM132"/>
      <c r="EHO132"/>
      <c r="EHQ132"/>
      <c r="EHS132"/>
      <c r="EHU132"/>
      <c r="EHW132"/>
      <c r="EHY132"/>
      <c r="EIA132"/>
      <c r="EIC132"/>
      <c r="EIE132"/>
      <c r="EIG132"/>
      <c r="EII132"/>
      <c r="EIK132"/>
      <c r="EIM132"/>
      <c r="EIO132"/>
      <c r="EIQ132"/>
      <c r="EIS132"/>
      <c r="EIU132"/>
      <c r="EIW132"/>
      <c r="EIY132"/>
      <c r="EJA132"/>
      <c r="EJC132"/>
      <c r="EJE132"/>
      <c r="EJG132"/>
      <c r="EJI132"/>
      <c r="EJK132"/>
      <c r="EJM132"/>
      <c r="EJO132"/>
      <c r="EJQ132"/>
      <c r="EJS132"/>
      <c r="EJU132"/>
      <c r="EJW132"/>
      <c r="EJY132"/>
      <c r="EKA132"/>
      <c r="EKC132"/>
      <c r="EKE132"/>
      <c r="EKG132"/>
      <c r="EKI132"/>
      <c r="EKK132"/>
      <c r="EKM132"/>
      <c r="EKO132"/>
      <c r="EKQ132"/>
      <c r="EKS132"/>
      <c r="EKU132"/>
      <c r="EKW132"/>
      <c r="EKY132"/>
      <c r="ELA132"/>
      <c r="ELC132"/>
      <c r="ELE132"/>
      <c r="ELG132"/>
      <c r="ELI132"/>
      <c r="ELK132"/>
      <c r="ELM132"/>
      <c r="ELO132"/>
      <c r="ELQ132"/>
      <c r="ELS132"/>
      <c r="ELU132"/>
      <c r="ELW132"/>
      <c r="ELY132"/>
      <c r="EMA132"/>
      <c r="EMC132"/>
      <c r="EME132"/>
      <c r="EMG132"/>
      <c r="EMI132"/>
      <c r="EMK132"/>
      <c r="EMM132"/>
      <c r="EMO132"/>
      <c r="EMQ132"/>
      <c r="EMS132"/>
      <c r="EMU132"/>
      <c r="EMW132"/>
      <c r="EMY132"/>
      <c r="ENA132"/>
      <c r="ENC132"/>
      <c r="ENE132"/>
      <c r="ENG132"/>
      <c r="ENI132"/>
      <c r="ENK132"/>
      <c r="ENM132"/>
      <c r="ENO132"/>
      <c r="ENQ132"/>
      <c r="ENS132"/>
      <c r="ENU132"/>
      <c r="ENW132"/>
      <c r="ENY132"/>
      <c r="EOA132"/>
      <c r="EOC132"/>
      <c r="EOE132"/>
      <c r="EOG132"/>
      <c r="EOI132"/>
      <c r="EOK132"/>
      <c r="EOM132"/>
      <c r="EOO132"/>
      <c r="EOQ132"/>
      <c r="EOS132"/>
      <c r="EOU132"/>
      <c r="EOW132"/>
      <c r="EOY132"/>
      <c r="EPA132"/>
      <c r="EPC132"/>
      <c r="EPE132"/>
      <c r="EPG132"/>
      <c r="EPI132"/>
      <c r="EPK132"/>
      <c r="EPM132"/>
      <c r="EPO132"/>
      <c r="EPQ132"/>
      <c r="EPS132"/>
      <c r="EPU132"/>
      <c r="EPW132"/>
      <c r="EPY132"/>
      <c r="EQA132"/>
      <c r="EQC132"/>
      <c r="EQE132"/>
      <c r="EQG132"/>
      <c r="EQI132"/>
      <c r="EQK132"/>
      <c r="EQM132"/>
      <c r="EQO132"/>
      <c r="EQQ132"/>
      <c r="EQS132"/>
      <c r="EQU132"/>
      <c r="EQW132"/>
      <c r="EQY132"/>
      <c r="ERA132"/>
      <c r="ERC132"/>
      <c r="ERE132"/>
      <c r="ERG132"/>
      <c r="ERI132"/>
      <c r="ERK132"/>
      <c r="ERM132"/>
      <c r="ERO132"/>
      <c r="ERQ132"/>
      <c r="ERS132"/>
      <c r="ERU132"/>
      <c r="ERW132"/>
      <c r="ERY132"/>
      <c r="ESA132"/>
      <c r="ESC132"/>
      <c r="ESE132"/>
      <c r="ESG132"/>
      <c r="ESI132"/>
      <c r="ESK132"/>
      <c r="ESM132"/>
      <c r="ESO132"/>
      <c r="ESQ132"/>
      <c r="ESS132"/>
      <c r="ESU132"/>
      <c r="ESW132"/>
      <c r="ESY132"/>
      <c r="ETA132"/>
      <c r="ETC132"/>
      <c r="ETE132"/>
      <c r="ETG132"/>
      <c r="ETI132"/>
      <c r="ETK132"/>
      <c r="ETM132"/>
      <c r="ETO132"/>
      <c r="ETQ132"/>
      <c r="ETS132"/>
      <c r="ETU132"/>
      <c r="ETW132"/>
      <c r="ETY132"/>
      <c r="EUA132"/>
      <c r="EUC132"/>
      <c r="EUE132"/>
      <c r="EUG132"/>
      <c r="EUI132"/>
      <c r="EUK132"/>
      <c r="EUM132"/>
      <c r="EUO132"/>
      <c r="EUQ132"/>
      <c r="EUS132"/>
      <c r="EUU132"/>
      <c r="EUW132"/>
      <c r="EUY132"/>
      <c r="EVA132"/>
      <c r="EVC132"/>
      <c r="EVE132"/>
      <c r="EVG132"/>
      <c r="EVI132"/>
      <c r="EVK132"/>
      <c r="EVM132"/>
      <c r="EVO132"/>
      <c r="EVQ132"/>
      <c r="EVS132"/>
      <c r="EVU132"/>
      <c r="EVW132"/>
      <c r="EVY132"/>
      <c r="EWA132"/>
      <c r="EWC132"/>
      <c r="EWE132"/>
      <c r="EWG132"/>
      <c r="EWI132"/>
      <c r="EWK132"/>
      <c r="EWM132"/>
      <c r="EWO132"/>
      <c r="EWQ132"/>
      <c r="EWS132"/>
      <c r="EWU132"/>
      <c r="EWW132"/>
      <c r="EWY132"/>
      <c r="EXA132"/>
      <c r="EXC132"/>
      <c r="EXE132"/>
      <c r="EXG132"/>
      <c r="EXI132"/>
      <c r="EXK132"/>
      <c r="EXM132"/>
      <c r="EXO132"/>
      <c r="EXQ132"/>
      <c r="EXS132"/>
      <c r="EXU132"/>
      <c r="EXW132"/>
      <c r="EXY132"/>
      <c r="EYA132"/>
      <c r="EYC132"/>
      <c r="EYE132"/>
      <c r="EYG132"/>
      <c r="EYI132"/>
      <c r="EYK132"/>
      <c r="EYM132"/>
      <c r="EYO132"/>
      <c r="EYQ132"/>
      <c r="EYS132"/>
      <c r="EYU132"/>
      <c r="EYW132"/>
      <c r="EYY132"/>
      <c r="EZA132"/>
      <c r="EZC132"/>
      <c r="EZE132"/>
      <c r="EZG132"/>
      <c r="EZI132"/>
      <c r="EZK132"/>
      <c r="EZM132"/>
      <c r="EZO132"/>
      <c r="EZQ132"/>
      <c r="EZS132"/>
      <c r="EZU132"/>
      <c r="EZW132"/>
      <c r="EZY132"/>
      <c r="FAA132"/>
      <c r="FAC132"/>
      <c r="FAE132"/>
      <c r="FAG132"/>
      <c r="FAI132"/>
      <c r="FAK132"/>
      <c r="FAM132"/>
      <c r="FAO132"/>
      <c r="FAQ132"/>
      <c r="FAS132"/>
      <c r="FAU132"/>
      <c r="FAW132"/>
      <c r="FAY132"/>
      <c r="FBA132"/>
      <c r="FBC132"/>
      <c r="FBE132"/>
      <c r="FBG132"/>
      <c r="FBI132"/>
      <c r="FBK132"/>
      <c r="FBM132"/>
      <c r="FBO132"/>
      <c r="FBQ132"/>
      <c r="FBS132"/>
      <c r="FBU132"/>
      <c r="FBW132"/>
      <c r="FBY132"/>
      <c r="FCA132"/>
      <c r="FCC132"/>
      <c r="FCE132"/>
      <c r="FCG132"/>
      <c r="FCI132"/>
      <c r="FCK132"/>
      <c r="FCM132"/>
      <c r="FCO132"/>
      <c r="FCQ132"/>
      <c r="FCS132"/>
      <c r="FCU132"/>
      <c r="FCW132"/>
      <c r="FCY132"/>
      <c r="FDA132"/>
      <c r="FDC132"/>
      <c r="FDE132"/>
      <c r="FDG132"/>
      <c r="FDI132"/>
      <c r="FDK132"/>
      <c r="FDM132"/>
      <c r="FDO132"/>
      <c r="FDQ132"/>
      <c r="FDS132"/>
      <c r="FDU132"/>
      <c r="FDW132"/>
      <c r="FDY132"/>
      <c r="FEA132"/>
      <c r="FEC132"/>
      <c r="FEE132"/>
      <c r="FEG132"/>
      <c r="FEI132"/>
      <c r="FEK132"/>
      <c r="FEM132"/>
      <c r="FEO132"/>
      <c r="FEQ132"/>
      <c r="FES132"/>
      <c r="FEU132"/>
      <c r="FEW132"/>
      <c r="FEY132"/>
      <c r="FFA132"/>
      <c r="FFC132"/>
      <c r="FFE132"/>
      <c r="FFG132"/>
      <c r="FFI132"/>
      <c r="FFK132"/>
      <c r="FFM132"/>
      <c r="FFO132"/>
      <c r="FFQ132"/>
      <c r="FFS132"/>
      <c r="FFU132"/>
      <c r="FFW132"/>
      <c r="FFY132"/>
      <c r="FGA132"/>
      <c r="FGC132"/>
      <c r="FGE132"/>
      <c r="FGG132"/>
      <c r="FGI132"/>
      <c r="FGK132"/>
      <c r="FGM132"/>
      <c r="FGO132"/>
      <c r="FGQ132"/>
      <c r="FGS132"/>
      <c r="FGU132"/>
      <c r="FGW132"/>
      <c r="FGY132"/>
      <c r="FHA132"/>
      <c r="FHC132"/>
      <c r="FHE132"/>
      <c r="FHG132"/>
      <c r="FHI132"/>
      <c r="FHK132"/>
      <c r="FHM132"/>
      <c r="FHO132"/>
      <c r="FHQ132"/>
      <c r="FHS132"/>
      <c r="FHU132"/>
      <c r="FHW132"/>
      <c r="FHY132"/>
      <c r="FIA132"/>
      <c r="FIC132"/>
      <c r="FIE132"/>
      <c r="FIG132"/>
      <c r="FII132"/>
      <c r="FIK132"/>
      <c r="FIM132"/>
      <c r="FIO132"/>
      <c r="FIQ132"/>
      <c r="FIS132"/>
      <c r="FIU132"/>
      <c r="FIW132"/>
      <c r="FIY132"/>
      <c r="FJA132"/>
      <c r="FJC132"/>
      <c r="FJE132"/>
      <c r="FJG132"/>
      <c r="FJI132"/>
      <c r="FJK132"/>
      <c r="FJM132"/>
      <c r="FJO132"/>
      <c r="FJQ132"/>
      <c r="FJS132"/>
      <c r="FJU132"/>
      <c r="FJW132"/>
      <c r="FJY132"/>
      <c r="FKA132"/>
      <c r="FKC132"/>
      <c r="FKE132"/>
      <c r="FKG132"/>
      <c r="FKI132"/>
      <c r="FKK132"/>
      <c r="FKM132"/>
      <c r="FKO132"/>
      <c r="FKQ132"/>
      <c r="FKS132"/>
      <c r="FKU132"/>
      <c r="FKW132"/>
      <c r="FKY132"/>
      <c r="FLA132"/>
      <c r="FLC132"/>
      <c r="FLE132"/>
      <c r="FLG132"/>
      <c r="FLI132"/>
      <c r="FLK132"/>
      <c r="FLM132"/>
      <c r="FLO132"/>
      <c r="FLQ132"/>
      <c r="FLS132"/>
      <c r="FLU132"/>
      <c r="FLW132"/>
      <c r="FLY132"/>
      <c r="FMA132"/>
      <c r="FMC132"/>
      <c r="FME132"/>
      <c r="FMG132"/>
      <c r="FMI132"/>
      <c r="FMK132"/>
      <c r="FMM132"/>
      <c r="FMO132"/>
      <c r="FMQ132"/>
      <c r="FMS132"/>
      <c r="FMU132"/>
      <c r="FMW132"/>
      <c r="FMY132"/>
      <c r="FNA132"/>
      <c r="FNC132"/>
      <c r="FNE132"/>
      <c r="FNG132"/>
      <c r="FNI132"/>
      <c r="FNK132"/>
      <c r="FNM132"/>
      <c r="FNO132"/>
      <c r="FNQ132"/>
      <c r="FNS132"/>
      <c r="FNU132"/>
      <c r="FNW132"/>
      <c r="FNY132"/>
      <c r="FOA132"/>
      <c r="FOC132"/>
      <c r="FOE132"/>
      <c r="FOG132"/>
      <c r="FOI132"/>
      <c r="FOK132"/>
      <c r="FOM132"/>
      <c r="FOO132"/>
      <c r="FOQ132"/>
      <c r="FOS132"/>
      <c r="FOU132"/>
      <c r="FOW132"/>
      <c r="FOY132"/>
      <c r="FPA132"/>
      <c r="FPC132"/>
      <c r="FPE132"/>
      <c r="FPG132"/>
      <c r="FPI132"/>
      <c r="FPK132"/>
      <c r="FPM132"/>
      <c r="FPO132"/>
      <c r="FPQ132"/>
      <c r="FPS132"/>
      <c r="FPU132"/>
      <c r="FPW132"/>
      <c r="FPY132"/>
      <c r="FQA132"/>
      <c r="FQC132"/>
      <c r="FQE132"/>
      <c r="FQG132"/>
      <c r="FQI132"/>
      <c r="FQK132"/>
      <c r="FQM132"/>
      <c r="FQO132"/>
      <c r="FQQ132"/>
      <c r="FQS132"/>
      <c r="FQU132"/>
      <c r="FQW132"/>
      <c r="FQY132"/>
      <c r="FRA132"/>
      <c r="FRC132"/>
      <c r="FRE132"/>
      <c r="FRG132"/>
      <c r="FRI132"/>
      <c r="FRK132"/>
      <c r="FRM132"/>
      <c r="FRO132"/>
      <c r="FRQ132"/>
      <c r="FRS132"/>
      <c r="FRU132"/>
      <c r="FRW132"/>
      <c r="FRY132"/>
      <c r="FSA132"/>
      <c r="FSC132"/>
      <c r="FSE132"/>
      <c r="FSG132"/>
      <c r="FSI132"/>
      <c r="FSK132"/>
      <c r="FSM132"/>
      <c r="FSO132"/>
      <c r="FSQ132"/>
      <c r="FSS132"/>
      <c r="FSU132"/>
      <c r="FSW132"/>
      <c r="FSY132"/>
      <c r="FTA132"/>
      <c r="FTC132"/>
      <c r="FTE132"/>
      <c r="FTG132"/>
      <c r="FTI132"/>
      <c r="FTK132"/>
      <c r="FTM132"/>
      <c r="FTO132"/>
      <c r="FTQ132"/>
      <c r="FTS132"/>
      <c r="FTU132"/>
      <c r="FTW132"/>
      <c r="FTY132"/>
      <c r="FUA132"/>
      <c r="FUC132"/>
      <c r="FUE132"/>
      <c r="FUG132"/>
      <c r="FUI132"/>
      <c r="FUK132"/>
      <c r="FUM132"/>
      <c r="FUO132"/>
      <c r="FUQ132"/>
      <c r="FUS132"/>
      <c r="FUU132"/>
      <c r="FUW132"/>
      <c r="FUY132"/>
      <c r="FVA132"/>
      <c r="FVC132"/>
      <c r="FVE132"/>
      <c r="FVG132"/>
      <c r="FVI132"/>
      <c r="FVK132"/>
      <c r="FVM132"/>
      <c r="FVO132"/>
      <c r="FVQ132"/>
      <c r="FVS132"/>
      <c r="FVU132"/>
      <c r="FVW132"/>
      <c r="FVY132"/>
      <c r="FWA132"/>
      <c r="FWC132"/>
      <c r="FWE132"/>
      <c r="FWG132"/>
      <c r="FWI132"/>
      <c r="FWK132"/>
      <c r="FWM132"/>
      <c r="FWO132"/>
      <c r="FWQ132"/>
      <c r="FWS132"/>
      <c r="FWU132"/>
      <c r="FWW132"/>
      <c r="FWY132"/>
      <c r="FXA132"/>
      <c r="FXC132"/>
      <c r="FXE132"/>
      <c r="FXG132"/>
      <c r="FXI132"/>
      <c r="FXK132"/>
      <c r="FXM132"/>
      <c r="FXO132"/>
      <c r="FXQ132"/>
      <c r="FXS132"/>
      <c r="FXU132"/>
      <c r="FXW132"/>
      <c r="FXY132"/>
      <c r="FYA132"/>
      <c r="FYC132"/>
      <c r="FYE132"/>
      <c r="FYG132"/>
      <c r="FYI132"/>
      <c r="FYK132"/>
      <c r="FYM132"/>
      <c r="FYO132"/>
      <c r="FYQ132"/>
      <c r="FYS132"/>
      <c r="FYU132"/>
      <c r="FYW132"/>
      <c r="FYY132"/>
      <c r="FZA132"/>
      <c r="FZC132"/>
      <c r="FZE132"/>
      <c r="FZG132"/>
      <c r="FZI132"/>
      <c r="FZK132"/>
      <c r="FZM132"/>
      <c r="FZO132"/>
      <c r="FZQ132"/>
      <c r="FZS132"/>
      <c r="FZU132"/>
      <c r="FZW132"/>
      <c r="FZY132"/>
      <c r="GAA132"/>
      <c r="GAC132"/>
      <c r="GAE132"/>
      <c r="GAG132"/>
      <c r="GAI132"/>
      <c r="GAK132"/>
      <c r="GAM132"/>
      <c r="GAO132"/>
      <c r="GAQ132"/>
      <c r="GAS132"/>
      <c r="GAU132"/>
      <c r="GAW132"/>
      <c r="GAY132"/>
      <c r="GBA132"/>
      <c r="GBC132"/>
      <c r="GBE132"/>
      <c r="GBG132"/>
      <c r="GBI132"/>
      <c r="GBK132"/>
      <c r="GBM132"/>
      <c r="GBO132"/>
      <c r="GBQ132"/>
      <c r="GBS132"/>
      <c r="GBU132"/>
      <c r="GBW132"/>
      <c r="GBY132"/>
      <c r="GCA132"/>
      <c r="GCC132"/>
      <c r="GCE132"/>
      <c r="GCG132"/>
      <c r="GCI132"/>
      <c r="GCK132"/>
      <c r="GCM132"/>
      <c r="GCO132"/>
      <c r="GCQ132"/>
      <c r="GCS132"/>
      <c r="GCU132"/>
      <c r="GCW132"/>
      <c r="GCY132"/>
      <c r="GDA132"/>
      <c r="GDC132"/>
      <c r="GDE132"/>
      <c r="GDG132"/>
      <c r="GDI132"/>
      <c r="GDK132"/>
      <c r="GDM132"/>
      <c r="GDO132"/>
      <c r="GDQ132"/>
      <c r="GDS132"/>
      <c r="GDU132"/>
      <c r="GDW132"/>
      <c r="GDY132"/>
      <c r="GEA132"/>
      <c r="GEC132"/>
      <c r="GEE132"/>
      <c r="GEG132"/>
      <c r="GEI132"/>
      <c r="GEK132"/>
      <c r="GEM132"/>
      <c r="GEO132"/>
      <c r="GEQ132"/>
      <c r="GES132"/>
      <c r="GEU132"/>
      <c r="GEW132"/>
      <c r="GEY132"/>
      <c r="GFA132"/>
      <c r="GFC132"/>
      <c r="GFE132"/>
      <c r="GFG132"/>
      <c r="GFI132"/>
      <c r="GFK132"/>
      <c r="GFM132"/>
      <c r="GFO132"/>
      <c r="GFQ132"/>
      <c r="GFS132"/>
      <c r="GFU132"/>
      <c r="GFW132"/>
      <c r="GFY132"/>
      <c r="GGA132"/>
      <c r="GGC132"/>
      <c r="GGE132"/>
      <c r="GGG132"/>
      <c r="GGI132"/>
      <c r="GGK132"/>
      <c r="GGM132"/>
      <c r="GGO132"/>
      <c r="GGQ132"/>
      <c r="GGS132"/>
      <c r="GGU132"/>
      <c r="GGW132"/>
      <c r="GGY132"/>
      <c r="GHA132"/>
      <c r="GHC132"/>
      <c r="GHE132"/>
      <c r="GHG132"/>
      <c r="GHI132"/>
      <c r="GHK132"/>
      <c r="GHM132"/>
      <c r="GHO132"/>
      <c r="GHQ132"/>
      <c r="GHS132"/>
      <c r="GHU132"/>
      <c r="GHW132"/>
      <c r="GHY132"/>
      <c r="GIA132"/>
      <c r="GIC132"/>
      <c r="GIE132"/>
      <c r="GIG132"/>
      <c r="GII132"/>
      <c r="GIK132"/>
      <c r="GIM132"/>
      <c r="GIO132"/>
      <c r="GIQ132"/>
      <c r="GIS132"/>
      <c r="GIU132"/>
      <c r="GIW132"/>
      <c r="GIY132"/>
      <c r="GJA132"/>
      <c r="GJC132"/>
      <c r="GJE132"/>
      <c r="GJG132"/>
      <c r="GJI132"/>
      <c r="GJK132"/>
      <c r="GJM132"/>
      <c r="GJO132"/>
      <c r="GJQ132"/>
      <c r="GJS132"/>
      <c r="GJU132"/>
      <c r="GJW132"/>
      <c r="GJY132"/>
      <c r="GKA132"/>
      <c r="GKC132"/>
      <c r="GKE132"/>
      <c r="GKG132"/>
      <c r="GKI132"/>
      <c r="GKK132"/>
      <c r="GKM132"/>
      <c r="GKO132"/>
      <c r="GKQ132"/>
      <c r="GKS132"/>
      <c r="GKU132"/>
      <c r="GKW132"/>
      <c r="GKY132"/>
      <c r="GLA132"/>
      <c r="GLC132"/>
      <c r="GLE132"/>
      <c r="GLG132"/>
      <c r="GLI132"/>
      <c r="GLK132"/>
      <c r="GLM132"/>
      <c r="GLO132"/>
      <c r="GLQ132"/>
      <c r="GLS132"/>
      <c r="GLU132"/>
      <c r="GLW132"/>
      <c r="GLY132"/>
      <c r="GMA132"/>
      <c r="GMC132"/>
      <c r="GME132"/>
      <c r="GMG132"/>
      <c r="GMI132"/>
      <c r="GMK132"/>
      <c r="GMM132"/>
      <c r="GMO132"/>
      <c r="GMQ132"/>
      <c r="GMS132"/>
      <c r="GMU132"/>
      <c r="GMW132"/>
      <c r="GMY132"/>
      <c r="GNA132"/>
      <c r="GNC132"/>
      <c r="GNE132"/>
      <c r="GNG132"/>
      <c r="GNI132"/>
      <c r="GNK132"/>
      <c r="GNM132"/>
      <c r="GNO132"/>
      <c r="GNQ132"/>
      <c r="GNS132"/>
      <c r="GNU132"/>
      <c r="GNW132"/>
      <c r="GNY132"/>
      <c r="GOA132"/>
      <c r="GOC132"/>
      <c r="GOE132"/>
      <c r="GOG132"/>
      <c r="GOI132"/>
      <c r="GOK132"/>
      <c r="GOM132"/>
      <c r="GOO132"/>
      <c r="GOQ132"/>
      <c r="GOS132"/>
      <c r="GOU132"/>
      <c r="GOW132"/>
      <c r="GOY132"/>
      <c r="GPA132"/>
      <c r="GPC132"/>
      <c r="GPE132"/>
      <c r="GPG132"/>
      <c r="GPI132"/>
      <c r="GPK132"/>
      <c r="GPM132"/>
      <c r="GPO132"/>
      <c r="GPQ132"/>
      <c r="GPS132"/>
      <c r="GPU132"/>
      <c r="GPW132"/>
      <c r="GPY132"/>
      <c r="GQA132"/>
      <c r="GQC132"/>
      <c r="GQE132"/>
      <c r="GQG132"/>
      <c r="GQI132"/>
      <c r="GQK132"/>
      <c r="GQM132"/>
      <c r="GQO132"/>
      <c r="GQQ132"/>
      <c r="GQS132"/>
      <c r="GQU132"/>
      <c r="GQW132"/>
      <c r="GQY132"/>
      <c r="GRA132"/>
      <c r="GRC132"/>
      <c r="GRE132"/>
      <c r="GRG132"/>
      <c r="GRI132"/>
      <c r="GRK132"/>
      <c r="GRM132"/>
      <c r="GRO132"/>
      <c r="GRQ132"/>
      <c r="GRS132"/>
      <c r="GRU132"/>
      <c r="GRW132"/>
      <c r="GRY132"/>
      <c r="GSA132"/>
      <c r="GSC132"/>
      <c r="GSE132"/>
      <c r="GSG132"/>
      <c r="GSI132"/>
      <c r="GSK132"/>
      <c r="GSM132"/>
      <c r="GSO132"/>
      <c r="GSQ132"/>
      <c r="GSS132"/>
      <c r="GSU132"/>
      <c r="GSW132"/>
      <c r="GSY132"/>
      <c r="GTA132"/>
      <c r="GTC132"/>
      <c r="GTE132"/>
      <c r="GTG132"/>
      <c r="GTI132"/>
      <c r="GTK132"/>
      <c r="GTM132"/>
      <c r="GTO132"/>
      <c r="GTQ132"/>
      <c r="GTS132"/>
      <c r="GTU132"/>
      <c r="GTW132"/>
      <c r="GTY132"/>
      <c r="GUA132"/>
      <c r="GUC132"/>
      <c r="GUE132"/>
      <c r="GUG132"/>
      <c r="GUI132"/>
      <c r="GUK132"/>
      <c r="GUM132"/>
      <c r="GUO132"/>
      <c r="GUQ132"/>
      <c r="GUS132"/>
      <c r="GUU132"/>
      <c r="GUW132"/>
      <c r="GUY132"/>
      <c r="GVA132"/>
      <c r="GVC132"/>
      <c r="GVE132"/>
      <c r="GVG132"/>
      <c r="GVI132"/>
      <c r="GVK132"/>
      <c r="GVM132"/>
      <c r="GVO132"/>
      <c r="GVQ132"/>
      <c r="GVS132"/>
      <c r="GVU132"/>
      <c r="GVW132"/>
      <c r="GVY132"/>
      <c r="GWA132"/>
      <c r="GWC132"/>
      <c r="GWE132"/>
      <c r="GWG132"/>
      <c r="GWI132"/>
      <c r="GWK132"/>
      <c r="GWM132"/>
      <c r="GWO132"/>
      <c r="GWQ132"/>
      <c r="GWS132"/>
      <c r="GWU132"/>
      <c r="GWW132"/>
      <c r="GWY132"/>
      <c r="GXA132"/>
      <c r="GXC132"/>
      <c r="GXE132"/>
      <c r="GXG132"/>
      <c r="GXI132"/>
      <c r="GXK132"/>
      <c r="GXM132"/>
      <c r="GXO132"/>
      <c r="GXQ132"/>
      <c r="GXS132"/>
      <c r="GXU132"/>
      <c r="GXW132"/>
      <c r="GXY132"/>
      <c r="GYA132"/>
      <c r="GYC132"/>
      <c r="GYE132"/>
      <c r="GYG132"/>
      <c r="GYI132"/>
      <c r="GYK132"/>
      <c r="GYM132"/>
      <c r="GYO132"/>
      <c r="GYQ132"/>
      <c r="GYS132"/>
      <c r="GYU132"/>
      <c r="GYW132"/>
      <c r="GYY132"/>
      <c r="GZA132"/>
      <c r="GZC132"/>
      <c r="GZE132"/>
      <c r="GZG132"/>
      <c r="GZI132"/>
      <c r="GZK132"/>
      <c r="GZM132"/>
      <c r="GZO132"/>
      <c r="GZQ132"/>
      <c r="GZS132"/>
      <c r="GZU132"/>
      <c r="GZW132"/>
      <c r="GZY132"/>
      <c r="HAA132"/>
      <c r="HAC132"/>
      <c r="HAE132"/>
      <c r="HAG132"/>
      <c r="HAI132"/>
      <c r="HAK132"/>
      <c r="HAM132"/>
      <c r="HAO132"/>
      <c r="HAQ132"/>
      <c r="HAS132"/>
      <c r="HAU132"/>
      <c r="HAW132"/>
      <c r="HAY132"/>
      <c r="HBA132"/>
      <c r="HBC132"/>
      <c r="HBE132"/>
      <c r="HBG132"/>
      <c r="HBI132"/>
      <c r="HBK132"/>
      <c r="HBM132"/>
      <c r="HBO132"/>
      <c r="HBQ132"/>
      <c r="HBS132"/>
      <c r="HBU132"/>
      <c r="HBW132"/>
      <c r="HBY132"/>
      <c r="HCA132"/>
      <c r="HCC132"/>
      <c r="HCE132"/>
      <c r="HCG132"/>
      <c r="HCI132"/>
      <c r="HCK132"/>
      <c r="HCM132"/>
      <c r="HCO132"/>
      <c r="HCQ132"/>
      <c r="HCS132"/>
      <c r="HCU132"/>
      <c r="HCW132"/>
      <c r="HCY132"/>
      <c r="HDA132"/>
      <c r="HDC132"/>
      <c r="HDE132"/>
      <c r="HDG132"/>
      <c r="HDI132"/>
      <c r="HDK132"/>
      <c r="HDM132"/>
      <c r="HDO132"/>
      <c r="HDQ132"/>
      <c r="HDS132"/>
      <c r="HDU132"/>
      <c r="HDW132"/>
      <c r="HDY132"/>
      <c r="HEA132"/>
      <c r="HEC132"/>
      <c r="HEE132"/>
      <c r="HEG132"/>
      <c r="HEI132"/>
      <c r="HEK132"/>
      <c r="HEM132"/>
      <c r="HEO132"/>
      <c r="HEQ132"/>
      <c r="HES132"/>
      <c r="HEU132"/>
      <c r="HEW132"/>
      <c r="HEY132"/>
      <c r="HFA132"/>
      <c r="HFC132"/>
      <c r="HFE132"/>
      <c r="HFG132"/>
      <c r="HFI132"/>
      <c r="HFK132"/>
      <c r="HFM132"/>
      <c r="HFO132"/>
      <c r="HFQ132"/>
      <c r="HFS132"/>
      <c r="HFU132"/>
      <c r="HFW132"/>
      <c r="HFY132"/>
      <c r="HGA132"/>
      <c r="HGC132"/>
      <c r="HGE132"/>
      <c r="HGG132"/>
      <c r="HGI132"/>
      <c r="HGK132"/>
      <c r="HGM132"/>
      <c r="HGO132"/>
      <c r="HGQ132"/>
      <c r="HGS132"/>
      <c r="HGU132"/>
      <c r="HGW132"/>
      <c r="HGY132"/>
      <c r="HHA132"/>
      <c r="HHC132"/>
      <c r="HHE132"/>
      <c r="HHG132"/>
      <c r="HHI132"/>
      <c r="HHK132"/>
      <c r="HHM132"/>
      <c r="HHO132"/>
      <c r="HHQ132"/>
      <c r="HHS132"/>
      <c r="HHU132"/>
      <c r="HHW132"/>
      <c r="HHY132"/>
      <c r="HIA132"/>
      <c r="HIC132"/>
      <c r="HIE132"/>
      <c r="HIG132"/>
      <c r="HII132"/>
      <c r="HIK132"/>
      <c r="HIM132"/>
      <c r="HIO132"/>
      <c r="HIQ132"/>
      <c r="HIS132"/>
      <c r="HIU132"/>
      <c r="HIW132"/>
      <c r="HIY132"/>
      <c r="HJA132"/>
      <c r="HJC132"/>
      <c r="HJE132"/>
      <c r="HJG132"/>
      <c r="HJI132"/>
      <c r="HJK132"/>
      <c r="HJM132"/>
      <c r="HJO132"/>
      <c r="HJQ132"/>
      <c r="HJS132"/>
      <c r="HJU132"/>
      <c r="HJW132"/>
      <c r="HJY132"/>
      <c r="HKA132"/>
      <c r="HKC132"/>
      <c r="HKE132"/>
      <c r="HKG132"/>
      <c r="HKI132"/>
      <c r="HKK132"/>
      <c r="HKM132"/>
      <c r="HKO132"/>
      <c r="HKQ132"/>
      <c r="HKS132"/>
      <c r="HKU132"/>
      <c r="HKW132"/>
      <c r="HKY132"/>
      <c r="HLA132"/>
      <c r="HLC132"/>
      <c r="HLE132"/>
      <c r="HLG132"/>
      <c r="HLI132"/>
      <c r="HLK132"/>
      <c r="HLM132"/>
      <c r="HLO132"/>
      <c r="HLQ132"/>
      <c r="HLS132"/>
      <c r="HLU132"/>
      <c r="HLW132"/>
      <c r="HLY132"/>
      <c r="HMA132"/>
      <c r="HMC132"/>
      <c r="HME132"/>
      <c r="HMG132"/>
      <c r="HMI132"/>
      <c r="HMK132"/>
      <c r="HMM132"/>
      <c r="HMO132"/>
      <c r="HMQ132"/>
      <c r="HMS132"/>
      <c r="HMU132"/>
      <c r="HMW132"/>
      <c r="HMY132"/>
      <c r="HNA132"/>
      <c r="HNC132"/>
      <c r="HNE132"/>
      <c r="HNG132"/>
      <c r="HNI132"/>
      <c r="HNK132"/>
      <c r="HNM132"/>
      <c r="HNO132"/>
      <c r="HNQ132"/>
      <c r="HNS132"/>
      <c r="HNU132"/>
      <c r="HNW132"/>
      <c r="HNY132"/>
      <c r="HOA132"/>
      <c r="HOC132"/>
      <c r="HOE132"/>
      <c r="HOG132"/>
      <c r="HOI132"/>
      <c r="HOK132"/>
      <c r="HOM132"/>
      <c r="HOO132"/>
      <c r="HOQ132"/>
      <c r="HOS132"/>
      <c r="HOU132"/>
      <c r="HOW132"/>
      <c r="HOY132"/>
      <c r="HPA132"/>
      <c r="HPC132"/>
      <c r="HPE132"/>
      <c r="HPG132"/>
      <c r="HPI132"/>
      <c r="HPK132"/>
      <c r="HPM132"/>
      <c r="HPO132"/>
      <c r="HPQ132"/>
      <c r="HPS132"/>
      <c r="HPU132"/>
      <c r="HPW132"/>
      <c r="HPY132"/>
      <c r="HQA132"/>
      <c r="HQC132"/>
      <c r="HQE132"/>
      <c r="HQG132"/>
      <c r="HQI132"/>
      <c r="HQK132"/>
      <c r="HQM132"/>
      <c r="HQO132"/>
      <c r="HQQ132"/>
      <c r="HQS132"/>
      <c r="HQU132"/>
      <c r="HQW132"/>
      <c r="HQY132"/>
      <c r="HRA132"/>
      <c r="HRC132"/>
      <c r="HRE132"/>
      <c r="HRG132"/>
      <c r="HRI132"/>
      <c r="HRK132"/>
      <c r="HRM132"/>
      <c r="HRO132"/>
      <c r="HRQ132"/>
      <c r="HRS132"/>
      <c r="HRU132"/>
      <c r="HRW132"/>
      <c r="HRY132"/>
      <c r="HSA132"/>
      <c r="HSC132"/>
      <c r="HSE132"/>
      <c r="HSG132"/>
      <c r="HSI132"/>
      <c r="HSK132"/>
      <c r="HSM132"/>
      <c r="HSO132"/>
      <c r="HSQ132"/>
      <c r="HSS132"/>
      <c r="HSU132"/>
      <c r="HSW132"/>
      <c r="HSY132"/>
      <c r="HTA132"/>
      <c r="HTC132"/>
      <c r="HTE132"/>
      <c r="HTG132"/>
      <c r="HTI132"/>
      <c r="HTK132"/>
      <c r="HTM132"/>
      <c r="HTO132"/>
      <c r="HTQ132"/>
      <c r="HTS132"/>
      <c r="HTU132"/>
      <c r="HTW132"/>
      <c r="HTY132"/>
      <c r="HUA132"/>
      <c r="HUC132"/>
      <c r="HUE132"/>
      <c r="HUG132"/>
      <c r="HUI132"/>
      <c r="HUK132"/>
      <c r="HUM132"/>
      <c r="HUO132"/>
      <c r="HUQ132"/>
      <c r="HUS132"/>
      <c r="HUU132"/>
      <c r="HUW132"/>
      <c r="HUY132"/>
      <c r="HVA132"/>
      <c r="HVC132"/>
      <c r="HVE132"/>
      <c r="HVG132"/>
      <c r="HVI132"/>
      <c r="HVK132"/>
      <c r="HVM132"/>
      <c r="HVO132"/>
      <c r="HVQ132"/>
      <c r="HVS132"/>
      <c r="HVU132"/>
      <c r="HVW132"/>
      <c r="HVY132"/>
      <c r="HWA132"/>
      <c r="HWC132"/>
      <c r="HWE132"/>
      <c r="HWG132"/>
      <c r="HWI132"/>
      <c r="HWK132"/>
      <c r="HWM132"/>
      <c r="HWO132"/>
      <c r="HWQ132"/>
      <c r="HWS132"/>
      <c r="HWU132"/>
      <c r="HWW132"/>
      <c r="HWY132"/>
      <c r="HXA132"/>
      <c r="HXC132"/>
      <c r="HXE132"/>
      <c r="HXG132"/>
      <c r="HXI132"/>
      <c r="HXK132"/>
      <c r="HXM132"/>
      <c r="HXO132"/>
      <c r="HXQ132"/>
      <c r="HXS132"/>
      <c r="HXU132"/>
      <c r="HXW132"/>
      <c r="HXY132"/>
      <c r="HYA132"/>
      <c r="HYC132"/>
      <c r="HYE132"/>
      <c r="HYG132"/>
      <c r="HYI132"/>
      <c r="HYK132"/>
      <c r="HYM132"/>
      <c r="HYO132"/>
      <c r="HYQ132"/>
      <c r="HYS132"/>
      <c r="HYU132"/>
      <c r="HYW132"/>
      <c r="HYY132"/>
      <c r="HZA132"/>
      <c r="HZC132"/>
      <c r="HZE132"/>
      <c r="HZG132"/>
      <c r="HZI132"/>
      <c r="HZK132"/>
      <c r="HZM132"/>
      <c r="HZO132"/>
      <c r="HZQ132"/>
      <c r="HZS132"/>
      <c r="HZU132"/>
      <c r="HZW132"/>
      <c r="HZY132"/>
      <c r="IAA132"/>
      <c r="IAC132"/>
      <c r="IAE132"/>
      <c r="IAG132"/>
      <c r="IAI132"/>
      <c r="IAK132"/>
      <c r="IAM132"/>
      <c r="IAO132"/>
      <c r="IAQ132"/>
      <c r="IAS132"/>
      <c r="IAU132"/>
      <c r="IAW132"/>
      <c r="IAY132"/>
      <c r="IBA132"/>
      <c r="IBC132"/>
      <c r="IBE132"/>
      <c r="IBG132"/>
      <c r="IBI132"/>
      <c r="IBK132"/>
      <c r="IBM132"/>
      <c r="IBO132"/>
      <c r="IBQ132"/>
      <c r="IBS132"/>
      <c r="IBU132"/>
      <c r="IBW132"/>
      <c r="IBY132"/>
      <c r="ICA132"/>
      <c r="ICC132"/>
      <c r="ICE132"/>
      <c r="ICG132"/>
      <c r="ICI132"/>
      <c r="ICK132"/>
      <c r="ICM132"/>
      <c r="ICO132"/>
      <c r="ICQ132"/>
      <c r="ICS132"/>
      <c r="ICU132"/>
      <c r="ICW132"/>
      <c r="ICY132"/>
      <c r="IDA132"/>
      <c r="IDC132"/>
      <c r="IDE132"/>
      <c r="IDG132"/>
      <c r="IDI132"/>
      <c r="IDK132"/>
      <c r="IDM132"/>
      <c r="IDO132"/>
      <c r="IDQ132"/>
      <c r="IDS132"/>
      <c r="IDU132"/>
      <c r="IDW132"/>
      <c r="IDY132"/>
      <c r="IEA132"/>
      <c r="IEC132"/>
      <c r="IEE132"/>
      <c r="IEG132"/>
      <c r="IEI132"/>
      <c r="IEK132"/>
      <c r="IEM132"/>
      <c r="IEO132"/>
      <c r="IEQ132"/>
      <c r="IES132"/>
      <c r="IEU132"/>
      <c r="IEW132"/>
      <c r="IEY132"/>
      <c r="IFA132"/>
      <c r="IFC132"/>
      <c r="IFE132"/>
      <c r="IFG132"/>
      <c r="IFI132"/>
      <c r="IFK132"/>
      <c r="IFM132"/>
      <c r="IFO132"/>
      <c r="IFQ132"/>
      <c r="IFS132"/>
      <c r="IFU132"/>
      <c r="IFW132"/>
      <c r="IFY132"/>
      <c r="IGA132"/>
      <c r="IGC132"/>
      <c r="IGE132"/>
      <c r="IGG132"/>
      <c r="IGI132"/>
      <c r="IGK132"/>
      <c r="IGM132"/>
      <c r="IGO132"/>
      <c r="IGQ132"/>
      <c r="IGS132"/>
      <c r="IGU132"/>
      <c r="IGW132"/>
      <c r="IGY132"/>
      <c r="IHA132"/>
      <c r="IHC132"/>
      <c r="IHE132"/>
      <c r="IHG132"/>
      <c r="IHI132"/>
      <c r="IHK132"/>
      <c r="IHM132"/>
      <c r="IHO132"/>
      <c r="IHQ132"/>
      <c r="IHS132"/>
      <c r="IHU132"/>
      <c r="IHW132"/>
      <c r="IHY132"/>
      <c r="IIA132"/>
      <c r="IIC132"/>
      <c r="IIE132"/>
      <c r="IIG132"/>
      <c r="III132"/>
      <c r="IIK132"/>
      <c r="IIM132"/>
      <c r="IIO132"/>
      <c r="IIQ132"/>
      <c r="IIS132"/>
      <c r="IIU132"/>
      <c r="IIW132"/>
      <c r="IIY132"/>
      <c r="IJA132"/>
      <c r="IJC132"/>
      <c r="IJE132"/>
      <c r="IJG132"/>
      <c r="IJI132"/>
      <c r="IJK132"/>
      <c r="IJM132"/>
      <c r="IJO132"/>
      <c r="IJQ132"/>
      <c r="IJS132"/>
      <c r="IJU132"/>
      <c r="IJW132"/>
      <c r="IJY132"/>
      <c r="IKA132"/>
      <c r="IKC132"/>
      <c r="IKE132"/>
      <c r="IKG132"/>
      <c r="IKI132"/>
      <c r="IKK132"/>
      <c r="IKM132"/>
      <c r="IKO132"/>
      <c r="IKQ132"/>
      <c r="IKS132"/>
      <c r="IKU132"/>
      <c r="IKW132"/>
      <c r="IKY132"/>
      <c r="ILA132"/>
      <c r="ILC132"/>
      <c r="ILE132"/>
      <c r="ILG132"/>
      <c r="ILI132"/>
      <c r="ILK132"/>
      <c r="ILM132"/>
      <c r="ILO132"/>
      <c r="ILQ132"/>
      <c r="ILS132"/>
      <c r="ILU132"/>
      <c r="ILW132"/>
      <c r="ILY132"/>
      <c r="IMA132"/>
      <c r="IMC132"/>
      <c r="IME132"/>
      <c r="IMG132"/>
      <c r="IMI132"/>
      <c r="IMK132"/>
      <c r="IMM132"/>
      <c r="IMO132"/>
      <c r="IMQ132"/>
      <c r="IMS132"/>
      <c r="IMU132"/>
      <c r="IMW132"/>
      <c r="IMY132"/>
      <c r="INA132"/>
      <c r="INC132"/>
      <c r="INE132"/>
      <c r="ING132"/>
      <c r="INI132"/>
      <c r="INK132"/>
      <c r="INM132"/>
      <c r="INO132"/>
      <c r="INQ132"/>
      <c r="INS132"/>
      <c r="INU132"/>
      <c r="INW132"/>
      <c r="INY132"/>
      <c r="IOA132"/>
      <c r="IOC132"/>
      <c r="IOE132"/>
      <c r="IOG132"/>
      <c r="IOI132"/>
      <c r="IOK132"/>
      <c r="IOM132"/>
      <c r="IOO132"/>
      <c r="IOQ132"/>
      <c r="IOS132"/>
      <c r="IOU132"/>
      <c r="IOW132"/>
      <c r="IOY132"/>
      <c r="IPA132"/>
      <c r="IPC132"/>
      <c r="IPE132"/>
      <c r="IPG132"/>
      <c r="IPI132"/>
      <c r="IPK132"/>
      <c r="IPM132"/>
      <c r="IPO132"/>
      <c r="IPQ132"/>
      <c r="IPS132"/>
      <c r="IPU132"/>
      <c r="IPW132"/>
      <c r="IPY132"/>
      <c r="IQA132"/>
      <c r="IQC132"/>
      <c r="IQE132"/>
      <c r="IQG132"/>
      <c r="IQI132"/>
      <c r="IQK132"/>
      <c r="IQM132"/>
      <c r="IQO132"/>
      <c r="IQQ132"/>
      <c r="IQS132"/>
      <c r="IQU132"/>
      <c r="IQW132"/>
      <c r="IQY132"/>
      <c r="IRA132"/>
      <c r="IRC132"/>
      <c r="IRE132"/>
      <c r="IRG132"/>
      <c r="IRI132"/>
      <c r="IRK132"/>
      <c r="IRM132"/>
      <c r="IRO132"/>
      <c r="IRQ132"/>
      <c r="IRS132"/>
      <c r="IRU132"/>
      <c r="IRW132"/>
      <c r="IRY132"/>
      <c r="ISA132"/>
      <c r="ISC132"/>
      <c r="ISE132"/>
      <c r="ISG132"/>
      <c r="ISI132"/>
      <c r="ISK132"/>
      <c r="ISM132"/>
      <c r="ISO132"/>
      <c r="ISQ132"/>
      <c r="ISS132"/>
      <c r="ISU132"/>
      <c r="ISW132"/>
      <c r="ISY132"/>
      <c r="ITA132"/>
      <c r="ITC132"/>
      <c r="ITE132"/>
      <c r="ITG132"/>
      <c r="ITI132"/>
      <c r="ITK132"/>
      <c r="ITM132"/>
      <c r="ITO132"/>
      <c r="ITQ132"/>
      <c r="ITS132"/>
      <c r="ITU132"/>
      <c r="ITW132"/>
      <c r="ITY132"/>
      <c r="IUA132"/>
      <c r="IUC132"/>
      <c r="IUE132"/>
      <c r="IUG132"/>
      <c r="IUI132"/>
      <c r="IUK132"/>
      <c r="IUM132"/>
      <c r="IUO132"/>
      <c r="IUQ132"/>
      <c r="IUS132"/>
      <c r="IUU132"/>
      <c r="IUW132"/>
      <c r="IUY132"/>
      <c r="IVA132"/>
      <c r="IVC132"/>
      <c r="IVE132"/>
      <c r="IVG132"/>
      <c r="IVI132"/>
      <c r="IVK132"/>
      <c r="IVM132"/>
      <c r="IVO132"/>
      <c r="IVQ132"/>
      <c r="IVS132"/>
      <c r="IVU132"/>
      <c r="IVW132"/>
      <c r="IVY132"/>
      <c r="IWA132"/>
      <c r="IWC132"/>
      <c r="IWE132"/>
      <c r="IWG132"/>
      <c r="IWI132"/>
      <c r="IWK132"/>
      <c r="IWM132"/>
      <c r="IWO132"/>
      <c r="IWQ132"/>
      <c r="IWS132"/>
      <c r="IWU132"/>
      <c r="IWW132"/>
      <c r="IWY132"/>
      <c r="IXA132"/>
      <c r="IXC132"/>
      <c r="IXE132"/>
      <c r="IXG132"/>
      <c r="IXI132"/>
      <c r="IXK132"/>
      <c r="IXM132"/>
      <c r="IXO132"/>
      <c r="IXQ132"/>
      <c r="IXS132"/>
      <c r="IXU132"/>
      <c r="IXW132"/>
      <c r="IXY132"/>
      <c r="IYA132"/>
      <c r="IYC132"/>
      <c r="IYE132"/>
      <c r="IYG132"/>
      <c r="IYI132"/>
      <c r="IYK132"/>
      <c r="IYM132"/>
      <c r="IYO132"/>
      <c r="IYQ132"/>
      <c r="IYS132"/>
      <c r="IYU132"/>
      <c r="IYW132"/>
      <c r="IYY132"/>
      <c r="IZA132"/>
      <c r="IZC132"/>
      <c r="IZE132"/>
      <c r="IZG132"/>
      <c r="IZI132"/>
      <c r="IZK132"/>
      <c r="IZM132"/>
      <c r="IZO132"/>
      <c r="IZQ132"/>
      <c r="IZS132"/>
      <c r="IZU132"/>
      <c r="IZW132"/>
      <c r="IZY132"/>
      <c r="JAA132"/>
      <c r="JAC132"/>
      <c r="JAE132"/>
      <c r="JAG132"/>
      <c r="JAI132"/>
      <c r="JAK132"/>
      <c r="JAM132"/>
      <c r="JAO132"/>
      <c r="JAQ132"/>
      <c r="JAS132"/>
      <c r="JAU132"/>
      <c r="JAW132"/>
      <c r="JAY132"/>
      <c r="JBA132"/>
      <c r="JBC132"/>
      <c r="JBE132"/>
      <c r="JBG132"/>
      <c r="JBI132"/>
      <c r="JBK132"/>
      <c r="JBM132"/>
      <c r="JBO132"/>
      <c r="JBQ132"/>
      <c r="JBS132"/>
      <c r="JBU132"/>
      <c r="JBW132"/>
      <c r="JBY132"/>
      <c r="JCA132"/>
      <c r="JCC132"/>
      <c r="JCE132"/>
      <c r="JCG132"/>
      <c r="JCI132"/>
      <c r="JCK132"/>
      <c r="JCM132"/>
      <c r="JCO132"/>
      <c r="JCQ132"/>
      <c r="JCS132"/>
      <c r="JCU132"/>
      <c r="JCW132"/>
      <c r="JCY132"/>
      <c r="JDA132"/>
      <c r="JDC132"/>
      <c r="JDE132"/>
      <c r="JDG132"/>
      <c r="JDI132"/>
      <c r="JDK132"/>
      <c r="JDM132"/>
      <c r="JDO132"/>
      <c r="JDQ132"/>
      <c r="JDS132"/>
      <c r="JDU132"/>
      <c r="JDW132"/>
      <c r="JDY132"/>
      <c r="JEA132"/>
      <c r="JEC132"/>
      <c r="JEE132"/>
      <c r="JEG132"/>
      <c r="JEI132"/>
      <c r="JEK132"/>
      <c r="JEM132"/>
      <c r="JEO132"/>
      <c r="JEQ132"/>
      <c r="JES132"/>
      <c r="JEU132"/>
      <c r="JEW132"/>
      <c r="JEY132"/>
      <c r="JFA132"/>
      <c r="JFC132"/>
      <c r="JFE132"/>
      <c r="JFG132"/>
      <c r="JFI132"/>
      <c r="JFK132"/>
      <c r="JFM132"/>
      <c r="JFO132"/>
      <c r="JFQ132"/>
      <c r="JFS132"/>
      <c r="JFU132"/>
      <c r="JFW132"/>
      <c r="JFY132"/>
      <c r="JGA132"/>
      <c r="JGC132"/>
      <c r="JGE132"/>
      <c r="JGG132"/>
      <c r="JGI132"/>
      <c r="JGK132"/>
      <c r="JGM132"/>
      <c r="JGO132"/>
      <c r="JGQ132"/>
      <c r="JGS132"/>
      <c r="JGU132"/>
      <c r="JGW132"/>
      <c r="JGY132"/>
      <c r="JHA132"/>
      <c r="JHC132"/>
      <c r="JHE132"/>
      <c r="JHG132"/>
      <c r="JHI132"/>
      <c r="JHK132"/>
      <c r="JHM132"/>
      <c r="JHO132"/>
      <c r="JHQ132"/>
      <c r="JHS132"/>
      <c r="JHU132"/>
      <c r="JHW132"/>
      <c r="JHY132"/>
      <c r="JIA132"/>
      <c r="JIC132"/>
      <c r="JIE132"/>
      <c r="JIG132"/>
      <c r="JII132"/>
      <c r="JIK132"/>
      <c r="JIM132"/>
      <c r="JIO132"/>
      <c r="JIQ132"/>
      <c r="JIS132"/>
      <c r="JIU132"/>
      <c r="JIW132"/>
      <c r="JIY132"/>
      <c r="JJA132"/>
      <c r="JJC132"/>
      <c r="JJE132"/>
      <c r="JJG132"/>
      <c r="JJI132"/>
      <c r="JJK132"/>
      <c r="JJM132"/>
      <c r="JJO132"/>
      <c r="JJQ132"/>
      <c r="JJS132"/>
      <c r="JJU132"/>
      <c r="JJW132"/>
      <c r="JJY132"/>
      <c r="JKA132"/>
      <c r="JKC132"/>
      <c r="JKE132"/>
      <c r="JKG132"/>
      <c r="JKI132"/>
      <c r="JKK132"/>
      <c r="JKM132"/>
      <c r="JKO132"/>
      <c r="JKQ132"/>
      <c r="JKS132"/>
      <c r="JKU132"/>
      <c r="JKW132"/>
      <c r="JKY132"/>
      <c r="JLA132"/>
      <c r="JLC132"/>
      <c r="JLE132"/>
      <c r="JLG132"/>
      <c r="JLI132"/>
      <c r="JLK132"/>
      <c r="JLM132"/>
      <c r="JLO132"/>
      <c r="JLQ132"/>
      <c r="JLS132"/>
      <c r="JLU132"/>
      <c r="JLW132"/>
      <c r="JLY132"/>
      <c r="JMA132"/>
      <c r="JMC132"/>
      <c r="JME132"/>
      <c r="JMG132"/>
      <c r="JMI132"/>
      <c r="JMK132"/>
      <c r="JMM132"/>
      <c r="JMO132"/>
      <c r="JMQ132"/>
      <c r="JMS132"/>
      <c r="JMU132"/>
      <c r="JMW132"/>
      <c r="JMY132"/>
      <c r="JNA132"/>
      <c r="JNC132"/>
      <c r="JNE132"/>
      <c r="JNG132"/>
      <c r="JNI132"/>
      <c r="JNK132"/>
      <c r="JNM132"/>
      <c r="JNO132"/>
      <c r="JNQ132"/>
      <c r="JNS132"/>
      <c r="JNU132"/>
      <c r="JNW132"/>
      <c r="JNY132"/>
      <c r="JOA132"/>
      <c r="JOC132"/>
      <c r="JOE132"/>
      <c r="JOG132"/>
      <c r="JOI132"/>
      <c r="JOK132"/>
      <c r="JOM132"/>
      <c r="JOO132"/>
      <c r="JOQ132"/>
      <c r="JOS132"/>
      <c r="JOU132"/>
      <c r="JOW132"/>
      <c r="JOY132"/>
      <c r="JPA132"/>
      <c r="JPC132"/>
      <c r="JPE132"/>
      <c r="JPG132"/>
      <c r="JPI132"/>
      <c r="JPK132"/>
      <c r="JPM132"/>
      <c r="JPO132"/>
      <c r="JPQ132"/>
      <c r="JPS132"/>
      <c r="JPU132"/>
      <c r="JPW132"/>
      <c r="JPY132"/>
      <c r="JQA132"/>
      <c r="JQC132"/>
      <c r="JQE132"/>
      <c r="JQG132"/>
      <c r="JQI132"/>
      <c r="JQK132"/>
      <c r="JQM132"/>
      <c r="JQO132"/>
      <c r="JQQ132"/>
      <c r="JQS132"/>
      <c r="JQU132"/>
      <c r="JQW132"/>
      <c r="JQY132"/>
      <c r="JRA132"/>
      <c r="JRC132"/>
      <c r="JRE132"/>
      <c r="JRG132"/>
      <c r="JRI132"/>
      <c r="JRK132"/>
      <c r="JRM132"/>
      <c r="JRO132"/>
      <c r="JRQ132"/>
      <c r="JRS132"/>
      <c r="JRU132"/>
      <c r="JRW132"/>
      <c r="JRY132"/>
      <c r="JSA132"/>
      <c r="JSC132"/>
      <c r="JSE132"/>
      <c r="JSG132"/>
      <c r="JSI132"/>
      <c r="JSK132"/>
      <c r="JSM132"/>
      <c r="JSO132"/>
      <c r="JSQ132"/>
      <c r="JSS132"/>
      <c r="JSU132"/>
      <c r="JSW132"/>
      <c r="JSY132"/>
      <c r="JTA132"/>
      <c r="JTC132"/>
      <c r="JTE132"/>
      <c r="JTG132"/>
      <c r="JTI132"/>
      <c r="JTK132"/>
      <c r="JTM132"/>
      <c r="JTO132"/>
      <c r="JTQ132"/>
      <c r="JTS132"/>
      <c r="JTU132"/>
      <c r="JTW132"/>
      <c r="JTY132"/>
      <c r="JUA132"/>
      <c r="JUC132"/>
      <c r="JUE132"/>
      <c r="JUG132"/>
      <c r="JUI132"/>
      <c r="JUK132"/>
      <c r="JUM132"/>
      <c r="JUO132"/>
      <c r="JUQ132"/>
      <c r="JUS132"/>
      <c r="JUU132"/>
      <c r="JUW132"/>
      <c r="JUY132"/>
      <c r="JVA132"/>
      <c r="JVC132"/>
      <c r="JVE132"/>
      <c r="JVG132"/>
      <c r="JVI132"/>
      <c r="JVK132"/>
      <c r="JVM132"/>
      <c r="JVO132"/>
      <c r="JVQ132"/>
      <c r="JVS132"/>
      <c r="JVU132"/>
      <c r="JVW132"/>
      <c r="JVY132"/>
      <c r="JWA132"/>
      <c r="JWC132"/>
      <c r="JWE132"/>
      <c r="JWG132"/>
      <c r="JWI132"/>
      <c r="JWK132"/>
      <c r="JWM132"/>
      <c r="JWO132"/>
      <c r="JWQ132"/>
      <c r="JWS132"/>
      <c r="JWU132"/>
      <c r="JWW132"/>
      <c r="JWY132"/>
      <c r="JXA132"/>
      <c r="JXC132"/>
      <c r="JXE132"/>
      <c r="JXG132"/>
      <c r="JXI132"/>
      <c r="JXK132"/>
      <c r="JXM132"/>
      <c r="JXO132"/>
      <c r="JXQ132"/>
      <c r="JXS132"/>
      <c r="JXU132"/>
      <c r="JXW132"/>
      <c r="JXY132"/>
      <c r="JYA132"/>
      <c r="JYC132"/>
      <c r="JYE132"/>
      <c r="JYG132"/>
      <c r="JYI132"/>
      <c r="JYK132"/>
      <c r="JYM132"/>
      <c r="JYO132"/>
      <c r="JYQ132"/>
      <c r="JYS132"/>
      <c r="JYU132"/>
      <c r="JYW132"/>
      <c r="JYY132"/>
      <c r="JZA132"/>
      <c r="JZC132"/>
      <c r="JZE132"/>
      <c r="JZG132"/>
      <c r="JZI132"/>
      <c r="JZK132"/>
      <c r="JZM132"/>
      <c r="JZO132"/>
      <c r="JZQ132"/>
      <c r="JZS132"/>
      <c r="JZU132"/>
      <c r="JZW132"/>
      <c r="JZY132"/>
      <c r="KAA132"/>
      <c r="KAC132"/>
      <c r="KAE132"/>
      <c r="KAG132"/>
      <c r="KAI132"/>
      <c r="KAK132"/>
      <c r="KAM132"/>
      <c r="KAO132"/>
      <c r="KAQ132"/>
      <c r="KAS132"/>
      <c r="KAU132"/>
      <c r="KAW132"/>
      <c r="KAY132"/>
      <c r="KBA132"/>
      <c r="KBC132"/>
      <c r="KBE132"/>
      <c r="KBG132"/>
      <c r="KBI132"/>
      <c r="KBK132"/>
      <c r="KBM132"/>
      <c r="KBO132"/>
      <c r="KBQ132"/>
      <c r="KBS132"/>
      <c r="KBU132"/>
      <c r="KBW132"/>
      <c r="KBY132"/>
      <c r="KCA132"/>
      <c r="KCC132"/>
      <c r="KCE132"/>
      <c r="KCG132"/>
      <c r="KCI132"/>
      <c r="KCK132"/>
      <c r="KCM132"/>
      <c r="KCO132"/>
      <c r="KCQ132"/>
      <c r="KCS132"/>
      <c r="KCU132"/>
      <c r="KCW132"/>
      <c r="KCY132"/>
      <c r="KDA132"/>
      <c r="KDC132"/>
      <c r="KDE132"/>
      <c r="KDG132"/>
      <c r="KDI132"/>
      <c r="KDK132"/>
      <c r="KDM132"/>
      <c r="KDO132"/>
      <c r="KDQ132"/>
      <c r="KDS132"/>
      <c r="KDU132"/>
      <c r="KDW132"/>
      <c r="KDY132"/>
      <c r="KEA132"/>
      <c r="KEC132"/>
      <c r="KEE132"/>
      <c r="KEG132"/>
      <c r="KEI132"/>
      <c r="KEK132"/>
      <c r="KEM132"/>
      <c r="KEO132"/>
      <c r="KEQ132"/>
      <c r="KES132"/>
      <c r="KEU132"/>
      <c r="KEW132"/>
      <c r="KEY132"/>
      <c r="KFA132"/>
      <c r="KFC132"/>
      <c r="KFE132"/>
      <c r="KFG132"/>
      <c r="KFI132"/>
      <c r="KFK132"/>
      <c r="KFM132"/>
      <c r="KFO132"/>
      <c r="KFQ132"/>
      <c r="KFS132"/>
      <c r="KFU132"/>
      <c r="KFW132"/>
      <c r="KFY132"/>
      <c r="KGA132"/>
      <c r="KGC132"/>
      <c r="KGE132"/>
      <c r="KGG132"/>
      <c r="KGI132"/>
      <c r="KGK132"/>
      <c r="KGM132"/>
      <c r="KGO132"/>
      <c r="KGQ132"/>
      <c r="KGS132"/>
      <c r="KGU132"/>
      <c r="KGW132"/>
      <c r="KGY132"/>
      <c r="KHA132"/>
      <c r="KHC132"/>
      <c r="KHE132"/>
      <c r="KHG132"/>
      <c r="KHI132"/>
      <c r="KHK132"/>
      <c r="KHM132"/>
      <c r="KHO132"/>
      <c r="KHQ132"/>
      <c r="KHS132"/>
      <c r="KHU132"/>
      <c r="KHW132"/>
      <c r="KHY132"/>
      <c r="KIA132"/>
      <c r="KIC132"/>
      <c r="KIE132"/>
      <c r="KIG132"/>
      <c r="KII132"/>
      <c r="KIK132"/>
      <c r="KIM132"/>
      <c r="KIO132"/>
      <c r="KIQ132"/>
      <c r="KIS132"/>
      <c r="KIU132"/>
      <c r="KIW132"/>
      <c r="KIY132"/>
      <c r="KJA132"/>
      <c r="KJC132"/>
      <c r="KJE132"/>
      <c r="KJG132"/>
      <c r="KJI132"/>
      <c r="KJK132"/>
      <c r="KJM132"/>
      <c r="KJO132"/>
      <c r="KJQ132"/>
      <c r="KJS132"/>
      <c r="KJU132"/>
      <c r="KJW132"/>
      <c r="KJY132"/>
      <c r="KKA132"/>
      <c r="KKC132"/>
      <c r="KKE132"/>
      <c r="KKG132"/>
      <c r="KKI132"/>
      <c r="KKK132"/>
      <c r="KKM132"/>
      <c r="KKO132"/>
      <c r="KKQ132"/>
      <c r="KKS132"/>
      <c r="KKU132"/>
      <c r="KKW132"/>
      <c r="KKY132"/>
      <c r="KLA132"/>
      <c r="KLC132"/>
      <c r="KLE132"/>
      <c r="KLG132"/>
      <c r="KLI132"/>
      <c r="KLK132"/>
      <c r="KLM132"/>
      <c r="KLO132"/>
      <c r="KLQ132"/>
      <c r="KLS132"/>
      <c r="KLU132"/>
      <c r="KLW132"/>
      <c r="KLY132"/>
      <c r="KMA132"/>
      <c r="KMC132"/>
      <c r="KME132"/>
      <c r="KMG132"/>
      <c r="KMI132"/>
      <c r="KMK132"/>
      <c r="KMM132"/>
      <c r="KMO132"/>
      <c r="KMQ132"/>
      <c r="KMS132"/>
      <c r="KMU132"/>
      <c r="KMW132"/>
      <c r="KMY132"/>
      <c r="KNA132"/>
      <c r="KNC132"/>
      <c r="KNE132"/>
      <c r="KNG132"/>
      <c r="KNI132"/>
      <c r="KNK132"/>
      <c r="KNM132"/>
      <c r="KNO132"/>
      <c r="KNQ132"/>
      <c r="KNS132"/>
      <c r="KNU132"/>
      <c r="KNW132"/>
      <c r="KNY132"/>
      <c r="KOA132"/>
      <c r="KOC132"/>
      <c r="KOE132"/>
      <c r="KOG132"/>
      <c r="KOI132"/>
      <c r="KOK132"/>
      <c r="KOM132"/>
      <c r="KOO132"/>
      <c r="KOQ132"/>
      <c r="KOS132"/>
      <c r="KOU132"/>
      <c r="KOW132"/>
      <c r="KOY132"/>
      <c r="KPA132"/>
      <c r="KPC132"/>
      <c r="KPE132"/>
      <c r="KPG132"/>
      <c r="KPI132"/>
      <c r="KPK132"/>
      <c r="KPM132"/>
      <c r="KPO132"/>
      <c r="KPQ132"/>
      <c r="KPS132"/>
      <c r="KPU132"/>
      <c r="KPW132"/>
      <c r="KPY132"/>
      <c r="KQA132"/>
      <c r="KQC132"/>
      <c r="KQE132"/>
      <c r="KQG132"/>
      <c r="KQI132"/>
      <c r="KQK132"/>
      <c r="KQM132"/>
      <c r="KQO132"/>
      <c r="KQQ132"/>
      <c r="KQS132"/>
      <c r="KQU132"/>
      <c r="KQW132"/>
      <c r="KQY132"/>
      <c r="KRA132"/>
      <c r="KRC132"/>
      <c r="KRE132"/>
      <c r="KRG132"/>
      <c r="KRI132"/>
      <c r="KRK132"/>
      <c r="KRM132"/>
      <c r="KRO132"/>
      <c r="KRQ132"/>
      <c r="KRS132"/>
      <c r="KRU132"/>
      <c r="KRW132"/>
      <c r="KRY132"/>
      <c r="KSA132"/>
      <c r="KSC132"/>
      <c r="KSE132"/>
      <c r="KSG132"/>
      <c r="KSI132"/>
      <c r="KSK132"/>
      <c r="KSM132"/>
      <c r="KSO132"/>
      <c r="KSQ132"/>
      <c r="KSS132"/>
      <c r="KSU132"/>
      <c r="KSW132"/>
      <c r="KSY132"/>
      <c r="KTA132"/>
      <c r="KTC132"/>
      <c r="KTE132"/>
      <c r="KTG132"/>
      <c r="KTI132"/>
      <c r="KTK132"/>
      <c r="KTM132"/>
      <c r="KTO132"/>
      <c r="KTQ132"/>
      <c r="KTS132"/>
      <c r="KTU132"/>
      <c r="KTW132"/>
      <c r="KTY132"/>
      <c r="KUA132"/>
      <c r="KUC132"/>
      <c r="KUE132"/>
      <c r="KUG132"/>
      <c r="KUI132"/>
      <c r="KUK132"/>
      <c r="KUM132"/>
      <c r="KUO132"/>
      <c r="KUQ132"/>
      <c r="KUS132"/>
      <c r="KUU132"/>
      <c r="KUW132"/>
      <c r="KUY132"/>
      <c r="KVA132"/>
      <c r="KVC132"/>
      <c r="KVE132"/>
      <c r="KVG132"/>
      <c r="KVI132"/>
      <c r="KVK132"/>
      <c r="KVM132"/>
      <c r="KVO132"/>
      <c r="KVQ132"/>
      <c r="KVS132"/>
      <c r="KVU132"/>
      <c r="KVW132"/>
      <c r="KVY132"/>
      <c r="KWA132"/>
      <c r="KWC132"/>
      <c r="KWE132"/>
      <c r="KWG132"/>
      <c r="KWI132"/>
      <c r="KWK132"/>
      <c r="KWM132"/>
      <c r="KWO132"/>
      <c r="KWQ132"/>
      <c r="KWS132"/>
      <c r="KWU132"/>
      <c r="KWW132"/>
      <c r="KWY132"/>
      <c r="KXA132"/>
      <c r="KXC132"/>
      <c r="KXE132"/>
      <c r="KXG132"/>
      <c r="KXI132"/>
      <c r="KXK132"/>
      <c r="KXM132"/>
      <c r="KXO132"/>
      <c r="KXQ132"/>
      <c r="KXS132"/>
      <c r="KXU132"/>
      <c r="KXW132"/>
      <c r="KXY132"/>
      <c r="KYA132"/>
      <c r="KYC132"/>
      <c r="KYE132"/>
      <c r="KYG132"/>
      <c r="KYI132"/>
      <c r="KYK132"/>
      <c r="KYM132"/>
      <c r="KYO132"/>
      <c r="KYQ132"/>
      <c r="KYS132"/>
      <c r="KYU132"/>
      <c r="KYW132"/>
      <c r="KYY132"/>
      <c r="KZA132"/>
      <c r="KZC132"/>
      <c r="KZE132"/>
      <c r="KZG132"/>
      <c r="KZI132"/>
      <c r="KZK132"/>
      <c r="KZM132"/>
      <c r="KZO132"/>
      <c r="KZQ132"/>
      <c r="KZS132"/>
      <c r="KZU132"/>
      <c r="KZW132"/>
      <c r="KZY132"/>
      <c r="LAA132"/>
      <c r="LAC132"/>
      <c r="LAE132"/>
      <c r="LAG132"/>
      <c r="LAI132"/>
      <c r="LAK132"/>
      <c r="LAM132"/>
      <c r="LAO132"/>
      <c r="LAQ132"/>
      <c r="LAS132"/>
      <c r="LAU132"/>
      <c r="LAW132"/>
      <c r="LAY132"/>
      <c r="LBA132"/>
      <c r="LBC132"/>
      <c r="LBE132"/>
      <c r="LBG132"/>
      <c r="LBI132"/>
      <c r="LBK132"/>
      <c r="LBM132"/>
      <c r="LBO132"/>
      <c r="LBQ132"/>
      <c r="LBS132"/>
      <c r="LBU132"/>
      <c r="LBW132"/>
      <c r="LBY132"/>
      <c r="LCA132"/>
      <c r="LCC132"/>
      <c r="LCE132"/>
      <c r="LCG132"/>
      <c r="LCI132"/>
      <c r="LCK132"/>
      <c r="LCM132"/>
      <c r="LCO132"/>
      <c r="LCQ132"/>
      <c r="LCS132"/>
      <c r="LCU132"/>
      <c r="LCW132"/>
      <c r="LCY132"/>
      <c r="LDA132"/>
      <c r="LDC132"/>
      <c r="LDE132"/>
      <c r="LDG132"/>
      <c r="LDI132"/>
      <c r="LDK132"/>
      <c r="LDM132"/>
      <c r="LDO132"/>
      <c r="LDQ132"/>
      <c r="LDS132"/>
      <c r="LDU132"/>
      <c r="LDW132"/>
      <c r="LDY132"/>
      <c r="LEA132"/>
      <c r="LEC132"/>
      <c r="LEE132"/>
      <c r="LEG132"/>
      <c r="LEI132"/>
      <c r="LEK132"/>
      <c r="LEM132"/>
      <c r="LEO132"/>
      <c r="LEQ132"/>
      <c r="LES132"/>
      <c r="LEU132"/>
      <c r="LEW132"/>
      <c r="LEY132"/>
      <c r="LFA132"/>
      <c r="LFC132"/>
      <c r="LFE132"/>
      <c r="LFG132"/>
      <c r="LFI132"/>
      <c r="LFK132"/>
      <c r="LFM132"/>
      <c r="LFO132"/>
      <c r="LFQ132"/>
      <c r="LFS132"/>
      <c r="LFU132"/>
      <c r="LFW132"/>
      <c r="LFY132"/>
      <c r="LGA132"/>
      <c r="LGC132"/>
      <c r="LGE132"/>
      <c r="LGG132"/>
      <c r="LGI132"/>
      <c r="LGK132"/>
      <c r="LGM132"/>
      <c r="LGO132"/>
      <c r="LGQ132"/>
      <c r="LGS132"/>
      <c r="LGU132"/>
      <c r="LGW132"/>
      <c r="LGY132"/>
      <c r="LHA132"/>
      <c r="LHC132"/>
      <c r="LHE132"/>
      <c r="LHG132"/>
      <c r="LHI132"/>
      <c r="LHK132"/>
      <c r="LHM132"/>
      <c r="LHO132"/>
      <c r="LHQ132"/>
      <c r="LHS132"/>
      <c r="LHU132"/>
      <c r="LHW132"/>
      <c r="LHY132"/>
      <c r="LIA132"/>
      <c r="LIC132"/>
      <c r="LIE132"/>
      <c r="LIG132"/>
      <c r="LII132"/>
      <c r="LIK132"/>
      <c r="LIM132"/>
      <c r="LIO132"/>
      <c r="LIQ132"/>
      <c r="LIS132"/>
      <c r="LIU132"/>
      <c r="LIW132"/>
      <c r="LIY132"/>
      <c r="LJA132"/>
      <c r="LJC132"/>
      <c r="LJE132"/>
      <c r="LJG132"/>
      <c r="LJI132"/>
      <c r="LJK132"/>
      <c r="LJM132"/>
      <c r="LJO132"/>
      <c r="LJQ132"/>
      <c r="LJS132"/>
      <c r="LJU132"/>
      <c r="LJW132"/>
      <c r="LJY132"/>
      <c r="LKA132"/>
      <c r="LKC132"/>
      <c r="LKE132"/>
      <c r="LKG132"/>
      <c r="LKI132"/>
      <c r="LKK132"/>
      <c r="LKM132"/>
      <c r="LKO132"/>
      <c r="LKQ132"/>
      <c r="LKS132"/>
      <c r="LKU132"/>
      <c r="LKW132"/>
      <c r="LKY132"/>
      <c r="LLA132"/>
      <c r="LLC132"/>
      <c r="LLE132"/>
      <c r="LLG132"/>
      <c r="LLI132"/>
      <c r="LLK132"/>
      <c r="LLM132"/>
      <c r="LLO132"/>
      <c r="LLQ132"/>
      <c r="LLS132"/>
      <c r="LLU132"/>
      <c r="LLW132"/>
      <c r="LLY132"/>
      <c r="LMA132"/>
      <c r="LMC132"/>
      <c r="LME132"/>
      <c r="LMG132"/>
      <c r="LMI132"/>
      <c r="LMK132"/>
      <c r="LMM132"/>
      <c r="LMO132"/>
      <c r="LMQ132"/>
      <c r="LMS132"/>
      <c r="LMU132"/>
      <c r="LMW132"/>
      <c r="LMY132"/>
      <c r="LNA132"/>
      <c r="LNC132"/>
      <c r="LNE132"/>
      <c r="LNG132"/>
      <c r="LNI132"/>
      <c r="LNK132"/>
      <c r="LNM132"/>
      <c r="LNO132"/>
      <c r="LNQ132"/>
      <c r="LNS132"/>
      <c r="LNU132"/>
      <c r="LNW132"/>
      <c r="LNY132"/>
      <c r="LOA132"/>
      <c r="LOC132"/>
      <c r="LOE132"/>
      <c r="LOG132"/>
      <c r="LOI132"/>
      <c r="LOK132"/>
      <c r="LOM132"/>
      <c r="LOO132"/>
      <c r="LOQ132"/>
      <c r="LOS132"/>
      <c r="LOU132"/>
      <c r="LOW132"/>
      <c r="LOY132"/>
      <c r="LPA132"/>
      <c r="LPC132"/>
      <c r="LPE132"/>
      <c r="LPG132"/>
      <c r="LPI132"/>
      <c r="LPK132"/>
      <c r="LPM132"/>
      <c r="LPO132"/>
      <c r="LPQ132"/>
      <c r="LPS132"/>
      <c r="LPU132"/>
      <c r="LPW132"/>
      <c r="LPY132"/>
      <c r="LQA132"/>
      <c r="LQC132"/>
      <c r="LQE132"/>
      <c r="LQG132"/>
      <c r="LQI132"/>
      <c r="LQK132"/>
      <c r="LQM132"/>
      <c r="LQO132"/>
      <c r="LQQ132"/>
      <c r="LQS132"/>
      <c r="LQU132"/>
      <c r="LQW132"/>
      <c r="LQY132"/>
      <c r="LRA132"/>
      <c r="LRC132"/>
      <c r="LRE132"/>
      <c r="LRG132"/>
      <c r="LRI132"/>
      <c r="LRK132"/>
      <c r="LRM132"/>
      <c r="LRO132"/>
      <c r="LRQ132"/>
      <c r="LRS132"/>
      <c r="LRU132"/>
      <c r="LRW132"/>
      <c r="LRY132"/>
      <c r="LSA132"/>
      <c r="LSC132"/>
      <c r="LSE132"/>
      <c r="LSG132"/>
      <c r="LSI132"/>
      <c r="LSK132"/>
      <c r="LSM132"/>
      <c r="LSO132"/>
      <c r="LSQ132"/>
      <c r="LSS132"/>
      <c r="LSU132"/>
      <c r="LSW132"/>
      <c r="LSY132"/>
      <c r="LTA132"/>
      <c r="LTC132"/>
      <c r="LTE132"/>
      <c r="LTG132"/>
      <c r="LTI132"/>
      <c r="LTK132"/>
      <c r="LTM132"/>
      <c r="LTO132"/>
      <c r="LTQ132"/>
      <c r="LTS132"/>
      <c r="LTU132"/>
      <c r="LTW132"/>
      <c r="LTY132"/>
      <c r="LUA132"/>
      <c r="LUC132"/>
      <c r="LUE132"/>
      <c r="LUG132"/>
      <c r="LUI132"/>
      <c r="LUK132"/>
      <c r="LUM132"/>
      <c r="LUO132"/>
      <c r="LUQ132"/>
      <c r="LUS132"/>
      <c r="LUU132"/>
      <c r="LUW132"/>
      <c r="LUY132"/>
      <c r="LVA132"/>
      <c r="LVC132"/>
      <c r="LVE132"/>
      <c r="LVG132"/>
      <c r="LVI132"/>
      <c r="LVK132"/>
      <c r="LVM132"/>
      <c r="LVO132"/>
      <c r="LVQ132"/>
      <c r="LVS132"/>
      <c r="LVU132"/>
      <c r="LVW132"/>
      <c r="LVY132"/>
      <c r="LWA132"/>
      <c r="LWC132"/>
      <c r="LWE132"/>
      <c r="LWG132"/>
      <c r="LWI132"/>
      <c r="LWK132"/>
      <c r="LWM132"/>
      <c r="LWO132"/>
      <c r="LWQ132"/>
      <c r="LWS132"/>
      <c r="LWU132"/>
      <c r="LWW132"/>
      <c r="LWY132"/>
      <c r="LXA132"/>
      <c r="LXC132"/>
      <c r="LXE132"/>
      <c r="LXG132"/>
      <c r="LXI132"/>
      <c r="LXK132"/>
      <c r="LXM132"/>
      <c r="LXO132"/>
      <c r="LXQ132"/>
      <c r="LXS132"/>
      <c r="LXU132"/>
      <c r="LXW132"/>
      <c r="LXY132"/>
      <c r="LYA132"/>
      <c r="LYC132"/>
      <c r="LYE132"/>
      <c r="LYG132"/>
      <c r="LYI132"/>
      <c r="LYK132"/>
      <c r="LYM132"/>
      <c r="LYO132"/>
      <c r="LYQ132"/>
      <c r="LYS132"/>
      <c r="LYU132"/>
      <c r="LYW132"/>
      <c r="LYY132"/>
      <c r="LZA132"/>
      <c r="LZC132"/>
      <c r="LZE132"/>
      <c r="LZG132"/>
      <c r="LZI132"/>
      <c r="LZK132"/>
      <c r="LZM132"/>
      <c r="LZO132"/>
      <c r="LZQ132"/>
      <c r="LZS132"/>
      <c r="LZU132"/>
      <c r="LZW132"/>
      <c r="LZY132"/>
      <c r="MAA132"/>
      <c r="MAC132"/>
      <c r="MAE132"/>
      <c r="MAG132"/>
      <c r="MAI132"/>
      <c r="MAK132"/>
      <c r="MAM132"/>
      <c r="MAO132"/>
      <c r="MAQ132"/>
      <c r="MAS132"/>
      <c r="MAU132"/>
      <c r="MAW132"/>
      <c r="MAY132"/>
      <c r="MBA132"/>
      <c r="MBC132"/>
      <c r="MBE132"/>
      <c r="MBG132"/>
      <c r="MBI132"/>
      <c r="MBK132"/>
      <c r="MBM132"/>
      <c r="MBO132"/>
      <c r="MBQ132"/>
      <c r="MBS132"/>
      <c r="MBU132"/>
      <c r="MBW132"/>
      <c r="MBY132"/>
      <c r="MCA132"/>
      <c r="MCC132"/>
      <c r="MCE132"/>
      <c r="MCG132"/>
      <c r="MCI132"/>
      <c r="MCK132"/>
      <c r="MCM132"/>
      <c r="MCO132"/>
      <c r="MCQ132"/>
      <c r="MCS132"/>
      <c r="MCU132"/>
      <c r="MCW132"/>
      <c r="MCY132"/>
      <c r="MDA132"/>
      <c r="MDC132"/>
      <c r="MDE132"/>
      <c r="MDG132"/>
      <c r="MDI132"/>
      <c r="MDK132"/>
      <c r="MDM132"/>
      <c r="MDO132"/>
      <c r="MDQ132"/>
      <c r="MDS132"/>
      <c r="MDU132"/>
      <c r="MDW132"/>
      <c r="MDY132"/>
      <c r="MEA132"/>
      <c r="MEC132"/>
      <c r="MEE132"/>
      <c r="MEG132"/>
      <c r="MEI132"/>
      <c r="MEK132"/>
      <c r="MEM132"/>
      <c r="MEO132"/>
      <c r="MEQ132"/>
      <c r="MES132"/>
      <c r="MEU132"/>
      <c r="MEW132"/>
      <c r="MEY132"/>
      <c r="MFA132"/>
      <c r="MFC132"/>
      <c r="MFE132"/>
      <c r="MFG132"/>
      <c r="MFI132"/>
      <c r="MFK132"/>
      <c r="MFM132"/>
      <c r="MFO132"/>
      <c r="MFQ132"/>
      <c r="MFS132"/>
      <c r="MFU132"/>
      <c r="MFW132"/>
      <c r="MFY132"/>
      <c r="MGA132"/>
      <c r="MGC132"/>
      <c r="MGE132"/>
      <c r="MGG132"/>
      <c r="MGI132"/>
      <c r="MGK132"/>
      <c r="MGM132"/>
      <c r="MGO132"/>
      <c r="MGQ132"/>
      <c r="MGS132"/>
      <c r="MGU132"/>
      <c r="MGW132"/>
      <c r="MGY132"/>
      <c r="MHA132"/>
      <c r="MHC132"/>
      <c r="MHE132"/>
      <c r="MHG132"/>
      <c r="MHI132"/>
      <c r="MHK132"/>
      <c r="MHM132"/>
      <c r="MHO132"/>
      <c r="MHQ132"/>
      <c r="MHS132"/>
      <c r="MHU132"/>
      <c r="MHW132"/>
      <c r="MHY132"/>
      <c r="MIA132"/>
      <c r="MIC132"/>
      <c r="MIE132"/>
      <c r="MIG132"/>
      <c r="MII132"/>
      <c r="MIK132"/>
      <c r="MIM132"/>
      <c r="MIO132"/>
      <c r="MIQ132"/>
      <c r="MIS132"/>
      <c r="MIU132"/>
      <c r="MIW132"/>
      <c r="MIY132"/>
      <c r="MJA132"/>
      <c r="MJC132"/>
      <c r="MJE132"/>
      <c r="MJG132"/>
      <c r="MJI132"/>
      <c r="MJK132"/>
      <c r="MJM132"/>
      <c r="MJO132"/>
      <c r="MJQ132"/>
      <c r="MJS132"/>
      <c r="MJU132"/>
      <c r="MJW132"/>
      <c r="MJY132"/>
      <c r="MKA132"/>
      <c r="MKC132"/>
      <c r="MKE132"/>
      <c r="MKG132"/>
      <c r="MKI132"/>
      <c r="MKK132"/>
      <c r="MKM132"/>
      <c r="MKO132"/>
      <c r="MKQ132"/>
      <c r="MKS132"/>
      <c r="MKU132"/>
      <c r="MKW132"/>
      <c r="MKY132"/>
      <c r="MLA132"/>
      <c r="MLC132"/>
      <c r="MLE132"/>
      <c r="MLG132"/>
      <c r="MLI132"/>
      <c r="MLK132"/>
      <c r="MLM132"/>
      <c r="MLO132"/>
      <c r="MLQ132"/>
      <c r="MLS132"/>
      <c r="MLU132"/>
      <c r="MLW132"/>
      <c r="MLY132"/>
      <c r="MMA132"/>
      <c r="MMC132"/>
      <c r="MME132"/>
      <c r="MMG132"/>
      <c r="MMI132"/>
      <c r="MMK132"/>
      <c r="MMM132"/>
      <c r="MMO132"/>
      <c r="MMQ132"/>
      <c r="MMS132"/>
      <c r="MMU132"/>
      <c r="MMW132"/>
      <c r="MMY132"/>
      <c r="MNA132"/>
      <c r="MNC132"/>
      <c r="MNE132"/>
      <c r="MNG132"/>
      <c r="MNI132"/>
      <c r="MNK132"/>
      <c r="MNM132"/>
      <c r="MNO132"/>
      <c r="MNQ132"/>
      <c r="MNS132"/>
      <c r="MNU132"/>
      <c r="MNW132"/>
      <c r="MNY132"/>
      <c r="MOA132"/>
      <c r="MOC132"/>
      <c r="MOE132"/>
      <c r="MOG132"/>
      <c r="MOI132"/>
      <c r="MOK132"/>
      <c r="MOM132"/>
      <c r="MOO132"/>
      <c r="MOQ132"/>
      <c r="MOS132"/>
      <c r="MOU132"/>
      <c r="MOW132"/>
      <c r="MOY132"/>
      <c r="MPA132"/>
      <c r="MPC132"/>
      <c r="MPE132"/>
      <c r="MPG132"/>
      <c r="MPI132"/>
      <c r="MPK132"/>
      <c r="MPM132"/>
      <c r="MPO132"/>
      <c r="MPQ132"/>
      <c r="MPS132"/>
      <c r="MPU132"/>
      <c r="MPW132"/>
      <c r="MPY132"/>
      <c r="MQA132"/>
      <c r="MQC132"/>
      <c r="MQE132"/>
      <c r="MQG132"/>
      <c r="MQI132"/>
      <c r="MQK132"/>
      <c r="MQM132"/>
      <c r="MQO132"/>
      <c r="MQQ132"/>
      <c r="MQS132"/>
      <c r="MQU132"/>
      <c r="MQW132"/>
      <c r="MQY132"/>
      <c r="MRA132"/>
      <c r="MRC132"/>
      <c r="MRE132"/>
      <c r="MRG132"/>
      <c r="MRI132"/>
      <c r="MRK132"/>
      <c r="MRM132"/>
      <c r="MRO132"/>
      <c r="MRQ132"/>
      <c r="MRS132"/>
      <c r="MRU132"/>
      <c r="MRW132"/>
      <c r="MRY132"/>
      <c r="MSA132"/>
      <c r="MSC132"/>
      <c r="MSE132"/>
      <c r="MSG132"/>
      <c r="MSI132"/>
      <c r="MSK132"/>
      <c r="MSM132"/>
      <c r="MSO132"/>
      <c r="MSQ132"/>
      <c r="MSS132"/>
      <c r="MSU132"/>
      <c r="MSW132"/>
      <c r="MSY132"/>
      <c r="MTA132"/>
      <c r="MTC132"/>
      <c r="MTE132"/>
      <c r="MTG132"/>
      <c r="MTI132"/>
      <c r="MTK132"/>
      <c r="MTM132"/>
      <c r="MTO132"/>
      <c r="MTQ132"/>
      <c r="MTS132"/>
      <c r="MTU132"/>
      <c r="MTW132"/>
      <c r="MTY132"/>
      <c r="MUA132"/>
      <c r="MUC132"/>
      <c r="MUE132"/>
      <c r="MUG132"/>
      <c r="MUI132"/>
      <c r="MUK132"/>
      <c r="MUM132"/>
      <c r="MUO132"/>
      <c r="MUQ132"/>
      <c r="MUS132"/>
      <c r="MUU132"/>
      <c r="MUW132"/>
      <c r="MUY132"/>
      <c r="MVA132"/>
      <c r="MVC132"/>
      <c r="MVE132"/>
      <c r="MVG132"/>
      <c r="MVI132"/>
      <c r="MVK132"/>
      <c r="MVM132"/>
      <c r="MVO132"/>
      <c r="MVQ132"/>
      <c r="MVS132"/>
      <c r="MVU132"/>
      <c r="MVW132"/>
      <c r="MVY132"/>
      <c r="MWA132"/>
      <c r="MWC132"/>
      <c r="MWE132"/>
      <c r="MWG132"/>
      <c r="MWI132"/>
      <c r="MWK132"/>
      <c r="MWM132"/>
      <c r="MWO132"/>
      <c r="MWQ132"/>
      <c r="MWS132"/>
      <c r="MWU132"/>
      <c r="MWW132"/>
      <c r="MWY132"/>
      <c r="MXA132"/>
      <c r="MXC132"/>
      <c r="MXE132"/>
      <c r="MXG132"/>
      <c r="MXI132"/>
      <c r="MXK132"/>
      <c r="MXM132"/>
      <c r="MXO132"/>
      <c r="MXQ132"/>
      <c r="MXS132"/>
      <c r="MXU132"/>
      <c r="MXW132"/>
      <c r="MXY132"/>
      <c r="MYA132"/>
      <c r="MYC132"/>
      <c r="MYE132"/>
      <c r="MYG132"/>
      <c r="MYI132"/>
      <c r="MYK132"/>
      <c r="MYM132"/>
      <c r="MYO132"/>
      <c r="MYQ132"/>
      <c r="MYS132"/>
      <c r="MYU132"/>
      <c r="MYW132"/>
      <c r="MYY132"/>
      <c r="MZA132"/>
      <c r="MZC132"/>
      <c r="MZE132"/>
      <c r="MZG132"/>
      <c r="MZI132"/>
      <c r="MZK132"/>
      <c r="MZM132"/>
      <c r="MZO132"/>
      <c r="MZQ132"/>
      <c r="MZS132"/>
      <c r="MZU132"/>
      <c r="MZW132"/>
      <c r="MZY132"/>
      <c r="NAA132"/>
      <c r="NAC132"/>
      <c r="NAE132"/>
      <c r="NAG132"/>
      <c r="NAI132"/>
      <c r="NAK132"/>
      <c r="NAM132"/>
      <c r="NAO132"/>
      <c r="NAQ132"/>
      <c r="NAS132"/>
      <c r="NAU132"/>
      <c r="NAW132"/>
      <c r="NAY132"/>
      <c r="NBA132"/>
      <c r="NBC132"/>
      <c r="NBE132"/>
      <c r="NBG132"/>
      <c r="NBI132"/>
      <c r="NBK132"/>
      <c r="NBM132"/>
      <c r="NBO132"/>
      <c r="NBQ132"/>
      <c r="NBS132"/>
      <c r="NBU132"/>
      <c r="NBW132"/>
      <c r="NBY132"/>
      <c r="NCA132"/>
      <c r="NCC132"/>
      <c r="NCE132"/>
      <c r="NCG132"/>
      <c r="NCI132"/>
      <c r="NCK132"/>
      <c r="NCM132"/>
      <c r="NCO132"/>
      <c r="NCQ132"/>
      <c r="NCS132"/>
      <c r="NCU132"/>
      <c r="NCW132"/>
      <c r="NCY132"/>
      <c r="NDA132"/>
      <c r="NDC132"/>
      <c r="NDE132"/>
      <c r="NDG132"/>
      <c r="NDI132"/>
      <c r="NDK132"/>
      <c r="NDM132"/>
      <c r="NDO132"/>
      <c r="NDQ132"/>
      <c r="NDS132"/>
      <c r="NDU132"/>
      <c r="NDW132"/>
      <c r="NDY132"/>
      <c r="NEA132"/>
      <c r="NEC132"/>
      <c r="NEE132"/>
      <c r="NEG132"/>
      <c r="NEI132"/>
      <c r="NEK132"/>
      <c r="NEM132"/>
      <c r="NEO132"/>
      <c r="NEQ132"/>
      <c r="NES132"/>
      <c r="NEU132"/>
      <c r="NEW132"/>
      <c r="NEY132"/>
      <c r="NFA132"/>
      <c r="NFC132"/>
      <c r="NFE132"/>
      <c r="NFG132"/>
      <c r="NFI132"/>
      <c r="NFK132"/>
      <c r="NFM132"/>
      <c r="NFO132"/>
      <c r="NFQ132"/>
      <c r="NFS132"/>
      <c r="NFU132"/>
      <c r="NFW132"/>
      <c r="NFY132"/>
      <c r="NGA132"/>
      <c r="NGC132"/>
      <c r="NGE132"/>
      <c r="NGG132"/>
      <c r="NGI132"/>
      <c r="NGK132"/>
      <c r="NGM132"/>
      <c r="NGO132"/>
      <c r="NGQ132"/>
      <c r="NGS132"/>
      <c r="NGU132"/>
      <c r="NGW132"/>
      <c r="NGY132"/>
      <c r="NHA132"/>
      <c r="NHC132"/>
      <c r="NHE132"/>
      <c r="NHG132"/>
      <c r="NHI132"/>
      <c r="NHK132"/>
      <c r="NHM132"/>
      <c r="NHO132"/>
      <c r="NHQ132"/>
      <c r="NHS132"/>
      <c r="NHU132"/>
      <c r="NHW132"/>
      <c r="NHY132"/>
      <c r="NIA132"/>
      <c r="NIC132"/>
      <c r="NIE132"/>
      <c r="NIG132"/>
      <c r="NII132"/>
      <c r="NIK132"/>
      <c r="NIM132"/>
      <c r="NIO132"/>
      <c r="NIQ132"/>
      <c r="NIS132"/>
      <c r="NIU132"/>
      <c r="NIW132"/>
      <c r="NIY132"/>
      <c r="NJA132"/>
      <c r="NJC132"/>
      <c r="NJE132"/>
      <c r="NJG132"/>
      <c r="NJI132"/>
      <c r="NJK132"/>
      <c r="NJM132"/>
      <c r="NJO132"/>
      <c r="NJQ132"/>
      <c r="NJS132"/>
      <c r="NJU132"/>
      <c r="NJW132"/>
      <c r="NJY132"/>
      <c r="NKA132"/>
      <c r="NKC132"/>
      <c r="NKE132"/>
      <c r="NKG132"/>
      <c r="NKI132"/>
      <c r="NKK132"/>
      <c r="NKM132"/>
      <c r="NKO132"/>
      <c r="NKQ132"/>
      <c r="NKS132"/>
      <c r="NKU132"/>
      <c r="NKW132"/>
      <c r="NKY132"/>
      <c r="NLA132"/>
      <c r="NLC132"/>
      <c r="NLE132"/>
      <c r="NLG132"/>
      <c r="NLI132"/>
      <c r="NLK132"/>
      <c r="NLM132"/>
      <c r="NLO132"/>
      <c r="NLQ132"/>
      <c r="NLS132"/>
      <c r="NLU132"/>
      <c r="NLW132"/>
      <c r="NLY132"/>
      <c r="NMA132"/>
      <c r="NMC132"/>
      <c r="NME132"/>
      <c r="NMG132"/>
      <c r="NMI132"/>
      <c r="NMK132"/>
      <c r="NMM132"/>
      <c r="NMO132"/>
      <c r="NMQ132"/>
      <c r="NMS132"/>
      <c r="NMU132"/>
      <c r="NMW132"/>
      <c r="NMY132"/>
      <c r="NNA132"/>
      <c r="NNC132"/>
      <c r="NNE132"/>
      <c r="NNG132"/>
      <c r="NNI132"/>
      <c r="NNK132"/>
      <c r="NNM132"/>
      <c r="NNO132"/>
      <c r="NNQ132"/>
      <c r="NNS132"/>
      <c r="NNU132"/>
      <c r="NNW132"/>
      <c r="NNY132"/>
      <c r="NOA132"/>
      <c r="NOC132"/>
      <c r="NOE132"/>
      <c r="NOG132"/>
      <c r="NOI132"/>
      <c r="NOK132"/>
      <c r="NOM132"/>
      <c r="NOO132"/>
      <c r="NOQ132"/>
      <c r="NOS132"/>
      <c r="NOU132"/>
      <c r="NOW132"/>
      <c r="NOY132"/>
      <c r="NPA132"/>
      <c r="NPC132"/>
      <c r="NPE132"/>
      <c r="NPG132"/>
      <c r="NPI132"/>
      <c r="NPK132"/>
      <c r="NPM132"/>
      <c r="NPO132"/>
      <c r="NPQ132"/>
      <c r="NPS132"/>
      <c r="NPU132"/>
      <c r="NPW132"/>
      <c r="NPY132"/>
      <c r="NQA132"/>
      <c r="NQC132"/>
      <c r="NQE132"/>
      <c r="NQG132"/>
      <c r="NQI132"/>
      <c r="NQK132"/>
      <c r="NQM132"/>
      <c r="NQO132"/>
      <c r="NQQ132"/>
      <c r="NQS132"/>
      <c r="NQU132"/>
      <c r="NQW132"/>
      <c r="NQY132"/>
      <c r="NRA132"/>
      <c r="NRC132"/>
      <c r="NRE132"/>
      <c r="NRG132"/>
      <c r="NRI132"/>
      <c r="NRK132"/>
      <c r="NRM132"/>
      <c r="NRO132"/>
      <c r="NRQ132"/>
      <c r="NRS132"/>
      <c r="NRU132"/>
      <c r="NRW132"/>
      <c r="NRY132"/>
      <c r="NSA132"/>
      <c r="NSC132"/>
      <c r="NSE132"/>
      <c r="NSG132"/>
      <c r="NSI132"/>
      <c r="NSK132"/>
      <c r="NSM132"/>
      <c r="NSO132"/>
      <c r="NSQ132"/>
      <c r="NSS132"/>
      <c r="NSU132"/>
      <c r="NSW132"/>
      <c r="NSY132"/>
      <c r="NTA132"/>
      <c r="NTC132"/>
      <c r="NTE132"/>
      <c r="NTG132"/>
      <c r="NTI132"/>
      <c r="NTK132"/>
      <c r="NTM132"/>
      <c r="NTO132"/>
      <c r="NTQ132"/>
      <c r="NTS132"/>
      <c r="NTU132"/>
      <c r="NTW132"/>
      <c r="NTY132"/>
      <c r="NUA132"/>
      <c r="NUC132"/>
      <c r="NUE132"/>
      <c r="NUG132"/>
      <c r="NUI132"/>
      <c r="NUK132"/>
      <c r="NUM132"/>
      <c r="NUO132"/>
      <c r="NUQ132"/>
      <c r="NUS132"/>
      <c r="NUU132"/>
      <c r="NUW132"/>
      <c r="NUY132"/>
      <c r="NVA132"/>
      <c r="NVC132"/>
      <c r="NVE132"/>
      <c r="NVG132"/>
      <c r="NVI132"/>
      <c r="NVK132"/>
      <c r="NVM132"/>
      <c r="NVO132"/>
      <c r="NVQ132"/>
      <c r="NVS132"/>
      <c r="NVU132"/>
      <c r="NVW132"/>
      <c r="NVY132"/>
      <c r="NWA132"/>
      <c r="NWC132"/>
      <c r="NWE132"/>
      <c r="NWG132"/>
      <c r="NWI132"/>
      <c r="NWK132"/>
      <c r="NWM132"/>
      <c r="NWO132"/>
      <c r="NWQ132"/>
      <c r="NWS132"/>
      <c r="NWU132"/>
      <c r="NWW132"/>
      <c r="NWY132"/>
      <c r="NXA132"/>
      <c r="NXC132"/>
      <c r="NXE132"/>
      <c r="NXG132"/>
      <c r="NXI132"/>
      <c r="NXK132"/>
      <c r="NXM132"/>
      <c r="NXO132"/>
      <c r="NXQ132"/>
      <c r="NXS132"/>
      <c r="NXU132"/>
      <c r="NXW132"/>
      <c r="NXY132"/>
      <c r="NYA132"/>
      <c r="NYC132"/>
      <c r="NYE132"/>
      <c r="NYG132"/>
      <c r="NYI132"/>
      <c r="NYK132"/>
      <c r="NYM132"/>
      <c r="NYO132"/>
      <c r="NYQ132"/>
      <c r="NYS132"/>
      <c r="NYU132"/>
      <c r="NYW132"/>
      <c r="NYY132"/>
      <c r="NZA132"/>
      <c r="NZC132"/>
      <c r="NZE132"/>
      <c r="NZG132"/>
      <c r="NZI132"/>
      <c r="NZK132"/>
      <c r="NZM132"/>
      <c r="NZO132"/>
      <c r="NZQ132"/>
      <c r="NZS132"/>
      <c r="NZU132"/>
      <c r="NZW132"/>
      <c r="NZY132"/>
      <c r="OAA132"/>
      <c r="OAC132"/>
      <c r="OAE132"/>
      <c r="OAG132"/>
      <c r="OAI132"/>
      <c r="OAK132"/>
      <c r="OAM132"/>
      <c r="OAO132"/>
      <c r="OAQ132"/>
      <c r="OAS132"/>
      <c r="OAU132"/>
      <c r="OAW132"/>
      <c r="OAY132"/>
      <c r="OBA132"/>
      <c r="OBC132"/>
      <c r="OBE132"/>
      <c r="OBG132"/>
      <c r="OBI132"/>
      <c r="OBK132"/>
      <c r="OBM132"/>
      <c r="OBO132"/>
      <c r="OBQ132"/>
      <c r="OBS132"/>
      <c r="OBU132"/>
      <c r="OBW132"/>
      <c r="OBY132"/>
      <c r="OCA132"/>
      <c r="OCC132"/>
      <c r="OCE132"/>
      <c r="OCG132"/>
      <c r="OCI132"/>
      <c r="OCK132"/>
      <c r="OCM132"/>
      <c r="OCO132"/>
      <c r="OCQ132"/>
      <c r="OCS132"/>
      <c r="OCU132"/>
      <c r="OCW132"/>
      <c r="OCY132"/>
      <c r="ODA132"/>
      <c r="ODC132"/>
      <c r="ODE132"/>
      <c r="ODG132"/>
      <c r="ODI132"/>
      <c r="ODK132"/>
      <c r="ODM132"/>
      <c r="ODO132"/>
      <c r="ODQ132"/>
      <c r="ODS132"/>
      <c r="ODU132"/>
      <c r="ODW132"/>
      <c r="ODY132"/>
      <c r="OEA132"/>
      <c r="OEC132"/>
      <c r="OEE132"/>
      <c r="OEG132"/>
      <c r="OEI132"/>
      <c r="OEK132"/>
      <c r="OEM132"/>
      <c r="OEO132"/>
      <c r="OEQ132"/>
      <c r="OES132"/>
      <c r="OEU132"/>
      <c r="OEW132"/>
      <c r="OEY132"/>
      <c r="OFA132"/>
      <c r="OFC132"/>
      <c r="OFE132"/>
      <c r="OFG132"/>
      <c r="OFI132"/>
      <c r="OFK132"/>
      <c r="OFM132"/>
      <c r="OFO132"/>
      <c r="OFQ132"/>
      <c r="OFS132"/>
      <c r="OFU132"/>
      <c r="OFW132"/>
      <c r="OFY132"/>
      <c r="OGA132"/>
      <c r="OGC132"/>
      <c r="OGE132"/>
      <c r="OGG132"/>
      <c r="OGI132"/>
      <c r="OGK132"/>
      <c r="OGM132"/>
      <c r="OGO132"/>
      <c r="OGQ132"/>
      <c r="OGS132"/>
      <c r="OGU132"/>
      <c r="OGW132"/>
      <c r="OGY132"/>
      <c r="OHA132"/>
      <c r="OHC132"/>
      <c r="OHE132"/>
      <c r="OHG132"/>
      <c r="OHI132"/>
      <c r="OHK132"/>
      <c r="OHM132"/>
      <c r="OHO132"/>
      <c r="OHQ132"/>
      <c r="OHS132"/>
      <c r="OHU132"/>
      <c r="OHW132"/>
      <c r="OHY132"/>
      <c r="OIA132"/>
      <c r="OIC132"/>
      <c r="OIE132"/>
      <c r="OIG132"/>
      <c r="OII132"/>
      <c r="OIK132"/>
      <c r="OIM132"/>
      <c r="OIO132"/>
      <c r="OIQ132"/>
      <c r="OIS132"/>
      <c r="OIU132"/>
      <c r="OIW132"/>
      <c r="OIY132"/>
      <c r="OJA132"/>
      <c r="OJC132"/>
      <c r="OJE132"/>
      <c r="OJG132"/>
      <c r="OJI132"/>
      <c r="OJK132"/>
      <c r="OJM132"/>
      <c r="OJO132"/>
      <c r="OJQ132"/>
      <c r="OJS132"/>
      <c r="OJU132"/>
      <c r="OJW132"/>
      <c r="OJY132"/>
      <c r="OKA132"/>
      <c r="OKC132"/>
      <c r="OKE132"/>
      <c r="OKG132"/>
      <c r="OKI132"/>
      <c r="OKK132"/>
      <c r="OKM132"/>
      <c r="OKO132"/>
      <c r="OKQ132"/>
      <c r="OKS132"/>
      <c r="OKU132"/>
      <c r="OKW132"/>
      <c r="OKY132"/>
      <c r="OLA132"/>
      <c r="OLC132"/>
      <c r="OLE132"/>
      <c r="OLG132"/>
      <c r="OLI132"/>
      <c r="OLK132"/>
      <c r="OLM132"/>
      <c r="OLO132"/>
      <c r="OLQ132"/>
      <c r="OLS132"/>
      <c r="OLU132"/>
      <c r="OLW132"/>
      <c r="OLY132"/>
      <c r="OMA132"/>
      <c r="OMC132"/>
      <c r="OME132"/>
      <c r="OMG132"/>
      <c r="OMI132"/>
      <c r="OMK132"/>
      <c r="OMM132"/>
      <c r="OMO132"/>
      <c r="OMQ132"/>
      <c r="OMS132"/>
      <c r="OMU132"/>
      <c r="OMW132"/>
      <c r="OMY132"/>
      <c r="ONA132"/>
      <c r="ONC132"/>
      <c r="ONE132"/>
      <c r="ONG132"/>
      <c r="ONI132"/>
      <c r="ONK132"/>
      <c r="ONM132"/>
      <c r="ONO132"/>
      <c r="ONQ132"/>
      <c r="ONS132"/>
      <c r="ONU132"/>
      <c r="ONW132"/>
      <c r="ONY132"/>
      <c r="OOA132"/>
      <c r="OOC132"/>
      <c r="OOE132"/>
      <c r="OOG132"/>
      <c r="OOI132"/>
      <c r="OOK132"/>
      <c r="OOM132"/>
      <c r="OOO132"/>
      <c r="OOQ132"/>
      <c r="OOS132"/>
      <c r="OOU132"/>
      <c r="OOW132"/>
      <c r="OOY132"/>
      <c r="OPA132"/>
      <c r="OPC132"/>
      <c r="OPE132"/>
      <c r="OPG132"/>
      <c r="OPI132"/>
      <c r="OPK132"/>
      <c r="OPM132"/>
      <c r="OPO132"/>
      <c r="OPQ132"/>
      <c r="OPS132"/>
      <c r="OPU132"/>
      <c r="OPW132"/>
      <c r="OPY132"/>
      <c r="OQA132"/>
      <c r="OQC132"/>
      <c r="OQE132"/>
      <c r="OQG132"/>
      <c r="OQI132"/>
      <c r="OQK132"/>
      <c r="OQM132"/>
      <c r="OQO132"/>
      <c r="OQQ132"/>
      <c r="OQS132"/>
      <c r="OQU132"/>
      <c r="OQW132"/>
      <c r="OQY132"/>
      <c r="ORA132"/>
      <c r="ORC132"/>
      <c r="ORE132"/>
      <c r="ORG132"/>
      <c r="ORI132"/>
      <c r="ORK132"/>
      <c r="ORM132"/>
      <c r="ORO132"/>
      <c r="ORQ132"/>
      <c r="ORS132"/>
      <c r="ORU132"/>
      <c r="ORW132"/>
      <c r="ORY132"/>
      <c r="OSA132"/>
      <c r="OSC132"/>
      <c r="OSE132"/>
      <c r="OSG132"/>
      <c r="OSI132"/>
      <c r="OSK132"/>
      <c r="OSM132"/>
      <c r="OSO132"/>
      <c r="OSQ132"/>
      <c r="OSS132"/>
      <c r="OSU132"/>
      <c r="OSW132"/>
      <c r="OSY132"/>
      <c r="OTA132"/>
      <c r="OTC132"/>
      <c r="OTE132"/>
      <c r="OTG132"/>
      <c r="OTI132"/>
      <c r="OTK132"/>
      <c r="OTM132"/>
      <c r="OTO132"/>
      <c r="OTQ132"/>
      <c r="OTS132"/>
      <c r="OTU132"/>
      <c r="OTW132"/>
      <c r="OTY132"/>
      <c r="OUA132"/>
      <c r="OUC132"/>
      <c r="OUE132"/>
      <c r="OUG132"/>
      <c r="OUI132"/>
      <c r="OUK132"/>
      <c r="OUM132"/>
      <c r="OUO132"/>
      <c r="OUQ132"/>
      <c r="OUS132"/>
      <c r="OUU132"/>
      <c r="OUW132"/>
      <c r="OUY132"/>
      <c r="OVA132"/>
      <c r="OVC132"/>
      <c r="OVE132"/>
      <c r="OVG132"/>
      <c r="OVI132"/>
      <c r="OVK132"/>
      <c r="OVM132"/>
      <c r="OVO132"/>
      <c r="OVQ132"/>
      <c r="OVS132"/>
      <c r="OVU132"/>
      <c r="OVW132"/>
      <c r="OVY132"/>
      <c r="OWA132"/>
      <c r="OWC132"/>
      <c r="OWE132"/>
      <c r="OWG132"/>
      <c r="OWI132"/>
      <c r="OWK132"/>
      <c r="OWM132"/>
      <c r="OWO132"/>
      <c r="OWQ132"/>
      <c r="OWS132"/>
      <c r="OWU132"/>
      <c r="OWW132"/>
      <c r="OWY132"/>
      <c r="OXA132"/>
      <c r="OXC132"/>
      <c r="OXE132"/>
      <c r="OXG132"/>
      <c r="OXI132"/>
      <c r="OXK132"/>
      <c r="OXM132"/>
      <c r="OXO132"/>
      <c r="OXQ132"/>
      <c r="OXS132"/>
      <c r="OXU132"/>
      <c r="OXW132"/>
      <c r="OXY132"/>
      <c r="OYA132"/>
      <c r="OYC132"/>
      <c r="OYE132"/>
      <c r="OYG132"/>
      <c r="OYI132"/>
      <c r="OYK132"/>
      <c r="OYM132"/>
      <c r="OYO132"/>
      <c r="OYQ132"/>
      <c r="OYS132"/>
      <c r="OYU132"/>
      <c r="OYW132"/>
      <c r="OYY132"/>
      <c r="OZA132"/>
      <c r="OZC132"/>
      <c r="OZE132"/>
      <c r="OZG132"/>
      <c r="OZI132"/>
      <c r="OZK132"/>
      <c r="OZM132"/>
      <c r="OZO132"/>
      <c r="OZQ132"/>
      <c r="OZS132"/>
      <c r="OZU132"/>
      <c r="OZW132"/>
      <c r="OZY132"/>
      <c r="PAA132"/>
      <c r="PAC132"/>
      <c r="PAE132"/>
      <c r="PAG132"/>
      <c r="PAI132"/>
      <c r="PAK132"/>
      <c r="PAM132"/>
      <c r="PAO132"/>
      <c r="PAQ132"/>
      <c r="PAS132"/>
      <c r="PAU132"/>
      <c r="PAW132"/>
      <c r="PAY132"/>
      <c r="PBA132"/>
      <c r="PBC132"/>
      <c r="PBE132"/>
      <c r="PBG132"/>
      <c r="PBI132"/>
      <c r="PBK132"/>
      <c r="PBM132"/>
      <c r="PBO132"/>
      <c r="PBQ132"/>
      <c r="PBS132"/>
      <c r="PBU132"/>
      <c r="PBW132"/>
      <c r="PBY132"/>
      <c r="PCA132"/>
      <c r="PCC132"/>
      <c r="PCE132"/>
      <c r="PCG132"/>
      <c r="PCI132"/>
      <c r="PCK132"/>
      <c r="PCM132"/>
      <c r="PCO132"/>
      <c r="PCQ132"/>
      <c r="PCS132"/>
      <c r="PCU132"/>
      <c r="PCW132"/>
      <c r="PCY132"/>
      <c r="PDA132"/>
      <c r="PDC132"/>
      <c r="PDE132"/>
      <c r="PDG132"/>
      <c r="PDI132"/>
      <c r="PDK132"/>
      <c r="PDM132"/>
      <c r="PDO132"/>
      <c r="PDQ132"/>
      <c r="PDS132"/>
      <c r="PDU132"/>
      <c r="PDW132"/>
      <c r="PDY132"/>
      <c r="PEA132"/>
      <c r="PEC132"/>
      <c r="PEE132"/>
      <c r="PEG132"/>
      <c r="PEI132"/>
      <c r="PEK132"/>
      <c r="PEM132"/>
      <c r="PEO132"/>
      <c r="PEQ132"/>
      <c r="PES132"/>
      <c r="PEU132"/>
      <c r="PEW132"/>
      <c r="PEY132"/>
      <c r="PFA132"/>
      <c r="PFC132"/>
      <c r="PFE132"/>
      <c r="PFG132"/>
      <c r="PFI132"/>
      <c r="PFK132"/>
      <c r="PFM132"/>
      <c r="PFO132"/>
      <c r="PFQ132"/>
      <c r="PFS132"/>
      <c r="PFU132"/>
      <c r="PFW132"/>
      <c r="PFY132"/>
      <c r="PGA132"/>
      <c r="PGC132"/>
      <c r="PGE132"/>
      <c r="PGG132"/>
      <c r="PGI132"/>
      <c r="PGK132"/>
      <c r="PGM132"/>
      <c r="PGO132"/>
      <c r="PGQ132"/>
      <c r="PGS132"/>
      <c r="PGU132"/>
      <c r="PGW132"/>
      <c r="PGY132"/>
      <c r="PHA132"/>
      <c r="PHC132"/>
      <c r="PHE132"/>
      <c r="PHG132"/>
      <c r="PHI132"/>
      <c r="PHK132"/>
      <c r="PHM132"/>
      <c r="PHO132"/>
      <c r="PHQ132"/>
      <c r="PHS132"/>
      <c r="PHU132"/>
      <c r="PHW132"/>
      <c r="PHY132"/>
      <c r="PIA132"/>
      <c r="PIC132"/>
      <c r="PIE132"/>
      <c r="PIG132"/>
      <c r="PII132"/>
      <c r="PIK132"/>
      <c r="PIM132"/>
      <c r="PIO132"/>
      <c r="PIQ132"/>
      <c r="PIS132"/>
      <c r="PIU132"/>
      <c r="PIW132"/>
      <c r="PIY132"/>
      <c r="PJA132"/>
      <c r="PJC132"/>
      <c r="PJE132"/>
      <c r="PJG132"/>
      <c r="PJI132"/>
      <c r="PJK132"/>
      <c r="PJM132"/>
      <c r="PJO132"/>
      <c r="PJQ132"/>
      <c r="PJS132"/>
      <c r="PJU132"/>
      <c r="PJW132"/>
      <c r="PJY132"/>
      <c r="PKA132"/>
      <c r="PKC132"/>
      <c r="PKE132"/>
      <c r="PKG132"/>
      <c r="PKI132"/>
      <c r="PKK132"/>
      <c r="PKM132"/>
      <c r="PKO132"/>
      <c r="PKQ132"/>
      <c r="PKS132"/>
      <c r="PKU132"/>
      <c r="PKW132"/>
      <c r="PKY132"/>
      <c r="PLA132"/>
      <c r="PLC132"/>
      <c r="PLE132"/>
      <c r="PLG132"/>
      <c r="PLI132"/>
      <c r="PLK132"/>
      <c r="PLM132"/>
      <c r="PLO132"/>
      <c r="PLQ132"/>
      <c r="PLS132"/>
      <c r="PLU132"/>
      <c r="PLW132"/>
      <c r="PLY132"/>
      <c r="PMA132"/>
      <c r="PMC132"/>
      <c r="PME132"/>
      <c r="PMG132"/>
      <c r="PMI132"/>
      <c r="PMK132"/>
      <c r="PMM132"/>
      <c r="PMO132"/>
      <c r="PMQ132"/>
      <c r="PMS132"/>
      <c r="PMU132"/>
      <c r="PMW132"/>
      <c r="PMY132"/>
      <c r="PNA132"/>
      <c r="PNC132"/>
      <c r="PNE132"/>
      <c r="PNG132"/>
      <c r="PNI132"/>
      <c r="PNK132"/>
      <c r="PNM132"/>
      <c r="PNO132"/>
      <c r="PNQ132"/>
      <c r="PNS132"/>
      <c r="PNU132"/>
      <c r="PNW132"/>
      <c r="PNY132"/>
      <c r="POA132"/>
      <c r="POC132"/>
      <c r="POE132"/>
      <c r="POG132"/>
      <c r="POI132"/>
      <c r="POK132"/>
      <c r="POM132"/>
      <c r="POO132"/>
      <c r="POQ132"/>
      <c r="POS132"/>
      <c r="POU132"/>
      <c r="POW132"/>
      <c r="POY132"/>
      <c r="PPA132"/>
      <c r="PPC132"/>
      <c r="PPE132"/>
      <c r="PPG132"/>
      <c r="PPI132"/>
      <c r="PPK132"/>
      <c r="PPM132"/>
      <c r="PPO132"/>
      <c r="PPQ132"/>
      <c r="PPS132"/>
      <c r="PPU132"/>
      <c r="PPW132"/>
      <c r="PPY132"/>
      <c r="PQA132"/>
      <c r="PQC132"/>
      <c r="PQE132"/>
      <c r="PQG132"/>
      <c r="PQI132"/>
      <c r="PQK132"/>
      <c r="PQM132"/>
      <c r="PQO132"/>
      <c r="PQQ132"/>
      <c r="PQS132"/>
      <c r="PQU132"/>
      <c r="PQW132"/>
      <c r="PQY132"/>
      <c r="PRA132"/>
      <c r="PRC132"/>
      <c r="PRE132"/>
      <c r="PRG132"/>
      <c r="PRI132"/>
      <c r="PRK132"/>
      <c r="PRM132"/>
      <c r="PRO132"/>
      <c r="PRQ132"/>
      <c r="PRS132"/>
      <c r="PRU132"/>
      <c r="PRW132"/>
      <c r="PRY132"/>
      <c r="PSA132"/>
      <c r="PSC132"/>
      <c r="PSE132"/>
      <c r="PSG132"/>
      <c r="PSI132"/>
      <c r="PSK132"/>
      <c r="PSM132"/>
      <c r="PSO132"/>
      <c r="PSQ132"/>
      <c r="PSS132"/>
      <c r="PSU132"/>
      <c r="PSW132"/>
      <c r="PSY132"/>
      <c r="PTA132"/>
      <c r="PTC132"/>
      <c r="PTE132"/>
      <c r="PTG132"/>
      <c r="PTI132"/>
      <c r="PTK132"/>
      <c r="PTM132"/>
      <c r="PTO132"/>
      <c r="PTQ132"/>
      <c r="PTS132"/>
      <c r="PTU132"/>
      <c r="PTW132"/>
      <c r="PTY132"/>
      <c r="PUA132"/>
      <c r="PUC132"/>
      <c r="PUE132"/>
      <c r="PUG132"/>
      <c r="PUI132"/>
      <c r="PUK132"/>
      <c r="PUM132"/>
      <c r="PUO132"/>
      <c r="PUQ132"/>
      <c r="PUS132"/>
      <c r="PUU132"/>
      <c r="PUW132"/>
      <c r="PUY132"/>
      <c r="PVA132"/>
      <c r="PVC132"/>
      <c r="PVE132"/>
      <c r="PVG132"/>
      <c r="PVI132"/>
      <c r="PVK132"/>
      <c r="PVM132"/>
      <c r="PVO132"/>
      <c r="PVQ132"/>
      <c r="PVS132"/>
      <c r="PVU132"/>
      <c r="PVW132"/>
      <c r="PVY132"/>
      <c r="PWA132"/>
      <c r="PWC132"/>
      <c r="PWE132"/>
      <c r="PWG132"/>
      <c r="PWI132"/>
      <c r="PWK132"/>
      <c r="PWM132"/>
      <c r="PWO132"/>
      <c r="PWQ132"/>
      <c r="PWS132"/>
      <c r="PWU132"/>
      <c r="PWW132"/>
      <c r="PWY132"/>
      <c r="PXA132"/>
      <c r="PXC132"/>
      <c r="PXE132"/>
      <c r="PXG132"/>
      <c r="PXI132"/>
      <c r="PXK132"/>
      <c r="PXM132"/>
      <c r="PXO132"/>
      <c r="PXQ132"/>
      <c r="PXS132"/>
      <c r="PXU132"/>
      <c r="PXW132"/>
      <c r="PXY132"/>
      <c r="PYA132"/>
      <c r="PYC132"/>
      <c r="PYE132"/>
      <c r="PYG132"/>
      <c r="PYI132"/>
      <c r="PYK132"/>
      <c r="PYM132"/>
      <c r="PYO132"/>
      <c r="PYQ132"/>
      <c r="PYS132"/>
      <c r="PYU132"/>
      <c r="PYW132"/>
      <c r="PYY132"/>
      <c r="PZA132"/>
      <c r="PZC132"/>
      <c r="PZE132"/>
      <c r="PZG132"/>
      <c r="PZI132"/>
      <c r="PZK132"/>
      <c r="PZM132"/>
      <c r="PZO132"/>
      <c r="PZQ132"/>
      <c r="PZS132"/>
      <c r="PZU132"/>
      <c r="PZW132"/>
      <c r="PZY132"/>
      <c r="QAA132"/>
      <c r="QAC132"/>
      <c r="QAE132"/>
      <c r="QAG132"/>
      <c r="QAI132"/>
      <c r="QAK132"/>
      <c r="QAM132"/>
      <c r="QAO132"/>
      <c r="QAQ132"/>
      <c r="QAS132"/>
      <c r="QAU132"/>
      <c r="QAW132"/>
      <c r="QAY132"/>
      <c r="QBA132"/>
      <c r="QBC132"/>
      <c r="QBE132"/>
      <c r="QBG132"/>
      <c r="QBI132"/>
      <c r="QBK132"/>
      <c r="QBM132"/>
      <c r="QBO132"/>
      <c r="QBQ132"/>
      <c r="QBS132"/>
      <c r="QBU132"/>
      <c r="QBW132"/>
      <c r="QBY132"/>
      <c r="QCA132"/>
      <c r="QCC132"/>
      <c r="QCE132"/>
      <c r="QCG132"/>
      <c r="QCI132"/>
      <c r="QCK132"/>
      <c r="QCM132"/>
      <c r="QCO132"/>
      <c r="QCQ132"/>
      <c r="QCS132"/>
      <c r="QCU132"/>
      <c r="QCW132"/>
      <c r="QCY132"/>
      <c r="QDA132"/>
      <c r="QDC132"/>
      <c r="QDE132"/>
      <c r="QDG132"/>
      <c r="QDI132"/>
      <c r="QDK132"/>
      <c r="QDM132"/>
      <c r="QDO132"/>
      <c r="QDQ132"/>
      <c r="QDS132"/>
      <c r="QDU132"/>
      <c r="QDW132"/>
      <c r="QDY132"/>
      <c r="QEA132"/>
      <c r="QEC132"/>
      <c r="QEE132"/>
      <c r="QEG132"/>
      <c r="QEI132"/>
      <c r="QEK132"/>
      <c r="QEM132"/>
      <c r="QEO132"/>
      <c r="QEQ132"/>
      <c r="QES132"/>
      <c r="QEU132"/>
      <c r="QEW132"/>
      <c r="QEY132"/>
      <c r="QFA132"/>
      <c r="QFC132"/>
      <c r="QFE132"/>
      <c r="QFG132"/>
      <c r="QFI132"/>
      <c r="QFK132"/>
      <c r="QFM132"/>
      <c r="QFO132"/>
      <c r="QFQ132"/>
      <c r="QFS132"/>
      <c r="QFU132"/>
      <c r="QFW132"/>
      <c r="QFY132"/>
      <c r="QGA132"/>
      <c r="QGC132"/>
      <c r="QGE132"/>
      <c r="QGG132"/>
      <c r="QGI132"/>
      <c r="QGK132"/>
      <c r="QGM132"/>
      <c r="QGO132"/>
      <c r="QGQ132"/>
      <c r="QGS132"/>
      <c r="QGU132"/>
      <c r="QGW132"/>
      <c r="QGY132"/>
      <c r="QHA132"/>
      <c r="QHC132"/>
      <c r="QHE132"/>
      <c r="QHG132"/>
      <c r="QHI132"/>
      <c r="QHK132"/>
      <c r="QHM132"/>
      <c r="QHO132"/>
      <c r="QHQ132"/>
      <c r="QHS132"/>
      <c r="QHU132"/>
      <c r="QHW132"/>
      <c r="QHY132"/>
      <c r="QIA132"/>
      <c r="QIC132"/>
      <c r="QIE132"/>
      <c r="QIG132"/>
      <c r="QII132"/>
      <c r="QIK132"/>
      <c r="QIM132"/>
      <c r="QIO132"/>
      <c r="QIQ132"/>
      <c r="QIS132"/>
      <c r="QIU132"/>
      <c r="QIW132"/>
      <c r="QIY132"/>
      <c r="QJA132"/>
      <c r="QJC132"/>
      <c r="QJE132"/>
      <c r="QJG132"/>
      <c r="QJI132"/>
      <c r="QJK132"/>
      <c r="QJM132"/>
      <c r="QJO132"/>
      <c r="QJQ132"/>
      <c r="QJS132"/>
      <c r="QJU132"/>
      <c r="QJW132"/>
      <c r="QJY132"/>
      <c r="QKA132"/>
      <c r="QKC132"/>
      <c r="QKE132"/>
      <c r="QKG132"/>
      <c r="QKI132"/>
      <c r="QKK132"/>
      <c r="QKM132"/>
      <c r="QKO132"/>
      <c r="QKQ132"/>
      <c r="QKS132"/>
      <c r="QKU132"/>
      <c r="QKW132"/>
      <c r="QKY132"/>
      <c r="QLA132"/>
      <c r="QLC132"/>
      <c r="QLE132"/>
      <c r="QLG132"/>
      <c r="QLI132"/>
      <c r="QLK132"/>
      <c r="QLM132"/>
      <c r="QLO132"/>
      <c r="QLQ132"/>
      <c r="QLS132"/>
      <c r="QLU132"/>
      <c r="QLW132"/>
      <c r="QLY132"/>
      <c r="QMA132"/>
      <c r="QMC132"/>
      <c r="QME132"/>
      <c r="QMG132"/>
      <c r="QMI132"/>
      <c r="QMK132"/>
      <c r="QMM132"/>
      <c r="QMO132"/>
      <c r="QMQ132"/>
      <c r="QMS132"/>
      <c r="QMU132"/>
      <c r="QMW132"/>
      <c r="QMY132"/>
      <c r="QNA132"/>
      <c r="QNC132"/>
      <c r="QNE132"/>
      <c r="QNG132"/>
      <c r="QNI132"/>
      <c r="QNK132"/>
      <c r="QNM132"/>
      <c r="QNO132"/>
      <c r="QNQ132"/>
      <c r="QNS132"/>
      <c r="QNU132"/>
      <c r="QNW132"/>
      <c r="QNY132"/>
      <c r="QOA132"/>
      <c r="QOC132"/>
      <c r="QOE132"/>
      <c r="QOG132"/>
      <c r="QOI132"/>
      <c r="QOK132"/>
      <c r="QOM132"/>
      <c r="QOO132"/>
      <c r="QOQ132"/>
      <c r="QOS132"/>
      <c r="QOU132"/>
      <c r="QOW132"/>
      <c r="QOY132"/>
      <c r="QPA132"/>
      <c r="QPC132"/>
      <c r="QPE132"/>
      <c r="QPG132"/>
      <c r="QPI132"/>
      <c r="QPK132"/>
      <c r="QPM132"/>
      <c r="QPO132"/>
      <c r="QPQ132"/>
      <c r="QPS132"/>
      <c r="QPU132"/>
      <c r="QPW132"/>
      <c r="QPY132"/>
      <c r="QQA132"/>
      <c r="QQC132"/>
      <c r="QQE132"/>
      <c r="QQG132"/>
      <c r="QQI132"/>
      <c r="QQK132"/>
      <c r="QQM132"/>
      <c r="QQO132"/>
      <c r="QQQ132"/>
      <c r="QQS132"/>
      <c r="QQU132"/>
      <c r="QQW132"/>
      <c r="QQY132"/>
      <c r="QRA132"/>
      <c r="QRC132"/>
      <c r="QRE132"/>
      <c r="QRG132"/>
      <c r="QRI132"/>
      <c r="QRK132"/>
      <c r="QRM132"/>
      <c r="QRO132"/>
      <c r="QRQ132"/>
      <c r="QRS132"/>
      <c r="QRU132"/>
      <c r="QRW132"/>
      <c r="QRY132"/>
      <c r="QSA132"/>
      <c r="QSC132"/>
      <c r="QSE132"/>
      <c r="QSG132"/>
      <c r="QSI132"/>
      <c r="QSK132"/>
      <c r="QSM132"/>
      <c r="QSO132"/>
      <c r="QSQ132"/>
      <c r="QSS132"/>
      <c r="QSU132"/>
      <c r="QSW132"/>
      <c r="QSY132"/>
      <c r="QTA132"/>
      <c r="QTC132"/>
      <c r="QTE132"/>
      <c r="QTG132"/>
      <c r="QTI132"/>
      <c r="QTK132"/>
      <c r="QTM132"/>
      <c r="QTO132"/>
      <c r="QTQ132"/>
      <c r="QTS132"/>
      <c r="QTU132"/>
      <c r="QTW132"/>
      <c r="QTY132"/>
      <c r="QUA132"/>
      <c r="QUC132"/>
      <c r="QUE132"/>
      <c r="QUG132"/>
      <c r="QUI132"/>
      <c r="QUK132"/>
      <c r="QUM132"/>
      <c r="QUO132"/>
      <c r="QUQ132"/>
      <c r="QUS132"/>
      <c r="QUU132"/>
      <c r="QUW132"/>
      <c r="QUY132"/>
      <c r="QVA132"/>
      <c r="QVC132"/>
      <c r="QVE132"/>
      <c r="QVG132"/>
      <c r="QVI132"/>
      <c r="QVK132"/>
      <c r="QVM132"/>
      <c r="QVO132"/>
      <c r="QVQ132"/>
      <c r="QVS132"/>
      <c r="QVU132"/>
      <c r="QVW132"/>
      <c r="QVY132"/>
      <c r="QWA132"/>
      <c r="QWC132"/>
      <c r="QWE132"/>
      <c r="QWG132"/>
      <c r="QWI132"/>
      <c r="QWK132"/>
      <c r="QWM132"/>
      <c r="QWO132"/>
      <c r="QWQ132"/>
      <c r="QWS132"/>
      <c r="QWU132"/>
      <c r="QWW132"/>
      <c r="QWY132"/>
      <c r="QXA132"/>
      <c r="QXC132"/>
      <c r="QXE132"/>
      <c r="QXG132"/>
      <c r="QXI132"/>
      <c r="QXK132"/>
      <c r="QXM132"/>
      <c r="QXO132"/>
      <c r="QXQ132"/>
      <c r="QXS132"/>
      <c r="QXU132"/>
      <c r="QXW132"/>
      <c r="QXY132"/>
      <c r="QYA132"/>
      <c r="QYC132"/>
      <c r="QYE132"/>
      <c r="QYG132"/>
      <c r="QYI132"/>
      <c r="QYK132"/>
      <c r="QYM132"/>
      <c r="QYO132"/>
      <c r="QYQ132"/>
      <c r="QYS132"/>
      <c r="QYU132"/>
      <c r="QYW132"/>
      <c r="QYY132"/>
      <c r="QZA132"/>
      <c r="QZC132"/>
      <c r="QZE132"/>
      <c r="QZG132"/>
      <c r="QZI132"/>
      <c r="QZK132"/>
      <c r="QZM132"/>
      <c r="QZO132"/>
      <c r="QZQ132"/>
      <c r="QZS132"/>
      <c r="QZU132"/>
      <c r="QZW132"/>
      <c r="QZY132"/>
      <c r="RAA132"/>
      <c r="RAC132"/>
      <c r="RAE132"/>
      <c r="RAG132"/>
      <c r="RAI132"/>
      <c r="RAK132"/>
      <c r="RAM132"/>
      <c r="RAO132"/>
      <c r="RAQ132"/>
      <c r="RAS132"/>
      <c r="RAU132"/>
      <c r="RAW132"/>
      <c r="RAY132"/>
      <c r="RBA132"/>
      <c r="RBC132"/>
      <c r="RBE132"/>
      <c r="RBG132"/>
      <c r="RBI132"/>
      <c r="RBK132"/>
      <c r="RBM132"/>
      <c r="RBO132"/>
      <c r="RBQ132"/>
      <c r="RBS132"/>
      <c r="RBU132"/>
      <c r="RBW132"/>
      <c r="RBY132"/>
      <c r="RCA132"/>
      <c r="RCC132"/>
      <c r="RCE132"/>
      <c r="RCG132"/>
      <c r="RCI132"/>
      <c r="RCK132"/>
      <c r="RCM132"/>
      <c r="RCO132"/>
      <c r="RCQ132"/>
      <c r="RCS132"/>
      <c r="RCU132"/>
      <c r="RCW132"/>
      <c r="RCY132"/>
      <c r="RDA132"/>
      <c r="RDC132"/>
      <c r="RDE132"/>
      <c r="RDG132"/>
      <c r="RDI132"/>
      <c r="RDK132"/>
      <c r="RDM132"/>
      <c r="RDO132"/>
      <c r="RDQ132"/>
      <c r="RDS132"/>
      <c r="RDU132"/>
      <c r="RDW132"/>
      <c r="RDY132"/>
      <c r="REA132"/>
      <c r="REC132"/>
      <c r="REE132"/>
      <c r="REG132"/>
      <c r="REI132"/>
      <c r="REK132"/>
      <c r="REM132"/>
      <c r="REO132"/>
      <c r="REQ132"/>
      <c r="RES132"/>
      <c r="REU132"/>
      <c r="REW132"/>
      <c r="REY132"/>
      <c r="RFA132"/>
      <c r="RFC132"/>
      <c r="RFE132"/>
      <c r="RFG132"/>
      <c r="RFI132"/>
      <c r="RFK132"/>
      <c r="RFM132"/>
      <c r="RFO132"/>
      <c r="RFQ132"/>
      <c r="RFS132"/>
      <c r="RFU132"/>
      <c r="RFW132"/>
      <c r="RFY132"/>
      <c r="RGA132"/>
      <c r="RGC132"/>
      <c r="RGE132"/>
      <c r="RGG132"/>
      <c r="RGI132"/>
      <c r="RGK132"/>
      <c r="RGM132"/>
      <c r="RGO132"/>
      <c r="RGQ132"/>
      <c r="RGS132"/>
      <c r="RGU132"/>
      <c r="RGW132"/>
      <c r="RGY132"/>
      <c r="RHA132"/>
      <c r="RHC132"/>
      <c r="RHE132"/>
      <c r="RHG132"/>
      <c r="RHI132"/>
      <c r="RHK132"/>
      <c r="RHM132"/>
      <c r="RHO132"/>
      <c r="RHQ132"/>
      <c r="RHS132"/>
      <c r="RHU132"/>
      <c r="RHW132"/>
      <c r="RHY132"/>
      <c r="RIA132"/>
      <c r="RIC132"/>
      <c r="RIE132"/>
      <c r="RIG132"/>
      <c r="RII132"/>
      <c r="RIK132"/>
      <c r="RIM132"/>
      <c r="RIO132"/>
      <c r="RIQ132"/>
      <c r="RIS132"/>
      <c r="RIU132"/>
      <c r="RIW132"/>
      <c r="RIY132"/>
      <c r="RJA132"/>
      <c r="RJC132"/>
      <c r="RJE132"/>
      <c r="RJG132"/>
      <c r="RJI132"/>
      <c r="RJK132"/>
      <c r="RJM132"/>
      <c r="RJO132"/>
      <c r="RJQ132"/>
      <c r="RJS132"/>
      <c r="RJU132"/>
      <c r="RJW132"/>
      <c r="RJY132"/>
      <c r="RKA132"/>
      <c r="RKC132"/>
      <c r="RKE132"/>
      <c r="RKG132"/>
      <c r="RKI132"/>
      <c r="RKK132"/>
      <c r="RKM132"/>
      <c r="RKO132"/>
      <c r="RKQ132"/>
      <c r="RKS132"/>
      <c r="RKU132"/>
      <c r="RKW132"/>
      <c r="RKY132"/>
      <c r="RLA132"/>
      <c r="RLC132"/>
      <c r="RLE132"/>
      <c r="RLG132"/>
      <c r="RLI132"/>
      <c r="RLK132"/>
      <c r="RLM132"/>
      <c r="RLO132"/>
      <c r="RLQ132"/>
      <c r="RLS132"/>
      <c r="RLU132"/>
      <c r="RLW132"/>
      <c r="RLY132"/>
      <c r="RMA132"/>
      <c r="RMC132"/>
      <c r="RME132"/>
      <c r="RMG132"/>
      <c r="RMI132"/>
      <c r="RMK132"/>
      <c r="RMM132"/>
      <c r="RMO132"/>
      <c r="RMQ132"/>
      <c r="RMS132"/>
      <c r="RMU132"/>
      <c r="RMW132"/>
      <c r="RMY132"/>
      <c r="RNA132"/>
      <c r="RNC132"/>
      <c r="RNE132"/>
      <c r="RNG132"/>
      <c r="RNI132"/>
      <c r="RNK132"/>
      <c r="RNM132"/>
      <c r="RNO132"/>
      <c r="RNQ132"/>
      <c r="RNS132"/>
      <c r="RNU132"/>
      <c r="RNW132"/>
      <c r="RNY132"/>
      <c r="ROA132"/>
      <c r="ROC132"/>
      <c r="ROE132"/>
      <c r="ROG132"/>
      <c r="ROI132"/>
      <c r="ROK132"/>
      <c r="ROM132"/>
      <c r="ROO132"/>
      <c r="ROQ132"/>
      <c r="ROS132"/>
      <c r="ROU132"/>
      <c r="ROW132"/>
      <c r="ROY132"/>
      <c r="RPA132"/>
      <c r="RPC132"/>
      <c r="RPE132"/>
      <c r="RPG132"/>
      <c r="RPI132"/>
      <c r="RPK132"/>
      <c r="RPM132"/>
      <c r="RPO132"/>
      <c r="RPQ132"/>
      <c r="RPS132"/>
      <c r="RPU132"/>
      <c r="RPW132"/>
      <c r="RPY132"/>
      <c r="RQA132"/>
      <c r="RQC132"/>
      <c r="RQE132"/>
      <c r="RQG132"/>
      <c r="RQI132"/>
      <c r="RQK132"/>
      <c r="RQM132"/>
      <c r="RQO132"/>
      <c r="RQQ132"/>
      <c r="RQS132"/>
      <c r="RQU132"/>
      <c r="RQW132"/>
      <c r="RQY132"/>
      <c r="RRA132"/>
      <c r="RRC132"/>
      <c r="RRE132"/>
      <c r="RRG132"/>
      <c r="RRI132"/>
      <c r="RRK132"/>
      <c r="RRM132"/>
      <c r="RRO132"/>
      <c r="RRQ132"/>
      <c r="RRS132"/>
      <c r="RRU132"/>
      <c r="RRW132"/>
      <c r="RRY132"/>
      <c r="RSA132"/>
      <c r="RSC132"/>
      <c r="RSE132"/>
      <c r="RSG132"/>
      <c r="RSI132"/>
      <c r="RSK132"/>
      <c r="RSM132"/>
      <c r="RSO132"/>
      <c r="RSQ132"/>
      <c r="RSS132"/>
      <c r="RSU132"/>
      <c r="RSW132"/>
      <c r="RSY132"/>
      <c r="RTA132"/>
      <c r="RTC132"/>
      <c r="RTE132"/>
      <c r="RTG132"/>
      <c r="RTI132"/>
      <c r="RTK132"/>
      <c r="RTM132"/>
      <c r="RTO132"/>
      <c r="RTQ132"/>
      <c r="RTS132"/>
      <c r="RTU132"/>
      <c r="RTW132"/>
      <c r="RTY132"/>
      <c r="RUA132"/>
      <c r="RUC132"/>
      <c r="RUE132"/>
      <c r="RUG132"/>
      <c r="RUI132"/>
      <c r="RUK132"/>
      <c r="RUM132"/>
      <c r="RUO132"/>
      <c r="RUQ132"/>
      <c r="RUS132"/>
      <c r="RUU132"/>
      <c r="RUW132"/>
      <c r="RUY132"/>
      <c r="RVA132"/>
      <c r="RVC132"/>
      <c r="RVE132"/>
      <c r="RVG132"/>
      <c r="RVI132"/>
      <c r="RVK132"/>
      <c r="RVM132"/>
      <c r="RVO132"/>
      <c r="RVQ132"/>
      <c r="RVS132"/>
      <c r="RVU132"/>
      <c r="RVW132"/>
      <c r="RVY132"/>
      <c r="RWA132"/>
      <c r="RWC132"/>
      <c r="RWE132"/>
      <c r="RWG132"/>
      <c r="RWI132"/>
      <c r="RWK132"/>
      <c r="RWM132"/>
      <c r="RWO132"/>
      <c r="RWQ132"/>
      <c r="RWS132"/>
      <c r="RWU132"/>
      <c r="RWW132"/>
      <c r="RWY132"/>
      <c r="RXA132"/>
      <c r="RXC132"/>
      <c r="RXE132"/>
      <c r="RXG132"/>
      <c r="RXI132"/>
      <c r="RXK132"/>
      <c r="RXM132"/>
      <c r="RXO132"/>
      <c r="RXQ132"/>
      <c r="RXS132"/>
      <c r="RXU132"/>
      <c r="RXW132"/>
      <c r="RXY132"/>
      <c r="RYA132"/>
      <c r="RYC132"/>
      <c r="RYE132"/>
      <c r="RYG132"/>
      <c r="RYI132"/>
      <c r="RYK132"/>
      <c r="RYM132"/>
      <c r="RYO132"/>
      <c r="RYQ132"/>
      <c r="RYS132"/>
      <c r="RYU132"/>
      <c r="RYW132"/>
      <c r="RYY132"/>
      <c r="RZA132"/>
      <c r="RZC132"/>
      <c r="RZE132"/>
      <c r="RZG132"/>
      <c r="RZI132"/>
      <c r="RZK132"/>
      <c r="RZM132"/>
      <c r="RZO132"/>
      <c r="RZQ132"/>
      <c r="RZS132"/>
      <c r="RZU132"/>
      <c r="RZW132"/>
      <c r="RZY132"/>
      <c r="SAA132"/>
      <c r="SAC132"/>
      <c r="SAE132"/>
      <c r="SAG132"/>
      <c r="SAI132"/>
      <c r="SAK132"/>
      <c r="SAM132"/>
      <c r="SAO132"/>
      <c r="SAQ132"/>
      <c r="SAS132"/>
      <c r="SAU132"/>
      <c r="SAW132"/>
      <c r="SAY132"/>
      <c r="SBA132"/>
      <c r="SBC132"/>
      <c r="SBE132"/>
      <c r="SBG132"/>
      <c r="SBI132"/>
      <c r="SBK132"/>
      <c r="SBM132"/>
      <c r="SBO132"/>
      <c r="SBQ132"/>
      <c r="SBS132"/>
      <c r="SBU132"/>
      <c r="SBW132"/>
      <c r="SBY132"/>
      <c r="SCA132"/>
      <c r="SCC132"/>
      <c r="SCE132"/>
      <c r="SCG132"/>
      <c r="SCI132"/>
      <c r="SCK132"/>
      <c r="SCM132"/>
      <c r="SCO132"/>
      <c r="SCQ132"/>
      <c r="SCS132"/>
      <c r="SCU132"/>
      <c r="SCW132"/>
      <c r="SCY132"/>
      <c r="SDA132"/>
      <c r="SDC132"/>
      <c r="SDE132"/>
      <c r="SDG132"/>
      <c r="SDI132"/>
      <c r="SDK132"/>
      <c r="SDM132"/>
      <c r="SDO132"/>
      <c r="SDQ132"/>
      <c r="SDS132"/>
      <c r="SDU132"/>
      <c r="SDW132"/>
      <c r="SDY132"/>
      <c r="SEA132"/>
      <c r="SEC132"/>
      <c r="SEE132"/>
      <c r="SEG132"/>
      <c r="SEI132"/>
      <c r="SEK132"/>
      <c r="SEM132"/>
      <c r="SEO132"/>
      <c r="SEQ132"/>
      <c r="SES132"/>
      <c r="SEU132"/>
      <c r="SEW132"/>
      <c r="SEY132"/>
      <c r="SFA132"/>
      <c r="SFC132"/>
      <c r="SFE132"/>
      <c r="SFG132"/>
      <c r="SFI132"/>
      <c r="SFK132"/>
      <c r="SFM132"/>
      <c r="SFO132"/>
      <c r="SFQ132"/>
      <c r="SFS132"/>
      <c r="SFU132"/>
      <c r="SFW132"/>
      <c r="SFY132"/>
      <c r="SGA132"/>
      <c r="SGC132"/>
      <c r="SGE132"/>
      <c r="SGG132"/>
      <c r="SGI132"/>
      <c r="SGK132"/>
      <c r="SGM132"/>
      <c r="SGO132"/>
      <c r="SGQ132"/>
      <c r="SGS132"/>
      <c r="SGU132"/>
      <c r="SGW132"/>
      <c r="SGY132"/>
      <c r="SHA132"/>
      <c r="SHC132"/>
      <c r="SHE132"/>
      <c r="SHG132"/>
      <c r="SHI132"/>
      <c r="SHK132"/>
      <c r="SHM132"/>
      <c r="SHO132"/>
      <c r="SHQ132"/>
      <c r="SHS132"/>
      <c r="SHU132"/>
      <c r="SHW132"/>
      <c r="SHY132"/>
      <c r="SIA132"/>
      <c r="SIC132"/>
      <c r="SIE132"/>
      <c r="SIG132"/>
      <c r="SII132"/>
      <c r="SIK132"/>
      <c r="SIM132"/>
      <c r="SIO132"/>
      <c r="SIQ132"/>
      <c r="SIS132"/>
      <c r="SIU132"/>
      <c r="SIW132"/>
      <c r="SIY132"/>
      <c r="SJA132"/>
      <c r="SJC132"/>
      <c r="SJE132"/>
      <c r="SJG132"/>
      <c r="SJI132"/>
      <c r="SJK132"/>
      <c r="SJM132"/>
      <c r="SJO132"/>
      <c r="SJQ132"/>
      <c r="SJS132"/>
      <c r="SJU132"/>
      <c r="SJW132"/>
      <c r="SJY132"/>
      <c r="SKA132"/>
      <c r="SKC132"/>
      <c r="SKE132"/>
      <c r="SKG132"/>
      <c r="SKI132"/>
      <c r="SKK132"/>
      <c r="SKM132"/>
      <c r="SKO132"/>
      <c r="SKQ132"/>
      <c r="SKS132"/>
      <c r="SKU132"/>
      <c r="SKW132"/>
      <c r="SKY132"/>
      <c r="SLA132"/>
      <c r="SLC132"/>
      <c r="SLE132"/>
      <c r="SLG132"/>
      <c r="SLI132"/>
      <c r="SLK132"/>
      <c r="SLM132"/>
      <c r="SLO132"/>
      <c r="SLQ132"/>
      <c r="SLS132"/>
      <c r="SLU132"/>
      <c r="SLW132"/>
      <c r="SLY132"/>
      <c r="SMA132"/>
      <c r="SMC132"/>
      <c r="SME132"/>
      <c r="SMG132"/>
      <c r="SMI132"/>
      <c r="SMK132"/>
      <c r="SMM132"/>
      <c r="SMO132"/>
      <c r="SMQ132"/>
      <c r="SMS132"/>
      <c r="SMU132"/>
      <c r="SMW132"/>
      <c r="SMY132"/>
      <c r="SNA132"/>
      <c r="SNC132"/>
      <c r="SNE132"/>
      <c r="SNG132"/>
      <c r="SNI132"/>
      <c r="SNK132"/>
      <c r="SNM132"/>
      <c r="SNO132"/>
      <c r="SNQ132"/>
      <c r="SNS132"/>
      <c r="SNU132"/>
      <c r="SNW132"/>
      <c r="SNY132"/>
      <c r="SOA132"/>
      <c r="SOC132"/>
      <c r="SOE132"/>
      <c r="SOG132"/>
      <c r="SOI132"/>
      <c r="SOK132"/>
      <c r="SOM132"/>
      <c r="SOO132"/>
      <c r="SOQ132"/>
      <c r="SOS132"/>
      <c r="SOU132"/>
      <c r="SOW132"/>
      <c r="SOY132"/>
      <c r="SPA132"/>
      <c r="SPC132"/>
      <c r="SPE132"/>
      <c r="SPG132"/>
      <c r="SPI132"/>
      <c r="SPK132"/>
      <c r="SPM132"/>
      <c r="SPO132"/>
      <c r="SPQ132"/>
      <c r="SPS132"/>
      <c r="SPU132"/>
      <c r="SPW132"/>
      <c r="SPY132"/>
      <c r="SQA132"/>
      <c r="SQC132"/>
      <c r="SQE132"/>
      <c r="SQG132"/>
      <c r="SQI132"/>
      <c r="SQK132"/>
      <c r="SQM132"/>
      <c r="SQO132"/>
      <c r="SQQ132"/>
      <c r="SQS132"/>
      <c r="SQU132"/>
      <c r="SQW132"/>
      <c r="SQY132"/>
      <c r="SRA132"/>
      <c r="SRC132"/>
      <c r="SRE132"/>
      <c r="SRG132"/>
      <c r="SRI132"/>
      <c r="SRK132"/>
      <c r="SRM132"/>
      <c r="SRO132"/>
      <c r="SRQ132"/>
      <c r="SRS132"/>
      <c r="SRU132"/>
      <c r="SRW132"/>
      <c r="SRY132"/>
      <c r="SSA132"/>
      <c r="SSC132"/>
      <c r="SSE132"/>
      <c r="SSG132"/>
      <c r="SSI132"/>
      <c r="SSK132"/>
      <c r="SSM132"/>
      <c r="SSO132"/>
      <c r="SSQ132"/>
      <c r="SSS132"/>
      <c r="SSU132"/>
      <c r="SSW132"/>
      <c r="SSY132"/>
      <c r="STA132"/>
      <c r="STC132"/>
      <c r="STE132"/>
      <c r="STG132"/>
      <c r="STI132"/>
      <c r="STK132"/>
      <c r="STM132"/>
      <c r="STO132"/>
      <c r="STQ132"/>
      <c r="STS132"/>
      <c r="STU132"/>
      <c r="STW132"/>
      <c r="STY132"/>
      <c r="SUA132"/>
      <c r="SUC132"/>
      <c r="SUE132"/>
      <c r="SUG132"/>
      <c r="SUI132"/>
      <c r="SUK132"/>
      <c r="SUM132"/>
      <c r="SUO132"/>
      <c r="SUQ132"/>
      <c r="SUS132"/>
      <c r="SUU132"/>
      <c r="SUW132"/>
      <c r="SUY132"/>
      <c r="SVA132"/>
      <c r="SVC132"/>
      <c r="SVE132"/>
      <c r="SVG132"/>
      <c r="SVI132"/>
      <c r="SVK132"/>
      <c r="SVM132"/>
      <c r="SVO132"/>
      <c r="SVQ132"/>
      <c r="SVS132"/>
      <c r="SVU132"/>
      <c r="SVW132"/>
      <c r="SVY132"/>
      <c r="SWA132"/>
      <c r="SWC132"/>
      <c r="SWE132"/>
      <c r="SWG132"/>
      <c r="SWI132"/>
      <c r="SWK132"/>
      <c r="SWM132"/>
      <c r="SWO132"/>
      <c r="SWQ132"/>
      <c r="SWS132"/>
      <c r="SWU132"/>
      <c r="SWW132"/>
      <c r="SWY132"/>
      <c r="SXA132"/>
      <c r="SXC132"/>
      <c r="SXE132"/>
      <c r="SXG132"/>
      <c r="SXI132"/>
      <c r="SXK132"/>
      <c r="SXM132"/>
      <c r="SXO132"/>
      <c r="SXQ132"/>
      <c r="SXS132"/>
      <c r="SXU132"/>
      <c r="SXW132"/>
      <c r="SXY132"/>
      <c r="SYA132"/>
      <c r="SYC132"/>
      <c r="SYE132"/>
      <c r="SYG132"/>
      <c r="SYI132"/>
      <c r="SYK132"/>
      <c r="SYM132"/>
      <c r="SYO132"/>
      <c r="SYQ132"/>
      <c r="SYS132"/>
      <c r="SYU132"/>
      <c r="SYW132"/>
      <c r="SYY132"/>
      <c r="SZA132"/>
      <c r="SZC132"/>
      <c r="SZE132"/>
      <c r="SZG132"/>
      <c r="SZI132"/>
      <c r="SZK132"/>
      <c r="SZM132"/>
      <c r="SZO132"/>
      <c r="SZQ132"/>
      <c r="SZS132"/>
      <c r="SZU132"/>
      <c r="SZW132"/>
      <c r="SZY132"/>
      <c r="TAA132"/>
      <c r="TAC132"/>
      <c r="TAE132"/>
      <c r="TAG132"/>
      <c r="TAI132"/>
      <c r="TAK132"/>
      <c r="TAM132"/>
      <c r="TAO132"/>
      <c r="TAQ132"/>
      <c r="TAS132"/>
      <c r="TAU132"/>
      <c r="TAW132"/>
      <c r="TAY132"/>
      <c r="TBA132"/>
      <c r="TBC132"/>
      <c r="TBE132"/>
      <c r="TBG132"/>
      <c r="TBI132"/>
      <c r="TBK132"/>
      <c r="TBM132"/>
      <c r="TBO132"/>
      <c r="TBQ132"/>
      <c r="TBS132"/>
      <c r="TBU132"/>
      <c r="TBW132"/>
      <c r="TBY132"/>
      <c r="TCA132"/>
      <c r="TCC132"/>
      <c r="TCE132"/>
      <c r="TCG132"/>
      <c r="TCI132"/>
      <c r="TCK132"/>
      <c r="TCM132"/>
      <c r="TCO132"/>
      <c r="TCQ132"/>
      <c r="TCS132"/>
      <c r="TCU132"/>
      <c r="TCW132"/>
      <c r="TCY132"/>
      <c r="TDA132"/>
      <c r="TDC132"/>
      <c r="TDE132"/>
      <c r="TDG132"/>
      <c r="TDI132"/>
      <c r="TDK132"/>
      <c r="TDM132"/>
      <c r="TDO132"/>
      <c r="TDQ132"/>
      <c r="TDS132"/>
      <c r="TDU132"/>
      <c r="TDW132"/>
      <c r="TDY132"/>
      <c r="TEA132"/>
      <c r="TEC132"/>
      <c r="TEE132"/>
      <c r="TEG132"/>
      <c r="TEI132"/>
      <c r="TEK132"/>
      <c r="TEM132"/>
      <c r="TEO132"/>
      <c r="TEQ132"/>
      <c r="TES132"/>
      <c r="TEU132"/>
      <c r="TEW132"/>
      <c r="TEY132"/>
      <c r="TFA132"/>
      <c r="TFC132"/>
      <c r="TFE132"/>
      <c r="TFG132"/>
      <c r="TFI132"/>
      <c r="TFK132"/>
      <c r="TFM132"/>
      <c r="TFO132"/>
      <c r="TFQ132"/>
      <c r="TFS132"/>
      <c r="TFU132"/>
      <c r="TFW132"/>
      <c r="TFY132"/>
      <c r="TGA132"/>
      <c r="TGC132"/>
      <c r="TGE132"/>
      <c r="TGG132"/>
      <c r="TGI132"/>
      <c r="TGK132"/>
      <c r="TGM132"/>
      <c r="TGO132"/>
      <c r="TGQ132"/>
      <c r="TGS132"/>
      <c r="TGU132"/>
      <c r="TGW132"/>
      <c r="TGY132"/>
      <c r="THA132"/>
      <c r="THC132"/>
      <c r="THE132"/>
      <c r="THG132"/>
      <c r="THI132"/>
      <c r="THK132"/>
      <c r="THM132"/>
      <c r="THO132"/>
      <c r="THQ132"/>
      <c r="THS132"/>
      <c r="THU132"/>
      <c r="THW132"/>
      <c r="THY132"/>
      <c r="TIA132"/>
      <c r="TIC132"/>
      <c r="TIE132"/>
      <c r="TIG132"/>
      <c r="TII132"/>
      <c r="TIK132"/>
      <c r="TIM132"/>
      <c r="TIO132"/>
      <c r="TIQ132"/>
      <c r="TIS132"/>
      <c r="TIU132"/>
      <c r="TIW132"/>
      <c r="TIY132"/>
      <c r="TJA132"/>
      <c r="TJC132"/>
      <c r="TJE132"/>
      <c r="TJG132"/>
      <c r="TJI132"/>
      <c r="TJK132"/>
      <c r="TJM132"/>
      <c r="TJO132"/>
      <c r="TJQ132"/>
      <c r="TJS132"/>
      <c r="TJU132"/>
      <c r="TJW132"/>
      <c r="TJY132"/>
      <c r="TKA132"/>
      <c r="TKC132"/>
      <c r="TKE132"/>
      <c r="TKG132"/>
      <c r="TKI132"/>
      <c r="TKK132"/>
      <c r="TKM132"/>
      <c r="TKO132"/>
      <c r="TKQ132"/>
      <c r="TKS132"/>
      <c r="TKU132"/>
      <c r="TKW132"/>
      <c r="TKY132"/>
      <c r="TLA132"/>
      <c r="TLC132"/>
      <c r="TLE132"/>
      <c r="TLG132"/>
      <c r="TLI132"/>
      <c r="TLK132"/>
      <c r="TLM132"/>
      <c r="TLO132"/>
      <c r="TLQ132"/>
      <c r="TLS132"/>
      <c r="TLU132"/>
      <c r="TLW132"/>
      <c r="TLY132"/>
      <c r="TMA132"/>
      <c r="TMC132"/>
      <c r="TME132"/>
      <c r="TMG132"/>
      <c r="TMI132"/>
      <c r="TMK132"/>
      <c r="TMM132"/>
      <c r="TMO132"/>
      <c r="TMQ132"/>
      <c r="TMS132"/>
      <c r="TMU132"/>
      <c r="TMW132"/>
      <c r="TMY132"/>
      <c r="TNA132"/>
      <c r="TNC132"/>
      <c r="TNE132"/>
      <c r="TNG132"/>
      <c r="TNI132"/>
      <c r="TNK132"/>
      <c r="TNM132"/>
      <c r="TNO132"/>
      <c r="TNQ132"/>
      <c r="TNS132"/>
      <c r="TNU132"/>
      <c r="TNW132"/>
      <c r="TNY132"/>
      <c r="TOA132"/>
      <c r="TOC132"/>
      <c r="TOE132"/>
      <c r="TOG132"/>
      <c r="TOI132"/>
      <c r="TOK132"/>
      <c r="TOM132"/>
      <c r="TOO132"/>
      <c r="TOQ132"/>
      <c r="TOS132"/>
      <c r="TOU132"/>
      <c r="TOW132"/>
      <c r="TOY132"/>
      <c r="TPA132"/>
      <c r="TPC132"/>
      <c r="TPE132"/>
      <c r="TPG132"/>
      <c r="TPI132"/>
      <c r="TPK132"/>
      <c r="TPM132"/>
      <c r="TPO132"/>
      <c r="TPQ132"/>
      <c r="TPS132"/>
      <c r="TPU132"/>
      <c r="TPW132"/>
      <c r="TPY132"/>
      <c r="TQA132"/>
      <c r="TQC132"/>
      <c r="TQE132"/>
      <c r="TQG132"/>
      <c r="TQI132"/>
      <c r="TQK132"/>
      <c r="TQM132"/>
      <c r="TQO132"/>
      <c r="TQQ132"/>
      <c r="TQS132"/>
      <c r="TQU132"/>
      <c r="TQW132"/>
      <c r="TQY132"/>
      <c r="TRA132"/>
      <c r="TRC132"/>
      <c r="TRE132"/>
      <c r="TRG132"/>
      <c r="TRI132"/>
      <c r="TRK132"/>
      <c r="TRM132"/>
      <c r="TRO132"/>
      <c r="TRQ132"/>
      <c r="TRS132"/>
      <c r="TRU132"/>
      <c r="TRW132"/>
      <c r="TRY132"/>
      <c r="TSA132"/>
      <c r="TSC132"/>
      <c r="TSE132"/>
      <c r="TSG132"/>
      <c r="TSI132"/>
      <c r="TSK132"/>
      <c r="TSM132"/>
      <c r="TSO132"/>
      <c r="TSQ132"/>
      <c r="TSS132"/>
      <c r="TSU132"/>
      <c r="TSW132"/>
      <c r="TSY132"/>
      <c r="TTA132"/>
      <c r="TTC132"/>
      <c r="TTE132"/>
      <c r="TTG132"/>
      <c r="TTI132"/>
      <c r="TTK132"/>
      <c r="TTM132"/>
      <c r="TTO132"/>
      <c r="TTQ132"/>
      <c r="TTS132"/>
      <c r="TTU132"/>
      <c r="TTW132"/>
      <c r="TTY132"/>
      <c r="TUA132"/>
      <c r="TUC132"/>
      <c r="TUE132"/>
      <c r="TUG132"/>
      <c r="TUI132"/>
      <c r="TUK132"/>
      <c r="TUM132"/>
      <c r="TUO132"/>
      <c r="TUQ132"/>
      <c r="TUS132"/>
      <c r="TUU132"/>
      <c r="TUW132"/>
      <c r="TUY132"/>
      <c r="TVA132"/>
      <c r="TVC132"/>
      <c r="TVE132"/>
      <c r="TVG132"/>
      <c r="TVI132"/>
      <c r="TVK132"/>
      <c r="TVM132"/>
      <c r="TVO132"/>
      <c r="TVQ132"/>
      <c r="TVS132"/>
      <c r="TVU132"/>
      <c r="TVW132"/>
      <c r="TVY132"/>
      <c r="TWA132"/>
      <c r="TWC132"/>
      <c r="TWE132"/>
      <c r="TWG132"/>
      <c r="TWI132"/>
      <c r="TWK132"/>
      <c r="TWM132"/>
      <c r="TWO132"/>
      <c r="TWQ132"/>
      <c r="TWS132"/>
      <c r="TWU132"/>
      <c r="TWW132"/>
      <c r="TWY132"/>
      <c r="TXA132"/>
      <c r="TXC132"/>
      <c r="TXE132"/>
      <c r="TXG132"/>
      <c r="TXI132"/>
      <c r="TXK132"/>
      <c r="TXM132"/>
      <c r="TXO132"/>
      <c r="TXQ132"/>
      <c r="TXS132"/>
      <c r="TXU132"/>
      <c r="TXW132"/>
      <c r="TXY132"/>
      <c r="TYA132"/>
      <c r="TYC132"/>
      <c r="TYE132"/>
      <c r="TYG132"/>
      <c r="TYI132"/>
      <c r="TYK132"/>
      <c r="TYM132"/>
      <c r="TYO132"/>
      <c r="TYQ132"/>
      <c r="TYS132"/>
      <c r="TYU132"/>
      <c r="TYW132"/>
      <c r="TYY132"/>
      <c r="TZA132"/>
      <c r="TZC132"/>
      <c r="TZE132"/>
      <c r="TZG132"/>
      <c r="TZI132"/>
      <c r="TZK132"/>
      <c r="TZM132"/>
      <c r="TZO132"/>
      <c r="TZQ132"/>
      <c r="TZS132"/>
      <c r="TZU132"/>
      <c r="TZW132"/>
      <c r="TZY132"/>
      <c r="UAA132"/>
      <c r="UAC132"/>
      <c r="UAE132"/>
      <c r="UAG132"/>
      <c r="UAI132"/>
      <c r="UAK132"/>
      <c r="UAM132"/>
      <c r="UAO132"/>
      <c r="UAQ132"/>
      <c r="UAS132"/>
      <c r="UAU132"/>
      <c r="UAW132"/>
      <c r="UAY132"/>
      <c r="UBA132"/>
      <c r="UBC132"/>
      <c r="UBE132"/>
      <c r="UBG132"/>
      <c r="UBI132"/>
      <c r="UBK132"/>
      <c r="UBM132"/>
      <c r="UBO132"/>
      <c r="UBQ132"/>
      <c r="UBS132"/>
      <c r="UBU132"/>
      <c r="UBW132"/>
      <c r="UBY132"/>
      <c r="UCA132"/>
      <c r="UCC132"/>
      <c r="UCE132"/>
      <c r="UCG132"/>
      <c r="UCI132"/>
      <c r="UCK132"/>
      <c r="UCM132"/>
      <c r="UCO132"/>
      <c r="UCQ132"/>
      <c r="UCS132"/>
      <c r="UCU132"/>
      <c r="UCW132"/>
      <c r="UCY132"/>
      <c r="UDA132"/>
      <c r="UDC132"/>
      <c r="UDE132"/>
      <c r="UDG132"/>
      <c r="UDI132"/>
      <c r="UDK132"/>
      <c r="UDM132"/>
      <c r="UDO132"/>
      <c r="UDQ132"/>
      <c r="UDS132"/>
      <c r="UDU132"/>
      <c r="UDW132"/>
      <c r="UDY132"/>
      <c r="UEA132"/>
      <c r="UEC132"/>
      <c r="UEE132"/>
      <c r="UEG132"/>
      <c r="UEI132"/>
      <c r="UEK132"/>
      <c r="UEM132"/>
      <c r="UEO132"/>
      <c r="UEQ132"/>
      <c r="UES132"/>
      <c r="UEU132"/>
      <c r="UEW132"/>
      <c r="UEY132"/>
      <c r="UFA132"/>
      <c r="UFC132"/>
      <c r="UFE132"/>
      <c r="UFG132"/>
      <c r="UFI132"/>
      <c r="UFK132"/>
      <c r="UFM132"/>
      <c r="UFO132"/>
      <c r="UFQ132"/>
      <c r="UFS132"/>
      <c r="UFU132"/>
      <c r="UFW132"/>
      <c r="UFY132"/>
      <c r="UGA132"/>
      <c r="UGC132"/>
      <c r="UGE132"/>
      <c r="UGG132"/>
      <c r="UGI132"/>
      <c r="UGK132"/>
      <c r="UGM132"/>
      <c r="UGO132"/>
      <c r="UGQ132"/>
      <c r="UGS132"/>
      <c r="UGU132"/>
      <c r="UGW132"/>
      <c r="UGY132"/>
      <c r="UHA132"/>
      <c r="UHC132"/>
      <c r="UHE132"/>
      <c r="UHG132"/>
      <c r="UHI132"/>
      <c r="UHK132"/>
      <c r="UHM132"/>
      <c r="UHO132"/>
      <c r="UHQ132"/>
      <c r="UHS132"/>
      <c r="UHU132"/>
      <c r="UHW132"/>
      <c r="UHY132"/>
      <c r="UIA132"/>
      <c r="UIC132"/>
      <c r="UIE132"/>
      <c r="UIG132"/>
      <c r="UII132"/>
      <c r="UIK132"/>
      <c r="UIM132"/>
      <c r="UIO132"/>
      <c r="UIQ132"/>
      <c r="UIS132"/>
      <c r="UIU132"/>
      <c r="UIW132"/>
      <c r="UIY132"/>
      <c r="UJA132"/>
      <c r="UJC132"/>
      <c r="UJE132"/>
      <c r="UJG132"/>
      <c r="UJI132"/>
      <c r="UJK132"/>
      <c r="UJM132"/>
      <c r="UJO132"/>
      <c r="UJQ132"/>
      <c r="UJS132"/>
      <c r="UJU132"/>
      <c r="UJW132"/>
      <c r="UJY132"/>
      <c r="UKA132"/>
      <c r="UKC132"/>
      <c r="UKE132"/>
      <c r="UKG132"/>
      <c r="UKI132"/>
      <c r="UKK132"/>
      <c r="UKM132"/>
      <c r="UKO132"/>
      <c r="UKQ132"/>
      <c r="UKS132"/>
      <c r="UKU132"/>
      <c r="UKW132"/>
      <c r="UKY132"/>
      <c r="ULA132"/>
      <c r="ULC132"/>
      <c r="ULE132"/>
      <c r="ULG132"/>
      <c r="ULI132"/>
      <c r="ULK132"/>
      <c r="ULM132"/>
      <c r="ULO132"/>
      <c r="ULQ132"/>
      <c r="ULS132"/>
      <c r="ULU132"/>
      <c r="ULW132"/>
      <c r="ULY132"/>
      <c r="UMA132"/>
      <c r="UMC132"/>
      <c r="UME132"/>
      <c r="UMG132"/>
      <c r="UMI132"/>
      <c r="UMK132"/>
      <c r="UMM132"/>
      <c r="UMO132"/>
      <c r="UMQ132"/>
      <c r="UMS132"/>
      <c r="UMU132"/>
      <c r="UMW132"/>
      <c r="UMY132"/>
      <c r="UNA132"/>
      <c r="UNC132"/>
      <c r="UNE132"/>
      <c r="UNG132"/>
      <c r="UNI132"/>
      <c r="UNK132"/>
      <c r="UNM132"/>
      <c r="UNO132"/>
      <c r="UNQ132"/>
      <c r="UNS132"/>
      <c r="UNU132"/>
      <c r="UNW132"/>
      <c r="UNY132"/>
      <c r="UOA132"/>
      <c r="UOC132"/>
      <c r="UOE132"/>
      <c r="UOG132"/>
      <c r="UOI132"/>
      <c r="UOK132"/>
      <c r="UOM132"/>
      <c r="UOO132"/>
      <c r="UOQ132"/>
      <c r="UOS132"/>
      <c r="UOU132"/>
      <c r="UOW132"/>
      <c r="UOY132"/>
      <c r="UPA132"/>
      <c r="UPC132"/>
      <c r="UPE132"/>
      <c r="UPG132"/>
      <c r="UPI132"/>
      <c r="UPK132"/>
      <c r="UPM132"/>
      <c r="UPO132"/>
      <c r="UPQ132"/>
      <c r="UPS132"/>
      <c r="UPU132"/>
      <c r="UPW132"/>
      <c r="UPY132"/>
      <c r="UQA132"/>
      <c r="UQC132"/>
      <c r="UQE132"/>
      <c r="UQG132"/>
      <c r="UQI132"/>
      <c r="UQK132"/>
      <c r="UQM132"/>
      <c r="UQO132"/>
      <c r="UQQ132"/>
      <c r="UQS132"/>
      <c r="UQU132"/>
      <c r="UQW132"/>
      <c r="UQY132"/>
      <c r="URA132"/>
      <c r="URC132"/>
      <c r="URE132"/>
      <c r="URG132"/>
      <c r="URI132"/>
      <c r="URK132"/>
      <c r="URM132"/>
      <c r="URO132"/>
      <c r="URQ132"/>
      <c r="URS132"/>
      <c r="URU132"/>
      <c r="URW132"/>
      <c r="URY132"/>
      <c r="USA132"/>
      <c r="USC132"/>
      <c r="USE132"/>
      <c r="USG132"/>
      <c r="USI132"/>
      <c r="USK132"/>
      <c r="USM132"/>
      <c r="USO132"/>
      <c r="USQ132"/>
      <c r="USS132"/>
      <c r="USU132"/>
      <c r="USW132"/>
      <c r="USY132"/>
      <c r="UTA132"/>
      <c r="UTC132"/>
      <c r="UTE132"/>
      <c r="UTG132"/>
      <c r="UTI132"/>
      <c r="UTK132"/>
      <c r="UTM132"/>
      <c r="UTO132"/>
      <c r="UTQ132"/>
      <c r="UTS132"/>
      <c r="UTU132"/>
      <c r="UTW132"/>
      <c r="UTY132"/>
      <c r="UUA132"/>
      <c r="UUC132"/>
      <c r="UUE132"/>
      <c r="UUG132"/>
      <c r="UUI132"/>
      <c r="UUK132"/>
      <c r="UUM132"/>
      <c r="UUO132"/>
      <c r="UUQ132"/>
      <c r="UUS132"/>
      <c r="UUU132"/>
      <c r="UUW132"/>
      <c r="UUY132"/>
      <c r="UVA132"/>
      <c r="UVC132"/>
      <c r="UVE132"/>
      <c r="UVG132"/>
      <c r="UVI132"/>
      <c r="UVK132"/>
      <c r="UVM132"/>
      <c r="UVO132"/>
      <c r="UVQ132"/>
      <c r="UVS132"/>
      <c r="UVU132"/>
      <c r="UVW132"/>
      <c r="UVY132"/>
      <c r="UWA132"/>
      <c r="UWC132"/>
      <c r="UWE132"/>
      <c r="UWG132"/>
      <c r="UWI132"/>
      <c r="UWK132"/>
      <c r="UWM132"/>
      <c r="UWO132"/>
      <c r="UWQ132"/>
      <c r="UWS132"/>
      <c r="UWU132"/>
      <c r="UWW132"/>
      <c r="UWY132"/>
      <c r="UXA132"/>
      <c r="UXC132"/>
      <c r="UXE132"/>
      <c r="UXG132"/>
      <c r="UXI132"/>
      <c r="UXK132"/>
      <c r="UXM132"/>
      <c r="UXO132"/>
      <c r="UXQ132"/>
      <c r="UXS132"/>
      <c r="UXU132"/>
      <c r="UXW132"/>
      <c r="UXY132"/>
      <c r="UYA132"/>
      <c r="UYC132"/>
      <c r="UYE132"/>
      <c r="UYG132"/>
      <c r="UYI132"/>
      <c r="UYK132"/>
      <c r="UYM132"/>
      <c r="UYO132"/>
      <c r="UYQ132"/>
      <c r="UYS132"/>
      <c r="UYU132"/>
      <c r="UYW132"/>
      <c r="UYY132"/>
      <c r="UZA132"/>
      <c r="UZC132"/>
      <c r="UZE132"/>
      <c r="UZG132"/>
      <c r="UZI132"/>
      <c r="UZK132"/>
      <c r="UZM132"/>
      <c r="UZO132"/>
      <c r="UZQ132"/>
      <c r="UZS132"/>
      <c r="UZU132"/>
      <c r="UZW132"/>
      <c r="UZY132"/>
      <c r="VAA132"/>
      <c r="VAC132"/>
      <c r="VAE132"/>
      <c r="VAG132"/>
      <c r="VAI132"/>
      <c r="VAK132"/>
      <c r="VAM132"/>
      <c r="VAO132"/>
      <c r="VAQ132"/>
      <c r="VAS132"/>
      <c r="VAU132"/>
      <c r="VAW132"/>
      <c r="VAY132"/>
      <c r="VBA132"/>
      <c r="VBC132"/>
      <c r="VBE132"/>
      <c r="VBG132"/>
      <c r="VBI132"/>
      <c r="VBK132"/>
      <c r="VBM132"/>
      <c r="VBO132"/>
      <c r="VBQ132"/>
      <c r="VBS132"/>
      <c r="VBU132"/>
      <c r="VBW132"/>
      <c r="VBY132"/>
      <c r="VCA132"/>
      <c r="VCC132"/>
      <c r="VCE132"/>
      <c r="VCG132"/>
      <c r="VCI132"/>
      <c r="VCK132"/>
      <c r="VCM132"/>
      <c r="VCO132"/>
      <c r="VCQ132"/>
      <c r="VCS132"/>
      <c r="VCU132"/>
      <c r="VCW132"/>
      <c r="VCY132"/>
      <c r="VDA132"/>
      <c r="VDC132"/>
      <c r="VDE132"/>
      <c r="VDG132"/>
      <c r="VDI132"/>
      <c r="VDK132"/>
      <c r="VDM132"/>
      <c r="VDO132"/>
      <c r="VDQ132"/>
      <c r="VDS132"/>
      <c r="VDU132"/>
      <c r="VDW132"/>
      <c r="VDY132"/>
      <c r="VEA132"/>
      <c r="VEC132"/>
      <c r="VEE132"/>
      <c r="VEG132"/>
      <c r="VEI132"/>
      <c r="VEK132"/>
      <c r="VEM132"/>
      <c r="VEO132"/>
      <c r="VEQ132"/>
      <c r="VES132"/>
      <c r="VEU132"/>
      <c r="VEW132"/>
      <c r="VEY132"/>
      <c r="VFA132"/>
      <c r="VFC132"/>
      <c r="VFE132"/>
      <c r="VFG132"/>
      <c r="VFI132"/>
      <c r="VFK132"/>
      <c r="VFM132"/>
      <c r="VFO132"/>
      <c r="VFQ132"/>
      <c r="VFS132"/>
      <c r="VFU132"/>
      <c r="VFW132"/>
      <c r="VFY132"/>
      <c r="VGA132"/>
      <c r="VGC132"/>
      <c r="VGE132"/>
      <c r="VGG132"/>
      <c r="VGI132"/>
      <c r="VGK132"/>
      <c r="VGM132"/>
      <c r="VGO132"/>
      <c r="VGQ132"/>
      <c r="VGS132"/>
      <c r="VGU132"/>
      <c r="VGW132"/>
      <c r="VGY132"/>
      <c r="VHA132"/>
      <c r="VHC132"/>
      <c r="VHE132"/>
      <c r="VHG132"/>
      <c r="VHI132"/>
      <c r="VHK132"/>
      <c r="VHM132"/>
      <c r="VHO132"/>
      <c r="VHQ132"/>
      <c r="VHS132"/>
      <c r="VHU132"/>
      <c r="VHW132"/>
      <c r="VHY132"/>
      <c r="VIA132"/>
      <c r="VIC132"/>
      <c r="VIE132"/>
      <c r="VIG132"/>
      <c r="VII132"/>
      <c r="VIK132"/>
      <c r="VIM132"/>
      <c r="VIO132"/>
      <c r="VIQ132"/>
      <c r="VIS132"/>
      <c r="VIU132"/>
      <c r="VIW132"/>
      <c r="VIY132"/>
      <c r="VJA132"/>
      <c r="VJC132"/>
      <c r="VJE132"/>
      <c r="VJG132"/>
      <c r="VJI132"/>
      <c r="VJK132"/>
      <c r="VJM132"/>
      <c r="VJO132"/>
      <c r="VJQ132"/>
      <c r="VJS132"/>
      <c r="VJU132"/>
      <c r="VJW132"/>
      <c r="VJY132"/>
      <c r="VKA132"/>
      <c r="VKC132"/>
      <c r="VKE132"/>
      <c r="VKG132"/>
      <c r="VKI132"/>
      <c r="VKK132"/>
      <c r="VKM132"/>
      <c r="VKO132"/>
      <c r="VKQ132"/>
      <c r="VKS132"/>
      <c r="VKU132"/>
      <c r="VKW132"/>
      <c r="VKY132"/>
      <c r="VLA132"/>
      <c r="VLC132"/>
      <c r="VLE132"/>
      <c r="VLG132"/>
      <c r="VLI132"/>
      <c r="VLK132"/>
      <c r="VLM132"/>
      <c r="VLO132"/>
      <c r="VLQ132"/>
      <c r="VLS132"/>
      <c r="VLU132"/>
      <c r="VLW132"/>
      <c r="VLY132"/>
      <c r="VMA132"/>
      <c r="VMC132"/>
      <c r="VME132"/>
      <c r="VMG132"/>
      <c r="VMI132"/>
      <c r="VMK132"/>
      <c r="VMM132"/>
      <c r="VMO132"/>
      <c r="VMQ132"/>
      <c r="VMS132"/>
      <c r="VMU132"/>
      <c r="VMW132"/>
      <c r="VMY132"/>
      <c r="VNA132"/>
      <c r="VNC132"/>
      <c r="VNE132"/>
      <c r="VNG132"/>
      <c r="VNI132"/>
      <c r="VNK132"/>
      <c r="VNM132"/>
      <c r="VNO132"/>
      <c r="VNQ132"/>
      <c r="VNS132"/>
      <c r="VNU132"/>
      <c r="VNW132"/>
      <c r="VNY132"/>
      <c r="VOA132"/>
      <c r="VOC132"/>
      <c r="VOE132"/>
      <c r="VOG132"/>
      <c r="VOI132"/>
      <c r="VOK132"/>
      <c r="VOM132"/>
      <c r="VOO132"/>
      <c r="VOQ132"/>
      <c r="VOS132"/>
      <c r="VOU132"/>
      <c r="VOW132"/>
      <c r="VOY132"/>
      <c r="VPA132"/>
      <c r="VPC132"/>
      <c r="VPE132"/>
      <c r="VPG132"/>
      <c r="VPI132"/>
      <c r="VPK132"/>
      <c r="VPM132"/>
      <c r="VPO132"/>
      <c r="VPQ132"/>
      <c r="VPS132"/>
      <c r="VPU132"/>
      <c r="VPW132"/>
      <c r="VPY132"/>
      <c r="VQA132"/>
      <c r="VQC132"/>
      <c r="VQE132"/>
      <c r="VQG132"/>
      <c r="VQI132"/>
      <c r="VQK132"/>
      <c r="VQM132"/>
      <c r="VQO132"/>
      <c r="VQQ132"/>
      <c r="VQS132"/>
      <c r="VQU132"/>
      <c r="VQW132"/>
      <c r="VQY132"/>
      <c r="VRA132"/>
      <c r="VRC132"/>
      <c r="VRE132"/>
      <c r="VRG132"/>
      <c r="VRI132"/>
      <c r="VRK132"/>
      <c r="VRM132"/>
      <c r="VRO132"/>
      <c r="VRQ132"/>
      <c r="VRS132"/>
      <c r="VRU132"/>
      <c r="VRW132"/>
      <c r="VRY132"/>
      <c r="VSA132"/>
      <c r="VSC132"/>
      <c r="VSE132"/>
      <c r="VSG132"/>
      <c r="VSI132"/>
      <c r="VSK132"/>
      <c r="VSM132"/>
      <c r="VSO132"/>
      <c r="VSQ132"/>
      <c r="VSS132"/>
      <c r="VSU132"/>
      <c r="VSW132"/>
      <c r="VSY132"/>
      <c r="VTA132"/>
      <c r="VTC132"/>
      <c r="VTE132"/>
      <c r="VTG132"/>
      <c r="VTI132"/>
      <c r="VTK132"/>
      <c r="VTM132"/>
      <c r="VTO132"/>
      <c r="VTQ132"/>
      <c r="VTS132"/>
      <c r="VTU132"/>
      <c r="VTW132"/>
      <c r="VTY132"/>
      <c r="VUA132"/>
      <c r="VUC132"/>
      <c r="VUE132"/>
      <c r="VUG132"/>
      <c r="VUI132"/>
      <c r="VUK132"/>
      <c r="VUM132"/>
      <c r="VUO132"/>
      <c r="VUQ132"/>
      <c r="VUS132"/>
      <c r="VUU132"/>
      <c r="VUW132"/>
      <c r="VUY132"/>
      <c r="VVA132"/>
      <c r="VVC132"/>
      <c r="VVE132"/>
      <c r="VVG132"/>
      <c r="VVI132"/>
      <c r="VVK132"/>
      <c r="VVM132"/>
      <c r="VVO132"/>
      <c r="VVQ132"/>
      <c r="VVS132"/>
      <c r="VVU132"/>
      <c r="VVW132"/>
      <c r="VVY132"/>
      <c r="VWA132"/>
      <c r="VWC132"/>
      <c r="VWE132"/>
      <c r="VWG132"/>
      <c r="VWI132"/>
      <c r="VWK132"/>
      <c r="VWM132"/>
      <c r="VWO132"/>
      <c r="VWQ132"/>
      <c r="VWS132"/>
      <c r="VWU132"/>
      <c r="VWW132"/>
      <c r="VWY132"/>
      <c r="VXA132"/>
      <c r="VXC132"/>
      <c r="VXE132"/>
      <c r="VXG132"/>
      <c r="VXI132"/>
      <c r="VXK132"/>
      <c r="VXM132"/>
      <c r="VXO132"/>
      <c r="VXQ132"/>
      <c r="VXS132"/>
      <c r="VXU132"/>
      <c r="VXW132"/>
      <c r="VXY132"/>
      <c r="VYA132"/>
      <c r="VYC132"/>
      <c r="VYE132"/>
      <c r="VYG132"/>
      <c r="VYI132"/>
      <c r="VYK132"/>
      <c r="VYM132"/>
      <c r="VYO132"/>
      <c r="VYQ132"/>
      <c r="VYS132"/>
      <c r="VYU132"/>
      <c r="VYW132"/>
      <c r="VYY132"/>
      <c r="VZA132"/>
      <c r="VZC132"/>
      <c r="VZE132"/>
      <c r="VZG132"/>
      <c r="VZI132"/>
      <c r="VZK132"/>
      <c r="VZM132"/>
      <c r="VZO132"/>
      <c r="VZQ132"/>
      <c r="VZS132"/>
      <c r="VZU132"/>
      <c r="VZW132"/>
      <c r="VZY132"/>
      <c r="WAA132"/>
      <c r="WAC132"/>
      <c r="WAE132"/>
      <c r="WAG132"/>
      <c r="WAI132"/>
      <c r="WAK132"/>
      <c r="WAM132"/>
      <c r="WAO132"/>
      <c r="WAQ132"/>
      <c r="WAS132"/>
      <c r="WAU132"/>
      <c r="WAW132"/>
      <c r="WAY132"/>
      <c r="WBA132"/>
      <c r="WBC132"/>
      <c r="WBE132"/>
      <c r="WBG132"/>
      <c r="WBI132"/>
      <c r="WBK132"/>
      <c r="WBM132"/>
      <c r="WBO132"/>
      <c r="WBQ132"/>
      <c r="WBS132"/>
      <c r="WBU132"/>
      <c r="WBW132"/>
      <c r="WBY132"/>
      <c r="WCA132"/>
      <c r="WCC132"/>
      <c r="WCE132"/>
      <c r="WCG132"/>
      <c r="WCI132"/>
      <c r="WCK132"/>
      <c r="WCM132"/>
      <c r="WCO132"/>
      <c r="WCQ132"/>
      <c r="WCS132"/>
      <c r="WCU132"/>
      <c r="WCW132"/>
      <c r="WCY132"/>
      <c r="WDA132"/>
      <c r="WDC132"/>
      <c r="WDE132"/>
      <c r="WDG132"/>
      <c r="WDI132"/>
      <c r="WDK132"/>
      <c r="WDM132"/>
      <c r="WDO132"/>
      <c r="WDQ132"/>
      <c r="WDS132"/>
      <c r="WDU132"/>
      <c r="WDW132"/>
      <c r="WDY132"/>
      <c r="WEA132"/>
      <c r="WEC132"/>
      <c r="WEE132"/>
      <c r="WEG132"/>
      <c r="WEI132"/>
      <c r="WEK132"/>
      <c r="WEM132"/>
      <c r="WEO132"/>
      <c r="WEQ132"/>
      <c r="WES132"/>
      <c r="WEU132"/>
      <c r="WEW132"/>
      <c r="WEY132"/>
      <c r="WFA132"/>
      <c r="WFC132"/>
      <c r="WFE132"/>
      <c r="WFG132"/>
      <c r="WFI132"/>
      <c r="WFK132"/>
      <c r="WFM132"/>
      <c r="WFO132"/>
      <c r="WFQ132"/>
      <c r="WFS132"/>
      <c r="WFU132"/>
      <c r="WFW132"/>
      <c r="WFY132"/>
      <c r="WGA132"/>
      <c r="WGC132"/>
      <c r="WGE132"/>
      <c r="WGG132"/>
      <c r="WGI132"/>
      <c r="WGK132"/>
      <c r="WGM132"/>
      <c r="WGO132"/>
      <c r="WGQ132"/>
      <c r="WGS132"/>
      <c r="WGU132"/>
      <c r="WGW132"/>
      <c r="WGY132"/>
      <c r="WHA132"/>
      <c r="WHC132"/>
      <c r="WHE132"/>
      <c r="WHG132"/>
      <c r="WHI132"/>
      <c r="WHK132"/>
      <c r="WHM132"/>
      <c r="WHO132"/>
      <c r="WHQ132"/>
      <c r="WHS132"/>
      <c r="WHU132"/>
      <c r="WHW132"/>
      <c r="WHY132"/>
      <c r="WIA132"/>
      <c r="WIC132"/>
      <c r="WIE132"/>
      <c r="WIG132"/>
      <c r="WII132"/>
      <c r="WIK132"/>
      <c r="WIM132"/>
      <c r="WIO132"/>
      <c r="WIQ132"/>
      <c r="WIS132"/>
      <c r="WIU132"/>
      <c r="WIW132"/>
      <c r="WIY132"/>
      <c r="WJA132"/>
      <c r="WJC132"/>
      <c r="WJE132"/>
      <c r="WJG132"/>
      <c r="WJI132"/>
      <c r="WJK132"/>
      <c r="WJM132"/>
      <c r="WJO132"/>
      <c r="WJQ132"/>
      <c r="WJS132"/>
      <c r="WJU132"/>
      <c r="WJW132"/>
      <c r="WJY132"/>
      <c r="WKA132"/>
      <c r="WKC132"/>
      <c r="WKE132"/>
      <c r="WKG132"/>
      <c r="WKI132"/>
      <c r="WKK132"/>
      <c r="WKM132"/>
      <c r="WKO132"/>
      <c r="WKQ132"/>
      <c r="WKS132"/>
      <c r="WKU132"/>
      <c r="WKW132"/>
      <c r="WKY132"/>
      <c r="WLA132"/>
      <c r="WLC132"/>
      <c r="WLE132"/>
      <c r="WLG132"/>
      <c r="WLI132"/>
      <c r="WLK132"/>
      <c r="WLM132"/>
      <c r="WLO132"/>
      <c r="WLQ132"/>
      <c r="WLS132"/>
      <c r="WLU132"/>
      <c r="WLW132"/>
      <c r="WLY132"/>
      <c r="WMA132"/>
      <c r="WMC132"/>
      <c r="WME132"/>
      <c r="WMG132"/>
      <c r="WMI132"/>
      <c r="WMK132"/>
      <c r="WMM132"/>
      <c r="WMO132"/>
      <c r="WMQ132"/>
      <c r="WMS132"/>
      <c r="WMU132"/>
      <c r="WMW132"/>
      <c r="WMY132"/>
      <c r="WNA132"/>
      <c r="WNC132"/>
      <c r="WNE132"/>
      <c r="WNG132"/>
      <c r="WNI132"/>
      <c r="WNK132"/>
      <c r="WNM132"/>
      <c r="WNO132"/>
      <c r="WNQ132"/>
      <c r="WNS132"/>
      <c r="WNU132"/>
      <c r="WNW132"/>
      <c r="WNY132"/>
      <c r="WOA132"/>
      <c r="WOC132"/>
      <c r="WOE132"/>
      <c r="WOG132"/>
      <c r="WOI132"/>
      <c r="WOK132"/>
      <c r="WOM132"/>
      <c r="WOO132"/>
      <c r="WOQ132"/>
      <c r="WOS132"/>
      <c r="WOU132"/>
      <c r="WOW132"/>
      <c r="WOY132"/>
      <c r="WPA132"/>
      <c r="WPC132"/>
      <c r="WPE132"/>
      <c r="WPG132"/>
      <c r="WPI132"/>
      <c r="WPK132"/>
      <c r="WPM132"/>
      <c r="WPO132"/>
      <c r="WPQ132"/>
      <c r="WPS132"/>
      <c r="WPU132"/>
      <c r="WPW132"/>
      <c r="WPY132"/>
      <c r="WQA132"/>
      <c r="WQC132"/>
      <c r="WQE132"/>
      <c r="WQG132"/>
      <c r="WQI132"/>
      <c r="WQK132"/>
      <c r="WQM132"/>
      <c r="WQO132"/>
      <c r="WQQ132"/>
      <c r="WQS132"/>
      <c r="WQU132"/>
      <c r="WQW132"/>
      <c r="WQY132"/>
      <c r="WRA132"/>
      <c r="WRC132"/>
      <c r="WRE132"/>
      <c r="WRG132"/>
      <c r="WRI132"/>
      <c r="WRK132"/>
      <c r="WRM132"/>
      <c r="WRO132"/>
      <c r="WRQ132"/>
      <c r="WRS132"/>
      <c r="WRU132"/>
      <c r="WRW132"/>
      <c r="WRY132"/>
      <c r="WSA132"/>
      <c r="WSC132"/>
      <c r="WSE132"/>
      <c r="WSG132"/>
      <c r="WSI132"/>
      <c r="WSK132"/>
      <c r="WSM132"/>
      <c r="WSO132"/>
      <c r="WSQ132"/>
      <c r="WSS132"/>
      <c r="WSU132"/>
      <c r="WSW132"/>
      <c r="WSY132"/>
      <c r="WTA132"/>
      <c r="WTC132"/>
      <c r="WTE132"/>
      <c r="WTG132"/>
      <c r="WTI132"/>
      <c r="WTK132"/>
      <c r="WTM132"/>
      <c r="WTO132"/>
      <c r="WTQ132"/>
      <c r="WTS132"/>
      <c r="WTU132"/>
      <c r="WTW132"/>
      <c r="WTY132"/>
      <c r="WUA132"/>
      <c r="WUC132"/>
      <c r="WUE132"/>
      <c r="WUG132"/>
      <c r="WUI132"/>
      <c r="WUK132"/>
      <c r="WUM132"/>
      <c r="WUO132"/>
      <c r="WUQ132"/>
      <c r="WUS132"/>
      <c r="WUU132"/>
      <c r="WUW132"/>
      <c r="WUY132"/>
      <c r="WVA132"/>
      <c r="WVC132"/>
      <c r="WVE132"/>
      <c r="WVG132"/>
      <c r="WVI132"/>
      <c r="WVK132"/>
      <c r="WVM132"/>
      <c r="WVO132"/>
      <c r="WVQ132"/>
      <c r="WVS132"/>
      <c r="WVU132"/>
      <c r="WVW132"/>
      <c r="WVY132"/>
      <c r="WWA132"/>
      <c r="WWC132"/>
      <c r="WWE132"/>
      <c r="WWG132"/>
      <c r="WWI132"/>
      <c r="WWK132"/>
      <c r="WWM132"/>
      <c r="WWO132"/>
      <c r="WWQ132"/>
      <c r="WWS132"/>
      <c r="WWU132"/>
      <c r="WWW132"/>
      <c r="WWY132"/>
      <c r="WXA132"/>
      <c r="WXC132"/>
      <c r="WXE132"/>
      <c r="WXG132"/>
      <c r="WXI132"/>
      <c r="WXK132"/>
      <c r="WXM132"/>
      <c r="WXO132"/>
      <c r="WXQ132"/>
      <c r="WXS132"/>
      <c r="WXU132"/>
      <c r="WXW132"/>
      <c r="WXY132"/>
      <c r="WYA132"/>
      <c r="WYC132"/>
      <c r="WYE132"/>
      <c r="WYG132"/>
      <c r="WYI132"/>
      <c r="WYK132"/>
      <c r="WYM132"/>
      <c r="WYO132"/>
      <c r="WYQ132"/>
      <c r="WYS132"/>
      <c r="WYU132"/>
      <c r="WYW132"/>
      <c r="WYY132"/>
      <c r="WZA132"/>
      <c r="WZC132"/>
      <c r="WZE132"/>
      <c r="WZG132"/>
      <c r="WZI132"/>
      <c r="WZK132"/>
      <c r="WZM132"/>
      <c r="WZO132"/>
      <c r="WZQ132"/>
      <c r="WZS132"/>
      <c r="WZU132"/>
      <c r="WZW132"/>
      <c r="WZY132"/>
      <c r="XAA132"/>
      <c r="XAC132"/>
      <c r="XAE132"/>
      <c r="XAG132"/>
      <c r="XAI132"/>
      <c r="XAK132"/>
      <c r="XAM132"/>
      <c r="XAO132"/>
      <c r="XAQ132"/>
      <c r="XAS132"/>
      <c r="XAU132"/>
      <c r="XAW132"/>
      <c r="XAY132"/>
      <c r="XBA132"/>
      <c r="XBC132"/>
      <c r="XBE132"/>
      <c r="XBG132"/>
      <c r="XBI132"/>
      <c r="XBK132"/>
      <c r="XBM132"/>
      <c r="XBO132"/>
      <c r="XBQ132"/>
      <c r="XBS132"/>
      <c r="XBU132"/>
      <c r="XBW132"/>
      <c r="XBY132"/>
      <c r="XCA132"/>
      <c r="XCC132"/>
      <c r="XCE132"/>
      <c r="XCG132"/>
      <c r="XCI132"/>
      <c r="XCK132"/>
      <c r="XCM132"/>
      <c r="XCO132"/>
      <c r="XCQ132"/>
      <c r="XCS132"/>
      <c r="XCU132"/>
      <c r="XCW132"/>
      <c r="XCY132"/>
      <c r="XDA132"/>
      <c r="XDC132"/>
      <c r="XDE132"/>
      <c r="XDG132"/>
      <c r="XDI132"/>
      <c r="XDK132"/>
      <c r="XDM132"/>
      <c r="XDO132"/>
      <c r="XDQ132"/>
      <c r="XDS132"/>
      <c r="XDU132"/>
      <c r="XDW132"/>
      <c r="XDY132"/>
      <c r="XEA132"/>
      <c r="XEC132"/>
      <c r="XEE132"/>
      <c r="XEG132"/>
      <c r="XEI132"/>
      <c r="XEK132"/>
      <c r="XEM132"/>
      <c r="XEO132"/>
      <c r="XEQ132"/>
      <c r="XES132"/>
      <c r="XEU132"/>
      <c r="XEW132"/>
      <c r="XEY132"/>
      <c r="XFA132"/>
      <c r="XFC132"/>
    </row>
    <row r="133" spans="1:1023 1025:2047 2049:3071 3073:4095 4097:5119 5121:6143 6145:7167 7169:8191 8193:9215 9217:10239 10241:11263 11265:12287 12289:13311 13313:14335 14337:15359 15361:16383" s="55" customFormat="1" ht="19" customHeight="1" x14ac:dyDescent="0.35">
      <c r="A133" s="2" t="s">
        <v>311</v>
      </c>
      <c r="B133" s="207" t="s">
        <v>312</v>
      </c>
      <c r="C133" s="208"/>
      <c r="D133" s="61" t="s">
        <v>60</v>
      </c>
      <c r="E133" s="50" t="s">
        <v>49</v>
      </c>
      <c r="F133" s="50" t="s">
        <v>49</v>
      </c>
      <c r="G133" s="50" t="s">
        <v>49</v>
      </c>
      <c r="H133" s="50" t="s">
        <v>49</v>
      </c>
      <c r="I133" s="61" t="s">
        <v>60</v>
      </c>
      <c r="J133" s="49">
        <v>1</v>
      </c>
      <c r="K133" s="2" t="s">
        <v>308</v>
      </c>
      <c r="L133" s="73"/>
      <c r="M133" s="71"/>
      <c r="N133" s="73"/>
      <c r="O133" s="71"/>
      <c r="P133" s="73"/>
      <c r="Q133" s="71"/>
      <c r="R133" s="73"/>
      <c r="S133" s="71"/>
      <c r="T133" s="73"/>
      <c r="U133" s="71"/>
      <c r="V133" s="73"/>
      <c r="W133" s="71"/>
      <c r="X133" s="73"/>
      <c r="Y133" s="71"/>
      <c r="Z133" s="73"/>
      <c r="AA133" s="71"/>
      <c r="AB133" s="73"/>
      <c r="AC133" s="71"/>
      <c r="AD133" s="73"/>
      <c r="AE133" s="71"/>
      <c r="AF133" s="73"/>
      <c r="AG133" s="71"/>
      <c r="AH133" s="73"/>
      <c r="AI133" s="71"/>
      <c r="AJ133" s="73"/>
      <c r="AK133" s="71"/>
      <c r="AL133" s="73"/>
      <c r="AM133" s="71"/>
      <c r="AN133" s="73"/>
      <c r="AO133" s="71"/>
      <c r="AP133" s="73"/>
      <c r="AQ133" s="71"/>
      <c r="AR133" s="73"/>
      <c r="AS133" s="71"/>
      <c r="AT133" s="73"/>
      <c r="AU133" s="71"/>
      <c r="AV133" s="73"/>
      <c r="AW133" s="71"/>
      <c r="AX133" s="73"/>
      <c r="AY133" s="71"/>
      <c r="AZ133" s="73"/>
      <c r="BA133" s="71"/>
      <c r="BB133" s="73"/>
      <c r="BC133" s="71"/>
      <c r="BD133" s="73"/>
      <c r="BE133" s="71"/>
      <c r="BF133" s="73"/>
      <c r="BG133" s="71"/>
      <c r="BH133" s="73"/>
      <c r="BI133" s="71"/>
      <c r="BJ133" s="73"/>
      <c r="BK133" s="71"/>
      <c r="BL133" s="73"/>
      <c r="BM133" s="71"/>
      <c r="BN133" s="73"/>
      <c r="BO133" s="71"/>
      <c r="BP133" s="73"/>
      <c r="BQ133" s="71"/>
      <c r="BR133" s="73"/>
      <c r="BS133" s="71"/>
      <c r="BT133" s="73"/>
      <c r="BU133" s="71"/>
      <c r="BV133" s="73"/>
      <c r="BW133" s="71"/>
      <c r="BX133" s="73"/>
      <c r="BY133" s="71"/>
      <c r="BZ133" s="73"/>
      <c r="CA133" s="71"/>
      <c r="CB133" s="73"/>
      <c r="CC133" s="71"/>
      <c r="CD133" s="73"/>
      <c r="CE133" s="71"/>
      <c r="CF133" s="73"/>
      <c r="CG133" s="71"/>
      <c r="CH133" s="73"/>
      <c r="CI133" s="71"/>
      <c r="CJ133" s="73"/>
      <c r="CK133" s="71"/>
      <c r="CL133" s="73"/>
      <c r="CM133" s="71"/>
      <c r="CN133" s="73"/>
      <c r="CO133" s="71"/>
      <c r="CP133" s="73"/>
      <c r="CQ133" s="71"/>
      <c r="CR133" s="73"/>
      <c r="CS133" s="71"/>
      <c r="CT133" s="73"/>
      <c r="CU133" s="71"/>
      <c r="CV133" s="73"/>
      <c r="CW133" s="71"/>
      <c r="CX133" s="73"/>
      <c r="CY133" s="71"/>
      <c r="CZ133" s="73"/>
      <c r="DA133" s="71"/>
      <c r="DB133" s="73"/>
      <c r="DC133" s="71"/>
      <c r="DD133" s="73"/>
      <c r="DE133" s="71"/>
      <c r="DF133" s="73"/>
      <c r="DG133" s="71"/>
      <c r="DH133" s="73"/>
      <c r="DI133" s="71"/>
      <c r="DK133"/>
      <c r="DM133"/>
      <c r="DO133"/>
      <c r="DQ133"/>
      <c r="DS133"/>
      <c r="DU133"/>
      <c r="DW133"/>
      <c r="DY133"/>
      <c r="EA133"/>
      <c r="EC133"/>
      <c r="EE133"/>
      <c r="EG133"/>
      <c r="EI133"/>
      <c r="EK133"/>
      <c r="EM133"/>
      <c r="EO133"/>
      <c r="EQ133"/>
      <c r="ES133"/>
      <c r="EU133"/>
      <c r="EW133"/>
      <c r="EY133"/>
      <c r="FA133"/>
      <c r="FC133"/>
      <c r="FE133"/>
      <c r="FG133"/>
      <c r="FI133"/>
      <c r="FK133"/>
      <c r="FM133"/>
      <c r="FO133"/>
      <c r="FQ133"/>
      <c r="FS133"/>
      <c r="FU133"/>
      <c r="FW133"/>
      <c r="FY133"/>
      <c r="GA133"/>
      <c r="GC133"/>
      <c r="GE133"/>
      <c r="GG133"/>
      <c r="GI133"/>
      <c r="GK133"/>
      <c r="GM133"/>
      <c r="GO133"/>
      <c r="GQ133"/>
      <c r="GS133"/>
      <c r="GU133"/>
      <c r="GW133"/>
      <c r="GY133"/>
      <c r="HA133"/>
      <c r="HC133"/>
      <c r="HE133"/>
      <c r="HG133"/>
      <c r="HI133"/>
      <c r="HK133"/>
      <c r="HM133"/>
      <c r="HO133"/>
      <c r="HQ133"/>
      <c r="HS133"/>
      <c r="HU133"/>
      <c r="HW133"/>
      <c r="HY133"/>
      <c r="IA133"/>
      <c r="IC133"/>
      <c r="IE133"/>
      <c r="IG133"/>
      <c r="II133"/>
      <c r="IK133"/>
      <c r="IM133"/>
      <c r="IO133"/>
      <c r="IQ133"/>
      <c r="IS133"/>
      <c r="IU133"/>
      <c r="IW133"/>
      <c r="IY133"/>
      <c r="JA133"/>
      <c r="JC133"/>
      <c r="JE133"/>
      <c r="JG133"/>
      <c r="JI133"/>
      <c r="JK133"/>
      <c r="JM133"/>
      <c r="JO133"/>
      <c r="JQ133"/>
      <c r="JS133"/>
      <c r="JU133"/>
      <c r="JW133"/>
      <c r="JY133"/>
      <c r="KA133"/>
      <c r="KC133"/>
      <c r="KE133"/>
      <c r="KG133"/>
      <c r="KI133"/>
      <c r="KK133"/>
      <c r="KM133"/>
      <c r="KO133"/>
      <c r="KQ133"/>
      <c r="KS133"/>
      <c r="KU133"/>
      <c r="KW133"/>
      <c r="KY133"/>
      <c r="LA133"/>
      <c r="LC133"/>
      <c r="LE133"/>
      <c r="LG133"/>
      <c r="LI133"/>
      <c r="LK133"/>
      <c r="LM133"/>
      <c r="LO133"/>
      <c r="LQ133"/>
      <c r="LS133"/>
      <c r="LU133"/>
      <c r="LW133"/>
      <c r="LY133"/>
      <c r="MA133"/>
      <c r="MC133"/>
      <c r="ME133"/>
      <c r="MG133"/>
      <c r="MI133"/>
      <c r="MK133"/>
      <c r="MM133"/>
      <c r="MO133"/>
      <c r="MQ133"/>
      <c r="MS133"/>
      <c r="MU133"/>
      <c r="MW133"/>
      <c r="MY133"/>
      <c r="NA133"/>
      <c r="NC133"/>
      <c r="NE133"/>
      <c r="NG133"/>
      <c r="NI133"/>
      <c r="NK133"/>
      <c r="NM133"/>
      <c r="NO133"/>
      <c r="NQ133"/>
      <c r="NS133"/>
      <c r="NU133"/>
      <c r="NW133"/>
      <c r="NY133"/>
      <c r="OA133"/>
      <c r="OC133"/>
      <c r="OE133"/>
      <c r="OG133"/>
      <c r="OI133"/>
      <c r="OK133"/>
      <c r="OM133"/>
      <c r="OO133"/>
      <c r="OQ133"/>
      <c r="OS133"/>
      <c r="OU133"/>
      <c r="OW133"/>
      <c r="OY133"/>
      <c r="PA133"/>
      <c r="PC133"/>
      <c r="PE133"/>
      <c r="PG133"/>
      <c r="PI133"/>
      <c r="PK133"/>
      <c r="PM133"/>
      <c r="PO133"/>
      <c r="PQ133"/>
      <c r="PS133"/>
      <c r="PU133"/>
      <c r="PW133"/>
      <c r="PY133"/>
      <c r="QA133"/>
      <c r="QC133"/>
      <c r="QE133"/>
      <c r="QG133"/>
      <c r="QI133"/>
      <c r="QK133"/>
      <c r="QM133"/>
      <c r="QO133"/>
      <c r="QQ133"/>
      <c r="QS133"/>
      <c r="QU133"/>
      <c r="QW133"/>
      <c r="QY133"/>
      <c r="RA133"/>
      <c r="RC133"/>
      <c r="RE133"/>
      <c r="RG133"/>
      <c r="RI133"/>
      <c r="RK133"/>
      <c r="RM133"/>
      <c r="RO133"/>
      <c r="RQ133"/>
      <c r="RS133"/>
      <c r="RU133"/>
      <c r="RW133"/>
      <c r="RY133"/>
      <c r="SA133"/>
      <c r="SC133"/>
      <c r="SE133"/>
      <c r="SG133"/>
      <c r="SI133"/>
      <c r="SK133"/>
      <c r="SM133"/>
      <c r="SO133"/>
      <c r="SQ133"/>
      <c r="SS133"/>
      <c r="SU133"/>
      <c r="SW133"/>
      <c r="SY133"/>
      <c r="TA133"/>
      <c r="TC133"/>
      <c r="TE133"/>
      <c r="TG133"/>
      <c r="TI133"/>
      <c r="TK133"/>
      <c r="TM133"/>
      <c r="TO133"/>
      <c r="TQ133"/>
      <c r="TS133"/>
      <c r="TU133"/>
      <c r="TW133"/>
      <c r="TY133"/>
      <c r="UA133"/>
      <c r="UC133"/>
      <c r="UE133"/>
      <c r="UG133"/>
      <c r="UI133"/>
      <c r="UK133"/>
      <c r="UM133"/>
      <c r="UO133"/>
      <c r="UQ133"/>
      <c r="US133"/>
      <c r="UU133"/>
      <c r="UW133"/>
      <c r="UY133"/>
      <c r="VA133"/>
      <c r="VC133"/>
      <c r="VE133"/>
      <c r="VG133"/>
      <c r="VI133"/>
      <c r="VK133"/>
      <c r="VM133"/>
      <c r="VO133"/>
      <c r="VQ133"/>
      <c r="VS133"/>
      <c r="VU133"/>
      <c r="VW133"/>
      <c r="VY133"/>
      <c r="WA133"/>
      <c r="WC133"/>
      <c r="WE133"/>
      <c r="WG133"/>
      <c r="WI133"/>
      <c r="WK133"/>
      <c r="WM133"/>
      <c r="WO133"/>
      <c r="WQ133"/>
      <c r="WS133"/>
      <c r="WU133"/>
      <c r="WW133"/>
      <c r="WY133"/>
      <c r="XA133"/>
      <c r="XC133"/>
      <c r="XE133"/>
      <c r="XG133"/>
      <c r="XI133"/>
      <c r="XK133"/>
      <c r="XM133"/>
      <c r="XO133"/>
      <c r="XQ133"/>
      <c r="XS133"/>
      <c r="XU133"/>
      <c r="XW133"/>
      <c r="XY133"/>
      <c r="YA133"/>
      <c r="YC133"/>
      <c r="YE133"/>
      <c r="YG133"/>
      <c r="YI133"/>
      <c r="YK133"/>
      <c r="YM133"/>
      <c r="YO133"/>
      <c r="YQ133"/>
      <c r="YS133"/>
      <c r="YU133"/>
      <c r="YW133"/>
      <c r="YY133"/>
      <c r="ZA133"/>
      <c r="ZC133"/>
      <c r="ZE133"/>
      <c r="ZG133"/>
      <c r="ZI133"/>
      <c r="ZK133"/>
      <c r="ZM133"/>
      <c r="ZO133"/>
      <c r="ZQ133"/>
      <c r="ZS133"/>
      <c r="ZU133"/>
      <c r="ZW133"/>
      <c r="ZY133"/>
      <c r="AAA133"/>
      <c r="AAC133"/>
      <c r="AAE133"/>
      <c r="AAG133"/>
      <c r="AAI133"/>
      <c r="AAK133"/>
      <c r="AAM133"/>
      <c r="AAO133"/>
      <c r="AAQ133"/>
      <c r="AAS133"/>
      <c r="AAU133"/>
      <c r="AAW133"/>
      <c r="AAY133"/>
      <c r="ABA133"/>
      <c r="ABC133"/>
      <c r="ABE133"/>
      <c r="ABG133"/>
      <c r="ABI133"/>
      <c r="ABK133"/>
      <c r="ABM133"/>
      <c r="ABO133"/>
      <c r="ABQ133"/>
      <c r="ABS133"/>
      <c r="ABU133"/>
      <c r="ABW133"/>
      <c r="ABY133"/>
      <c r="ACA133"/>
      <c r="ACC133"/>
      <c r="ACE133"/>
      <c r="ACG133"/>
      <c r="ACI133"/>
      <c r="ACK133"/>
      <c r="ACM133"/>
      <c r="ACO133"/>
      <c r="ACQ133"/>
      <c r="ACS133"/>
      <c r="ACU133"/>
      <c r="ACW133"/>
      <c r="ACY133"/>
      <c r="ADA133"/>
      <c r="ADC133"/>
      <c r="ADE133"/>
      <c r="ADG133"/>
      <c r="ADI133"/>
      <c r="ADK133"/>
      <c r="ADM133"/>
      <c r="ADO133"/>
      <c r="ADQ133"/>
      <c r="ADS133"/>
      <c r="ADU133"/>
      <c r="ADW133"/>
      <c r="ADY133"/>
      <c r="AEA133"/>
      <c r="AEC133"/>
      <c r="AEE133"/>
      <c r="AEG133"/>
      <c r="AEI133"/>
      <c r="AEK133"/>
      <c r="AEM133"/>
      <c r="AEO133"/>
      <c r="AEQ133"/>
      <c r="AES133"/>
      <c r="AEU133"/>
      <c r="AEW133"/>
      <c r="AEY133"/>
      <c r="AFA133"/>
      <c r="AFC133"/>
      <c r="AFE133"/>
      <c r="AFG133"/>
      <c r="AFI133"/>
      <c r="AFK133"/>
      <c r="AFM133"/>
      <c r="AFO133"/>
      <c r="AFQ133"/>
      <c r="AFS133"/>
      <c r="AFU133"/>
      <c r="AFW133"/>
      <c r="AFY133"/>
      <c r="AGA133"/>
      <c r="AGC133"/>
      <c r="AGE133"/>
      <c r="AGG133"/>
      <c r="AGI133"/>
      <c r="AGK133"/>
      <c r="AGM133"/>
      <c r="AGO133"/>
      <c r="AGQ133"/>
      <c r="AGS133"/>
      <c r="AGU133"/>
      <c r="AGW133"/>
      <c r="AGY133"/>
      <c r="AHA133"/>
      <c r="AHC133"/>
      <c r="AHE133"/>
      <c r="AHG133"/>
      <c r="AHI133"/>
      <c r="AHK133"/>
      <c r="AHM133"/>
      <c r="AHO133"/>
      <c r="AHQ133"/>
      <c r="AHS133"/>
      <c r="AHU133"/>
      <c r="AHW133"/>
      <c r="AHY133"/>
      <c r="AIA133"/>
      <c r="AIC133"/>
      <c r="AIE133"/>
      <c r="AIG133"/>
      <c r="AII133"/>
      <c r="AIK133"/>
      <c r="AIM133"/>
      <c r="AIO133"/>
      <c r="AIQ133"/>
      <c r="AIS133"/>
      <c r="AIU133"/>
      <c r="AIW133"/>
      <c r="AIY133"/>
      <c r="AJA133"/>
      <c r="AJC133"/>
      <c r="AJE133"/>
      <c r="AJG133"/>
      <c r="AJI133"/>
      <c r="AJK133"/>
      <c r="AJM133"/>
      <c r="AJO133"/>
      <c r="AJQ133"/>
      <c r="AJS133"/>
      <c r="AJU133"/>
      <c r="AJW133"/>
      <c r="AJY133"/>
      <c r="AKA133"/>
      <c r="AKC133"/>
      <c r="AKE133"/>
      <c r="AKG133"/>
      <c r="AKI133"/>
      <c r="AKK133"/>
      <c r="AKM133"/>
      <c r="AKO133"/>
      <c r="AKQ133"/>
      <c r="AKS133"/>
      <c r="AKU133"/>
      <c r="AKW133"/>
      <c r="AKY133"/>
      <c r="ALA133"/>
      <c r="ALC133"/>
      <c r="ALE133"/>
      <c r="ALG133"/>
      <c r="ALI133"/>
      <c r="ALK133"/>
      <c r="ALM133"/>
      <c r="ALO133"/>
      <c r="ALQ133"/>
      <c r="ALS133"/>
      <c r="ALU133"/>
      <c r="ALW133"/>
      <c r="ALY133"/>
      <c r="AMA133"/>
      <c r="AMC133"/>
      <c r="AME133"/>
      <c r="AMG133"/>
      <c r="AMI133"/>
      <c r="AMK133"/>
      <c r="AMM133"/>
      <c r="AMO133"/>
      <c r="AMQ133"/>
      <c r="AMS133"/>
      <c r="AMU133"/>
      <c r="AMW133"/>
      <c r="AMY133"/>
      <c r="ANA133"/>
      <c r="ANC133"/>
      <c r="ANE133"/>
      <c r="ANG133"/>
      <c r="ANI133"/>
      <c r="ANK133"/>
      <c r="ANM133"/>
      <c r="ANO133"/>
      <c r="ANQ133"/>
      <c r="ANS133"/>
      <c r="ANU133"/>
      <c r="ANW133"/>
      <c r="ANY133"/>
      <c r="AOA133"/>
      <c r="AOC133"/>
      <c r="AOE133"/>
      <c r="AOG133"/>
      <c r="AOI133"/>
      <c r="AOK133"/>
      <c r="AOM133"/>
      <c r="AOO133"/>
      <c r="AOQ133"/>
      <c r="AOS133"/>
      <c r="AOU133"/>
      <c r="AOW133"/>
      <c r="AOY133"/>
      <c r="APA133"/>
      <c r="APC133"/>
      <c r="APE133"/>
      <c r="APG133"/>
      <c r="API133"/>
      <c r="APK133"/>
      <c r="APM133"/>
      <c r="APO133"/>
      <c r="APQ133"/>
      <c r="APS133"/>
      <c r="APU133"/>
      <c r="APW133"/>
      <c r="APY133"/>
      <c r="AQA133"/>
      <c r="AQC133"/>
      <c r="AQE133"/>
      <c r="AQG133"/>
      <c r="AQI133"/>
      <c r="AQK133"/>
      <c r="AQM133"/>
      <c r="AQO133"/>
      <c r="AQQ133"/>
      <c r="AQS133"/>
      <c r="AQU133"/>
      <c r="AQW133"/>
      <c r="AQY133"/>
      <c r="ARA133"/>
      <c r="ARC133"/>
      <c r="ARE133"/>
      <c r="ARG133"/>
      <c r="ARI133"/>
      <c r="ARK133"/>
      <c r="ARM133"/>
      <c r="ARO133"/>
      <c r="ARQ133"/>
      <c r="ARS133"/>
      <c r="ARU133"/>
      <c r="ARW133"/>
      <c r="ARY133"/>
      <c r="ASA133"/>
      <c r="ASC133"/>
      <c r="ASE133"/>
      <c r="ASG133"/>
      <c r="ASI133"/>
      <c r="ASK133"/>
      <c r="ASM133"/>
      <c r="ASO133"/>
      <c r="ASQ133"/>
      <c r="ASS133"/>
      <c r="ASU133"/>
      <c r="ASW133"/>
      <c r="ASY133"/>
      <c r="ATA133"/>
      <c r="ATC133"/>
      <c r="ATE133"/>
      <c r="ATG133"/>
      <c r="ATI133"/>
      <c r="ATK133"/>
      <c r="ATM133"/>
      <c r="ATO133"/>
      <c r="ATQ133"/>
      <c r="ATS133"/>
      <c r="ATU133"/>
      <c r="ATW133"/>
      <c r="ATY133"/>
      <c r="AUA133"/>
      <c r="AUC133"/>
      <c r="AUE133"/>
      <c r="AUG133"/>
      <c r="AUI133"/>
      <c r="AUK133"/>
      <c r="AUM133"/>
      <c r="AUO133"/>
      <c r="AUQ133"/>
      <c r="AUS133"/>
      <c r="AUU133"/>
      <c r="AUW133"/>
      <c r="AUY133"/>
      <c r="AVA133"/>
      <c r="AVC133"/>
      <c r="AVE133"/>
      <c r="AVG133"/>
      <c r="AVI133"/>
      <c r="AVK133"/>
      <c r="AVM133"/>
      <c r="AVO133"/>
      <c r="AVQ133"/>
      <c r="AVS133"/>
      <c r="AVU133"/>
      <c r="AVW133"/>
      <c r="AVY133"/>
      <c r="AWA133"/>
      <c r="AWC133"/>
      <c r="AWE133"/>
      <c r="AWG133"/>
      <c r="AWI133"/>
      <c r="AWK133"/>
      <c r="AWM133"/>
      <c r="AWO133"/>
      <c r="AWQ133"/>
      <c r="AWS133"/>
      <c r="AWU133"/>
      <c r="AWW133"/>
      <c r="AWY133"/>
      <c r="AXA133"/>
      <c r="AXC133"/>
      <c r="AXE133"/>
      <c r="AXG133"/>
      <c r="AXI133"/>
      <c r="AXK133"/>
      <c r="AXM133"/>
      <c r="AXO133"/>
      <c r="AXQ133"/>
      <c r="AXS133"/>
      <c r="AXU133"/>
      <c r="AXW133"/>
      <c r="AXY133"/>
      <c r="AYA133"/>
      <c r="AYC133"/>
      <c r="AYE133"/>
      <c r="AYG133"/>
      <c r="AYI133"/>
      <c r="AYK133"/>
      <c r="AYM133"/>
      <c r="AYO133"/>
      <c r="AYQ133"/>
      <c r="AYS133"/>
      <c r="AYU133"/>
      <c r="AYW133"/>
      <c r="AYY133"/>
      <c r="AZA133"/>
      <c r="AZC133"/>
      <c r="AZE133"/>
      <c r="AZG133"/>
      <c r="AZI133"/>
      <c r="AZK133"/>
      <c r="AZM133"/>
      <c r="AZO133"/>
      <c r="AZQ133"/>
      <c r="AZS133"/>
      <c r="AZU133"/>
      <c r="AZW133"/>
      <c r="AZY133"/>
      <c r="BAA133"/>
      <c r="BAC133"/>
      <c r="BAE133"/>
      <c r="BAG133"/>
      <c r="BAI133"/>
      <c r="BAK133"/>
      <c r="BAM133"/>
      <c r="BAO133"/>
      <c r="BAQ133"/>
      <c r="BAS133"/>
      <c r="BAU133"/>
      <c r="BAW133"/>
      <c r="BAY133"/>
      <c r="BBA133"/>
      <c r="BBC133"/>
      <c r="BBE133"/>
      <c r="BBG133"/>
      <c r="BBI133"/>
      <c r="BBK133"/>
      <c r="BBM133"/>
      <c r="BBO133"/>
      <c r="BBQ133"/>
      <c r="BBS133"/>
      <c r="BBU133"/>
      <c r="BBW133"/>
      <c r="BBY133"/>
      <c r="BCA133"/>
      <c r="BCC133"/>
      <c r="BCE133"/>
      <c r="BCG133"/>
      <c r="BCI133"/>
      <c r="BCK133"/>
      <c r="BCM133"/>
      <c r="BCO133"/>
      <c r="BCQ133"/>
      <c r="BCS133"/>
      <c r="BCU133"/>
      <c r="BCW133"/>
      <c r="BCY133"/>
      <c r="BDA133"/>
      <c r="BDC133"/>
      <c r="BDE133"/>
      <c r="BDG133"/>
      <c r="BDI133"/>
      <c r="BDK133"/>
      <c r="BDM133"/>
      <c r="BDO133"/>
      <c r="BDQ133"/>
      <c r="BDS133"/>
      <c r="BDU133"/>
      <c r="BDW133"/>
      <c r="BDY133"/>
      <c r="BEA133"/>
      <c r="BEC133"/>
      <c r="BEE133"/>
      <c r="BEG133"/>
      <c r="BEI133"/>
      <c r="BEK133"/>
      <c r="BEM133"/>
      <c r="BEO133"/>
      <c r="BEQ133"/>
      <c r="BES133"/>
      <c r="BEU133"/>
      <c r="BEW133"/>
      <c r="BEY133"/>
      <c r="BFA133"/>
      <c r="BFC133"/>
      <c r="BFE133"/>
      <c r="BFG133"/>
      <c r="BFI133"/>
      <c r="BFK133"/>
      <c r="BFM133"/>
      <c r="BFO133"/>
      <c r="BFQ133"/>
      <c r="BFS133"/>
      <c r="BFU133"/>
      <c r="BFW133"/>
      <c r="BFY133"/>
      <c r="BGA133"/>
      <c r="BGC133"/>
      <c r="BGE133"/>
      <c r="BGG133"/>
      <c r="BGI133"/>
      <c r="BGK133"/>
      <c r="BGM133"/>
      <c r="BGO133"/>
      <c r="BGQ133"/>
      <c r="BGS133"/>
      <c r="BGU133"/>
      <c r="BGW133"/>
      <c r="BGY133"/>
      <c r="BHA133"/>
      <c r="BHC133"/>
      <c r="BHE133"/>
      <c r="BHG133"/>
      <c r="BHI133"/>
      <c r="BHK133"/>
      <c r="BHM133"/>
      <c r="BHO133"/>
      <c r="BHQ133"/>
      <c r="BHS133"/>
      <c r="BHU133"/>
      <c r="BHW133"/>
      <c r="BHY133"/>
      <c r="BIA133"/>
      <c r="BIC133"/>
      <c r="BIE133"/>
      <c r="BIG133"/>
      <c r="BII133"/>
      <c r="BIK133"/>
      <c r="BIM133"/>
      <c r="BIO133"/>
      <c r="BIQ133"/>
      <c r="BIS133"/>
      <c r="BIU133"/>
      <c r="BIW133"/>
      <c r="BIY133"/>
      <c r="BJA133"/>
      <c r="BJC133"/>
      <c r="BJE133"/>
      <c r="BJG133"/>
      <c r="BJI133"/>
      <c r="BJK133"/>
      <c r="BJM133"/>
      <c r="BJO133"/>
      <c r="BJQ133"/>
      <c r="BJS133"/>
      <c r="BJU133"/>
      <c r="BJW133"/>
      <c r="BJY133"/>
      <c r="BKA133"/>
      <c r="BKC133"/>
      <c r="BKE133"/>
      <c r="BKG133"/>
      <c r="BKI133"/>
      <c r="BKK133"/>
      <c r="BKM133"/>
      <c r="BKO133"/>
      <c r="BKQ133"/>
      <c r="BKS133"/>
      <c r="BKU133"/>
      <c r="BKW133"/>
      <c r="BKY133"/>
      <c r="BLA133"/>
      <c r="BLC133"/>
      <c r="BLE133"/>
      <c r="BLG133"/>
      <c r="BLI133"/>
      <c r="BLK133"/>
      <c r="BLM133"/>
      <c r="BLO133"/>
      <c r="BLQ133"/>
      <c r="BLS133"/>
      <c r="BLU133"/>
      <c r="BLW133"/>
      <c r="BLY133"/>
      <c r="BMA133"/>
      <c r="BMC133"/>
      <c r="BME133"/>
      <c r="BMG133"/>
      <c r="BMI133"/>
      <c r="BMK133"/>
      <c r="BMM133"/>
      <c r="BMO133"/>
      <c r="BMQ133"/>
      <c r="BMS133"/>
      <c r="BMU133"/>
      <c r="BMW133"/>
      <c r="BMY133"/>
      <c r="BNA133"/>
      <c r="BNC133"/>
      <c r="BNE133"/>
      <c r="BNG133"/>
      <c r="BNI133"/>
      <c r="BNK133"/>
      <c r="BNM133"/>
      <c r="BNO133"/>
      <c r="BNQ133"/>
      <c r="BNS133"/>
      <c r="BNU133"/>
      <c r="BNW133"/>
      <c r="BNY133"/>
      <c r="BOA133"/>
      <c r="BOC133"/>
      <c r="BOE133"/>
      <c r="BOG133"/>
      <c r="BOI133"/>
      <c r="BOK133"/>
      <c r="BOM133"/>
      <c r="BOO133"/>
      <c r="BOQ133"/>
      <c r="BOS133"/>
      <c r="BOU133"/>
      <c r="BOW133"/>
      <c r="BOY133"/>
      <c r="BPA133"/>
      <c r="BPC133"/>
      <c r="BPE133"/>
      <c r="BPG133"/>
      <c r="BPI133"/>
      <c r="BPK133"/>
      <c r="BPM133"/>
      <c r="BPO133"/>
      <c r="BPQ133"/>
      <c r="BPS133"/>
      <c r="BPU133"/>
      <c r="BPW133"/>
      <c r="BPY133"/>
      <c r="BQA133"/>
      <c r="BQC133"/>
      <c r="BQE133"/>
      <c r="BQG133"/>
      <c r="BQI133"/>
      <c r="BQK133"/>
      <c r="BQM133"/>
      <c r="BQO133"/>
      <c r="BQQ133"/>
      <c r="BQS133"/>
      <c r="BQU133"/>
      <c r="BQW133"/>
      <c r="BQY133"/>
      <c r="BRA133"/>
      <c r="BRC133"/>
      <c r="BRE133"/>
      <c r="BRG133"/>
      <c r="BRI133"/>
      <c r="BRK133"/>
      <c r="BRM133"/>
      <c r="BRO133"/>
      <c r="BRQ133"/>
      <c r="BRS133"/>
      <c r="BRU133"/>
      <c r="BRW133"/>
      <c r="BRY133"/>
      <c r="BSA133"/>
      <c r="BSC133"/>
      <c r="BSE133"/>
      <c r="BSG133"/>
      <c r="BSI133"/>
      <c r="BSK133"/>
      <c r="BSM133"/>
      <c r="BSO133"/>
      <c r="BSQ133"/>
      <c r="BSS133"/>
      <c r="BSU133"/>
      <c r="BSW133"/>
      <c r="BSY133"/>
      <c r="BTA133"/>
      <c r="BTC133"/>
      <c r="BTE133"/>
      <c r="BTG133"/>
      <c r="BTI133"/>
      <c r="BTK133"/>
      <c r="BTM133"/>
      <c r="BTO133"/>
      <c r="BTQ133"/>
      <c r="BTS133"/>
      <c r="BTU133"/>
      <c r="BTW133"/>
      <c r="BTY133"/>
      <c r="BUA133"/>
      <c r="BUC133"/>
      <c r="BUE133"/>
      <c r="BUG133"/>
      <c r="BUI133"/>
      <c r="BUK133"/>
      <c r="BUM133"/>
      <c r="BUO133"/>
      <c r="BUQ133"/>
      <c r="BUS133"/>
      <c r="BUU133"/>
      <c r="BUW133"/>
      <c r="BUY133"/>
      <c r="BVA133"/>
      <c r="BVC133"/>
      <c r="BVE133"/>
      <c r="BVG133"/>
      <c r="BVI133"/>
      <c r="BVK133"/>
      <c r="BVM133"/>
      <c r="BVO133"/>
      <c r="BVQ133"/>
      <c r="BVS133"/>
      <c r="BVU133"/>
      <c r="BVW133"/>
      <c r="BVY133"/>
      <c r="BWA133"/>
      <c r="BWC133"/>
      <c r="BWE133"/>
      <c r="BWG133"/>
      <c r="BWI133"/>
      <c r="BWK133"/>
      <c r="BWM133"/>
      <c r="BWO133"/>
      <c r="BWQ133"/>
      <c r="BWS133"/>
      <c r="BWU133"/>
      <c r="BWW133"/>
      <c r="BWY133"/>
      <c r="BXA133"/>
      <c r="BXC133"/>
      <c r="BXE133"/>
      <c r="BXG133"/>
      <c r="BXI133"/>
      <c r="BXK133"/>
      <c r="BXM133"/>
      <c r="BXO133"/>
      <c r="BXQ133"/>
      <c r="BXS133"/>
      <c r="BXU133"/>
      <c r="BXW133"/>
      <c r="BXY133"/>
      <c r="BYA133"/>
      <c r="BYC133"/>
      <c r="BYE133"/>
      <c r="BYG133"/>
      <c r="BYI133"/>
      <c r="BYK133"/>
      <c r="BYM133"/>
      <c r="BYO133"/>
      <c r="BYQ133"/>
      <c r="BYS133"/>
      <c r="BYU133"/>
      <c r="BYW133"/>
      <c r="BYY133"/>
      <c r="BZA133"/>
      <c r="BZC133"/>
      <c r="BZE133"/>
      <c r="BZG133"/>
      <c r="BZI133"/>
      <c r="BZK133"/>
      <c r="BZM133"/>
      <c r="BZO133"/>
      <c r="BZQ133"/>
      <c r="BZS133"/>
      <c r="BZU133"/>
      <c r="BZW133"/>
      <c r="BZY133"/>
      <c r="CAA133"/>
      <c r="CAC133"/>
      <c r="CAE133"/>
      <c r="CAG133"/>
      <c r="CAI133"/>
      <c r="CAK133"/>
      <c r="CAM133"/>
      <c r="CAO133"/>
      <c r="CAQ133"/>
      <c r="CAS133"/>
      <c r="CAU133"/>
      <c r="CAW133"/>
      <c r="CAY133"/>
      <c r="CBA133"/>
      <c r="CBC133"/>
      <c r="CBE133"/>
      <c r="CBG133"/>
      <c r="CBI133"/>
      <c r="CBK133"/>
      <c r="CBM133"/>
      <c r="CBO133"/>
      <c r="CBQ133"/>
      <c r="CBS133"/>
      <c r="CBU133"/>
      <c r="CBW133"/>
      <c r="CBY133"/>
      <c r="CCA133"/>
      <c r="CCC133"/>
      <c r="CCE133"/>
      <c r="CCG133"/>
      <c r="CCI133"/>
      <c r="CCK133"/>
      <c r="CCM133"/>
      <c r="CCO133"/>
      <c r="CCQ133"/>
      <c r="CCS133"/>
      <c r="CCU133"/>
      <c r="CCW133"/>
      <c r="CCY133"/>
      <c r="CDA133"/>
      <c r="CDC133"/>
      <c r="CDE133"/>
      <c r="CDG133"/>
      <c r="CDI133"/>
      <c r="CDK133"/>
      <c r="CDM133"/>
      <c r="CDO133"/>
      <c r="CDQ133"/>
      <c r="CDS133"/>
      <c r="CDU133"/>
      <c r="CDW133"/>
      <c r="CDY133"/>
      <c r="CEA133"/>
      <c r="CEC133"/>
      <c r="CEE133"/>
      <c r="CEG133"/>
      <c r="CEI133"/>
      <c r="CEK133"/>
      <c r="CEM133"/>
      <c r="CEO133"/>
      <c r="CEQ133"/>
      <c r="CES133"/>
      <c r="CEU133"/>
      <c r="CEW133"/>
      <c r="CEY133"/>
      <c r="CFA133"/>
      <c r="CFC133"/>
      <c r="CFE133"/>
      <c r="CFG133"/>
      <c r="CFI133"/>
      <c r="CFK133"/>
      <c r="CFM133"/>
      <c r="CFO133"/>
      <c r="CFQ133"/>
      <c r="CFS133"/>
      <c r="CFU133"/>
      <c r="CFW133"/>
      <c r="CFY133"/>
      <c r="CGA133"/>
      <c r="CGC133"/>
      <c r="CGE133"/>
      <c r="CGG133"/>
      <c r="CGI133"/>
      <c r="CGK133"/>
      <c r="CGM133"/>
      <c r="CGO133"/>
      <c r="CGQ133"/>
      <c r="CGS133"/>
      <c r="CGU133"/>
      <c r="CGW133"/>
      <c r="CGY133"/>
      <c r="CHA133"/>
      <c r="CHC133"/>
      <c r="CHE133"/>
      <c r="CHG133"/>
      <c r="CHI133"/>
      <c r="CHK133"/>
      <c r="CHM133"/>
      <c r="CHO133"/>
      <c r="CHQ133"/>
      <c r="CHS133"/>
      <c r="CHU133"/>
      <c r="CHW133"/>
      <c r="CHY133"/>
      <c r="CIA133"/>
      <c r="CIC133"/>
      <c r="CIE133"/>
      <c r="CIG133"/>
      <c r="CII133"/>
      <c r="CIK133"/>
      <c r="CIM133"/>
      <c r="CIO133"/>
      <c r="CIQ133"/>
      <c r="CIS133"/>
      <c r="CIU133"/>
      <c r="CIW133"/>
      <c r="CIY133"/>
      <c r="CJA133"/>
      <c r="CJC133"/>
      <c r="CJE133"/>
      <c r="CJG133"/>
      <c r="CJI133"/>
      <c r="CJK133"/>
      <c r="CJM133"/>
      <c r="CJO133"/>
      <c r="CJQ133"/>
      <c r="CJS133"/>
      <c r="CJU133"/>
      <c r="CJW133"/>
      <c r="CJY133"/>
      <c r="CKA133"/>
      <c r="CKC133"/>
      <c r="CKE133"/>
      <c r="CKG133"/>
      <c r="CKI133"/>
      <c r="CKK133"/>
      <c r="CKM133"/>
      <c r="CKO133"/>
      <c r="CKQ133"/>
      <c r="CKS133"/>
      <c r="CKU133"/>
      <c r="CKW133"/>
      <c r="CKY133"/>
      <c r="CLA133"/>
      <c r="CLC133"/>
      <c r="CLE133"/>
      <c r="CLG133"/>
      <c r="CLI133"/>
      <c r="CLK133"/>
      <c r="CLM133"/>
      <c r="CLO133"/>
      <c r="CLQ133"/>
      <c r="CLS133"/>
      <c r="CLU133"/>
      <c r="CLW133"/>
      <c r="CLY133"/>
      <c r="CMA133"/>
      <c r="CMC133"/>
      <c r="CME133"/>
      <c r="CMG133"/>
      <c r="CMI133"/>
      <c r="CMK133"/>
      <c r="CMM133"/>
      <c r="CMO133"/>
      <c r="CMQ133"/>
      <c r="CMS133"/>
      <c r="CMU133"/>
      <c r="CMW133"/>
      <c r="CMY133"/>
      <c r="CNA133"/>
      <c r="CNC133"/>
      <c r="CNE133"/>
      <c r="CNG133"/>
      <c r="CNI133"/>
      <c r="CNK133"/>
      <c r="CNM133"/>
      <c r="CNO133"/>
      <c r="CNQ133"/>
      <c r="CNS133"/>
      <c r="CNU133"/>
      <c r="CNW133"/>
      <c r="CNY133"/>
      <c r="COA133"/>
      <c r="COC133"/>
      <c r="COE133"/>
      <c r="COG133"/>
      <c r="COI133"/>
      <c r="COK133"/>
      <c r="COM133"/>
      <c r="COO133"/>
      <c r="COQ133"/>
      <c r="COS133"/>
      <c r="COU133"/>
      <c r="COW133"/>
      <c r="COY133"/>
      <c r="CPA133"/>
      <c r="CPC133"/>
      <c r="CPE133"/>
      <c r="CPG133"/>
      <c r="CPI133"/>
      <c r="CPK133"/>
      <c r="CPM133"/>
      <c r="CPO133"/>
      <c r="CPQ133"/>
      <c r="CPS133"/>
      <c r="CPU133"/>
      <c r="CPW133"/>
      <c r="CPY133"/>
      <c r="CQA133"/>
      <c r="CQC133"/>
      <c r="CQE133"/>
      <c r="CQG133"/>
      <c r="CQI133"/>
      <c r="CQK133"/>
      <c r="CQM133"/>
      <c r="CQO133"/>
      <c r="CQQ133"/>
      <c r="CQS133"/>
      <c r="CQU133"/>
      <c r="CQW133"/>
      <c r="CQY133"/>
      <c r="CRA133"/>
      <c r="CRC133"/>
      <c r="CRE133"/>
      <c r="CRG133"/>
      <c r="CRI133"/>
      <c r="CRK133"/>
      <c r="CRM133"/>
      <c r="CRO133"/>
      <c r="CRQ133"/>
      <c r="CRS133"/>
      <c r="CRU133"/>
      <c r="CRW133"/>
      <c r="CRY133"/>
      <c r="CSA133"/>
      <c r="CSC133"/>
      <c r="CSE133"/>
      <c r="CSG133"/>
      <c r="CSI133"/>
      <c r="CSK133"/>
      <c r="CSM133"/>
      <c r="CSO133"/>
      <c r="CSQ133"/>
      <c r="CSS133"/>
      <c r="CSU133"/>
      <c r="CSW133"/>
      <c r="CSY133"/>
      <c r="CTA133"/>
      <c r="CTC133"/>
      <c r="CTE133"/>
      <c r="CTG133"/>
      <c r="CTI133"/>
      <c r="CTK133"/>
      <c r="CTM133"/>
      <c r="CTO133"/>
      <c r="CTQ133"/>
      <c r="CTS133"/>
      <c r="CTU133"/>
      <c r="CTW133"/>
      <c r="CTY133"/>
      <c r="CUA133"/>
      <c r="CUC133"/>
      <c r="CUE133"/>
      <c r="CUG133"/>
      <c r="CUI133"/>
      <c r="CUK133"/>
      <c r="CUM133"/>
      <c r="CUO133"/>
      <c r="CUQ133"/>
      <c r="CUS133"/>
      <c r="CUU133"/>
      <c r="CUW133"/>
      <c r="CUY133"/>
      <c r="CVA133"/>
      <c r="CVC133"/>
      <c r="CVE133"/>
      <c r="CVG133"/>
      <c r="CVI133"/>
      <c r="CVK133"/>
      <c r="CVM133"/>
      <c r="CVO133"/>
      <c r="CVQ133"/>
      <c r="CVS133"/>
      <c r="CVU133"/>
      <c r="CVW133"/>
      <c r="CVY133"/>
      <c r="CWA133"/>
      <c r="CWC133"/>
      <c r="CWE133"/>
      <c r="CWG133"/>
      <c r="CWI133"/>
      <c r="CWK133"/>
      <c r="CWM133"/>
      <c r="CWO133"/>
      <c r="CWQ133"/>
      <c r="CWS133"/>
      <c r="CWU133"/>
      <c r="CWW133"/>
      <c r="CWY133"/>
      <c r="CXA133"/>
      <c r="CXC133"/>
      <c r="CXE133"/>
      <c r="CXG133"/>
      <c r="CXI133"/>
      <c r="CXK133"/>
      <c r="CXM133"/>
      <c r="CXO133"/>
      <c r="CXQ133"/>
      <c r="CXS133"/>
      <c r="CXU133"/>
      <c r="CXW133"/>
      <c r="CXY133"/>
      <c r="CYA133"/>
      <c r="CYC133"/>
      <c r="CYE133"/>
      <c r="CYG133"/>
      <c r="CYI133"/>
      <c r="CYK133"/>
      <c r="CYM133"/>
      <c r="CYO133"/>
      <c r="CYQ133"/>
      <c r="CYS133"/>
      <c r="CYU133"/>
      <c r="CYW133"/>
      <c r="CYY133"/>
      <c r="CZA133"/>
      <c r="CZC133"/>
      <c r="CZE133"/>
      <c r="CZG133"/>
      <c r="CZI133"/>
      <c r="CZK133"/>
      <c r="CZM133"/>
      <c r="CZO133"/>
      <c r="CZQ133"/>
      <c r="CZS133"/>
      <c r="CZU133"/>
      <c r="CZW133"/>
      <c r="CZY133"/>
      <c r="DAA133"/>
      <c r="DAC133"/>
      <c r="DAE133"/>
      <c r="DAG133"/>
      <c r="DAI133"/>
      <c r="DAK133"/>
      <c r="DAM133"/>
      <c r="DAO133"/>
      <c r="DAQ133"/>
      <c r="DAS133"/>
      <c r="DAU133"/>
      <c r="DAW133"/>
      <c r="DAY133"/>
      <c r="DBA133"/>
      <c r="DBC133"/>
      <c r="DBE133"/>
      <c r="DBG133"/>
      <c r="DBI133"/>
      <c r="DBK133"/>
      <c r="DBM133"/>
      <c r="DBO133"/>
      <c r="DBQ133"/>
      <c r="DBS133"/>
      <c r="DBU133"/>
      <c r="DBW133"/>
      <c r="DBY133"/>
      <c r="DCA133"/>
      <c r="DCC133"/>
      <c r="DCE133"/>
      <c r="DCG133"/>
      <c r="DCI133"/>
      <c r="DCK133"/>
      <c r="DCM133"/>
      <c r="DCO133"/>
      <c r="DCQ133"/>
      <c r="DCS133"/>
      <c r="DCU133"/>
      <c r="DCW133"/>
      <c r="DCY133"/>
      <c r="DDA133"/>
      <c r="DDC133"/>
      <c r="DDE133"/>
      <c r="DDG133"/>
      <c r="DDI133"/>
      <c r="DDK133"/>
      <c r="DDM133"/>
      <c r="DDO133"/>
      <c r="DDQ133"/>
      <c r="DDS133"/>
      <c r="DDU133"/>
      <c r="DDW133"/>
      <c r="DDY133"/>
      <c r="DEA133"/>
      <c r="DEC133"/>
      <c r="DEE133"/>
      <c r="DEG133"/>
      <c r="DEI133"/>
      <c r="DEK133"/>
      <c r="DEM133"/>
      <c r="DEO133"/>
      <c r="DEQ133"/>
      <c r="DES133"/>
      <c r="DEU133"/>
      <c r="DEW133"/>
      <c r="DEY133"/>
      <c r="DFA133"/>
      <c r="DFC133"/>
      <c r="DFE133"/>
      <c r="DFG133"/>
      <c r="DFI133"/>
      <c r="DFK133"/>
      <c r="DFM133"/>
      <c r="DFO133"/>
      <c r="DFQ133"/>
      <c r="DFS133"/>
      <c r="DFU133"/>
      <c r="DFW133"/>
      <c r="DFY133"/>
      <c r="DGA133"/>
      <c r="DGC133"/>
      <c r="DGE133"/>
      <c r="DGG133"/>
      <c r="DGI133"/>
      <c r="DGK133"/>
      <c r="DGM133"/>
      <c r="DGO133"/>
      <c r="DGQ133"/>
      <c r="DGS133"/>
      <c r="DGU133"/>
      <c r="DGW133"/>
      <c r="DGY133"/>
      <c r="DHA133"/>
      <c r="DHC133"/>
      <c r="DHE133"/>
      <c r="DHG133"/>
      <c r="DHI133"/>
      <c r="DHK133"/>
      <c r="DHM133"/>
      <c r="DHO133"/>
      <c r="DHQ133"/>
      <c r="DHS133"/>
      <c r="DHU133"/>
      <c r="DHW133"/>
      <c r="DHY133"/>
      <c r="DIA133"/>
      <c r="DIC133"/>
      <c r="DIE133"/>
      <c r="DIG133"/>
      <c r="DII133"/>
      <c r="DIK133"/>
      <c r="DIM133"/>
      <c r="DIO133"/>
      <c r="DIQ133"/>
      <c r="DIS133"/>
      <c r="DIU133"/>
      <c r="DIW133"/>
      <c r="DIY133"/>
      <c r="DJA133"/>
      <c r="DJC133"/>
      <c r="DJE133"/>
      <c r="DJG133"/>
      <c r="DJI133"/>
      <c r="DJK133"/>
      <c r="DJM133"/>
      <c r="DJO133"/>
      <c r="DJQ133"/>
      <c r="DJS133"/>
      <c r="DJU133"/>
      <c r="DJW133"/>
      <c r="DJY133"/>
      <c r="DKA133"/>
      <c r="DKC133"/>
      <c r="DKE133"/>
      <c r="DKG133"/>
      <c r="DKI133"/>
      <c r="DKK133"/>
      <c r="DKM133"/>
      <c r="DKO133"/>
      <c r="DKQ133"/>
      <c r="DKS133"/>
      <c r="DKU133"/>
      <c r="DKW133"/>
      <c r="DKY133"/>
      <c r="DLA133"/>
      <c r="DLC133"/>
      <c r="DLE133"/>
      <c r="DLG133"/>
      <c r="DLI133"/>
      <c r="DLK133"/>
      <c r="DLM133"/>
      <c r="DLO133"/>
      <c r="DLQ133"/>
      <c r="DLS133"/>
      <c r="DLU133"/>
      <c r="DLW133"/>
      <c r="DLY133"/>
      <c r="DMA133"/>
      <c r="DMC133"/>
      <c r="DME133"/>
      <c r="DMG133"/>
      <c r="DMI133"/>
      <c r="DMK133"/>
      <c r="DMM133"/>
      <c r="DMO133"/>
      <c r="DMQ133"/>
      <c r="DMS133"/>
      <c r="DMU133"/>
      <c r="DMW133"/>
      <c r="DMY133"/>
      <c r="DNA133"/>
      <c r="DNC133"/>
      <c r="DNE133"/>
      <c r="DNG133"/>
      <c r="DNI133"/>
      <c r="DNK133"/>
      <c r="DNM133"/>
      <c r="DNO133"/>
      <c r="DNQ133"/>
      <c r="DNS133"/>
      <c r="DNU133"/>
      <c r="DNW133"/>
      <c r="DNY133"/>
      <c r="DOA133"/>
      <c r="DOC133"/>
      <c r="DOE133"/>
      <c r="DOG133"/>
      <c r="DOI133"/>
      <c r="DOK133"/>
      <c r="DOM133"/>
      <c r="DOO133"/>
      <c r="DOQ133"/>
      <c r="DOS133"/>
      <c r="DOU133"/>
      <c r="DOW133"/>
      <c r="DOY133"/>
      <c r="DPA133"/>
      <c r="DPC133"/>
      <c r="DPE133"/>
      <c r="DPG133"/>
      <c r="DPI133"/>
      <c r="DPK133"/>
      <c r="DPM133"/>
      <c r="DPO133"/>
      <c r="DPQ133"/>
      <c r="DPS133"/>
      <c r="DPU133"/>
      <c r="DPW133"/>
      <c r="DPY133"/>
      <c r="DQA133"/>
      <c r="DQC133"/>
      <c r="DQE133"/>
      <c r="DQG133"/>
      <c r="DQI133"/>
      <c r="DQK133"/>
      <c r="DQM133"/>
      <c r="DQO133"/>
      <c r="DQQ133"/>
      <c r="DQS133"/>
      <c r="DQU133"/>
      <c r="DQW133"/>
      <c r="DQY133"/>
      <c r="DRA133"/>
      <c r="DRC133"/>
      <c r="DRE133"/>
      <c r="DRG133"/>
      <c r="DRI133"/>
      <c r="DRK133"/>
      <c r="DRM133"/>
      <c r="DRO133"/>
      <c r="DRQ133"/>
      <c r="DRS133"/>
      <c r="DRU133"/>
      <c r="DRW133"/>
      <c r="DRY133"/>
      <c r="DSA133"/>
      <c r="DSC133"/>
      <c r="DSE133"/>
      <c r="DSG133"/>
      <c r="DSI133"/>
      <c r="DSK133"/>
      <c r="DSM133"/>
      <c r="DSO133"/>
      <c r="DSQ133"/>
      <c r="DSS133"/>
      <c r="DSU133"/>
      <c r="DSW133"/>
      <c r="DSY133"/>
      <c r="DTA133"/>
      <c r="DTC133"/>
      <c r="DTE133"/>
      <c r="DTG133"/>
      <c r="DTI133"/>
      <c r="DTK133"/>
      <c r="DTM133"/>
      <c r="DTO133"/>
      <c r="DTQ133"/>
      <c r="DTS133"/>
      <c r="DTU133"/>
      <c r="DTW133"/>
      <c r="DTY133"/>
      <c r="DUA133"/>
      <c r="DUC133"/>
      <c r="DUE133"/>
      <c r="DUG133"/>
      <c r="DUI133"/>
      <c r="DUK133"/>
      <c r="DUM133"/>
      <c r="DUO133"/>
      <c r="DUQ133"/>
      <c r="DUS133"/>
      <c r="DUU133"/>
      <c r="DUW133"/>
      <c r="DUY133"/>
      <c r="DVA133"/>
      <c r="DVC133"/>
      <c r="DVE133"/>
      <c r="DVG133"/>
      <c r="DVI133"/>
      <c r="DVK133"/>
      <c r="DVM133"/>
      <c r="DVO133"/>
      <c r="DVQ133"/>
      <c r="DVS133"/>
      <c r="DVU133"/>
      <c r="DVW133"/>
      <c r="DVY133"/>
      <c r="DWA133"/>
      <c r="DWC133"/>
      <c r="DWE133"/>
      <c r="DWG133"/>
      <c r="DWI133"/>
      <c r="DWK133"/>
      <c r="DWM133"/>
      <c r="DWO133"/>
      <c r="DWQ133"/>
      <c r="DWS133"/>
      <c r="DWU133"/>
      <c r="DWW133"/>
      <c r="DWY133"/>
      <c r="DXA133"/>
      <c r="DXC133"/>
      <c r="DXE133"/>
      <c r="DXG133"/>
      <c r="DXI133"/>
      <c r="DXK133"/>
      <c r="DXM133"/>
      <c r="DXO133"/>
      <c r="DXQ133"/>
      <c r="DXS133"/>
      <c r="DXU133"/>
      <c r="DXW133"/>
      <c r="DXY133"/>
      <c r="DYA133"/>
      <c r="DYC133"/>
      <c r="DYE133"/>
      <c r="DYG133"/>
      <c r="DYI133"/>
      <c r="DYK133"/>
      <c r="DYM133"/>
      <c r="DYO133"/>
      <c r="DYQ133"/>
      <c r="DYS133"/>
      <c r="DYU133"/>
      <c r="DYW133"/>
      <c r="DYY133"/>
      <c r="DZA133"/>
      <c r="DZC133"/>
      <c r="DZE133"/>
      <c r="DZG133"/>
      <c r="DZI133"/>
      <c r="DZK133"/>
      <c r="DZM133"/>
      <c r="DZO133"/>
      <c r="DZQ133"/>
      <c r="DZS133"/>
      <c r="DZU133"/>
      <c r="DZW133"/>
      <c r="DZY133"/>
      <c r="EAA133"/>
      <c r="EAC133"/>
      <c r="EAE133"/>
      <c r="EAG133"/>
      <c r="EAI133"/>
      <c r="EAK133"/>
      <c r="EAM133"/>
      <c r="EAO133"/>
      <c r="EAQ133"/>
      <c r="EAS133"/>
      <c r="EAU133"/>
      <c r="EAW133"/>
      <c r="EAY133"/>
      <c r="EBA133"/>
      <c r="EBC133"/>
      <c r="EBE133"/>
      <c r="EBG133"/>
      <c r="EBI133"/>
      <c r="EBK133"/>
      <c r="EBM133"/>
      <c r="EBO133"/>
      <c r="EBQ133"/>
      <c r="EBS133"/>
      <c r="EBU133"/>
      <c r="EBW133"/>
      <c r="EBY133"/>
      <c r="ECA133"/>
      <c r="ECC133"/>
      <c r="ECE133"/>
      <c r="ECG133"/>
      <c r="ECI133"/>
      <c r="ECK133"/>
      <c r="ECM133"/>
      <c r="ECO133"/>
      <c r="ECQ133"/>
      <c r="ECS133"/>
      <c r="ECU133"/>
      <c r="ECW133"/>
      <c r="ECY133"/>
      <c r="EDA133"/>
      <c r="EDC133"/>
      <c r="EDE133"/>
      <c r="EDG133"/>
      <c r="EDI133"/>
      <c r="EDK133"/>
      <c r="EDM133"/>
      <c r="EDO133"/>
      <c r="EDQ133"/>
      <c r="EDS133"/>
      <c r="EDU133"/>
      <c r="EDW133"/>
      <c r="EDY133"/>
      <c r="EEA133"/>
      <c r="EEC133"/>
      <c r="EEE133"/>
      <c r="EEG133"/>
      <c r="EEI133"/>
      <c r="EEK133"/>
      <c r="EEM133"/>
      <c r="EEO133"/>
      <c r="EEQ133"/>
      <c r="EES133"/>
      <c r="EEU133"/>
      <c r="EEW133"/>
      <c r="EEY133"/>
      <c r="EFA133"/>
      <c r="EFC133"/>
      <c r="EFE133"/>
      <c r="EFG133"/>
      <c r="EFI133"/>
      <c r="EFK133"/>
      <c r="EFM133"/>
      <c r="EFO133"/>
      <c r="EFQ133"/>
      <c r="EFS133"/>
      <c r="EFU133"/>
      <c r="EFW133"/>
      <c r="EFY133"/>
      <c r="EGA133"/>
      <c r="EGC133"/>
      <c r="EGE133"/>
      <c r="EGG133"/>
      <c r="EGI133"/>
      <c r="EGK133"/>
      <c r="EGM133"/>
      <c r="EGO133"/>
      <c r="EGQ133"/>
      <c r="EGS133"/>
      <c r="EGU133"/>
      <c r="EGW133"/>
      <c r="EGY133"/>
      <c r="EHA133"/>
      <c r="EHC133"/>
      <c r="EHE133"/>
      <c r="EHG133"/>
      <c r="EHI133"/>
      <c r="EHK133"/>
      <c r="EHM133"/>
      <c r="EHO133"/>
      <c r="EHQ133"/>
      <c r="EHS133"/>
      <c r="EHU133"/>
      <c r="EHW133"/>
      <c r="EHY133"/>
      <c r="EIA133"/>
      <c r="EIC133"/>
      <c r="EIE133"/>
      <c r="EIG133"/>
      <c r="EII133"/>
      <c r="EIK133"/>
      <c r="EIM133"/>
      <c r="EIO133"/>
      <c r="EIQ133"/>
      <c r="EIS133"/>
      <c r="EIU133"/>
      <c r="EIW133"/>
      <c r="EIY133"/>
      <c r="EJA133"/>
      <c r="EJC133"/>
      <c r="EJE133"/>
      <c r="EJG133"/>
      <c r="EJI133"/>
      <c r="EJK133"/>
      <c r="EJM133"/>
      <c r="EJO133"/>
      <c r="EJQ133"/>
      <c r="EJS133"/>
      <c r="EJU133"/>
      <c r="EJW133"/>
      <c r="EJY133"/>
      <c r="EKA133"/>
      <c r="EKC133"/>
      <c r="EKE133"/>
      <c r="EKG133"/>
      <c r="EKI133"/>
      <c r="EKK133"/>
      <c r="EKM133"/>
      <c r="EKO133"/>
      <c r="EKQ133"/>
      <c r="EKS133"/>
      <c r="EKU133"/>
      <c r="EKW133"/>
      <c r="EKY133"/>
      <c r="ELA133"/>
      <c r="ELC133"/>
      <c r="ELE133"/>
      <c r="ELG133"/>
      <c r="ELI133"/>
      <c r="ELK133"/>
      <c r="ELM133"/>
      <c r="ELO133"/>
      <c r="ELQ133"/>
      <c r="ELS133"/>
      <c r="ELU133"/>
      <c r="ELW133"/>
      <c r="ELY133"/>
      <c r="EMA133"/>
      <c r="EMC133"/>
      <c r="EME133"/>
      <c r="EMG133"/>
      <c r="EMI133"/>
      <c r="EMK133"/>
      <c r="EMM133"/>
      <c r="EMO133"/>
      <c r="EMQ133"/>
      <c r="EMS133"/>
      <c r="EMU133"/>
      <c r="EMW133"/>
      <c r="EMY133"/>
      <c r="ENA133"/>
      <c r="ENC133"/>
      <c r="ENE133"/>
      <c r="ENG133"/>
      <c r="ENI133"/>
      <c r="ENK133"/>
      <c r="ENM133"/>
      <c r="ENO133"/>
      <c r="ENQ133"/>
      <c r="ENS133"/>
      <c r="ENU133"/>
      <c r="ENW133"/>
      <c r="ENY133"/>
      <c r="EOA133"/>
      <c r="EOC133"/>
      <c r="EOE133"/>
      <c r="EOG133"/>
      <c r="EOI133"/>
      <c r="EOK133"/>
      <c r="EOM133"/>
      <c r="EOO133"/>
      <c r="EOQ133"/>
      <c r="EOS133"/>
      <c r="EOU133"/>
      <c r="EOW133"/>
      <c r="EOY133"/>
      <c r="EPA133"/>
      <c r="EPC133"/>
      <c r="EPE133"/>
      <c r="EPG133"/>
      <c r="EPI133"/>
      <c r="EPK133"/>
      <c r="EPM133"/>
      <c r="EPO133"/>
      <c r="EPQ133"/>
      <c r="EPS133"/>
      <c r="EPU133"/>
      <c r="EPW133"/>
      <c r="EPY133"/>
      <c r="EQA133"/>
      <c r="EQC133"/>
      <c r="EQE133"/>
      <c r="EQG133"/>
      <c r="EQI133"/>
      <c r="EQK133"/>
      <c r="EQM133"/>
      <c r="EQO133"/>
      <c r="EQQ133"/>
      <c r="EQS133"/>
      <c r="EQU133"/>
      <c r="EQW133"/>
      <c r="EQY133"/>
      <c r="ERA133"/>
      <c r="ERC133"/>
      <c r="ERE133"/>
      <c r="ERG133"/>
      <c r="ERI133"/>
      <c r="ERK133"/>
      <c r="ERM133"/>
      <c r="ERO133"/>
      <c r="ERQ133"/>
      <c r="ERS133"/>
      <c r="ERU133"/>
      <c r="ERW133"/>
      <c r="ERY133"/>
      <c r="ESA133"/>
      <c r="ESC133"/>
      <c r="ESE133"/>
      <c r="ESG133"/>
      <c r="ESI133"/>
      <c r="ESK133"/>
      <c r="ESM133"/>
      <c r="ESO133"/>
      <c r="ESQ133"/>
      <c r="ESS133"/>
      <c r="ESU133"/>
      <c r="ESW133"/>
      <c r="ESY133"/>
      <c r="ETA133"/>
      <c r="ETC133"/>
      <c r="ETE133"/>
      <c r="ETG133"/>
      <c r="ETI133"/>
      <c r="ETK133"/>
      <c r="ETM133"/>
      <c r="ETO133"/>
      <c r="ETQ133"/>
      <c r="ETS133"/>
      <c r="ETU133"/>
      <c r="ETW133"/>
      <c r="ETY133"/>
      <c r="EUA133"/>
      <c r="EUC133"/>
      <c r="EUE133"/>
      <c r="EUG133"/>
      <c r="EUI133"/>
      <c r="EUK133"/>
      <c r="EUM133"/>
      <c r="EUO133"/>
      <c r="EUQ133"/>
      <c r="EUS133"/>
      <c r="EUU133"/>
      <c r="EUW133"/>
      <c r="EUY133"/>
      <c r="EVA133"/>
      <c r="EVC133"/>
      <c r="EVE133"/>
      <c r="EVG133"/>
      <c r="EVI133"/>
      <c r="EVK133"/>
      <c r="EVM133"/>
      <c r="EVO133"/>
      <c r="EVQ133"/>
      <c r="EVS133"/>
      <c r="EVU133"/>
      <c r="EVW133"/>
      <c r="EVY133"/>
      <c r="EWA133"/>
      <c r="EWC133"/>
      <c r="EWE133"/>
      <c r="EWG133"/>
      <c r="EWI133"/>
      <c r="EWK133"/>
      <c r="EWM133"/>
      <c r="EWO133"/>
      <c r="EWQ133"/>
      <c r="EWS133"/>
      <c r="EWU133"/>
      <c r="EWW133"/>
      <c r="EWY133"/>
      <c r="EXA133"/>
      <c r="EXC133"/>
      <c r="EXE133"/>
      <c r="EXG133"/>
      <c r="EXI133"/>
      <c r="EXK133"/>
      <c r="EXM133"/>
      <c r="EXO133"/>
      <c r="EXQ133"/>
      <c r="EXS133"/>
      <c r="EXU133"/>
      <c r="EXW133"/>
      <c r="EXY133"/>
      <c r="EYA133"/>
      <c r="EYC133"/>
      <c r="EYE133"/>
      <c r="EYG133"/>
      <c r="EYI133"/>
      <c r="EYK133"/>
      <c r="EYM133"/>
      <c r="EYO133"/>
      <c r="EYQ133"/>
      <c r="EYS133"/>
      <c r="EYU133"/>
      <c r="EYW133"/>
      <c r="EYY133"/>
      <c r="EZA133"/>
      <c r="EZC133"/>
      <c r="EZE133"/>
      <c r="EZG133"/>
      <c r="EZI133"/>
      <c r="EZK133"/>
      <c r="EZM133"/>
      <c r="EZO133"/>
      <c r="EZQ133"/>
      <c r="EZS133"/>
      <c r="EZU133"/>
      <c r="EZW133"/>
      <c r="EZY133"/>
      <c r="FAA133"/>
      <c r="FAC133"/>
      <c r="FAE133"/>
      <c r="FAG133"/>
      <c r="FAI133"/>
      <c r="FAK133"/>
      <c r="FAM133"/>
      <c r="FAO133"/>
      <c r="FAQ133"/>
      <c r="FAS133"/>
      <c r="FAU133"/>
      <c r="FAW133"/>
      <c r="FAY133"/>
      <c r="FBA133"/>
      <c r="FBC133"/>
      <c r="FBE133"/>
      <c r="FBG133"/>
      <c r="FBI133"/>
      <c r="FBK133"/>
      <c r="FBM133"/>
      <c r="FBO133"/>
      <c r="FBQ133"/>
      <c r="FBS133"/>
      <c r="FBU133"/>
      <c r="FBW133"/>
      <c r="FBY133"/>
      <c r="FCA133"/>
      <c r="FCC133"/>
      <c r="FCE133"/>
      <c r="FCG133"/>
      <c r="FCI133"/>
      <c r="FCK133"/>
      <c r="FCM133"/>
      <c r="FCO133"/>
      <c r="FCQ133"/>
      <c r="FCS133"/>
      <c r="FCU133"/>
      <c r="FCW133"/>
      <c r="FCY133"/>
      <c r="FDA133"/>
      <c r="FDC133"/>
      <c r="FDE133"/>
      <c r="FDG133"/>
      <c r="FDI133"/>
      <c r="FDK133"/>
      <c r="FDM133"/>
      <c r="FDO133"/>
      <c r="FDQ133"/>
      <c r="FDS133"/>
      <c r="FDU133"/>
      <c r="FDW133"/>
      <c r="FDY133"/>
      <c r="FEA133"/>
      <c r="FEC133"/>
      <c r="FEE133"/>
      <c r="FEG133"/>
      <c r="FEI133"/>
      <c r="FEK133"/>
      <c r="FEM133"/>
      <c r="FEO133"/>
      <c r="FEQ133"/>
      <c r="FES133"/>
      <c r="FEU133"/>
      <c r="FEW133"/>
      <c r="FEY133"/>
      <c r="FFA133"/>
      <c r="FFC133"/>
      <c r="FFE133"/>
      <c r="FFG133"/>
      <c r="FFI133"/>
      <c r="FFK133"/>
      <c r="FFM133"/>
      <c r="FFO133"/>
      <c r="FFQ133"/>
      <c r="FFS133"/>
      <c r="FFU133"/>
      <c r="FFW133"/>
      <c r="FFY133"/>
      <c r="FGA133"/>
      <c r="FGC133"/>
      <c r="FGE133"/>
      <c r="FGG133"/>
      <c r="FGI133"/>
      <c r="FGK133"/>
      <c r="FGM133"/>
      <c r="FGO133"/>
      <c r="FGQ133"/>
      <c r="FGS133"/>
      <c r="FGU133"/>
      <c r="FGW133"/>
      <c r="FGY133"/>
      <c r="FHA133"/>
      <c r="FHC133"/>
      <c r="FHE133"/>
      <c r="FHG133"/>
      <c r="FHI133"/>
      <c r="FHK133"/>
      <c r="FHM133"/>
      <c r="FHO133"/>
      <c r="FHQ133"/>
      <c r="FHS133"/>
      <c r="FHU133"/>
      <c r="FHW133"/>
      <c r="FHY133"/>
      <c r="FIA133"/>
      <c r="FIC133"/>
      <c r="FIE133"/>
      <c r="FIG133"/>
      <c r="FII133"/>
      <c r="FIK133"/>
      <c r="FIM133"/>
      <c r="FIO133"/>
      <c r="FIQ133"/>
      <c r="FIS133"/>
      <c r="FIU133"/>
      <c r="FIW133"/>
      <c r="FIY133"/>
      <c r="FJA133"/>
      <c r="FJC133"/>
      <c r="FJE133"/>
      <c r="FJG133"/>
      <c r="FJI133"/>
      <c r="FJK133"/>
      <c r="FJM133"/>
      <c r="FJO133"/>
      <c r="FJQ133"/>
      <c r="FJS133"/>
      <c r="FJU133"/>
      <c r="FJW133"/>
      <c r="FJY133"/>
      <c r="FKA133"/>
      <c r="FKC133"/>
      <c r="FKE133"/>
      <c r="FKG133"/>
      <c r="FKI133"/>
      <c r="FKK133"/>
      <c r="FKM133"/>
      <c r="FKO133"/>
      <c r="FKQ133"/>
      <c r="FKS133"/>
      <c r="FKU133"/>
      <c r="FKW133"/>
      <c r="FKY133"/>
      <c r="FLA133"/>
      <c r="FLC133"/>
      <c r="FLE133"/>
      <c r="FLG133"/>
      <c r="FLI133"/>
      <c r="FLK133"/>
      <c r="FLM133"/>
      <c r="FLO133"/>
      <c r="FLQ133"/>
      <c r="FLS133"/>
      <c r="FLU133"/>
      <c r="FLW133"/>
      <c r="FLY133"/>
      <c r="FMA133"/>
      <c r="FMC133"/>
      <c r="FME133"/>
      <c r="FMG133"/>
      <c r="FMI133"/>
      <c r="FMK133"/>
      <c r="FMM133"/>
      <c r="FMO133"/>
      <c r="FMQ133"/>
      <c r="FMS133"/>
      <c r="FMU133"/>
      <c r="FMW133"/>
      <c r="FMY133"/>
      <c r="FNA133"/>
      <c r="FNC133"/>
      <c r="FNE133"/>
      <c r="FNG133"/>
      <c r="FNI133"/>
      <c r="FNK133"/>
      <c r="FNM133"/>
      <c r="FNO133"/>
      <c r="FNQ133"/>
      <c r="FNS133"/>
      <c r="FNU133"/>
      <c r="FNW133"/>
      <c r="FNY133"/>
      <c r="FOA133"/>
      <c r="FOC133"/>
      <c r="FOE133"/>
      <c r="FOG133"/>
      <c r="FOI133"/>
      <c r="FOK133"/>
      <c r="FOM133"/>
      <c r="FOO133"/>
      <c r="FOQ133"/>
      <c r="FOS133"/>
      <c r="FOU133"/>
      <c r="FOW133"/>
      <c r="FOY133"/>
      <c r="FPA133"/>
      <c r="FPC133"/>
      <c r="FPE133"/>
      <c r="FPG133"/>
      <c r="FPI133"/>
      <c r="FPK133"/>
      <c r="FPM133"/>
      <c r="FPO133"/>
      <c r="FPQ133"/>
      <c r="FPS133"/>
      <c r="FPU133"/>
      <c r="FPW133"/>
      <c r="FPY133"/>
      <c r="FQA133"/>
      <c r="FQC133"/>
      <c r="FQE133"/>
      <c r="FQG133"/>
      <c r="FQI133"/>
      <c r="FQK133"/>
      <c r="FQM133"/>
      <c r="FQO133"/>
      <c r="FQQ133"/>
      <c r="FQS133"/>
      <c r="FQU133"/>
      <c r="FQW133"/>
      <c r="FQY133"/>
      <c r="FRA133"/>
      <c r="FRC133"/>
      <c r="FRE133"/>
      <c r="FRG133"/>
      <c r="FRI133"/>
      <c r="FRK133"/>
      <c r="FRM133"/>
      <c r="FRO133"/>
      <c r="FRQ133"/>
      <c r="FRS133"/>
      <c r="FRU133"/>
      <c r="FRW133"/>
      <c r="FRY133"/>
      <c r="FSA133"/>
      <c r="FSC133"/>
      <c r="FSE133"/>
      <c r="FSG133"/>
      <c r="FSI133"/>
      <c r="FSK133"/>
      <c r="FSM133"/>
      <c r="FSO133"/>
      <c r="FSQ133"/>
      <c r="FSS133"/>
      <c r="FSU133"/>
      <c r="FSW133"/>
      <c r="FSY133"/>
      <c r="FTA133"/>
      <c r="FTC133"/>
      <c r="FTE133"/>
      <c r="FTG133"/>
      <c r="FTI133"/>
      <c r="FTK133"/>
      <c r="FTM133"/>
      <c r="FTO133"/>
      <c r="FTQ133"/>
      <c r="FTS133"/>
      <c r="FTU133"/>
      <c r="FTW133"/>
      <c r="FTY133"/>
      <c r="FUA133"/>
      <c r="FUC133"/>
      <c r="FUE133"/>
      <c r="FUG133"/>
      <c r="FUI133"/>
      <c r="FUK133"/>
      <c r="FUM133"/>
      <c r="FUO133"/>
      <c r="FUQ133"/>
      <c r="FUS133"/>
      <c r="FUU133"/>
      <c r="FUW133"/>
      <c r="FUY133"/>
      <c r="FVA133"/>
      <c r="FVC133"/>
      <c r="FVE133"/>
      <c r="FVG133"/>
      <c r="FVI133"/>
      <c r="FVK133"/>
      <c r="FVM133"/>
      <c r="FVO133"/>
      <c r="FVQ133"/>
      <c r="FVS133"/>
      <c r="FVU133"/>
      <c r="FVW133"/>
      <c r="FVY133"/>
      <c r="FWA133"/>
      <c r="FWC133"/>
      <c r="FWE133"/>
      <c r="FWG133"/>
      <c r="FWI133"/>
      <c r="FWK133"/>
      <c r="FWM133"/>
      <c r="FWO133"/>
      <c r="FWQ133"/>
      <c r="FWS133"/>
      <c r="FWU133"/>
      <c r="FWW133"/>
      <c r="FWY133"/>
      <c r="FXA133"/>
      <c r="FXC133"/>
      <c r="FXE133"/>
      <c r="FXG133"/>
      <c r="FXI133"/>
      <c r="FXK133"/>
      <c r="FXM133"/>
      <c r="FXO133"/>
      <c r="FXQ133"/>
      <c r="FXS133"/>
      <c r="FXU133"/>
      <c r="FXW133"/>
      <c r="FXY133"/>
      <c r="FYA133"/>
      <c r="FYC133"/>
      <c r="FYE133"/>
      <c r="FYG133"/>
      <c r="FYI133"/>
      <c r="FYK133"/>
      <c r="FYM133"/>
      <c r="FYO133"/>
      <c r="FYQ133"/>
      <c r="FYS133"/>
      <c r="FYU133"/>
      <c r="FYW133"/>
      <c r="FYY133"/>
      <c r="FZA133"/>
      <c r="FZC133"/>
      <c r="FZE133"/>
      <c r="FZG133"/>
      <c r="FZI133"/>
      <c r="FZK133"/>
      <c r="FZM133"/>
      <c r="FZO133"/>
      <c r="FZQ133"/>
      <c r="FZS133"/>
      <c r="FZU133"/>
      <c r="FZW133"/>
      <c r="FZY133"/>
      <c r="GAA133"/>
      <c r="GAC133"/>
      <c r="GAE133"/>
      <c r="GAG133"/>
      <c r="GAI133"/>
      <c r="GAK133"/>
      <c r="GAM133"/>
      <c r="GAO133"/>
      <c r="GAQ133"/>
      <c r="GAS133"/>
      <c r="GAU133"/>
      <c r="GAW133"/>
      <c r="GAY133"/>
      <c r="GBA133"/>
      <c r="GBC133"/>
      <c r="GBE133"/>
      <c r="GBG133"/>
      <c r="GBI133"/>
      <c r="GBK133"/>
      <c r="GBM133"/>
      <c r="GBO133"/>
      <c r="GBQ133"/>
      <c r="GBS133"/>
      <c r="GBU133"/>
      <c r="GBW133"/>
      <c r="GBY133"/>
      <c r="GCA133"/>
      <c r="GCC133"/>
      <c r="GCE133"/>
      <c r="GCG133"/>
      <c r="GCI133"/>
      <c r="GCK133"/>
      <c r="GCM133"/>
      <c r="GCO133"/>
      <c r="GCQ133"/>
      <c r="GCS133"/>
      <c r="GCU133"/>
      <c r="GCW133"/>
      <c r="GCY133"/>
      <c r="GDA133"/>
      <c r="GDC133"/>
      <c r="GDE133"/>
      <c r="GDG133"/>
      <c r="GDI133"/>
      <c r="GDK133"/>
      <c r="GDM133"/>
      <c r="GDO133"/>
      <c r="GDQ133"/>
      <c r="GDS133"/>
      <c r="GDU133"/>
      <c r="GDW133"/>
      <c r="GDY133"/>
      <c r="GEA133"/>
      <c r="GEC133"/>
      <c r="GEE133"/>
      <c r="GEG133"/>
      <c r="GEI133"/>
      <c r="GEK133"/>
      <c r="GEM133"/>
      <c r="GEO133"/>
      <c r="GEQ133"/>
      <c r="GES133"/>
      <c r="GEU133"/>
      <c r="GEW133"/>
      <c r="GEY133"/>
      <c r="GFA133"/>
      <c r="GFC133"/>
      <c r="GFE133"/>
      <c r="GFG133"/>
      <c r="GFI133"/>
      <c r="GFK133"/>
      <c r="GFM133"/>
      <c r="GFO133"/>
      <c r="GFQ133"/>
      <c r="GFS133"/>
      <c r="GFU133"/>
      <c r="GFW133"/>
      <c r="GFY133"/>
      <c r="GGA133"/>
      <c r="GGC133"/>
      <c r="GGE133"/>
      <c r="GGG133"/>
      <c r="GGI133"/>
      <c r="GGK133"/>
      <c r="GGM133"/>
      <c r="GGO133"/>
      <c r="GGQ133"/>
      <c r="GGS133"/>
      <c r="GGU133"/>
      <c r="GGW133"/>
      <c r="GGY133"/>
      <c r="GHA133"/>
      <c r="GHC133"/>
      <c r="GHE133"/>
      <c r="GHG133"/>
      <c r="GHI133"/>
      <c r="GHK133"/>
      <c r="GHM133"/>
      <c r="GHO133"/>
      <c r="GHQ133"/>
      <c r="GHS133"/>
      <c r="GHU133"/>
      <c r="GHW133"/>
      <c r="GHY133"/>
      <c r="GIA133"/>
      <c r="GIC133"/>
      <c r="GIE133"/>
      <c r="GIG133"/>
      <c r="GII133"/>
      <c r="GIK133"/>
      <c r="GIM133"/>
      <c r="GIO133"/>
      <c r="GIQ133"/>
      <c r="GIS133"/>
      <c r="GIU133"/>
      <c r="GIW133"/>
      <c r="GIY133"/>
      <c r="GJA133"/>
      <c r="GJC133"/>
      <c r="GJE133"/>
      <c r="GJG133"/>
      <c r="GJI133"/>
      <c r="GJK133"/>
      <c r="GJM133"/>
      <c r="GJO133"/>
      <c r="GJQ133"/>
      <c r="GJS133"/>
      <c r="GJU133"/>
      <c r="GJW133"/>
      <c r="GJY133"/>
      <c r="GKA133"/>
      <c r="GKC133"/>
      <c r="GKE133"/>
      <c r="GKG133"/>
      <c r="GKI133"/>
      <c r="GKK133"/>
      <c r="GKM133"/>
      <c r="GKO133"/>
      <c r="GKQ133"/>
      <c r="GKS133"/>
      <c r="GKU133"/>
      <c r="GKW133"/>
      <c r="GKY133"/>
      <c r="GLA133"/>
      <c r="GLC133"/>
      <c r="GLE133"/>
      <c r="GLG133"/>
      <c r="GLI133"/>
      <c r="GLK133"/>
      <c r="GLM133"/>
      <c r="GLO133"/>
      <c r="GLQ133"/>
      <c r="GLS133"/>
      <c r="GLU133"/>
      <c r="GLW133"/>
      <c r="GLY133"/>
      <c r="GMA133"/>
      <c r="GMC133"/>
      <c r="GME133"/>
      <c r="GMG133"/>
      <c r="GMI133"/>
      <c r="GMK133"/>
      <c r="GMM133"/>
      <c r="GMO133"/>
      <c r="GMQ133"/>
      <c r="GMS133"/>
      <c r="GMU133"/>
      <c r="GMW133"/>
      <c r="GMY133"/>
      <c r="GNA133"/>
      <c r="GNC133"/>
      <c r="GNE133"/>
      <c r="GNG133"/>
      <c r="GNI133"/>
      <c r="GNK133"/>
      <c r="GNM133"/>
      <c r="GNO133"/>
      <c r="GNQ133"/>
      <c r="GNS133"/>
      <c r="GNU133"/>
      <c r="GNW133"/>
      <c r="GNY133"/>
      <c r="GOA133"/>
      <c r="GOC133"/>
      <c r="GOE133"/>
      <c r="GOG133"/>
      <c r="GOI133"/>
      <c r="GOK133"/>
      <c r="GOM133"/>
      <c r="GOO133"/>
      <c r="GOQ133"/>
      <c r="GOS133"/>
      <c r="GOU133"/>
      <c r="GOW133"/>
      <c r="GOY133"/>
      <c r="GPA133"/>
      <c r="GPC133"/>
      <c r="GPE133"/>
      <c r="GPG133"/>
      <c r="GPI133"/>
      <c r="GPK133"/>
      <c r="GPM133"/>
      <c r="GPO133"/>
      <c r="GPQ133"/>
      <c r="GPS133"/>
      <c r="GPU133"/>
      <c r="GPW133"/>
      <c r="GPY133"/>
      <c r="GQA133"/>
      <c r="GQC133"/>
      <c r="GQE133"/>
      <c r="GQG133"/>
      <c r="GQI133"/>
      <c r="GQK133"/>
      <c r="GQM133"/>
      <c r="GQO133"/>
      <c r="GQQ133"/>
      <c r="GQS133"/>
      <c r="GQU133"/>
      <c r="GQW133"/>
      <c r="GQY133"/>
      <c r="GRA133"/>
      <c r="GRC133"/>
      <c r="GRE133"/>
      <c r="GRG133"/>
      <c r="GRI133"/>
      <c r="GRK133"/>
      <c r="GRM133"/>
      <c r="GRO133"/>
      <c r="GRQ133"/>
      <c r="GRS133"/>
      <c r="GRU133"/>
      <c r="GRW133"/>
      <c r="GRY133"/>
      <c r="GSA133"/>
      <c r="GSC133"/>
      <c r="GSE133"/>
      <c r="GSG133"/>
      <c r="GSI133"/>
      <c r="GSK133"/>
      <c r="GSM133"/>
      <c r="GSO133"/>
      <c r="GSQ133"/>
      <c r="GSS133"/>
      <c r="GSU133"/>
      <c r="GSW133"/>
      <c r="GSY133"/>
      <c r="GTA133"/>
      <c r="GTC133"/>
      <c r="GTE133"/>
      <c r="GTG133"/>
      <c r="GTI133"/>
      <c r="GTK133"/>
      <c r="GTM133"/>
      <c r="GTO133"/>
      <c r="GTQ133"/>
      <c r="GTS133"/>
      <c r="GTU133"/>
      <c r="GTW133"/>
      <c r="GTY133"/>
      <c r="GUA133"/>
      <c r="GUC133"/>
      <c r="GUE133"/>
      <c r="GUG133"/>
      <c r="GUI133"/>
      <c r="GUK133"/>
      <c r="GUM133"/>
      <c r="GUO133"/>
      <c r="GUQ133"/>
      <c r="GUS133"/>
      <c r="GUU133"/>
      <c r="GUW133"/>
      <c r="GUY133"/>
      <c r="GVA133"/>
      <c r="GVC133"/>
      <c r="GVE133"/>
      <c r="GVG133"/>
      <c r="GVI133"/>
      <c r="GVK133"/>
      <c r="GVM133"/>
      <c r="GVO133"/>
      <c r="GVQ133"/>
      <c r="GVS133"/>
      <c r="GVU133"/>
      <c r="GVW133"/>
      <c r="GVY133"/>
      <c r="GWA133"/>
      <c r="GWC133"/>
      <c r="GWE133"/>
      <c r="GWG133"/>
      <c r="GWI133"/>
      <c r="GWK133"/>
      <c r="GWM133"/>
      <c r="GWO133"/>
      <c r="GWQ133"/>
      <c r="GWS133"/>
      <c r="GWU133"/>
      <c r="GWW133"/>
      <c r="GWY133"/>
      <c r="GXA133"/>
      <c r="GXC133"/>
      <c r="GXE133"/>
      <c r="GXG133"/>
      <c r="GXI133"/>
      <c r="GXK133"/>
      <c r="GXM133"/>
      <c r="GXO133"/>
      <c r="GXQ133"/>
      <c r="GXS133"/>
      <c r="GXU133"/>
      <c r="GXW133"/>
      <c r="GXY133"/>
      <c r="GYA133"/>
      <c r="GYC133"/>
      <c r="GYE133"/>
      <c r="GYG133"/>
      <c r="GYI133"/>
      <c r="GYK133"/>
      <c r="GYM133"/>
      <c r="GYO133"/>
      <c r="GYQ133"/>
      <c r="GYS133"/>
      <c r="GYU133"/>
      <c r="GYW133"/>
      <c r="GYY133"/>
      <c r="GZA133"/>
      <c r="GZC133"/>
      <c r="GZE133"/>
      <c r="GZG133"/>
      <c r="GZI133"/>
      <c r="GZK133"/>
      <c r="GZM133"/>
      <c r="GZO133"/>
      <c r="GZQ133"/>
      <c r="GZS133"/>
      <c r="GZU133"/>
      <c r="GZW133"/>
      <c r="GZY133"/>
      <c r="HAA133"/>
      <c r="HAC133"/>
      <c r="HAE133"/>
      <c r="HAG133"/>
      <c r="HAI133"/>
      <c r="HAK133"/>
      <c r="HAM133"/>
      <c r="HAO133"/>
      <c r="HAQ133"/>
      <c r="HAS133"/>
      <c r="HAU133"/>
      <c r="HAW133"/>
      <c r="HAY133"/>
      <c r="HBA133"/>
      <c r="HBC133"/>
      <c r="HBE133"/>
      <c r="HBG133"/>
      <c r="HBI133"/>
      <c r="HBK133"/>
      <c r="HBM133"/>
      <c r="HBO133"/>
      <c r="HBQ133"/>
      <c r="HBS133"/>
      <c r="HBU133"/>
      <c r="HBW133"/>
      <c r="HBY133"/>
      <c r="HCA133"/>
      <c r="HCC133"/>
      <c r="HCE133"/>
      <c r="HCG133"/>
      <c r="HCI133"/>
      <c r="HCK133"/>
      <c r="HCM133"/>
      <c r="HCO133"/>
      <c r="HCQ133"/>
      <c r="HCS133"/>
      <c r="HCU133"/>
      <c r="HCW133"/>
      <c r="HCY133"/>
      <c r="HDA133"/>
      <c r="HDC133"/>
      <c r="HDE133"/>
      <c r="HDG133"/>
      <c r="HDI133"/>
      <c r="HDK133"/>
      <c r="HDM133"/>
      <c r="HDO133"/>
      <c r="HDQ133"/>
      <c r="HDS133"/>
      <c r="HDU133"/>
      <c r="HDW133"/>
      <c r="HDY133"/>
      <c r="HEA133"/>
      <c r="HEC133"/>
      <c r="HEE133"/>
      <c r="HEG133"/>
      <c r="HEI133"/>
      <c r="HEK133"/>
      <c r="HEM133"/>
      <c r="HEO133"/>
      <c r="HEQ133"/>
      <c r="HES133"/>
      <c r="HEU133"/>
      <c r="HEW133"/>
      <c r="HEY133"/>
      <c r="HFA133"/>
      <c r="HFC133"/>
      <c r="HFE133"/>
      <c r="HFG133"/>
      <c r="HFI133"/>
      <c r="HFK133"/>
      <c r="HFM133"/>
      <c r="HFO133"/>
      <c r="HFQ133"/>
      <c r="HFS133"/>
      <c r="HFU133"/>
      <c r="HFW133"/>
      <c r="HFY133"/>
      <c r="HGA133"/>
      <c r="HGC133"/>
      <c r="HGE133"/>
      <c r="HGG133"/>
      <c r="HGI133"/>
      <c r="HGK133"/>
      <c r="HGM133"/>
      <c r="HGO133"/>
      <c r="HGQ133"/>
      <c r="HGS133"/>
      <c r="HGU133"/>
      <c r="HGW133"/>
      <c r="HGY133"/>
      <c r="HHA133"/>
      <c r="HHC133"/>
      <c r="HHE133"/>
      <c r="HHG133"/>
      <c r="HHI133"/>
      <c r="HHK133"/>
      <c r="HHM133"/>
      <c r="HHO133"/>
      <c r="HHQ133"/>
      <c r="HHS133"/>
      <c r="HHU133"/>
      <c r="HHW133"/>
      <c r="HHY133"/>
      <c r="HIA133"/>
      <c r="HIC133"/>
      <c r="HIE133"/>
      <c r="HIG133"/>
      <c r="HII133"/>
      <c r="HIK133"/>
      <c r="HIM133"/>
      <c r="HIO133"/>
      <c r="HIQ133"/>
      <c r="HIS133"/>
      <c r="HIU133"/>
      <c r="HIW133"/>
      <c r="HIY133"/>
      <c r="HJA133"/>
      <c r="HJC133"/>
      <c r="HJE133"/>
      <c r="HJG133"/>
      <c r="HJI133"/>
      <c r="HJK133"/>
      <c r="HJM133"/>
      <c r="HJO133"/>
      <c r="HJQ133"/>
      <c r="HJS133"/>
      <c r="HJU133"/>
      <c r="HJW133"/>
      <c r="HJY133"/>
      <c r="HKA133"/>
      <c r="HKC133"/>
      <c r="HKE133"/>
      <c r="HKG133"/>
      <c r="HKI133"/>
      <c r="HKK133"/>
      <c r="HKM133"/>
      <c r="HKO133"/>
      <c r="HKQ133"/>
      <c r="HKS133"/>
      <c r="HKU133"/>
      <c r="HKW133"/>
      <c r="HKY133"/>
      <c r="HLA133"/>
      <c r="HLC133"/>
      <c r="HLE133"/>
      <c r="HLG133"/>
      <c r="HLI133"/>
      <c r="HLK133"/>
      <c r="HLM133"/>
      <c r="HLO133"/>
      <c r="HLQ133"/>
      <c r="HLS133"/>
      <c r="HLU133"/>
      <c r="HLW133"/>
      <c r="HLY133"/>
      <c r="HMA133"/>
      <c r="HMC133"/>
      <c r="HME133"/>
      <c r="HMG133"/>
      <c r="HMI133"/>
      <c r="HMK133"/>
      <c r="HMM133"/>
      <c r="HMO133"/>
      <c r="HMQ133"/>
      <c r="HMS133"/>
      <c r="HMU133"/>
      <c r="HMW133"/>
      <c r="HMY133"/>
      <c r="HNA133"/>
      <c r="HNC133"/>
      <c r="HNE133"/>
      <c r="HNG133"/>
      <c r="HNI133"/>
      <c r="HNK133"/>
      <c r="HNM133"/>
      <c r="HNO133"/>
      <c r="HNQ133"/>
      <c r="HNS133"/>
      <c r="HNU133"/>
      <c r="HNW133"/>
      <c r="HNY133"/>
      <c r="HOA133"/>
      <c r="HOC133"/>
      <c r="HOE133"/>
      <c r="HOG133"/>
      <c r="HOI133"/>
      <c r="HOK133"/>
      <c r="HOM133"/>
      <c r="HOO133"/>
      <c r="HOQ133"/>
      <c r="HOS133"/>
      <c r="HOU133"/>
      <c r="HOW133"/>
      <c r="HOY133"/>
      <c r="HPA133"/>
      <c r="HPC133"/>
      <c r="HPE133"/>
      <c r="HPG133"/>
      <c r="HPI133"/>
      <c r="HPK133"/>
      <c r="HPM133"/>
      <c r="HPO133"/>
      <c r="HPQ133"/>
      <c r="HPS133"/>
      <c r="HPU133"/>
      <c r="HPW133"/>
      <c r="HPY133"/>
      <c r="HQA133"/>
      <c r="HQC133"/>
      <c r="HQE133"/>
      <c r="HQG133"/>
      <c r="HQI133"/>
      <c r="HQK133"/>
      <c r="HQM133"/>
      <c r="HQO133"/>
      <c r="HQQ133"/>
      <c r="HQS133"/>
      <c r="HQU133"/>
      <c r="HQW133"/>
      <c r="HQY133"/>
      <c r="HRA133"/>
      <c r="HRC133"/>
      <c r="HRE133"/>
      <c r="HRG133"/>
      <c r="HRI133"/>
      <c r="HRK133"/>
      <c r="HRM133"/>
      <c r="HRO133"/>
      <c r="HRQ133"/>
      <c r="HRS133"/>
      <c r="HRU133"/>
      <c r="HRW133"/>
      <c r="HRY133"/>
      <c r="HSA133"/>
      <c r="HSC133"/>
      <c r="HSE133"/>
      <c r="HSG133"/>
      <c r="HSI133"/>
      <c r="HSK133"/>
      <c r="HSM133"/>
      <c r="HSO133"/>
      <c r="HSQ133"/>
      <c r="HSS133"/>
      <c r="HSU133"/>
      <c r="HSW133"/>
      <c r="HSY133"/>
      <c r="HTA133"/>
      <c r="HTC133"/>
      <c r="HTE133"/>
      <c r="HTG133"/>
      <c r="HTI133"/>
      <c r="HTK133"/>
      <c r="HTM133"/>
      <c r="HTO133"/>
      <c r="HTQ133"/>
      <c r="HTS133"/>
      <c r="HTU133"/>
      <c r="HTW133"/>
      <c r="HTY133"/>
      <c r="HUA133"/>
      <c r="HUC133"/>
      <c r="HUE133"/>
      <c r="HUG133"/>
      <c r="HUI133"/>
      <c r="HUK133"/>
      <c r="HUM133"/>
      <c r="HUO133"/>
      <c r="HUQ133"/>
      <c r="HUS133"/>
      <c r="HUU133"/>
      <c r="HUW133"/>
      <c r="HUY133"/>
      <c r="HVA133"/>
      <c r="HVC133"/>
      <c r="HVE133"/>
      <c r="HVG133"/>
      <c r="HVI133"/>
      <c r="HVK133"/>
      <c r="HVM133"/>
      <c r="HVO133"/>
      <c r="HVQ133"/>
      <c r="HVS133"/>
      <c r="HVU133"/>
      <c r="HVW133"/>
      <c r="HVY133"/>
      <c r="HWA133"/>
      <c r="HWC133"/>
      <c r="HWE133"/>
      <c r="HWG133"/>
      <c r="HWI133"/>
      <c r="HWK133"/>
      <c r="HWM133"/>
      <c r="HWO133"/>
      <c r="HWQ133"/>
      <c r="HWS133"/>
      <c r="HWU133"/>
      <c r="HWW133"/>
      <c r="HWY133"/>
      <c r="HXA133"/>
      <c r="HXC133"/>
      <c r="HXE133"/>
      <c r="HXG133"/>
      <c r="HXI133"/>
      <c r="HXK133"/>
      <c r="HXM133"/>
      <c r="HXO133"/>
      <c r="HXQ133"/>
      <c r="HXS133"/>
      <c r="HXU133"/>
      <c r="HXW133"/>
      <c r="HXY133"/>
      <c r="HYA133"/>
      <c r="HYC133"/>
      <c r="HYE133"/>
      <c r="HYG133"/>
      <c r="HYI133"/>
      <c r="HYK133"/>
      <c r="HYM133"/>
      <c r="HYO133"/>
      <c r="HYQ133"/>
      <c r="HYS133"/>
      <c r="HYU133"/>
      <c r="HYW133"/>
      <c r="HYY133"/>
      <c r="HZA133"/>
      <c r="HZC133"/>
      <c r="HZE133"/>
      <c r="HZG133"/>
      <c r="HZI133"/>
      <c r="HZK133"/>
      <c r="HZM133"/>
      <c r="HZO133"/>
      <c r="HZQ133"/>
      <c r="HZS133"/>
      <c r="HZU133"/>
      <c r="HZW133"/>
      <c r="HZY133"/>
      <c r="IAA133"/>
      <c r="IAC133"/>
      <c r="IAE133"/>
      <c r="IAG133"/>
      <c r="IAI133"/>
      <c r="IAK133"/>
      <c r="IAM133"/>
      <c r="IAO133"/>
      <c r="IAQ133"/>
      <c r="IAS133"/>
      <c r="IAU133"/>
      <c r="IAW133"/>
      <c r="IAY133"/>
      <c r="IBA133"/>
      <c r="IBC133"/>
      <c r="IBE133"/>
      <c r="IBG133"/>
      <c r="IBI133"/>
      <c r="IBK133"/>
      <c r="IBM133"/>
      <c r="IBO133"/>
      <c r="IBQ133"/>
      <c r="IBS133"/>
      <c r="IBU133"/>
      <c r="IBW133"/>
      <c r="IBY133"/>
      <c r="ICA133"/>
      <c r="ICC133"/>
      <c r="ICE133"/>
      <c r="ICG133"/>
      <c r="ICI133"/>
      <c r="ICK133"/>
      <c r="ICM133"/>
      <c r="ICO133"/>
      <c r="ICQ133"/>
      <c r="ICS133"/>
      <c r="ICU133"/>
      <c r="ICW133"/>
      <c r="ICY133"/>
      <c r="IDA133"/>
      <c r="IDC133"/>
      <c r="IDE133"/>
      <c r="IDG133"/>
      <c r="IDI133"/>
      <c r="IDK133"/>
      <c r="IDM133"/>
      <c r="IDO133"/>
      <c r="IDQ133"/>
      <c r="IDS133"/>
      <c r="IDU133"/>
      <c r="IDW133"/>
      <c r="IDY133"/>
      <c r="IEA133"/>
      <c r="IEC133"/>
      <c r="IEE133"/>
      <c r="IEG133"/>
      <c r="IEI133"/>
      <c r="IEK133"/>
      <c r="IEM133"/>
      <c r="IEO133"/>
      <c r="IEQ133"/>
      <c r="IES133"/>
      <c r="IEU133"/>
      <c r="IEW133"/>
      <c r="IEY133"/>
      <c r="IFA133"/>
      <c r="IFC133"/>
      <c r="IFE133"/>
      <c r="IFG133"/>
      <c r="IFI133"/>
      <c r="IFK133"/>
      <c r="IFM133"/>
      <c r="IFO133"/>
      <c r="IFQ133"/>
      <c r="IFS133"/>
      <c r="IFU133"/>
      <c r="IFW133"/>
      <c r="IFY133"/>
      <c r="IGA133"/>
      <c r="IGC133"/>
      <c r="IGE133"/>
      <c r="IGG133"/>
      <c r="IGI133"/>
      <c r="IGK133"/>
      <c r="IGM133"/>
      <c r="IGO133"/>
      <c r="IGQ133"/>
      <c r="IGS133"/>
      <c r="IGU133"/>
      <c r="IGW133"/>
      <c r="IGY133"/>
      <c r="IHA133"/>
      <c r="IHC133"/>
      <c r="IHE133"/>
      <c r="IHG133"/>
      <c r="IHI133"/>
      <c r="IHK133"/>
      <c r="IHM133"/>
      <c r="IHO133"/>
      <c r="IHQ133"/>
      <c r="IHS133"/>
      <c r="IHU133"/>
      <c r="IHW133"/>
      <c r="IHY133"/>
      <c r="IIA133"/>
      <c r="IIC133"/>
      <c r="IIE133"/>
      <c r="IIG133"/>
      <c r="III133"/>
      <c r="IIK133"/>
      <c r="IIM133"/>
      <c r="IIO133"/>
      <c r="IIQ133"/>
      <c r="IIS133"/>
      <c r="IIU133"/>
      <c r="IIW133"/>
      <c r="IIY133"/>
      <c r="IJA133"/>
      <c r="IJC133"/>
      <c r="IJE133"/>
      <c r="IJG133"/>
      <c r="IJI133"/>
      <c r="IJK133"/>
      <c r="IJM133"/>
      <c r="IJO133"/>
      <c r="IJQ133"/>
      <c r="IJS133"/>
      <c r="IJU133"/>
      <c r="IJW133"/>
      <c r="IJY133"/>
      <c r="IKA133"/>
      <c r="IKC133"/>
      <c r="IKE133"/>
      <c r="IKG133"/>
      <c r="IKI133"/>
      <c r="IKK133"/>
      <c r="IKM133"/>
      <c r="IKO133"/>
      <c r="IKQ133"/>
      <c r="IKS133"/>
      <c r="IKU133"/>
      <c r="IKW133"/>
      <c r="IKY133"/>
      <c r="ILA133"/>
      <c r="ILC133"/>
      <c r="ILE133"/>
      <c r="ILG133"/>
      <c r="ILI133"/>
      <c r="ILK133"/>
      <c r="ILM133"/>
      <c r="ILO133"/>
      <c r="ILQ133"/>
      <c r="ILS133"/>
      <c r="ILU133"/>
      <c r="ILW133"/>
      <c r="ILY133"/>
      <c r="IMA133"/>
      <c r="IMC133"/>
      <c r="IME133"/>
      <c r="IMG133"/>
      <c r="IMI133"/>
      <c r="IMK133"/>
      <c r="IMM133"/>
      <c r="IMO133"/>
      <c r="IMQ133"/>
      <c r="IMS133"/>
      <c r="IMU133"/>
      <c r="IMW133"/>
      <c r="IMY133"/>
      <c r="INA133"/>
      <c r="INC133"/>
      <c r="INE133"/>
      <c r="ING133"/>
      <c r="INI133"/>
      <c r="INK133"/>
      <c r="INM133"/>
      <c r="INO133"/>
      <c r="INQ133"/>
      <c r="INS133"/>
      <c r="INU133"/>
      <c r="INW133"/>
      <c r="INY133"/>
      <c r="IOA133"/>
      <c r="IOC133"/>
      <c r="IOE133"/>
      <c r="IOG133"/>
      <c r="IOI133"/>
      <c r="IOK133"/>
      <c r="IOM133"/>
      <c r="IOO133"/>
      <c r="IOQ133"/>
      <c r="IOS133"/>
      <c r="IOU133"/>
      <c r="IOW133"/>
      <c r="IOY133"/>
      <c r="IPA133"/>
      <c r="IPC133"/>
      <c r="IPE133"/>
      <c r="IPG133"/>
      <c r="IPI133"/>
      <c r="IPK133"/>
      <c r="IPM133"/>
      <c r="IPO133"/>
      <c r="IPQ133"/>
      <c r="IPS133"/>
      <c r="IPU133"/>
      <c r="IPW133"/>
      <c r="IPY133"/>
      <c r="IQA133"/>
      <c r="IQC133"/>
      <c r="IQE133"/>
      <c r="IQG133"/>
      <c r="IQI133"/>
      <c r="IQK133"/>
      <c r="IQM133"/>
      <c r="IQO133"/>
      <c r="IQQ133"/>
      <c r="IQS133"/>
      <c r="IQU133"/>
      <c r="IQW133"/>
      <c r="IQY133"/>
      <c r="IRA133"/>
      <c r="IRC133"/>
      <c r="IRE133"/>
      <c r="IRG133"/>
      <c r="IRI133"/>
      <c r="IRK133"/>
      <c r="IRM133"/>
      <c r="IRO133"/>
      <c r="IRQ133"/>
      <c r="IRS133"/>
      <c r="IRU133"/>
      <c r="IRW133"/>
      <c r="IRY133"/>
      <c r="ISA133"/>
      <c r="ISC133"/>
      <c r="ISE133"/>
      <c r="ISG133"/>
      <c r="ISI133"/>
      <c r="ISK133"/>
      <c r="ISM133"/>
      <c r="ISO133"/>
      <c r="ISQ133"/>
      <c r="ISS133"/>
      <c r="ISU133"/>
      <c r="ISW133"/>
      <c r="ISY133"/>
      <c r="ITA133"/>
      <c r="ITC133"/>
      <c r="ITE133"/>
      <c r="ITG133"/>
      <c r="ITI133"/>
      <c r="ITK133"/>
      <c r="ITM133"/>
      <c r="ITO133"/>
      <c r="ITQ133"/>
      <c r="ITS133"/>
      <c r="ITU133"/>
      <c r="ITW133"/>
      <c r="ITY133"/>
      <c r="IUA133"/>
      <c r="IUC133"/>
      <c r="IUE133"/>
      <c r="IUG133"/>
      <c r="IUI133"/>
      <c r="IUK133"/>
      <c r="IUM133"/>
      <c r="IUO133"/>
      <c r="IUQ133"/>
      <c r="IUS133"/>
      <c r="IUU133"/>
      <c r="IUW133"/>
      <c r="IUY133"/>
      <c r="IVA133"/>
      <c r="IVC133"/>
      <c r="IVE133"/>
      <c r="IVG133"/>
      <c r="IVI133"/>
      <c r="IVK133"/>
      <c r="IVM133"/>
      <c r="IVO133"/>
      <c r="IVQ133"/>
      <c r="IVS133"/>
      <c r="IVU133"/>
      <c r="IVW133"/>
      <c r="IVY133"/>
      <c r="IWA133"/>
      <c r="IWC133"/>
      <c r="IWE133"/>
      <c r="IWG133"/>
      <c r="IWI133"/>
      <c r="IWK133"/>
      <c r="IWM133"/>
      <c r="IWO133"/>
      <c r="IWQ133"/>
      <c r="IWS133"/>
      <c r="IWU133"/>
      <c r="IWW133"/>
      <c r="IWY133"/>
      <c r="IXA133"/>
      <c r="IXC133"/>
      <c r="IXE133"/>
      <c r="IXG133"/>
      <c r="IXI133"/>
      <c r="IXK133"/>
      <c r="IXM133"/>
      <c r="IXO133"/>
      <c r="IXQ133"/>
      <c r="IXS133"/>
      <c r="IXU133"/>
      <c r="IXW133"/>
      <c r="IXY133"/>
      <c r="IYA133"/>
      <c r="IYC133"/>
      <c r="IYE133"/>
      <c r="IYG133"/>
      <c r="IYI133"/>
      <c r="IYK133"/>
      <c r="IYM133"/>
      <c r="IYO133"/>
      <c r="IYQ133"/>
      <c r="IYS133"/>
      <c r="IYU133"/>
      <c r="IYW133"/>
      <c r="IYY133"/>
      <c r="IZA133"/>
      <c r="IZC133"/>
      <c r="IZE133"/>
      <c r="IZG133"/>
      <c r="IZI133"/>
      <c r="IZK133"/>
      <c r="IZM133"/>
      <c r="IZO133"/>
      <c r="IZQ133"/>
      <c r="IZS133"/>
      <c r="IZU133"/>
      <c r="IZW133"/>
      <c r="IZY133"/>
      <c r="JAA133"/>
      <c r="JAC133"/>
      <c r="JAE133"/>
      <c r="JAG133"/>
      <c r="JAI133"/>
      <c r="JAK133"/>
      <c r="JAM133"/>
      <c r="JAO133"/>
      <c r="JAQ133"/>
      <c r="JAS133"/>
      <c r="JAU133"/>
      <c r="JAW133"/>
      <c r="JAY133"/>
      <c r="JBA133"/>
      <c r="JBC133"/>
      <c r="JBE133"/>
      <c r="JBG133"/>
      <c r="JBI133"/>
      <c r="JBK133"/>
      <c r="JBM133"/>
      <c r="JBO133"/>
      <c r="JBQ133"/>
      <c r="JBS133"/>
      <c r="JBU133"/>
      <c r="JBW133"/>
      <c r="JBY133"/>
      <c r="JCA133"/>
      <c r="JCC133"/>
      <c r="JCE133"/>
      <c r="JCG133"/>
      <c r="JCI133"/>
      <c r="JCK133"/>
      <c r="JCM133"/>
      <c r="JCO133"/>
      <c r="JCQ133"/>
      <c r="JCS133"/>
      <c r="JCU133"/>
      <c r="JCW133"/>
      <c r="JCY133"/>
      <c r="JDA133"/>
      <c r="JDC133"/>
      <c r="JDE133"/>
      <c r="JDG133"/>
      <c r="JDI133"/>
      <c r="JDK133"/>
      <c r="JDM133"/>
      <c r="JDO133"/>
      <c r="JDQ133"/>
      <c r="JDS133"/>
      <c r="JDU133"/>
      <c r="JDW133"/>
      <c r="JDY133"/>
      <c r="JEA133"/>
      <c r="JEC133"/>
      <c r="JEE133"/>
      <c r="JEG133"/>
      <c r="JEI133"/>
      <c r="JEK133"/>
      <c r="JEM133"/>
      <c r="JEO133"/>
      <c r="JEQ133"/>
      <c r="JES133"/>
      <c r="JEU133"/>
      <c r="JEW133"/>
      <c r="JEY133"/>
      <c r="JFA133"/>
      <c r="JFC133"/>
      <c r="JFE133"/>
      <c r="JFG133"/>
      <c r="JFI133"/>
      <c r="JFK133"/>
      <c r="JFM133"/>
      <c r="JFO133"/>
      <c r="JFQ133"/>
      <c r="JFS133"/>
      <c r="JFU133"/>
      <c r="JFW133"/>
      <c r="JFY133"/>
      <c r="JGA133"/>
      <c r="JGC133"/>
      <c r="JGE133"/>
      <c r="JGG133"/>
      <c r="JGI133"/>
      <c r="JGK133"/>
      <c r="JGM133"/>
      <c r="JGO133"/>
      <c r="JGQ133"/>
      <c r="JGS133"/>
      <c r="JGU133"/>
      <c r="JGW133"/>
      <c r="JGY133"/>
      <c r="JHA133"/>
      <c r="JHC133"/>
      <c r="JHE133"/>
      <c r="JHG133"/>
      <c r="JHI133"/>
      <c r="JHK133"/>
      <c r="JHM133"/>
      <c r="JHO133"/>
      <c r="JHQ133"/>
      <c r="JHS133"/>
      <c r="JHU133"/>
      <c r="JHW133"/>
      <c r="JHY133"/>
      <c r="JIA133"/>
      <c r="JIC133"/>
      <c r="JIE133"/>
      <c r="JIG133"/>
      <c r="JII133"/>
      <c r="JIK133"/>
      <c r="JIM133"/>
      <c r="JIO133"/>
      <c r="JIQ133"/>
      <c r="JIS133"/>
      <c r="JIU133"/>
      <c r="JIW133"/>
      <c r="JIY133"/>
      <c r="JJA133"/>
      <c r="JJC133"/>
      <c r="JJE133"/>
      <c r="JJG133"/>
      <c r="JJI133"/>
      <c r="JJK133"/>
      <c r="JJM133"/>
      <c r="JJO133"/>
      <c r="JJQ133"/>
      <c r="JJS133"/>
      <c r="JJU133"/>
      <c r="JJW133"/>
      <c r="JJY133"/>
      <c r="JKA133"/>
      <c r="JKC133"/>
      <c r="JKE133"/>
      <c r="JKG133"/>
      <c r="JKI133"/>
      <c r="JKK133"/>
      <c r="JKM133"/>
      <c r="JKO133"/>
      <c r="JKQ133"/>
      <c r="JKS133"/>
      <c r="JKU133"/>
      <c r="JKW133"/>
      <c r="JKY133"/>
      <c r="JLA133"/>
      <c r="JLC133"/>
      <c r="JLE133"/>
      <c r="JLG133"/>
      <c r="JLI133"/>
      <c r="JLK133"/>
      <c r="JLM133"/>
      <c r="JLO133"/>
      <c r="JLQ133"/>
      <c r="JLS133"/>
      <c r="JLU133"/>
      <c r="JLW133"/>
      <c r="JLY133"/>
      <c r="JMA133"/>
      <c r="JMC133"/>
      <c r="JME133"/>
      <c r="JMG133"/>
      <c r="JMI133"/>
      <c r="JMK133"/>
      <c r="JMM133"/>
      <c r="JMO133"/>
      <c r="JMQ133"/>
      <c r="JMS133"/>
      <c r="JMU133"/>
      <c r="JMW133"/>
      <c r="JMY133"/>
      <c r="JNA133"/>
      <c r="JNC133"/>
      <c r="JNE133"/>
      <c r="JNG133"/>
      <c r="JNI133"/>
      <c r="JNK133"/>
      <c r="JNM133"/>
      <c r="JNO133"/>
      <c r="JNQ133"/>
      <c r="JNS133"/>
      <c r="JNU133"/>
      <c r="JNW133"/>
      <c r="JNY133"/>
      <c r="JOA133"/>
      <c r="JOC133"/>
      <c r="JOE133"/>
      <c r="JOG133"/>
      <c r="JOI133"/>
      <c r="JOK133"/>
      <c r="JOM133"/>
      <c r="JOO133"/>
      <c r="JOQ133"/>
      <c r="JOS133"/>
      <c r="JOU133"/>
      <c r="JOW133"/>
      <c r="JOY133"/>
      <c r="JPA133"/>
      <c r="JPC133"/>
      <c r="JPE133"/>
      <c r="JPG133"/>
      <c r="JPI133"/>
      <c r="JPK133"/>
      <c r="JPM133"/>
      <c r="JPO133"/>
      <c r="JPQ133"/>
      <c r="JPS133"/>
      <c r="JPU133"/>
      <c r="JPW133"/>
      <c r="JPY133"/>
      <c r="JQA133"/>
      <c r="JQC133"/>
      <c r="JQE133"/>
      <c r="JQG133"/>
      <c r="JQI133"/>
      <c r="JQK133"/>
      <c r="JQM133"/>
      <c r="JQO133"/>
      <c r="JQQ133"/>
      <c r="JQS133"/>
      <c r="JQU133"/>
      <c r="JQW133"/>
      <c r="JQY133"/>
      <c r="JRA133"/>
      <c r="JRC133"/>
      <c r="JRE133"/>
      <c r="JRG133"/>
      <c r="JRI133"/>
      <c r="JRK133"/>
      <c r="JRM133"/>
      <c r="JRO133"/>
      <c r="JRQ133"/>
      <c r="JRS133"/>
      <c r="JRU133"/>
      <c r="JRW133"/>
      <c r="JRY133"/>
      <c r="JSA133"/>
      <c r="JSC133"/>
      <c r="JSE133"/>
      <c r="JSG133"/>
      <c r="JSI133"/>
      <c r="JSK133"/>
      <c r="JSM133"/>
      <c r="JSO133"/>
      <c r="JSQ133"/>
      <c r="JSS133"/>
      <c r="JSU133"/>
      <c r="JSW133"/>
      <c r="JSY133"/>
      <c r="JTA133"/>
      <c r="JTC133"/>
      <c r="JTE133"/>
      <c r="JTG133"/>
      <c r="JTI133"/>
      <c r="JTK133"/>
      <c r="JTM133"/>
      <c r="JTO133"/>
      <c r="JTQ133"/>
      <c r="JTS133"/>
      <c r="JTU133"/>
      <c r="JTW133"/>
      <c r="JTY133"/>
      <c r="JUA133"/>
      <c r="JUC133"/>
      <c r="JUE133"/>
      <c r="JUG133"/>
      <c r="JUI133"/>
      <c r="JUK133"/>
      <c r="JUM133"/>
      <c r="JUO133"/>
      <c r="JUQ133"/>
      <c r="JUS133"/>
      <c r="JUU133"/>
      <c r="JUW133"/>
      <c r="JUY133"/>
      <c r="JVA133"/>
      <c r="JVC133"/>
      <c r="JVE133"/>
      <c r="JVG133"/>
      <c r="JVI133"/>
      <c r="JVK133"/>
      <c r="JVM133"/>
      <c r="JVO133"/>
      <c r="JVQ133"/>
      <c r="JVS133"/>
      <c r="JVU133"/>
      <c r="JVW133"/>
      <c r="JVY133"/>
      <c r="JWA133"/>
      <c r="JWC133"/>
      <c r="JWE133"/>
      <c r="JWG133"/>
      <c r="JWI133"/>
      <c r="JWK133"/>
      <c r="JWM133"/>
      <c r="JWO133"/>
      <c r="JWQ133"/>
      <c r="JWS133"/>
      <c r="JWU133"/>
      <c r="JWW133"/>
      <c r="JWY133"/>
      <c r="JXA133"/>
      <c r="JXC133"/>
      <c r="JXE133"/>
      <c r="JXG133"/>
      <c r="JXI133"/>
      <c r="JXK133"/>
      <c r="JXM133"/>
      <c r="JXO133"/>
      <c r="JXQ133"/>
      <c r="JXS133"/>
      <c r="JXU133"/>
      <c r="JXW133"/>
      <c r="JXY133"/>
      <c r="JYA133"/>
      <c r="JYC133"/>
      <c r="JYE133"/>
      <c r="JYG133"/>
      <c r="JYI133"/>
      <c r="JYK133"/>
      <c r="JYM133"/>
      <c r="JYO133"/>
      <c r="JYQ133"/>
      <c r="JYS133"/>
      <c r="JYU133"/>
      <c r="JYW133"/>
      <c r="JYY133"/>
      <c r="JZA133"/>
      <c r="JZC133"/>
      <c r="JZE133"/>
      <c r="JZG133"/>
      <c r="JZI133"/>
      <c r="JZK133"/>
      <c r="JZM133"/>
      <c r="JZO133"/>
      <c r="JZQ133"/>
      <c r="JZS133"/>
      <c r="JZU133"/>
      <c r="JZW133"/>
      <c r="JZY133"/>
      <c r="KAA133"/>
      <c r="KAC133"/>
      <c r="KAE133"/>
      <c r="KAG133"/>
      <c r="KAI133"/>
      <c r="KAK133"/>
      <c r="KAM133"/>
      <c r="KAO133"/>
      <c r="KAQ133"/>
      <c r="KAS133"/>
      <c r="KAU133"/>
      <c r="KAW133"/>
      <c r="KAY133"/>
      <c r="KBA133"/>
      <c r="KBC133"/>
      <c r="KBE133"/>
      <c r="KBG133"/>
      <c r="KBI133"/>
      <c r="KBK133"/>
      <c r="KBM133"/>
      <c r="KBO133"/>
      <c r="KBQ133"/>
      <c r="KBS133"/>
      <c r="KBU133"/>
      <c r="KBW133"/>
      <c r="KBY133"/>
      <c r="KCA133"/>
      <c r="KCC133"/>
      <c r="KCE133"/>
      <c r="KCG133"/>
      <c r="KCI133"/>
      <c r="KCK133"/>
      <c r="KCM133"/>
      <c r="KCO133"/>
      <c r="KCQ133"/>
      <c r="KCS133"/>
      <c r="KCU133"/>
      <c r="KCW133"/>
      <c r="KCY133"/>
      <c r="KDA133"/>
      <c r="KDC133"/>
      <c r="KDE133"/>
      <c r="KDG133"/>
      <c r="KDI133"/>
      <c r="KDK133"/>
      <c r="KDM133"/>
      <c r="KDO133"/>
      <c r="KDQ133"/>
      <c r="KDS133"/>
      <c r="KDU133"/>
      <c r="KDW133"/>
      <c r="KDY133"/>
      <c r="KEA133"/>
      <c r="KEC133"/>
      <c r="KEE133"/>
      <c r="KEG133"/>
      <c r="KEI133"/>
      <c r="KEK133"/>
      <c r="KEM133"/>
      <c r="KEO133"/>
      <c r="KEQ133"/>
      <c r="KES133"/>
      <c r="KEU133"/>
      <c r="KEW133"/>
      <c r="KEY133"/>
      <c r="KFA133"/>
      <c r="KFC133"/>
      <c r="KFE133"/>
      <c r="KFG133"/>
      <c r="KFI133"/>
      <c r="KFK133"/>
      <c r="KFM133"/>
      <c r="KFO133"/>
      <c r="KFQ133"/>
      <c r="KFS133"/>
      <c r="KFU133"/>
      <c r="KFW133"/>
      <c r="KFY133"/>
      <c r="KGA133"/>
      <c r="KGC133"/>
      <c r="KGE133"/>
      <c r="KGG133"/>
      <c r="KGI133"/>
      <c r="KGK133"/>
      <c r="KGM133"/>
      <c r="KGO133"/>
      <c r="KGQ133"/>
      <c r="KGS133"/>
      <c r="KGU133"/>
      <c r="KGW133"/>
      <c r="KGY133"/>
      <c r="KHA133"/>
      <c r="KHC133"/>
      <c r="KHE133"/>
      <c r="KHG133"/>
      <c r="KHI133"/>
      <c r="KHK133"/>
      <c r="KHM133"/>
      <c r="KHO133"/>
      <c r="KHQ133"/>
      <c r="KHS133"/>
      <c r="KHU133"/>
      <c r="KHW133"/>
      <c r="KHY133"/>
      <c r="KIA133"/>
      <c r="KIC133"/>
      <c r="KIE133"/>
      <c r="KIG133"/>
      <c r="KII133"/>
      <c r="KIK133"/>
      <c r="KIM133"/>
      <c r="KIO133"/>
      <c r="KIQ133"/>
      <c r="KIS133"/>
      <c r="KIU133"/>
      <c r="KIW133"/>
      <c r="KIY133"/>
      <c r="KJA133"/>
      <c r="KJC133"/>
      <c r="KJE133"/>
      <c r="KJG133"/>
      <c r="KJI133"/>
      <c r="KJK133"/>
      <c r="KJM133"/>
      <c r="KJO133"/>
      <c r="KJQ133"/>
      <c r="KJS133"/>
      <c r="KJU133"/>
      <c r="KJW133"/>
      <c r="KJY133"/>
      <c r="KKA133"/>
      <c r="KKC133"/>
      <c r="KKE133"/>
      <c r="KKG133"/>
      <c r="KKI133"/>
      <c r="KKK133"/>
      <c r="KKM133"/>
      <c r="KKO133"/>
      <c r="KKQ133"/>
      <c r="KKS133"/>
      <c r="KKU133"/>
      <c r="KKW133"/>
      <c r="KKY133"/>
      <c r="KLA133"/>
      <c r="KLC133"/>
      <c r="KLE133"/>
      <c r="KLG133"/>
      <c r="KLI133"/>
      <c r="KLK133"/>
      <c r="KLM133"/>
      <c r="KLO133"/>
      <c r="KLQ133"/>
      <c r="KLS133"/>
      <c r="KLU133"/>
      <c r="KLW133"/>
      <c r="KLY133"/>
      <c r="KMA133"/>
      <c r="KMC133"/>
      <c r="KME133"/>
      <c r="KMG133"/>
      <c r="KMI133"/>
      <c r="KMK133"/>
      <c r="KMM133"/>
      <c r="KMO133"/>
      <c r="KMQ133"/>
      <c r="KMS133"/>
      <c r="KMU133"/>
      <c r="KMW133"/>
      <c r="KMY133"/>
      <c r="KNA133"/>
      <c r="KNC133"/>
      <c r="KNE133"/>
      <c r="KNG133"/>
      <c r="KNI133"/>
      <c r="KNK133"/>
      <c r="KNM133"/>
      <c r="KNO133"/>
      <c r="KNQ133"/>
      <c r="KNS133"/>
      <c r="KNU133"/>
      <c r="KNW133"/>
      <c r="KNY133"/>
      <c r="KOA133"/>
      <c r="KOC133"/>
      <c r="KOE133"/>
      <c r="KOG133"/>
      <c r="KOI133"/>
      <c r="KOK133"/>
      <c r="KOM133"/>
      <c r="KOO133"/>
      <c r="KOQ133"/>
      <c r="KOS133"/>
      <c r="KOU133"/>
      <c r="KOW133"/>
      <c r="KOY133"/>
      <c r="KPA133"/>
      <c r="KPC133"/>
      <c r="KPE133"/>
      <c r="KPG133"/>
      <c r="KPI133"/>
      <c r="KPK133"/>
      <c r="KPM133"/>
      <c r="KPO133"/>
      <c r="KPQ133"/>
      <c r="KPS133"/>
      <c r="KPU133"/>
      <c r="KPW133"/>
      <c r="KPY133"/>
      <c r="KQA133"/>
      <c r="KQC133"/>
      <c r="KQE133"/>
      <c r="KQG133"/>
      <c r="KQI133"/>
      <c r="KQK133"/>
      <c r="KQM133"/>
      <c r="KQO133"/>
      <c r="KQQ133"/>
      <c r="KQS133"/>
      <c r="KQU133"/>
      <c r="KQW133"/>
      <c r="KQY133"/>
      <c r="KRA133"/>
      <c r="KRC133"/>
      <c r="KRE133"/>
      <c r="KRG133"/>
      <c r="KRI133"/>
      <c r="KRK133"/>
      <c r="KRM133"/>
      <c r="KRO133"/>
      <c r="KRQ133"/>
      <c r="KRS133"/>
      <c r="KRU133"/>
      <c r="KRW133"/>
      <c r="KRY133"/>
      <c r="KSA133"/>
      <c r="KSC133"/>
      <c r="KSE133"/>
      <c r="KSG133"/>
      <c r="KSI133"/>
      <c r="KSK133"/>
      <c r="KSM133"/>
      <c r="KSO133"/>
      <c r="KSQ133"/>
      <c r="KSS133"/>
      <c r="KSU133"/>
      <c r="KSW133"/>
      <c r="KSY133"/>
      <c r="KTA133"/>
      <c r="KTC133"/>
      <c r="KTE133"/>
      <c r="KTG133"/>
      <c r="KTI133"/>
      <c r="KTK133"/>
      <c r="KTM133"/>
      <c r="KTO133"/>
      <c r="KTQ133"/>
      <c r="KTS133"/>
      <c r="KTU133"/>
      <c r="KTW133"/>
      <c r="KTY133"/>
      <c r="KUA133"/>
      <c r="KUC133"/>
      <c r="KUE133"/>
      <c r="KUG133"/>
      <c r="KUI133"/>
      <c r="KUK133"/>
      <c r="KUM133"/>
      <c r="KUO133"/>
      <c r="KUQ133"/>
      <c r="KUS133"/>
      <c r="KUU133"/>
      <c r="KUW133"/>
      <c r="KUY133"/>
      <c r="KVA133"/>
      <c r="KVC133"/>
      <c r="KVE133"/>
      <c r="KVG133"/>
      <c r="KVI133"/>
      <c r="KVK133"/>
      <c r="KVM133"/>
      <c r="KVO133"/>
      <c r="KVQ133"/>
      <c r="KVS133"/>
      <c r="KVU133"/>
      <c r="KVW133"/>
      <c r="KVY133"/>
      <c r="KWA133"/>
      <c r="KWC133"/>
      <c r="KWE133"/>
      <c r="KWG133"/>
      <c r="KWI133"/>
      <c r="KWK133"/>
      <c r="KWM133"/>
      <c r="KWO133"/>
      <c r="KWQ133"/>
      <c r="KWS133"/>
      <c r="KWU133"/>
      <c r="KWW133"/>
      <c r="KWY133"/>
      <c r="KXA133"/>
      <c r="KXC133"/>
      <c r="KXE133"/>
      <c r="KXG133"/>
      <c r="KXI133"/>
      <c r="KXK133"/>
      <c r="KXM133"/>
      <c r="KXO133"/>
      <c r="KXQ133"/>
      <c r="KXS133"/>
      <c r="KXU133"/>
      <c r="KXW133"/>
      <c r="KXY133"/>
      <c r="KYA133"/>
      <c r="KYC133"/>
      <c r="KYE133"/>
      <c r="KYG133"/>
      <c r="KYI133"/>
      <c r="KYK133"/>
      <c r="KYM133"/>
      <c r="KYO133"/>
      <c r="KYQ133"/>
      <c r="KYS133"/>
      <c r="KYU133"/>
      <c r="KYW133"/>
      <c r="KYY133"/>
      <c r="KZA133"/>
      <c r="KZC133"/>
      <c r="KZE133"/>
      <c r="KZG133"/>
      <c r="KZI133"/>
      <c r="KZK133"/>
      <c r="KZM133"/>
      <c r="KZO133"/>
      <c r="KZQ133"/>
      <c r="KZS133"/>
      <c r="KZU133"/>
      <c r="KZW133"/>
      <c r="KZY133"/>
      <c r="LAA133"/>
      <c r="LAC133"/>
      <c r="LAE133"/>
      <c r="LAG133"/>
      <c r="LAI133"/>
      <c r="LAK133"/>
      <c r="LAM133"/>
      <c r="LAO133"/>
      <c r="LAQ133"/>
      <c r="LAS133"/>
      <c r="LAU133"/>
      <c r="LAW133"/>
      <c r="LAY133"/>
      <c r="LBA133"/>
      <c r="LBC133"/>
      <c r="LBE133"/>
      <c r="LBG133"/>
      <c r="LBI133"/>
      <c r="LBK133"/>
      <c r="LBM133"/>
      <c r="LBO133"/>
      <c r="LBQ133"/>
      <c r="LBS133"/>
      <c r="LBU133"/>
      <c r="LBW133"/>
      <c r="LBY133"/>
      <c r="LCA133"/>
      <c r="LCC133"/>
      <c r="LCE133"/>
      <c r="LCG133"/>
      <c r="LCI133"/>
      <c r="LCK133"/>
      <c r="LCM133"/>
      <c r="LCO133"/>
      <c r="LCQ133"/>
      <c r="LCS133"/>
      <c r="LCU133"/>
      <c r="LCW133"/>
      <c r="LCY133"/>
      <c r="LDA133"/>
      <c r="LDC133"/>
      <c r="LDE133"/>
      <c r="LDG133"/>
      <c r="LDI133"/>
      <c r="LDK133"/>
      <c r="LDM133"/>
      <c r="LDO133"/>
      <c r="LDQ133"/>
      <c r="LDS133"/>
      <c r="LDU133"/>
      <c r="LDW133"/>
      <c r="LDY133"/>
      <c r="LEA133"/>
      <c r="LEC133"/>
      <c r="LEE133"/>
      <c r="LEG133"/>
      <c r="LEI133"/>
      <c r="LEK133"/>
      <c r="LEM133"/>
      <c r="LEO133"/>
      <c r="LEQ133"/>
      <c r="LES133"/>
      <c r="LEU133"/>
      <c r="LEW133"/>
      <c r="LEY133"/>
      <c r="LFA133"/>
      <c r="LFC133"/>
      <c r="LFE133"/>
      <c r="LFG133"/>
      <c r="LFI133"/>
      <c r="LFK133"/>
      <c r="LFM133"/>
      <c r="LFO133"/>
      <c r="LFQ133"/>
      <c r="LFS133"/>
      <c r="LFU133"/>
      <c r="LFW133"/>
      <c r="LFY133"/>
      <c r="LGA133"/>
      <c r="LGC133"/>
      <c r="LGE133"/>
      <c r="LGG133"/>
      <c r="LGI133"/>
      <c r="LGK133"/>
      <c r="LGM133"/>
      <c r="LGO133"/>
      <c r="LGQ133"/>
      <c r="LGS133"/>
      <c r="LGU133"/>
      <c r="LGW133"/>
      <c r="LGY133"/>
      <c r="LHA133"/>
      <c r="LHC133"/>
      <c r="LHE133"/>
      <c r="LHG133"/>
      <c r="LHI133"/>
      <c r="LHK133"/>
      <c r="LHM133"/>
      <c r="LHO133"/>
      <c r="LHQ133"/>
      <c r="LHS133"/>
      <c r="LHU133"/>
      <c r="LHW133"/>
      <c r="LHY133"/>
      <c r="LIA133"/>
      <c r="LIC133"/>
      <c r="LIE133"/>
      <c r="LIG133"/>
      <c r="LII133"/>
      <c r="LIK133"/>
      <c r="LIM133"/>
      <c r="LIO133"/>
      <c r="LIQ133"/>
      <c r="LIS133"/>
      <c r="LIU133"/>
      <c r="LIW133"/>
      <c r="LIY133"/>
      <c r="LJA133"/>
      <c r="LJC133"/>
      <c r="LJE133"/>
      <c r="LJG133"/>
      <c r="LJI133"/>
      <c r="LJK133"/>
      <c r="LJM133"/>
      <c r="LJO133"/>
      <c r="LJQ133"/>
      <c r="LJS133"/>
      <c r="LJU133"/>
      <c r="LJW133"/>
      <c r="LJY133"/>
      <c r="LKA133"/>
      <c r="LKC133"/>
      <c r="LKE133"/>
      <c r="LKG133"/>
      <c r="LKI133"/>
      <c r="LKK133"/>
      <c r="LKM133"/>
      <c r="LKO133"/>
      <c r="LKQ133"/>
      <c r="LKS133"/>
      <c r="LKU133"/>
      <c r="LKW133"/>
      <c r="LKY133"/>
      <c r="LLA133"/>
      <c r="LLC133"/>
      <c r="LLE133"/>
      <c r="LLG133"/>
      <c r="LLI133"/>
      <c r="LLK133"/>
      <c r="LLM133"/>
      <c r="LLO133"/>
      <c r="LLQ133"/>
      <c r="LLS133"/>
      <c r="LLU133"/>
      <c r="LLW133"/>
      <c r="LLY133"/>
      <c r="LMA133"/>
      <c r="LMC133"/>
      <c r="LME133"/>
      <c r="LMG133"/>
      <c r="LMI133"/>
      <c r="LMK133"/>
      <c r="LMM133"/>
      <c r="LMO133"/>
      <c r="LMQ133"/>
      <c r="LMS133"/>
      <c r="LMU133"/>
      <c r="LMW133"/>
      <c r="LMY133"/>
      <c r="LNA133"/>
      <c r="LNC133"/>
      <c r="LNE133"/>
      <c r="LNG133"/>
      <c r="LNI133"/>
      <c r="LNK133"/>
      <c r="LNM133"/>
      <c r="LNO133"/>
      <c r="LNQ133"/>
      <c r="LNS133"/>
      <c r="LNU133"/>
      <c r="LNW133"/>
      <c r="LNY133"/>
      <c r="LOA133"/>
      <c r="LOC133"/>
      <c r="LOE133"/>
      <c r="LOG133"/>
      <c r="LOI133"/>
      <c r="LOK133"/>
      <c r="LOM133"/>
      <c r="LOO133"/>
      <c r="LOQ133"/>
      <c r="LOS133"/>
      <c r="LOU133"/>
      <c r="LOW133"/>
      <c r="LOY133"/>
      <c r="LPA133"/>
      <c r="LPC133"/>
      <c r="LPE133"/>
      <c r="LPG133"/>
      <c r="LPI133"/>
      <c r="LPK133"/>
      <c r="LPM133"/>
      <c r="LPO133"/>
      <c r="LPQ133"/>
      <c r="LPS133"/>
      <c r="LPU133"/>
      <c r="LPW133"/>
      <c r="LPY133"/>
      <c r="LQA133"/>
      <c r="LQC133"/>
      <c r="LQE133"/>
      <c r="LQG133"/>
      <c r="LQI133"/>
      <c r="LQK133"/>
      <c r="LQM133"/>
      <c r="LQO133"/>
      <c r="LQQ133"/>
      <c r="LQS133"/>
      <c r="LQU133"/>
      <c r="LQW133"/>
      <c r="LQY133"/>
      <c r="LRA133"/>
      <c r="LRC133"/>
      <c r="LRE133"/>
      <c r="LRG133"/>
      <c r="LRI133"/>
      <c r="LRK133"/>
      <c r="LRM133"/>
      <c r="LRO133"/>
      <c r="LRQ133"/>
      <c r="LRS133"/>
      <c r="LRU133"/>
      <c r="LRW133"/>
      <c r="LRY133"/>
      <c r="LSA133"/>
      <c r="LSC133"/>
      <c r="LSE133"/>
      <c r="LSG133"/>
      <c r="LSI133"/>
      <c r="LSK133"/>
      <c r="LSM133"/>
      <c r="LSO133"/>
      <c r="LSQ133"/>
      <c r="LSS133"/>
      <c r="LSU133"/>
      <c r="LSW133"/>
      <c r="LSY133"/>
      <c r="LTA133"/>
      <c r="LTC133"/>
      <c r="LTE133"/>
      <c r="LTG133"/>
      <c r="LTI133"/>
      <c r="LTK133"/>
      <c r="LTM133"/>
      <c r="LTO133"/>
      <c r="LTQ133"/>
      <c r="LTS133"/>
      <c r="LTU133"/>
      <c r="LTW133"/>
      <c r="LTY133"/>
      <c r="LUA133"/>
      <c r="LUC133"/>
      <c r="LUE133"/>
      <c r="LUG133"/>
      <c r="LUI133"/>
      <c r="LUK133"/>
      <c r="LUM133"/>
      <c r="LUO133"/>
      <c r="LUQ133"/>
      <c r="LUS133"/>
      <c r="LUU133"/>
      <c r="LUW133"/>
      <c r="LUY133"/>
      <c r="LVA133"/>
      <c r="LVC133"/>
      <c r="LVE133"/>
      <c r="LVG133"/>
      <c r="LVI133"/>
      <c r="LVK133"/>
      <c r="LVM133"/>
      <c r="LVO133"/>
      <c r="LVQ133"/>
      <c r="LVS133"/>
      <c r="LVU133"/>
      <c r="LVW133"/>
      <c r="LVY133"/>
      <c r="LWA133"/>
      <c r="LWC133"/>
      <c r="LWE133"/>
      <c r="LWG133"/>
      <c r="LWI133"/>
      <c r="LWK133"/>
      <c r="LWM133"/>
      <c r="LWO133"/>
      <c r="LWQ133"/>
      <c r="LWS133"/>
      <c r="LWU133"/>
      <c r="LWW133"/>
      <c r="LWY133"/>
      <c r="LXA133"/>
      <c r="LXC133"/>
      <c r="LXE133"/>
      <c r="LXG133"/>
      <c r="LXI133"/>
      <c r="LXK133"/>
      <c r="LXM133"/>
      <c r="LXO133"/>
      <c r="LXQ133"/>
      <c r="LXS133"/>
      <c r="LXU133"/>
      <c r="LXW133"/>
      <c r="LXY133"/>
      <c r="LYA133"/>
      <c r="LYC133"/>
      <c r="LYE133"/>
      <c r="LYG133"/>
      <c r="LYI133"/>
      <c r="LYK133"/>
      <c r="LYM133"/>
      <c r="LYO133"/>
      <c r="LYQ133"/>
      <c r="LYS133"/>
      <c r="LYU133"/>
      <c r="LYW133"/>
      <c r="LYY133"/>
      <c r="LZA133"/>
      <c r="LZC133"/>
      <c r="LZE133"/>
      <c r="LZG133"/>
      <c r="LZI133"/>
      <c r="LZK133"/>
      <c r="LZM133"/>
      <c r="LZO133"/>
      <c r="LZQ133"/>
      <c r="LZS133"/>
      <c r="LZU133"/>
      <c r="LZW133"/>
      <c r="LZY133"/>
      <c r="MAA133"/>
      <c r="MAC133"/>
      <c r="MAE133"/>
      <c r="MAG133"/>
      <c r="MAI133"/>
      <c r="MAK133"/>
      <c r="MAM133"/>
      <c r="MAO133"/>
      <c r="MAQ133"/>
      <c r="MAS133"/>
      <c r="MAU133"/>
      <c r="MAW133"/>
      <c r="MAY133"/>
      <c r="MBA133"/>
      <c r="MBC133"/>
      <c r="MBE133"/>
      <c r="MBG133"/>
      <c r="MBI133"/>
      <c r="MBK133"/>
      <c r="MBM133"/>
      <c r="MBO133"/>
      <c r="MBQ133"/>
      <c r="MBS133"/>
      <c r="MBU133"/>
      <c r="MBW133"/>
      <c r="MBY133"/>
      <c r="MCA133"/>
      <c r="MCC133"/>
      <c r="MCE133"/>
      <c r="MCG133"/>
      <c r="MCI133"/>
      <c r="MCK133"/>
      <c r="MCM133"/>
      <c r="MCO133"/>
      <c r="MCQ133"/>
      <c r="MCS133"/>
      <c r="MCU133"/>
      <c r="MCW133"/>
      <c r="MCY133"/>
      <c r="MDA133"/>
      <c r="MDC133"/>
      <c r="MDE133"/>
      <c r="MDG133"/>
      <c r="MDI133"/>
      <c r="MDK133"/>
      <c r="MDM133"/>
      <c r="MDO133"/>
      <c r="MDQ133"/>
      <c r="MDS133"/>
      <c r="MDU133"/>
      <c r="MDW133"/>
      <c r="MDY133"/>
      <c r="MEA133"/>
      <c r="MEC133"/>
      <c r="MEE133"/>
      <c r="MEG133"/>
      <c r="MEI133"/>
      <c r="MEK133"/>
      <c r="MEM133"/>
      <c r="MEO133"/>
      <c r="MEQ133"/>
      <c r="MES133"/>
      <c r="MEU133"/>
      <c r="MEW133"/>
      <c r="MEY133"/>
      <c r="MFA133"/>
      <c r="MFC133"/>
      <c r="MFE133"/>
      <c r="MFG133"/>
      <c r="MFI133"/>
      <c r="MFK133"/>
      <c r="MFM133"/>
      <c r="MFO133"/>
      <c r="MFQ133"/>
      <c r="MFS133"/>
      <c r="MFU133"/>
      <c r="MFW133"/>
      <c r="MFY133"/>
      <c r="MGA133"/>
      <c r="MGC133"/>
      <c r="MGE133"/>
      <c r="MGG133"/>
      <c r="MGI133"/>
      <c r="MGK133"/>
      <c r="MGM133"/>
      <c r="MGO133"/>
      <c r="MGQ133"/>
      <c r="MGS133"/>
      <c r="MGU133"/>
      <c r="MGW133"/>
      <c r="MGY133"/>
      <c r="MHA133"/>
      <c r="MHC133"/>
      <c r="MHE133"/>
      <c r="MHG133"/>
      <c r="MHI133"/>
      <c r="MHK133"/>
      <c r="MHM133"/>
      <c r="MHO133"/>
      <c r="MHQ133"/>
      <c r="MHS133"/>
      <c r="MHU133"/>
      <c r="MHW133"/>
      <c r="MHY133"/>
      <c r="MIA133"/>
      <c r="MIC133"/>
      <c r="MIE133"/>
      <c r="MIG133"/>
      <c r="MII133"/>
      <c r="MIK133"/>
      <c r="MIM133"/>
      <c r="MIO133"/>
      <c r="MIQ133"/>
      <c r="MIS133"/>
      <c r="MIU133"/>
      <c r="MIW133"/>
      <c r="MIY133"/>
      <c r="MJA133"/>
      <c r="MJC133"/>
      <c r="MJE133"/>
      <c r="MJG133"/>
      <c r="MJI133"/>
      <c r="MJK133"/>
      <c r="MJM133"/>
      <c r="MJO133"/>
      <c r="MJQ133"/>
      <c r="MJS133"/>
      <c r="MJU133"/>
      <c r="MJW133"/>
      <c r="MJY133"/>
      <c r="MKA133"/>
      <c r="MKC133"/>
      <c r="MKE133"/>
      <c r="MKG133"/>
      <c r="MKI133"/>
      <c r="MKK133"/>
      <c r="MKM133"/>
      <c r="MKO133"/>
      <c r="MKQ133"/>
      <c r="MKS133"/>
      <c r="MKU133"/>
      <c r="MKW133"/>
      <c r="MKY133"/>
      <c r="MLA133"/>
      <c r="MLC133"/>
      <c r="MLE133"/>
      <c r="MLG133"/>
      <c r="MLI133"/>
      <c r="MLK133"/>
      <c r="MLM133"/>
      <c r="MLO133"/>
      <c r="MLQ133"/>
      <c r="MLS133"/>
      <c r="MLU133"/>
      <c r="MLW133"/>
      <c r="MLY133"/>
      <c r="MMA133"/>
      <c r="MMC133"/>
      <c r="MME133"/>
      <c r="MMG133"/>
      <c r="MMI133"/>
      <c r="MMK133"/>
      <c r="MMM133"/>
      <c r="MMO133"/>
      <c r="MMQ133"/>
      <c r="MMS133"/>
      <c r="MMU133"/>
      <c r="MMW133"/>
      <c r="MMY133"/>
      <c r="MNA133"/>
      <c r="MNC133"/>
      <c r="MNE133"/>
      <c r="MNG133"/>
      <c r="MNI133"/>
      <c r="MNK133"/>
      <c r="MNM133"/>
      <c r="MNO133"/>
      <c r="MNQ133"/>
      <c r="MNS133"/>
      <c r="MNU133"/>
      <c r="MNW133"/>
      <c r="MNY133"/>
      <c r="MOA133"/>
      <c r="MOC133"/>
      <c r="MOE133"/>
      <c r="MOG133"/>
      <c r="MOI133"/>
      <c r="MOK133"/>
      <c r="MOM133"/>
      <c r="MOO133"/>
      <c r="MOQ133"/>
      <c r="MOS133"/>
      <c r="MOU133"/>
      <c r="MOW133"/>
      <c r="MOY133"/>
      <c r="MPA133"/>
      <c r="MPC133"/>
      <c r="MPE133"/>
      <c r="MPG133"/>
      <c r="MPI133"/>
      <c r="MPK133"/>
      <c r="MPM133"/>
      <c r="MPO133"/>
      <c r="MPQ133"/>
      <c r="MPS133"/>
      <c r="MPU133"/>
      <c r="MPW133"/>
      <c r="MPY133"/>
      <c r="MQA133"/>
      <c r="MQC133"/>
      <c r="MQE133"/>
      <c r="MQG133"/>
      <c r="MQI133"/>
      <c r="MQK133"/>
      <c r="MQM133"/>
      <c r="MQO133"/>
      <c r="MQQ133"/>
      <c r="MQS133"/>
      <c r="MQU133"/>
      <c r="MQW133"/>
      <c r="MQY133"/>
      <c r="MRA133"/>
      <c r="MRC133"/>
      <c r="MRE133"/>
      <c r="MRG133"/>
      <c r="MRI133"/>
      <c r="MRK133"/>
      <c r="MRM133"/>
      <c r="MRO133"/>
      <c r="MRQ133"/>
      <c r="MRS133"/>
      <c r="MRU133"/>
      <c r="MRW133"/>
      <c r="MRY133"/>
      <c r="MSA133"/>
      <c r="MSC133"/>
      <c r="MSE133"/>
      <c r="MSG133"/>
      <c r="MSI133"/>
      <c r="MSK133"/>
      <c r="MSM133"/>
      <c r="MSO133"/>
      <c r="MSQ133"/>
      <c r="MSS133"/>
      <c r="MSU133"/>
      <c r="MSW133"/>
      <c r="MSY133"/>
      <c r="MTA133"/>
      <c r="MTC133"/>
      <c r="MTE133"/>
      <c r="MTG133"/>
      <c r="MTI133"/>
      <c r="MTK133"/>
      <c r="MTM133"/>
      <c r="MTO133"/>
      <c r="MTQ133"/>
      <c r="MTS133"/>
      <c r="MTU133"/>
      <c r="MTW133"/>
      <c r="MTY133"/>
      <c r="MUA133"/>
      <c r="MUC133"/>
      <c r="MUE133"/>
      <c r="MUG133"/>
      <c r="MUI133"/>
      <c r="MUK133"/>
      <c r="MUM133"/>
      <c r="MUO133"/>
      <c r="MUQ133"/>
      <c r="MUS133"/>
      <c r="MUU133"/>
      <c r="MUW133"/>
      <c r="MUY133"/>
      <c r="MVA133"/>
      <c r="MVC133"/>
      <c r="MVE133"/>
      <c r="MVG133"/>
      <c r="MVI133"/>
      <c r="MVK133"/>
      <c r="MVM133"/>
      <c r="MVO133"/>
      <c r="MVQ133"/>
      <c r="MVS133"/>
      <c r="MVU133"/>
      <c r="MVW133"/>
      <c r="MVY133"/>
      <c r="MWA133"/>
      <c r="MWC133"/>
      <c r="MWE133"/>
      <c r="MWG133"/>
      <c r="MWI133"/>
      <c r="MWK133"/>
      <c r="MWM133"/>
      <c r="MWO133"/>
      <c r="MWQ133"/>
      <c r="MWS133"/>
      <c r="MWU133"/>
      <c r="MWW133"/>
      <c r="MWY133"/>
      <c r="MXA133"/>
      <c r="MXC133"/>
      <c r="MXE133"/>
      <c r="MXG133"/>
      <c r="MXI133"/>
      <c r="MXK133"/>
      <c r="MXM133"/>
      <c r="MXO133"/>
      <c r="MXQ133"/>
      <c r="MXS133"/>
      <c r="MXU133"/>
      <c r="MXW133"/>
      <c r="MXY133"/>
      <c r="MYA133"/>
      <c r="MYC133"/>
      <c r="MYE133"/>
      <c r="MYG133"/>
      <c r="MYI133"/>
      <c r="MYK133"/>
      <c r="MYM133"/>
      <c r="MYO133"/>
      <c r="MYQ133"/>
      <c r="MYS133"/>
      <c r="MYU133"/>
      <c r="MYW133"/>
      <c r="MYY133"/>
      <c r="MZA133"/>
      <c r="MZC133"/>
      <c r="MZE133"/>
      <c r="MZG133"/>
      <c r="MZI133"/>
      <c r="MZK133"/>
      <c r="MZM133"/>
      <c r="MZO133"/>
      <c r="MZQ133"/>
      <c r="MZS133"/>
      <c r="MZU133"/>
      <c r="MZW133"/>
      <c r="MZY133"/>
      <c r="NAA133"/>
      <c r="NAC133"/>
      <c r="NAE133"/>
      <c r="NAG133"/>
      <c r="NAI133"/>
      <c r="NAK133"/>
      <c r="NAM133"/>
      <c r="NAO133"/>
      <c r="NAQ133"/>
      <c r="NAS133"/>
      <c r="NAU133"/>
      <c r="NAW133"/>
      <c r="NAY133"/>
      <c r="NBA133"/>
      <c r="NBC133"/>
      <c r="NBE133"/>
      <c r="NBG133"/>
      <c r="NBI133"/>
      <c r="NBK133"/>
      <c r="NBM133"/>
      <c r="NBO133"/>
      <c r="NBQ133"/>
      <c r="NBS133"/>
      <c r="NBU133"/>
      <c r="NBW133"/>
      <c r="NBY133"/>
      <c r="NCA133"/>
      <c r="NCC133"/>
      <c r="NCE133"/>
      <c r="NCG133"/>
      <c r="NCI133"/>
      <c r="NCK133"/>
      <c r="NCM133"/>
      <c r="NCO133"/>
      <c r="NCQ133"/>
      <c r="NCS133"/>
      <c r="NCU133"/>
      <c r="NCW133"/>
      <c r="NCY133"/>
      <c r="NDA133"/>
      <c r="NDC133"/>
      <c r="NDE133"/>
      <c r="NDG133"/>
      <c r="NDI133"/>
      <c r="NDK133"/>
      <c r="NDM133"/>
      <c r="NDO133"/>
      <c r="NDQ133"/>
      <c r="NDS133"/>
      <c r="NDU133"/>
      <c r="NDW133"/>
      <c r="NDY133"/>
      <c r="NEA133"/>
      <c r="NEC133"/>
      <c r="NEE133"/>
      <c r="NEG133"/>
      <c r="NEI133"/>
      <c r="NEK133"/>
      <c r="NEM133"/>
      <c r="NEO133"/>
      <c r="NEQ133"/>
      <c r="NES133"/>
      <c r="NEU133"/>
      <c r="NEW133"/>
      <c r="NEY133"/>
      <c r="NFA133"/>
      <c r="NFC133"/>
      <c r="NFE133"/>
      <c r="NFG133"/>
      <c r="NFI133"/>
      <c r="NFK133"/>
      <c r="NFM133"/>
      <c r="NFO133"/>
      <c r="NFQ133"/>
      <c r="NFS133"/>
      <c r="NFU133"/>
      <c r="NFW133"/>
      <c r="NFY133"/>
      <c r="NGA133"/>
      <c r="NGC133"/>
      <c r="NGE133"/>
      <c r="NGG133"/>
      <c r="NGI133"/>
      <c r="NGK133"/>
      <c r="NGM133"/>
      <c r="NGO133"/>
      <c r="NGQ133"/>
      <c r="NGS133"/>
      <c r="NGU133"/>
      <c r="NGW133"/>
      <c r="NGY133"/>
      <c r="NHA133"/>
      <c r="NHC133"/>
      <c r="NHE133"/>
      <c r="NHG133"/>
      <c r="NHI133"/>
      <c r="NHK133"/>
      <c r="NHM133"/>
      <c r="NHO133"/>
      <c r="NHQ133"/>
      <c r="NHS133"/>
      <c r="NHU133"/>
      <c r="NHW133"/>
      <c r="NHY133"/>
      <c r="NIA133"/>
      <c r="NIC133"/>
      <c r="NIE133"/>
      <c r="NIG133"/>
      <c r="NII133"/>
      <c r="NIK133"/>
      <c r="NIM133"/>
      <c r="NIO133"/>
      <c r="NIQ133"/>
      <c r="NIS133"/>
      <c r="NIU133"/>
      <c r="NIW133"/>
      <c r="NIY133"/>
      <c r="NJA133"/>
      <c r="NJC133"/>
      <c r="NJE133"/>
      <c r="NJG133"/>
      <c r="NJI133"/>
      <c r="NJK133"/>
      <c r="NJM133"/>
      <c r="NJO133"/>
      <c r="NJQ133"/>
      <c r="NJS133"/>
      <c r="NJU133"/>
      <c r="NJW133"/>
      <c r="NJY133"/>
      <c r="NKA133"/>
      <c r="NKC133"/>
      <c r="NKE133"/>
      <c r="NKG133"/>
      <c r="NKI133"/>
      <c r="NKK133"/>
      <c r="NKM133"/>
      <c r="NKO133"/>
      <c r="NKQ133"/>
      <c r="NKS133"/>
      <c r="NKU133"/>
      <c r="NKW133"/>
      <c r="NKY133"/>
      <c r="NLA133"/>
      <c r="NLC133"/>
      <c r="NLE133"/>
      <c r="NLG133"/>
      <c r="NLI133"/>
      <c r="NLK133"/>
      <c r="NLM133"/>
      <c r="NLO133"/>
      <c r="NLQ133"/>
      <c r="NLS133"/>
      <c r="NLU133"/>
      <c r="NLW133"/>
      <c r="NLY133"/>
      <c r="NMA133"/>
      <c r="NMC133"/>
      <c r="NME133"/>
      <c r="NMG133"/>
      <c r="NMI133"/>
      <c r="NMK133"/>
      <c r="NMM133"/>
      <c r="NMO133"/>
      <c r="NMQ133"/>
      <c r="NMS133"/>
      <c r="NMU133"/>
      <c r="NMW133"/>
      <c r="NMY133"/>
      <c r="NNA133"/>
      <c r="NNC133"/>
      <c r="NNE133"/>
      <c r="NNG133"/>
      <c r="NNI133"/>
      <c r="NNK133"/>
      <c r="NNM133"/>
      <c r="NNO133"/>
      <c r="NNQ133"/>
      <c r="NNS133"/>
      <c r="NNU133"/>
      <c r="NNW133"/>
      <c r="NNY133"/>
      <c r="NOA133"/>
      <c r="NOC133"/>
      <c r="NOE133"/>
      <c r="NOG133"/>
      <c r="NOI133"/>
      <c r="NOK133"/>
      <c r="NOM133"/>
      <c r="NOO133"/>
      <c r="NOQ133"/>
      <c r="NOS133"/>
      <c r="NOU133"/>
      <c r="NOW133"/>
      <c r="NOY133"/>
      <c r="NPA133"/>
      <c r="NPC133"/>
      <c r="NPE133"/>
      <c r="NPG133"/>
      <c r="NPI133"/>
      <c r="NPK133"/>
      <c r="NPM133"/>
      <c r="NPO133"/>
      <c r="NPQ133"/>
      <c r="NPS133"/>
      <c r="NPU133"/>
      <c r="NPW133"/>
      <c r="NPY133"/>
      <c r="NQA133"/>
      <c r="NQC133"/>
      <c r="NQE133"/>
      <c r="NQG133"/>
      <c r="NQI133"/>
      <c r="NQK133"/>
      <c r="NQM133"/>
      <c r="NQO133"/>
      <c r="NQQ133"/>
      <c r="NQS133"/>
      <c r="NQU133"/>
      <c r="NQW133"/>
      <c r="NQY133"/>
      <c r="NRA133"/>
      <c r="NRC133"/>
      <c r="NRE133"/>
      <c r="NRG133"/>
      <c r="NRI133"/>
      <c r="NRK133"/>
      <c r="NRM133"/>
      <c r="NRO133"/>
      <c r="NRQ133"/>
      <c r="NRS133"/>
      <c r="NRU133"/>
      <c r="NRW133"/>
      <c r="NRY133"/>
      <c r="NSA133"/>
      <c r="NSC133"/>
      <c r="NSE133"/>
      <c r="NSG133"/>
      <c r="NSI133"/>
      <c r="NSK133"/>
      <c r="NSM133"/>
      <c r="NSO133"/>
      <c r="NSQ133"/>
      <c r="NSS133"/>
      <c r="NSU133"/>
      <c r="NSW133"/>
      <c r="NSY133"/>
      <c r="NTA133"/>
      <c r="NTC133"/>
      <c r="NTE133"/>
      <c r="NTG133"/>
      <c r="NTI133"/>
      <c r="NTK133"/>
      <c r="NTM133"/>
      <c r="NTO133"/>
      <c r="NTQ133"/>
      <c r="NTS133"/>
      <c r="NTU133"/>
      <c r="NTW133"/>
      <c r="NTY133"/>
      <c r="NUA133"/>
      <c r="NUC133"/>
      <c r="NUE133"/>
      <c r="NUG133"/>
      <c r="NUI133"/>
      <c r="NUK133"/>
      <c r="NUM133"/>
      <c r="NUO133"/>
      <c r="NUQ133"/>
      <c r="NUS133"/>
      <c r="NUU133"/>
      <c r="NUW133"/>
      <c r="NUY133"/>
      <c r="NVA133"/>
      <c r="NVC133"/>
      <c r="NVE133"/>
      <c r="NVG133"/>
      <c r="NVI133"/>
      <c r="NVK133"/>
      <c r="NVM133"/>
      <c r="NVO133"/>
      <c r="NVQ133"/>
      <c r="NVS133"/>
      <c r="NVU133"/>
      <c r="NVW133"/>
      <c r="NVY133"/>
      <c r="NWA133"/>
      <c r="NWC133"/>
      <c r="NWE133"/>
      <c r="NWG133"/>
      <c r="NWI133"/>
      <c r="NWK133"/>
      <c r="NWM133"/>
      <c r="NWO133"/>
      <c r="NWQ133"/>
      <c r="NWS133"/>
      <c r="NWU133"/>
      <c r="NWW133"/>
      <c r="NWY133"/>
      <c r="NXA133"/>
      <c r="NXC133"/>
      <c r="NXE133"/>
      <c r="NXG133"/>
      <c r="NXI133"/>
      <c r="NXK133"/>
      <c r="NXM133"/>
      <c r="NXO133"/>
      <c r="NXQ133"/>
      <c r="NXS133"/>
      <c r="NXU133"/>
      <c r="NXW133"/>
      <c r="NXY133"/>
      <c r="NYA133"/>
      <c r="NYC133"/>
      <c r="NYE133"/>
      <c r="NYG133"/>
      <c r="NYI133"/>
      <c r="NYK133"/>
      <c r="NYM133"/>
      <c r="NYO133"/>
      <c r="NYQ133"/>
      <c r="NYS133"/>
      <c r="NYU133"/>
      <c r="NYW133"/>
      <c r="NYY133"/>
      <c r="NZA133"/>
      <c r="NZC133"/>
      <c r="NZE133"/>
      <c r="NZG133"/>
      <c r="NZI133"/>
      <c r="NZK133"/>
      <c r="NZM133"/>
      <c r="NZO133"/>
      <c r="NZQ133"/>
      <c r="NZS133"/>
      <c r="NZU133"/>
      <c r="NZW133"/>
      <c r="NZY133"/>
      <c r="OAA133"/>
      <c r="OAC133"/>
      <c r="OAE133"/>
      <c r="OAG133"/>
      <c r="OAI133"/>
      <c r="OAK133"/>
      <c r="OAM133"/>
      <c r="OAO133"/>
      <c r="OAQ133"/>
      <c r="OAS133"/>
      <c r="OAU133"/>
      <c r="OAW133"/>
      <c r="OAY133"/>
      <c r="OBA133"/>
      <c r="OBC133"/>
      <c r="OBE133"/>
      <c r="OBG133"/>
      <c r="OBI133"/>
      <c r="OBK133"/>
      <c r="OBM133"/>
      <c r="OBO133"/>
      <c r="OBQ133"/>
      <c r="OBS133"/>
      <c r="OBU133"/>
      <c r="OBW133"/>
      <c r="OBY133"/>
      <c r="OCA133"/>
      <c r="OCC133"/>
      <c r="OCE133"/>
      <c r="OCG133"/>
      <c r="OCI133"/>
      <c r="OCK133"/>
      <c r="OCM133"/>
      <c r="OCO133"/>
      <c r="OCQ133"/>
      <c r="OCS133"/>
      <c r="OCU133"/>
      <c r="OCW133"/>
      <c r="OCY133"/>
      <c r="ODA133"/>
      <c r="ODC133"/>
      <c r="ODE133"/>
      <c r="ODG133"/>
      <c r="ODI133"/>
      <c r="ODK133"/>
      <c r="ODM133"/>
      <c r="ODO133"/>
      <c r="ODQ133"/>
      <c r="ODS133"/>
      <c r="ODU133"/>
      <c r="ODW133"/>
      <c r="ODY133"/>
      <c r="OEA133"/>
      <c r="OEC133"/>
      <c r="OEE133"/>
      <c r="OEG133"/>
      <c r="OEI133"/>
      <c r="OEK133"/>
      <c r="OEM133"/>
      <c r="OEO133"/>
      <c r="OEQ133"/>
      <c r="OES133"/>
      <c r="OEU133"/>
      <c r="OEW133"/>
      <c r="OEY133"/>
      <c r="OFA133"/>
      <c r="OFC133"/>
      <c r="OFE133"/>
      <c r="OFG133"/>
      <c r="OFI133"/>
      <c r="OFK133"/>
      <c r="OFM133"/>
      <c r="OFO133"/>
      <c r="OFQ133"/>
      <c r="OFS133"/>
      <c r="OFU133"/>
      <c r="OFW133"/>
      <c r="OFY133"/>
      <c r="OGA133"/>
      <c r="OGC133"/>
      <c r="OGE133"/>
      <c r="OGG133"/>
      <c r="OGI133"/>
      <c r="OGK133"/>
      <c r="OGM133"/>
      <c r="OGO133"/>
      <c r="OGQ133"/>
      <c r="OGS133"/>
      <c r="OGU133"/>
      <c r="OGW133"/>
      <c r="OGY133"/>
      <c r="OHA133"/>
      <c r="OHC133"/>
      <c r="OHE133"/>
      <c r="OHG133"/>
      <c r="OHI133"/>
      <c r="OHK133"/>
      <c r="OHM133"/>
      <c r="OHO133"/>
      <c r="OHQ133"/>
      <c r="OHS133"/>
      <c r="OHU133"/>
      <c r="OHW133"/>
      <c r="OHY133"/>
      <c r="OIA133"/>
      <c r="OIC133"/>
      <c r="OIE133"/>
      <c r="OIG133"/>
      <c r="OII133"/>
      <c r="OIK133"/>
      <c r="OIM133"/>
      <c r="OIO133"/>
      <c r="OIQ133"/>
      <c r="OIS133"/>
      <c r="OIU133"/>
      <c r="OIW133"/>
      <c r="OIY133"/>
      <c r="OJA133"/>
      <c r="OJC133"/>
      <c r="OJE133"/>
      <c r="OJG133"/>
      <c r="OJI133"/>
      <c r="OJK133"/>
      <c r="OJM133"/>
      <c r="OJO133"/>
      <c r="OJQ133"/>
      <c r="OJS133"/>
      <c r="OJU133"/>
      <c r="OJW133"/>
      <c r="OJY133"/>
      <c r="OKA133"/>
      <c r="OKC133"/>
      <c r="OKE133"/>
      <c r="OKG133"/>
      <c r="OKI133"/>
      <c r="OKK133"/>
      <c r="OKM133"/>
      <c r="OKO133"/>
      <c r="OKQ133"/>
      <c r="OKS133"/>
      <c r="OKU133"/>
      <c r="OKW133"/>
      <c r="OKY133"/>
      <c r="OLA133"/>
      <c r="OLC133"/>
      <c r="OLE133"/>
      <c r="OLG133"/>
      <c r="OLI133"/>
      <c r="OLK133"/>
      <c r="OLM133"/>
      <c r="OLO133"/>
      <c r="OLQ133"/>
      <c r="OLS133"/>
      <c r="OLU133"/>
      <c r="OLW133"/>
      <c r="OLY133"/>
      <c r="OMA133"/>
      <c r="OMC133"/>
      <c r="OME133"/>
      <c r="OMG133"/>
      <c r="OMI133"/>
      <c r="OMK133"/>
      <c r="OMM133"/>
      <c r="OMO133"/>
      <c r="OMQ133"/>
      <c r="OMS133"/>
      <c r="OMU133"/>
      <c r="OMW133"/>
      <c r="OMY133"/>
      <c r="ONA133"/>
      <c r="ONC133"/>
      <c r="ONE133"/>
      <c r="ONG133"/>
      <c r="ONI133"/>
      <c r="ONK133"/>
      <c r="ONM133"/>
      <c r="ONO133"/>
      <c r="ONQ133"/>
      <c r="ONS133"/>
      <c r="ONU133"/>
      <c r="ONW133"/>
      <c r="ONY133"/>
      <c r="OOA133"/>
      <c r="OOC133"/>
      <c r="OOE133"/>
      <c r="OOG133"/>
      <c r="OOI133"/>
      <c r="OOK133"/>
      <c r="OOM133"/>
      <c r="OOO133"/>
      <c r="OOQ133"/>
      <c r="OOS133"/>
      <c r="OOU133"/>
      <c r="OOW133"/>
      <c r="OOY133"/>
      <c r="OPA133"/>
      <c r="OPC133"/>
      <c r="OPE133"/>
      <c r="OPG133"/>
      <c r="OPI133"/>
      <c r="OPK133"/>
      <c r="OPM133"/>
      <c r="OPO133"/>
      <c r="OPQ133"/>
      <c r="OPS133"/>
      <c r="OPU133"/>
      <c r="OPW133"/>
      <c r="OPY133"/>
      <c r="OQA133"/>
      <c r="OQC133"/>
      <c r="OQE133"/>
      <c r="OQG133"/>
      <c r="OQI133"/>
      <c r="OQK133"/>
      <c r="OQM133"/>
      <c r="OQO133"/>
      <c r="OQQ133"/>
      <c r="OQS133"/>
      <c r="OQU133"/>
      <c r="OQW133"/>
      <c r="OQY133"/>
      <c r="ORA133"/>
      <c r="ORC133"/>
      <c r="ORE133"/>
      <c r="ORG133"/>
      <c r="ORI133"/>
      <c r="ORK133"/>
      <c r="ORM133"/>
      <c r="ORO133"/>
      <c r="ORQ133"/>
      <c r="ORS133"/>
      <c r="ORU133"/>
      <c r="ORW133"/>
      <c r="ORY133"/>
      <c r="OSA133"/>
      <c r="OSC133"/>
      <c r="OSE133"/>
      <c r="OSG133"/>
      <c r="OSI133"/>
      <c r="OSK133"/>
      <c r="OSM133"/>
      <c r="OSO133"/>
      <c r="OSQ133"/>
      <c r="OSS133"/>
      <c r="OSU133"/>
      <c r="OSW133"/>
      <c r="OSY133"/>
      <c r="OTA133"/>
      <c r="OTC133"/>
      <c r="OTE133"/>
      <c r="OTG133"/>
      <c r="OTI133"/>
      <c r="OTK133"/>
      <c r="OTM133"/>
      <c r="OTO133"/>
      <c r="OTQ133"/>
      <c r="OTS133"/>
      <c r="OTU133"/>
      <c r="OTW133"/>
      <c r="OTY133"/>
      <c r="OUA133"/>
      <c r="OUC133"/>
      <c r="OUE133"/>
      <c r="OUG133"/>
      <c r="OUI133"/>
      <c r="OUK133"/>
      <c r="OUM133"/>
      <c r="OUO133"/>
      <c r="OUQ133"/>
      <c r="OUS133"/>
      <c r="OUU133"/>
      <c r="OUW133"/>
      <c r="OUY133"/>
      <c r="OVA133"/>
      <c r="OVC133"/>
      <c r="OVE133"/>
      <c r="OVG133"/>
      <c r="OVI133"/>
      <c r="OVK133"/>
      <c r="OVM133"/>
      <c r="OVO133"/>
      <c r="OVQ133"/>
      <c r="OVS133"/>
      <c r="OVU133"/>
      <c r="OVW133"/>
      <c r="OVY133"/>
      <c r="OWA133"/>
      <c r="OWC133"/>
      <c r="OWE133"/>
      <c r="OWG133"/>
      <c r="OWI133"/>
      <c r="OWK133"/>
      <c r="OWM133"/>
      <c r="OWO133"/>
      <c r="OWQ133"/>
      <c r="OWS133"/>
      <c r="OWU133"/>
      <c r="OWW133"/>
      <c r="OWY133"/>
      <c r="OXA133"/>
      <c r="OXC133"/>
      <c r="OXE133"/>
      <c r="OXG133"/>
      <c r="OXI133"/>
      <c r="OXK133"/>
      <c r="OXM133"/>
      <c r="OXO133"/>
      <c r="OXQ133"/>
      <c r="OXS133"/>
      <c r="OXU133"/>
      <c r="OXW133"/>
      <c r="OXY133"/>
      <c r="OYA133"/>
      <c r="OYC133"/>
      <c r="OYE133"/>
      <c r="OYG133"/>
      <c r="OYI133"/>
      <c r="OYK133"/>
      <c r="OYM133"/>
      <c r="OYO133"/>
      <c r="OYQ133"/>
      <c r="OYS133"/>
      <c r="OYU133"/>
      <c r="OYW133"/>
      <c r="OYY133"/>
      <c r="OZA133"/>
      <c r="OZC133"/>
      <c r="OZE133"/>
      <c r="OZG133"/>
      <c r="OZI133"/>
      <c r="OZK133"/>
      <c r="OZM133"/>
      <c r="OZO133"/>
      <c r="OZQ133"/>
      <c r="OZS133"/>
      <c r="OZU133"/>
      <c r="OZW133"/>
      <c r="OZY133"/>
      <c r="PAA133"/>
      <c r="PAC133"/>
      <c r="PAE133"/>
      <c r="PAG133"/>
      <c r="PAI133"/>
      <c r="PAK133"/>
      <c r="PAM133"/>
      <c r="PAO133"/>
      <c r="PAQ133"/>
      <c r="PAS133"/>
      <c r="PAU133"/>
      <c r="PAW133"/>
      <c r="PAY133"/>
      <c r="PBA133"/>
      <c r="PBC133"/>
      <c r="PBE133"/>
      <c r="PBG133"/>
      <c r="PBI133"/>
      <c r="PBK133"/>
      <c r="PBM133"/>
      <c r="PBO133"/>
      <c r="PBQ133"/>
      <c r="PBS133"/>
      <c r="PBU133"/>
      <c r="PBW133"/>
      <c r="PBY133"/>
      <c r="PCA133"/>
      <c r="PCC133"/>
      <c r="PCE133"/>
      <c r="PCG133"/>
      <c r="PCI133"/>
      <c r="PCK133"/>
      <c r="PCM133"/>
      <c r="PCO133"/>
      <c r="PCQ133"/>
      <c r="PCS133"/>
      <c r="PCU133"/>
      <c r="PCW133"/>
      <c r="PCY133"/>
      <c r="PDA133"/>
      <c r="PDC133"/>
      <c r="PDE133"/>
      <c r="PDG133"/>
      <c r="PDI133"/>
      <c r="PDK133"/>
      <c r="PDM133"/>
      <c r="PDO133"/>
      <c r="PDQ133"/>
      <c r="PDS133"/>
      <c r="PDU133"/>
      <c r="PDW133"/>
      <c r="PDY133"/>
      <c r="PEA133"/>
      <c r="PEC133"/>
      <c r="PEE133"/>
      <c r="PEG133"/>
      <c r="PEI133"/>
      <c r="PEK133"/>
      <c r="PEM133"/>
      <c r="PEO133"/>
      <c r="PEQ133"/>
      <c r="PES133"/>
      <c r="PEU133"/>
      <c r="PEW133"/>
      <c r="PEY133"/>
      <c r="PFA133"/>
      <c r="PFC133"/>
      <c r="PFE133"/>
      <c r="PFG133"/>
      <c r="PFI133"/>
      <c r="PFK133"/>
      <c r="PFM133"/>
      <c r="PFO133"/>
      <c r="PFQ133"/>
      <c r="PFS133"/>
      <c r="PFU133"/>
      <c r="PFW133"/>
      <c r="PFY133"/>
      <c r="PGA133"/>
      <c r="PGC133"/>
      <c r="PGE133"/>
      <c r="PGG133"/>
      <c r="PGI133"/>
      <c r="PGK133"/>
      <c r="PGM133"/>
      <c r="PGO133"/>
      <c r="PGQ133"/>
      <c r="PGS133"/>
      <c r="PGU133"/>
      <c r="PGW133"/>
      <c r="PGY133"/>
      <c r="PHA133"/>
      <c r="PHC133"/>
      <c r="PHE133"/>
      <c r="PHG133"/>
      <c r="PHI133"/>
      <c r="PHK133"/>
      <c r="PHM133"/>
      <c r="PHO133"/>
      <c r="PHQ133"/>
      <c r="PHS133"/>
      <c r="PHU133"/>
      <c r="PHW133"/>
      <c r="PHY133"/>
      <c r="PIA133"/>
      <c r="PIC133"/>
      <c r="PIE133"/>
      <c r="PIG133"/>
      <c r="PII133"/>
      <c r="PIK133"/>
      <c r="PIM133"/>
      <c r="PIO133"/>
      <c r="PIQ133"/>
      <c r="PIS133"/>
      <c r="PIU133"/>
      <c r="PIW133"/>
      <c r="PIY133"/>
      <c r="PJA133"/>
      <c r="PJC133"/>
      <c r="PJE133"/>
      <c r="PJG133"/>
      <c r="PJI133"/>
      <c r="PJK133"/>
      <c r="PJM133"/>
      <c r="PJO133"/>
      <c r="PJQ133"/>
      <c r="PJS133"/>
      <c r="PJU133"/>
      <c r="PJW133"/>
      <c r="PJY133"/>
      <c r="PKA133"/>
      <c r="PKC133"/>
      <c r="PKE133"/>
      <c r="PKG133"/>
      <c r="PKI133"/>
      <c r="PKK133"/>
      <c r="PKM133"/>
      <c r="PKO133"/>
      <c r="PKQ133"/>
      <c r="PKS133"/>
      <c r="PKU133"/>
      <c r="PKW133"/>
      <c r="PKY133"/>
      <c r="PLA133"/>
      <c r="PLC133"/>
      <c r="PLE133"/>
      <c r="PLG133"/>
      <c r="PLI133"/>
      <c r="PLK133"/>
      <c r="PLM133"/>
      <c r="PLO133"/>
      <c r="PLQ133"/>
      <c r="PLS133"/>
      <c r="PLU133"/>
      <c r="PLW133"/>
      <c r="PLY133"/>
      <c r="PMA133"/>
      <c r="PMC133"/>
      <c r="PME133"/>
      <c r="PMG133"/>
      <c r="PMI133"/>
      <c r="PMK133"/>
      <c r="PMM133"/>
      <c r="PMO133"/>
      <c r="PMQ133"/>
      <c r="PMS133"/>
      <c r="PMU133"/>
      <c r="PMW133"/>
      <c r="PMY133"/>
      <c r="PNA133"/>
      <c r="PNC133"/>
      <c r="PNE133"/>
      <c r="PNG133"/>
      <c r="PNI133"/>
      <c r="PNK133"/>
      <c r="PNM133"/>
      <c r="PNO133"/>
      <c r="PNQ133"/>
      <c r="PNS133"/>
      <c r="PNU133"/>
      <c r="PNW133"/>
      <c r="PNY133"/>
      <c r="POA133"/>
      <c r="POC133"/>
      <c r="POE133"/>
      <c r="POG133"/>
      <c r="POI133"/>
      <c r="POK133"/>
      <c r="POM133"/>
      <c r="POO133"/>
      <c r="POQ133"/>
      <c r="POS133"/>
      <c r="POU133"/>
      <c r="POW133"/>
      <c r="POY133"/>
      <c r="PPA133"/>
      <c r="PPC133"/>
      <c r="PPE133"/>
      <c r="PPG133"/>
      <c r="PPI133"/>
      <c r="PPK133"/>
      <c r="PPM133"/>
      <c r="PPO133"/>
      <c r="PPQ133"/>
      <c r="PPS133"/>
      <c r="PPU133"/>
      <c r="PPW133"/>
      <c r="PPY133"/>
      <c r="PQA133"/>
      <c r="PQC133"/>
      <c r="PQE133"/>
      <c r="PQG133"/>
      <c r="PQI133"/>
      <c r="PQK133"/>
      <c r="PQM133"/>
      <c r="PQO133"/>
      <c r="PQQ133"/>
      <c r="PQS133"/>
      <c r="PQU133"/>
      <c r="PQW133"/>
      <c r="PQY133"/>
      <c r="PRA133"/>
      <c r="PRC133"/>
      <c r="PRE133"/>
      <c r="PRG133"/>
      <c r="PRI133"/>
      <c r="PRK133"/>
      <c r="PRM133"/>
      <c r="PRO133"/>
      <c r="PRQ133"/>
      <c r="PRS133"/>
      <c r="PRU133"/>
      <c r="PRW133"/>
      <c r="PRY133"/>
      <c r="PSA133"/>
      <c r="PSC133"/>
      <c r="PSE133"/>
      <c r="PSG133"/>
      <c r="PSI133"/>
      <c r="PSK133"/>
      <c r="PSM133"/>
      <c r="PSO133"/>
      <c r="PSQ133"/>
      <c r="PSS133"/>
      <c r="PSU133"/>
      <c r="PSW133"/>
      <c r="PSY133"/>
      <c r="PTA133"/>
      <c r="PTC133"/>
      <c r="PTE133"/>
      <c r="PTG133"/>
      <c r="PTI133"/>
      <c r="PTK133"/>
      <c r="PTM133"/>
      <c r="PTO133"/>
      <c r="PTQ133"/>
      <c r="PTS133"/>
      <c r="PTU133"/>
      <c r="PTW133"/>
      <c r="PTY133"/>
      <c r="PUA133"/>
      <c r="PUC133"/>
      <c r="PUE133"/>
      <c r="PUG133"/>
      <c r="PUI133"/>
      <c r="PUK133"/>
      <c r="PUM133"/>
      <c r="PUO133"/>
      <c r="PUQ133"/>
      <c r="PUS133"/>
      <c r="PUU133"/>
      <c r="PUW133"/>
      <c r="PUY133"/>
      <c r="PVA133"/>
      <c r="PVC133"/>
      <c r="PVE133"/>
      <c r="PVG133"/>
      <c r="PVI133"/>
      <c r="PVK133"/>
      <c r="PVM133"/>
      <c r="PVO133"/>
      <c r="PVQ133"/>
      <c r="PVS133"/>
      <c r="PVU133"/>
      <c r="PVW133"/>
      <c r="PVY133"/>
      <c r="PWA133"/>
      <c r="PWC133"/>
      <c r="PWE133"/>
      <c r="PWG133"/>
      <c r="PWI133"/>
      <c r="PWK133"/>
      <c r="PWM133"/>
      <c r="PWO133"/>
      <c r="PWQ133"/>
      <c r="PWS133"/>
      <c r="PWU133"/>
      <c r="PWW133"/>
      <c r="PWY133"/>
      <c r="PXA133"/>
      <c r="PXC133"/>
      <c r="PXE133"/>
      <c r="PXG133"/>
      <c r="PXI133"/>
      <c r="PXK133"/>
      <c r="PXM133"/>
      <c r="PXO133"/>
      <c r="PXQ133"/>
      <c r="PXS133"/>
      <c r="PXU133"/>
      <c r="PXW133"/>
      <c r="PXY133"/>
      <c r="PYA133"/>
      <c r="PYC133"/>
      <c r="PYE133"/>
      <c r="PYG133"/>
      <c r="PYI133"/>
      <c r="PYK133"/>
      <c r="PYM133"/>
      <c r="PYO133"/>
      <c r="PYQ133"/>
      <c r="PYS133"/>
      <c r="PYU133"/>
      <c r="PYW133"/>
      <c r="PYY133"/>
      <c r="PZA133"/>
      <c r="PZC133"/>
      <c r="PZE133"/>
      <c r="PZG133"/>
      <c r="PZI133"/>
      <c r="PZK133"/>
      <c r="PZM133"/>
      <c r="PZO133"/>
      <c r="PZQ133"/>
      <c r="PZS133"/>
      <c r="PZU133"/>
      <c r="PZW133"/>
      <c r="PZY133"/>
      <c r="QAA133"/>
      <c r="QAC133"/>
      <c r="QAE133"/>
      <c r="QAG133"/>
      <c r="QAI133"/>
      <c r="QAK133"/>
      <c r="QAM133"/>
      <c r="QAO133"/>
      <c r="QAQ133"/>
      <c r="QAS133"/>
      <c r="QAU133"/>
      <c r="QAW133"/>
      <c r="QAY133"/>
      <c r="QBA133"/>
      <c r="QBC133"/>
      <c r="QBE133"/>
      <c r="QBG133"/>
      <c r="QBI133"/>
      <c r="QBK133"/>
      <c r="QBM133"/>
      <c r="QBO133"/>
      <c r="QBQ133"/>
      <c r="QBS133"/>
      <c r="QBU133"/>
      <c r="QBW133"/>
      <c r="QBY133"/>
      <c r="QCA133"/>
      <c r="QCC133"/>
      <c r="QCE133"/>
      <c r="QCG133"/>
      <c r="QCI133"/>
      <c r="QCK133"/>
      <c r="QCM133"/>
      <c r="QCO133"/>
      <c r="QCQ133"/>
      <c r="QCS133"/>
      <c r="QCU133"/>
      <c r="QCW133"/>
      <c r="QCY133"/>
      <c r="QDA133"/>
      <c r="QDC133"/>
      <c r="QDE133"/>
      <c r="QDG133"/>
      <c r="QDI133"/>
      <c r="QDK133"/>
      <c r="QDM133"/>
      <c r="QDO133"/>
      <c r="QDQ133"/>
      <c r="QDS133"/>
      <c r="QDU133"/>
      <c r="QDW133"/>
      <c r="QDY133"/>
      <c r="QEA133"/>
      <c r="QEC133"/>
      <c r="QEE133"/>
      <c r="QEG133"/>
      <c r="QEI133"/>
      <c r="QEK133"/>
      <c r="QEM133"/>
      <c r="QEO133"/>
      <c r="QEQ133"/>
      <c r="QES133"/>
      <c r="QEU133"/>
      <c r="QEW133"/>
      <c r="QEY133"/>
      <c r="QFA133"/>
      <c r="QFC133"/>
      <c r="QFE133"/>
      <c r="QFG133"/>
      <c r="QFI133"/>
      <c r="QFK133"/>
      <c r="QFM133"/>
      <c r="QFO133"/>
      <c r="QFQ133"/>
      <c r="QFS133"/>
      <c r="QFU133"/>
      <c r="QFW133"/>
      <c r="QFY133"/>
      <c r="QGA133"/>
      <c r="QGC133"/>
      <c r="QGE133"/>
      <c r="QGG133"/>
      <c r="QGI133"/>
      <c r="QGK133"/>
      <c r="QGM133"/>
      <c r="QGO133"/>
      <c r="QGQ133"/>
      <c r="QGS133"/>
      <c r="QGU133"/>
      <c r="QGW133"/>
      <c r="QGY133"/>
      <c r="QHA133"/>
      <c r="QHC133"/>
      <c r="QHE133"/>
      <c r="QHG133"/>
      <c r="QHI133"/>
      <c r="QHK133"/>
      <c r="QHM133"/>
      <c r="QHO133"/>
      <c r="QHQ133"/>
      <c r="QHS133"/>
      <c r="QHU133"/>
      <c r="QHW133"/>
      <c r="QHY133"/>
      <c r="QIA133"/>
      <c r="QIC133"/>
      <c r="QIE133"/>
      <c r="QIG133"/>
      <c r="QII133"/>
      <c r="QIK133"/>
      <c r="QIM133"/>
      <c r="QIO133"/>
      <c r="QIQ133"/>
      <c r="QIS133"/>
      <c r="QIU133"/>
      <c r="QIW133"/>
      <c r="QIY133"/>
      <c r="QJA133"/>
      <c r="QJC133"/>
      <c r="QJE133"/>
      <c r="QJG133"/>
      <c r="QJI133"/>
      <c r="QJK133"/>
      <c r="QJM133"/>
      <c r="QJO133"/>
      <c r="QJQ133"/>
      <c r="QJS133"/>
      <c r="QJU133"/>
      <c r="QJW133"/>
      <c r="QJY133"/>
      <c r="QKA133"/>
      <c r="QKC133"/>
      <c r="QKE133"/>
      <c r="QKG133"/>
      <c r="QKI133"/>
      <c r="QKK133"/>
      <c r="QKM133"/>
      <c r="QKO133"/>
      <c r="QKQ133"/>
      <c r="QKS133"/>
      <c r="QKU133"/>
      <c r="QKW133"/>
      <c r="QKY133"/>
      <c r="QLA133"/>
      <c r="QLC133"/>
      <c r="QLE133"/>
      <c r="QLG133"/>
      <c r="QLI133"/>
      <c r="QLK133"/>
      <c r="QLM133"/>
      <c r="QLO133"/>
      <c r="QLQ133"/>
      <c r="QLS133"/>
      <c r="QLU133"/>
      <c r="QLW133"/>
      <c r="QLY133"/>
      <c r="QMA133"/>
      <c r="QMC133"/>
      <c r="QME133"/>
      <c r="QMG133"/>
      <c r="QMI133"/>
      <c r="QMK133"/>
      <c r="QMM133"/>
      <c r="QMO133"/>
      <c r="QMQ133"/>
      <c r="QMS133"/>
      <c r="QMU133"/>
      <c r="QMW133"/>
      <c r="QMY133"/>
      <c r="QNA133"/>
      <c r="QNC133"/>
      <c r="QNE133"/>
      <c r="QNG133"/>
      <c r="QNI133"/>
      <c r="QNK133"/>
      <c r="QNM133"/>
      <c r="QNO133"/>
      <c r="QNQ133"/>
      <c r="QNS133"/>
      <c r="QNU133"/>
      <c r="QNW133"/>
      <c r="QNY133"/>
      <c r="QOA133"/>
      <c r="QOC133"/>
      <c r="QOE133"/>
      <c r="QOG133"/>
      <c r="QOI133"/>
      <c r="QOK133"/>
      <c r="QOM133"/>
      <c r="QOO133"/>
      <c r="QOQ133"/>
      <c r="QOS133"/>
      <c r="QOU133"/>
      <c r="QOW133"/>
      <c r="QOY133"/>
      <c r="QPA133"/>
      <c r="QPC133"/>
      <c r="QPE133"/>
      <c r="QPG133"/>
      <c r="QPI133"/>
      <c r="QPK133"/>
      <c r="QPM133"/>
      <c r="QPO133"/>
      <c r="QPQ133"/>
      <c r="QPS133"/>
      <c r="QPU133"/>
      <c r="QPW133"/>
      <c r="QPY133"/>
      <c r="QQA133"/>
      <c r="QQC133"/>
      <c r="QQE133"/>
      <c r="QQG133"/>
      <c r="QQI133"/>
      <c r="QQK133"/>
      <c r="QQM133"/>
      <c r="QQO133"/>
      <c r="QQQ133"/>
      <c r="QQS133"/>
      <c r="QQU133"/>
      <c r="QQW133"/>
      <c r="QQY133"/>
      <c r="QRA133"/>
      <c r="QRC133"/>
      <c r="QRE133"/>
      <c r="QRG133"/>
      <c r="QRI133"/>
      <c r="QRK133"/>
      <c r="QRM133"/>
      <c r="QRO133"/>
      <c r="QRQ133"/>
      <c r="QRS133"/>
      <c r="QRU133"/>
      <c r="QRW133"/>
      <c r="QRY133"/>
      <c r="QSA133"/>
      <c r="QSC133"/>
      <c r="QSE133"/>
      <c r="QSG133"/>
      <c r="QSI133"/>
      <c r="QSK133"/>
      <c r="QSM133"/>
      <c r="QSO133"/>
      <c r="QSQ133"/>
      <c r="QSS133"/>
      <c r="QSU133"/>
      <c r="QSW133"/>
      <c r="QSY133"/>
      <c r="QTA133"/>
      <c r="QTC133"/>
      <c r="QTE133"/>
      <c r="QTG133"/>
      <c r="QTI133"/>
      <c r="QTK133"/>
      <c r="QTM133"/>
      <c r="QTO133"/>
      <c r="QTQ133"/>
      <c r="QTS133"/>
      <c r="QTU133"/>
      <c r="QTW133"/>
      <c r="QTY133"/>
      <c r="QUA133"/>
      <c r="QUC133"/>
      <c r="QUE133"/>
      <c r="QUG133"/>
      <c r="QUI133"/>
      <c r="QUK133"/>
      <c r="QUM133"/>
      <c r="QUO133"/>
      <c r="QUQ133"/>
      <c r="QUS133"/>
      <c r="QUU133"/>
      <c r="QUW133"/>
      <c r="QUY133"/>
      <c r="QVA133"/>
      <c r="QVC133"/>
      <c r="QVE133"/>
      <c r="QVG133"/>
      <c r="QVI133"/>
      <c r="QVK133"/>
      <c r="QVM133"/>
      <c r="QVO133"/>
      <c r="QVQ133"/>
      <c r="QVS133"/>
      <c r="QVU133"/>
      <c r="QVW133"/>
      <c r="QVY133"/>
      <c r="QWA133"/>
      <c r="QWC133"/>
      <c r="QWE133"/>
      <c r="QWG133"/>
      <c r="QWI133"/>
      <c r="QWK133"/>
      <c r="QWM133"/>
      <c r="QWO133"/>
      <c r="QWQ133"/>
      <c r="QWS133"/>
      <c r="QWU133"/>
      <c r="QWW133"/>
      <c r="QWY133"/>
      <c r="QXA133"/>
      <c r="QXC133"/>
      <c r="QXE133"/>
      <c r="QXG133"/>
      <c r="QXI133"/>
      <c r="QXK133"/>
      <c r="QXM133"/>
      <c r="QXO133"/>
      <c r="QXQ133"/>
      <c r="QXS133"/>
      <c r="QXU133"/>
      <c r="QXW133"/>
      <c r="QXY133"/>
      <c r="QYA133"/>
      <c r="QYC133"/>
      <c r="QYE133"/>
      <c r="QYG133"/>
      <c r="QYI133"/>
      <c r="QYK133"/>
      <c r="QYM133"/>
      <c r="QYO133"/>
      <c r="QYQ133"/>
      <c r="QYS133"/>
      <c r="QYU133"/>
      <c r="QYW133"/>
      <c r="QYY133"/>
      <c r="QZA133"/>
      <c r="QZC133"/>
      <c r="QZE133"/>
      <c r="QZG133"/>
      <c r="QZI133"/>
      <c r="QZK133"/>
      <c r="QZM133"/>
      <c r="QZO133"/>
      <c r="QZQ133"/>
      <c r="QZS133"/>
      <c r="QZU133"/>
      <c r="QZW133"/>
      <c r="QZY133"/>
      <c r="RAA133"/>
      <c r="RAC133"/>
      <c r="RAE133"/>
      <c r="RAG133"/>
      <c r="RAI133"/>
      <c r="RAK133"/>
      <c r="RAM133"/>
      <c r="RAO133"/>
      <c r="RAQ133"/>
      <c r="RAS133"/>
      <c r="RAU133"/>
      <c r="RAW133"/>
      <c r="RAY133"/>
      <c r="RBA133"/>
      <c r="RBC133"/>
      <c r="RBE133"/>
      <c r="RBG133"/>
      <c r="RBI133"/>
      <c r="RBK133"/>
      <c r="RBM133"/>
      <c r="RBO133"/>
      <c r="RBQ133"/>
      <c r="RBS133"/>
      <c r="RBU133"/>
      <c r="RBW133"/>
      <c r="RBY133"/>
      <c r="RCA133"/>
      <c r="RCC133"/>
      <c r="RCE133"/>
      <c r="RCG133"/>
      <c r="RCI133"/>
      <c r="RCK133"/>
      <c r="RCM133"/>
      <c r="RCO133"/>
      <c r="RCQ133"/>
      <c r="RCS133"/>
      <c r="RCU133"/>
      <c r="RCW133"/>
      <c r="RCY133"/>
      <c r="RDA133"/>
      <c r="RDC133"/>
      <c r="RDE133"/>
      <c r="RDG133"/>
      <c r="RDI133"/>
      <c r="RDK133"/>
      <c r="RDM133"/>
      <c r="RDO133"/>
      <c r="RDQ133"/>
      <c r="RDS133"/>
      <c r="RDU133"/>
      <c r="RDW133"/>
      <c r="RDY133"/>
      <c r="REA133"/>
      <c r="REC133"/>
      <c r="REE133"/>
      <c r="REG133"/>
      <c r="REI133"/>
      <c r="REK133"/>
      <c r="REM133"/>
      <c r="REO133"/>
      <c r="REQ133"/>
      <c r="RES133"/>
      <c r="REU133"/>
      <c r="REW133"/>
      <c r="REY133"/>
      <c r="RFA133"/>
      <c r="RFC133"/>
      <c r="RFE133"/>
      <c r="RFG133"/>
      <c r="RFI133"/>
      <c r="RFK133"/>
      <c r="RFM133"/>
      <c r="RFO133"/>
      <c r="RFQ133"/>
      <c r="RFS133"/>
      <c r="RFU133"/>
      <c r="RFW133"/>
      <c r="RFY133"/>
      <c r="RGA133"/>
      <c r="RGC133"/>
      <c r="RGE133"/>
      <c r="RGG133"/>
      <c r="RGI133"/>
      <c r="RGK133"/>
      <c r="RGM133"/>
      <c r="RGO133"/>
      <c r="RGQ133"/>
      <c r="RGS133"/>
      <c r="RGU133"/>
      <c r="RGW133"/>
      <c r="RGY133"/>
      <c r="RHA133"/>
      <c r="RHC133"/>
      <c r="RHE133"/>
      <c r="RHG133"/>
      <c r="RHI133"/>
      <c r="RHK133"/>
      <c r="RHM133"/>
      <c r="RHO133"/>
      <c r="RHQ133"/>
      <c r="RHS133"/>
      <c r="RHU133"/>
      <c r="RHW133"/>
      <c r="RHY133"/>
      <c r="RIA133"/>
      <c r="RIC133"/>
      <c r="RIE133"/>
      <c r="RIG133"/>
      <c r="RII133"/>
      <c r="RIK133"/>
      <c r="RIM133"/>
      <c r="RIO133"/>
      <c r="RIQ133"/>
      <c r="RIS133"/>
      <c r="RIU133"/>
      <c r="RIW133"/>
      <c r="RIY133"/>
      <c r="RJA133"/>
      <c r="RJC133"/>
      <c r="RJE133"/>
      <c r="RJG133"/>
      <c r="RJI133"/>
      <c r="RJK133"/>
      <c r="RJM133"/>
      <c r="RJO133"/>
      <c r="RJQ133"/>
      <c r="RJS133"/>
      <c r="RJU133"/>
      <c r="RJW133"/>
      <c r="RJY133"/>
      <c r="RKA133"/>
      <c r="RKC133"/>
      <c r="RKE133"/>
      <c r="RKG133"/>
      <c r="RKI133"/>
      <c r="RKK133"/>
      <c r="RKM133"/>
      <c r="RKO133"/>
      <c r="RKQ133"/>
      <c r="RKS133"/>
      <c r="RKU133"/>
      <c r="RKW133"/>
      <c r="RKY133"/>
      <c r="RLA133"/>
      <c r="RLC133"/>
      <c r="RLE133"/>
      <c r="RLG133"/>
      <c r="RLI133"/>
      <c r="RLK133"/>
      <c r="RLM133"/>
      <c r="RLO133"/>
      <c r="RLQ133"/>
      <c r="RLS133"/>
      <c r="RLU133"/>
      <c r="RLW133"/>
      <c r="RLY133"/>
      <c r="RMA133"/>
      <c r="RMC133"/>
      <c r="RME133"/>
      <c r="RMG133"/>
      <c r="RMI133"/>
      <c r="RMK133"/>
      <c r="RMM133"/>
      <c r="RMO133"/>
      <c r="RMQ133"/>
      <c r="RMS133"/>
      <c r="RMU133"/>
      <c r="RMW133"/>
      <c r="RMY133"/>
      <c r="RNA133"/>
      <c r="RNC133"/>
      <c r="RNE133"/>
      <c r="RNG133"/>
      <c r="RNI133"/>
      <c r="RNK133"/>
      <c r="RNM133"/>
      <c r="RNO133"/>
      <c r="RNQ133"/>
      <c r="RNS133"/>
      <c r="RNU133"/>
      <c r="RNW133"/>
      <c r="RNY133"/>
      <c r="ROA133"/>
      <c r="ROC133"/>
      <c r="ROE133"/>
      <c r="ROG133"/>
      <c r="ROI133"/>
      <c r="ROK133"/>
      <c r="ROM133"/>
      <c r="ROO133"/>
      <c r="ROQ133"/>
      <c r="ROS133"/>
      <c r="ROU133"/>
      <c r="ROW133"/>
      <c r="ROY133"/>
      <c r="RPA133"/>
      <c r="RPC133"/>
      <c r="RPE133"/>
      <c r="RPG133"/>
      <c r="RPI133"/>
      <c r="RPK133"/>
      <c r="RPM133"/>
      <c r="RPO133"/>
      <c r="RPQ133"/>
      <c r="RPS133"/>
      <c r="RPU133"/>
      <c r="RPW133"/>
      <c r="RPY133"/>
      <c r="RQA133"/>
      <c r="RQC133"/>
      <c r="RQE133"/>
      <c r="RQG133"/>
      <c r="RQI133"/>
      <c r="RQK133"/>
      <c r="RQM133"/>
      <c r="RQO133"/>
      <c r="RQQ133"/>
      <c r="RQS133"/>
      <c r="RQU133"/>
      <c r="RQW133"/>
      <c r="RQY133"/>
      <c r="RRA133"/>
      <c r="RRC133"/>
      <c r="RRE133"/>
      <c r="RRG133"/>
      <c r="RRI133"/>
      <c r="RRK133"/>
      <c r="RRM133"/>
      <c r="RRO133"/>
      <c r="RRQ133"/>
      <c r="RRS133"/>
      <c r="RRU133"/>
      <c r="RRW133"/>
      <c r="RRY133"/>
      <c r="RSA133"/>
      <c r="RSC133"/>
      <c r="RSE133"/>
      <c r="RSG133"/>
      <c r="RSI133"/>
      <c r="RSK133"/>
      <c r="RSM133"/>
      <c r="RSO133"/>
      <c r="RSQ133"/>
      <c r="RSS133"/>
      <c r="RSU133"/>
      <c r="RSW133"/>
      <c r="RSY133"/>
      <c r="RTA133"/>
      <c r="RTC133"/>
      <c r="RTE133"/>
      <c r="RTG133"/>
      <c r="RTI133"/>
      <c r="RTK133"/>
      <c r="RTM133"/>
      <c r="RTO133"/>
      <c r="RTQ133"/>
      <c r="RTS133"/>
      <c r="RTU133"/>
      <c r="RTW133"/>
      <c r="RTY133"/>
      <c r="RUA133"/>
      <c r="RUC133"/>
      <c r="RUE133"/>
      <c r="RUG133"/>
      <c r="RUI133"/>
      <c r="RUK133"/>
      <c r="RUM133"/>
      <c r="RUO133"/>
      <c r="RUQ133"/>
      <c r="RUS133"/>
      <c r="RUU133"/>
      <c r="RUW133"/>
      <c r="RUY133"/>
      <c r="RVA133"/>
      <c r="RVC133"/>
      <c r="RVE133"/>
      <c r="RVG133"/>
      <c r="RVI133"/>
      <c r="RVK133"/>
      <c r="RVM133"/>
      <c r="RVO133"/>
      <c r="RVQ133"/>
      <c r="RVS133"/>
      <c r="RVU133"/>
      <c r="RVW133"/>
      <c r="RVY133"/>
      <c r="RWA133"/>
      <c r="RWC133"/>
      <c r="RWE133"/>
      <c r="RWG133"/>
      <c r="RWI133"/>
      <c r="RWK133"/>
      <c r="RWM133"/>
      <c r="RWO133"/>
      <c r="RWQ133"/>
      <c r="RWS133"/>
      <c r="RWU133"/>
      <c r="RWW133"/>
      <c r="RWY133"/>
      <c r="RXA133"/>
      <c r="RXC133"/>
      <c r="RXE133"/>
      <c r="RXG133"/>
      <c r="RXI133"/>
      <c r="RXK133"/>
      <c r="RXM133"/>
      <c r="RXO133"/>
      <c r="RXQ133"/>
      <c r="RXS133"/>
      <c r="RXU133"/>
      <c r="RXW133"/>
      <c r="RXY133"/>
      <c r="RYA133"/>
      <c r="RYC133"/>
      <c r="RYE133"/>
      <c r="RYG133"/>
      <c r="RYI133"/>
      <c r="RYK133"/>
      <c r="RYM133"/>
      <c r="RYO133"/>
      <c r="RYQ133"/>
      <c r="RYS133"/>
      <c r="RYU133"/>
      <c r="RYW133"/>
      <c r="RYY133"/>
      <c r="RZA133"/>
      <c r="RZC133"/>
      <c r="RZE133"/>
      <c r="RZG133"/>
      <c r="RZI133"/>
      <c r="RZK133"/>
      <c r="RZM133"/>
      <c r="RZO133"/>
      <c r="RZQ133"/>
      <c r="RZS133"/>
      <c r="RZU133"/>
      <c r="RZW133"/>
      <c r="RZY133"/>
      <c r="SAA133"/>
      <c r="SAC133"/>
      <c r="SAE133"/>
      <c r="SAG133"/>
      <c r="SAI133"/>
      <c r="SAK133"/>
      <c r="SAM133"/>
      <c r="SAO133"/>
      <c r="SAQ133"/>
      <c r="SAS133"/>
      <c r="SAU133"/>
      <c r="SAW133"/>
      <c r="SAY133"/>
      <c r="SBA133"/>
      <c r="SBC133"/>
      <c r="SBE133"/>
      <c r="SBG133"/>
      <c r="SBI133"/>
      <c r="SBK133"/>
      <c r="SBM133"/>
      <c r="SBO133"/>
      <c r="SBQ133"/>
      <c r="SBS133"/>
      <c r="SBU133"/>
      <c r="SBW133"/>
      <c r="SBY133"/>
      <c r="SCA133"/>
      <c r="SCC133"/>
      <c r="SCE133"/>
      <c r="SCG133"/>
      <c r="SCI133"/>
      <c r="SCK133"/>
      <c r="SCM133"/>
      <c r="SCO133"/>
      <c r="SCQ133"/>
      <c r="SCS133"/>
      <c r="SCU133"/>
      <c r="SCW133"/>
      <c r="SCY133"/>
      <c r="SDA133"/>
      <c r="SDC133"/>
      <c r="SDE133"/>
      <c r="SDG133"/>
      <c r="SDI133"/>
      <c r="SDK133"/>
      <c r="SDM133"/>
      <c r="SDO133"/>
      <c r="SDQ133"/>
      <c r="SDS133"/>
      <c r="SDU133"/>
      <c r="SDW133"/>
      <c r="SDY133"/>
      <c r="SEA133"/>
      <c r="SEC133"/>
      <c r="SEE133"/>
      <c r="SEG133"/>
      <c r="SEI133"/>
      <c r="SEK133"/>
      <c r="SEM133"/>
      <c r="SEO133"/>
      <c r="SEQ133"/>
      <c r="SES133"/>
      <c r="SEU133"/>
      <c r="SEW133"/>
      <c r="SEY133"/>
      <c r="SFA133"/>
      <c r="SFC133"/>
      <c r="SFE133"/>
      <c r="SFG133"/>
      <c r="SFI133"/>
      <c r="SFK133"/>
      <c r="SFM133"/>
      <c r="SFO133"/>
      <c r="SFQ133"/>
      <c r="SFS133"/>
      <c r="SFU133"/>
      <c r="SFW133"/>
      <c r="SFY133"/>
      <c r="SGA133"/>
      <c r="SGC133"/>
      <c r="SGE133"/>
      <c r="SGG133"/>
      <c r="SGI133"/>
      <c r="SGK133"/>
      <c r="SGM133"/>
      <c r="SGO133"/>
      <c r="SGQ133"/>
      <c r="SGS133"/>
      <c r="SGU133"/>
      <c r="SGW133"/>
      <c r="SGY133"/>
      <c r="SHA133"/>
      <c r="SHC133"/>
      <c r="SHE133"/>
      <c r="SHG133"/>
      <c r="SHI133"/>
      <c r="SHK133"/>
      <c r="SHM133"/>
      <c r="SHO133"/>
      <c r="SHQ133"/>
      <c r="SHS133"/>
      <c r="SHU133"/>
      <c r="SHW133"/>
      <c r="SHY133"/>
      <c r="SIA133"/>
      <c r="SIC133"/>
      <c r="SIE133"/>
      <c r="SIG133"/>
      <c r="SII133"/>
      <c r="SIK133"/>
      <c r="SIM133"/>
      <c r="SIO133"/>
      <c r="SIQ133"/>
      <c r="SIS133"/>
      <c r="SIU133"/>
      <c r="SIW133"/>
      <c r="SIY133"/>
      <c r="SJA133"/>
      <c r="SJC133"/>
      <c r="SJE133"/>
      <c r="SJG133"/>
      <c r="SJI133"/>
      <c r="SJK133"/>
      <c r="SJM133"/>
      <c r="SJO133"/>
      <c r="SJQ133"/>
      <c r="SJS133"/>
      <c r="SJU133"/>
      <c r="SJW133"/>
      <c r="SJY133"/>
      <c r="SKA133"/>
      <c r="SKC133"/>
      <c r="SKE133"/>
      <c r="SKG133"/>
      <c r="SKI133"/>
      <c r="SKK133"/>
      <c r="SKM133"/>
      <c r="SKO133"/>
      <c r="SKQ133"/>
      <c r="SKS133"/>
      <c r="SKU133"/>
      <c r="SKW133"/>
      <c r="SKY133"/>
      <c r="SLA133"/>
      <c r="SLC133"/>
      <c r="SLE133"/>
      <c r="SLG133"/>
      <c r="SLI133"/>
      <c r="SLK133"/>
      <c r="SLM133"/>
      <c r="SLO133"/>
      <c r="SLQ133"/>
      <c r="SLS133"/>
      <c r="SLU133"/>
      <c r="SLW133"/>
      <c r="SLY133"/>
      <c r="SMA133"/>
      <c r="SMC133"/>
      <c r="SME133"/>
      <c r="SMG133"/>
      <c r="SMI133"/>
      <c r="SMK133"/>
      <c r="SMM133"/>
      <c r="SMO133"/>
      <c r="SMQ133"/>
      <c r="SMS133"/>
      <c r="SMU133"/>
      <c r="SMW133"/>
      <c r="SMY133"/>
      <c r="SNA133"/>
      <c r="SNC133"/>
      <c r="SNE133"/>
      <c r="SNG133"/>
      <c r="SNI133"/>
      <c r="SNK133"/>
      <c r="SNM133"/>
      <c r="SNO133"/>
      <c r="SNQ133"/>
      <c r="SNS133"/>
      <c r="SNU133"/>
      <c r="SNW133"/>
      <c r="SNY133"/>
      <c r="SOA133"/>
      <c r="SOC133"/>
      <c r="SOE133"/>
      <c r="SOG133"/>
      <c r="SOI133"/>
      <c r="SOK133"/>
      <c r="SOM133"/>
      <c r="SOO133"/>
      <c r="SOQ133"/>
      <c r="SOS133"/>
      <c r="SOU133"/>
      <c r="SOW133"/>
      <c r="SOY133"/>
      <c r="SPA133"/>
      <c r="SPC133"/>
      <c r="SPE133"/>
      <c r="SPG133"/>
      <c r="SPI133"/>
      <c r="SPK133"/>
      <c r="SPM133"/>
      <c r="SPO133"/>
      <c r="SPQ133"/>
      <c r="SPS133"/>
      <c r="SPU133"/>
      <c r="SPW133"/>
      <c r="SPY133"/>
      <c r="SQA133"/>
      <c r="SQC133"/>
      <c r="SQE133"/>
      <c r="SQG133"/>
      <c r="SQI133"/>
      <c r="SQK133"/>
      <c r="SQM133"/>
      <c r="SQO133"/>
      <c r="SQQ133"/>
      <c r="SQS133"/>
      <c r="SQU133"/>
      <c r="SQW133"/>
      <c r="SQY133"/>
      <c r="SRA133"/>
      <c r="SRC133"/>
      <c r="SRE133"/>
      <c r="SRG133"/>
      <c r="SRI133"/>
      <c r="SRK133"/>
      <c r="SRM133"/>
      <c r="SRO133"/>
      <c r="SRQ133"/>
      <c r="SRS133"/>
      <c r="SRU133"/>
      <c r="SRW133"/>
      <c r="SRY133"/>
      <c r="SSA133"/>
      <c r="SSC133"/>
      <c r="SSE133"/>
      <c r="SSG133"/>
      <c r="SSI133"/>
      <c r="SSK133"/>
      <c r="SSM133"/>
      <c r="SSO133"/>
      <c r="SSQ133"/>
      <c r="SSS133"/>
      <c r="SSU133"/>
      <c r="SSW133"/>
      <c r="SSY133"/>
      <c r="STA133"/>
      <c r="STC133"/>
      <c r="STE133"/>
      <c r="STG133"/>
      <c r="STI133"/>
      <c r="STK133"/>
      <c r="STM133"/>
      <c r="STO133"/>
      <c r="STQ133"/>
      <c r="STS133"/>
      <c r="STU133"/>
      <c r="STW133"/>
      <c r="STY133"/>
      <c r="SUA133"/>
      <c r="SUC133"/>
      <c r="SUE133"/>
      <c r="SUG133"/>
      <c r="SUI133"/>
      <c r="SUK133"/>
      <c r="SUM133"/>
      <c r="SUO133"/>
      <c r="SUQ133"/>
      <c r="SUS133"/>
      <c r="SUU133"/>
      <c r="SUW133"/>
      <c r="SUY133"/>
      <c r="SVA133"/>
      <c r="SVC133"/>
      <c r="SVE133"/>
      <c r="SVG133"/>
      <c r="SVI133"/>
      <c r="SVK133"/>
      <c r="SVM133"/>
      <c r="SVO133"/>
      <c r="SVQ133"/>
      <c r="SVS133"/>
      <c r="SVU133"/>
      <c r="SVW133"/>
      <c r="SVY133"/>
      <c r="SWA133"/>
      <c r="SWC133"/>
      <c r="SWE133"/>
      <c r="SWG133"/>
      <c r="SWI133"/>
      <c r="SWK133"/>
      <c r="SWM133"/>
      <c r="SWO133"/>
      <c r="SWQ133"/>
      <c r="SWS133"/>
      <c r="SWU133"/>
      <c r="SWW133"/>
      <c r="SWY133"/>
      <c r="SXA133"/>
      <c r="SXC133"/>
      <c r="SXE133"/>
      <c r="SXG133"/>
      <c r="SXI133"/>
      <c r="SXK133"/>
      <c r="SXM133"/>
      <c r="SXO133"/>
      <c r="SXQ133"/>
      <c r="SXS133"/>
      <c r="SXU133"/>
      <c r="SXW133"/>
      <c r="SXY133"/>
      <c r="SYA133"/>
      <c r="SYC133"/>
      <c r="SYE133"/>
      <c r="SYG133"/>
      <c r="SYI133"/>
      <c r="SYK133"/>
      <c r="SYM133"/>
      <c r="SYO133"/>
      <c r="SYQ133"/>
      <c r="SYS133"/>
      <c r="SYU133"/>
      <c r="SYW133"/>
      <c r="SYY133"/>
      <c r="SZA133"/>
      <c r="SZC133"/>
      <c r="SZE133"/>
      <c r="SZG133"/>
      <c r="SZI133"/>
      <c r="SZK133"/>
      <c r="SZM133"/>
      <c r="SZO133"/>
      <c r="SZQ133"/>
      <c r="SZS133"/>
      <c r="SZU133"/>
      <c r="SZW133"/>
      <c r="SZY133"/>
      <c r="TAA133"/>
      <c r="TAC133"/>
      <c r="TAE133"/>
      <c r="TAG133"/>
      <c r="TAI133"/>
      <c r="TAK133"/>
      <c r="TAM133"/>
      <c r="TAO133"/>
      <c r="TAQ133"/>
      <c r="TAS133"/>
      <c r="TAU133"/>
      <c r="TAW133"/>
      <c r="TAY133"/>
      <c r="TBA133"/>
      <c r="TBC133"/>
      <c r="TBE133"/>
      <c r="TBG133"/>
      <c r="TBI133"/>
      <c r="TBK133"/>
      <c r="TBM133"/>
      <c r="TBO133"/>
      <c r="TBQ133"/>
      <c r="TBS133"/>
      <c r="TBU133"/>
      <c r="TBW133"/>
      <c r="TBY133"/>
      <c r="TCA133"/>
      <c r="TCC133"/>
      <c r="TCE133"/>
      <c r="TCG133"/>
      <c r="TCI133"/>
      <c r="TCK133"/>
      <c r="TCM133"/>
      <c r="TCO133"/>
      <c r="TCQ133"/>
      <c r="TCS133"/>
      <c r="TCU133"/>
      <c r="TCW133"/>
      <c r="TCY133"/>
      <c r="TDA133"/>
      <c r="TDC133"/>
      <c r="TDE133"/>
      <c r="TDG133"/>
      <c r="TDI133"/>
      <c r="TDK133"/>
      <c r="TDM133"/>
      <c r="TDO133"/>
      <c r="TDQ133"/>
      <c r="TDS133"/>
      <c r="TDU133"/>
      <c r="TDW133"/>
      <c r="TDY133"/>
      <c r="TEA133"/>
      <c r="TEC133"/>
      <c r="TEE133"/>
      <c r="TEG133"/>
      <c r="TEI133"/>
      <c r="TEK133"/>
      <c r="TEM133"/>
      <c r="TEO133"/>
      <c r="TEQ133"/>
      <c r="TES133"/>
      <c r="TEU133"/>
      <c r="TEW133"/>
      <c r="TEY133"/>
      <c r="TFA133"/>
      <c r="TFC133"/>
      <c r="TFE133"/>
      <c r="TFG133"/>
      <c r="TFI133"/>
      <c r="TFK133"/>
      <c r="TFM133"/>
      <c r="TFO133"/>
      <c r="TFQ133"/>
      <c r="TFS133"/>
      <c r="TFU133"/>
      <c r="TFW133"/>
      <c r="TFY133"/>
      <c r="TGA133"/>
      <c r="TGC133"/>
      <c r="TGE133"/>
      <c r="TGG133"/>
      <c r="TGI133"/>
      <c r="TGK133"/>
      <c r="TGM133"/>
      <c r="TGO133"/>
      <c r="TGQ133"/>
      <c r="TGS133"/>
      <c r="TGU133"/>
      <c r="TGW133"/>
      <c r="TGY133"/>
      <c r="THA133"/>
      <c r="THC133"/>
      <c r="THE133"/>
      <c r="THG133"/>
      <c r="THI133"/>
      <c r="THK133"/>
      <c r="THM133"/>
      <c r="THO133"/>
      <c r="THQ133"/>
      <c r="THS133"/>
      <c r="THU133"/>
      <c r="THW133"/>
      <c r="THY133"/>
      <c r="TIA133"/>
      <c r="TIC133"/>
      <c r="TIE133"/>
      <c r="TIG133"/>
      <c r="TII133"/>
      <c r="TIK133"/>
      <c r="TIM133"/>
      <c r="TIO133"/>
      <c r="TIQ133"/>
      <c r="TIS133"/>
      <c r="TIU133"/>
      <c r="TIW133"/>
      <c r="TIY133"/>
      <c r="TJA133"/>
      <c r="TJC133"/>
      <c r="TJE133"/>
      <c r="TJG133"/>
      <c r="TJI133"/>
      <c r="TJK133"/>
      <c r="TJM133"/>
      <c r="TJO133"/>
      <c r="TJQ133"/>
      <c r="TJS133"/>
      <c r="TJU133"/>
      <c r="TJW133"/>
      <c r="TJY133"/>
      <c r="TKA133"/>
      <c r="TKC133"/>
      <c r="TKE133"/>
      <c r="TKG133"/>
      <c r="TKI133"/>
      <c r="TKK133"/>
      <c r="TKM133"/>
      <c r="TKO133"/>
      <c r="TKQ133"/>
      <c r="TKS133"/>
      <c r="TKU133"/>
      <c r="TKW133"/>
      <c r="TKY133"/>
      <c r="TLA133"/>
      <c r="TLC133"/>
      <c r="TLE133"/>
      <c r="TLG133"/>
      <c r="TLI133"/>
      <c r="TLK133"/>
      <c r="TLM133"/>
      <c r="TLO133"/>
      <c r="TLQ133"/>
      <c r="TLS133"/>
      <c r="TLU133"/>
      <c r="TLW133"/>
      <c r="TLY133"/>
      <c r="TMA133"/>
      <c r="TMC133"/>
      <c r="TME133"/>
      <c r="TMG133"/>
      <c r="TMI133"/>
      <c r="TMK133"/>
      <c r="TMM133"/>
      <c r="TMO133"/>
      <c r="TMQ133"/>
      <c r="TMS133"/>
      <c r="TMU133"/>
      <c r="TMW133"/>
      <c r="TMY133"/>
      <c r="TNA133"/>
      <c r="TNC133"/>
      <c r="TNE133"/>
      <c r="TNG133"/>
      <c r="TNI133"/>
      <c r="TNK133"/>
      <c r="TNM133"/>
      <c r="TNO133"/>
      <c r="TNQ133"/>
      <c r="TNS133"/>
      <c r="TNU133"/>
      <c r="TNW133"/>
      <c r="TNY133"/>
      <c r="TOA133"/>
      <c r="TOC133"/>
      <c r="TOE133"/>
      <c r="TOG133"/>
      <c r="TOI133"/>
      <c r="TOK133"/>
      <c r="TOM133"/>
      <c r="TOO133"/>
      <c r="TOQ133"/>
      <c r="TOS133"/>
      <c r="TOU133"/>
      <c r="TOW133"/>
      <c r="TOY133"/>
      <c r="TPA133"/>
      <c r="TPC133"/>
      <c r="TPE133"/>
      <c r="TPG133"/>
      <c r="TPI133"/>
      <c r="TPK133"/>
      <c r="TPM133"/>
      <c r="TPO133"/>
      <c r="TPQ133"/>
      <c r="TPS133"/>
      <c r="TPU133"/>
      <c r="TPW133"/>
      <c r="TPY133"/>
      <c r="TQA133"/>
      <c r="TQC133"/>
      <c r="TQE133"/>
      <c r="TQG133"/>
      <c r="TQI133"/>
      <c r="TQK133"/>
      <c r="TQM133"/>
      <c r="TQO133"/>
      <c r="TQQ133"/>
      <c r="TQS133"/>
      <c r="TQU133"/>
      <c r="TQW133"/>
      <c r="TQY133"/>
      <c r="TRA133"/>
      <c r="TRC133"/>
      <c r="TRE133"/>
      <c r="TRG133"/>
      <c r="TRI133"/>
      <c r="TRK133"/>
      <c r="TRM133"/>
      <c r="TRO133"/>
      <c r="TRQ133"/>
      <c r="TRS133"/>
      <c r="TRU133"/>
      <c r="TRW133"/>
      <c r="TRY133"/>
      <c r="TSA133"/>
      <c r="TSC133"/>
      <c r="TSE133"/>
      <c r="TSG133"/>
      <c r="TSI133"/>
      <c r="TSK133"/>
      <c r="TSM133"/>
      <c r="TSO133"/>
      <c r="TSQ133"/>
      <c r="TSS133"/>
      <c r="TSU133"/>
      <c r="TSW133"/>
      <c r="TSY133"/>
      <c r="TTA133"/>
      <c r="TTC133"/>
      <c r="TTE133"/>
      <c r="TTG133"/>
      <c r="TTI133"/>
      <c r="TTK133"/>
      <c r="TTM133"/>
      <c r="TTO133"/>
      <c r="TTQ133"/>
      <c r="TTS133"/>
      <c r="TTU133"/>
      <c r="TTW133"/>
      <c r="TTY133"/>
      <c r="TUA133"/>
      <c r="TUC133"/>
      <c r="TUE133"/>
      <c r="TUG133"/>
      <c r="TUI133"/>
      <c r="TUK133"/>
      <c r="TUM133"/>
      <c r="TUO133"/>
      <c r="TUQ133"/>
      <c r="TUS133"/>
      <c r="TUU133"/>
      <c r="TUW133"/>
      <c r="TUY133"/>
      <c r="TVA133"/>
      <c r="TVC133"/>
      <c r="TVE133"/>
      <c r="TVG133"/>
      <c r="TVI133"/>
      <c r="TVK133"/>
      <c r="TVM133"/>
      <c r="TVO133"/>
      <c r="TVQ133"/>
      <c r="TVS133"/>
      <c r="TVU133"/>
      <c r="TVW133"/>
      <c r="TVY133"/>
      <c r="TWA133"/>
      <c r="TWC133"/>
      <c r="TWE133"/>
      <c r="TWG133"/>
      <c r="TWI133"/>
      <c r="TWK133"/>
      <c r="TWM133"/>
      <c r="TWO133"/>
      <c r="TWQ133"/>
      <c r="TWS133"/>
      <c r="TWU133"/>
      <c r="TWW133"/>
      <c r="TWY133"/>
      <c r="TXA133"/>
      <c r="TXC133"/>
      <c r="TXE133"/>
      <c r="TXG133"/>
      <c r="TXI133"/>
      <c r="TXK133"/>
      <c r="TXM133"/>
      <c r="TXO133"/>
      <c r="TXQ133"/>
      <c r="TXS133"/>
      <c r="TXU133"/>
      <c r="TXW133"/>
      <c r="TXY133"/>
      <c r="TYA133"/>
      <c r="TYC133"/>
      <c r="TYE133"/>
      <c r="TYG133"/>
      <c r="TYI133"/>
      <c r="TYK133"/>
      <c r="TYM133"/>
      <c r="TYO133"/>
      <c r="TYQ133"/>
      <c r="TYS133"/>
      <c r="TYU133"/>
      <c r="TYW133"/>
      <c r="TYY133"/>
      <c r="TZA133"/>
      <c r="TZC133"/>
      <c r="TZE133"/>
      <c r="TZG133"/>
      <c r="TZI133"/>
      <c r="TZK133"/>
      <c r="TZM133"/>
      <c r="TZO133"/>
      <c r="TZQ133"/>
      <c r="TZS133"/>
      <c r="TZU133"/>
      <c r="TZW133"/>
      <c r="TZY133"/>
      <c r="UAA133"/>
      <c r="UAC133"/>
      <c r="UAE133"/>
      <c r="UAG133"/>
      <c r="UAI133"/>
      <c r="UAK133"/>
      <c r="UAM133"/>
      <c r="UAO133"/>
      <c r="UAQ133"/>
      <c r="UAS133"/>
      <c r="UAU133"/>
      <c r="UAW133"/>
      <c r="UAY133"/>
      <c r="UBA133"/>
      <c r="UBC133"/>
      <c r="UBE133"/>
      <c r="UBG133"/>
      <c r="UBI133"/>
      <c r="UBK133"/>
      <c r="UBM133"/>
      <c r="UBO133"/>
      <c r="UBQ133"/>
      <c r="UBS133"/>
      <c r="UBU133"/>
      <c r="UBW133"/>
      <c r="UBY133"/>
      <c r="UCA133"/>
      <c r="UCC133"/>
      <c r="UCE133"/>
      <c r="UCG133"/>
      <c r="UCI133"/>
      <c r="UCK133"/>
      <c r="UCM133"/>
      <c r="UCO133"/>
      <c r="UCQ133"/>
      <c r="UCS133"/>
      <c r="UCU133"/>
      <c r="UCW133"/>
      <c r="UCY133"/>
      <c r="UDA133"/>
      <c r="UDC133"/>
      <c r="UDE133"/>
      <c r="UDG133"/>
      <c r="UDI133"/>
      <c r="UDK133"/>
      <c r="UDM133"/>
      <c r="UDO133"/>
      <c r="UDQ133"/>
      <c r="UDS133"/>
      <c r="UDU133"/>
      <c r="UDW133"/>
      <c r="UDY133"/>
      <c r="UEA133"/>
      <c r="UEC133"/>
      <c r="UEE133"/>
      <c r="UEG133"/>
      <c r="UEI133"/>
      <c r="UEK133"/>
      <c r="UEM133"/>
      <c r="UEO133"/>
      <c r="UEQ133"/>
      <c r="UES133"/>
      <c r="UEU133"/>
      <c r="UEW133"/>
      <c r="UEY133"/>
      <c r="UFA133"/>
      <c r="UFC133"/>
      <c r="UFE133"/>
      <c r="UFG133"/>
      <c r="UFI133"/>
      <c r="UFK133"/>
      <c r="UFM133"/>
      <c r="UFO133"/>
      <c r="UFQ133"/>
      <c r="UFS133"/>
      <c r="UFU133"/>
      <c r="UFW133"/>
      <c r="UFY133"/>
      <c r="UGA133"/>
      <c r="UGC133"/>
      <c r="UGE133"/>
      <c r="UGG133"/>
      <c r="UGI133"/>
      <c r="UGK133"/>
      <c r="UGM133"/>
      <c r="UGO133"/>
      <c r="UGQ133"/>
      <c r="UGS133"/>
      <c r="UGU133"/>
      <c r="UGW133"/>
      <c r="UGY133"/>
      <c r="UHA133"/>
      <c r="UHC133"/>
      <c r="UHE133"/>
      <c r="UHG133"/>
      <c r="UHI133"/>
      <c r="UHK133"/>
      <c r="UHM133"/>
      <c r="UHO133"/>
      <c r="UHQ133"/>
      <c r="UHS133"/>
      <c r="UHU133"/>
      <c r="UHW133"/>
      <c r="UHY133"/>
      <c r="UIA133"/>
      <c r="UIC133"/>
      <c r="UIE133"/>
      <c r="UIG133"/>
      <c r="UII133"/>
      <c r="UIK133"/>
      <c r="UIM133"/>
      <c r="UIO133"/>
      <c r="UIQ133"/>
      <c r="UIS133"/>
      <c r="UIU133"/>
      <c r="UIW133"/>
      <c r="UIY133"/>
      <c r="UJA133"/>
      <c r="UJC133"/>
      <c r="UJE133"/>
      <c r="UJG133"/>
      <c r="UJI133"/>
      <c r="UJK133"/>
      <c r="UJM133"/>
      <c r="UJO133"/>
      <c r="UJQ133"/>
      <c r="UJS133"/>
      <c r="UJU133"/>
      <c r="UJW133"/>
      <c r="UJY133"/>
      <c r="UKA133"/>
      <c r="UKC133"/>
      <c r="UKE133"/>
      <c r="UKG133"/>
      <c r="UKI133"/>
      <c r="UKK133"/>
      <c r="UKM133"/>
      <c r="UKO133"/>
      <c r="UKQ133"/>
      <c r="UKS133"/>
      <c r="UKU133"/>
      <c r="UKW133"/>
      <c r="UKY133"/>
      <c r="ULA133"/>
      <c r="ULC133"/>
      <c r="ULE133"/>
      <c r="ULG133"/>
      <c r="ULI133"/>
      <c r="ULK133"/>
      <c r="ULM133"/>
      <c r="ULO133"/>
      <c r="ULQ133"/>
      <c r="ULS133"/>
      <c r="ULU133"/>
      <c r="ULW133"/>
      <c r="ULY133"/>
      <c r="UMA133"/>
      <c r="UMC133"/>
      <c r="UME133"/>
      <c r="UMG133"/>
      <c r="UMI133"/>
      <c r="UMK133"/>
      <c r="UMM133"/>
      <c r="UMO133"/>
      <c r="UMQ133"/>
      <c r="UMS133"/>
      <c r="UMU133"/>
      <c r="UMW133"/>
      <c r="UMY133"/>
      <c r="UNA133"/>
      <c r="UNC133"/>
      <c r="UNE133"/>
      <c r="UNG133"/>
      <c r="UNI133"/>
      <c r="UNK133"/>
      <c r="UNM133"/>
      <c r="UNO133"/>
      <c r="UNQ133"/>
      <c r="UNS133"/>
      <c r="UNU133"/>
      <c r="UNW133"/>
      <c r="UNY133"/>
      <c r="UOA133"/>
      <c r="UOC133"/>
      <c r="UOE133"/>
      <c r="UOG133"/>
      <c r="UOI133"/>
      <c r="UOK133"/>
      <c r="UOM133"/>
      <c r="UOO133"/>
      <c r="UOQ133"/>
      <c r="UOS133"/>
      <c r="UOU133"/>
      <c r="UOW133"/>
      <c r="UOY133"/>
      <c r="UPA133"/>
      <c r="UPC133"/>
      <c r="UPE133"/>
      <c r="UPG133"/>
      <c r="UPI133"/>
      <c r="UPK133"/>
      <c r="UPM133"/>
      <c r="UPO133"/>
      <c r="UPQ133"/>
      <c r="UPS133"/>
      <c r="UPU133"/>
      <c r="UPW133"/>
      <c r="UPY133"/>
      <c r="UQA133"/>
      <c r="UQC133"/>
      <c r="UQE133"/>
      <c r="UQG133"/>
      <c r="UQI133"/>
      <c r="UQK133"/>
      <c r="UQM133"/>
      <c r="UQO133"/>
      <c r="UQQ133"/>
      <c r="UQS133"/>
      <c r="UQU133"/>
      <c r="UQW133"/>
      <c r="UQY133"/>
      <c r="URA133"/>
      <c r="URC133"/>
      <c r="URE133"/>
      <c r="URG133"/>
      <c r="URI133"/>
      <c r="URK133"/>
      <c r="URM133"/>
      <c r="URO133"/>
      <c r="URQ133"/>
      <c r="URS133"/>
      <c r="URU133"/>
      <c r="URW133"/>
      <c r="URY133"/>
      <c r="USA133"/>
      <c r="USC133"/>
      <c r="USE133"/>
      <c r="USG133"/>
      <c r="USI133"/>
      <c r="USK133"/>
      <c r="USM133"/>
      <c r="USO133"/>
      <c r="USQ133"/>
      <c r="USS133"/>
      <c r="USU133"/>
      <c r="USW133"/>
      <c r="USY133"/>
      <c r="UTA133"/>
      <c r="UTC133"/>
      <c r="UTE133"/>
      <c r="UTG133"/>
      <c r="UTI133"/>
      <c r="UTK133"/>
      <c r="UTM133"/>
      <c r="UTO133"/>
      <c r="UTQ133"/>
      <c r="UTS133"/>
      <c r="UTU133"/>
      <c r="UTW133"/>
      <c r="UTY133"/>
      <c r="UUA133"/>
      <c r="UUC133"/>
      <c r="UUE133"/>
      <c r="UUG133"/>
      <c r="UUI133"/>
      <c r="UUK133"/>
      <c r="UUM133"/>
      <c r="UUO133"/>
      <c r="UUQ133"/>
      <c r="UUS133"/>
      <c r="UUU133"/>
      <c r="UUW133"/>
      <c r="UUY133"/>
      <c r="UVA133"/>
      <c r="UVC133"/>
      <c r="UVE133"/>
      <c r="UVG133"/>
      <c r="UVI133"/>
      <c r="UVK133"/>
      <c r="UVM133"/>
      <c r="UVO133"/>
      <c r="UVQ133"/>
      <c r="UVS133"/>
      <c r="UVU133"/>
      <c r="UVW133"/>
      <c r="UVY133"/>
      <c r="UWA133"/>
      <c r="UWC133"/>
      <c r="UWE133"/>
      <c r="UWG133"/>
      <c r="UWI133"/>
      <c r="UWK133"/>
      <c r="UWM133"/>
      <c r="UWO133"/>
      <c r="UWQ133"/>
      <c r="UWS133"/>
      <c r="UWU133"/>
      <c r="UWW133"/>
      <c r="UWY133"/>
      <c r="UXA133"/>
      <c r="UXC133"/>
      <c r="UXE133"/>
      <c r="UXG133"/>
      <c r="UXI133"/>
      <c r="UXK133"/>
      <c r="UXM133"/>
      <c r="UXO133"/>
      <c r="UXQ133"/>
      <c r="UXS133"/>
      <c r="UXU133"/>
      <c r="UXW133"/>
      <c r="UXY133"/>
      <c r="UYA133"/>
      <c r="UYC133"/>
      <c r="UYE133"/>
      <c r="UYG133"/>
      <c r="UYI133"/>
      <c r="UYK133"/>
      <c r="UYM133"/>
      <c r="UYO133"/>
      <c r="UYQ133"/>
      <c r="UYS133"/>
      <c r="UYU133"/>
      <c r="UYW133"/>
      <c r="UYY133"/>
      <c r="UZA133"/>
      <c r="UZC133"/>
      <c r="UZE133"/>
      <c r="UZG133"/>
      <c r="UZI133"/>
      <c r="UZK133"/>
      <c r="UZM133"/>
      <c r="UZO133"/>
      <c r="UZQ133"/>
      <c r="UZS133"/>
      <c r="UZU133"/>
      <c r="UZW133"/>
      <c r="UZY133"/>
      <c r="VAA133"/>
      <c r="VAC133"/>
      <c r="VAE133"/>
      <c r="VAG133"/>
      <c r="VAI133"/>
      <c r="VAK133"/>
      <c r="VAM133"/>
      <c r="VAO133"/>
      <c r="VAQ133"/>
      <c r="VAS133"/>
      <c r="VAU133"/>
      <c r="VAW133"/>
      <c r="VAY133"/>
      <c r="VBA133"/>
      <c r="VBC133"/>
      <c r="VBE133"/>
      <c r="VBG133"/>
      <c r="VBI133"/>
      <c r="VBK133"/>
      <c r="VBM133"/>
      <c r="VBO133"/>
      <c r="VBQ133"/>
      <c r="VBS133"/>
      <c r="VBU133"/>
      <c r="VBW133"/>
      <c r="VBY133"/>
      <c r="VCA133"/>
      <c r="VCC133"/>
      <c r="VCE133"/>
      <c r="VCG133"/>
      <c r="VCI133"/>
      <c r="VCK133"/>
      <c r="VCM133"/>
      <c r="VCO133"/>
      <c r="VCQ133"/>
      <c r="VCS133"/>
      <c r="VCU133"/>
      <c r="VCW133"/>
      <c r="VCY133"/>
      <c r="VDA133"/>
      <c r="VDC133"/>
      <c r="VDE133"/>
      <c r="VDG133"/>
      <c r="VDI133"/>
      <c r="VDK133"/>
      <c r="VDM133"/>
      <c r="VDO133"/>
      <c r="VDQ133"/>
      <c r="VDS133"/>
      <c r="VDU133"/>
      <c r="VDW133"/>
      <c r="VDY133"/>
      <c r="VEA133"/>
      <c r="VEC133"/>
      <c r="VEE133"/>
      <c r="VEG133"/>
      <c r="VEI133"/>
      <c r="VEK133"/>
      <c r="VEM133"/>
      <c r="VEO133"/>
      <c r="VEQ133"/>
      <c r="VES133"/>
      <c r="VEU133"/>
      <c r="VEW133"/>
      <c r="VEY133"/>
      <c r="VFA133"/>
      <c r="VFC133"/>
      <c r="VFE133"/>
      <c r="VFG133"/>
      <c r="VFI133"/>
      <c r="VFK133"/>
      <c r="VFM133"/>
      <c r="VFO133"/>
      <c r="VFQ133"/>
      <c r="VFS133"/>
      <c r="VFU133"/>
      <c r="VFW133"/>
      <c r="VFY133"/>
      <c r="VGA133"/>
      <c r="VGC133"/>
      <c r="VGE133"/>
      <c r="VGG133"/>
      <c r="VGI133"/>
      <c r="VGK133"/>
      <c r="VGM133"/>
      <c r="VGO133"/>
      <c r="VGQ133"/>
      <c r="VGS133"/>
      <c r="VGU133"/>
      <c r="VGW133"/>
      <c r="VGY133"/>
      <c r="VHA133"/>
      <c r="VHC133"/>
      <c r="VHE133"/>
      <c r="VHG133"/>
      <c r="VHI133"/>
      <c r="VHK133"/>
      <c r="VHM133"/>
      <c r="VHO133"/>
      <c r="VHQ133"/>
      <c r="VHS133"/>
      <c r="VHU133"/>
      <c r="VHW133"/>
      <c r="VHY133"/>
      <c r="VIA133"/>
      <c r="VIC133"/>
      <c r="VIE133"/>
      <c r="VIG133"/>
      <c r="VII133"/>
      <c r="VIK133"/>
      <c r="VIM133"/>
      <c r="VIO133"/>
      <c r="VIQ133"/>
      <c r="VIS133"/>
      <c r="VIU133"/>
      <c r="VIW133"/>
      <c r="VIY133"/>
      <c r="VJA133"/>
      <c r="VJC133"/>
      <c r="VJE133"/>
      <c r="VJG133"/>
      <c r="VJI133"/>
      <c r="VJK133"/>
      <c r="VJM133"/>
      <c r="VJO133"/>
      <c r="VJQ133"/>
      <c r="VJS133"/>
      <c r="VJU133"/>
      <c r="VJW133"/>
      <c r="VJY133"/>
      <c r="VKA133"/>
      <c r="VKC133"/>
      <c r="VKE133"/>
      <c r="VKG133"/>
      <c r="VKI133"/>
      <c r="VKK133"/>
      <c r="VKM133"/>
      <c r="VKO133"/>
      <c r="VKQ133"/>
      <c r="VKS133"/>
      <c r="VKU133"/>
      <c r="VKW133"/>
      <c r="VKY133"/>
      <c r="VLA133"/>
      <c r="VLC133"/>
      <c r="VLE133"/>
      <c r="VLG133"/>
      <c r="VLI133"/>
      <c r="VLK133"/>
      <c r="VLM133"/>
      <c r="VLO133"/>
      <c r="VLQ133"/>
      <c r="VLS133"/>
      <c r="VLU133"/>
      <c r="VLW133"/>
      <c r="VLY133"/>
      <c r="VMA133"/>
      <c r="VMC133"/>
      <c r="VME133"/>
      <c r="VMG133"/>
      <c r="VMI133"/>
      <c r="VMK133"/>
      <c r="VMM133"/>
      <c r="VMO133"/>
      <c r="VMQ133"/>
      <c r="VMS133"/>
      <c r="VMU133"/>
      <c r="VMW133"/>
      <c r="VMY133"/>
      <c r="VNA133"/>
      <c r="VNC133"/>
      <c r="VNE133"/>
      <c r="VNG133"/>
      <c r="VNI133"/>
      <c r="VNK133"/>
      <c r="VNM133"/>
      <c r="VNO133"/>
      <c r="VNQ133"/>
      <c r="VNS133"/>
      <c r="VNU133"/>
      <c r="VNW133"/>
      <c r="VNY133"/>
      <c r="VOA133"/>
      <c r="VOC133"/>
      <c r="VOE133"/>
      <c r="VOG133"/>
      <c r="VOI133"/>
      <c r="VOK133"/>
      <c r="VOM133"/>
      <c r="VOO133"/>
      <c r="VOQ133"/>
      <c r="VOS133"/>
      <c r="VOU133"/>
      <c r="VOW133"/>
      <c r="VOY133"/>
      <c r="VPA133"/>
      <c r="VPC133"/>
      <c r="VPE133"/>
      <c r="VPG133"/>
      <c r="VPI133"/>
      <c r="VPK133"/>
      <c r="VPM133"/>
      <c r="VPO133"/>
      <c r="VPQ133"/>
      <c r="VPS133"/>
      <c r="VPU133"/>
      <c r="VPW133"/>
      <c r="VPY133"/>
      <c r="VQA133"/>
      <c r="VQC133"/>
      <c r="VQE133"/>
      <c r="VQG133"/>
      <c r="VQI133"/>
      <c r="VQK133"/>
      <c r="VQM133"/>
      <c r="VQO133"/>
      <c r="VQQ133"/>
      <c r="VQS133"/>
      <c r="VQU133"/>
      <c r="VQW133"/>
      <c r="VQY133"/>
      <c r="VRA133"/>
      <c r="VRC133"/>
      <c r="VRE133"/>
      <c r="VRG133"/>
      <c r="VRI133"/>
      <c r="VRK133"/>
      <c r="VRM133"/>
      <c r="VRO133"/>
      <c r="VRQ133"/>
      <c r="VRS133"/>
      <c r="VRU133"/>
      <c r="VRW133"/>
      <c r="VRY133"/>
      <c r="VSA133"/>
      <c r="VSC133"/>
      <c r="VSE133"/>
      <c r="VSG133"/>
      <c r="VSI133"/>
      <c r="VSK133"/>
      <c r="VSM133"/>
      <c r="VSO133"/>
      <c r="VSQ133"/>
      <c r="VSS133"/>
      <c r="VSU133"/>
      <c r="VSW133"/>
      <c r="VSY133"/>
      <c r="VTA133"/>
      <c r="VTC133"/>
      <c r="VTE133"/>
      <c r="VTG133"/>
      <c r="VTI133"/>
      <c r="VTK133"/>
      <c r="VTM133"/>
      <c r="VTO133"/>
      <c r="VTQ133"/>
      <c r="VTS133"/>
      <c r="VTU133"/>
      <c r="VTW133"/>
      <c r="VTY133"/>
      <c r="VUA133"/>
      <c r="VUC133"/>
      <c r="VUE133"/>
      <c r="VUG133"/>
      <c r="VUI133"/>
      <c r="VUK133"/>
      <c r="VUM133"/>
      <c r="VUO133"/>
      <c r="VUQ133"/>
      <c r="VUS133"/>
      <c r="VUU133"/>
      <c r="VUW133"/>
      <c r="VUY133"/>
      <c r="VVA133"/>
      <c r="VVC133"/>
      <c r="VVE133"/>
      <c r="VVG133"/>
      <c r="VVI133"/>
      <c r="VVK133"/>
      <c r="VVM133"/>
      <c r="VVO133"/>
      <c r="VVQ133"/>
      <c r="VVS133"/>
      <c r="VVU133"/>
      <c r="VVW133"/>
      <c r="VVY133"/>
      <c r="VWA133"/>
      <c r="VWC133"/>
      <c r="VWE133"/>
      <c r="VWG133"/>
      <c r="VWI133"/>
      <c r="VWK133"/>
      <c r="VWM133"/>
      <c r="VWO133"/>
      <c r="VWQ133"/>
      <c r="VWS133"/>
      <c r="VWU133"/>
      <c r="VWW133"/>
      <c r="VWY133"/>
      <c r="VXA133"/>
      <c r="VXC133"/>
      <c r="VXE133"/>
      <c r="VXG133"/>
      <c r="VXI133"/>
      <c r="VXK133"/>
      <c r="VXM133"/>
      <c r="VXO133"/>
      <c r="VXQ133"/>
      <c r="VXS133"/>
      <c r="VXU133"/>
      <c r="VXW133"/>
      <c r="VXY133"/>
      <c r="VYA133"/>
      <c r="VYC133"/>
      <c r="VYE133"/>
      <c r="VYG133"/>
      <c r="VYI133"/>
      <c r="VYK133"/>
      <c r="VYM133"/>
      <c r="VYO133"/>
      <c r="VYQ133"/>
      <c r="VYS133"/>
      <c r="VYU133"/>
      <c r="VYW133"/>
      <c r="VYY133"/>
      <c r="VZA133"/>
      <c r="VZC133"/>
      <c r="VZE133"/>
      <c r="VZG133"/>
      <c r="VZI133"/>
      <c r="VZK133"/>
      <c r="VZM133"/>
      <c r="VZO133"/>
      <c r="VZQ133"/>
      <c r="VZS133"/>
      <c r="VZU133"/>
      <c r="VZW133"/>
      <c r="VZY133"/>
      <c r="WAA133"/>
      <c r="WAC133"/>
      <c r="WAE133"/>
      <c r="WAG133"/>
      <c r="WAI133"/>
      <c r="WAK133"/>
      <c r="WAM133"/>
      <c r="WAO133"/>
      <c r="WAQ133"/>
      <c r="WAS133"/>
      <c r="WAU133"/>
      <c r="WAW133"/>
      <c r="WAY133"/>
      <c r="WBA133"/>
      <c r="WBC133"/>
      <c r="WBE133"/>
      <c r="WBG133"/>
      <c r="WBI133"/>
      <c r="WBK133"/>
      <c r="WBM133"/>
      <c r="WBO133"/>
      <c r="WBQ133"/>
      <c r="WBS133"/>
      <c r="WBU133"/>
      <c r="WBW133"/>
      <c r="WBY133"/>
      <c r="WCA133"/>
      <c r="WCC133"/>
      <c r="WCE133"/>
      <c r="WCG133"/>
      <c r="WCI133"/>
      <c r="WCK133"/>
      <c r="WCM133"/>
      <c r="WCO133"/>
      <c r="WCQ133"/>
      <c r="WCS133"/>
      <c r="WCU133"/>
      <c r="WCW133"/>
      <c r="WCY133"/>
      <c r="WDA133"/>
      <c r="WDC133"/>
      <c r="WDE133"/>
      <c r="WDG133"/>
      <c r="WDI133"/>
      <c r="WDK133"/>
      <c r="WDM133"/>
      <c r="WDO133"/>
      <c r="WDQ133"/>
      <c r="WDS133"/>
      <c r="WDU133"/>
      <c r="WDW133"/>
      <c r="WDY133"/>
      <c r="WEA133"/>
      <c r="WEC133"/>
      <c r="WEE133"/>
      <c r="WEG133"/>
      <c r="WEI133"/>
      <c r="WEK133"/>
      <c r="WEM133"/>
      <c r="WEO133"/>
      <c r="WEQ133"/>
      <c r="WES133"/>
      <c r="WEU133"/>
      <c r="WEW133"/>
      <c r="WEY133"/>
      <c r="WFA133"/>
      <c r="WFC133"/>
      <c r="WFE133"/>
      <c r="WFG133"/>
      <c r="WFI133"/>
      <c r="WFK133"/>
      <c r="WFM133"/>
      <c r="WFO133"/>
      <c r="WFQ133"/>
      <c r="WFS133"/>
      <c r="WFU133"/>
      <c r="WFW133"/>
      <c r="WFY133"/>
      <c r="WGA133"/>
      <c r="WGC133"/>
      <c r="WGE133"/>
      <c r="WGG133"/>
      <c r="WGI133"/>
      <c r="WGK133"/>
      <c r="WGM133"/>
      <c r="WGO133"/>
      <c r="WGQ133"/>
      <c r="WGS133"/>
      <c r="WGU133"/>
      <c r="WGW133"/>
      <c r="WGY133"/>
      <c r="WHA133"/>
      <c r="WHC133"/>
      <c r="WHE133"/>
      <c r="WHG133"/>
      <c r="WHI133"/>
      <c r="WHK133"/>
      <c r="WHM133"/>
      <c r="WHO133"/>
      <c r="WHQ133"/>
      <c r="WHS133"/>
      <c r="WHU133"/>
      <c r="WHW133"/>
      <c r="WHY133"/>
      <c r="WIA133"/>
      <c r="WIC133"/>
      <c r="WIE133"/>
      <c r="WIG133"/>
      <c r="WII133"/>
      <c r="WIK133"/>
      <c r="WIM133"/>
      <c r="WIO133"/>
      <c r="WIQ133"/>
      <c r="WIS133"/>
      <c r="WIU133"/>
      <c r="WIW133"/>
      <c r="WIY133"/>
      <c r="WJA133"/>
      <c r="WJC133"/>
      <c r="WJE133"/>
      <c r="WJG133"/>
      <c r="WJI133"/>
      <c r="WJK133"/>
      <c r="WJM133"/>
      <c r="WJO133"/>
      <c r="WJQ133"/>
      <c r="WJS133"/>
      <c r="WJU133"/>
      <c r="WJW133"/>
      <c r="WJY133"/>
      <c r="WKA133"/>
      <c r="WKC133"/>
      <c r="WKE133"/>
      <c r="WKG133"/>
      <c r="WKI133"/>
      <c r="WKK133"/>
      <c r="WKM133"/>
      <c r="WKO133"/>
      <c r="WKQ133"/>
      <c r="WKS133"/>
      <c r="WKU133"/>
      <c r="WKW133"/>
      <c r="WKY133"/>
      <c r="WLA133"/>
      <c r="WLC133"/>
      <c r="WLE133"/>
      <c r="WLG133"/>
      <c r="WLI133"/>
      <c r="WLK133"/>
      <c r="WLM133"/>
      <c r="WLO133"/>
      <c r="WLQ133"/>
      <c r="WLS133"/>
      <c r="WLU133"/>
      <c r="WLW133"/>
      <c r="WLY133"/>
      <c r="WMA133"/>
      <c r="WMC133"/>
      <c r="WME133"/>
      <c r="WMG133"/>
      <c r="WMI133"/>
      <c r="WMK133"/>
      <c r="WMM133"/>
      <c r="WMO133"/>
      <c r="WMQ133"/>
      <c r="WMS133"/>
      <c r="WMU133"/>
      <c r="WMW133"/>
      <c r="WMY133"/>
      <c r="WNA133"/>
      <c r="WNC133"/>
      <c r="WNE133"/>
      <c r="WNG133"/>
      <c r="WNI133"/>
      <c r="WNK133"/>
      <c r="WNM133"/>
      <c r="WNO133"/>
      <c r="WNQ133"/>
      <c r="WNS133"/>
      <c r="WNU133"/>
      <c r="WNW133"/>
      <c r="WNY133"/>
      <c r="WOA133"/>
      <c r="WOC133"/>
      <c r="WOE133"/>
      <c r="WOG133"/>
      <c r="WOI133"/>
      <c r="WOK133"/>
      <c r="WOM133"/>
      <c r="WOO133"/>
      <c r="WOQ133"/>
      <c r="WOS133"/>
      <c r="WOU133"/>
      <c r="WOW133"/>
      <c r="WOY133"/>
      <c r="WPA133"/>
      <c r="WPC133"/>
      <c r="WPE133"/>
      <c r="WPG133"/>
      <c r="WPI133"/>
      <c r="WPK133"/>
      <c r="WPM133"/>
      <c r="WPO133"/>
      <c r="WPQ133"/>
      <c r="WPS133"/>
      <c r="WPU133"/>
      <c r="WPW133"/>
      <c r="WPY133"/>
      <c r="WQA133"/>
      <c r="WQC133"/>
      <c r="WQE133"/>
      <c r="WQG133"/>
      <c r="WQI133"/>
      <c r="WQK133"/>
      <c r="WQM133"/>
      <c r="WQO133"/>
      <c r="WQQ133"/>
      <c r="WQS133"/>
      <c r="WQU133"/>
      <c r="WQW133"/>
      <c r="WQY133"/>
      <c r="WRA133"/>
      <c r="WRC133"/>
      <c r="WRE133"/>
      <c r="WRG133"/>
      <c r="WRI133"/>
      <c r="WRK133"/>
      <c r="WRM133"/>
      <c r="WRO133"/>
      <c r="WRQ133"/>
      <c r="WRS133"/>
      <c r="WRU133"/>
      <c r="WRW133"/>
      <c r="WRY133"/>
      <c r="WSA133"/>
      <c r="WSC133"/>
      <c r="WSE133"/>
      <c r="WSG133"/>
      <c r="WSI133"/>
      <c r="WSK133"/>
      <c r="WSM133"/>
      <c r="WSO133"/>
      <c r="WSQ133"/>
      <c r="WSS133"/>
      <c r="WSU133"/>
      <c r="WSW133"/>
      <c r="WSY133"/>
      <c r="WTA133"/>
      <c r="WTC133"/>
      <c r="WTE133"/>
      <c r="WTG133"/>
      <c r="WTI133"/>
      <c r="WTK133"/>
      <c r="WTM133"/>
      <c r="WTO133"/>
      <c r="WTQ133"/>
      <c r="WTS133"/>
      <c r="WTU133"/>
      <c r="WTW133"/>
      <c r="WTY133"/>
      <c r="WUA133"/>
      <c r="WUC133"/>
      <c r="WUE133"/>
      <c r="WUG133"/>
      <c r="WUI133"/>
      <c r="WUK133"/>
      <c r="WUM133"/>
      <c r="WUO133"/>
      <c r="WUQ133"/>
      <c r="WUS133"/>
      <c r="WUU133"/>
      <c r="WUW133"/>
      <c r="WUY133"/>
      <c r="WVA133"/>
      <c r="WVC133"/>
      <c r="WVE133"/>
      <c r="WVG133"/>
      <c r="WVI133"/>
      <c r="WVK133"/>
      <c r="WVM133"/>
      <c r="WVO133"/>
      <c r="WVQ133"/>
      <c r="WVS133"/>
      <c r="WVU133"/>
      <c r="WVW133"/>
      <c r="WVY133"/>
      <c r="WWA133"/>
      <c r="WWC133"/>
      <c r="WWE133"/>
      <c r="WWG133"/>
      <c r="WWI133"/>
      <c r="WWK133"/>
      <c r="WWM133"/>
      <c r="WWO133"/>
      <c r="WWQ133"/>
      <c r="WWS133"/>
      <c r="WWU133"/>
      <c r="WWW133"/>
      <c r="WWY133"/>
      <c r="WXA133"/>
      <c r="WXC133"/>
      <c r="WXE133"/>
      <c r="WXG133"/>
      <c r="WXI133"/>
      <c r="WXK133"/>
      <c r="WXM133"/>
      <c r="WXO133"/>
      <c r="WXQ133"/>
      <c r="WXS133"/>
      <c r="WXU133"/>
      <c r="WXW133"/>
      <c r="WXY133"/>
      <c r="WYA133"/>
      <c r="WYC133"/>
      <c r="WYE133"/>
      <c r="WYG133"/>
      <c r="WYI133"/>
      <c r="WYK133"/>
      <c r="WYM133"/>
      <c r="WYO133"/>
      <c r="WYQ133"/>
      <c r="WYS133"/>
      <c r="WYU133"/>
      <c r="WYW133"/>
      <c r="WYY133"/>
      <c r="WZA133"/>
      <c r="WZC133"/>
      <c r="WZE133"/>
      <c r="WZG133"/>
      <c r="WZI133"/>
      <c r="WZK133"/>
      <c r="WZM133"/>
      <c r="WZO133"/>
      <c r="WZQ133"/>
      <c r="WZS133"/>
      <c r="WZU133"/>
      <c r="WZW133"/>
      <c r="WZY133"/>
      <c r="XAA133"/>
      <c r="XAC133"/>
      <c r="XAE133"/>
      <c r="XAG133"/>
      <c r="XAI133"/>
      <c r="XAK133"/>
      <c r="XAM133"/>
      <c r="XAO133"/>
      <c r="XAQ133"/>
      <c r="XAS133"/>
      <c r="XAU133"/>
      <c r="XAW133"/>
      <c r="XAY133"/>
      <c r="XBA133"/>
      <c r="XBC133"/>
      <c r="XBE133"/>
      <c r="XBG133"/>
      <c r="XBI133"/>
      <c r="XBK133"/>
      <c r="XBM133"/>
      <c r="XBO133"/>
      <c r="XBQ133"/>
      <c r="XBS133"/>
      <c r="XBU133"/>
      <c r="XBW133"/>
      <c r="XBY133"/>
      <c r="XCA133"/>
      <c r="XCC133"/>
      <c r="XCE133"/>
      <c r="XCG133"/>
      <c r="XCI133"/>
      <c r="XCK133"/>
      <c r="XCM133"/>
      <c r="XCO133"/>
      <c r="XCQ133"/>
      <c r="XCS133"/>
      <c r="XCU133"/>
      <c r="XCW133"/>
      <c r="XCY133"/>
      <c r="XDA133"/>
      <c r="XDC133"/>
      <c r="XDE133"/>
      <c r="XDG133"/>
      <c r="XDI133"/>
      <c r="XDK133"/>
      <c r="XDM133"/>
      <c r="XDO133"/>
      <c r="XDQ133"/>
      <c r="XDS133"/>
      <c r="XDU133"/>
      <c r="XDW133"/>
      <c r="XDY133"/>
      <c r="XEA133"/>
      <c r="XEC133"/>
      <c r="XEE133"/>
      <c r="XEG133"/>
      <c r="XEI133"/>
      <c r="XEK133"/>
      <c r="XEM133"/>
      <c r="XEO133"/>
      <c r="XEQ133"/>
      <c r="XES133"/>
      <c r="XEU133"/>
      <c r="XEW133"/>
      <c r="XEY133"/>
      <c r="XFA133"/>
      <c r="XFC133"/>
    </row>
    <row r="134" spans="1:1023 1025:2047 2049:3071 3073:4095 4097:5119 5121:6143 6145:7167 7169:8191 8193:9215 9217:10239 10241:11263 11265:12287 12289:13311 13313:14335 14337:15359 15361:16383" s="55" customFormat="1" ht="19" customHeight="1" x14ac:dyDescent="0.35">
      <c r="A134" s="2" t="s">
        <v>313</v>
      </c>
      <c r="B134" s="227" t="s">
        <v>314</v>
      </c>
      <c r="C134" s="228"/>
      <c r="D134" s="48" t="s">
        <v>60</v>
      </c>
      <c r="E134" s="48" t="s">
        <v>60</v>
      </c>
      <c r="F134" s="48" t="s">
        <v>60</v>
      </c>
      <c r="G134" s="48" t="s">
        <v>60</v>
      </c>
      <c r="H134" s="48" t="s">
        <v>60</v>
      </c>
      <c r="I134" s="48" t="s">
        <v>60</v>
      </c>
      <c r="J134" s="49">
        <v>1</v>
      </c>
      <c r="K134" s="2" t="s">
        <v>308</v>
      </c>
      <c r="L134" s="73"/>
      <c r="M134" s="71"/>
      <c r="N134" s="73"/>
      <c r="O134" s="71"/>
      <c r="P134" s="73"/>
      <c r="Q134" s="71"/>
      <c r="R134" s="73"/>
      <c r="S134" s="71"/>
      <c r="T134" s="73"/>
      <c r="U134" s="71"/>
      <c r="V134" s="73"/>
      <c r="W134" s="71"/>
      <c r="X134" s="73"/>
      <c r="Y134" s="71"/>
      <c r="Z134" s="73"/>
      <c r="AA134" s="71"/>
      <c r="AB134" s="73"/>
      <c r="AC134" s="71"/>
      <c r="AD134" s="73"/>
      <c r="AE134" s="71"/>
      <c r="AF134" s="73"/>
      <c r="AG134" s="71"/>
      <c r="AH134" s="73"/>
      <c r="AI134" s="71"/>
      <c r="AJ134" s="73"/>
      <c r="AK134" s="71"/>
      <c r="AL134" s="73"/>
      <c r="AM134" s="71"/>
      <c r="AN134" s="73"/>
      <c r="AO134" s="71"/>
      <c r="AP134" s="73"/>
      <c r="AQ134" s="71"/>
      <c r="AR134" s="73"/>
      <c r="AS134" s="71"/>
      <c r="AT134" s="73"/>
      <c r="AU134" s="71"/>
      <c r="AV134" s="73"/>
      <c r="AW134" s="71"/>
      <c r="AX134" s="73"/>
      <c r="AY134" s="71"/>
      <c r="AZ134" s="73"/>
      <c r="BA134" s="71"/>
      <c r="BB134" s="73"/>
      <c r="BC134" s="71"/>
      <c r="BD134" s="73"/>
      <c r="BE134" s="71"/>
      <c r="BF134" s="73"/>
      <c r="BG134" s="71"/>
      <c r="BH134" s="73"/>
      <c r="BI134" s="71"/>
      <c r="BJ134" s="73"/>
      <c r="BK134" s="71"/>
      <c r="BL134" s="73"/>
      <c r="BM134" s="71"/>
      <c r="BN134" s="73"/>
      <c r="BO134" s="71"/>
      <c r="BP134" s="73"/>
      <c r="BQ134" s="71"/>
      <c r="BR134" s="73"/>
      <c r="BS134" s="71"/>
      <c r="BT134" s="73"/>
      <c r="BU134" s="71"/>
      <c r="BV134" s="73"/>
      <c r="BW134" s="71"/>
      <c r="BX134" s="73"/>
      <c r="BY134" s="71"/>
      <c r="BZ134" s="73"/>
      <c r="CA134" s="71"/>
      <c r="CB134" s="73"/>
      <c r="CC134" s="71"/>
      <c r="CD134" s="73"/>
      <c r="CE134" s="71"/>
      <c r="CF134" s="73"/>
      <c r="CG134" s="71"/>
      <c r="CH134" s="73"/>
      <c r="CI134" s="71"/>
      <c r="CJ134" s="73"/>
      <c r="CK134" s="71"/>
      <c r="CL134" s="73"/>
      <c r="CM134" s="71"/>
      <c r="CN134" s="73"/>
      <c r="CO134" s="71"/>
      <c r="CP134" s="73"/>
      <c r="CQ134" s="71"/>
      <c r="CR134" s="73"/>
      <c r="CS134" s="71"/>
      <c r="CT134" s="73"/>
      <c r="CU134" s="71"/>
      <c r="CV134" s="73"/>
      <c r="CW134" s="71"/>
      <c r="CX134" s="73"/>
      <c r="CY134" s="71"/>
      <c r="CZ134" s="73"/>
      <c r="DA134" s="71"/>
      <c r="DB134" s="73"/>
      <c r="DC134" s="71"/>
      <c r="DD134" s="73"/>
      <c r="DE134" s="71"/>
      <c r="DF134" s="73"/>
      <c r="DG134" s="71"/>
      <c r="DH134" s="73"/>
      <c r="DI134" s="71"/>
      <c r="DK134"/>
      <c r="DM134"/>
      <c r="DO134"/>
      <c r="DQ134"/>
      <c r="DS134"/>
      <c r="DU134"/>
      <c r="DW134"/>
      <c r="DY134"/>
      <c r="EA134"/>
      <c r="EC134"/>
      <c r="EE134"/>
      <c r="EG134"/>
      <c r="EI134"/>
      <c r="EK134"/>
      <c r="EM134"/>
      <c r="EO134"/>
      <c r="EQ134"/>
      <c r="ES134"/>
      <c r="EU134"/>
      <c r="EW134"/>
      <c r="EY134"/>
      <c r="FA134"/>
      <c r="FC134"/>
      <c r="FE134"/>
      <c r="FG134"/>
      <c r="FI134"/>
      <c r="FK134"/>
      <c r="FM134"/>
      <c r="FO134"/>
      <c r="FQ134"/>
      <c r="FS134"/>
      <c r="FU134"/>
      <c r="FW134"/>
      <c r="FY134"/>
      <c r="GA134"/>
      <c r="GC134"/>
      <c r="GE134"/>
      <c r="GG134"/>
      <c r="GI134"/>
      <c r="GK134"/>
      <c r="GM134"/>
      <c r="GO134"/>
      <c r="GQ134"/>
      <c r="GS134"/>
      <c r="GU134"/>
      <c r="GW134"/>
      <c r="GY134"/>
      <c r="HA134"/>
      <c r="HC134"/>
      <c r="HE134"/>
      <c r="HG134"/>
      <c r="HI134"/>
      <c r="HK134"/>
      <c r="HM134"/>
      <c r="HO134"/>
      <c r="HQ134"/>
      <c r="HS134"/>
      <c r="HU134"/>
      <c r="HW134"/>
      <c r="HY134"/>
      <c r="IA134"/>
      <c r="IC134"/>
      <c r="IE134"/>
      <c r="IG134"/>
      <c r="II134"/>
      <c r="IK134"/>
      <c r="IM134"/>
      <c r="IO134"/>
      <c r="IQ134"/>
      <c r="IS134"/>
      <c r="IU134"/>
      <c r="IW134"/>
      <c r="IY134"/>
      <c r="JA134"/>
      <c r="JC134"/>
      <c r="JE134"/>
      <c r="JG134"/>
      <c r="JI134"/>
      <c r="JK134"/>
      <c r="JM134"/>
      <c r="JO134"/>
      <c r="JQ134"/>
      <c r="JS134"/>
      <c r="JU134"/>
      <c r="JW134"/>
      <c r="JY134"/>
      <c r="KA134"/>
      <c r="KC134"/>
      <c r="KE134"/>
      <c r="KG134"/>
      <c r="KI134"/>
      <c r="KK134"/>
      <c r="KM134"/>
      <c r="KO134"/>
      <c r="KQ134"/>
      <c r="KS134"/>
      <c r="KU134"/>
      <c r="KW134"/>
      <c r="KY134"/>
      <c r="LA134"/>
      <c r="LC134"/>
      <c r="LE134"/>
      <c r="LG134"/>
      <c r="LI134"/>
      <c r="LK134"/>
      <c r="LM134"/>
      <c r="LO134"/>
      <c r="LQ134"/>
      <c r="LS134"/>
      <c r="LU134"/>
      <c r="LW134"/>
      <c r="LY134"/>
      <c r="MA134"/>
      <c r="MC134"/>
      <c r="ME134"/>
      <c r="MG134"/>
      <c r="MI134"/>
      <c r="MK134"/>
      <c r="MM134"/>
      <c r="MO134"/>
      <c r="MQ134"/>
      <c r="MS134"/>
      <c r="MU134"/>
      <c r="MW134"/>
      <c r="MY134"/>
      <c r="NA134"/>
      <c r="NC134"/>
      <c r="NE134"/>
      <c r="NG134"/>
      <c r="NI134"/>
      <c r="NK134"/>
      <c r="NM134"/>
      <c r="NO134"/>
      <c r="NQ134"/>
      <c r="NS134"/>
      <c r="NU134"/>
      <c r="NW134"/>
      <c r="NY134"/>
      <c r="OA134"/>
      <c r="OC134"/>
      <c r="OE134"/>
      <c r="OG134"/>
      <c r="OI134"/>
      <c r="OK134"/>
      <c r="OM134"/>
      <c r="OO134"/>
      <c r="OQ134"/>
      <c r="OS134"/>
      <c r="OU134"/>
      <c r="OW134"/>
      <c r="OY134"/>
      <c r="PA134"/>
      <c r="PC134"/>
      <c r="PE134"/>
      <c r="PG134"/>
      <c r="PI134"/>
      <c r="PK134"/>
      <c r="PM134"/>
      <c r="PO134"/>
      <c r="PQ134"/>
      <c r="PS134"/>
      <c r="PU134"/>
      <c r="PW134"/>
      <c r="PY134"/>
      <c r="QA134"/>
      <c r="QC134"/>
      <c r="QE134"/>
      <c r="QG134"/>
      <c r="QI134"/>
      <c r="QK134"/>
      <c r="QM134"/>
      <c r="QO134"/>
      <c r="QQ134"/>
      <c r="QS134"/>
      <c r="QU134"/>
      <c r="QW134"/>
      <c r="QY134"/>
      <c r="RA134"/>
      <c r="RC134"/>
      <c r="RE134"/>
      <c r="RG134"/>
      <c r="RI134"/>
      <c r="RK134"/>
      <c r="RM134"/>
      <c r="RO134"/>
      <c r="RQ134"/>
      <c r="RS134"/>
      <c r="RU134"/>
      <c r="RW134"/>
      <c r="RY134"/>
      <c r="SA134"/>
      <c r="SC134"/>
      <c r="SE134"/>
      <c r="SG134"/>
      <c r="SI134"/>
      <c r="SK134"/>
      <c r="SM134"/>
      <c r="SO134"/>
      <c r="SQ134"/>
      <c r="SS134"/>
      <c r="SU134"/>
      <c r="SW134"/>
      <c r="SY134"/>
      <c r="TA134"/>
      <c r="TC134"/>
      <c r="TE134"/>
      <c r="TG134"/>
      <c r="TI134"/>
      <c r="TK134"/>
      <c r="TM134"/>
      <c r="TO134"/>
      <c r="TQ134"/>
      <c r="TS134"/>
      <c r="TU134"/>
      <c r="TW134"/>
      <c r="TY134"/>
      <c r="UA134"/>
      <c r="UC134"/>
      <c r="UE134"/>
      <c r="UG134"/>
      <c r="UI134"/>
      <c r="UK134"/>
      <c r="UM134"/>
      <c r="UO134"/>
      <c r="UQ134"/>
      <c r="US134"/>
      <c r="UU134"/>
      <c r="UW134"/>
      <c r="UY134"/>
      <c r="VA134"/>
      <c r="VC134"/>
      <c r="VE134"/>
      <c r="VG134"/>
      <c r="VI134"/>
      <c r="VK134"/>
      <c r="VM134"/>
      <c r="VO134"/>
      <c r="VQ134"/>
      <c r="VS134"/>
      <c r="VU134"/>
      <c r="VW134"/>
      <c r="VY134"/>
      <c r="WA134"/>
      <c r="WC134"/>
      <c r="WE134"/>
      <c r="WG134"/>
      <c r="WI134"/>
      <c r="WK134"/>
      <c r="WM134"/>
      <c r="WO134"/>
      <c r="WQ134"/>
      <c r="WS134"/>
      <c r="WU134"/>
      <c r="WW134"/>
      <c r="WY134"/>
      <c r="XA134"/>
      <c r="XC134"/>
      <c r="XE134"/>
      <c r="XG134"/>
      <c r="XI134"/>
      <c r="XK134"/>
      <c r="XM134"/>
      <c r="XO134"/>
      <c r="XQ134"/>
      <c r="XS134"/>
      <c r="XU134"/>
      <c r="XW134"/>
      <c r="XY134"/>
      <c r="YA134"/>
      <c r="YC134"/>
      <c r="YE134"/>
      <c r="YG134"/>
      <c r="YI134"/>
      <c r="YK134"/>
      <c r="YM134"/>
      <c r="YO134"/>
      <c r="YQ134"/>
      <c r="YS134"/>
      <c r="YU134"/>
      <c r="YW134"/>
      <c r="YY134"/>
      <c r="ZA134"/>
      <c r="ZC134"/>
      <c r="ZE134"/>
      <c r="ZG134"/>
      <c r="ZI134"/>
      <c r="ZK134"/>
      <c r="ZM134"/>
      <c r="ZO134"/>
      <c r="ZQ134"/>
      <c r="ZS134"/>
      <c r="ZU134"/>
      <c r="ZW134"/>
      <c r="ZY134"/>
      <c r="AAA134"/>
      <c r="AAC134"/>
      <c r="AAE134"/>
      <c r="AAG134"/>
      <c r="AAI134"/>
      <c r="AAK134"/>
      <c r="AAM134"/>
      <c r="AAO134"/>
      <c r="AAQ134"/>
      <c r="AAS134"/>
      <c r="AAU134"/>
      <c r="AAW134"/>
      <c r="AAY134"/>
      <c r="ABA134"/>
      <c r="ABC134"/>
      <c r="ABE134"/>
      <c r="ABG134"/>
      <c r="ABI134"/>
      <c r="ABK134"/>
      <c r="ABM134"/>
      <c r="ABO134"/>
      <c r="ABQ134"/>
      <c r="ABS134"/>
      <c r="ABU134"/>
      <c r="ABW134"/>
      <c r="ABY134"/>
      <c r="ACA134"/>
      <c r="ACC134"/>
      <c r="ACE134"/>
      <c r="ACG134"/>
      <c r="ACI134"/>
      <c r="ACK134"/>
      <c r="ACM134"/>
      <c r="ACO134"/>
      <c r="ACQ134"/>
      <c r="ACS134"/>
      <c r="ACU134"/>
      <c r="ACW134"/>
      <c r="ACY134"/>
      <c r="ADA134"/>
      <c r="ADC134"/>
      <c r="ADE134"/>
      <c r="ADG134"/>
      <c r="ADI134"/>
      <c r="ADK134"/>
      <c r="ADM134"/>
      <c r="ADO134"/>
      <c r="ADQ134"/>
      <c r="ADS134"/>
      <c r="ADU134"/>
      <c r="ADW134"/>
      <c r="ADY134"/>
      <c r="AEA134"/>
      <c r="AEC134"/>
      <c r="AEE134"/>
      <c r="AEG134"/>
      <c r="AEI134"/>
      <c r="AEK134"/>
      <c r="AEM134"/>
      <c r="AEO134"/>
      <c r="AEQ134"/>
      <c r="AES134"/>
      <c r="AEU134"/>
      <c r="AEW134"/>
      <c r="AEY134"/>
      <c r="AFA134"/>
      <c r="AFC134"/>
      <c r="AFE134"/>
      <c r="AFG134"/>
      <c r="AFI134"/>
      <c r="AFK134"/>
      <c r="AFM134"/>
      <c r="AFO134"/>
      <c r="AFQ134"/>
      <c r="AFS134"/>
      <c r="AFU134"/>
      <c r="AFW134"/>
      <c r="AFY134"/>
      <c r="AGA134"/>
      <c r="AGC134"/>
      <c r="AGE134"/>
      <c r="AGG134"/>
      <c r="AGI134"/>
      <c r="AGK134"/>
      <c r="AGM134"/>
      <c r="AGO134"/>
      <c r="AGQ134"/>
      <c r="AGS134"/>
      <c r="AGU134"/>
      <c r="AGW134"/>
      <c r="AGY134"/>
      <c r="AHA134"/>
      <c r="AHC134"/>
      <c r="AHE134"/>
      <c r="AHG134"/>
      <c r="AHI134"/>
      <c r="AHK134"/>
      <c r="AHM134"/>
      <c r="AHO134"/>
      <c r="AHQ134"/>
      <c r="AHS134"/>
      <c r="AHU134"/>
      <c r="AHW134"/>
      <c r="AHY134"/>
      <c r="AIA134"/>
      <c r="AIC134"/>
      <c r="AIE134"/>
      <c r="AIG134"/>
      <c r="AII134"/>
      <c r="AIK134"/>
      <c r="AIM134"/>
      <c r="AIO134"/>
      <c r="AIQ134"/>
      <c r="AIS134"/>
      <c r="AIU134"/>
      <c r="AIW134"/>
      <c r="AIY134"/>
      <c r="AJA134"/>
      <c r="AJC134"/>
      <c r="AJE134"/>
      <c r="AJG134"/>
      <c r="AJI134"/>
      <c r="AJK134"/>
      <c r="AJM134"/>
      <c r="AJO134"/>
      <c r="AJQ134"/>
      <c r="AJS134"/>
      <c r="AJU134"/>
      <c r="AJW134"/>
      <c r="AJY134"/>
      <c r="AKA134"/>
      <c r="AKC134"/>
      <c r="AKE134"/>
      <c r="AKG134"/>
      <c r="AKI134"/>
      <c r="AKK134"/>
      <c r="AKM134"/>
      <c r="AKO134"/>
      <c r="AKQ134"/>
      <c r="AKS134"/>
      <c r="AKU134"/>
      <c r="AKW134"/>
      <c r="AKY134"/>
      <c r="ALA134"/>
      <c r="ALC134"/>
      <c r="ALE134"/>
      <c r="ALG134"/>
      <c r="ALI134"/>
      <c r="ALK134"/>
      <c r="ALM134"/>
      <c r="ALO134"/>
      <c r="ALQ134"/>
      <c r="ALS134"/>
      <c r="ALU134"/>
      <c r="ALW134"/>
      <c r="ALY134"/>
      <c r="AMA134"/>
      <c r="AMC134"/>
      <c r="AME134"/>
      <c r="AMG134"/>
      <c r="AMI134"/>
      <c r="AMK134"/>
      <c r="AMM134"/>
      <c r="AMO134"/>
      <c r="AMQ134"/>
      <c r="AMS134"/>
      <c r="AMU134"/>
      <c r="AMW134"/>
      <c r="AMY134"/>
      <c r="ANA134"/>
      <c r="ANC134"/>
      <c r="ANE134"/>
      <c r="ANG134"/>
      <c r="ANI134"/>
      <c r="ANK134"/>
      <c r="ANM134"/>
      <c r="ANO134"/>
      <c r="ANQ134"/>
      <c r="ANS134"/>
      <c r="ANU134"/>
      <c r="ANW134"/>
      <c r="ANY134"/>
      <c r="AOA134"/>
      <c r="AOC134"/>
      <c r="AOE134"/>
      <c r="AOG134"/>
      <c r="AOI134"/>
      <c r="AOK134"/>
      <c r="AOM134"/>
      <c r="AOO134"/>
      <c r="AOQ134"/>
      <c r="AOS134"/>
      <c r="AOU134"/>
      <c r="AOW134"/>
      <c r="AOY134"/>
      <c r="APA134"/>
      <c r="APC134"/>
      <c r="APE134"/>
      <c r="APG134"/>
      <c r="API134"/>
      <c r="APK134"/>
      <c r="APM134"/>
      <c r="APO134"/>
      <c r="APQ134"/>
      <c r="APS134"/>
      <c r="APU134"/>
      <c r="APW134"/>
      <c r="APY134"/>
      <c r="AQA134"/>
      <c r="AQC134"/>
      <c r="AQE134"/>
      <c r="AQG134"/>
      <c r="AQI134"/>
      <c r="AQK134"/>
      <c r="AQM134"/>
      <c r="AQO134"/>
      <c r="AQQ134"/>
      <c r="AQS134"/>
      <c r="AQU134"/>
      <c r="AQW134"/>
      <c r="AQY134"/>
      <c r="ARA134"/>
      <c r="ARC134"/>
      <c r="ARE134"/>
      <c r="ARG134"/>
      <c r="ARI134"/>
      <c r="ARK134"/>
      <c r="ARM134"/>
      <c r="ARO134"/>
      <c r="ARQ134"/>
      <c r="ARS134"/>
      <c r="ARU134"/>
      <c r="ARW134"/>
      <c r="ARY134"/>
      <c r="ASA134"/>
      <c r="ASC134"/>
      <c r="ASE134"/>
      <c r="ASG134"/>
      <c r="ASI134"/>
      <c r="ASK134"/>
      <c r="ASM134"/>
      <c r="ASO134"/>
      <c r="ASQ134"/>
      <c r="ASS134"/>
      <c r="ASU134"/>
      <c r="ASW134"/>
      <c r="ASY134"/>
      <c r="ATA134"/>
      <c r="ATC134"/>
      <c r="ATE134"/>
      <c r="ATG134"/>
      <c r="ATI134"/>
      <c r="ATK134"/>
      <c r="ATM134"/>
      <c r="ATO134"/>
      <c r="ATQ134"/>
      <c r="ATS134"/>
      <c r="ATU134"/>
      <c r="ATW134"/>
      <c r="ATY134"/>
      <c r="AUA134"/>
      <c r="AUC134"/>
      <c r="AUE134"/>
      <c r="AUG134"/>
      <c r="AUI134"/>
      <c r="AUK134"/>
      <c r="AUM134"/>
      <c r="AUO134"/>
      <c r="AUQ134"/>
      <c r="AUS134"/>
      <c r="AUU134"/>
      <c r="AUW134"/>
      <c r="AUY134"/>
      <c r="AVA134"/>
      <c r="AVC134"/>
      <c r="AVE134"/>
      <c r="AVG134"/>
      <c r="AVI134"/>
      <c r="AVK134"/>
      <c r="AVM134"/>
      <c r="AVO134"/>
      <c r="AVQ134"/>
      <c r="AVS134"/>
      <c r="AVU134"/>
      <c r="AVW134"/>
      <c r="AVY134"/>
      <c r="AWA134"/>
      <c r="AWC134"/>
      <c r="AWE134"/>
      <c r="AWG134"/>
      <c r="AWI134"/>
      <c r="AWK134"/>
      <c r="AWM134"/>
      <c r="AWO134"/>
      <c r="AWQ134"/>
      <c r="AWS134"/>
      <c r="AWU134"/>
      <c r="AWW134"/>
      <c r="AWY134"/>
      <c r="AXA134"/>
      <c r="AXC134"/>
      <c r="AXE134"/>
      <c r="AXG134"/>
      <c r="AXI134"/>
      <c r="AXK134"/>
      <c r="AXM134"/>
      <c r="AXO134"/>
      <c r="AXQ134"/>
      <c r="AXS134"/>
      <c r="AXU134"/>
      <c r="AXW134"/>
      <c r="AXY134"/>
      <c r="AYA134"/>
      <c r="AYC134"/>
      <c r="AYE134"/>
      <c r="AYG134"/>
      <c r="AYI134"/>
      <c r="AYK134"/>
      <c r="AYM134"/>
      <c r="AYO134"/>
      <c r="AYQ134"/>
      <c r="AYS134"/>
      <c r="AYU134"/>
      <c r="AYW134"/>
      <c r="AYY134"/>
      <c r="AZA134"/>
      <c r="AZC134"/>
      <c r="AZE134"/>
      <c r="AZG134"/>
      <c r="AZI134"/>
      <c r="AZK134"/>
      <c r="AZM134"/>
      <c r="AZO134"/>
      <c r="AZQ134"/>
      <c r="AZS134"/>
      <c r="AZU134"/>
      <c r="AZW134"/>
      <c r="AZY134"/>
      <c r="BAA134"/>
      <c r="BAC134"/>
      <c r="BAE134"/>
      <c r="BAG134"/>
      <c r="BAI134"/>
      <c r="BAK134"/>
      <c r="BAM134"/>
      <c r="BAO134"/>
      <c r="BAQ134"/>
      <c r="BAS134"/>
      <c r="BAU134"/>
      <c r="BAW134"/>
      <c r="BAY134"/>
      <c r="BBA134"/>
      <c r="BBC134"/>
      <c r="BBE134"/>
      <c r="BBG134"/>
      <c r="BBI134"/>
      <c r="BBK134"/>
      <c r="BBM134"/>
      <c r="BBO134"/>
      <c r="BBQ134"/>
      <c r="BBS134"/>
      <c r="BBU134"/>
      <c r="BBW134"/>
      <c r="BBY134"/>
      <c r="BCA134"/>
      <c r="BCC134"/>
      <c r="BCE134"/>
      <c r="BCG134"/>
      <c r="BCI134"/>
      <c r="BCK134"/>
      <c r="BCM134"/>
      <c r="BCO134"/>
      <c r="BCQ134"/>
      <c r="BCS134"/>
      <c r="BCU134"/>
      <c r="BCW134"/>
      <c r="BCY134"/>
      <c r="BDA134"/>
      <c r="BDC134"/>
      <c r="BDE134"/>
      <c r="BDG134"/>
      <c r="BDI134"/>
      <c r="BDK134"/>
      <c r="BDM134"/>
      <c r="BDO134"/>
      <c r="BDQ134"/>
      <c r="BDS134"/>
      <c r="BDU134"/>
      <c r="BDW134"/>
      <c r="BDY134"/>
      <c r="BEA134"/>
      <c r="BEC134"/>
      <c r="BEE134"/>
      <c r="BEG134"/>
      <c r="BEI134"/>
      <c r="BEK134"/>
      <c r="BEM134"/>
      <c r="BEO134"/>
      <c r="BEQ134"/>
      <c r="BES134"/>
      <c r="BEU134"/>
      <c r="BEW134"/>
      <c r="BEY134"/>
      <c r="BFA134"/>
      <c r="BFC134"/>
      <c r="BFE134"/>
      <c r="BFG134"/>
      <c r="BFI134"/>
      <c r="BFK134"/>
      <c r="BFM134"/>
      <c r="BFO134"/>
      <c r="BFQ134"/>
      <c r="BFS134"/>
      <c r="BFU134"/>
      <c r="BFW134"/>
      <c r="BFY134"/>
      <c r="BGA134"/>
      <c r="BGC134"/>
      <c r="BGE134"/>
      <c r="BGG134"/>
      <c r="BGI134"/>
      <c r="BGK134"/>
      <c r="BGM134"/>
      <c r="BGO134"/>
      <c r="BGQ134"/>
      <c r="BGS134"/>
      <c r="BGU134"/>
      <c r="BGW134"/>
      <c r="BGY134"/>
      <c r="BHA134"/>
      <c r="BHC134"/>
      <c r="BHE134"/>
      <c r="BHG134"/>
      <c r="BHI134"/>
      <c r="BHK134"/>
      <c r="BHM134"/>
      <c r="BHO134"/>
      <c r="BHQ134"/>
      <c r="BHS134"/>
      <c r="BHU134"/>
      <c r="BHW134"/>
      <c r="BHY134"/>
      <c r="BIA134"/>
      <c r="BIC134"/>
      <c r="BIE134"/>
      <c r="BIG134"/>
      <c r="BII134"/>
      <c r="BIK134"/>
      <c r="BIM134"/>
      <c r="BIO134"/>
      <c r="BIQ134"/>
      <c r="BIS134"/>
      <c r="BIU134"/>
      <c r="BIW134"/>
      <c r="BIY134"/>
      <c r="BJA134"/>
      <c r="BJC134"/>
      <c r="BJE134"/>
      <c r="BJG134"/>
      <c r="BJI134"/>
      <c r="BJK134"/>
      <c r="BJM134"/>
      <c r="BJO134"/>
      <c r="BJQ134"/>
      <c r="BJS134"/>
      <c r="BJU134"/>
      <c r="BJW134"/>
      <c r="BJY134"/>
      <c r="BKA134"/>
      <c r="BKC134"/>
      <c r="BKE134"/>
      <c r="BKG134"/>
      <c r="BKI134"/>
      <c r="BKK134"/>
      <c r="BKM134"/>
      <c r="BKO134"/>
      <c r="BKQ134"/>
      <c r="BKS134"/>
      <c r="BKU134"/>
      <c r="BKW134"/>
      <c r="BKY134"/>
      <c r="BLA134"/>
      <c r="BLC134"/>
      <c r="BLE134"/>
      <c r="BLG134"/>
      <c r="BLI134"/>
      <c r="BLK134"/>
      <c r="BLM134"/>
      <c r="BLO134"/>
      <c r="BLQ134"/>
      <c r="BLS134"/>
      <c r="BLU134"/>
      <c r="BLW134"/>
      <c r="BLY134"/>
      <c r="BMA134"/>
      <c r="BMC134"/>
      <c r="BME134"/>
      <c r="BMG134"/>
      <c r="BMI134"/>
      <c r="BMK134"/>
      <c r="BMM134"/>
      <c r="BMO134"/>
      <c r="BMQ134"/>
      <c r="BMS134"/>
      <c r="BMU134"/>
      <c r="BMW134"/>
      <c r="BMY134"/>
      <c r="BNA134"/>
      <c r="BNC134"/>
      <c r="BNE134"/>
      <c r="BNG134"/>
      <c r="BNI134"/>
      <c r="BNK134"/>
      <c r="BNM134"/>
      <c r="BNO134"/>
      <c r="BNQ134"/>
      <c r="BNS134"/>
      <c r="BNU134"/>
      <c r="BNW134"/>
      <c r="BNY134"/>
      <c r="BOA134"/>
      <c r="BOC134"/>
      <c r="BOE134"/>
      <c r="BOG134"/>
      <c r="BOI134"/>
      <c r="BOK134"/>
      <c r="BOM134"/>
      <c r="BOO134"/>
      <c r="BOQ134"/>
      <c r="BOS134"/>
      <c r="BOU134"/>
      <c r="BOW134"/>
      <c r="BOY134"/>
      <c r="BPA134"/>
      <c r="BPC134"/>
      <c r="BPE134"/>
      <c r="BPG134"/>
      <c r="BPI134"/>
      <c r="BPK134"/>
      <c r="BPM134"/>
      <c r="BPO134"/>
      <c r="BPQ134"/>
      <c r="BPS134"/>
      <c r="BPU134"/>
      <c r="BPW134"/>
      <c r="BPY134"/>
      <c r="BQA134"/>
      <c r="BQC134"/>
      <c r="BQE134"/>
      <c r="BQG134"/>
      <c r="BQI134"/>
      <c r="BQK134"/>
      <c r="BQM134"/>
      <c r="BQO134"/>
      <c r="BQQ134"/>
      <c r="BQS134"/>
      <c r="BQU134"/>
      <c r="BQW134"/>
      <c r="BQY134"/>
      <c r="BRA134"/>
      <c r="BRC134"/>
      <c r="BRE134"/>
      <c r="BRG134"/>
      <c r="BRI134"/>
      <c r="BRK134"/>
      <c r="BRM134"/>
      <c r="BRO134"/>
      <c r="BRQ134"/>
      <c r="BRS134"/>
      <c r="BRU134"/>
      <c r="BRW134"/>
      <c r="BRY134"/>
      <c r="BSA134"/>
      <c r="BSC134"/>
      <c r="BSE134"/>
      <c r="BSG134"/>
      <c r="BSI134"/>
      <c r="BSK134"/>
      <c r="BSM134"/>
      <c r="BSO134"/>
      <c r="BSQ134"/>
      <c r="BSS134"/>
      <c r="BSU134"/>
      <c r="BSW134"/>
      <c r="BSY134"/>
      <c r="BTA134"/>
      <c r="BTC134"/>
      <c r="BTE134"/>
      <c r="BTG134"/>
      <c r="BTI134"/>
      <c r="BTK134"/>
      <c r="BTM134"/>
      <c r="BTO134"/>
      <c r="BTQ134"/>
      <c r="BTS134"/>
      <c r="BTU134"/>
      <c r="BTW134"/>
      <c r="BTY134"/>
      <c r="BUA134"/>
      <c r="BUC134"/>
      <c r="BUE134"/>
      <c r="BUG134"/>
      <c r="BUI134"/>
      <c r="BUK134"/>
      <c r="BUM134"/>
      <c r="BUO134"/>
      <c r="BUQ134"/>
      <c r="BUS134"/>
      <c r="BUU134"/>
      <c r="BUW134"/>
      <c r="BUY134"/>
      <c r="BVA134"/>
      <c r="BVC134"/>
      <c r="BVE134"/>
      <c r="BVG134"/>
      <c r="BVI134"/>
      <c r="BVK134"/>
      <c r="BVM134"/>
      <c r="BVO134"/>
      <c r="BVQ134"/>
      <c r="BVS134"/>
      <c r="BVU134"/>
      <c r="BVW134"/>
      <c r="BVY134"/>
      <c r="BWA134"/>
      <c r="BWC134"/>
      <c r="BWE134"/>
      <c r="BWG134"/>
      <c r="BWI134"/>
      <c r="BWK134"/>
      <c r="BWM134"/>
      <c r="BWO134"/>
      <c r="BWQ134"/>
      <c r="BWS134"/>
      <c r="BWU134"/>
      <c r="BWW134"/>
      <c r="BWY134"/>
      <c r="BXA134"/>
      <c r="BXC134"/>
      <c r="BXE134"/>
      <c r="BXG134"/>
      <c r="BXI134"/>
      <c r="BXK134"/>
      <c r="BXM134"/>
      <c r="BXO134"/>
      <c r="BXQ134"/>
      <c r="BXS134"/>
      <c r="BXU134"/>
      <c r="BXW134"/>
      <c r="BXY134"/>
      <c r="BYA134"/>
      <c r="BYC134"/>
      <c r="BYE134"/>
      <c r="BYG134"/>
      <c r="BYI134"/>
      <c r="BYK134"/>
      <c r="BYM134"/>
      <c r="BYO134"/>
      <c r="BYQ134"/>
      <c r="BYS134"/>
      <c r="BYU134"/>
      <c r="BYW134"/>
      <c r="BYY134"/>
      <c r="BZA134"/>
      <c r="BZC134"/>
      <c r="BZE134"/>
      <c r="BZG134"/>
      <c r="BZI134"/>
      <c r="BZK134"/>
      <c r="BZM134"/>
      <c r="BZO134"/>
      <c r="BZQ134"/>
      <c r="BZS134"/>
      <c r="BZU134"/>
      <c r="BZW134"/>
      <c r="BZY134"/>
      <c r="CAA134"/>
      <c r="CAC134"/>
      <c r="CAE134"/>
      <c r="CAG134"/>
      <c r="CAI134"/>
      <c r="CAK134"/>
      <c r="CAM134"/>
      <c r="CAO134"/>
      <c r="CAQ134"/>
      <c r="CAS134"/>
      <c r="CAU134"/>
      <c r="CAW134"/>
      <c r="CAY134"/>
      <c r="CBA134"/>
      <c r="CBC134"/>
      <c r="CBE134"/>
      <c r="CBG134"/>
      <c r="CBI134"/>
      <c r="CBK134"/>
      <c r="CBM134"/>
      <c r="CBO134"/>
      <c r="CBQ134"/>
      <c r="CBS134"/>
      <c r="CBU134"/>
      <c r="CBW134"/>
      <c r="CBY134"/>
      <c r="CCA134"/>
      <c r="CCC134"/>
      <c r="CCE134"/>
      <c r="CCG134"/>
      <c r="CCI134"/>
      <c r="CCK134"/>
      <c r="CCM134"/>
      <c r="CCO134"/>
      <c r="CCQ134"/>
      <c r="CCS134"/>
      <c r="CCU134"/>
      <c r="CCW134"/>
      <c r="CCY134"/>
      <c r="CDA134"/>
      <c r="CDC134"/>
      <c r="CDE134"/>
      <c r="CDG134"/>
      <c r="CDI134"/>
      <c r="CDK134"/>
      <c r="CDM134"/>
      <c r="CDO134"/>
      <c r="CDQ134"/>
      <c r="CDS134"/>
      <c r="CDU134"/>
      <c r="CDW134"/>
      <c r="CDY134"/>
      <c r="CEA134"/>
      <c r="CEC134"/>
      <c r="CEE134"/>
      <c r="CEG134"/>
      <c r="CEI134"/>
      <c r="CEK134"/>
      <c r="CEM134"/>
      <c r="CEO134"/>
      <c r="CEQ134"/>
      <c r="CES134"/>
      <c r="CEU134"/>
      <c r="CEW134"/>
      <c r="CEY134"/>
      <c r="CFA134"/>
      <c r="CFC134"/>
      <c r="CFE134"/>
      <c r="CFG134"/>
      <c r="CFI134"/>
      <c r="CFK134"/>
      <c r="CFM134"/>
      <c r="CFO134"/>
      <c r="CFQ134"/>
      <c r="CFS134"/>
      <c r="CFU134"/>
      <c r="CFW134"/>
      <c r="CFY134"/>
      <c r="CGA134"/>
      <c r="CGC134"/>
      <c r="CGE134"/>
      <c r="CGG134"/>
      <c r="CGI134"/>
      <c r="CGK134"/>
      <c r="CGM134"/>
      <c r="CGO134"/>
      <c r="CGQ134"/>
      <c r="CGS134"/>
      <c r="CGU134"/>
      <c r="CGW134"/>
      <c r="CGY134"/>
      <c r="CHA134"/>
      <c r="CHC134"/>
      <c r="CHE134"/>
      <c r="CHG134"/>
      <c r="CHI134"/>
      <c r="CHK134"/>
      <c r="CHM134"/>
      <c r="CHO134"/>
      <c r="CHQ134"/>
      <c r="CHS134"/>
      <c r="CHU134"/>
      <c r="CHW134"/>
      <c r="CHY134"/>
      <c r="CIA134"/>
      <c r="CIC134"/>
      <c r="CIE134"/>
      <c r="CIG134"/>
      <c r="CII134"/>
      <c r="CIK134"/>
      <c r="CIM134"/>
      <c r="CIO134"/>
      <c r="CIQ134"/>
      <c r="CIS134"/>
      <c r="CIU134"/>
      <c r="CIW134"/>
      <c r="CIY134"/>
      <c r="CJA134"/>
      <c r="CJC134"/>
      <c r="CJE134"/>
      <c r="CJG134"/>
      <c r="CJI134"/>
      <c r="CJK134"/>
      <c r="CJM134"/>
      <c r="CJO134"/>
      <c r="CJQ134"/>
      <c r="CJS134"/>
      <c r="CJU134"/>
      <c r="CJW134"/>
      <c r="CJY134"/>
      <c r="CKA134"/>
      <c r="CKC134"/>
      <c r="CKE134"/>
      <c r="CKG134"/>
      <c r="CKI134"/>
      <c r="CKK134"/>
      <c r="CKM134"/>
      <c r="CKO134"/>
      <c r="CKQ134"/>
      <c r="CKS134"/>
      <c r="CKU134"/>
      <c r="CKW134"/>
      <c r="CKY134"/>
      <c r="CLA134"/>
      <c r="CLC134"/>
      <c r="CLE134"/>
      <c r="CLG134"/>
      <c r="CLI134"/>
      <c r="CLK134"/>
      <c r="CLM134"/>
      <c r="CLO134"/>
      <c r="CLQ134"/>
      <c r="CLS134"/>
      <c r="CLU134"/>
      <c r="CLW134"/>
      <c r="CLY134"/>
      <c r="CMA134"/>
      <c r="CMC134"/>
      <c r="CME134"/>
      <c r="CMG134"/>
      <c r="CMI134"/>
      <c r="CMK134"/>
      <c r="CMM134"/>
      <c r="CMO134"/>
      <c r="CMQ134"/>
      <c r="CMS134"/>
      <c r="CMU134"/>
      <c r="CMW134"/>
      <c r="CMY134"/>
      <c r="CNA134"/>
      <c r="CNC134"/>
      <c r="CNE134"/>
      <c r="CNG134"/>
      <c r="CNI134"/>
      <c r="CNK134"/>
      <c r="CNM134"/>
      <c r="CNO134"/>
      <c r="CNQ134"/>
      <c r="CNS134"/>
      <c r="CNU134"/>
      <c r="CNW134"/>
      <c r="CNY134"/>
      <c r="COA134"/>
      <c r="COC134"/>
      <c r="COE134"/>
      <c r="COG134"/>
      <c r="COI134"/>
      <c r="COK134"/>
      <c r="COM134"/>
      <c r="COO134"/>
      <c r="COQ134"/>
      <c r="COS134"/>
      <c r="COU134"/>
      <c r="COW134"/>
      <c r="COY134"/>
      <c r="CPA134"/>
      <c r="CPC134"/>
      <c r="CPE134"/>
      <c r="CPG134"/>
      <c r="CPI134"/>
      <c r="CPK134"/>
      <c r="CPM134"/>
      <c r="CPO134"/>
      <c r="CPQ134"/>
      <c r="CPS134"/>
      <c r="CPU134"/>
      <c r="CPW134"/>
      <c r="CPY134"/>
      <c r="CQA134"/>
      <c r="CQC134"/>
      <c r="CQE134"/>
      <c r="CQG134"/>
      <c r="CQI134"/>
      <c r="CQK134"/>
      <c r="CQM134"/>
      <c r="CQO134"/>
      <c r="CQQ134"/>
      <c r="CQS134"/>
      <c r="CQU134"/>
      <c r="CQW134"/>
      <c r="CQY134"/>
      <c r="CRA134"/>
      <c r="CRC134"/>
      <c r="CRE134"/>
      <c r="CRG134"/>
      <c r="CRI134"/>
      <c r="CRK134"/>
      <c r="CRM134"/>
      <c r="CRO134"/>
      <c r="CRQ134"/>
      <c r="CRS134"/>
      <c r="CRU134"/>
      <c r="CRW134"/>
      <c r="CRY134"/>
      <c r="CSA134"/>
      <c r="CSC134"/>
      <c r="CSE134"/>
      <c r="CSG134"/>
      <c r="CSI134"/>
      <c r="CSK134"/>
      <c r="CSM134"/>
      <c r="CSO134"/>
      <c r="CSQ134"/>
      <c r="CSS134"/>
      <c r="CSU134"/>
      <c r="CSW134"/>
      <c r="CSY134"/>
      <c r="CTA134"/>
      <c r="CTC134"/>
      <c r="CTE134"/>
      <c r="CTG134"/>
      <c r="CTI134"/>
      <c r="CTK134"/>
      <c r="CTM134"/>
      <c r="CTO134"/>
      <c r="CTQ134"/>
      <c r="CTS134"/>
      <c r="CTU134"/>
      <c r="CTW134"/>
      <c r="CTY134"/>
      <c r="CUA134"/>
      <c r="CUC134"/>
      <c r="CUE134"/>
      <c r="CUG134"/>
      <c r="CUI134"/>
      <c r="CUK134"/>
      <c r="CUM134"/>
      <c r="CUO134"/>
      <c r="CUQ134"/>
      <c r="CUS134"/>
      <c r="CUU134"/>
      <c r="CUW134"/>
      <c r="CUY134"/>
      <c r="CVA134"/>
      <c r="CVC134"/>
      <c r="CVE134"/>
      <c r="CVG134"/>
      <c r="CVI134"/>
      <c r="CVK134"/>
      <c r="CVM134"/>
      <c r="CVO134"/>
      <c r="CVQ134"/>
      <c r="CVS134"/>
      <c r="CVU134"/>
      <c r="CVW134"/>
      <c r="CVY134"/>
      <c r="CWA134"/>
      <c r="CWC134"/>
      <c r="CWE134"/>
      <c r="CWG134"/>
      <c r="CWI134"/>
      <c r="CWK134"/>
      <c r="CWM134"/>
      <c r="CWO134"/>
      <c r="CWQ134"/>
      <c r="CWS134"/>
      <c r="CWU134"/>
      <c r="CWW134"/>
      <c r="CWY134"/>
      <c r="CXA134"/>
      <c r="CXC134"/>
      <c r="CXE134"/>
      <c r="CXG134"/>
      <c r="CXI134"/>
      <c r="CXK134"/>
      <c r="CXM134"/>
      <c r="CXO134"/>
      <c r="CXQ134"/>
      <c r="CXS134"/>
      <c r="CXU134"/>
      <c r="CXW134"/>
      <c r="CXY134"/>
      <c r="CYA134"/>
      <c r="CYC134"/>
      <c r="CYE134"/>
      <c r="CYG134"/>
      <c r="CYI134"/>
      <c r="CYK134"/>
      <c r="CYM134"/>
      <c r="CYO134"/>
      <c r="CYQ134"/>
      <c r="CYS134"/>
      <c r="CYU134"/>
      <c r="CYW134"/>
      <c r="CYY134"/>
      <c r="CZA134"/>
      <c r="CZC134"/>
      <c r="CZE134"/>
      <c r="CZG134"/>
      <c r="CZI134"/>
      <c r="CZK134"/>
      <c r="CZM134"/>
      <c r="CZO134"/>
      <c r="CZQ134"/>
      <c r="CZS134"/>
      <c r="CZU134"/>
      <c r="CZW134"/>
      <c r="CZY134"/>
      <c r="DAA134"/>
      <c r="DAC134"/>
      <c r="DAE134"/>
      <c r="DAG134"/>
      <c r="DAI134"/>
      <c r="DAK134"/>
      <c r="DAM134"/>
      <c r="DAO134"/>
      <c r="DAQ134"/>
      <c r="DAS134"/>
      <c r="DAU134"/>
      <c r="DAW134"/>
      <c r="DAY134"/>
      <c r="DBA134"/>
      <c r="DBC134"/>
      <c r="DBE134"/>
      <c r="DBG134"/>
      <c r="DBI134"/>
      <c r="DBK134"/>
      <c r="DBM134"/>
      <c r="DBO134"/>
      <c r="DBQ134"/>
      <c r="DBS134"/>
      <c r="DBU134"/>
      <c r="DBW134"/>
      <c r="DBY134"/>
      <c r="DCA134"/>
      <c r="DCC134"/>
      <c r="DCE134"/>
      <c r="DCG134"/>
      <c r="DCI134"/>
      <c r="DCK134"/>
      <c r="DCM134"/>
      <c r="DCO134"/>
      <c r="DCQ134"/>
      <c r="DCS134"/>
      <c r="DCU134"/>
      <c r="DCW134"/>
      <c r="DCY134"/>
      <c r="DDA134"/>
      <c r="DDC134"/>
      <c r="DDE134"/>
      <c r="DDG134"/>
      <c r="DDI134"/>
      <c r="DDK134"/>
      <c r="DDM134"/>
      <c r="DDO134"/>
      <c r="DDQ134"/>
      <c r="DDS134"/>
      <c r="DDU134"/>
      <c r="DDW134"/>
      <c r="DDY134"/>
      <c r="DEA134"/>
      <c r="DEC134"/>
      <c r="DEE134"/>
      <c r="DEG134"/>
      <c r="DEI134"/>
      <c r="DEK134"/>
      <c r="DEM134"/>
      <c r="DEO134"/>
      <c r="DEQ134"/>
      <c r="DES134"/>
      <c r="DEU134"/>
      <c r="DEW134"/>
      <c r="DEY134"/>
      <c r="DFA134"/>
      <c r="DFC134"/>
      <c r="DFE134"/>
      <c r="DFG134"/>
      <c r="DFI134"/>
      <c r="DFK134"/>
      <c r="DFM134"/>
      <c r="DFO134"/>
      <c r="DFQ134"/>
      <c r="DFS134"/>
      <c r="DFU134"/>
      <c r="DFW134"/>
      <c r="DFY134"/>
      <c r="DGA134"/>
      <c r="DGC134"/>
      <c r="DGE134"/>
      <c r="DGG134"/>
      <c r="DGI134"/>
      <c r="DGK134"/>
      <c r="DGM134"/>
      <c r="DGO134"/>
      <c r="DGQ134"/>
      <c r="DGS134"/>
      <c r="DGU134"/>
      <c r="DGW134"/>
      <c r="DGY134"/>
      <c r="DHA134"/>
      <c r="DHC134"/>
      <c r="DHE134"/>
      <c r="DHG134"/>
      <c r="DHI134"/>
      <c r="DHK134"/>
      <c r="DHM134"/>
      <c r="DHO134"/>
      <c r="DHQ134"/>
      <c r="DHS134"/>
      <c r="DHU134"/>
      <c r="DHW134"/>
      <c r="DHY134"/>
      <c r="DIA134"/>
      <c r="DIC134"/>
      <c r="DIE134"/>
      <c r="DIG134"/>
      <c r="DII134"/>
      <c r="DIK134"/>
      <c r="DIM134"/>
      <c r="DIO134"/>
      <c r="DIQ134"/>
      <c r="DIS134"/>
      <c r="DIU134"/>
      <c r="DIW134"/>
      <c r="DIY134"/>
      <c r="DJA134"/>
      <c r="DJC134"/>
      <c r="DJE134"/>
      <c r="DJG134"/>
      <c r="DJI134"/>
      <c r="DJK134"/>
      <c r="DJM134"/>
      <c r="DJO134"/>
      <c r="DJQ134"/>
      <c r="DJS134"/>
      <c r="DJU134"/>
      <c r="DJW134"/>
      <c r="DJY134"/>
      <c r="DKA134"/>
      <c r="DKC134"/>
      <c r="DKE134"/>
      <c r="DKG134"/>
      <c r="DKI134"/>
      <c r="DKK134"/>
      <c r="DKM134"/>
      <c r="DKO134"/>
      <c r="DKQ134"/>
      <c r="DKS134"/>
      <c r="DKU134"/>
      <c r="DKW134"/>
      <c r="DKY134"/>
      <c r="DLA134"/>
      <c r="DLC134"/>
      <c r="DLE134"/>
      <c r="DLG134"/>
      <c r="DLI134"/>
      <c r="DLK134"/>
      <c r="DLM134"/>
      <c r="DLO134"/>
      <c r="DLQ134"/>
      <c r="DLS134"/>
      <c r="DLU134"/>
      <c r="DLW134"/>
      <c r="DLY134"/>
      <c r="DMA134"/>
      <c r="DMC134"/>
      <c r="DME134"/>
      <c r="DMG134"/>
      <c r="DMI134"/>
      <c r="DMK134"/>
      <c r="DMM134"/>
      <c r="DMO134"/>
      <c r="DMQ134"/>
      <c r="DMS134"/>
      <c r="DMU134"/>
      <c r="DMW134"/>
      <c r="DMY134"/>
      <c r="DNA134"/>
      <c r="DNC134"/>
      <c r="DNE134"/>
      <c r="DNG134"/>
      <c r="DNI134"/>
      <c r="DNK134"/>
      <c r="DNM134"/>
      <c r="DNO134"/>
      <c r="DNQ134"/>
      <c r="DNS134"/>
      <c r="DNU134"/>
      <c r="DNW134"/>
      <c r="DNY134"/>
      <c r="DOA134"/>
      <c r="DOC134"/>
      <c r="DOE134"/>
      <c r="DOG134"/>
      <c r="DOI134"/>
      <c r="DOK134"/>
      <c r="DOM134"/>
      <c r="DOO134"/>
      <c r="DOQ134"/>
      <c r="DOS134"/>
      <c r="DOU134"/>
      <c r="DOW134"/>
      <c r="DOY134"/>
      <c r="DPA134"/>
      <c r="DPC134"/>
      <c r="DPE134"/>
      <c r="DPG134"/>
      <c r="DPI134"/>
      <c r="DPK134"/>
      <c r="DPM134"/>
      <c r="DPO134"/>
      <c r="DPQ134"/>
      <c r="DPS134"/>
      <c r="DPU134"/>
      <c r="DPW134"/>
      <c r="DPY134"/>
      <c r="DQA134"/>
      <c r="DQC134"/>
      <c r="DQE134"/>
      <c r="DQG134"/>
      <c r="DQI134"/>
      <c r="DQK134"/>
      <c r="DQM134"/>
      <c r="DQO134"/>
      <c r="DQQ134"/>
      <c r="DQS134"/>
      <c r="DQU134"/>
      <c r="DQW134"/>
      <c r="DQY134"/>
      <c r="DRA134"/>
      <c r="DRC134"/>
      <c r="DRE134"/>
      <c r="DRG134"/>
      <c r="DRI134"/>
      <c r="DRK134"/>
      <c r="DRM134"/>
      <c r="DRO134"/>
      <c r="DRQ134"/>
      <c r="DRS134"/>
      <c r="DRU134"/>
      <c r="DRW134"/>
      <c r="DRY134"/>
      <c r="DSA134"/>
      <c r="DSC134"/>
      <c r="DSE134"/>
      <c r="DSG134"/>
      <c r="DSI134"/>
      <c r="DSK134"/>
      <c r="DSM134"/>
      <c r="DSO134"/>
      <c r="DSQ134"/>
      <c r="DSS134"/>
      <c r="DSU134"/>
      <c r="DSW134"/>
      <c r="DSY134"/>
      <c r="DTA134"/>
      <c r="DTC134"/>
      <c r="DTE134"/>
      <c r="DTG134"/>
      <c r="DTI134"/>
      <c r="DTK134"/>
      <c r="DTM134"/>
      <c r="DTO134"/>
      <c r="DTQ134"/>
      <c r="DTS134"/>
      <c r="DTU134"/>
      <c r="DTW134"/>
      <c r="DTY134"/>
      <c r="DUA134"/>
      <c r="DUC134"/>
      <c r="DUE134"/>
      <c r="DUG134"/>
      <c r="DUI134"/>
      <c r="DUK134"/>
      <c r="DUM134"/>
      <c r="DUO134"/>
      <c r="DUQ134"/>
      <c r="DUS134"/>
      <c r="DUU134"/>
      <c r="DUW134"/>
      <c r="DUY134"/>
      <c r="DVA134"/>
      <c r="DVC134"/>
      <c r="DVE134"/>
      <c r="DVG134"/>
      <c r="DVI134"/>
      <c r="DVK134"/>
      <c r="DVM134"/>
      <c r="DVO134"/>
      <c r="DVQ134"/>
      <c r="DVS134"/>
      <c r="DVU134"/>
      <c r="DVW134"/>
      <c r="DVY134"/>
      <c r="DWA134"/>
      <c r="DWC134"/>
      <c r="DWE134"/>
      <c r="DWG134"/>
      <c r="DWI134"/>
      <c r="DWK134"/>
      <c r="DWM134"/>
      <c r="DWO134"/>
      <c r="DWQ134"/>
      <c r="DWS134"/>
      <c r="DWU134"/>
      <c r="DWW134"/>
      <c r="DWY134"/>
      <c r="DXA134"/>
      <c r="DXC134"/>
      <c r="DXE134"/>
      <c r="DXG134"/>
      <c r="DXI134"/>
      <c r="DXK134"/>
      <c r="DXM134"/>
      <c r="DXO134"/>
      <c r="DXQ134"/>
      <c r="DXS134"/>
      <c r="DXU134"/>
      <c r="DXW134"/>
      <c r="DXY134"/>
      <c r="DYA134"/>
      <c r="DYC134"/>
      <c r="DYE134"/>
      <c r="DYG134"/>
      <c r="DYI134"/>
      <c r="DYK134"/>
      <c r="DYM134"/>
      <c r="DYO134"/>
      <c r="DYQ134"/>
      <c r="DYS134"/>
      <c r="DYU134"/>
      <c r="DYW134"/>
      <c r="DYY134"/>
      <c r="DZA134"/>
      <c r="DZC134"/>
      <c r="DZE134"/>
      <c r="DZG134"/>
      <c r="DZI134"/>
      <c r="DZK134"/>
      <c r="DZM134"/>
      <c r="DZO134"/>
      <c r="DZQ134"/>
      <c r="DZS134"/>
      <c r="DZU134"/>
      <c r="DZW134"/>
      <c r="DZY134"/>
      <c r="EAA134"/>
      <c r="EAC134"/>
      <c r="EAE134"/>
      <c r="EAG134"/>
      <c r="EAI134"/>
      <c r="EAK134"/>
      <c r="EAM134"/>
      <c r="EAO134"/>
      <c r="EAQ134"/>
      <c r="EAS134"/>
      <c r="EAU134"/>
      <c r="EAW134"/>
      <c r="EAY134"/>
      <c r="EBA134"/>
      <c r="EBC134"/>
      <c r="EBE134"/>
      <c r="EBG134"/>
      <c r="EBI134"/>
      <c r="EBK134"/>
      <c r="EBM134"/>
      <c r="EBO134"/>
      <c r="EBQ134"/>
      <c r="EBS134"/>
      <c r="EBU134"/>
      <c r="EBW134"/>
      <c r="EBY134"/>
      <c r="ECA134"/>
      <c r="ECC134"/>
      <c r="ECE134"/>
      <c r="ECG134"/>
      <c r="ECI134"/>
      <c r="ECK134"/>
      <c r="ECM134"/>
      <c r="ECO134"/>
      <c r="ECQ134"/>
      <c r="ECS134"/>
      <c r="ECU134"/>
      <c r="ECW134"/>
      <c r="ECY134"/>
      <c r="EDA134"/>
      <c r="EDC134"/>
      <c r="EDE134"/>
      <c r="EDG134"/>
      <c r="EDI134"/>
      <c r="EDK134"/>
      <c r="EDM134"/>
      <c r="EDO134"/>
      <c r="EDQ134"/>
      <c r="EDS134"/>
      <c r="EDU134"/>
      <c r="EDW134"/>
      <c r="EDY134"/>
      <c r="EEA134"/>
      <c r="EEC134"/>
      <c r="EEE134"/>
      <c r="EEG134"/>
      <c r="EEI134"/>
      <c r="EEK134"/>
      <c r="EEM134"/>
      <c r="EEO134"/>
      <c r="EEQ134"/>
      <c r="EES134"/>
      <c r="EEU134"/>
      <c r="EEW134"/>
      <c r="EEY134"/>
      <c r="EFA134"/>
      <c r="EFC134"/>
      <c r="EFE134"/>
      <c r="EFG134"/>
      <c r="EFI134"/>
      <c r="EFK134"/>
      <c r="EFM134"/>
      <c r="EFO134"/>
      <c r="EFQ134"/>
      <c r="EFS134"/>
      <c r="EFU134"/>
      <c r="EFW134"/>
      <c r="EFY134"/>
      <c r="EGA134"/>
      <c r="EGC134"/>
      <c r="EGE134"/>
      <c r="EGG134"/>
      <c r="EGI134"/>
      <c r="EGK134"/>
      <c r="EGM134"/>
      <c r="EGO134"/>
      <c r="EGQ134"/>
      <c r="EGS134"/>
      <c r="EGU134"/>
      <c r="EGW134"/>
      <c r="EGY134"/>
      <c r="EHA134"/>
      <c r="EHC134"/>
      <c r="EHE134"/>
      <c r="EHG134"/>
      <c r="EHI134"/>
      <c r="EHK134"/>
      <c r="EHM134"/>
      <c r="EHO134"/>
      <c r="EHQ134"/>
      <c r="EHS134"/>
      <c r="EHU134"/>
      <c r="EHW134"/>
      <c r="EHY134"/>
      <c r="EIA134"/>
      <c r="EIC134"/>
      <c r="EIE134"/>
      <c r="EIG134"/>
      <c r="EII134"/>
      <c r="EIK134"/>
      <c r="EIM134"/>
      <c r="EIO134"/>
      <c r="EIQ134"/>
      <c r="EIS134"/>
      <c r="EIU134"/>
      <c r="EIW134"/>
      <c r="EIY134"/>
      <c r="EJA134"/>
      <c r="EJC134"/>
      <c r="EJE134"/>
      <c r="EJG134"/>
      <c r="EJI134"/>
      <c r="EJK134"/>
      <c r="EJM134"/>
      <c r="EJO134"/>
      <c r="EJQ134"/>
      <c r="EJS134"/>
      <c r="EJU134"/>
      <c r="EJW134"/>
      <c r="EJY134"/>
      <c r="EKA134"/>
      <c r="EKC134"/>
      <c r="EKE134"/>
      <c r="EKG134"/>
      <c r="EKI134"/>
      <c r="EKK134"/>
      <c r="EKM134"/>
      <c r="EKO134"/>
      <c r="EKQ134"/>
      <c r="EKS134"/>
      <c r="EKU134"/>
      <c r="EKW134"/>
      <c r="EKY134"/>
      <c r="ELA134"/>
      <c r="ELC134"/>
      <c r="ELE134"/>
      <c r="ELG134"/>
      <c r="ELI134"/>
      <c r="ELK134"/>
      <c r="ELM134"/>
      <c r="ELO134"/>
      <c r="ELQ134"/>
      <c r="ELS134"/>
      <c r="ELU134"/>
      <c r="ELW134"/>
      <c r="ELY134"/>
      <c r="EMA134"/>
      <c r="EMC134"/>
      <c r="EME134"/>
      <c r="EMG134"/>
      <c r="EMI134"/>
      <c r="EMK134"/>
      <c r="EMM134"/>
      <c r="EMO134"/>
      <c r="EMQ134"/>
      <c r="EMS134"/>
      <c r="EMU134"/>
      <c r="EMW134"/>
      <c r="EMY134"/>
      <c r="ENA134"/>
      <c r="ENC134"/>
      <c r="ENE134"/>
      <c r="ENG134"/>
      <c r="ENI134"/>
      <c r="ENK134"/>
      <c r="ENM134"/>
      <c r="ENO134"/>
      <c r="ENQ134"/>
      <c r="ENS134"/>
      <c r="ENU134"/>
      <c r="ENW134"/>
      <c r="ENY134"/>
      <c r="EOA134"/>
      <c r="EOC134"/>
      <c r="EOE134"/>
      <c r="EOG134"/>
      <c r="EOI134"/>
      <c r="EOK134"/>
      <c r="EOM134"/>
      <c r="EOO134"/>
      <c r="EOQ134"/>
      <c r="EOS134"/>
      <c r="EOU134"/>
      <c r="EOW134"/>
      <c r="EOY134"/>
      <c r="EPA134"/>
      <c r="EPC134"/>
      <c r="EPE134"/>
      <c r="EPG134"/>
      <c r="EPI134"/>
      <c r="EPK134"/>
      <c r="EPM134"/>
      <c r="EPO134"/>
      <c r="EPQ134"/>
      <c r="EPS134"/>
      <c r="EPU134"/>
      <c r="EPW134"/>
      <c r="EPY134"/>
      <c r="EQA134"/>
      <c r="EQC134"/>
      <c r="EQE134"/>
      <c r="EQG134"/>
      <c r="EQI134"/>
      <c r="EQK134"/>
      <c r="EQM134"/>
      <c r="EQO134"/>
      <c r="EQQ134"/>
      <c r="EQS134"/>
      <c r="EQU134"/>
      <c r="EQW134"/>
      <c r="EQY134"/>
      <c r="ERA134"/>
      <c r="ERC134"/>
      <c r="ERE134"/>
      <c r="ERG134"/>
      <c r="ERI134"/>
      <c r="ERK134"/>
      <c r="ERM134"/>
      <c r="ERO134"/>
      <c r="ERQ134"/>
      <c r="ERS134"/>
      <c r="ERU134"/>
      <c r="ERW134"/>
      <c r="ERY134"/>
      <c r="ESA134"/>
      <c r="ESC134"/>
      <c r="ESE134"/>
      <c r="ESG134"/>
      <c r="ESI134"/>
      <c r="ESK134"/>
      <c r="ESM134"/>
      <c r="ESO134"/>
      <c r="ESQ134"/>
      <c r="ESS134"/>
      <c r="ESU134"/>
      <c r="ESW134"/>
      <c r="ESY134"/>
      <c r="ETA134"/>
      <c r="ETC134"/>
      <c r="ETE134"/>
      <c r="ETG134"/>
      <c r="ETI134"/>
      <c r="ETK134"/>
      <c r="ETM134"/>
      <c r="ETO134"/>
      <c r="ETQ134"/>
      <c r="ETS134"/>
      <c r="ETU134"/>
      <c r="ETW134"/>
      <c r="ETY134"/>
      <c r="EUA134"/>
      <c r="EUC134"/>
      <c r="EUE134"/>
      <c r="EUG134"/>
      <c r="EUI134"/>
      <c r="EUK134"/>
      <c r="EUM134"/>
      <c r="EUO134"/>
      <c r="EUQ134"/>
      <c r="EUS134"/>
      <c r="EUU134"/>
      <c r="EUW134"/>
      <c r="EUY134"/>
      <c r="EVA134"/>
      <c r="EVC134"/>
      <c r="EVE134"/>
      <c r="EVG134"/>
      <c r="EVI134"/>
      <c r="EVK134"/>
      <c r="EVM134"/>
      <c r="EVO134"/>
      <c r="EVQ134"/>
      <c r="EVS134"/>
      <c r="EVU134"/>
      <c r="EVW134"/>
      <c r="EVY134"/>
      <c r="EWA134"/>
      <c r="EWC134"/>
      <c r="EWE134"/>
      <c r="EWG134"/>
      <c r="EWI134"/>
      <c r="EWK134"/>
      <c r="EWM134"/>
      <c r="EWO134"/>
      <c r="EWQ134"/>
      <c r="EWS134"/>
      <c r="EWU134"/>
      <c r="EWW134"/>
      <c r="EWY134"/>
      <c r="EXA134"/>
      <c r="EXC134"/>
      <c r="EXE134"/>
      <c r="EXG134"/>
      <c r="EXI134"/>
      <c r="EXK134"/>
      <c r="EXM134"/>
      <c r="EXO134"/>
      <c r="EXQ134"/>
      <c r="EXS134"/>
      <c r="EXU134"/>
      <c r="EXW134"/>
      <c r="EXY134"/>
      <c r="EYA134"/>
      <c r="EYC134"/>
      <c r="EYE134"/>
      <c r="EYG134"/>
      <c r="EYI134"/>
      <c r="EYK134"/>
      <c r="EYM134"/>
      <c r="EYO134"/>
      <c r="EYQ134"/>
      <c r="EYS134"/>
      <c r="EYU134"/>
      <c r="EYW134"/>
      <c r="EYY134"/>
      <c r="EZA134"/>
      <c r="EZC134"/>
      <c r="EZE134"/>
      <c r="EZG134"/>
      <c r="EZI134"/>
      <c r="EZK134"/>
      <c r="EZM134"/>
      <c r="EZO134"/>
      <c r="EZQ134"/>
      <c r="EZS134"/>
      <c r="EZU134"/>
      <c r="EZW134"/>
      <c r="EZY134"/>
      <c r="FAA134"/>
      <c r="FAC134"/>
      <c r="FAE134"/>
      <c r="FAG134"/>
      <c r="FAI134"/>
      <c r="FAK134"/>
      <c r="FAM134"/>
      <c r="FAO134"/>
      <c r="FAQ134"/>
      <c r="FAS134"/>
      <c r="FAU134"/>
      <c r="FAW134"/>
      <c r="FAY134"/>
      <c r="FBA134"/>
      <c r="FBC134"/>
      <c r="FBE134"/>
      <c r="FBG134"/>
      <c r="FBI134"/>
      <c r="FBK134"/>
      <c r="FBM134"/>
      <c r="FBO134"/>
      <c r="FBQ134"/>
      <c r="FBS134"/>
      <c r="FBU134"/>
      <c r="FBW134"/>
      <c r="FBY134"/>
      <c r="FCA134"/>
      <c r="FCC134"/>
      <c r="FCE134"/>
      <c r="FCG134"/>
      <c r="FCI134"/>
      <c r="FCK134"/>
      <c r="FCM134"/>
      <c r="FCO134"/>
      <c r="FCQ134"/>
      <c r="FCS134"/>
      <c r="FCU134"/>
      <c r="FCW134"/>
      <c r="FCY134"/>
      <c r="FDA134"/>
      <c r="FDC134"/>
      <c r="FDE134"/>
      <c r="FDG134"/>
      <c r="FDI134"/>
      <c r="FDK134"/>
      <c r="FDM134"/>
      <c r="FDO134"/>
      <c r="FDQ134"/>
      <c r="FDS134"/>
      <c r="FDU134"/>
      <c r="FDW134"/>
      <c r="FDY134"/>
      <c r="FEA134"/>
      <c r="FEC134"/>
      <c r="FEE134"/>
      <c r="FEG134"/>
      <c r="FEI134"/>
      <c r="FEK134"/>
      <c r="FEM134"/>
      <c r="FEO134"/>
      <c r="FEQ134"/>
      <c r="FES134"/>
      <c r="FEU134"/>
      <c r="FEW134"/>
      <c r="FEY134"/>
      <c r="FFA134"/>
      <c r="FFC134"/>
      <c r="FFE134"/>
      <c r="FFG134"/>
      <c r="FFI134"/>
      <c r="FFK134"/>
      <c r="FFM134"/>
      <c r="FFO134"/>
      <c r="FFQ134"/>
      <c r="FFS134"/>
      <c r="FFU134"/>
      <c r="FFW134"/>
      <c r="FFY134"/>
      <c r="FGA134"/>
      <c r="FGC134"/>
      <c r="FGE134"/>
      <c r="FGG134"/>
      <c r="FGI134"/>
      <c r="FGK134"/>
      <c r="FGM134"/>
      <c r="FGO134"/>
      <c r="FGQ134"/>
      <c r="FGS134"/>
      <c r="FGU134"/>
      <c r="FGW134"/>
      <c r="FGY134"/>
      <c r="FHA134"/>
      <c r="FHC134"/>
      <c r="FHE134"/>
      <c r="FHG134"/>
      <c r="FHI134"/>
      <c r="FHK134"/>
      <c r="FHM134"/>
      <c r="FHO134"/>
      <c r="FHQ134"/>
      <c r="FHS134"/>
      <c r="FHU134"/>
      <c r="FHW134"/>
      <c r="FHY134"/>
      <c r="FIA134"/>
      <c r="FIC134"/>
      <c r="FIE134"/>
      <c r="FIG134"/>
      <c r="FII134"/>
      <c r="FIK134"/>
      <c r="FIM134"/>
      <c r="FIO134"/>
      <c r="FIQ134"/>
      <c r="FIS134"/>
      <c r="FIU134"/>
      <c r="FIW134"/>
      <c r="FIY134"/>
      <c r="FJA134"/>
      <c r="FJC134"/>
      <c r="FJE134"/>
      <c r="FJG134"/>
      <c r="FJI134"/>
      <c r="FJK134"/>
      <c r="FJM134"/>
      <c r="FJO134"/>
      <c r="FJQ134"/>
      <c r="FJS134"/>
      <c r="FJU134"/>
      <c r="FJW134"/>
      <c r="FJY134"/>
      <c r="FKA134"/>
      <c r="FKC134"/>
      <c r="FKE134"/>
      <c r="FKG134"/>
      <c r="FKI134"/>
      <c r="FKK134"/>
      <c r="FKM134"/>
      <c r="FKO134"/>
      <c r="FKQ134"/>
      <c r="FKS134"/>
      <c r="FKU134"/>
      <c r="FKW134"/>
      <c r="FKY134"/>
      <c r="FLA134"/>
      <c r="FLC134"/>
      <c r="FLE134"/>
      <c r="FLG134"/>
      <c r="FLI134"/>
      <c r="FLK134"/>
      <c r="FLM134"/>
      <c r="FLO134"/>
      <c r="FLQ134"/>
      <c r="FLS134"/>
      <c r="FLU134"/>
      <c r="FLW134"/>
      <c r="FLY134"/>
      <c r="FMA134"/>
      <c r="FMC134"/>
      <c r="FME134"/>
      <c r="FMG134"/>
      <c r="FMI134"/>
      <c r="FMK134"/>
      <c r="FMM134"/>
      <c r="FMO134"/>
      <c r="FMQ134"/>
      <c r="FMS134"/>
      <c r="FMU134"/>
      <c r="FMW134"/>
      <c r="FMY134"/>
      <c r="FNA134"/>
      <c r="FNC134"/>
      <c r="FNE134"/>
      <c r="FNG134"/>
      <c r="FNI134"/>
      <c r="FNK134"/>
      <c r="FNM134"/>
      <c r="FNO134"/>
      <c r="FNQ134"/>
      <c r="FNS134"/>
      <c r="FNU134"/>
      <c r="FNW134"/>
      <c r="FNY134"/>
      <c r="FOA134"/>
      <c r="FOC134"/>
      <c r="FOE134"/>
      <c r="FOG134"/>
      <c r="FOI134"/>
      <c r="FOK134"/>
      <c r="FOM134"/>
      <c r="FOO134"/>
      <c r="FOQ134"/>
      <c r="FOS134"/>
      <c r="FOU134"/>
      <c r="FOW134"/>
      <c r="FOY134"/>
      <c r="FPA134"/>
      <c r="FPC134"/>
      <c r="FPE134"/>
      <c r="FPG134"/>
      <c r="FPI134"/>
      <c r="FPK134"/>
      <c r="FPM134"/>
      <c r="FPO134"/>
      <c r="FPQ134"/>
      <c r="FPS134"/>
      <c r="FPU134"/>
      <c r="FPW134"/>
      <c r="FPY134"/>
      <c r="FQA134"/>
      <c r="FQC134"/>
      <c r="FQE134"/>
      <c r="FQG134"/>
      <c r="FQI134"/>
      <c r="FQK134"/>
      <c r="FQM134"/>
      <c r="FQO134"/>
      <c r="FQQ134"/>
      <c r="FQS134"/>
      <c r="FQU134"/>
      <c r="FQW134"/>
      <c r="FQY134"/>
      <c r="FRA134"/>
      <c r="FRC134"/>
      <c r="FRE134"/>
      <c r="FRG134"/>
      <c r="FRI134"/>
      <c r="FRK134"/>
      <c r="FRM134"/>
      <c r="FRO134"/>
      <c r="FRQ134"/>
      <c r="FRS134"/>
      <c r="FRU134"/>
      <c r="FRW134"/>
      <c r="FRY134"/>
      <c r="FSA134"/>
      <c r="FSC134"/>
      <c r="FSE134"/>
      <c r="FSG134"/>
      <c r="FSI134"/>
      <c r="FSK134"/>
      <c r="FSM134"/>
      <c r="FSO134"/>
      <c r="FSQ134"/>
      <c r="FSS134"/>
      <c r="FSU134"/>
      <c r="FSW134"/>
      <c r="FSY134"/>
      <c r="FTA134"/>
      <c r="FTC134"/>
      <c r="FTE134"/>
      <c r="FTG134"/>
      <c r="FTI134"/>
      <c r="FTK134"/>
      <c r="FTM134"/>
      <c r="FTO134"/>
      <c r="FTQ134"/>
      <c r="FTS134"/>
      <c r="FTU134"/>
      <c r="FTW134"/>
      <c r="FTY134"/>
      <c r="FUA134"/>
      <c r="FUC134"/>
      <c r="FUE134"/>
      <c r="FUG134"/>
      <c r="FUI134"/>
      <c r="FUK134"/>
      <c r="FUM134"/>
      <c r="FUO134"/>
      <c r="FUQ134"/>
      <c r="FUS134"/>
      <c r="FUU134"/>
      <c r="FUW134"/>
      <c r="FUY134"/>
      <c r="FVA134"/>
      <c r="FVC134"/>
      <c r="FVE134"/>
      <c r="FVG134"/>
      <c r="FVI134"/>
      <c r="FVK134"/>
      <c r="FVM134"/>
      <c r="FVO134"/>
      <c r="FVQ134"/>
      <c r="FVS134"/>
      <c r="FVU134"/>
      <c r="FVW134"/>
      <c r="FVY134"/>
      <c r="FWA134"/>
      <c r="FWC134"/>
      <c r="FWE134"/>
      <c r="FWG134"/>
      <c r="FWI134"/>
      <c r="FWK134"/>
      <c r="FWM134"/>
      <c r="FWO134"/>
      <c r="FWQ134"/>
      <c r="FWS134"/>
      <c r="FWU134"/>
      <c r="FWW134"/>
      <c r="FWY134"/>
      <c r="FXA134"/>
      <c r="FXC134"/>
      <c r="FXE134"/>
      <c r="FXG134"/>
      <c r="FXI134"/>
      <c r="FXK134"/>
      <c r="FXM134"/>
      <c r="FXO134"/>
      <c r="FXQ134"/>
      <c r="FXS134"/>
      <c r="FXU134"/>
      <c r="FXW134"/>
      <c r="FXY134"/>
      <c r="FYA134"/>
      <c r="FYC134"/>
      <c r="FYE134"/>
      <c r="FYG134"/>
      <c r="FYI134"/>
      <c r="FYK134"/>
      <c r="FYM134"/>
      <c r="FYO134"/>
      <c r="FYQ134"/>
      <c r="FYS134"/>
      <c r="FYU134"/>
      <c r="FYW134"/>
      <c r="FYY134"/>
      <c r="FZA134"/>
      <c r="FZC134"/>
      <c r="FZE134"/>
      <c r="FZG134"/>
      <c r="FZI134"/>
      <c r="FZK134"/>
      <c r="FZM134"/>
      <c r="FZO134"/>
      <c r="FZQ134"/>
      <c r="FZS134"/>
      <c r="FZU134"/>
      <c r="FZW134"/>
      <c r="FZY134"/>
      <c r="GAA134"/>
      <c r="GAC134"/>
      <c r="GAE134"/>
      <c r="GAG134"/>
      <c r="GAI134"/>
      <c r="GAK134"/>
      <c r="GAM134"/>
      <c r="GAO134"/>
      <c r="GAQ134"/>
      <c r="GAS134"/>
      <c r="GAU134"/>
      <c r="GAW134"/>
      <c r="GAY134"/>
      <c r="GBA134"/>
      <c r="GBC134"/>
      <c r="GBE134"/>
      <c r="GBG134"/>
      <c r="GBI134"/>
      <c r="GBK134"/>
      <c r="GBM134"/>
      <c r="GBO134"/>
      <c r="GBQ134"/>
      <c r="GBS134"/>
      <c r="GBU134"/>
      <c r="GBW134"/>
      <c r="GBY134"/>
      <c r="GCA134"/>
      <c r="GCC134"/>
      <c r="GCE134"/>
      <c r="GCG134"/>
      <c r="GCI134"/>
      <c r="GCK134"/>
      <c r="GCM134"/>
      <c r="GCO134"/>
      <c r="GCQ134"/>
      <c r="GCS134"/>
      <c r="GCU134"/>
      <c r="GCW134"/>
      <c r="GCY134"/>
      <c r="GDA134"/>
      <c r="GDC134"/>
      <c r="GDE134"/>
      <c r="GDG134"/>
      <c r="GDI134"/>
      <c r="GDK134"/>
      <c r="GDM134"/>
      <c r="GDO134"/>
      <c r="GDQ134"/>
      <c r="GDS134"/>
      <c r="GDU134"/>
      <c r="GDW134"/>
      <c r="GDY134"/>
      <c r="GEA134"/>
      <c r="GEC134"/>
      <c r="GEE134"/>
      <c r="GEG134"/>
      <c r="GEI134"/>
      <c r="GEK134"/>
      <c r="GEM134"/>
      <c r="GEO134"/>
      <c r="GEQ134"/>
      <c r="GES134"/>
      <c r="GEU134"/>
      <c r="GEW134"/>
      <c r="GEY134"/>
      <c r="GFA134"/>
      <c r="GFC134"/>
      <c r="GFE134"/>
      <c r="GFG134"/>
      <c r="GFI134"/>
      <c r="GFK134"/>
      <c r="GFM134"/>
      <c r="GFO134"/>
      <c r="GFQ134"/>
      <c r="GFS134"/>
      <c r="GFU134"/>
      <c r="GFW134"/>
      <c r="GFY134"/>
      <c r="GGA134"/>
      <c r="GGC134"/>
      <c r="GGE134"/>
      <c r="GGG134"/>
      <c r="GGI134"/>
      <c r="GGK134"/>
      <c r="GGM134"/>
      <c r="GGO134"/>
      <c r="GGQ134"/>
      <c r="GGS134"/>
      <c r="GGU134"/>
      <c r="GGW134"/>
      <c r="GGY134"/>
      <c r="GHA134"/>
      <c r="GHC134"/>
      <c r="GHE134"/>
      <c r="GHG134"/>
      <c r="GHI134"/>
      <c r="GHK134"/>
      <c r="GHM134"/>
      <c r="GHO134"/>
      <c r="GHQ134"/>
      <c r="GHS134"/>
      <c r="GHU134"/>
      <c r="GHW134"/>
      <c r="GHY134"/>
      <c r="GIA134"/>
      <c r="GIC134"/>
      <c r="GIE134"/>
      <c r="GIG134"/>
      <c r="GII134"/>
      <c r="GIK134"/>
      <c r="GIM134"/>
      <c r="GIO134"/>
      <c r="GIQ134"/>
      <c r="GIS134"/>
      <c r="GIU134"/>
      <c r="GIW134"/>
      <c r="GIY134"/>
      <c r="GJA134"/>
      <c r="GJC134"/>
      <c r="GJE134"/>
      <c r="GJG134"/>
      <c r="GJI134"/>
      <c r="GJK134"/>
      <c r="GJM134"/>
      <c r="GJO134"/>
      <c r="GJQ134"/>
      <c r="GJS134"/>
      <c r="GJU134"/>
      <c r="GJW134"/>
      <c r="GJY134"/>
      <c r="GKA134"/>
      <c r="GKC134"/>
      <c r="GKE134"/>
      <c r="GKG134"/>
      <c r="GKI134"/>
      <c r="GKK134"/>
      <c r="GKM134"/>
      <c r="GKO134"/>
      <c r="GKQ134"/>
      <c r="GKS134"/>
      <c r="GKU134"/>
      <c r="GKW134"/>
      <c r="GKY134"/>
      <c r="GLA134"/>
      <c r="GLC134"/>
      <c r="GLE134"/>
      <c r="GLG134"/>
      <c r="GLI134"/>
      <c r="GLK134"/>
      <c r="GLM134"/>
      <c r="GLO134"/>
      <c r="GLQ134"/>
      <c r="GLS134"/>
      <c r="GLU134"/>
      <c r="GLW134"/>
      <c r="GLY134"/>
      <c r="GMA134"/>
      <c r="GMC134"/>
      <c r="GME134"/>
      <c r="GMG134"/>
      <c r="GMI134"/>
      <c r="GMK134"/>
      <c r="GMM134"/>
      <c r="GMO134"/>
      <c r="GMQ134"/>
      <c r="GMS134"/>
      <c r="GMU134"/>
      <c r="GMW134"/>
      <c r="GMY134"/>
      <c r="GNA134"/>
      <c r="GNC134"/>
      <c r="GNE134"/>
      <c r="GNG134"/>
      <c r="GNI134"/>
      <c r="GNK134"/>
      <c r="GNM134"/>
      <c r="GNO134"/>
      <c r="GNQ134"/>
      <c r="GNS134"/>
      <c r="GNU134"/>
      <c r="GNW134"/>
      <c r="GNY134"/>
      <c r="GOA134"/>
      <c r="GOC134"/>
      <c r="GOE134"/>
      <c r="GOG134"/>
      <c r="GOI134"/>
      <c r="GOK134"/>
      <c r="GOM134"/>
      <c r="GOO134"/>
      <c r="GOQ134"/>
      <c r="GOS134"/>
      <c r="GOU134"/>
      <c r="GOW134"/>
      <c r="GOY134"/>
      <c r="GPA134"/>
      <c r="GPC134"/>
      <c r="GPE134"/>
      <c r="GPG134"/>
      <c r="GPI134"/>
      <c r="GPK134"/>
      <c r="GPM134"/>
      <c r="GPO134"/>
      <c r="GPQ134"/>
      <c r="GPS134"/>
      <c r="GPU134"/>
      <c r="GPW134"/>
      <c r="GPY134"/>
      <c r="GQA134"/>
      <c r="GQC134"/>
      <c r="GQE134"/>
      <c r="GQG134"/>
      <c r="GQI134"/>
      <c r="GQK134"/>
      <c r="GQM134"/>
      <c r="GQO134"/>
      <c r="GQQ134"/>
      <c r="GQS134"/>
      <c r="GQU134"/>
      <c r="GQW134"/>
      <c r="GQY134"/>
      <c r="GRA134"/>
      <c r="GRC134"/>
      <c r="GRE134"/>
      <c r="GRG134"/>
      <c r="GRI134"/>
      <c r="GRK134"/>
      <c r="GRM134"/>
      <c r="GRO134"/>
      <c r="GRQ134"/>
      <c r="GRS134"/>
      <c r="GRU134"/>
      <c r="GRW134"/>
      <c r="GRY134"/>
      <c r="GSA134"/>
      <c r="GSC134"/>
      <c r="GSE134"/>
      <c r="GSG134"/>
      <c r="GSI134"/>
      <c r="GSK134"/>
      <c r="GSM134"/>
      <c r="GSO134"/>
      <c r="GSQ134"/>
      <c r="GSS134"/>
      <c r="GSU134"/>
      <c r="GSW134"/>
      <c r="GSY134"/>
      <c r="GTA134"/>
      <c r="GTC134"/>
      <c r="GTE134"/>
      <c r="GTG134"/>
      <c r="GTI134"/>
      <c r="GTK134"/>
      <c r="GTM134"/>
      <c r="GTO134"/>
      <c r="GTQ134"/>
      <c r="GTS134"/>
      <c r="GTU134"/>
      <c r="GTW134"/>
      <c r="GTY134"/>
      <c r="GUA134"/>
      <c r="GUC134"/>
      <c r="GUE134"/>
      <c r="GUG134"/>
      <c r="GUI134"/>
      <c r="GUK134"/>
      <c r="GUM134"/>
      <c r="GUO134"/>
      <c r="GUQ134"/>
      <c r="GUS134"/>
      <c r="GUU134"/>
      <c r="GUW134"/>
      <c r="GUY134"/>
      <c r="GVA134"/>
      <c r="GVC134"/>
      <c r="GVE134"/>
      <c r="GVG134"/>
      <c r="GVI134"/>
      <c r="GVK134"/>
      <c r="GVM134"/>
      <c r="GVO134"/>
      <c r="GVQ134"/>
      <c r="GVS134"/>
      <c r="GVU134"/>
      <c r="GVW134"/>
      <c r="GVY134"/>
      <c r="GWA134"/>
      <c r="GWC134"/>
      <c r="GWE134"/>
      <c r="GWG134"/>
      <c r="GWI134"/>
      <c r="GWK134"/>
      <c r="GWM134"/>
      <c r="GWO134"/>
      <c r="GWQ134"/>
      <c r="GWS134"/>
      <c r="GWU134"/>
      <c r="GWW134"/>
      <c r="GWY134"/>
      <c r="GXA134"/>
      <c r="GXC134"/>
      <c r="GXE134"/>
      <c r="GXG134"/>
      <c r="GXI134"/>
      <c r="GXK134"/>
      <c r="GXM134"/>
      <c r="GXO134"/>
      <c r="GXQ134"/>
      <c r="GXS134"/>
      <c r="GXU134"/>
      <c r="GXW134"/>
      <c r="GXY134"/>
      <c r="GYA134"/>
      <c r="GYC134"/>
      <c r="GYE134"/>
      <c r="GYG134"/>
      <c r="GYI134"/>
      <c r="GYK134"/>
      <c r="GYM134"/>
      <c r="GYO134"/>
      <c r="GYQ134"/>
      <c r="GYS134"/>
      <c r="GYU134"/>
      <c r="GYW134"/>
      <c r="GYY134"/>
      <c r="GZA134"/>
      <c r="GZC134"/>
      <c r="GZE134"/>
      <c r="GZG134"/>
      <c r="GZI134"/>
      <c r="GZK134"/>
      <c r="GZM134"/>
      <c r="GZO134"/>
      <c r="GZQ134"/>
      <c r="GZS134"/>
      <c r="GZU134"/>
      <c r="GZW134"/>
      <c r="GZY134"/>
      <c r="HAA134"/>
      <c r="HAC134"/>
      <c r="HAE134"/>
      <c r="HAG134"/>
      <c r="HAI134"/>
      <c r="HAK134"/>
      <c r="HAM134"/>
      <c r="HAO134"/>
      <c r="HAQ134"/>
      <c r="HAS134"/>
      <c r="HAU134"/>
      <c r="HAW134"/>
      <c r="HAY134"/>
      <c r="HBA134"/>
      <c r="HBC134"/>
      <c r="HBE134"/>
      <c r="HBG134"/>
      <c r="HBI134"/>
      <c r="HBK134"/>
      <c r="HBM134"/>
      <c r="HBO134"/>
      <c r="HBQ134"/>
      <c r="HBS134"/>
      <c r="HBU134"/>
      <c r="HBW134"/>
      <c r="HBY134"/>
      <c r="HCA134"/>
      <c r="HCC134"/>
      <c r="HCE134"/>
      <c r="HCG134"/>
      <c r="HCI134"/>
      <c r="HCK134"/>
      <c r="HCM134"/>
      <c r="HCO134"/>
      <c r="HCQ134"/>
      <c r="HCS134"/>
      <c r="HCU134"/>
      <c r="HCW134"/>
      <c r="HCY134"/>
      <c r="HDA134"/>
      <c r="HDC134"/>
      <c r="HDE134"/>
      <c r="HDG134"/>
      <c r="HDI134"/>
      <c r="HDK134"/>
      <c r="HDM134"/>
      <c r="HDO134"/>
      <c r="HDQ134"/>
      <c r="HDS134"/>
      <c r="HDU134"/>
      <c r="HDW134"/>
      <c r="HDY134"/>
      <c r="HEA134"/>
      <c r="HEC134"/>
      <c r="HEE134"/>
      <c r="HEG134"/>
      <c r="HEI134"/>
      <c r="HEK134"/>
      <c r="HEM134"/>
      <c r="HEO134"/>
      <c r="HEQ134"/>
      <c r="HES134"/>
      <c r="HEU134"/>
      <c r="HEW134"/>
      <c r="HEY134"/>
      <c r="HFA134"/>
      <c r="HFC134"/>
      <c r="HFE134"/>
      <c r="HFG134"/>
      <c r="HFI134"/>
      <c r="HFK134"/>
      <c r="HFM134"/>
      <c r="HFO134"/>
      <c r="HFQ134"/>
      <c r="HFS134"/>
      <c r="HFU134"/>
      <c r="HFW134"/>
      <c r="HFY134"/>
      <c r="HGA134"/>
      <c r="HGC134"/>
      <c r="HGE134"/>
      <c r="HGG134"/>
      <c r="HGI134"/>
      <c r="HGK134"/>
      <c r="HGM134"/>
      <c r="HGO134"/>
      <c r="HGQ134"/>
      <c r="HGS134"/>
      <c r="HGU134"/>
      <c r="HGW134"/>
      <c r="HGY134"/>
      <c r="HHA134"/>
      <c r="HHC134"/>
      <c r="HHE134"/>
      <c r="HHG134"/>
      <c r="HHI134"/>
      <c r="HHK134"/>
      <c r="HHM134"/>
      <c r="HHO134"/>
      <c r="HHQ134"/>
      <c r="HHS134"/>
      <c r="HHU134"/>
      <c r="HHW134"/>
      <c r="HHY134"/>
      <c r="HIA134"/>
      <c r="HIC134"/>
      <c r="HIE134"/>
      <c r="HIG134"/>
      <c r="HII134"/>
      <c r="HIK134"/>
      <c r="HIM134"/>
      <c r="HIO134"/>
      <c r="HIQ134"/>
      <c r="HIS134"/>
      <c r="HIU134"/>
      <c r="HIW134"/>
      <c r="HIY134"/>
      <c r="HJA134"/>
      <c r="HJC134"/>
      <c r="HJE134"/>
      <c r="HJG134"/>
      <c r="HJI134"/>
      <c r="HJK134"/>
      <c r="HJM134"/>
      <c r="HJO134"/>
      <c r="HJQ134"/>
      <c r="HJS134"/>
      <c r="HJU134"/>
      <c r="HJW134"/>
      <c r="HJY134"/>
      <c r="HKA134"/>
      <c r="HKC134"/>
      <c r="HKE134"/>
      <c r="HKG134"/>
      <c r="HKI134"/>
      <c r="HKK134"/>
      <c r="HKM134"/>
      <c r="HKO134"/>
      <c r="HKQ134"/>
      <c r="HKS134"/>
      <c r="HKU134"/>
      <c r="HKW134"/>
      <c r="HKY134"/>
      <c r="HLA134"/>
      <c r="HLC134"/>
      <c r="HLE134"/>
      <c r="HLG134"/>
      <c r="HLI134"/>
      <c r="HLK134"/>
      <c r="HLM134"/>
      <c r="HLO134"/>
      <c r="HLQ134"/>
      <c r="HLS134"/>
      <c r="HLU134"/>
      <c r="HLW134"/>
      <c r="HLY134"/>
      <c r="HMA134"/>
      <c r="HMC134"/>
      <c r="HME134"/>
      <c r="HMG134"/>
      <c r="HMI134"/>
      <c r="HMK134"/>
      <c r="HMM134"/>
      <c r="HMO134"/>
      <c r="HMQ134"/>
      <c r="HMS134"/>
      <c r="HMU134"/>
      <c r="HMW134"/>
      <c r="HMY134"/>
      <c r="HNA134"/>
      <c r="HNC134"/>
      <c r="HNE134"/>
      <c r="HNG134"/>
      <c r="HNI134"/>
      <c r="HNK134"/>
      <c r="HNM134"/>
      <c r="HNO134"/>
      <c r="HNQ134"/>
      <c r="HNS134"/>
      <c r="HNU134"/>
      <c r="HNW134"/>
      <c r="HNY134"/>
      <c r="HOA134"/>
      <c r="HOC134"/>
      <c r="HOE134"/>
      <c r="HOG134"/>
      <c r="HOI134"/>
      <c r="HOK134"/>
      <c r="HOM134"/>
      <c r="HOO134"/>
      <c r="HOQ134"/>
      <c r="HOS134"/>
      <c r="HOU134"/>
      <c r="HOW134"/>
      <c r="HOY134"/>
      <c r="HPA134"/>
      <c r="HPC134"/>
      <c r="HPE134"/>
      <c r="HPG134"/>
      <c r="HPI134"/>
      <c r="HPK134"/>
      <c r="HPM134"/>
      <c r="HPO134"/>
      <c r="HPQ134"/>
      <c r="HPS134"/>
      <c r="HPU134"/>
      <c r="HPW134"/>
      <c r="HPY134"/>
      <c r="HQA134"/>
      <c r="HQC134"/>
      <c r="HQE134"/>
      <c r="HQG134"/>
      <c r="HQI134"/>
      <c r="HQK134"/>
      <c r="HQM134"/>
      <c r="HQO134"/>
      <c r="HQQ134"/>
      <c r="HQS134"/>
      <c r="HQU134"/>
      <c r="HQW134"/>
      <c r="HQY134"/>
      <c r="HRA134"/>
      <c r="HRC134"/>
      <c r="HRE134"/>
      <c r="HRG134"/>
      <c r="HRI134"/>
      <c r="HRK134"/>
      <c r="HRM134"/>
      <c r="HRO134"/>
      <c r="HRQ134"/>
      <c r="HRS134"/>
      <c r="HRU134"/>
      <c r="HRW134"/>
      <c r="HRY134"/>
      <c r="HSA134"/>
      <c r="HSC134"/>
      <c r="HSE134"/>
      <c r="HSG134"/>
      <c r="HSI134"/>
      <c r="HSK134"/>
      <c r="HSM134"/>
      <c r="HSO134"/>
      <c r="HSQ134"/>
      <c r="HSS134"/>
      <c r="HSU134"/>
      <c r="HSW134"/>
      <c r="HSY134"/>
      <c r="HTA134"/>
      <c r="HTC134"/>
      <c r="HTE134"/>
      <c r="HTG134"/>
      <c r="HTI134"/>
      <c r="HTK134"/>
      <c r="HTM134"/>
      <c r="HTO134"/>
      <c r="HTQ134"/>
      <c r="HTS134"/>
      <c r="HTU134"/>
      <c r="HTW134"/>
      <c r="HTY134"/>
      <c r="HUA134"/>
      <c r="HUC134"/>
      <c r="HUE134"/>
      <c r="HUG134"/>
      <c r="HUI134"/>
      <c r="HUK134"/>
      <c r="HUM134"/>
      <c r="HUO134"/>
      <c r="HUQ134"/>
      <c r="HUS134"/>
      <c r="HUU134"/>
      <c r="HUW134"/>
      <c r="HUY134"/>
      <c r="HVA134"/>
      <c r="HVC134"/>
      <c r="HVE134"/>
      <c r="HVG134"/>
      <c r="HVI134"/>
      <c r="HVK134"/>
      <c r="HVM134"/>
      <c r="HVO134"/>
      <c r="HVQ134"/>
      <c r="HVS134"/>
      <c r="HVU134"/>
      <c r="HVW134"/>
      <c r="HVY134"/>
      <c r="HWA134"/>
      <c r="HWC134"/>
      <c r="HWE134"/>
      <c r="HWG134"/>
      <c r="HWI134"/>
      <c r="HWK134"/>
      <c r="HWM134"/>
      <c r="HWO134"/>
      <c r="HWQ134"/>
      <c r="HWS134"/>
      <c r="HWU134"/>
      <c r="HWW134"/>
      <c r="HWY134"/>
      <c r="HXA134"/>
      <c r="HXC134"/>
      <c r="HXE134"/>
      <c r="HXG134"/>
      <c r="HXI134"/>
      <c r="HXK134"/>
      <c r="HXM134"/>
      <c r="HXO134"/>
      <c r="HXQ134"/>
      <c r="HXS134"/>
      <c r="HXU134"/>
      <c r="HXW134"/>
      <c r="HXY134"/>
      <c r="HYA134"/>
      <c r="HYC134"/>
      <c r="HYE134"/>
      <c r="HYG134"/>
      <c r="HYI134"/>
      <c r="HYK134"/>
      <c r="HYM134"/>
      <c r="HYO134"/>
      <c r="HYQ134"/>
      <c r="HYS134"/>
      <c r="HYU134"/>
      <c r="HYW134"/>
      <c r="HYY134"/>
      <c r="HZA134"/>
      <c r="HZC134"/>
      <c r="HZE134"/>
      <c r="HZG134"/>
      <c r="HZI134"/>
      <c r="HZK134"/>
      <c r="HZM134"/>
      <c r="HZO134"/>
      <c r="HZQ134"/>
      <c r="HZS134"/>
      <c r="HZU134"/>
      <c r="HZW134"/>
      <c r="HZY134"/>
      <c r="IAA134"/>
      <c r="IAC134"/>
      <c r="IAE134"/>
      <c r="IAG134"/>
      <c r="IAI134"/>
      <c r="IAK134"/>
      <c r="IAM134"/>
      <c r="IAO134"/>
      <c r="IAQ134"/>
      <c r="IAS134"/>
      <c r="IAU134"/>
      <c r="IAW134"/>
      <c r="IAY134"/>
      <c r="IBA134"/>
      <c r="IBC134"/>
      <c r="IBE134"/>
      <c r="IBG134"/>
      <c r="IBI134"/>
      <c r="IBK134"/>
      <c r="IBM134"/>
      <c r="IBO134"/>
      <c r="IBQ134"/>
      <c r="IBS134"/>
      <c r="IBU134"/>
      <c r="IBW134"/>
      <c r="IBY134"/>
      <c r="ICA134"/>
      <c r="ICC134"/>
      <c r="ICE134"/>
      <c r="ICG134"/>
      <c r="ICI134"/>
      <c r="ICK134"/>
      <c r="ICM134"/>
      <c r="ICO134"/>
      <c r="ICQ134"/>
      <c r="ICS134"/>
      <c r="ICU134"/>
      <c r="ICW134"/>
      <c r="ICY134"/>
      <c r="IDA134"/>
      <c r="IDC134"/>
      <c r="IDE134"/>
      <c r="IDG134"/>
      <c r="IDI134"/>
      <c r="IDK134"/>
      <c r="IDM134"/>
      <c r="IDO134"/>
      <c r="IDQ134"/>
      <c r="IDS134"/>
      <c r="IDU134"/>
      <c r="IDW134"/>
      <c r="IDY134"/>
      <c r="IEA134"/>
      <c r="IEC134"/>
      <c r="IEE134"/>
      <c r="IEG134"/>
      <c r="IEI134"/>
      <c r="IEK134"/>
      <c r="IEM134"/>
      <c r="IEO134"/>
      <c r="IEQ134"/>
      <c r="IES134"/>
      <c r="IEU134"/>
      <c r="IEW134"/>
      <c r="IEY134"/>
      <c r="IFA134"/>
      <c r="IFC134"/>
      <c r="IFE134"/>
      <c r="IFG134"/>
      <c r="IFI134"/>
      <c r="IFK134"/>
      <c r="IFM134"/>
      <c r="IFO134"/>
      <c r="IFQ134"/>
      <c r="IFS134"/>
      <c r="IFU134"/>
      <c r="IFW134"/>
      <c r="IFY134"/>
      <c r="IGA134"/>
      <c r="IGC134"/>
      <c r="IGE134"/>
      <c r="IGG134"/>
      <c r="IGI134"/>
      <c r="IGK134"/>
      <c r="IGM134"/>
      <c r="IGO134"/>
      <c r="IGQ134"/>
      <c r="IGS134"/>
      <c r="IGU134"/>
      <c r="IGW134"/>
      <c r="IGY134"/>
      <c r="IHA134"/>
      <c r="IHC134"/>
      <c r="IHE134"/>
      <c r="IHG134"/>
      <c r="IHI134"/>
      <c r="IHK134"/>
      <c r="IHM134"/>
      <c r="IHO134"/>
      <c r="IHQ134"/>
      <c r="IHS134"/>
      <c r="IHU134"/>
      <c r="IHW134"/>
      <c r="IHY134"/>
      <c r="IIA134"/>
      <c r="IIC134"/>
      <c r="IIE134"/>
      <c r="IIG134"/>
      <c r="III134"/>
      <c r="IIK134"/>
      <c r="IIM134"/>
      <c r="IIO134"/>
      <c r="IIQ134"/>
      <c r="IIS134"/>
      <c r="IIU134"/>
      <c r="IIW134"/>
      <c r="IIY134"/>
      <c r="IJA134"/>
      <c r="IJC134"/>
      <c r="IJE134"/>
      <c r="IJG134"/>
      <c r="IJI134"/>
      <c r="IJK134"/>
      <c r="IJM134"/>
      <c r="IJO134"/>
      <c r="IJQ134"/>
      <c r="IJS134"/>
      <c r="IJU134"/>
      <c r="IJW134"/>
      <c r="IJY134"/>
      <c r="IKA134"/>
      <c r="IKC134"/>
      <c r="IKE134"/>
      <c r="IKG134"/>
      <c r="IKI134"/>
      <c r="IKK134"/>
      <c r="IKM134"/>
      <c r="IKO134"/>
      <c r="IKQ134"/>
      <c r="IKS134"/>
      <c r="IKU134"/>
      <c r="IKW134"/>
      <c r="IKY134"/>
      <c r="ILA134"/>
      <c r="ILC134"/>
      <c r="ILE134"/>
      <c r="ILG134"/>
      <c r="ILI134"/>
      <c r="ILK134"/>
      <c r="ILM134"/>
      <c r="ILO134"/>
      <c r="ILQ134"/>
      <c r="ILS134"/>
      <c r="ILU134"/>
      <c r="ILW134"/>
      <c r="ILY134"/>
      <c r="IMA134"/>
      <c r="IMC134"/>
      <c r="IME134"/>
      <c r="IMG134"/>
      <c r="IMI134"/>
      <c r="IMK134"/>
      <c r="IMM134"/>
      <c r="IMO134"/>
      <c r="IMQ134"/>
      <c r="IMS134"/>
      <c r="IMU134"/>
      <c r="IMW134"/>
      <c r="IMY134"/>
      <c r="INA134"/>
      <c r="INC134"/>
      <c r="INE134"/>
      <c r="ING134"/>
      <c r="INI134"/>
      <c r="INK134"/>
      <c r="INM134"/>
      <c r="INO134"/>
      <c r="INQ134"/>
      <c r="INS134"/>
      <c r="INU134"/>
      <c r="INW134"/>
      <c r="INY134"/>
      <c r="IOA134"/>
      <c r="IOC134"/>
      <c r="IOE134"/>
      <c r="IOG134"/>
      <c r="IOI134"/>
      <c r="IOK134"/>
      <c r="IOM134"/>
      <c r="IOO134"/>
      <c r="IOQ134"/>
      <c r="IOS134"/>
      <c r="IOU134"/>
      <c r="IOW134"/>
      <c r="IOY134"/>
      <c r="IPA134"/>
      <c r="IPC134"/>
      <c r="IPE134"/>
      <c r="IPG134"/>
      <c r="IPI134"/>
      <c r="IPK134"/>
      <c r="IPM134"/>
      <c r="IPO134"/>
      <c r="IPQ134"/>
      <c r="IPS134"/>
      <c r="IPU134"/>
      <c r="IPW134"/>
      <c r="IPY134"/>
      <c r="IQA134"/>
      <c r="IQC134"/>
      <c r="IQE134"/>
      <c r="IQG134"/>
      <c r="IQI134"/>
      <c r="IQK134"/>
      <c r="IQM134"/>
      <c r="IQO134"/>
      <c r="IQQ134"/>
      <c r="IQS134"/>
      <c r="IQU134"/>
      <c r="IQW134"/>
      <c r="IQY134"/>
      <c r="IRA134"/>
      <c r="IRC134"/>
      <c r="IRE134"/>
      <c r="IRG134"/>
      <c r="IRI134"/>
      <c r="IRK134"/>
      <c r="IRM134"/>
      <c r="IRO134"/>
      <c r="IRQ134"/>
      <c r="IRS134"/>
      <c r="IRU134"/>
      <c r="IRW134"/>
      <c r="IRY134"/>
      <c r="ISA134"/>
      <c r="ISC134"/>
      <c r="ISE134"/>
      <c r="ISG134"/>
      <c r="ISI134"/>
      <c r="ISK134"/>
      <c r="ISM134"/>
      <c r="ISO134"/>
      <c r="ISQ134"/>
      <c r="ISS134"/>
      <c r="ISU134"/>
      <c r="ISW134"/>
      <c r="ISY134"/>
      <c r="ITA134"/>
      <c r="ITC134"/>
      <c r="ITE134"/>
      <c r="ITG134"/>
      <c r="ITI134"/>
      <c r="ITK134"/>
      <c r="ITM134"/>
      <c r="ITO134"/>
      <c r="ITQ134"/>
      <c r="ITS134"/>
      <c r="ITU134"/>
      <c r="ITW134"/>
      <c r="ITY134"/>
      <c r="IUA134"/>
      <c r="IUC134"/>
      <c r="IUE134"/>
      <c r="IUG134"/>
      <c r="IUI134"/>
      <c r="IUK134"/>
      <c r="IUM134"/>
      <c r="IUO134"/>
      <c r="IUQ134"/>
      <c r="IUS134"/>
      <c r="IUU134"/>
      <c r="IUW134"/>
      <c r="IUY134"/>
      <c r="IVA134"/>
      <c r="IVC134"/>
      <c r="IVE134"/>
      <c r="IVG134"/>
      <c r="IVI134"/>
      <c r="IVK134"/>
      <c r="IVM134"/>
      <c r="IVO134"/>
      <c r="IVQ134"/>
      <c r="IVS134"/>
      <c r="IVU134"/>
      <c r="IVW134"/>
      <c r="IVY134"/>
      <c r="IWA134"/>
      <c r="IWC134"/>
      <c r="IWE134"/>
      <c r="IWG134"/>
      <c r="IWI134"/>
      <c r="IWK134"/>
      <c r="IWM134"/>
      <c r="IWO134"/>
      <c r="IWQ134"/>
      <c r="IWS134"/>
      <c r="IWU134"/>
      <c r="IWW134"/>
      <c r="IWY134"/>
      <c r="IXA134"/>
      <c r="IXC134"/>
      <c r="IXE134"/>
      <c r="IXG134"/>
      <c r="IXI134"/>
      <c r="IXK134"/>
      <c r="IXM134"/>
      <c r="IXO134"/>
      <c r="IXQ134"/>
      <c r="IXS134"/>
      <c r="IXU134"/>
      <c r="IXW134"/>
      <c r="IXY134"/>
      <c r="IYA134"/>
      <c r="IYC134"/>
      <c r="IYE134"/>
      <c r="IYG134"/>
      <c r="IYI134"/>
      <c r="IYK134"/>
      <c r="IYM134"/>
      <c r="IYO134"/>
      <c r="IYQ134"/>
      <c r="IYS134"/>
      <c r="IYU134"/>
      <c r="IYW134"/>
      <c r="IYY134"/>
      <c r="IZA134"/>
      <c r="IZC134"/>
      <c r="IZE134"/>
      <c r="IZG134"/>
      <c r="IZI134"/>
      <c r="IZK134"/>
      <c r="IZM134"/>
      <c r="IZO134"/>
      <c r="IZQ134"/>
      <c r="IZS134"/>
      <c r="IZU134"/>
      <c r="IZW134"/>
      <c r="IZY134"/>
      <c r="JAA134"/>
      <c r="JAC134"/>
      <c r="JAE134"/>
      <c r="JAG134"/>
      <c r="JAI134"/>
      <c r="JAK134"/>
      <c r="JAM134"/>
      <c r="JAO134"/>
      <c r="JAQ134"/>
      <c r="JAS134"/>
      <c r="JAU134"/>
      <c r="JAW134"/>
      <c r="JAY134"/>
      <c r="JBA134"/>
      <c r="JBC134"/>
      <c r="JBE134"/>
      <c r="JBG134"/>
      <c r="JBI134"/>
      <c r="JBK134"/>
      <c r="JBM134"/>
      <c r="JBO134"/>
      <c r="JBQ134"/>
      <c r="JBS134"/>
      <c r="JBU134"/>
      <c r="JBW134"/>
      <c r="JBY134"/>
      <c r="JCA134"/>
      <c r="JCC134"/>
      <c r="JCE134"/>
      <c r="JCG134"/>
      <c r="JCI134"/>
      <c r="JCK134"/>
      <c r="JCM134"/>
      <c r="JCO134"/>
      <c r="JCQ134"/>
      <c r="JCS134"/>
      <c r="JCU134"/>
      <c r="JCW134"/>
      <c r="JCY134"/>
      <c r="JDA134"/>
      <c r="JDC134"/>
      <c r="JDE134"/>
      <c r="JDG134"/>
      <c r="JDI134"/>
      <c r="JDK134"/>
      <c r="JDM134"/>
      <c r="JDO134"/>
      <c r="JDQ134"/>
      <c r="JDS134"/>
      <c r="JDU134"/>
      <c r="JDW134"/>
      <c r="JDY134"/>
      <c r="JEA134"/>
      <c r="JEC134"/>
      <c r="JEE134"/>
      <c r="JEG134"/>
      <c r="JEI134"/>
      <c r="JEK134"/>
      <c r="JEM134"/>
      <c r="JEO134"/>
      <c r="JEQ134"/>
      <c r="JES134"/>
      <c r="JEU134"/>
      <c r="JEW134"/>
      <c r="JEY134"/>
      <c r="JFA134"/>
      <c r="JFC134"/>
      <c r="JFE134"/>
      <c r="JFG134"/>
      <c r="JFI134"/>
      <c r="JFK134"/>
      <c r="JFM134"/>
      <c r="JFO134"/>
      <c r="JFQ134"/>
      <c r="JFS134"/>
      <c r="JFU134"/>
      <c r="JFW134"/>
      <c r="JFY134"/>
      <c r="JGA134"/>
      <c r="JGC134"/>
      <c r="JGE134"/>
      <c r="JGG134"/>
      <c r="JGI134"/>
      <c r="JGK134"/>
      <c r="JGM134"/>
      <c r="JGO134"/>
      <c r="JGQ134"/>
      <c r="JGS134"/>
      <c r="JGU134"/>
      <c r="JGW134"/>
      <c r="JGY134"/>
      <c r="JHA134"/>
      <c r="JHC134"/>
      <c r="JHE134"/>
      <c r="JHG134"/>
      <c r="JHI134"/>
      <c r="JHK134"/>
      <c r="JHM134"/>
      <c r="JHO134"/>
      <c r="JHQ134"/>
      <c r="JHS134"/>
      <c r="JHU134"/>
      <c r="JHW134"/>
      <c r="JHY134"/>
      <c r="JIA134"/>
      <c r="JIC134"/>
      <c r="JIE134"/>
      <c r="JIG134"/>
      <c r="JII134"/>
      <c r="JIK134"/>
      <c r="JIM134"/>
      <c r="JIO134"/>
      <c r="JIQ134"/>
      <c r="JIS134"/>
      <c r="JIU134"/>
      <c r="JIW134"/>
      <c r="JIY134"/>
      <c r="JJA134"/>
      <c r="JJC134"/>
      <c r="JJE134"/>
      <c r="JJG134"/>
      <c r="JJI134"/>
      <c r="JJK134"/>
      <c r="JJM134"/>
      <c r="JJO134"/>
      <c r="JJQ134"/>
      <c r="JJS134"/>
      <c r="JJU134"/>
      <c r="JJW134"/>
      <c r="JJY134"/>
      <c r="JKA134"/>
      <c r="JKC134"/>
      <c r="JKE134"/>
      <c r="JKG134"/>
      <c r="JKI134"/>
      <c r="JKK134"/>
      <c r="JKM134"/>
      <c r="JKO134"/>
      <c r="JKQ134"/>
      <c r="JKS134"/>
      <c r="JKU134"/>
      <c r="JKW134"/>
      <c r="JKY134"/>
      <c r="JLA134"/>
      <c r="JLC134"/>
      <c r="JLE134"/>
      <c r="JLG134"/>
      <c r="JLI134"/>
      <c r="JLK134"/>
      <c r="JLM134"/>
      <c r="JLO134"/>
      <c r="JLQ134"/>
      <c r="JLS134"/>
      <c r="JLU134"/>
      <c r="JLW134"/>
      <c r="JLY134"/>
      <c r="JMA134"/>
      <c r="JMC134"/>
      <c r="JME134"/>
      <c r="JMG134"/>
      <c r="JMI134"/>
      <c r="JMK134"/>
      <c r="JMM134"/>
      <c r="JMO134"/>
      <c r="JMQ134"/>
      <c r="JMS134"/>
      <c r="JMU134"/>
      <c r="JMW134"/>
      <c r="JMY134"/>
      <c r="JNA134"/>
      <c r="JNC134"/>
      <c r="JNE134"/>
      <c r="JNG134"/>
      <c r="JNI134"/>
      <c r="JNK134"/>
      <c r="JNM134"/>
      <c r="JNO134"/>
      <c r="JNQ134"/>
      <c r="JNS134"/>
      <c r="JNU134"/>
      <c r="JNW134"/>
      <c r="JNY134"/>
      <c r="JOA134"/>
      <c r="JOC134"/>
      <c r="JOE134"/>
      <c r="JOG134"/>
      <c r="JOI134"/>
      <c r="JOK134"/>
      <c r="JOM134"/>
      <c r="JOO134"/>
      <c r="JOQ134"/>
      <c r="JOS134"/>
      <c r="JOU134"/>
      <c r="JOW134"/>
      <c r="JOY134"/>
      <c r="JPA134"/>
      <c r="JPC134"/>
      <c r="JPE134"/>
      <c r="JPG134"/>
      <c r="JPI134"/>
      <c r="JPK134"/>
      <c r="JPM134"/>
      <c r="JPO134"/>
      <c r="JPQ134"/>
      <c r="JPS134"/>
      <c r="JPU134"/>
      <c r="JPW134"/>
      <c r="JPY134"/>
      <c r="JQA134"/>
      <c r="JQC134"/>
      <c r="JQE134"/>
      <c r="JQG134"/>
      <c r="JQI134"/>
      <c r="JQK134"/>
      <c r="JQM134"/>
      <c r="JQO134"/>
      <c r="JQQ134"/>
      <c r="JQS134"/>
      <c r="JQU134"/>
      <c r="JQW134"/>
      <c r="JQY134"/>
      <c r="JRA134"/>
      <c r="JRC134"/>
      <c r="JRE134"/>
      <c r="JRG134"/>
      <c r="JRI134"/>
      <c r="JRK134"/>
      <c r="JRM134"/>
      <c r="JRO134"/>
      <c r="JRQ134"/>
      <c r="JRS134"/>
      <c r="JRU134"/>
      <c r="JRW134"/>
      <c r="JRY134"/>
      <c r="JSA134"/>
      <c r="JSC134"/>
      <c r="JSE134"/>
      <c r="JSG134"/>
      <c r="JSI134"/>
      <c r="JSK134"/>
      <c r="JSM134"/>
      <c r="JSO134"/>
      <c r="JSQ134"/>
      <c r="JSS134"/>
      <c r="JSU134"/>
      <c r="JSW134"/>
      <c r="JSY134"/>
      <c r="JTA134"/>
      <c r="JTC134"/>
      <c r="JTE134"/>
      <c r="JTG134"/>
      <c r="JTI134"/>
      <c r="JTK134"/>
      <c r="JTM134"/>
      <c r="JTO134"/>
      <c r="JTQ134"/>
      <c r="JTS134"/>
      <c r="JTU134"/>
      <c r="JTW134"/>
      <c r="JTY134"/>
      <c r="JUA134"/>
      <c r="JUC134"/>
      <c r="JUE134"/>
      <c r="JUG134"/>
      <c r="JUI134"/>
      <c r="JUK134"/>
      <c r="JUM134"/>
      <c r="JUO134"/>
      <c r="JUQ134"/>
      <c r="JUS134"/>
      <c r="JUU134"/>
      <c r="JUW134"/>
      <c r="JUY134"/>
      <c r="JVA134"/>
      <c r="JVC134"/>
      <c r="JVE134"/>
      <c r="JVG134"/>
      <c r="JVI134"/>
      <c r="JVK134"/>
      <c r="JVM134"/>
      <c r="JVO134"/>
      <c r="JVQ134"/>
      <c r="JVS134"/>
      <c r="JVU134"/>
      <c r="JVW134"/>
      <c r="JVY134"/>
      <c r="JWA134"/>
      <c r="JWC134"/>
      <c r="JWE134"/>
      <c r="JWG134"/>
      <c r="JWI134"/>
      <c r="JWK134"/>
      <c r="JWM134"/>
      <c r="JWO134"/>
      <c r="JWQ134"/>
      <c r="JWS134"/>
      <c r="JWU134"/>
      <c r="JWW134"/>
      <c r="JWY134"/>
      <c r="JXA134"/>
      <c r="JXC134"/>
      <c r="JXE134"/>
      <c r="JXG134"/>
      <c r="JXI134"/>
      <c r="JXK134"/>
      <c r="JXM134"/>
      <c r="JXO134"/>
      <c r="JXQ134"/>
      <c r="JXS134"/>
      <c r="JXU134"/>
      <c r="JXW134"/>
      <c r="JXY134"/>
      <c r="JYA134"/>
      <c r="JYC134"/>
      <c r="JYE134"/>
      <c r="JYG134"/>
      <c r="JYI134"/>
      <c r="JYK134"/>
      <c r="JYM134"/>
      <c r="JYO134"/>
      <c r="JYQ134"/>
      <c r="JYS134"/>
      <c r="JYU134"/>
      <c r="JYW134"/>
      <c r="JYY134"/>
      <c r="JZA134"/>
      <c r="JZC134"/>
      <c r="JZE134"/>
      <c r="JZG134"/>
      <c r="JZI134"/>
      <c r="JZK134"/>
      <c r="JZM134"/>
      <c r="JZO134"/>
      <c r="JZQ134"/>
      <c r="JZS134"/>
      <c r="JZU134"/>
      <c r="JZW134"/>
      <c r="JZY134"/>
      <c r="KAA134"/>
      <c r="KAC134"/>
      <c r="KAE134"/>
      <c r="KAG134"/>
      <c r="KAI134"/>
      <c r="KAK134"/>
      <c r="KAM134"/>
      <c r="KAO134"/>
      <c r="KAQ134"/>
      <c r="KAS134"/>
      <c r="KAU134"/>
      <c r="KAW134"/>
      <c r="KAY134"/>
      <c r="KBA134"/>
      <c r="KBC134"/>
      <c r="KBE134"/>
      <c r="KBG134"/>
      <c r="KBI134"/>
      <c r="KBK134"/>
      <c r="KBM134"/>
      <c r="KBO134"/>
      <c r="KBQ134"/>
      <c r="KBS134"/>
      <c r="KBU134"/>
      <c r="KBW134"/>
      <c r="KBY134"/>
      <c r="KCA134"/>
      <c r="KCC134"/>
      <c r="KCE134"/>
      <c r="KCG134"/>
      <c r="KCI134"/>
      <c r="KCK134"/>
      <c r="KCM134"/>
      <c r="KCO134"/>
      <c r="KCQ134"/>
      <c r="KCS134"/>
      <c r="KCU134"/>
      <c r="KCW134"/>
      <c r="KCY134"/>
      <c r="KDA134"/>
      <c r="KDC134"/>
      <c r="KDE134"/>
      <c r="KDG134"/>
      <c r="KDI134"/>
      <c r="KDK134"/>
      <c r="KDM134"/>
      <c r="KDO134"/>
      <c r="KDQ134"/>
      <c r="KDS134"/>
      <c r="KDU134"/>
      <c r="KDW134"/>
      <c r="KDY134"/>
      <c r="KEA134"/>
      <c r="KEC134"/>
      <c r="KEE134"/>
      <c r="KEG134"/>
      <c r="KEI134"/>
      <c r="KEK134"/>
      <c r="KEM134"/>
      <c r="KEO134"/>
      <c r="KEQ134"/>
      <c r="KES134"/>
      <c r="KEU134"/>
      <c r="KEW134"/>
      <c r="KEY134"/>
      <c r="KFA134"/>
      <c r="KFC134"/>
      <c r="KFE134"/>
      <c r="KFG134"/>
      <c r="KFI134"/>
      <c r="KFK134"/>
      <c r="KFM134"/>
      <c r="KFO134"/>
      <c r="KFQ134"/>
      <c r="KFS134"/>
      <c r="KFU134"/>
      <c r="KFW134"/>
      <c r="KFY134"/>
      <c r="KGA134"/>
      <c r="KGC134"/>
      <c r="KGE134"/>
      <c r="KGG134"/>
      <c r="KGI134"/>
      <c r="KGK134"/>
      <c r="KGM134"/>
      <c r="KGO134"/>
      <c r="KGQ134"/>
      <c r="KGS134"/>
      <c r="KGU134"/>
      <c r="KGW134"/>
      <c r="KGY134"/>
      <c r="KHA134"/>
      <c r="KHC134"/>
      <c r="KHE134"/>
      <c r="KHG134"/>
      <c r="KHI134"/>
      <c r="KHK134"/>
      <c r="KHM134"/>
      <c r="KHO134"/>
      <c r="KHQ134"/>
      <c r="KHS134"/>
      <c r="KHU134"/>
      <c r="KHW134"/>
      <c r="KHY134"/>
      <c r="KIA134"/>
      <c r="KIC134"/>
      <c r="KIE134"/>
      <c r="KIG134"/>
      <c r="KII134"/>
      <c r="KIK134"/>
      <c r="KIM134"/>
      <c r="KIO134"/>
      <c r="KIQ134"/>
      <c r="KIS134"/>
      <c r="KIU134"/>
      <c r="KIW134"/>
      <c r="KIY134"/>
      <c r="KJA134"/>
      <c r="KJC134"/>
      <c r="KJE134"/>
      <c r="KJG134"/>
      <c r="KJI134"/>
      <c r="KJK134"/>
      <c r="KJM134"/>
      <c r="KJO134"/>
      <c r="KJQ134"/>
      <c r="KJS134"/>
      <c r="KJU134"/>
      <c r="KJW134"/>
      <c r="KJY134"/>
      <c r="KKA134"/>
      <c r="KKC134"/>
      <c r="KKE134"/>
      <c r="KKG134"/>
      <c r="KKI134"/>
      <c r="KKK134"/>
      <c r="KKM134"/>
      <c r="KKO134"/>
      <c r="KKQ134"/>
      <c r="KKS134"/>
      <c r="KKU134"/>
      <c r="KKW134"/>
      <c r="KKY134"/>
      <c r="KLA134"/>
      <c r="KLC134"/>
      <c r="KLE134"/>
      <c r="KLG134"/>
      <c r="KLI134"/>
      <c r="KLK134"/>
      <c r="KLM134"/>
      <c r="KLO134"/>
      <c r="KLQ134"/>
      <c r="KLS134"/>
      <c r="KLU134"/>
      <c r="KLW134"/>
      <c r="KLY134"/>
      <c r="KMA134"/>
      <c r="KMC134"/>
      <c r="KME134"/>
      <c r="KMG134"/>
      <c r="KMI134"/>
      <c r="KMK134"/>
      <c r="KMM134"/>
      <c r="KMO134"/>
      <c r="KMQ134"/>
      <c r="KMS134"/>
      <c r="KMU134"/>
      <c r="KMW134"/>
      <c r="KMY134"/>
      <c r="KNA134"/>
      <c r="KNC134"/>
      <c r="KNE134"/>
      <c r="KNG134"/>
      <c r="KNI134"/>
      <c r="KNK134"/>
      <c r="KNM134"/>
      <c r="KNO134"/>
      <c r="KNQ134"/>
      <c r="KNS134"/>
      <c r="KNU134"/>
      <c r="KNW134"/>
      <c r="KNY134"/>
      <c r="KOA134"/>
      <c r="KOC134"/>
      <c r="KOE134"/>
      <c r="KOG134"/>
      <c r="KOI134"/>
      <c r="KOK134"/>
      <c r="KOM134"/>
      <c r="KOO134"/>
      <c r="KOQ134"/>
      <c r="KOS134"/>
      <c r="KOU134"/>
      <c r="KOW134"/>
      <c r="KOY134"/>
      <c r="KPA134"/>
      <c r="KPC134"/>
      <c r="KPE134"/>
      <c r="KPG134"/>
      <c r="KPI134"/>
      <c r="KPK134"/>
      <c r="KPM134"/>
      <c r="KPO134"/>
      <c r="KPQ134"/>
      <c r="KPS134"/>
      <c r="KPU134"/>
      <c r="KPW134"/>
      <c r="KPY134"/>
      <c r="KQA134"/>
      <c r="KQC134"/>
      <c r="KQE134"/>
      <c r="KQG134"/>
      <c r="KQI134"/>
      <c r="KQK134"/>
      <c r="KQM134"/>
      <c r="KQO134"/>
      <c r="KQQ134"/>
      <c r="KQS134"/>
      <c r="KQU134"/>
      <c r="KQW134"/>
      <c r="KQY134"/>
      <c r="KRA134"/>
      <c r="KRC134"/>
      <c r="KRE134"/>
      <c r="KRG134"/>
      <c r="KRI134"/>
      <c r="KRK134"/>
      <c r="KRM134"/>
      <c r="KRO134"/>
      <c r="KRQ134"/>
      <c r="KRS134"/>
      <c r="KRU134"/>
      <c r="KRW134"/>
      <c r="KRY134"/>
      <c r="KSA134"/>
      <c r="KSC134"/>
      <c r="KSE134"/>
      <c r="KSG134"/>
      <c r="KSI134"/>
      <c r="KSK134"/>
      <c r="KSM134"/>
      <c r="KSO134"/>
      <c r="KSQ134"/>
      <c r="KSS134"/>
      <c r="KSU134"/>
      <c r="KSW134"/>
      <c r="KSY134"/>
      <c r="KTA134"/>
      <c r="KTC134"/>
      <c r="KTE134"/>
      <c r="KTG134"/>
      <c r="KTI134"/>
      <c r="KTK134"/>
      <c r="KTM134"/>
      <c r="KTO134"/>
      <c r="KTQ134"/>
      <c r="KTS134"/>
      <c r="KTU134"/>
      <c r="KTW134"/>
      <c r="KTY134"/>
      <c r="KUA134"/>
      <c r="KUC134"/>
      <c r="KUE134"/>
      <c r="KUG134"/>
      <c r="KUI134"/>
      <c r="KUK134"/>
      <c r="KUM134"/>
      <c r="KUO134"/>
      <c r="KUQ134"/>
      <c r="KUS134"/>
      <c r="KUU134"/>
      <c r="KUW134"/>
      <c r="KUY134"/>
      <c r="KVA134"/>
      <c r="KVC134"/>
      <c r="KVE134"/>
      <c r="KVG134"/>
      <c r="KVI134"/>
      <c r="KVK134"/>
      <c r="KVM134"/>
      <c r="KVO134"/>
      <c r="KVQ134"/>
      <c r="KVS134"/>
      <c r="KVU134"/>
      <c r="KVW134"/>
      <c r="KVY134"/>
      <c r="KWA134"/>
      <c r="KWC134"/>
      <c r="KWE134"/>
      <c r="KWG134"/>
      <c r="KWI134"/>
      <c r="KWK134"/>
      <c r="KWM134"/>
      <c r="KWO134"/>
      <c r="KWQ134"/>
      <c r="KWS134"/>
      <c r="KWU134"/>
      <c r="KWW134"/>
      <c r="KWY134"/>
      <c r="KXA134"/>
      <c r="KXC134"/>
      <c r="KXE134"/>
      <c r="KXG134"/>
      <c r="KXI134"/>
      <c r="KXK134"/>
      <c r="KXM134"/>
      <c r="KXO134"/>
      <c r="KXQ134"/>
      <c r="KXS134"/>
      <c r="KXU134"/>
      <c r="KXW134"/>
      <c r="KXY134"/>
      <c r="KYA134"/>
      <c r="KYC134"/>
      <c r="KYE134"/>
      <c r="KYG134"/>
      <c r="KYI134"/>
      <c r="KYK134"/>
      <c r="KYM134"/>
      <c r="KYO134"/>
      <c r="KYQ134"/>
      <c r="KYS134"/>
      <c r="KYU134"/>
      <c r="KYW134"/>
      <c r="KYY134"/>
      <c r="KZA134"/>
      <c r="KZC134"/>
      <c r="KZE134"/>
      <c r="KZG134"/>
      <c r="KZI134"/>
      <c r="KZK134"/>
      <c r="KZM134"/>
      <c r="KZO134"/>
      <c r="KZQ134"/>
      <c r="KZS134"/>
      <c r="KZU134"/>
      <c r="KZW134"/>
      <c r="KZY134"/>
      <c r="LAA134"/>
      <c r="LAC134"/>
      <c r="LAE134"/>
      <c r="LAG134"/>
      <c r="LAI134"/>
      <c r="LAK134"/>
      <c r="LAM134"/>
      <c r="LAO134"/>
      <c r="LAQ134"/>
      <c r="LAS134"/>
      <c r="LAU134"/>
      <c r="LAW134"/>
      <c r="LAY134"/>
      <c r="LBA134"/>
      <c r="LBC134"/>
      <c r="LBE134"/>
      <c r="LBG134"/>
      <c r="LBI134"/>
      <c r="LBK134"/>
      <c r="LBM134"/>
      <c r="LBO134"/>
      <c r="LBQ134"/>
      <c r="LBS134"/>
      <c r="LBU134"/>
      <c r="LBW134"/>
      <c r="LBY134"/>
      <c r="LCA134"/>
      <c r="LCC134"/>
      <c r="LCE134"/>
      <c r="LCG134"/>
      <c r="LCI134"/>
      <c r="LCK134"/>
      <c r="LCM134"/>
      <c r="LCO134"/>
      <c r="LCQ134"/>
      <c r="LCS134"/>
      <c r="LCU134"/>
      <c r="LCW134"/>
      <c r="LCY134"/>
      <c r="LDA134"/>
      <c r="LDC134"/>
      <c r="LDE134"/>
      <c r="LDG134"/>
      <c r="LDI134"/>
      <c r="LDK134"/>
      <c r="LDM134"/>
      <c r="LDO134"/>
      <c r="LDQ134"/>
      <c r="LDS134"/>
      <c r="LDU134"/>
      <c r="LDW134"/>
      <c r="LDY134"/>
      <c r="LEA134"/>
      <c r="LEC134"/>
      <c r="LEE134"/>
      <c r="LEG134"/>
      <c r="LEI134"/>
      <c r="LEK134"/>
      <c r="LEM134"/>
      <c r="LEO134"/>
      <c r="LEQ134"/>
      <c r="LES134"/>
      <c r="LEU134"/>
      <c r="LEW134"/>
      <c r="LEY134"/>
      <c r="LFA134"/>
      <c r="LFC134"/>
      <c r="LFE134"/>
      <c r="LFG134"/>
      <c r="LFI134"/>
      <c r="LFK134"/>
      <c r="LFM134"/>
      <c r="LFO134"/>
      <c r="LFQ134"/>
      <c r="LFS134"/>
      <c r="LFU134"/>
      <c r="LFW134"/>
      <c r="LFY134"/>
      <c r="LGA134"/>
      <c r="LGC134"/>
      <c r="LGE134"/>
      <c r="LGG134"/>
      <c r="LGI134"/>
      <c r="LGK134"/>
      <c r="LGM134"/>
      <c r="LGO134"/>
      <c r="LGQ134"/>
      <c r="LGS134"/>
      <c r="LGU134"/>
      <c r="LGW134"/>
      <c r="LGY134"/>
      <c r="LHA134"/>
      <c r="LHC134"/>
      <c r="LHE134"/>
      <c r="LHG134"/>
      <c r="LHI134"/>
      <c r="LHK134"/>
      <c r="LHM134"/>
      <c r="LHO134"/>
      <c r="LHQ134"/>
      <c r="LHS134"/>
      <c r="LHU134"/>
      <c r="LHW134"/>
      <c r="LHY134"/>
      <c r="LIA134"/>
      <c r="LIC134"/>
      <c r="LIE134"/>
      <c r="LIG134"/>
      <c r="LII134"/>
      <c r="LIK134"/>
      <c r="LIM134"/>
      <c r="LIO134"/>
      <c r="LIQ134"/>
      <c r="LIS134"/>
      <c r="LIU134"/>
      <c r="LIW134"/>
      <c r="LIY134"/>
      <c r="LJA134"/>
      <c r="LJC134"/>
      <c r="LJE134"/>
      <c r="LJG134"/>
      <c r="LJI134"/>
      <c r="LJK134"/>
      <c r="LJM134"/>
      <c r="LJO134"/>
      <c r="LJQ134"/>
      <c r="LJS134"/>
      <c r="LJU134"/>
      <c r="LJW134"/>
      <c r="LJY134"/>
      <c r="LKA134"/>
      <c r="LKC134"/>
      <c r="LKE134"/>
      <c r="LKG134"/>
      <c r="LKI134"/>
      <c r="LKK134"/>
      <c r="LKM134"/>
      <c r="LKO134"/>
      <c r="LKQ134"/>
      <c r="LKS134"/>
      <c r="LKU134"/>
      <c r="LKW134"/>
      <c r="LKY134"/>
      <c r="LLA134"/>
      <c r="LLC134"/>
      <c r="LLE134"/>
      <c r="LLG134"/>
      <c r="LLI134"/>
      <c r="LLK134"/>
      <c r="LLM134"/>
      <c r="LLO134"/>
      <c r="LLQ134"/>
      <c r="LLS134"/>
      <c r="LLU134"/>
      <c r="LLW134"/>
      <c r="LLY134"/>
      <c r="LMA134"/>
      <c r="LMC134"/>
      <c r="LME134"/>
      <c r="LMG134"/>
      <c r="LMI134"/>
      <c r="LMK134"/>
      <c r="LMM134"/>
      <c r="LMO134"/>
      <c r="LMQ134"/>
      <c r="LMS134"/>
      <c r="LMU134"/>
      <c r="LMW134"/>
      <c r="LMY134"/>
      <c r="LNA134"/>
      <c r="LNC134"/>
      <c r="LNE134"/>
      <c r="LNG134"/>
      <c r="LNI134"/>
      <c r="LNK134"/>
      <c r="LNM134"/>
      <c r="LNO134"/>
      <c r="LNQ134"/>
      <c r="LNS134"/>
      <c r="LNU134"/>
      <c r="LNW134"/>
      <c r="LNY134"/>
      <c r="LOA134"/>
      <c r="LOC134"/>
      <c r="LOE134"/>
      <c r="LOG134"/>
      <c r="LOI134"/>
      <c r="LOK134"/>
      <c r="LOM134"/>
      <c r="LOO134"/>
      <c r="LOQ134"/>
      <c r="LOS134"/>
      <c r="LOU134"/>
      <c r="LOW134"/>
      <c r="LOY134"/>
      <c r="LPA134"/>
      <c r="LPC134"/>
      <c r="LPE134"/>
      <c r="LPG134"/>
      <c r="LPI134"/>
      <c r="LPK134"/>
      <c r="LPM134"/>
      <c r="LPO134"/>
      <c r="LPQ134"/>
      <c r="LPS134"/>
      <c r="LPU134"/>
      <c r="LPW134"/>
      <c r="LPY134"/>
      <c r="LQA134"/>
      <c r="LQC134"/>
      <c r="LQE134"/>
      <c r="LQG134"/>
      <c r="LQI134"/>
      <c r="LQK134"/>
      <c r="LQM134"/>
      <c r="LQO134"/>
      <c r="LQQ134"/>
      <c r="LQS134"/>
      <c r="LQU134"/>
      <c r="LQW134"/>
      <c r="LQY134"/>
      <c r="LRA134"/>
      <c r="LRC134"/>
      <c r="LRE134"/>
      <c r="LRG134"/>
      <c r="LRI134"/>
      <c r="LRK134"/>
      <c r="LRM134"/>
      <c r="LRO134"/>
      <c r="LRQ134"/>
      <c r="LRS134"/>
      <c r="LRU134"/>
      <c r="LRW134"/>
      <c r="LRY134"/>
      <c r="LSA134"/>
      <c r="LSC134"/>
      <c r="LSE134"/>
      <c r="LSG134"/>
      <c r="LSI134"/>
      <c r="LSK134"/>
      <c r="LSM134"/>
      <c r="LSO134"/>
      <c r="LSQ134"/>
      <c r="LSS134"/>
      <c r="LSU134"/>
      <c r="LSW134"/>
      <c r="LSY134"/>
      <c r="LTA134"/>
      <c r="LTC134"/>
      <c r="LTE134"/>
      <c r="LTG134"/>
      <c r="LTI134"/>
      <c r="LTK134"/>
      <c r="LTM134"/>
      <c r="LTO134"/>
      <c r="LTQ134"/>
      <c r="LTS134"/>
      <c r="LTU134"/>
      <c r="LTW134"/>
      <c r="LTY134"/>
      <c r="LUA134"/>
      <c r="LUC134"/>
      <c r="LUE134"/>
      <c r="LUG134"/>
      <c r="LUI134"/>
      <c r="LUK134"/>
      <c r="LUM134"/>
      <c r="LUO134"/>
      <c r="LUQ134"/>
      <c r="LUS134"/>
      <c r="LUU134"/>
      <c r="LUW134"/>
      <c r="LUY134"/>
      <c r="LVA134"/>
      <c r="LVC134"/>
      <c r="LVE134"/>
      <c r="LVG134"/>
      <c r="LVI134"/>
      <c r="LVK134"/>
      <c r="LVM134"/>
      <c r="LVO134"/>
      <c r="LVQ134"/>
      <c r="LVS134"/>
      <c r="LVU134"/>
      <c r="LVW134"/>
      <c r="LVY134"/>
      <c r="LWA134"/>
      <c r="LWC134"/>
      <c r="LWE134"/>
      <c r="LWG134"/>
      <c r="LWI134"/>
      <c r="LWK134"/>
      <c r="LWM134"/>
      <c r="LWO134"/>
      <c r="LWQ134"/>
      <c r="LWS134"/>
      <c r="LWU134"/>
      <c r="LWW134"/>
      <c r="LWY134"/>
      <c r="LXA134"/>
      <c r="LXC134"/>
      <c r="LXE134"/>
      <c r="LXG134"/>
      <c r="LXI134"/>
      <c r="LXK134"/>
      <c r="LXM134"/>
      <c r="LXO134"/>
      <c r="LXQ134"/>
      <c r="LXS134"/>
      <c r="LXU134"/>
      <c r="LXW134"/>
      <c r="LXY134"/>
      <c r="LYA134"/>
      <c r="LYC134"/>
      <c r="LYE134"/>
      <c r="LYG134"/>
      <c r="LYI134"/>
      <c r="LYK134"/>
      <c r="LYM134"/>
      <c r="LYO134"/>
      <c r="LYQ134"/>
      <c r="LYS134"/>
      <c r="LYU134"/>
      <c r="LYW134"/>
      <c r="LYY134"/>
      <c r="LZA134"/>
      <c r="LZC134"/>
      <c r="LZE134"/>
      <c r="LZG134"/>
      <c r="LZI134"/>
      <c r="LZK134"/>
      <c r="LZM134"/>
      <c r="LZO134"/>
      <c r="LZQ134"/>
      <c r="LZS134"/>
      <c r="LZU134"/>
      <c r="LZW134"/>
      <c r="LZY134"/>
      <c r="MAA134"/>
      <c r="MAC134"/>
      <c r="MAE134"/>
      <c r="MAG134"/>
      <c r="MAI134"/>
      <c r="MAK134"/>
      <c r="MAM134"/>
      <c r="MAO134"/>
      <c r="MAQ134"/>
      <c r="MAS134"/>
      <c r="MAU134"/>
      <c r="MAW134"/>
      <c r="MAY134"/>
      <c r="MBA134"/>
      <c r="MBC134"/>
      <c r="MBE134"/>
      <c r="MBG134"/>
      <c r="MBI134"/>
      <c r="MBK134"/>
      <c r="MBM134"/>
      <c r="MBO134"/>
      <c r="MBQ134"/>
      <c r="MBS134"/>
      <c r="MBU134"/>
      <c r="MBW134"/>
      <c r="MBY134"/>
      <c r="MCA134"/>
      <c r="MCC134"/>
      <c r="MCE134"/>
      <c r="MCG134"/>
      <c r="MCI134"/>
      <c r="MCK134"/>
      <c r="MCM134"/>
      <c r="MCO134"/>
      <c r="MCQ134"/>
      <c r="MCS134"/>
      <c r="MCU134"/>
      <c r="MCW134"/>
      <c r="MCY134"/>
      <c r="MDA134"/>
      <c r="MDC134"/>
      <c r="MDE134"/>
      <c r="MDG134"/>
      <c r="MDI134"/>
      <c r="MDK134"/>
      <c r="MDM134"/>
      <c r="MDO134"/>
      <c r="MDQ134"/>
      <c r="MDS134"/>
      <c r="MDU134"/>
      <c r="MDW134"/>
      <c r="MDY134"/>
      <c r="MEA134"/>
      <c r="MEC134"/>
      <c r="MEE134"/>
      <c r="MEG134"/>
      <c r="MEI134"/>
      <c r="MEK134"/>
      <c r="MEM134"/>
      <c r="MEO134"/>
      <c r="MEQ134"/>
      <c r="MES134"/>
      <c r="MEU134"/>
      <c r="MEW134"/>
      <c r="MEY134"/>
      <c r="MFA134"/>
      <c r="MFC134"/>
      <c r="MFE134"/>
      <c r="MFG134"/>
      <c r="MFI134"/>
      <c r="MFK134"/>
      <c r="MFM134"/>
      <c r="MFO134"/>
      <c r="MFQ134"/>
      <c r="MFS134"/>
      <c r="MFU134"/>
      <c r="MFW134"/>
      <c r="MFY134"/>
      <c r="MGA134"/>
      <c r="MGC134"/>
      <c r="MGE134"/>
      <c r="MGG134"/>
      <c r="MGI134"/>
      <c r="MGK134"/>
      <c r="MGM134"/>
      <c r="MGO134"/>
      <c r="MGQ134"/>
      <c r="MGS134"/>
      <c r="MGU134"/>
      <c r="MGW134"/>
      <c r="MGY134"/>
      <c r="MHA134"/>
      <c r="MHC134"/>
      <c r="MHE134"/>
      <c r="MHG134"/>
      <c r="MHI134"/>
      <c r="MHK134"/>
      <c r="MHM134"/>
      <c r="MHO134"/>
      <c r="MHQ134"/>
      <c r="MHS134"/>
      <c r="MHU134"/>
      <c r="MHW134"/>
      <c r="MHY134"/>
      <c r="MIA134"/>
      <c r="MIC134"/>
      <c r="MIE134"/>
      <c r="MIG134"/>
      <c r="MII134"/>
      <c r="MIK134"/>
      <c r="MIM134"/>
      <c r="MIO134"/>
      <c r="MIQ134"/>
      <c r="MIS134"/>
      <c r="MIU134"/>
      <c r="MIW134"/>
      <c r="MIY134"/>
      <c r="MJA134"/>
      <c r="MJC134"/>
      <c r="MJE134"/>
      <c r="MJG134"/>
      <c r="MJI134"/>
      <c r="MJK134"/>
      <c r="MJM134"/>
      <c r="MJO134"/>
      <c r="MJQ134"/>
      <c r="MJS134"/>
      <c r="MJU134"/>
      <c r="MJW134"/>
      <c r="MJY134"/>
      <c r="MKA134"/>
      <c r="MKC134"/>
      <c r="MKE134"/>
      <c r="MKG134"/>
      <c r="MKI134"/>
      <c r="MKK134"/>
      <c r="MKM134"/>
      <c r="MKO134"/>
      <c r="MKQ134"/>
      <c r="MKS134"/>
      <c r="MKU134"/>
      <c r="MKW134"/>
      <c r="MKY134"/>
      <c r="MLA134"/>
      <c r="MLC134"/>
      <c r="MLE134"/>
      <c r="MLG134"/>
      <c r="MLI134"/>
      <c r="MLK134"/>
      <c r="MLM134"/>
      <c r="MLO134"/>
      <c r="MLQ134"/>
      <c r="MLS134"/>
      <c r="MLU134"/>
      <c r="MLW134"/>
      <c r="MLY134"/>
      <c r="MMA134"/>
      <c r="MMC134"/>
      <c r="MME134"/>
      <c r="MMG134"/>
      <c r="MMI134"/>
      <c r="MMK134"/>
      <c r="MMM134"/>
      <c r="MMO134"/>
      <c r="MMQ134"/>
      <c r="MMS134"/>
      <c r="MMU134"/>
      <c r="MMW134"/>
      <c r="MMY134"/>
      <c r="MNA134"/>
      <c r="MNC134"/>
      <c r="MNE134"/>
      <c r="MNG134"/>
      <c r="MNI134"/>
      <c r="MNK134"/>
      <c r="MNM134"/>
      <c r="MNO134"/>
      <c r="MNQ134"/>
      <c r="MNS134"/>
      <c r="MNU134"/>
      <c r="MNW134"/>
      <c r="MNY134"/>
      <c r="MOA134"/>
      <c r="MOC134"/>
      <c r="MOE134"/>
      <c r="MOG134"/>
      <c r="MOI134"/>
      <c r="MOK134"/>
      <c r="MOM134"/>
      <c r="MOO134"/>
      <c r="MOQ134"/>
      <c r="MOS134"/>
      <c r="MOU134"/>
      <c r="MOW134"/>
      <c r="MOY134"/>
      <c r="MPA134"/>
      <c r="MPC134"/>
      <c r="MPE134"/>
      <c r="MPG134"/>
      <c r="MPI134"/>
      <c r="MPK134"/>
      <c r="MPM134"/>
      <c r="MPO134"/>
      <c r="MPQ134"/>
      <c r="MPS134"/>
      <c r="MPU134"/>
      <c r="MPW134"/>
      <c r="MPY134"/>
      <c r="MQA134"/>
      <c r="MQC134"/>
      <c r="MQE134"/>
      <c r="MQG134"/>
      <c r="MQI134"/>
      <c r="MQK134"/>
      <c r="MQM134"/>
      <c r="MQO134"/>
      <c r="MQQ134"/>
      <c r="MQS134"/>
      <c r="MQU134"/>
      <c r="MQW134"/>
      <c r="MQY134"/>
      <c r="MRA134"/>
      <c r="MRC134"/>
      <c r="MRE134"/>
      <c r="MRG134"/>
      <c r="MRI134"/>
      <c r="MRK134"/>
      <c r="MRM134"/>
      <c r="MRO134"/>
      <c r="MRQ134"/>
      <c r="MRS134"/>
      <c r="MRU134"/>
      <c r="MRW134"/>
      <c r="MRY134"/>
      <c r="MSA134"/>
      <c r="MSC134"/>
      <c r="MSE134"/>
      <c r="MSG134"/>
      <c r="MSI134"/>
      <c r="MSK134"/>
      <c r="MSM134"/>
      <c r="MSO134"/>
      <c r="MSQ134"/>
      <c r="MSS134"/>
      <c r="MSU134"/>
      <c r="MSW134"/>
      <c r="MSY134"/>
      <c r="MTA134"/>
      <c r="MTC134"/>
      <c r="MTE134"/>
      <c r="MTG134"/>
      <c r="MTI134"/>
      <c r="MTK134"/>
      <c r="MTM134"/>
      <c r="MTO134"/>
      <c r="MTQ134"/>
      <c r="MTS134"/>
      <c r="MTU134"/>
      <c r="MTW134"/>
      <c r="MTY134"/>
      <c r="MUA134"/>
      <c r="MUC134"/>
      <c r="MUE134"/>
      <c r="MUG134"/>
      <c r="MUI134"/>
      <c r="MUK134"/>
      <c r="MUM134"/>
      <c r="MUO134"/>
      <c r="MUQ134"/>
      <c r="MUS134"/>
      <c r="MUU134"/>
      <c r="MUW134"/>
      <c r="MUY134"/>
      <c r="MVA134"/>
      <c r="MVC134"/>
      <c r="MVE134"/>
      <c r="MVG134"/>
      <c r="MVI134"/>
      <c r="MVK134"/>
      <c r="MVM134"/>
      <c r="MVO134"/>
      <c r="MVQ134"/>
      <c r="MVS134"/>
      <c r="MVU134"/>
      <c r="MVW134"/>
      <c r="MVY134"/>
      <c r="MWA134"/>
      <c r="MWC134"/>
      <c r="MWE134"/>
      <c r="MWG134"/>
      <c r="MWI134"/>
      <c r="MWK134"/>
      <c r="MWM134"/>
      <c r="MWO134"/>
      <c r="MWQ134"/>
      <c r="MWS134"/>
      <c r="MWU134"/>
      <c r="MWW134"/>
      <c r="MWY134"/>
      <c r="MXA134"/>
      <c r="MXC134"/>
      <c r="MXE134"/>
      <c r="MXG134"/>
      <c r="MXI134"/>
      <c r="MXK134"/>
      <c r="MXM134"/>
      <c r="MXO134"/>
      <c r="MXQ134"/>
      <c r="MXS134"/>
      <c r="MXU134"/>
      <c r="MXW134"/>
      <c r="MXY134"/>
      <c r="MYA134"/>
      <c r="MYC134"/>
      <c r="MYE134"/>
      <c r="MYG134"/>
      <c r="MYI134"/>
      <c r="MYK134"/>
      <c r="MYM134"/>
      <c r="MYO134"/>
      <c r="MYQ134"/>
      <c r="MYS134"/>
      <c r="MYU134"/>
      <c r="MYW134"/>
      <c r="MYY134"/>
      <c r="MZA134"/>
      <c r="MZC134"/>
      <c r="MZE134"/>
      <c r="MZG134"/>
      <c r="MZI134"/>
      <c r="MZK134"/>
      <c r="MZM134"/>
      <c r="MZO134"/>
      <c r="MZQ134"/>
      <c r="MZS134"/>
      <c r="MZU134"/>
      <c r="MZW134"/>
      <c r="MZY134"/>
      <c r="NAA134"/>
      <c r="NAC134"/>
      <c r="NAE134"/>
      <c r="NAG134"/>
      <c r="NAI134"/>
      <c r="NAK134"/>
      <c r="NAM134"/>
      <c r="NAO134"/>
      <c r="NAQ134"/>
      <c r="NAS134"/>
      <c r="NAU134"/>
      <c r="NAW134"/>
      <c r="NAY134"/>
      <c r="NBA134"/>
      <c r="NBC134"/>
      <c r="NBE134"/>
      <c r="NBG134"/>
      <c r="NBI134"/>
      <c r="NBK134"/>
      <c r="NBM134"/>
      <c r="NBO134"/>
      <c r="NBQ134"/>
      <c r="NBS134"/>
      <c r="NBU134"/>
      <c r="NBW134"/>
      <c r="NBY134"/>
      <c r="NCA134"/>
      <c r="NCC134"/>
      <c r="NCE134"/>
      <c r="NCG134"/>
      <c r="NCI134"/>
      <c r="NCK134"/>
      <c r="NCM134"/>
      <c r="NCO134"/>
      <c r="NCQ134"/>
      <c r="NCS134"/>
      <c r="NCU134"/>
      <c r="NCW134"/>
      <c r="NCY134"/>
      <c r="NDA134"/>
      <c r="NDC134"/>
      <c r="NDE134"/>
      <c r="NDG134"/>
      <c r="NDI134"/>
      <c r="NDK134"/>
      <c r="NDM134"/>
      <c r="NDO134"/>
      <c r="NDQ134"/>
      <c r="NDS134"/>
      <c r="NDU134"/>
      <c r="NDW134"/>
      <c r="NDY134"/>
      <c r="NEA134"/>
      <c r="NEC134"/>
      <c r="NEE134"/>
      <c r="NEG134"/>
      <c r="NEI134"/>
      <c r="NEK134"/>
      <c r="NEM134"/>
      <c r="NEO134"/>
      <c r="NEQ134"/>
      <c r="NES134"/>
      <c r="NEU134"/>
      <c r="NEW134"/>
      <c r="NEY134"/>
      <c r="NFA134"/>
      <c r="NFC134"/>
      <c r="NFE134"/>
      <c r="NFG134"/>
      <c r="NFI134"/>
      <c r="NFK134"/>
      <c r="NFM134"/>
      <c r="NFO134"/>
      <c r="NFQ134"/>
      <c r="NFS134"/>
      <c r="NFU134"/>
      <c r="NFW134"/>
      <c r="NFY134"/>
      <c r="NGA134"/>
      <c r="NGC134"/>
      <c r="NGE134"/>
      <c r="NGG134"/>
      <c r="NGI134"/>
      <c r="NGK134"/>
      <c r="NGM134"/>
      <c r="NGO134"/>
      <c r="NGQ134"/>
      <c r="NGS134"/>
      <c r="NGU134"/>
      <c r="NGW134"/>
      <c r="NGY134"/>
      <c r="NHA134"/>
      <c r="NHC134"/>
      <c r="NHE134"/>
      <c r="NHG134"/>
      <c r="NHI134"/>
      <c r="NHK134"/>
      <c r="NHM134"/>
      <c r="NHO134"/>
      <c r="NHQ134"/>
      <c r="NHS134"/>
      <c r="NHU134"/>
      <c r="NHW134"/>
      <c r="NHY134"/>
      <c r="NIA134"/>
      <c r="NIC134"/>
      <c r="NIE134"/>
      <c r="NIG134"/>
      <c r="NII134"/>
      <c r="NIK134"/>
      <c r="NIM134"/>
      <c r="NIO134"/>
      <c r="NIQ134"/>
      <c r="NIS134"/>
      <c r="NIU134"/>
      <c r="NIW134"/>
      <c r="NIY134"/>
      <c r="NJA134"/>
      <c r="NJC134"/>
      <c r="NJE134"/>
      <c r="NJG134"/>
      <c r="NJI134"/>
      <c r="NJK134"/>
      <c r="NJM134"/>
      <c r="NJO134"/>
      <c r="NJQ134"/>
      <c r="NJS134"/>
      <c r="NJU134"/>
      <c r="NJW134"/>
      <c r="NJY134"/>
      <c r="NKA134"/>
      <c r="NKC134"/>
      <c r="NKE134"/>
      <c r="NKG134"/>
      <c r="NKI134"/>
      <c r="NKK134"/>
      <c r="NKM134"/>
      <c r="NKO134"/>
      <c r="NKQ134"/>
      <c r="NKS134"/>
      <c r="NKU134"/>
      <c r="NKW134"/>
      <c r="NKY134"/>
      <c r="NLA134"/>
      <c r="NLC134"/>
      <c r="NLE134"/>
      <c r="NLG134"/>
      <c r="NLI134"/>
      <c r="NLK134"/>
      <c r="NLM134"/>
      <c r="NLO134"/>
      <c r="NLQ134"/>
      <c r="NLS134"/>
      <c r="NLU134"/>
      <c r="NLW134"/>
      <c r="NLY134"/>
      <c r="NMA134"/>
      <c r="NMC134"/>
      <c r="NME134"/>
      <c r="NMG134"/>
      <c r="NMI134"/>
      <c r="NMK134"/>
      <c r="NMM134"/>
      <c r="NMO134"/>
      <c r="NMQ134"/>
      <c r="NMS134"/>
      <c r="NMU134"/>
      <c r="NMW134"/>
      <c r="NMY134"/>
      <c r="NNA134"/>
      <c r="NNC134"/>
      <c r="NNE134"/>
      <c r="NNG134"/>
      <c r="NNI134"/>
      <c r="NNK134"/>
      <c r="NNM134"/>
      <c r="NNO134"/>
      <c r="NNQ134"/>
      <c r="NNS134"/>
      <c r="NNU134"/>
      <c r="NNW134"/>
      <c r="NNY134"/>
      <c r="NOA134"/>
      <c r="NOC134"/>
      <c r="NOE134"/>
      <c r="NOG134"/>
      <c r="NOI134"/>
      <c r="NOK134"/>
      <c r="NOM134"/>
      <c r="NOO134"/>
      <c r="NOQ134"/>
      <c r="NOS134"/>
      <c r="NOU134"/>
      <c r="NOW134"/>
      <c r="NOY134"/>
      <c r="NPA134"/>
      <c r="NPC134"/>
      <c r="NPE134"/>
      <c r="NPG134"/>
      <c r="NPI134"/>
      <c r="NPK134"/>
      <c r="NPM134"/>
      <c r="NPO134"/>
      <c r="NPQ134"/>
      <c r="NPS134"/>
      <c r="NPU134"/>
      <c r="NPW134"/>
      <c r="NPY134"/>
      <c r="NQA134"/>
      <c r="NQC134"/>
      <c r="NQE134"/>
      <c r="NQG134"/>
      <c r="NQI134"/>
      <c r="NQK134"/>
      <c r="NQM134"/>
      <c r="NQO134"/>
      <c r="NQQ134"/>
      <c r="NQS134"/>
      <c r="NQU134"/>
      <c r="NQW134"/>
      <c r="NQY134"/>
      <c r="NRA134"/>
      <c r="NRC134"/>
      <c r="NRE134"/>
      <c r="NRG134"/>
      <c r="NRI134"/>
      <c r="NRK134"/>
      <c r="NRM134"/>
      <c r="NRO134"/>
      <c r="NRQ134"/>
      <c r="NRS134"/>
      <c r="NRU134"/>
      <c r="NRW134"/>
      <c r="NRY134"/>
      <c r="NSA134"/>
      <c r="NSC134"/>
      <c r="NSE134"/>
      <c r="NSG134"/>
      <c r="NSI134"/>
      <c r="NSK134"/>
      <c r="NSM134"/>
      <c r="NSO134"/>
      <c r="NSQ134"/>
      <c r="NSS134"/>
      <c r="NSU134"/>
      <c r="NSW134"/>
      <c r="NSY134"/>
      <c r="NTA134"/>
      <c r="NTC134"/>
      <c r="NTE134"/>
      <c r="NTG134"/>
      <c r="NTI134"/>
      <c r="NTK134"/>
      <c r="NTM134"/>
      <c r="NTO134"/>
      <c r="NTQ134"/>
      <c r="NTS134"/>
      <c r="NTU134"/>
      <c r="NTW134"/>
      <c r="NTY134"/>
      <c r="NUA134"/>
      <c r="NUC134"/>
      <c r="NUE134"/>
      <c r="NUG134"/>
      <c r="NUI134"/>
      <c r="NUK134"/>
      <c r="NUM134"/>
      <c r="NUO134"/>
      <c r="NUQ134"/>
      <c r="NUS134"/>
      <c r="NUU134"/>
      <c r="NUW134"/>
      <c r="NUY134"/>
      <c r="NVA134"/>
      <c r="NVC134"/>
      <c r="NVE134"/>
      <c r="NVG134"/>
      <c r="NVI134"/>
      <c r="NVK134"/>
      <c r="NVM134"/>
      <c r="NVO134"/>
      <c r="NVQ134"/>
      <c r="NVS134"/>
      <c r="NVU134"/>
      <c r="NVW134"/>
      <c r="NVY134"/>
      <c r="NWA134"/>
      <c r="NWC134"/>
      <c r="NWE134"/>
      <c r="NWG134"/>
      <c r="NWI134"/>
      <c r="NWK134"/>
      <c r="NWM134"/>
      <c r="NWO134"/>
      <c r="NWQ134"/>
      <c r="NWS134"/>
      <c r="NWU134"/>
      <c r="NWW134"/>
      <c r="NWY134"/>
      <c r="NXA134"/>
      <c r="NXC134"/>
      <c r="NXE134"/>
      <c r="NXG134"/>
      <c r="NXI134"/>
      <c r="NXK134"/>
      <c r="NXM134"/>
      <c r="NXO134"/>
      <c r="NXQ134"/>
      <c r="NXS134"/>
      <c r="NXU134"/>
      <c r="NXW134"/>
      <c r="NXY134"/>
      <c r="NYA134"/>
      <c r="NYC134"/>
      <c r="NYE134"/>
      <c r="NYG134"/>
      <c r="NYI134"/>
      <c r="NYK134"/>
      <c r="NYM134"/>
      <c r="NYO134"/>
      <c r="NYQ134"/>
      <c r="NYS134"/>
      <c r="NYU134"/>
      <c r="NYW134"/>
      <c r="NYY134"/>
      <c r="NZA134"/>
      <c r="NZC134"/>
      <c r="NZE134"/>
      <c r="NZG134"/>
      <c r="NZI134"/>
      <c r="NZK134"/>
      <c r="NZM134"/>
      <c r="NZO134"/>
      <c r="NZQ134"/>
      <c r="NZS134"/>
      <c r="NZU134"/>
      <c r="NZW134"/>
      <c r="NZY134"/>
      <c r="OAA134"/>
      <c r="OAC134"/>
      <c r="OAE134"/>
      <c r="OAG134"/>
      <c r="OAI134"/>
      <c r="OAK134"/>
      <c r="OAM134"/>
      <c r="OAO134"/>
      <c r="OAQ134"/>
      <c r="OAS134"/>
      <c r="OAU134"/>
      <c r="OAW134"/>
      <c r="OAY134"/>
      <c r="OBA134"/>
      <c r="OBC134"/>
      <c r="OBE134"/>
      <c r="OBG134"/>
      <c r="OBI134"/>
      <c r="OBK134"/>
      <c r="OBM134"/>
      <c r="OBO134"/>
      <c r="OBQ134"/>
      <c r="OBS134"/>
      <c r="OBU134"/>
      <c r="OBW134"/>
      <c r="OBY134"/>
      <c r="OCA134"/>
      <c r="OCC134"/>
      <c r="OCE134"/>
      <c r="OCG134"/>
      <c r="OCI134"/>
      <c r="OCK134"/>
      <c r="OCM134"/>
      <c r="OCO134"/>
      <c r="OCQ134"/>
      <c r="OCS134"/>
      <c r="OCU134"/>
      <c r="OCW134"/>
      <c r="OCY134"/>
      <c r="ODA134"/>
      <c r="ODC134"/>
      <c r="ODE134"/>
      <c r="ODG134"/>
      <c r="ODI134"/>
      <c r="ODK134"/>
      <c r="ODM134"/>
      <c r="ODO134"/>
      <c r="ODQ134"/>
      <c r="ODS134"/>
      <c r="ODU134"/>
      <c r="ODW134"/>
      <c r="ODY134"/>
      <c r="OEA134"/>
      <c r="OEC134"/>
      <c r="OEE134"/>
      <c r="OEG134"/>
      <c r="OEI134"/>
      <c r="OEK134"/>
      <c r="OEM134"/>
      <c r="OEO134"/>
      <c r="OEQ134"/>
      <c r="OES134"/>
      <c r="OEU134"/>
      <c r="OEW134"/>
      <c r="OEY134"/>
      <c r="OFA134"/>
      <c r="OFC134"/>
      <c r="OFE134"/>
      <c r="OFG134"/>
      <c r="OFI134"/>
      <c r="OFK134"/>
      <c r="OFM134"/>
      <c r="OFO134"/>
      <c r="OFQ134"/>
      <c r="OFS134"/>
      <c r="OFU134"/>
      <c r="OFW134"/>
      <c r="OFY134"/>
      <c r="OGA134"/>
      <c r="OGC134"/>
      <c r="OGE134"/>
      <c r="OGG134"/>
      <c r="OGI134"/>
      <c r="OGK134"/>
      <c r="OGM134"/>
      <c r="OGO134"/>
      <c r="OGQ134"/>
      <c r="OGS134"/>
      <c r="OGU134"/>
      <c r="OGW134"/>
      <c r="OGY134"/>
      <c r="OHA134"/>
      <c r="OHC134"/>
      <c r="OHE134"/>
      <c r="OHG134"/>
      <c r="OHI134"/>
      <c r="OHK134"/>
      <c r="OHM134"/>
      <c r="OHO134"/>
      <c r="OHQ134"/>
      <c r="OHS134"/>
      <c r="OHU134"/>
      <c r="OHW134"/>
      <c r="OHY134"/>
      <c r="OIA134"/>
      <c r="OIC134"/>
      <c r="OIE134"/>
      <c r="OIG134"/>
      <c r="OII134"/>
      <c r="OIK134"/>
      <c r="OIM134"/>
      <c r="OIO134"/>
      <c r="OIQ134"/>
      <c r="OIS134"/>
      <c r="OIU134"/>
      <c r="OIW134"/>
      <c r="OIY134"/>
      <c r="OJA134"/>
      <c r="OJC134"/>
      <c r="OJE134"/>
      <c r="OJG134"/>
      <c r="OJI134"/>
      <c r="OJK134"/>
      <c r="OJM134"/>
      <c r="OJO134"/>
      <c r="OJQ134"/>
      <c r="OJS134"/>
      <c r="OJU134"/>
      <c r="OJW134"/>
      <c r="OJY134"/>
      <c r="OKA134"/>
      <c r="OKC134"/>
      <c r="OKE134"/>
      <c r="OKG134"/>
      <c r="OKI134"/>
      <c r="OKK134"/>
      <c r="OKM134"/>
      <c r="OKO134"/>
      <c r="OKQ134"/>
      <c r="OKS134"/>
      <c r="OKU134"/>
      <c r="OKW134"/>
      <c r="OKY134"/>
      <c r="OLA134"/>
      <c r="OLC134"/>
      <c r="OLE134"/>
      <c r="OLG134"/>
      <c r="OLI134"/>
      <c r="OLK134"/>
      <c r="OLM134"/>
      <c r="OLO134"/>
      <c r="OLQ134"/>
      <c r="OLS134"/>
      <c r="OLU134"/>
      <c r="OLW134"/>
      <c r="OLY134"/>
      <c r="OMA134"/>
      <c r="OMC134"/>
      <c r="OME134"/>
      <c r="OMG134"/>
      <c r="OMI134"/>
      <c r="OMK134"/>
      <c r="OMM134"/>
      <c r="OMO134"/>
      <c r="OMQ134"/>
      <c r="OMS134"/>
      <c r="OMU134"/>
      <c r="OMW134"/>
      <c r="OMY134"/>
      <c r="ONA134"/>
      <c r="ONC134"/>
      <c r="ONE134"/>
      <c r="ONG134"/>
      <c r="ONI134"/>
      <c r="ONK134"/>
      <c r="ONM134"/>
      <c r="ONO134"/>
      <c r="ONQ134"/>
      <c r="ONS134"/>
      <c r="ONU134"/>
      <c r="ONW134"/>
      <c r="ONY134"/>
      <c r="OOA134"/>
      <c r="OOC134"/>
      <c r="OOE134"/>
      <c r="OOG134"/>
      <c r="OOI134"/>
      <c r="OOK134"/>
      <c r="OOM134"/>
      <c r="OOO134"/>
      <c r="OOQ134"/>
      <c r="OOS134"/>
      <c r="OOU134"/>
      <c r="OOW134"/>
      <c r="OOY134"/>
      <c r="OPA134"/>
      <c r="OPC134"/>
      <c r="OPE134"/>
      <c r="OPG134"/>
      <c r="OPI134"/>
      <c r="OPK134"/>
      <c r="OPM134"/>
      <c r="OPO134"/>
      <c r="OPQ134"/>
      <c r="OPS134"/>
      <c r="OPU134"/>
      <c r="OPW134"/>
      <c r="OPY134"/>
      <c r="OQA134"/>
      <c r="OQC134"/>
      <c r="OQE134"/>
      <c r="OQG134"/>
      <c r="OQI134"/>
      <c r="OQK134"/>
      <c r="OQM134"/>
      <c r="OQO134"/>
      <c r="OQQ134"/>
      <c r="OQS134"/>
      <c r="OQU134"/>
      <c r="OQW134"/>
      <c r="OQY134"/>
      <c r="ORA134"/>
      <c r="ORC134"/>
      <c r="ORE134"/>
      <c r="ORG134"/>
      <c r="ORI134"/>
      <c r="ORK134"/>
      <c r="ORM134"/>
      <c r="ORO134"/>
      <c r="ORQ134"/>
      <c r="ORS134"/>
      <c r="ORU134"/>
      <c r="ORW134"/>
      <c r="ORY134"/>
      <c r="OSA134"/>
      <c r="OSC134"/>
      <c r="OSE134"/>
      <c r="OSG134"/>
      <c r="OSI134"/>
      <c r="OSK134"/>
      <c r="OSM134"/>
      <c r="OSO134"/>
      <c r="OSQ134"/>
      <c r="OSS134"/>
      <c r="OSU134"/>
      <c r="OSW134"/>
      <c r="OSY134"/>
      <c r="OTA134"/>
      <c r="OTC134"/>
      <c r="OTE134"/>
      <c r="OTG134"/>
      <c r="OTI134"/>
      <c r="OTK134"/>
      <c r="OTM134"/>
      <c r="OTO134"/>
      <c r="OTQ134"/>
      <c r="OTS134"/>
      <c r="OTU134"/>
      <c r="OTW134"/>
      <c r="OTY134"/>
      <c r="OUA134"/>
      <c r="OUC134"/>
      <c r="OUE134"/>
      <c r="OUG134"/>
      <c r="OUI134"/>
      <c r="OUK134"/>
      <c r="OUM134"/>
      <c r="OUO134"/>
      <c r="OUQ134"/>
      <c r="OUS134"/>
      <c r="OUU134"/>
      <c r="OUW134"/>
      <c r="OUY134"/>
      <c r="OVA134"/>
      <c r="OVC134"/>
      <c r="OVE134"/>
      <c r="OVG134"/>
      <c r="OVI134"/>
      <c r="OVK134"/>
      <c r="OVM134"/>
      <c r="OVO134"/>
      <c r="OVQ134"/>
      <c r="OVS134"/>
      <c r="OVU134"/>
      <c r="OVW134"/>
      <c r="OVY134"/>
      <c r="OWA134"/>
      <c r="OWC134"/>
      <c r="OWE134"/>
      <c r="OWG134"/>
      <c r="OWI134"/>
      <c r="OWK134"/>
      <c r="OWM134"/>
      <c r="OWO134"/>
      <c r="OWQ134"/>
      <c r="OWS134"/>
      <c r="OWU134"/>
      <c r="OWW134"/>
      <c r="OWY134"/>
      <c r="OXA134"/>
      <c r="OXC134"/>
      <c r="OXE134"/>
      <c r="OXG134"/>
      <c r="OXI134"/>
      <c r="OXK134"/>
      <c r="OXM134"/>
      <c r="OXO134"/>
      <c r="OXQ134"/>
      <c r="OXS134"/>
      <c r="OXU134"/>
      <c r="OXW134"/>
      <c r="OXY134"/>
      <c r="OYA134"/>
      <c r="OYC134"/>
      <c r="OYE134"/>
      <c r="OYG134"/>
      <c r="OYI134"/>
      <c r="OYK134"/>
      <c r="OYM134"/>
      <c r="OYO134"/>
      <c r="OYQ134"/>
      <c r="OYS134"/>
      <c r="OYU134"/>
      <c r="OYW134"/>
      <c r="OYY134"/>
      <c r="OZA134"/>
      <c r="OZC134"/>
      <c r="OZE134"/>
      <c r="OZG134"/>
      <c r="OZI134"/>
      <c r="OZK134"/>
      <c r="OZM134"/>
      <c r="OZO134"/>
      <c r="OZQ134"/>
      <c r="OZS134"/>
      <c r="OZU134"/>
      <c r="OZW134"/>
      <c r="OZY134"/>
      <c r="PAA134"/>
      <c r="PAC134"/>
      <c r="PAE134"/>
      <c r="PAG134"/>
      <c r="PAI134"/>
      <c r="PAK134"/>
      <c r="PAM134"/>
      <c r="PAO134"/>
      <c r="PAQ134"/>
      <c r="PAS134"/>
      <c r="PAU134"/>
      <c r="PAW134"/>
      <c r="PAY134"/>
      <c r="PBA134"/>
      <c r="PBC134"/>
      <c r="PBE134"/>
      <c r="PBG134"/>
      <c r="PBI134"/>
      <c r="PBK134"/>
      <c r="PBM134"/>
      <c r="PBO134"/>
      <c r="PBQ134"/>
      <c r="PBS134"/>
      <c r="PBU134"/>
      <c r="PBW134"/>
      <c r="PBY134"/>
      <c r="PCA134"/>
      <c r="PCC134"/>
      <c r="PCE134"/>
      <c r="PCG134"/>
      <c r="PCI134"/>
      <c r="PCK134"/>
      <c r="PCM134"/>
      <c r="PCO134"/>
      <c r="PCQ134"/>
      <c r="PCS134"/>
      <c r="PCU134"/>
      <c r="PCW134"/>
      <c r="PCY134"/>
      <c r="PDA134"/>
      <c r="PDC134"/>
      <c r="PDE134"/>
      <c r="PDG134"/>
      <c r="PDI134"/>
      <c r="PDK134"/>
      <c r="PDM134"/>
      <c r="PDO134"/>
      <c r="PDQ134"/>
      <c r="PDS134"/>
      <c r="PDU134"/>
      <c r="PDW134"/>
      <c r="PDY134"/>
      <c r="PEA134"/>
      <c r="PEC134"/>
      <c r="PEE134"/>
      <c r="PEG134"/>
      <c r="PEI134"/>
      <c r="PEK134"/>
      <c r="PEM134"/>
      <c r="PEO134"/>
      <c r="PEQ134"/>
      <c r="PES134"/>
      <c r="PEU134"/>
      <c r="PEW134"/>
      <c r="PEY134"/>
      <c r="PFA134"/>
      <c r="PFC134"/>
      <c r="PFE134"/>
      <c r="PFG134"/>
      <c r="PFI134"/>
      <c r="PFK134"/>
      <c r="PFM134"/>
      <c r="PFO134"/>
      <c r="PFQ134"/>
      <c r="PFS134"/>
      <c r="PFU134"/>
      <c r="PFW134"/>
      <c r="PFY134"/>
      <c r="PGA134"/>
      <c r="PGC134"/>
      <c r="PGE134"/>
      <c r="PGG134"/>
      <c r="PGI134"/>
      <c r="PGK134"/>
      <c r="PGM134"/>
      <c r="PGO134"/>
      <c r="PGQ134"/>
      <c r="PGS134"/>
      <c r="PGU134"/>
      <c r="PGW134"/>
      <c r="PGY134"/>
      <c r="PHA134"/>
      <c r="PHC134"/>
      <c r="PHE134"/>
      <c r="PHG134"/>
      <c r="PHI134"/>
      <c r="PHK134"/>
      <c r="PHM134"/>
      <c r="PHO134"/>
      <c r="PHQ134"/>
      <c r="PHS134"/>
      <c r="PHU134"/>
      <c r="PHW134"/>
      <c r="PHY134"/>
      <c r="PIA134"/>
      <c r="PIC134"/>
      <c r="PIE134"/>
      <c r="PIG134"/>
      <c r="PII134"/>
      <c r="PIK134"/>
      <c r="PIM134"/>
      <c r="PIO134"/>
      <c r="PIQ134"/>
      <c r="PIS134"/>
      <c r="PIU134"/>
      <c r="PIW134"/>
      <c r="PIY134"/>
      <c r="PJA134"/>
      <c r="PJC134"/>
      <c r="PJE134"/>
      <c r="PJG134"/>
      <c r="PJI134"/>
      <c r="PJK134"/>
      <c r="PJM134"/>
      <c r="PJO134"/>
      <c r="PJQ134"/>
      <c r="PJS134"/>
      <c r="PJU134"/>
      <c r="PJW134"/>
      <c r="PJY134"/>
      <c r="PKA134"/>
      <c r="PKC134"/>
      <c r="PKE134"/>
      <c r="PKG134"/>
      <c r="PKI134"/>
      <c r="PKK134"/>
      <c r="PKM134"/>
      <c r="PKO134"/>
      <c r="PKQ134"/>
      <c r="PKS134"/>
      <c r="PKU134"/>
      <c r="PKW134"/>
      <c r="PKY134"/>
      <c r="PLA134"/>
      <c r="PLC134"/>
      <c r="PLE134"/>
      <c r="PLG134"/>
      <c r="PLI134"/>
      <c r="PLK134"/>
      <c r="PLM134"/>
      <c r="PLO134"/>
      <c r="PLQ134"/>
      <c r="PLS134"/>
      <c r="PLU134"/>
      <c r="PLW134"/>
      <c r="PLY134"/>
      <c r="PMA134"/>
      <c r="PMC134"/>
      <c r="PME134"/>
      <c r="PMG134"/>
      <c r="PMI134"/>
      <c r="PMK134"/>
      <c r="PMM134"/>
      <c r="PMO134"/>
      <c r="PMQ134"/>
      <c r="PMS134"/>
      <c r="PMU134"/>
      <c r="PMW134"/>
      <c r="PMY134"/>
      <c r="PNA134"/>
      <c r="PNC134"/>
      <c r="PNE134"/>
      <c r="PNG134"/>
      <c r="PNI134"/>
      <c r="PNK134"/>
      <c r="PNM134"/>
      <c r="PNO134"/>
      <c r="PNQ134"/>
      <c r="PNS134"/>
      <c r="PNU134"/>
      <c r="PNW134"/>
      <c r="PNY134"/>
      <c r="POA134"/>
      <c r="POC134"/>
      <c r="POE134"/>
      <c r="POG134"/>
      <c r="POI134"/>
      <c r="POK134"/>
      <c r="POM134"/>
      <c r="POO134"/>
      <c r="POQ134"/>
      <c r="POS134"/>
      <c r="POU134"/>
      <c r="POW134"/>
      <c r="POY134"/>
      <c r="PPA134"/>
      <c r="PPC134"/>
      <c r="PPE134"/>
      <c r="PPG134"/>
      <c r="PPI134"/>
      <c r="PPK134"/>
      <c r="PPM134"/>
      <c r="PPO134"/>
      <c r="PPQ134"/>
      <c r="PPS134"/>
      <c r="PPU134"/>
      <c r="PPW134"/>
      <c r="PPY134"/>
      <c r="PQA134"/>
      <c r="PQC134"/>
      <c r="PQE134"/>
      <c r="PQG134"/>
      <c r="PQI134"/>
      <c r="PQK134"/>
      <c r="PQM134"/>
      <c r="PQO134"/>
      <c r="PQQ134"/>
      <c r="PQS134"/>
      <c r="PQU134"/>
      <c r="PQW134"/>
      <c r="PQY134"/>
      <c r="PRA134"/>
      <c r="PRC134"/>
      <c r="PRE134"/>
      <c r="PRG134"/>
      <c r="PRI134"/>
      <c r="PRK134"/>
      <c r="PRM134"/>
      <c r="PRO134"/>
      <c r="PRQ134"/>
      <c r="PRS134"/>
      <c r="PRU134"/>
      <c r="PRW134"/>
      <c r="PRY134"/>
      <c r="PSA134"/>
      <c r="PSC134"/>
      <c r="PSE134"/>
      <c r="PSG134"/>
      <c r="PSI134"/>
      <c r="PSK134"/>
      <c r="PSM134"/>
      <c r="PSO134"/>
      <c r="PSQ134"/>
      <c r="PSS134"/>
      <c r="PSU134"/>
      <c r="PSW134"/>
      <c r="PSY134"/>
      <c r="PTA134"/>
      <c r="PTC134"/>
      <c r="PTE134"/>
      <c r="PTG134"/>
      <c r="PTI134"/>
      <c r="PTK134"/>
      <c r="PTM134"/>
      <c r="PTO134"/>
      <c r="PTQ134"/>
      <c r="PTS134"/>
      <c r="PTU134"/>
      <c r="PTW134"/>
      <c r="PTY134"/>
      <c r="PUA134"/>
      <c r="PUC134"/>
      <c r="PUE134"/>
      <c r="PUG134"/>
      <c r="PUI134"/>
      <c r="PUK134"/>
      <c r="PUM134"/>
      <c r="PUO134"/>
      <c r="PUQ134"/>
      <c r="PUS134"/>
      <c r="PUU134"/>
      <c r="PUW134"/>
      <c r="PUY134"/>
      <c r="PVA134"/>
      <c r="PVC134"/>
      <c r="PVE134"/>
      <c r="PVG134"/>
      <c r="PVI134"/>
      <c r="PVK134"/>
      <c r="PVM134"/>
      <c r="PVO134"/>
      <c r="PVQ134"/>
      <c r="PVS134"/>
      <c r="PVU134"/>
      <c r="PVW134"/>
      <c r="PVY134"/>
      <c r="PWA134"/>
      <c r="PWC134"/>
      <c r="PWE134"/>
      <c r="PWG134"/>
      <c r="PWI134"/>
      <c r="PWK134"/>
      <c r="PWM134"/>
      <c r="PWO134"/>
      <c r="PWQ134"/>
      <c r="PWS134"/>
      <c r="PWU134"/>
      <c r="PWW134"/>
      <c r="PWY134"/>
      <c r="PXA134"/>
      <c r="PXC134"/>
      <c r="PXE134"/>
      <c r="PXG134"/>
      <c r="PXI134"/>
      <c r="PXK134"/>
      <c r="PXM134"/>
      <c r="PXO134"/>
      <c r="PXQ134"/>
      <c r="PXS134"/>
      <c r="PXU134"/>
      <c r="PXW134"/>
      <c r="PXY134"/>
      <c r="PYA134"/>
      <c r="PYC134"/>
      <c r="PYE134"/>
      <c r="PYG134"/>
      <c r="PYI134"/>
      <c r="PYK134"/>
      <c r="PYM134"/>
      <c r="PYO134"/>
      <c r="PYQ134"/>
      <c r="PYS134"/>
      <c r="PYU134"/>
      <c r="PYW134"/>
      <c r="PYY134"/>
      <c r="PZA134"/>
      <c r="PZC134"/>
      <c r="PZE134"/>
      <c r="PZG134"/>
      <c r="PZI134"/>
      <c r="PZK134"/>
      <c r="PZM134"/>
      <c r="PZO134"/>
      <c r="PZQ134"/>
      <c r="PZS134"/>
      <c r="PZU134"/>
      <c r="PZW134"/>
      <c r="PZY134"/>
      <c r="QAA134"/>
      <c r="QAC134"/>
      <c r="QAE134"/>
      <c r="QAG134"/>
      <c r="QAI134"/>
      <c r="QAK134"/>
      <c r="QAM134"/>
      <c r="QAO134"/>
      <c r="QAQ134"/>
      <c r="QAS134"/>
      <c r="QAU134"/>
      <c r="QAW134"/>
      <c r="QAY134"/>
      <c r="QBA134"/>
      <c r="QBC134"/>
      <c r="QBE134"/>
      <c r="QBG134"/>
      <c r="QBI134"/>
      <c r="QBK134"/>
      <c r="QBM134"/>
      <c r="QBO134"/>
      <c r="QBQ134"/>
      <c r="QBS134"/>
      <c r="QBU134"/>
      <c r="QBW134"/>
      <c r="QBY134"/>
      <c r="QCA134"/>
      <c r="QCC134"/>
      <c r="QCE134"/>
      <c r="QCG134"/>
      <c r="QCI134"/>
      <c r="QCK134"/>
      <c r="QCM134"/>
      <c r="QCO134"/>
      <c r="QCQ134"/>
      <c r="QCS134"/>
      <c r="QCU134"/>
      <c r="QCW134"/>
      <c r="QCY134"/>
      <c r="QDA134"/>
      <c r="QDC134"/>
      <c r="QDE134"/>
      <c r="QDG134"/>
      <c r="QDI134"/>
      <c r="QDK134"/>
      <c r="QDM134"/>
      <c r="QDO134"/>
      <c r="QDQ134"/>
      <c r="QDS134"/>
      <c r="QDU134"/>
      <c r="QDW134"/>
      <c r="QDY134"/>
      <c r="QEA134"/>
      <c r="QEC134"/>
      <c r="QEE134"/>
      <c r="QEG134"/>
      <c r="QEI134"/>
      <c r="QEK134"/>
      <c r="QEM134"/>
      <c r="QEO134"/>
      <c r="QEQ134"/>
      <c r="QES134"/>
      <c r="QEU134"/>
      <c r="QEW134"/>
      <c r="QEY134"/>
      <c r="QFA134"/>
      <c r="QFC134"/>
      <c r="QFE134"/>
      <c r="QFG134"/>
      <c r="QFI134"/>
      <c r="QFK134"/>
      <c r="QFM134"/>
      <c r="QFO134"/>
      <c r="QFQ134"/>
      <c r="QFS134"/>
      <c r="QFU134"/>
      <c r="QFW134"/>
      <c r="QFY134"/>
      <c r="QGA134"/>
      <c r="QGC134"/>
      <c r="QGE134"/>
      <c r="QGG134"/>
      <c r="QGI134"/>
      <c r="QGK134"/>
      <c r="QGM134"/>
      <c r="QGO134"/>
      <c r="QGQ134"/>
      <c r="QGS134"/>
      <c r="QGU134"/>
      <c r="QGW134"/>
      <c r="QGY134"/>
      <c r="QHA134"/>
      <c r="QHC134"/>
      <c r="QHE134"/>
      <c r="QHG134"/>
      <c r="QHI134"/>
      <c r="QHK134"/>
      <c r="QHM134"/>
      <c r="QHO134"/>
      <c r="QHQ134"/>
      <c r="QHS134"/>
      <c r="QHU134"/>
      <c r="QHW134"/>
      <c r="QHY134"/>
      <c r="QIA134"/>
      <c r="QIC134"/>
      <c r="QIE134"/>
      <c r="QIG134"/>
      <c r="QII134"/>
      <c r="QIK134"/>
      <c r="QIM134"/>
      <c r="QIO134"/>
      <c r="QIQ134"/>
      <c r="QIS134"/>
      <c r="QIU134"/>
      <c r="QIW134"/>
      <c r="QIY134"/>
      <c r="QJA134"/>
      <c r="QJC134"/>
      <c r="QJE134"/>
      <c r="QJG134"/>
      <c r="QJI134"/>
      <c r="QJK134"/>
      <c r="QJM134"/>
      <c r="QJO134"/>
      <c r="QJQ134"/>
      <c r="QJS134"/>
      <c r="QJU134"/>
      <c r="QJW134"/>
      <c r="QJY134"/>
      <c r="QKA134"/>
      <c r="QKC134"/>
      <c r="QKE134"/>
      <c r="QKG134"/>
      <c r="QKI134"/>
      <c r="QKK134"/>
      <c r="QKM134"/>
      <c r="QKO134"/>
      <c r="QKQ134"/>
      <c r="QKS134"/>
      <c r="QKU134"/>
      <c r="QKW134"/>
      <c r="QKY134"/>
      <c r="QLA134"/>
      <c r="QLC134"/>
      <c r="QLE134"/>
      <c r="QLG134"/>
      <c r="QLI134"/>
      <c r="QLK134"/>
      <c r="QLM134"/>
      <c r="QLO134"/>
      <c r="QLQ134"/>
      <c r="QLS134"/>
      <c r="QLU134"/>
      <c r="QLW134"/>
      <c r="QLY134"/>
      <c r="QMA134"/>
      <c r="QMC134"/>
      <c r="QME134"/>
      <c r="QMG134"/>
      <c r="QMI134"/>
      <c r="QMK134"/>
      <c r="QMM134"/>
      <c r="QMO134"/>
      <c r="QMQ134"/>
      <c r="QMS134"/>
      <c r="QMU134"/>
      <c r="QMW134"/>
      <c r="QMY134"/>
      <c r="QNA134"/>
      <c r="QNC134"/>
      <c r="QNE134"/>
      <c r="QNG134"/>
      <c r="QNI134"/>
      <c r="QNK134"/>
      <c r="QNM134"/>
      <c r="QNO134"/>
      <c r="QNQ134"/>
      <c r="QNS134"/>
      <c r="QNU134"/>
      <c r="QNW134"/>
      <c r="QNY134"/>
      <c r="QOA134"/>
      <c r="QOC134"/>
      <c r="QOE134"/>
      <c r="QOG134"/>
      <c r="QOI134"/>
      <c r="QOK134"/>
      <c r="QOM134"/>
      <c r="QOO134"/>
      <c r="QOQ134"/>
      <c r="QOS134"/>
      <c r="QOU134"/>
      <c r="QOW134"/>
      <c r="QOY134"/>
      <c r="QPA134"/>
      <c r="QPC134"/>
      <c r="QPE134"/>
      <c r="QPG134"/>
      <c r="QPI134"/>
      <c r="QPK134"/>
      <c r="QPM134"/>
      <c r="QPO134"/>
      <c r="QPQ134"/>
      <c r="QPS134"/>
      <c r="QPU134"/>
      <c r="QPW134"/>
      <c r="QPY134"/>
      <c r="QQA134"/>
      <c r="QQC134"/>
      <c r="QQE134"/>
      <c r="QQG134"/>
      <c r="QQI134"/>
      <c r="QQK134"/>
      <c r="QQM134"/>
      <c r="QQO134"/>
      <c r="QQQ134"/>
      <c r="QQS134"/>
      <c r="QQU134"/>
      <c r="QQW134"/>
      <c r="QQY134"/>
      <c r="QRA134"/>
      <c r="QRC134"/>
      <c r="QRE134"/>
      <c r="QRG134"/>
      <c r="QRI134"/>
      <c r="QRK134"/>
      <c r="QRM134"/>
      <c r="QRO134"/>
      <c r="QRQ134"/>
      <c r="QRS134"/>
      <c r="QRU134"/>
      <c r="QRW134"/>
      <c r="QRY134"/>
      <c r="QSA134"/>
      <c r="QSC134"/>
      <c r="QSE134"/>
      <c r="QSG134"/>
      <c r="QSI134"/>
      <c r="QSK134"/>
      <c r="QSM134"/>
      <c r="QSO134"/>
      <c r="QSQ134"/>
      <c r="QSS134"/>
      <c r="QSU134"/>
      <c r="QSW134"/>
      <c r="QSY134"/>
      <c r="QTA134"/>
      <c r="QTC134"/>
      <c r="QTE134"/>
      <c r="QTG134"/>
      <c r="QTI134"/>
      <c r="QTK134"/>
      <c r="QTM134"/>
      <c r="QTO134"/>
      <c r="QTQ134"/>
      <c r="QTS134"/>
      <c r="QTU134"/>
      <c r="QTW134"/>
      <c r="QTY134"/>
      <c r="QUA134"/>
      <c r="QUC134"/>
      <c r="QUE134"/>
      <c r="QUG134"/>
      <c r="QUI134"/>
      <c r="QUK134"/>
      <c r="QUM134"/>
      <c r="QUO134"/>
      <c r="QUQ134"/>
      <c r="QUS134"/>
      <c r="QUU134"/>
      <c r="QUW134"/>
      <c r="QUY134"/>
      <c r="QVA134"/>
      <c r="QVC134"/>
      <c r="QVE134"/>
      <c r="QVG134"/>
      <c r="QVI134"/>
      <c r="QVK134"/>
      <c r="QVM134"/>
      <c r="QVO134"/>
      <c r="QVQ134"/>
      <c r="QVS134"/>
      <c r="QVU134"/>
      <c r="QVW134"/>
      <c r="QVY134"/>
      <c r="QWA134"/>
      <c r="QWC134"/>
      <c r="QWE134"/>
      <c r="QWG134"/>
      <c r="QWI134"/>
      <c r="QWK134"/>
      <c r="QWM134"/>
      <c r="QWO134"/>
      <c r="QWQ134"/>
      <c r="QWS134"/>
      <c r="QWU134"/>
      <c r="QWW134"/>
      <c r="QWY134"/>
      <c r="QXA134"/>
      <c r="QXC134"/>
      <c r="QXE134"/>
      <c r="QXG134"/>
      <c r="QXI134"/>
      <c r="QXK134"/>
      <c r="QXM134"/>
      <c r="QXO134"/>
      <c r="QXQ134"/>
      <c r="QXS134"/>
      <c r="QXU134"/>
      <c r="QXW134"/>
      <c r="QXY134"/>
      <c r="QYA134"/>
      <c r="QYC134"/>
      <c r="QYE134"/>
      <c r="QYG134"/>
      <c r="QYI134"/>
      <c r="QYK134"/>
      <c r="QYM134"/>
      <c r="QYO134"/>
      <c r="QYQ134"/>
      <c r="QYS134"/>
      <c r="QYU134"/>
      <c r="QYW134"/>
      <c r="QYY134"/>
      <c r="QZA134"/>
      <c r="QZC134"/>
      <c r="QZE134"/>
      <c r="QZG134"/>
      <c r="QZI134"/>
      <c r="QZK134"/>
      <c r="QZM134"/>
      <c r="QZO134"/>
      <c r="QZQ134"/>
      <c r="QZS134"/>
      <c r="QZU134"/>
      <c r="QZW134"/>
      <c r="QZY134"/>
      <c r="RAA134"/>
      <c r="RAC134"/>
      <c r="RAE134"/>
      <c r="RAG134"/>
      <c r="RAI134"/>
      <c r="RAK134"/>
      <c r="RAM134"/>
      <c r="RAO134"/>
      <c r="RAQ134"/>
      <c r="RAS134"/>
      <c r="RAU134"/>
      <c r="RAW134"/>
      <c r="RAY134"/>
      <c r="RBA134"/>
      <c r="RBC134"/>
      <c r="RBE134"/>
      <c r="RBG134"/>
      <c r="RBI134"/>
      <c r="RBK134"/>
      <c r="RBM134"/>
      <c r="RBO134"/>
      <c r="RBQ134"/>
      <c r="RBS134"/>
      <c r="RBU134"/>
      <c r="RBW134"/>
      <c r="RBY134"/>
      <c r="RCA134"/>
      <c r="RCC134"/>
      <c r="RCE134"/>
      <c r="RCG134"/>
      <c r="RCI134"/>
      <c r="RCK134"/>
      <c r="RCM134"/>
      <c r="RCO134"/>
      <c r="RCQ134"/>
      <c r="RCS134"/>
      <c r="RCU134"/>
      <c r="RCW134"/>
      <c r="RCY134"/>
      <c r="RDA134"/>
      <c r="RDC134"/>
      <c r="RDE134"/>
      <c r="RDG134"/>
      <c r="RDI134"/>
      <c r="RDK134"/>
      <c r="RDM134"/>
      <c r="RDO134"/>
      <c r="RDQ134"/>
      <c r="RDS134"/>
      <c r="RDU134"/>
      <c r="RDW134"/>
      <c r="RDY134"/>
      <c r="REA134"/>
      <c r="REC134"/>
      <c r="REE134"/>
      <c r="REG134"/>
      <c r="REI134"/>
      <c r="REK134"/>
      <c r="REM134"/>
      <c r="REO134"/>
      <c r="REQ134"/>
      <c r="RES134"/>
      <c r="REU134"/>
      <c r="REW134"/>
      <c r="REY134"/>
      <c r="RFA134"/>
      <c r="RFC134"/>
      <c r="RFE134"/>
      <c r="RFG134"/>
      <c r="RFI134"/>
      <c r="RFK134"/>
      <c r="RFM134"/>
      <c r="RFO134"/>
      <c r="RFQ134"/>
      <c r="RFS134"/>
      <c r="RFU134"/>
      <c r="RFW134"/>
      <c r="RFY134"/>
      <c r="RGA134"/>
      <c r="RGC134"/>
      <c r="RGE134"/>
      <c r="RGG134"/>
      <c r="RGI134"/>
      <c r="RGK134"/>
      <c r="RGM134"/>
      <c r="RGO134"/>
      <c r="RGQ134"/>
      <c r="RGS134"/>
      <c r="RGU134"/>
      <c r="RGW134"/>
      <c r="RGY134"/>
      <c r="RHA134"/>
      <c r="RHC134"/>
      <c r="RHE134"/>
      <c r="RHG134"/>
      <c r="RHI134"/>
      <c r="RHK134"/>
      <c r="RHM134"/>
      <c r="RHO134"/>
      <c r="RHQ134"/>
      <c r="RHS134"/>
      <c r="RHU134"/>
      <c r="RHW134"/>
      <c r="RHY134"/>
      <c r="RIA134"/>
      <c r="RIC134"/>
      <c r="RIE134"/>
      <c r="RIG134"/>
      <c r="RII134"/>
      <c r="RIK134"/>
      <c r="RIM134"/>
      <c r="RIO134"/>
      <c r="RIQ134"/>
      <c r="RIS134"/>
      <c r="RIU134"/>
      <c r="RIW134"/>
      <c r="RIY134"/>
      <c r="RJA134"/>
      <c r="RJC134"/>
      <c r="RJE134"/>
      <c r="RJG134"/>
      <c r="RJI134"/>
      <c r="RJK134"/>
      <c r="RJM134"/>
      <c r="RJO134"/>
      <c r="RJQ134"/>
      <c r="RJS134"/>
      <c r="RJU134"/>
      <c r="RJW134"/>
      <c r="RJY134"/>
      <c r="RKA134"/>
      <c r="RKC134"/>
      <c r="RKE134"/>
      <c r="RKG134"/>
      <c r="RKI134"/>
      <c r="RKK134"/>
      <c r="RKM134"/>
      <c r="RKO134"/>
      <c r="RKQ134"/>
      <c r="RKS134"/>
      <c r="RKU134"/>
      <c r="RKW134"/>
      <c r="RKY134"/>
      <c r="RLA134"/>
      <c r="RLC134"/>
      <c r="RLE134"/>
      <c r="RLG134"/>
      <c r="RLI134"/>
      <c r="RLK134"/>
      <c r="RLM134"/>
      <c r="RLO134"/>
      <c r="RLQ134"/>
      <c r="RLS134"/>
      <c r="RLU134"/>
      <c r="RLW134"/>
      <c r="RLY134"/>
      <c r="RMA134"/>
      <c r="RMC134"/>
      <c r="RME134"/>
      <c r="RMG134"/>
      <c r="RMI134"/>
      <c r="RMK134"/>
      <c r="RMM134"/>
      <c r="RMO134"/>
      <c r="RMQ134"/>
      <c r="RMS134"/>
      <c r="RMU134"/>
      <c r="RMW134"/>
      <c r="RMY134"/>
      <c r="RNA134"/>
      <c r="RNC134"/>
      <c r="RNE134"/>
      <c r="RNG134"/>
      <c r="RNI134"/>
      <c r="RNK134"/>
      <c r="RNM134"/>
      <c r="RNO134"/>
      <c r="RNQ134"/>
      <c r="RNS134"/>
      <c r="RNU134"/>
      <c r="RNW134"/>
      <c r="RNY134"/>
      <c r="ROA134"/>
      <c r="ROC134"/>
      <c r="ROE134"/>
      <c r="ROG134"/>
      <c r="ROI134"/>
      <c r="ROK134"/>
      <c r="ROM134"/>
      <c r="ROO134"/>
      <c r="ROQ134"/>
      <c r="ROS134"/>
      <c r="ROU134"/>
      <c r="ROW134"/>
      <c r="ROY134"/>
      <c r="RPA134"/>
      <c r="RPC134"/>
      <c r="RPE134"/>
      <c r="RPG134"/>
      <c r="RPI134"/>
      <c r="RPK134"/>
      <c r="RPM134"/>
      <c r="RPO134"/>
      <c r="RPQ134"/>
      <c r="RPS134"/>
      <c r="RPU134"/>
      <c r="RPW134"/>
      <c r="RPY134"/>
      <c r="RQA134"/>
      <c r="RQC134"/>
      <c r="RQE134"/>
      <c r="RQG134"/>
      <c r="RQI134"/>
      <c r="RQK134"/>
      <c r="RQM134"/>
      <c r="RQO134"/>
      <c r="RQQ134"/>
      <c r="RQS134"/>
      <c r="RQU134"/>
      <c r="RQW134"/>
      <c r="RQY134"/>
      <c r="RRA134"/>
      <c r="RRC134"/>
      <c r="RRE134"/>
      <c r="RRG134"/>
      <c r="RRI134"/>
      <c r="RRK134"/>
      <c r="RRM134"/>
      <c r="RRO134"/>
      <c r="RRQ134"/>
      <c r="RRS134"/>
      <c r="RRU134"/>
      <c r="RRW134"/>
      <c r="RRY134"/>
      <c r="RSA134"/>
      <c r="RSC134"/>
      <c r="RSE134"/>
      <c r="RSG134"/>
      <c r="RSI134"/>
      <c r="RSK134"/>
      <c r="RSM134"/>
      <c r="RSO134"/>
      <c r="RSQ134"/>
      <c r="RSS134"/>
      <c r="RSU134"/>
      <c r="RSW134"/>
      <c r="RSY134"/>
      <c r="RTA134"/>
      <c r="RTC134"/>
      <c r="RTE134"/>
      <c r="RTG134"/>
      <c r="RTI134"/>
      <c r="RTK134"/>
      <c r="RTM134"/>
      <c r="RTO134"/>
      <c r="RTQ134"/>
      <c r="RTS134"/>
      <c r="RTU134"/>
      <c r="RTW134"/>
      <c r="RTY134"/>
      <c r="RUA134"/>
      <c r="RUC134"/>
      <c r="RUE134"/>
      <c r="RUG134"/>
      <c r="RUI134"/>
      <c r="RUK134"/>
      <c r="RUM134"/>
      <c r="RUO134"/>
      <c r="RUQ134"/>
      <c r="RUS134"/>
      <c r="RUU134"/>
      <c r="RUW134"/>
      <c r="RUY134"/>
      <c r="RVA134"/>
      <c r="RVC134"/>
      <c r="RVE134"/>
      <c r="RVG134"/>
      <c r="RVI134"/>
      <c r="RVK134"/>
      <c r="RVM134"/>
      <c r="RVO134"/>
      <c r="RVQ134"/>
      <c r="RVS134"/>
      <c r="RVU134"/>
      <c r="RVW134"/>
      <c r="RVY134"/>
      <c r="RWA134"/>
      <c r="RWC134"/>
      <c r="RWE134"/>
      <c r="RWG134"/>
      <c r="RWI134"/>
      <c r="RWK134"/>
      <c r="RWM134"/>
      <c r="RWO134"/>
      <c r="RWQ134"/>
      <c r="RWS134"/>
      <c r="RWU134"/>
      <c r="RWW134"/>
      <c r="RWY134"/>
      <c r="RXA134"/>
      <c r="RXC134"/>
      <c r="RXE134"/>
      <c r="RXG134"/>
      <c r="RXI134"/>
      <c r="RXK134"/>
      <c r="RXM134"/>
      <c r="RXO134"/>
      <c r="RXQ134"/>
      <c r="RXS134"/>
      <c r="RXU134"/>
      <c r="RXW134"/>
      <c r="RXY134"/>
      <c r="RYA134"/>
      <c r="RYC134"/>
      <c r="RYE134"/>
      <c r="RYG134"/>
      <c r="RYI134"/>
      <c r="RYK134"/>
      <c r="RYM134"/>
      <c r="RYO134"/>
      <c r="RYQ134"/>
      <c r="RYS134"/>
      <c r="RYU134"/>
      <c r="RYW134"/>
      <c r="RYY134"/>
      <c r="RZA134"/>
      <c r="RZC134"/>
      <c r="RZE134"/>
      <c r="RZG134"/>
      <c r="RZI134"/>
      <c r="RZK134"/>
      <c r="RZM134"/>
      <c r="RZO134"/>
      <c r="RZQ134"/>
      <c r="RZS134"/>
      <c r="RZU134"/>
      <c r="RZW134"/>
      <c r="RZY134"/>
      <c r="SAA134"/>
      <c r="SAC134"/>
      <c r="SAE134"/>
      <c r="SAG134"/>
      <c r="SAI134"/>
      <c r="SAK134"/>
      <c r="SAM134"/>
      <c r="SAO134"/>
      <c r="SAQ134"/>
      <c r="SAS134"/>
      <c r="SAU134"/>
      <c r="SAW134"/>
      <c r="SAY134"/>
      <c r="SBA134"/>
      <c r="SBC134"/>
      <c r="SBE134"/>
      <c r="SBG134"/>
      <c r="SBI134"/>
      <c r="SBK134"/>
      <c r="SBM134"/>
      <c r="SBO134"/>
      <c r="SBQ134"/>
      <c r="SBS134"/>
      <c r="SBU134"/>
      <c r="SBW134"/>
      <c r="SBY134"/>
      <c r="SCA134"/>
      <c r="SCC134"/>
      <c r="SCE134"/>
      <c r="SCG134"/>
      <c r="SCI134"/>
      <c r="SCK134"/>
      <c r="SCM134"/>
      <c r="SCO134"/>
      <c r="SCQ134"/>
      <c r="SCS134"/>
      <c r="SCU134"/>
      <c r="SCW134"/>
      <c r="SCY134"/>
      <c r="SDA134"/>
      <c r="SDC134"/>
      <c r="SDE134"/>
      <c r="SDG134"/>
      <c r="SDI134"/>
      <c r="SDK134"/>
      <c r="SDM134"/>
      <c r="SDO134"/>
      <c r="SDQ134"/>
      <c r="SDS134"/>
      <c r="SDU134"/>
      <c r="SDW134"/>
      <c r="SDY134"/>
      <c r="SEA134"/>
      <c r="SEC134"/>
      <c r="SEE134"/>
      <c r="SEG134"/>
      <c r="SEI134"/>
      <c r="SEK134"/>
      <c r="SEM134"/>
      <c r="SEO134"/>
      <c r="SEQ134"/>
      <c r="SES134"/>
      <c r="SEU134"/>
      <c r="SEW134"/>
      <c r="SEY134"/>
      <c r="SFA134"/>
      <c r="SFC134"/>
      <c r="SFE134"/>
      <c r="SFG134"/>
      <c r="SFI134"/>
      <c r="SFK134"/>
      <c r="SFM134"/>
      <c r="SFO134"/>
      <c r="SFQ134"/>
      <c r="SFS134"/>
      <c r="SFU134"/>
      <c r="SFW134"/>
      <c r="SFY134"/>
      <c r="SGA134"/>
      <c r="SGC134"/>
      <c r="SGE134"/>
      <c r="SGG134"/>
      <c r="SGI134"/>
      <c r="SGK134"/>
      <c r="SGM134"/>
      <c r="SGO134"/>
      <c r="SGQ134"/>
      <c r="SGS134"/>
      <c r="SGU134"/>
      <c r="SGW134"/>
      <c r="SGY134"/>
      <c r="SHA134"/>
      <c r="SHC134"/>
      <c r="SHE134"/>
      <c r="SHG134"/>
      <c r="SHI134"/>
      <c r="SHK134"/>
      <c r="SHM134"/>
      <c r="SHO134"/>
      <c r="SHQ134"/>
      <c r="SHS134"/>
      <c r="SHU134"/>
      <c r="SHW134"/>
      <c r="SHY134"/>
      <c r="SIA134"/>
      <c r="SIC134"/>
      <c r="SIE134"/>
      <c r="SIG134"/>
      <c r="SII134"/>
      <c r="SIK134"/>
      <c r="SIM134"/>
      <c r="SIO134"/>
      <c r="SIQ134"/>
      <c r="SIS134"/>
      <c r="SIU134"/>
      <c r="SIW134"/>
      <c r="SIY134"/>
      <c r="SJA134"/>
      <c r="SJC134"/>
      <c r="SJE134"/>
      <c r="SJG134"/>
      <c r="SJI134"/>
      <c r="SJK134"/>
      <c r="SJM134"/>
      <c r="SJO134"/>
      <c r="SJQ134"/>
      <c r="SJS134"/>
      <c r="SJU134"/>
      <c r="SJW134"/>
      <c r="SJY134"/>
      <c r="SKA134"/>
      <c r="SKC134"/>
      <c r="SKE134"/>
      <c r="SKG134"/>
      <c r="SKI134"/>
      <c r="SKK134"/>
      <c r="SKM134"/>
      <c r="SKO134"/>
      <c r="SKQ134"/>
      <c r="SKS134"/>
      <c r="SKU134"/>
      <c r="SKW134"/>
      <c r="SKY134"/>
      <c r="SLA134"/>
      <c r="SLC134"/>
      <c r="SLE134"/>
      <c r="SLG134"/>
      <c r="SLI134"/>
      <c r="SLK134"/>
      <c r="SLM134"/>
      <c r="SLO134"/>
      <c r="SLQ134"/>
      <c r="SLS134"/>
      <c r="SLU134"/>
      <c r="SLW134"/>
      <c r="SLY134"/>
      <c r="SMA134"/>
      <c r="SMC134"/>
      <c r="SME134"/>
      <c r="SMG134"/>
      <c r="SMI134"/>
      <c r="SMK134"/>
      <c r="SMM134"/>
      <c r="SMO134"/>
      <c r="SMQ134"/>
      <c r="SMS134"/>
      <c r="SMU134"/>
      <c r="SMW134"/>
      <c r="SMY134"/>
      <c r="SNA134"/>
      <c r="SNC134"/>
      <c r="SNE134"/>
      <c r="SNG134"/>
      <c r="SNI134"/>
      <c r="SNK134"/>
      <c r="SNM134"/>
      <c r="SNO134"/>
      <c r="SNQ134"/>
      <c r="SNS134"/>
      <c r="SNU134"/>
      <c r="SNW134"/>
      <c r="SNY134"/>
      <c r="SOA134"/>
      <c r="SOC134"/>
      <c r="SOE134"/>
      <c r="SOG134"/>
      <c r="SOI134"/>
      <c r="SOK134"/>
      <c r="SOM134"/>
      <c r="SOO134"/>
      <c r="SOQ134"/>
      <c r="SOS134"/>
      <c r="SOU134"/>
      <c r="SOW134"/>
      <c r="SOY134"/>
      <c r="SPA134"/>
      <c r="SPC134"/>
      <c r="SPE134"/>
      <c r="SPG134"/>
      <c r="SPI134"/>
      <c r="SPK134"/>
      <c r="SPM134"/>
      <c r="SPO134"/>
      <c r="SPQ134"/>
      <c r="SPS134"/>
      <c r="SPU134"/>
      <c r="SPW134"/>
      <c r="SPY134"/>
      <c r="SQA134"/>
      <c r="SQC134"/>
      <c r="SQE134"/>
      <c r="SQG134"/>
      <c r="SQI134"/>
      <c r="SQK134"/>
      <c r="SQM134"/>
      <c r="SQO134"/>
      <c r="SQQ134"/>
      <c r="SQS134"/>
      <c r="SQU134"/>
      <c r="SQW134"/>
      <c r="SQY134"/>
      <c r="SRA134"/>
      <c r="SRC134"/>
      <c r="SRE134"/>
      <c r="SRG134"/>
      <c r="SRI134"/>
      <c r="SRK134"/>
      <c r="SRM134"/>
      <c r="SRO134"/>
      <c r="SRQ134"/>
      <c r="SRS134"/>
      <c r="SRU134"/>
      <c r="SRW134"/>
      <c r="SRY134"/>
      <c r="SSA134"/>
      <c r="SSC134"/>
      <c r="SSE134"/>
      <c r="SSG134"/>
      <c r="SSI134"/>
      <c r="SSK134"/>
      <c r="SSM134"/>
      <c r="SSO134"/>
      <c r="SSQ134"/>
      <c r="SSS134"/>
      <c r="SSU134"/>
      <c r="SSW134"/>
      <c r="SSY134"/>
      <c r="STA134"/>
      <c r="STC134"/>
      <c r="STE134"/>
      <c r="STG134"/>
      <c r="STI134"/>
      <c r="STK134"/>
      <c r="STM134"/>
      <c r="STO134"/>
      <c r="STQ134"/>
      <c r="STS134"/>
      <c r="STU134"/>
      <c r="STW134"/>
      <c r="STY134"/>
      <c r="SUA134"/>
      <c r="SUC134"/>
      <c r="SUE134"/>
      <c r="SUG134"/>
      <c r="SUI134"/>
      <c r="SUK134"/>
      <c r="SUM134"/>
      <c r="SUO134"/>
      <c r="SUQ134"/>
      <c r="SUS134"/>
      <c r="SUU134"/>
      <c r="SUW134"/>
      <c r="SUY134"/>
      <c r="SVA134"/>
      <c r="SVC134"/>
      <c r="SVE134"/>
      <c r="SVG134"/>
      <c r="SVI134"/>
      <c r="SVK134"/>
      <c r="SVM134"/>
      <c r="SVO134"/>
      <c r="SVQ134"/>
      <c r="SVS134"/>
      <c r="SVU134"/>
      <c r="SVW134"/>
      <c r="SVY134"/>
      <c r="SWA134"/>
      <c r="SWC134"/>
      <c r="SWE134"/>
      <c r="SWG134"/>
      <c r="SWI134"/>
      <c r="SWK134"/>
      <c r="SWM134"/>
      <c r="SWO134"/>
      <c r="SWQ134"/>
      <c r="SWS134"/>
      <c r="SWU134"/>
      <c r="SWW134"/>
      <c r="SWY134"/>
      <c r="SXA134"/>
      <c r="SXC134"/>
      <c r="SXE134"/>
      <c r="SXG134"/>
      <c r="SXI134"/>
      <c r="SXK134"/>
      <c r="SXM134"/>
      <c r="SXO134"/>
      <c r="SXQ134"/>
      <c r="SXS134"/>
      <c r="SXU134"/>
      <c r="SXW134"/>
      <c r="SXY134"/>
      <c r="SYA134"/>
      <c r="SYC134"/>
      <c r="SYE134"/>
      <c r="SYG134"/>
      <c r="SYI134"/>
      <c r="SYK134"/>
      <c r="SYM134"/>
      <c r="SYO134"/>
      <c r="SYQ134"/>
      <c r="SYS134"/>
      <c r="SYU134"/>
      <c r="SYW134"/>
      <c r="SYY134"/>
      <c r="SZA134"/>
      <c r="SZC134"/>
      <c r="SZE134"/>
      <c r="SZG134"/>
      <c r="SZI134"/>
      <c r="SZK134"/>
      <c r="SZM134"/>
      <c r="SZO134"/>
      <c r="SZQ134"/>
      <c r="SZS134"/>
      <c r="SZU134"/>
      <c r="SZW134"/>
      <c r="SZY134"/>
      <c r="TAA134"/>
      <c r="TAC134"/>
      <c r="TAE134"/>
      <c r="TAG134"/>
      <c r="TAI134"/>
      <c r="TAK134"/>
      <c r="TAM134"/>
      <c r="TAO134"/>
      <c r="TAQ134"/>
      <c r="TAS134"/>
      <c r="TAU134"/>
      <c r="TAW134"/>
      <c r="TAY134"/>
      <c r="TBA134"/>
      <c r="TBC134"/>
      <c r="TBE134"/>
      <c r="TBG134"/>
      <c r="TBI134"/>
      <c r="TBK134"/>
      <c r="TBM134"/>
      <c r="TBO134"/>
      <c r="TBQ134"/>
      <c r="TBS134"/>
      <c r="TBU134"/>
      <c r="TBW134"/>
      <c r="TBY134"/>
      <c r="TCA134"/>
      <c r="TCC134"/>
      <c r="TCE134"/>
      <c r="TCG134"/>
      <c r="TCI134"/>
      <c r="TCK134"/>
      <c r="TCM134"/>
      <c r="TCO134"/>
      <c r="TCQ134"/>
      <c r="TCS134"/>
      <c r="TCU134"/>
      <c r="TCW134"/>
      <c r="TCY134"/>
      <c r="TDA134"/>
      <c r="TDC134"/>
      <c r="TDE134"/>
      <c r="TDG134"/>
      <c r="TDI134"/>
      <c r="TDK134"/>
      <c r="TDM134"/>
      <c r="TDO134"/>
      <c r="TDQ134"/>
      <c r="TDS134"/>
      <c r="TDU134"/>
      <c r="TDW134"/>
      <c r="TDY134"/>
      <c r="TEA134"/>
      <c r="TEC134"/>
      <c r="TEE134"/>
      <c r="TEG134"/>
      <c r="TEI134"/>
      <c r="TEK134"/>
      <c r="TEM134"/>
      <c r="TEO134"/>
      <c r="TEQ134"/>
      <c r="TES134"/>
      <c r="TEU134"/>
      <c r="TEW134"/>
      <c r="TEY134"/>
      <c r="TFA134"/>
      <c r="TFC134"/>
      <c r="TFE134"/>
      <c r="TFG134"/>
      <c r="TFI134"/>
      <c r="TFK134"/>
      <c r="TFM134"/>
      <c r="TFO134"/>
      <c r="TFQ134"/>
      <c r="TFS134"/>
      <c r="TFU134"/>
      <c r="TFW134"/>
      <c r="TFY134"/>
      <c r="TGA134"/>
      <c r="TGC134"/>
      <c r="TGE134"/>
      <c r="TGG134"/>
      <c r="TGI134"/>
      <c r="TGK134"/>
      <c r="TGM134"/>
      <c r="TGO134"/>
      <c r="TGQ134"/>
      <c r="TGS134"/>
      <c r="TGU134"/>
      <c r="TGW134"/>
      <c r="TGY134"/>
      <c r="THA134"/>
      <c r="THC134"/>
      <c r="THE134"/>
      <c r="THG134"/>
      <c r="THI134"/>
      <c r="THK134"/>
      <c r="THM134"/>
      <c r="THO134"/>
      <c r="THQ134"/>
      <c r="THS134"/>
      <c r="THU134"/>
      <c r="THW134"/>
      <c r="THY134"/>
      <c r="TIA134"/>
      <c r="TIC134"/>
      <c r="TIE134"/>
      <c r="TIG134"/>
      <c r="TII134"/>
      <c r="TIK134"/>
      <c r="TIM134"/>
      <c r="TIO134"/>
      <c r="TIQ134"/>
      <c r="TIS134"/>
      <c r="TIU134"/>
      <c r="TIW134"/>
      <c r="TIY134"/>
      <c r="TJA134"/>
      <c r="TJC134"/>
      <c r="TJE134"/>
      <c r="TJG134"/>
      <c r="TJI134"/>
      <c r="TJK134"/>
      <c r="TJM134"/>
      <c r="TJO134"/>
      <c r="TJQ134"/>
      <c r="TJS134"/>
      <c r="TJU134"/>
      <c r="TJW134"/>
      <c r="TJY134"/>
      <c r="TKA134"/>
      <c r="TKC134"/>
      <c r="TKE134"/>
      <c r="TKG134"/>
      <c r="TKI134"/>
      <c r="TKK134"/>
      <c r="TKM134"/>
      <c r="TKO134"/>
      <c r="TKQ134"/>
      <c r="TKS134"/>
      <c r="TKU134"/>
      <c r="TKW134"/>
      <c r="TKY134"/>
      <c r="TLA134"/>
      <c r="TLC134"/>
      <c r="TLE134"/>
      <c r="TLG134"/>
      <c r="TLI134"/>
      <c r="TLK134"/>
      <c r="TLM134"/>
      <c r="TLO134"/>
      <c r="TLQ134"/>
      <c r="TLS134"/>
      <c r="TLU134"/>
      <c r="TLW134"/>
      <c r="TLY134"/>
      <c r="TMA134"/>
      <c r="TMC134"/>
      <c r="TME134"/>
      <c r="TMG134"/>
      <c r="TMI134"/>
      <c r="TMK134"/>
      <c r="TMM134"/>
      <c r="TMO134"/>
      <c r="TMQ134"/>
      <c r="TMS134"/>
      <c r="TMU134"/>
      <c r="TMW134"/>
      <c r="TMY134"/>
      <c r="TNA134"/>
      <c r="TNC134"/>
      <c r="TNE134"/>
      <c r="TNG134"/>
      <c r="TNI134"/>
      <c r="TNK134"/>
      <c r="TNM134"/>
      <c r="TNO134"/>
      <c r="TNQ134"/>
      <c r="TNS134"/>
      <c r="TNU134"/>
      <c r="TNW134"/>
      <c r="TNY134"/>
      <c r="TOA134"/>
      <c r="TOC134"/>
      <c r="TOE134"/>
      <c r="TOG134"/>
      <c r="TOI134"/>
      <c r="TOK134"/>
      <c r="TOM134"/>
      <c r="TOO134"/>
      <c r="TOQ134"/>
      <c r="TOS134"/>
      <c r="TOU134"/>
      <c r="TOW134"/>
      <c r="TOY134"/>
      <c r="TPA134"/>
      <c r="TPC134"/>
      <c r="TPE134"/>
      <c r="TPG134"/>
      <c r="TPI134"/>
      <c r="TPK134"/>
      <c r="TPM134"/>
      <c r="TPO134"/>
      <c r="TPQ134"/>
      <c r="TPS134"/>
      <c r="TPU134"/>
      <c r="TPW134"/>
      <c r="TPY134"/>
      <c r="TQA134"/>
      <c r="TQC134"/>
      <c r="TQE134"/>
      <c r="TQG134"/>
      <c r="TQI134"/>
      <c r="TQK134"/>
      <c r="TQM134"/>
      <c r="TQO134"/>
      <c r="TQQ134"/>
      <c r="TQS134"/>
      <c r="TQU134"/>
      <c r="TQW134"/>
      <c r="TQY134"/>
      <c r="TRA134"/>
      <c r="TRC134"/>
      <c r="TRE134"/>
      <c r="TRG134"/>
      <c r="TRI134"/>
      <c r="TRK134"/>
      <c r="TRM134"/>
      <c r="TRO134"/>
      <c r="TRQ134"/>
      <c r="TRS134"/>
      <c r="TRU134"/>
      <c r="TRW134"/>
      <c r="TRY134"/>
      <c r="TSA134"/>
      <c r="TSC134"/>
      <c r="TSE134"/>
      <c r="TSG134"/>
      <c r="TSI134"/>
      <c r="TSK134"/>
      <c r="TSM134"/>
      <c r="TSO134"/>
      <c r="TSQ134"/>
      <c r="TSS134"/>
      <c r="TSU134"/>
      <c r="TSW134"/>
      <c r="TSY134"/>
      <c r="TTA134"/>
      <c r="TTC134"/>
      <c r="TTE134"/>
      <c r="TTG134"/>
      <c r="TTI134"/>
      <c r="TTK134"/>
      <c r="TTM134"/>
      <c r="TTO134"/>
      <c r="TTQ134"/>
      <c r="TTS134"/>
      <c r="TTU134"/>
      <c r="TTW134"/>
      <c r="TTY134"/>
      <c r="TUA134"/>
      <c r="TUC134"/>
      <c r="TUE134"/>
      <c r="TUG134"/>
      <c r="TUI134"/>
      <c r="TUK134"/>
      <c r="TUM134"/>
      <c r="TUO134"/>
      <c r="TUQ134"/>
      <c r="TUS134"/>
      <c r="TUU134"/>
      <c r="TUW134"/>
      <c r="TUY134"/>
      <c r="TVA134"/>
      <c r="TVC134"/>
      <c r="TVE134"/>
      <c r="TVG134"/>
      <c r="TVI134"/>
      <c r="TVK134"/>
      <c r="TVM134"/>
      <c r="TVO134"/>
      <c r="TVQ134"/>
      <c r="TVS134"/>
      <c r="TVU134"/>
      <c r="TVW134"/>
      <c r="TVY134"/>
      <c r="TWA134"/>
      <c r="TWC134"/>
      <c r="TWE134"/>
      <c r="TWG134"/>
      <c r="TWI134"/>
      <c r="TWK134"/>
      <c r="TWM134"/>
      <c r="TWO134"/>
      <c r="TWQ134"/>
      <c r="TWS134"/>
      <c r="TWU134"/>
      <c r="TWW134"/>
      <c r="TWY134"/>
      <c r="TXA134"/>
      <c r="TXC134"/>
      <c r="TXE134"/>
      <c r="TXG134"/>
      <c r="TXI134"/>
      <c r="TXK134"/>
      <c r="TXM134"/>
      <c r="TXO134"/>
      <c r="TXQ134"/>
      <c r="TXS134"/>
      <c r="TXU134"/>
      <c r="TXW134"/>
      <c r="TXY134"/>
      <c r="TYA134"/>
      <c r="TYC134"/>
      <c r="TYE134"/>
      <c r="TYG134"/>
      <c r="TYI134"/>
      <c r="TYK134"/>
      <c r="TYM134"/>
      <c r="TYO134"/>
      <c r="TYQ134"/>
      <c r="TYS134"/>
      <c r="TYU134"/>
      <c r="TYW134"/>
      <c r="TYY134"/>
      <c r="TZA134"/>
      <c r="TZC134"/>
      <c r="TZE134"/>
      <c r="TZG134"/>
      <c r="TZI134"/>
      <c r="TZK134"/>
      <c r="TZM134"/>
      <c r="TZO134"/>
      <c r="TZQ134"/>
      <c r="TZS134"/>
      <c r="TZU134"/>
      <c r="TZW134"/>
      <c r="TZY134"/>
      <c r="UAA134"/>
      <c r="UAC134"/>
      <c r="UAE134"/>
      <c r="UAG134"/>
      <c r="UAI134"/>
      <c r="UAK134"/>
      <c r="UAM134"/>
      <c r="UAO134"/>
      <c r="UAQ134"/>
      <c r="UAS134"/>
      <c r="UAU134"/>
      <c r="UAW134"/>
      <c r="UAY134"/>
      <c r="UBA134"/>
      <c r="UBC134"/>
      <c r="UBE134"/>
      <c r="UBG134"/>
      <c r="UBI134"/>
      <c r="UBK134"/>
      <c r="UBM134"/>
      <c r="UBO134"/>
      <c r="UBQ134"/>
      <c r="UBS134"/>
      <c r="UBU134"/>
      <c r="UBW134"/>
      <c r="UBY134"/>
      <c r="UCA134"/>
      <c r="UCC134"/>
      <c r="UCE134"/>
      <c r="UCG134"/>
      <c r="UCI134"/>
      <c r="UCK134"/>
      <c r="UCM134"/>
      <c r="UCO134"/>
      <c r="UCQ134"/>
      <c r="UCS134"/>
      <c r="UCU134"/>
      <c r="UCW134"/>
      <c r="UCY134"/>
      <c r="UDA134"/>
      <c r="UDC134"/>
      <c r="UDE134"/>
      <c r="UDG134"/>
      <c r="UDI134"/>
      <c r="UDK134"/>
      <c r="UDM134"/>
      <c r="UDO134"/>
      <c r="UDQ134"/>
      <c r="UDS134"/>
      <c r="UDU134"/>
      <c r="UDW134"/>
      <c r="UDY134"/>
      <c r="UEA134"/>
      <c r="UEC134"/>
      <c r="UEE134"/>
      <c r="UEG134"/>
      <c r="UEI134"/>
      <c r="UEK134"/>
      <c r="UEM134"/>
      <c r="UEO134"/>
      <c r="UEQ134"/>
      <c r="UES134"/>
      <c r="UEU134"/>
      <c r="UEW134"/>
      <c r="UEY134"/>
      <c r="UFA134"/>
      <c r="UFC134"/>
      <c r="UFE134"/>
      <c r="UFG134"/>
      <c r="UFI134"/>
      <c r="UFK134"/>
      <c r="UFM134"/>
      <c r="UFO134"/>
      <c r="UFQ134"/>
      <c r="UFS134"/>
      <c r="UFU134"/>
      <c r="UFW134"/>
      <c r="UFY134"/>
      <c r="UGA134"/>
      <c r="UGC134"/>
      <c r="UGE134"/>
      <c r="UGG134"/>
      <c r="UGI134"/>
      <c r="UGK134"/>
      <c r="UGM134"/>
      <c r="UGO134"/>
      <c r="UGQ134"/>
      <c r="UGS134"/>
      <c r="UGU134"/>
      <c r="UGW134"/>
      <c r="UGY134"/>
      <c r="UHA134"/>
      <c r="UHC134"/>
      <c r="UHE134"/>
      <c r="UHG134"/>
      <c r="UHI134"/>
      <c r="UHK134"/>
      <c r="UHM134"/>
      <c r="UHO134"/>
      <c r="UHQ134"/>
      <c r="UHS134"/>
      <c r="UHU134"/>
      <c r="UHW134"/>
      <c r="UHY134"/>
      <c r="UIA134"/>
      <c r="UIC134"/>
      <c r="UIE134"/>
      <c r="UIG134"/>
      <c r="UII134"/>
      <c r="UIK134"/>
      <c r="UIM134"/>
      <c r="UIO134"/>
      <c r="UIQ134"/>
      <c r="UIS134"/>
      <c r="UIU134"/>
      <c r="UIW134"/>
      <c r="UIY134"/>
      <c r="UJA134"/>
      <c r="UJC134"/>
      <c r="UJE134"/>
      <c r="UJG134"/>
      <c r="UJI134"/>
      <c r="UJK134"/>
      <c r="UJM134"/>
      <c r="UJO134"/>
      <c r="UJQ134"/>
      <c r="UJS134"/>
      <c r="UJU134"/>
      <c r="UJW134"/>
      <c r="UJY134"/>
      <c r="UKA134"/>
      <c r="UKC134"/>
      <c r="UKE134"/>
      <c r="UKG134"/>
      <c r="UKI134"/>
      <c r="UKK134"/>
      <c r="UKM134"/>
      <c r="UKO134"/>
      <c r="UKQ134"/>
      <c r="UKS134"/>
      <c r="UKU134"/>
      <c r="UKW134"/>
      <c r="UKY134"/>
      <c r="ULA134"/>
      <c r="ULC134"/>
      <c r="ULE134"/>
      <c r="ULG134"/>
      <c r="ULI134"/>
      <c r="ULK134"/>
      <c r="ULM134"/>
      <c r="ULO134"/>
      <c r="ULQ134"/>
      <c r="ULS134"/>
      <c r="ULU134"/>
      <c r="ULW134"/>
      <c r="ULY134"/>
      <c r="UMA134"/>
      <c r="UMC134"/>
      <c r="UME134"/>
      <c r="UMG134"/>
      <c r="UMI134"/>
      <c r="UMK134"/>
      <c r="UMM134"/>
      <c r="UMO134"/>
      <c r="UMQ134"/>
      <c r="UMS134"/>
      <c r="UMU134"/>
      <c r="UMW134"/>
      <c r="UMY134"/>
      <c r="UNA134"/>
      <c r="UNC134"/>
      <c r="UNE134"/>
      <c r="UNG134"/>
      <c r="UNI134"/>
      <c r="UNK134"/>
      <c r="UNM134"/>
      <c r="UNO134"/>
      <c r="UNQ134"/>
      <c r="UNS134"/>
      <c r="UNU134"/>
      <c r="UNW134"/>
      <c r="UNY134"/>
      <c r="UOA134"/>
      <c r="UOC134"/>
      <c r="UOE134"/>
      <c r="UOG134"/>
      <c r="UOI134"/>
      <c r="UOK134"/>
      <c r="UOM134"/>
      <c r="UOO134"/>
      <c r="UOQ134"/>
      <c r="UOS134"/>
      <c r="UOU134"/>
      <c r="UOW134"/>
      <c r="UOY134"/>
      <c r="UPA134"/>
      <c r="UPC134"/>
      <c r="UPE134"/>
      <c r="UPG134"/>
      <c r="UPI134"/>
      <c r="UPK134"/>
      <c r="UPM134"/>
      <c r="UPO134"/>
      <c r="UPQ134"/>
      <c r="UPS134"/>
      <c r="UPU134"/>
      <c r="UPW134"/>
      <c r="UPY134"/>
      <c r="UQA134"/>
      <c r="UQC134"/>
      <c r="UQE134"/>
      <c r="UQG134"/>
      <c r="UQI134"/>
      <c r="UQK134"/>
      <c r="UQM134"/>
      <c r="UQO134"/>
      <c r="UQQ134"/>
      <c r="UQS134"/>
      <c r="UQU134"/>
      <c r="UQW134"/>
      <c r="UQY134"/>
      <c r="URA134"/>
      <c r="URC134"/>
      <c r="URE134"/>
      <c r="URG134"/>
      <c r="URI134"/>
      <c r="URK134"/>
      <c r="URM134"/>
      <c r="URO134"/>
      <c r="URQ134"/>
      <c r="URS134"/>
      <c r="URU134"/>
      <c r="URW134"/>
      <c r="URY134"/>
      <c r="USA134"/>
      <c r="USC134"/>
      <c r="USE134"/>
      <c r="USG134"/>
      <c r="USI134"/>
      <c r="USK134"/>
      <c r="USM134"/>
      <c r="USO134"/>
      <c r="USQ134"/>
      <c r="USS134"/>
      <c r="USU134"/>
      <c r="USW134"/>
      <c r="USY134"/>
      <c r="UTA134"/>
      <c r="UTC134"/>
      <c r="UTE134"/>
      <c r="UTG134"/>
      <c r="UTI134"/>
      <c r="UTK134"/>
      <c r="UTM134"/>
      <c r="UTO134"/>
      <c r="UTQ134"/>
      <c r="UTS134"/>
      <c r="UTU134"/>
      <c r="UTW134"/>
      <c r="UTY134"/>
      <c r="UUA134"/>
      <c r="UUC134"/>
      <c r="UUE134"/>
      <c r="UUG134"/>
      <c r="UUI134"/>
      <c r="UUK134"/>
      <c r="UUM134"/>
      <c r="UUO134"/>
      <c r="UUQ134"/>
      <c r="UUS134"/>
      <c r="UUU134"/>
      <c r="UUW134"/>
      <c r="UUY134"/>
      <c r="UVA134"/>
      <c r="UVC134"/>
      <c r="UVE134"/>
      <c r="UVG134"/>
      <c r="UVI134"/>
      <c r="UVK134"/>
      <c r="UVM134"/>
      <c r="UVO134"/>
      <c r="UVQ134"/>
      <c r="UVS134"/>
      <c r="UVU134"/>
      <c r="UVW134"/>
      <c r="UVY134"/>
      <c r="UWA134"/>
      <c r="UWC134"/>
      <c r="UWE134"/>
      <c r="UWG134"/>
      <c r="UWI134"/>
      <c r="UWK134"/>
      <c r="UWM134"/>
      <c r="UWO134"/>
      <c r="UWQ134"/>
      <c r="UWS134"/>
      <c r="UWU134"/>
      <c r="UWW134"/>
      <c r="UWY134"/>
      <c r="UXA134"/>
      <c r="UXC134"/>
      <c r="UXE134"/>
      <c r="UXG134"/>
      <c r="UXI134"/>
      <c r="UXK134"/>
      <c r="UXM134"/>
      <c r="UXO134"/>
      <c r="UXQ134"/>
      <c r="UXS134"/>
      <c r="UXU134"/>
      <c r="UXW134"/>
      <c r="UXY134"/>
      <c r="UYA134"/>
      <c r="UYC134"/>
      <c r="UYE134"/>
      <c r="UYG134"/>
      <c r="UYI134"/>
      <c r="UYK134"/>
      <c r="UYM134"/>
      <c r="UYO134"/>
      <c r="UYQ134"/>
      <c r="UYS134"/>
      <c r="UYU134"/>
      <c r="UYW134"/>
      <c r="UYY134"/>
      <c r="UZA134"/>
      <c r="UZC134"/>
      <c r="UZE134"/>
      <c r="UZG134"/>
      <c r="UZI134"/>
      <c r="UZK134"/>
      <c r="UZM134"/>
      <c r="UZO134"/>
      <c r="UZQ134"/>
      <c r="UZS134"/>
      <c r="UZU134"/>
      <c r="UZW134"/>
      <c r="UZY134"/>
      <c r="VAA134"/>
      <c r="VAC134"/>
      <c r="VAE134"/>
      <c r="VAG134"/>
      <c r="VAI134"/>
      <c r="VAK134"/>
      <c r="VAM134"/>
      <c r="VAO134"/>
      <c r="VAQ134"/>
      <c r="VAS134"/>
      <c r="VAU134"/>
      <c r="VAW134"/>
      <c r="VAY134"/>
      <c r="VBA134"/>
      <c r="VBC134"/>
      <c r="VBE134"/>
      <c r="VBG134"/>
      <c r="VBI134"/>
      <c r="VBK134"/>
      <c r="VBM134"/>
      <c r="VBO134"/>
      <c r="VBQ134"/>
      <c r="VBS134"/>
      <c r="VBU134"/>
      <c r="VBW134"/>
      <c r="VBY134"/>
      <c r="VCA134"/>
      <c r="VCC134"/>
      <c r="VCE134"/>
      <c r="VCG134"/>
      <c r="VCI134"/>
      <c r="VCK134"/>
      <c r="VCM134"/>
      <c r="VCO134"/>
      <c r="VCQ134"/>
      <c r="VCS134"/>
      <c r="VCU134"/>
      <c r="VCW134"/>
      <c r="VCY134"/>
      <c r="VDA134"/>
      <c r="VDC134"/>
      <c r="VDE134"/>
      <c r="VDG134"/>
      <c r="VDI134"/>
      <c r="VDK134"/>
      <c r="VDM134"/>
      <c r="VDO134"/>
      <c r="VDQ134"/>
      <c r="VDS134"/>
      <c r="VDU134"/>
      <c r="VDW134"/>
      <c r="VDY134"/>
      <c r="VEA134"/>
      <c r="VEC134"/>
      <c r="VEE134"/>
      <c r="VEG134"/>
      <c r="VEI134"/>
      <c r="VEK134"/>
      <c r="VEM134"/>
      <c r="VEO134"/>
      <c r="VEQ134"/>
      <c r="VES134"/>
      <c r="VEU134"/>
      <c r="VEW134"/>
      <c r="VEY134"/>
      <c r="VFA134"/>
      <c r="VFC134"/>
      <c r="VFE134"/>
      <c r="VFG134"/>
      <c r="VFI134"/>
      <c r="VFK134"/>
      <c r="VFM134"/>
      <c r="VFO134"/>
      <c r="VFQ134"/>
      <c r="VFS134"/>
      <c r="VFU134"/>
      <c r="VFW134"/>
      <c r="VFY134"/>
      <c r="VGA134"/>
      <c r="VGC134"/>
      <c r="VGE134"/>
      <c r="VGG134"/>
      <c r="VGI134"/>
      <c r="VGK134"/>
      <c r="VGM134"/>
      <c r="VGO134"/>
      <c r="VGQ134"/>
      <c r="VGS134"/>
      <c r="VGU134"/>
      <c r="VGW134"/>
      <c r="VGY134"/>
      <c r="VHA134"/>
      <c r="VHC134"/>
      <c r="VHE134"/>
      <c r="VHG134"/>
      <c r="VHI134"/>
      <c r="VHK134"/>
      <c r="VHM134"/>
      <c r="VHO134"/>
      <c r="VHQ134"/>
      <c r="VHS134"/>
      <c r="VHU134"/>
      <c r="VHW134"/>
      <c r="VHY134"/>
      <c r="VIA134"/>
      <c r="VIC134"/>
      <c r="VIE134"/>
      <c r="VIG134"/>
      <c r="VII134"/>
      <c r="VIK134"/>
      <c r="VIM134"/>
      <c r="VIO134"/>
      <c r="VIQ134"/>
      <c r="VIS134"/>
      <c r="VIU134"/>
      <c r="VIW134"/>
      <c r="VIY134"/>
      <c r="VJA134"/>
      <c r="VJC134"/>
      <c r="VJE134"/>
      <c r="VJG134"/>
      <c r="VJI134"/>
      <c r="VJK134"/>
      <c r="VJM134"/>
      <c r="VJO134"/>
      <c r="VJQ134"/>
      <c r="VJS134"/>
      <c r="VJU134"/>
      <c r="VJW134"/>
      <c r="VJY134"/>
      <c r="VKA134"/>
      <c r="VKC134"/>
      <c r="VKE134"/>
      <c r="VKG134"/>
      <c r="VKI134"/>
      <c r="VKK134"/>
      <c r="VKM134"/>
      <c r="VKO134"/>
      <c r="VKQ134"/>
      <c r="VKS134"/>
      <c r="VKU134"/>
      <c r="VKW134"/>
      <c r="VKY134"/>
      <c r="VLA134"/>
      <c r="VLC134"/>
      <c r="VLE134"/>
      <c r="VLG134"/>
      <c r="VLI134"/>
      <c r="VLK134"/>
      <c r="VLM134"/>
      <c r="VLO134"/>
      <c r="VLQ134"/>
      <c r="VLS134"/>
      <c r="VLU134"/>
      <c r="VLW134"/>
      <c r="VLY134"/>
      <c r="VMA134"/>
      <c r="VMC134"/>
      <c r="VME134"/>
      <c r="VMG134"/>
      <c r="VMI134"/>
      <c r="VMK134"/>
      <c r="VMM134"/>
      <c r="VMO134"/>
      <c r="VMQ134"/>
      <c r="VMS134"/>
      <c r="VMU134"/>
      <c r="VMW134"/>
      <c r="VMY134"/>
      <c r="VNA134"/>
      <c r="VNC134"/>
      <c r="VNE134"/>
      <c r="VNG134"/>
      <c r="VNI134"/>
      <c r="VNK134"/>
      <c r="VNM134"/>
      <c r="VNO134"/>
      <c r="VNQ134"/>
      <c r="VNS134"/>
      <c r="VNU134"/>
      <c r="VNW134"/>
      <c r="VNY134"/>
      <c r="VOA134"/>
      <c r="VOC134"/>
      <c r="VOE134"/>
      <c r="VOG134"/>
      <c r="VOI134"/>
      <c r="VOK134"/>
      <c r="VOM134"/>
      <c r="VOO134"/>
      <c r="VOQ134"/>
      <c r="VOS134"/>
      <c r="VOU134"/>
      <c r="VOW134"/>
      <c r="VOY134"/>
      <c r="VPA134"/>
      <c r="VPC134"/>
      <c r="VPE134"/>
      <c r="VPG134"/>
      <c r="VPI134"/>
      <c r="VPK134"/>
      <c r="VPM134"/>
      <c r="VPO134"/>
      <c r="VPQ134"/>
      <c r="VPS134"/>
      <c r="VPU134"/>
      <c r="VPW134"/>
      <c r="VPY134"/>
      <c r="VQA134"/>
      <c r="VQC134"/>
      <c r="VQE134"/>
      <c r="VQG134"/>
      <c r="VQI134"/>
      <c r="VQK134"/>
      <c r="VQM134"/>
      <c r="VQO134"/>
      <c r="VQQ134"/>
      <c r="VQS134"/>
      <c r="VQU134"/>
      <c r="VQW134"/>
      <c r="VQY134"/>
      <c r="VRA134"/>
      <c r="VRC134"/>
      <c r="VRE134"/>
      <c r="VRG134"/>
      <c r="VRI134"/>
      <c r="VRK134"/>
      <c r="VRM134"/>
      <c r="VRO134"/>
      <c r="VRQ134"/>
      <c r="VRS134"/>
      <c r="VRU134"/>
      <c r="VRW134"/>
      <c r="VRY134"/>
      <c r="VSA134"/>
      <c r="VSC134"/>
      <c r="VSE134"/>
      <c r="VSG134"/>
      <c r="VSI134"/>
      <c r="VSK134"/>
      <c r="VSM134"/>
      <c r="VSO134"/>
      <c r="VSQ134"/>
      <c r="VSS134"/>
      <c r="VSU134"/>
      <c r="VSW134"/>
      <c r="VSY134"/>
      <c r="VTA134"/>
      <c r="VTC134"/>
      <c r="VTE134"/>
      <c r="VTG134"/>
      <c r="VTI134"/>
      <c r="VTK134"/>
      <c r="VTM134"/>
      <c r="VTO134"/>
      <c r="VTQ134"/>
      <c r="VTS134"/>
      <c r="VTU134"/>
      <c r="VTW134"/>
      <c r="VTY134"/>
      <c r="VUA134"/>
      <c r="VUC134"/>
      <c r="VUE134"/>
      <c r="VUG134"/>
      <c r="VUI134"/>
      <c r="VUK134"/>
      <c r="VUM134"/>
      <c r="VUO134"/>
      <c r="VUQ134"/>
      <c r="VUS134"/>
      <c r="VUU134"/>
      <c r="VUW134"/>
      <c r="VUY134"/>
      <c r="VVA134"/>
      <c r="VVC134"/>
      <c r="VVE134"/>
      <c r="VVG134"/>
      <c r="VVI134"/>
      <c r="VVK134"/>
      <c r="VVM134"/>
      <c r="VVO134"/>
      <c r="VVQ134"/>
      <c r="VVS134"/>
      <c r="VVU134"/>
      <c r="VVW134"/>
      <c r="VVY134"/>
      <c r="VWA134"/>
      <c r="VWC134"/>
      <c r="VWE134"/>
      <c r="VWG134"/>
      <c r="VWI134"/>
      <c r="VWK134"/>
      <c r="VWM134"/>
      <c r="VWO134"/>
      <c r="VWQ134"/>
      <c r="VWS134"/>
      <c r="VWU134"/>
      <c r="VWW134"/>
      <c r="VWY134"/>
      <c r="VXA134"/>
      <c r="VXC134"/>
      <c r="VXE134"/>
      <c r="VXG134"/>
      <c r="VXI134"/>
      <c r="VXK134"/>
      <c r="VXM134"/>
      <c r="VXO134"/>
      <c r="VXQ134"/>
      <c r="VXS134"/>
      <c r="VXU134"/>
      <c r="VXW134"/>
      <c r="VXY134"/>
      <c r="VYA134"/>
      <c r="VYC134"/>
      <c r="VYE134"/>
      <c r="VYG134"/>
      <c r="VYI134"/>
      <c r="VYK134"/>
      <c r="VYM134"/>
      <c r="VYO134"/>
      <c r="VYQ134"/>
      <c r="VYS134"/>
      <c r="VYU134"/>
      <c r="VYW134"/>
      <c r="VYY134"/>
      <c r="VZA134"/>
      <c r="VZC134"/>
      <c r="VZE134"/>
      <c r="VZG134"/>
      <c r="VZI134"/>
      <c r="VZK134"/>
      <c r="VZM134"/>
      <c r="VZO134"/>
      <c r="VZQ134"/>
      <c r="VZS134"/>
      <c r="VZU134"/>
      <c r="VZW134"/>
      <c r="VZY134"/>
      <c r="WAA134"/>
      <c r="WAC134"/>
      <c r="WAE134"/>
      <c r="WAG134"/>
      <c r="WAI134"/>
      <c r="WAK134"/>
      <c r="WAM134"/>
      <c r="WAO134"/>
      <c r="WAQ134"/>
      <c r="WAS134"/>
      <c r="WAU134"/>
      <c r="WAW134"/>
      <c r="WAY134"/>
      <c r="WBA134"/>
      <c r="WBC134"/>
      <c r="WBE134"/>
      <c r="WBG134"/>
      <c r="WBI134"/>
      <c r="WBK134"/>
      <c r="WBM134"/>
      <c r="WBO134"/>
      <c r="WBQ134"/>
      <c r="WBS134"/>
      <c r="WBU134"/>
      <c r="WBW134"/>
      <c r="WBY134"/>
      <c r="WCA134"/>
      <c r="WCC134"/>
      <c r="WCE134"/>
      <c r="WCG134"/>
      <c r="WCI134"/>
      <c r="WCK134"/>
      <c r="WCM134"/>
      <c r="WCO134"/>
      <c r="WCQ134"/>
      <c r="WCS134"/>
      <c r="WCU134"/>
      <c r="WCW134"/>
      <c r="WCY134"/>
      <c r="WDA134"/>
      <c r="WDC134"/>
      <c r="WDE134"/>
      <c r="WDG134"/>
      <c r="WDI134"/>
      <c r="WDK134"/>
      <c r="WDM134"/>
      <c r="WDO134"/>
      <c r="WDQ134"/>
      <c r="WDS134"/>
      <c r="WDU134"/>
      <c r="WDW134"/>
      <c r="WDY134"/>
      <c r="WEA134"/>
      <c r="WEC134"/>
      <c r="WEE134"/>
      <c r="WEG134"/>
      <c r="WEI134"/>
      <c r="WEK134"/>
      <c r="WEM134"/>
      <c r="WEO134"/>
      <c r="WEQ134"/>
      <c r="WES134"/>
      <c r="WEU134"/>
      <c r="WEW134"/>
      <c r="WEY134"/>
      <c r="WFA134"/>
      <c r="WFC134"/>
      <c r="WFE134"/>
      <c r="WFG134"/>
      <c r="WFI134"/>
      <c r="WFK134"/>
      <c r="WFM134"/>
      <c r="WFO134"/>
      <c r="WFQ134"/>
      <c r="WFS134"/>
      <c r="WFU134"/>
      <c r="WFW134"/>
      <c r="WFY134"/>
      <c r="WGA134"/>
      <c r="WGC134"/>
      <c r="WGE134"/>
      <c r="WGG134"/>
      <c r="WGI134"/>
      <c r="WGK134"/>
      <c r="WGM134"/>
      <c r="WGO134"/>
      <c r="WGQ134"/>
      <c r="WGS134"/>
      <c r="WGU134"/>
      <c r="WGW134"/>
      <c r="WGY134"/>
      <c r="WHA134"/>
      <c r="WHC134"/>
      <c r="WHE134"/>
      <c r="WHG134"/>
      <c r="WHI134"/>
      <c r="WHK134"/>
      <c r="WHM134"/>
      <c r="WHO134"/>
      <c r="WHQ134"/>
      <c r="WHS134"/>
      <c r="WHU134"/>
      <c r="WHW134"/>
      <c r="WHY134"/>
      <c r="WIA134"/>
      <c r="WIC134"/>
      <c r="WIE134"/>
      <c r="WIG134"/>
      <c r="WII134"/>
      <c r="WIK134"/>
      <c r="WIM134"/>
      <c r="WIO134"/>
      <c r="WIQ134"/>
      <c r="WIS134"/>
      <c r="WIU134"/>
      <c r="WIW134"/>
      <c r="WIY134"/>
      <c r="WJA134"/>
      <c r="WJC134"/>
      <c r="WJE134"/>
      <c r="WJG134"/>
      <c r="WJI134"/>
      <c r="WJK134"/>
      <c r="WJM134"/>
      <c r="WJO134"/>
      <c r="WJQ134"/>
      <c r="WJS134"/>
      <c r="WJU134"/>
      <c r="WJW134"/>
      <c r="WJY134"/>
      <c r="WKA134"/>
      <c r="WKC134"/>
      <c r="WKE134"/>
      <c r="WKG134"/>
      <c r="WKI134"/>
      <c r="WKK134"/>
      <c r="WKM134"/>
      <c r="WKO134"/>
      <c r="WKQ134"/>
      <c r="WKS134"/>
      <c r="WKU134"/>
      <c r="WKW134"/>
      <c r="WKY134"/>
      <c r="WLA134"/>
      <c r="WLC134"/>
      <c r="WLE134"/>
      <c r="WLG134"/>
      <c r="WLI134"/>
      <c r="WLK134"/>
      <c r="WLM134"/>
      <c r="WLO134"/>
      <c r="WLQ134"/>
      <c r="WLS134"/>
      <c r="WLU134"/>
      <c r="WLW134"/>
      <c r="WLY134"/>
      <c r="WMA134"/>
      <c r="WMC134"/>
      <c r="WME134"/>
      <c r="WMG134"/>
      <c r="WMI134"/>
      <c r="WMK134"/>
      <c r="WMM134"/>
      <c r="WMO134"/>
      <c r="WMQ134"/>
      <c r="WMS134"/>
      <c r="WMU134"/>
      <c r="WMW134"/>
      <c r="WMY134"/>
      <c r="WNA134"/>
      <c r="WNC134"/>
      <c r="WNE134"/>
      <c r="WNG134"/>
      <c r="WNI134"/>
      <c r="WNK134"/>
      <c r="WNM134"/>
      <c r="WNO134"/>
      <c r="WNQ134"/>
      <c r="WNS134"/>
      <c r="WNU134"/>
      <c r="WNW134"/>
      <c r="WNY134"/>
      <c r="WOA134"/>
      <c r="WOC134"/>
      <c r="WOE134"/>
      <c r="WOG134"/>
      <c r="WOI134"/>
      <c r="WOK134"/>
      <c r="WOM134"/>
      <c r="WOO134"/>
      <c r="WOQ134"/>
      <c r="WOS134"/>
      <c r="WOU134"/>
      <c r="WOW134"/>
      <c r="WOY134"/>
      <c r="WPA134"/>
      <c r="WPC134"/>
      <c r="WPE134"/>
      <c r="WPG134"/>
      <c r="WPI134"/>
      <c r="WPK134"/>
      <c r="WPM134"/>
      <c r="WPO134"/>
      <c r="WPQ134"/>
      <c r="WPS134"/>
      <c r="WPU134"/>
      <c r="WPW134"/>
      <c r="WPY134"/>
      <c r="WQA134"/>
      <c r="WQC134"/>
      <c r="WQE134"/>
      <c r="WQG134"/>
      <c r="WQI134"/>
      <c r="WQK134"/>
      <c r="WQM134"/>
      <c r="WQO134"/>
      <c r="WQQ134"/>
      <c r="WQS134"/>
      <c r="WQU134"/>
      <c r="WQW134"/>
      <c r="WQY134"/>
      <c r="WRA134"/>
      <c r="WRC134"/>
      <c r="WRE134"/>
      <c r="WRG134"/>
      <c r="WRI134"/>
      <c r="WRK134"/>
      <c r="WRM134"/>
      <c r="WRO134"/>
      <c r="WRQ134"/>
      <c r="WRS134"/>
      <c r="WRU134"/>
      <c r="WRW134"/>
      <c r="WRY134"/>
      <c r="WSA134"/>
      <c r="WSC134"/>
      <c r="WSE134"/>
      <c r="WSG134"/>
      <c r="WSI134"/>
      <c r="WSK134"/>
      <c r="WSM134"/>
      <c r="WSO134"/>
      <c r="WSQ134"/>
      <c r="WSS134"/>
      <c r="WSU134"/>
      <c r="WSW134"/>
      <c r="WSY134"/>
      <c r="WTA134"/>
      <c r="WTC134"/>
      <c r="WTE134"/>
      <c r="WTG134"/>
      <c r="WTI134"/>
      <c r="WTK134"/>
      <c r="WTM134"/>
      <c r="WTO134"/>
      <c r="WTQ134"/>
      <c r="WTS134"/>
      <c r="WTU134"/>
      <c r="WTW134"/>
      <c r="WTY134"/>
      <c r="WUA134"/>
      <c r="WUC134"/>
      <c r="WUE134"/>
      <c r="WUG134"/>
      <c r="WUI134"/>
      <c r="WUK134"/>
      <c r="WUM134"/>
      <c r="WUO134"/>
      <c r="WUQ134"/>
      <c r="WUS134"/>
      <c r="WUU134"/>
      <c r="WUW134"/>
      <c r="WUY134"/>
      <c r="WVA134"/>
      <c r="WVC134"/>
      <c r="WVE134"/>
      <c r="WVG134"/>
      <c r="WVI134"/>
      <c r="WVK134"/>
      <c r="WVM134"/>
      <c r="WVO134"/>
      <c r="WVQ134"/>
      <c r="WVS134"/>
      <c r="WVU134"/>
      <c r="WVW134"/>
      <c r="WVY134"/>
      <c r="WWA134"/>
      <c r="WWC134"/>
      <c r="WWE134"/>
      <c r="WWG134"/>
      <c r="WWI134"/>
      <c r="WWK134"/>
      <c r="WWM134"/>
      <c r="WWO134"/>
      <c r="WWQ134"/>
      <c r="WWS134"/>
      <c r="WWU134"/>
      <c r="WWW134"/>
      <c r="WWY134"/>
      <c r="WXA134"/>
      <c r="WXC134"/>
      <c r="WXE134"/>
      <c r="WXG134"/>
      <c r="WXI134"/>
      <c r="WXK134"/>
      <c r="WXM134"/>
      <c r="WXO134"/>
      <c r="WXQ134"/>
      <c r="WXS134"/>
      <c r="WXU134"/>
      <c r="WXW134"/>
      <c r="WXY134"/>
      <c r="WYA134"/>
      <c r="WYC134"/>
      <c r="WYE134"/>
      <c r="WYG134"/>
      <c r="WYI134"/>
      <c r="WYK134"/>
      <c r="WYM134"/>
      <c r="WYO134"/>
      <c r="WYQ134"/>
      <c r="WYS134"/>
      <c r="WYU134"/>
      <c r="WYW134"/>
      <c r="WYY134"/>
      <c r="WZA134"/>
      <c r="WZC134"/>
      <c r="WZE134"/>
      <c r="WZG134"/>
      <c r="WZI134"/>
      <c r="WZK134"/>
      <c r="WZM134"/>
      <c r="WZO134"/>
      <c r="WZQ134"/>
      <c r="WZS134"/>
      <c r="WZU134"/>
      <c r="WZW134"/>
      <c r="WZY134"/>
      <c r="XAA134"/>
      <c r="XAC134"/>
      <c r="XAE134"/>
      <c r="XAG134"/>
      <c r="XAI134"/>
      <c r="XAK134"/>
      <c r="XAM134"/>
      <c r="XAO134"/>
      <c r="XAQ134"/>
      <c r="XAS134"/>
      <c r="XAU134"/>
      <c r="XAW134"/>
      <c r="XAY134"/>
      <c r="XBA134"/>
      <c r="XBC134"/>
      <c r="XBE134"/>
      <c r="XBG134"/>
      <c r="XBI134"/>
      <c r="XBK134"/>
      <c r="XBM134"/>
      <c r="XBO134"/>
      <c r="XBQ134"/>
      <c r="XBS134"/>
      <c r="XBU134"/>
      <c r="XBW134"/>
      <c r="XBY134"/>
      <c r="XCA134"/>
      <c r="XCC134"/>
      <c r="XCE134"/>
      <c r="XCG134"/>
      <c r="XCI134"/>
      <c r="XCK134"/>
      <c r="XCM134"/>
      <c r="XCO134"/>
      <c r="XCQ134"/>
      <c r="XCS134"/>
      <c r="XCU134"/>
      <c r="XCW134"/>
      <c r="XCY134"/>
      <c r="XDA134"/>
      <c r="XDC134"/>
      <c r="XDE134"/>
      <c r="XDG134"/>
      <c r="XDI134"/>
      <c r="XDK134"/>
      <c r="XDM134"/>
      <c r="XDO134"/>
      <c r="XDQ134"/>
      <c r="XDS134"/>
      <c r="XDU134"/>
      <c r="XDW134"/>
      <c r="XDY134"/>
      <c r="XEA134"/>
      <c r="XEC134"/>
      <c r="XEE134"/>
      <c r="XEG134"/>
      <c r="XEI134"/>
      <c r="XEK134"/>
      <c r="XEM134"/>
      <c r="XEO134"/>
      <c r="XEQ134"/>
      <c r="XES134"/>
      <c r="XEU134"/>
      <c r="XEW134"/>
      <c r="XEY134"/>
      <c r="XFA134"/>
      <c r="XFC134"/>
    </row>
    <row r="135" spans="1:1023 1025:2047 2049:3071 3073:4095 4097:5119 5121:6143 6145:7167 7169:8191 8193:9215 9217:10239 10241:11263 11265:12287 12289:13311 13313:14335 14337:15359 15361:16383" s="55" customFormat="1" ht="19" customHeight="1" x14ac:dyDescent="0.35">
      <c r="A135" s="2" t="s">
        <v>315</v>
      </c>
      <c r="B135" s="227" t="s">
        <v>316</v>
      </c>
      <c r="C135" s="228"/>
      <c r="D135" s="48" t="s">
        <v>60</v>
      </c>
      <c r="E135" s="50" t="s">
        <v>49</v>
      </c>
      <c r="F135" s="50" t="s">
        <v>49</v>
      </c>
      <c r="G135" s="50" t="s">
        <v>49</v>
      </c>
      <c r="H135" s="50" t="s">
        <v>49</v>
      </c>
      <c r="I135" s="48" t="s">
        <v>60</v>
      </c>
      <c r="J135" s="49">
        <v>1</v>
      </c>
      <c r="K135" s="2" t="s">
        <v>321</v>
      </c>
      <c r="L135" s="73"/>
      <c r="M135" s="71"/>
      <c r="N135" s="73"/>
      <c r="O135" s="71"/>
      <c r="P135" s="73"/>
      <c r="Q135" s="71"/>
      <c r="R135" s="73"/>
      <c r="S135" s="71"/>
      <c r="T135" s="73"/>
      <c r="U135" s="71"/>
      <c r="V135" s="73"/>
      <c r="W135" s="71"/>
      <c r="X135" s="73"/>
      <c r="Y135" s="71"/>
      <c r="Z135" s="73"/>
      <c r="AA135" s="71"/>
      <c r="AB135" s="73"/>
      <c r="AC135" s="71"/>
      <c r="AD135" s="73"/>
      <c r="AE135" s="71"/>
      <c r="AF135" s="73"/>
      <c r="AG135" s="71"/>
      <c r="AH135" s="73"/>
      <c r="AI135" s="71"/>
      <c r="AJ135" s="73"/>
      <c r="AK135" s="71"/>
      <c r="AL135" s="73"/>
      <c r="AM135" s="71"/>
      <c r="AN135" s="73"/>
      <c r="AO135" s="71"/>
      <c r="AP135" s="73"/>
      <c r="AQ135" s="71"/>
      <c r="AR135" s="73"/>
      <c r="AS135" s="71"/>
      <c r="AT135" s="73"/>
      <c r="AU135" s="71"/>
      <c r="AV135" s="73"/>
      <c r="AW135" s="71"/>
      <c r="AX135" s="73"/>
      <c r="AY135" s="71"/>
      <c r="AZ135" s="73"/>
      <c r="BA135" s="71"/>
      <c r="BB135" s="73"/>
      <c r="BC135" s="71"/>
      <c r="BD135" s="73"/>
      <c r="BE135" s="71"/>
      <c r="BF135" s="73"/>
      <c r="BG135" s="71"/>
      <c r="BH135" s="73"/>
      <c r="BI135" s="71"/>
      <c r="BJ135" s="73"/>
      <c r="BK135" s="71"/>
      <c r="BL135" s="73"/>
      <c r="BM135" s="71"/>
      <c r="BN135" s="73"/>
      <c r="BO135" s="71"/>
      <c r="BP135" s="73"/>
      <c r="BQ135" s="71"/>
      <c r="BR135" s="73"/>
      <c r="BS135" s="71"/>
      <c r="BT135" s="73"/>
      <c r="BU135" s="71"/>
      <c r="BV135" s="73"/>
      <c r="BW135" s="71"/>
      <c r="BX135" s="73"/>
      <c r="BY135" s="71"/>
      <c r="BZ135" s="73"/>
      <c r="CA135" s="71"/>
      <c r="CB135" s="73"/>
      <c r="CC135" s="71"/>
      <c r="CD135" s="73"/>
      <c r="CE135" s="71"/>
      <c r="CF135" s="73"/>
      <c r="CG135" s="71"/>
      <c r="CH135" s="73"/>
      <c r="CI135" s="71"/>
      <c r="CJ135" s="73"/>
      <c r="CK135" s="71"/>
      <c r="CL135" s="73"/>
      <c r="CM135" s="71"/>
      <c r="CN135" s="73"/>
      <c r="CO135" s="71"/>
      <c r="CP135" s="73"/>
      <c r="CQ135" s="71"/>
      <c r="CR135" s="73"/>
      <c r="CS135" s="71"/>
      <c r="CT135" s="73"/>
      <c r="CU135" s="71"/>
      <c r="CV135" s="73"/>
      <c r="CW135" s="71"/>
      <c r="CX135" s="73"/>
      <c r="CY135" s="71"/>
      <c r="CZ135" s="73"/>
      <c r="DA135" s="71"/>
      <c r="DB135" s="73"/>
      <c r="DC135" s="71"/>
      <c r="DD135" s="73"/>
      <c r="DE135" s="71"/>
      <c r="DF135" s="73"/>
      <c r="DG135" s="71"/>
      <c r="DH135" s="73"/>
      <c r="DI135" s="71"/>
      <c r="DK135"/>
      <c r="DM135"/>
      <c r="DO135"/>
      <c r="DQ135"/>
      <c r="DS135"/>
      <c r="DU135"/>
      <c r="DW135"/>
      <c r="DY135"/>
      <c r="EA135"/>
      <c r="EC135"/>
      <c r="EE135"/>
      <c r="EG135"/>
      <c r="EI135"/>
      <c r="EK135"/>
      <c r="EM135"/>
      <c r="EO135"/>
      <c r="EQ135"/>
      <c r="ES135"/>
      <c r="EU135"/>
      <c r="EW135"/>
      <c r="EY135"/>
      <c r="FA135"/>
      <c r="FC135"/>
      <c r="FE135"/>
      <c r="FG135"/>
      <c r="FI135"/>
      <c r="FK135"/>
      <c r="FM135"/>
      <c r="FO135"/>
      <c r="FQ135"/>
      <c r="FS135"/>
      <c r="FU135"/>
      <c r="FW135"/>
      <c r="FY135"/>
      <c r="GA135"/>
      <c r="GC135"/>
      <c r="GE135"/>
      <c r="GG135"/>
      <c r="GI135"/>
      <c r="GK135"/>
      <c r="GM135"/>
      <c r="GO135"/>
      <c r="GQ135"/>
      <c r="GS135"/>
      <c r="GU135"/>
      <c r="GW135"/>
      <c r="GY135"/>
      <c r="HA135"/>
      <c r="HC135"/>
      <c r="HE135"/>
      <c r="HG135"/>
      <c r="HI135"/>
      <c r="HK135"/>
      <c r="HM135"/>
      <c r="HO135"/>
      <c r="HQ135"/>
      <c r="HS135"/>
      <c r="HU135"/>
      <c r="HW135"/>
      <c r="HY135"/>
      <c r="IA135"/>
      <c r="IC135"/>
      <c r="IE135"/>
      <c r="IG135"/>
      <c r="II135"/>
      <c r="IK135"/>
      <c r="IM135"/>
      <c r="IO135"/>
      <c r="IQ135"/>
      <c r="IS135"/>
      <c r="IU135"/>
      <c r="IW135"/>
      <c r="IY135"/>
      <c r="JA135"/>
      <c r="JC135"/>
      <c r="JE135"/>
      <c r="JG135"/>
      <c r="JI135"/>
      <c r="JK135"/>
      <c r="JM135"/>
      <c r="JO135"/>
      <c r="JQ135"/>
      <c r="JS135"/>
      <c r="JU135"/>
      <c r="JW135"/>
      <c r="JY135"/>
      <c r="KA135"/>
      <c r="KC135"/>
      <c r="KE135"/>
      <c r="KG135"/>
      <c r="KI135"/>
      <c r="KK135"/>
      <c r="KM135"/>
      <c r="KO135"/>
      <c r="KQ135"/>
      <c r="KS135"/>
      <c r="KU135"/>
      <c r="KW135"/>
      <c r="KY135"/>
      <c r="LA135"/>
      <c r="LC135"/>
      <c r="LE135"/>
      <c r="LG135"/>
      <c r="LI135"/>
      <c r="LK135"/>
      <c r="LM135"/>
      <c r="LO135"/>
      <c r="LQ135"/>
      <c r="LS135"/>
      <c r="LU135"/>
      <c r="LW135"/>
      <c r="LY135"/>
      <c r="MA135"/>
      <c r="MC135"/>
      <c r="ME135"/>
      <c r="MG135"/>
      <c r="MI135"/>
      <c r="MK135"/>
      <c r="MM135"/>
      <c r="MO135"/>
      <c r="MQ135"/>
      <c r="MS135"/>
      <c r="MU135"/>
      <c r="MW135"/>
      <c r="MY135"/>
      <c r="NA135"/>
      <c r="NC135"/>
      <c r="NE135"/>
      <c r="NG135"/>
      <c r="NI135"/>
      <c r="NK135"/>
      <c r="NM135"/>
      <c r="NO135"/>
      <c r="NQ135"/>
      <c r="NS135"/>
      <c r="NU135"/>
      <c r="NW135"/>
      <c r="NY135"/>
      <c r="OA135"/>
      <c r="OC135"/>
      <c r="OE135"/>
      <c r="OG135"/>
      <c r="OI135"/>
      <c r="OK135"/>
      <c r="OM135"/>
      <c r="OO135"/>
      <c r="OQ135"/>
      <c r="OS135"/>
      <c r="OU135"/>
      <c r="OW135"/>
      <c r="OY135"/>
      <c r="PA135"/>
      <c r="PC135"/>
      <c r="PE135"/>
      <c r="PG135"/>
      <c r="PI135"/>
      <c r="PK135"/>
      <c r="PM135"/>
      <c r="PO135"/>
      <c r="PQ135"/>
      <c r="PS135"/>
      <c r="PU135"/>
      <c r="PW135"/>
      <c r="PY135"/>
      <c r="QA135"/>
      <c r="QC135"/>
      <c r="QE135"/>
      <c r="QG135"/>
      <c r="QI135"/>
      <c r="QK135"/>
      <c r="QM135"/>
      <c r="QO135"/>
      <c r="QQ135"/>
      <c r="QS135"/>
      <c r="QU135"/>
      <c r="QW135"/>
      <c r="QY135"/>
      <c r="RA135"/>
      <c r="RC135"/>
      <c r="RE135"/>
      <c r="RG135"/>
      <c r="RI135"/>
      <c r="RK135"/>
      <c r="RM135"/>
      <c r="RO135"/>
      <c r="RQ135"/>
      <c r="RS135"/>
      <c r="RU135"/>
      <c r="RW135"/>
      <c r="RY135"/>
      <c r="SA135"/>
      <c r="SC135"/>
      <c r="SE135"/>
      <c r="SG135"/>
      <c r="SI135"/>
      <c r="SK135"/>
      <c r="SM135"/>
      <c r="SO135"/>
      <c r="SQ135"/>
      <c r="SS135"/>
      <c r="SU135"/>
      <c r="SW135"/>
      <c r="SY135"/>
      <c r="TA135"/>
      <c r="TC135"/>
      <c r="TE135"/>
      <c r="TG135"/>
      <c r="TI135"/>
      <c r="TK135"/>
      <c r="TM135"/>
      <c r="TO135"/>
      <c r="TQ135"/>
      <c r="TS135"/>
      <c r="TU135"/>
      <c r="TW135"/>
      <c r="TY135"/>
      <c r="UA135"/>
      <c r="UC135"/>
      <c r="UE135"/>
      <c r="UG135"/>
      <c r="UI135"/>
      <c r="UK135"/>
      <c r="UM135"/>
      <c r="UO135"/>
      <c r="UQ135"/>
      <c r="US135"/>
      <c r="UU135"/>
      <c r="UW135"/>
      <c r="UY135"/>
      <c r="VA135"/>
      <c r="VC135"/>
      <c r="VE135"/>
      <c r="VG135"/>
      <c r="VI135"/>
      <c r="VK135"/>
      <c r="VM135"/>
      <c r="VO135"/>
      <c r="VQ135"/>
      <c r="VS135"/>
      <c r="VU135"/>
      <c r="VW135"/>
      <c r="VY135"/>
      <c r="WA135"/>
      <c r="WC135"/>
      <c r="WE135"/>
      <c r="WG135"/>
      <c r="WI135"/>
      <c r="WK135"/>
      <c r="WM135"/>
      <c r="WO135"/>
      <c r="WQ135"/>
      <c r="WS135"/>
      <c r="WU135"/>
      <c r="WW135"/>
      <c r="WY135"/>
      <c r="XA135"/>
      <c r="XC135"/>
      <c r="XE135"/>
      <c r="XG135"/>
      <c r="XI135"/>
      <c r="XK135"/>
      <c r="XM135"/>
      <c r="XO135"/>
      <c r="XQ135"/>
      <c r="XS135"/>
      <c r="XU135"/>
      <c r="XW135"/>
      <c r="XY135"/>
      <c r="YA135"/>
      <c r="YC135"/>
      <c r="YE135"/>
      <c r="YG135"/>
      <c r="YI135"/>
      <c r="YK135"/>
      <c r="YM135"/>
      <c r="YO135"/>
      <c r="YQ135"/>
      <c r="YS135"/>
      <c r="YU135"/>
      <c r="YW135"/>
      <c r="YY135"/>
      <c r="ZA135"/>
      <c r="ZC135"/>
      <c r="ZE135"/>
      <c r="ZG135"/>
      <c r="ZI135"/>
      <c r="ZK135"/>
      <c r="ZM135"/>
      <c r="ZO135"/>
      <c r="ZQ135"/>
      <c r="ZS135"/>
      <c r="ZU135"/>
      <c r="ZW135"/>
      <c r="ZY135"/>
      <c r="AAA135"/>
      <c r="AAC135"/>
      <c r="AAE135"/>
      <c r="AAG135"/>
      <c r="AAI135"/>
      <c r="AAK135"/>
      <c r="AAM135"/>
      <c r="AAO135"/>
      <c r="AAQ135"/>
      <c r="AAS135"/>
      <c r="AAU135"/>
      <c r="AAW135"/>
      <c r="AAY135"/>
      <c r="ABA135"/>
      <c r="ABC135"/>
      <c r="ABE135"/>
      <c r="ABG135"/>
      <c r="ABI135"/>
      <c r="ABK135"/>
      <c r="ABM135"/>
      <c r="ABO135"/>
      <c r="ABQ135"/>
      <c r="ABS135"/>
      <c r="ABU135"/>
      <c r="ABW135"/>
      <c r="ABY135"/>
      <c r="ACA135"/>
      <c r="ACC135"/>
      <c r="ACE135"/>
      <c r="ACG135"/>
      <c r="ACI135"/>
      <c r="ACK135"/>
      <c r="ACM135"/>
      <c r="ACO135"/>
      <c r="ACQ135"/>
      <c r="ACS135"/>
      <c r="ACU135"/>
      <c r="ACW135"/>
      <c r="ACY135"/>
      <c r="ADA135"/>
      <c r="ADC135"/>
      <c r="ADE135"/>
      <c r="ADG135"/>
      <c r="ADI135"/>
      <c r="ADK135"/>
      <c r="ADM135"/>
      <c r="ADO135"/>
      <c r="ADQ135"/>
      <c r="ADS135"/>
      <c r="ADU135"/>
      <c r="ADW135"/>
      <c r="ADY135"/>
      <c r="AEA135"/>
      <c r="AEC135"/>
      <c r="AEE135"/>
      <c r="AEG135"/>
      <c r="AEI135"/>
      <c r="AEK135"/>
      <c r="AEM135"/>
      <c r="AEO135"/>
      <c r="AEQ135"/>
      <c r="AES135"/>
      <c r="AEU135"/>
      <c r="AEW135"/>
      <c r="AEY135"/>
      <c r="AFA135"/>
      <c r="AFC135"/>
      <c r="AFE135"/>
      <c r="AFG135"/>
      <c r="AFI135"/>
      <c r="AFK135"/>
      <c r="AFM135"/>
      <c r="AFO135"/>
      <c r="AFQ135"/>
      <c r="AFS135"/>
      <c r="AFU135"/>
      <c r="AFW135"/>
      <c r="AFY135"/>
      <c r="AGA135"/>
      <c r="AGC135"/>
      <c r="AGE135"/>
      <c r="AGG135"/>
      <c r="AGI135"/>
      <c r="AGK135"/>
      <c r="AGM135"/>
      <c r="AGO135"/>
      <c r="AGQ135"/>
      <c r="AGS135"/>
      <c r="AGU135"/>
      <c r="AGW135"/>
      <c r="AGY135"/>
      <c r="AHA135"/>
      <c r="AHC135"/>
      <c r="AHE135"/>
      <c r="AHG135"/>
      <c r="AHI135"/>
      <c r="AHK135"/>
      <c r="AHM135"/>
      <c r="AHO135"/>
      <c r="AHQ135"/>
      <c r="AHS135"/>
      <c r="AHU135"/>
      <c r="AHW135"/>
      <c r="AHY135"/>
      <c r="AIA135"/>
      <c r="AIC135"/>
      <c r="AIE135"/>
      <c r="AIG135"/>
      <c r="AII135"/>
      <c r="AIK135"/>
      <c r="AIM135"/>
      <c r="AIO135"/>
      <c r="AIQ135"/>
      <c r="AIS135"/>
      <c r="AIU135"/>
      <c r="AIW135"/>
      <c r="AIY135"/>
      <c r="AJA135"/>
      <c r="AJC135"/>
      <c r="AJE135"/>
      <c r="AJG135"/>
      <c r="AJI135"/>
      <c r="AJK135"/>
      <c r="AJM135"/>
      <c r="AJO135"/>
      <c r="AJQ135"/>
      <c r="AJS135"/>
      <c r="AJU135"/>
      <c r="AJW135"/>
      <c r="AJY135"/>
      <c r="AKA135"/>
      <c r="AKC135"/>
      <c r="AKE135"/>
      <c r="AKG135"/>
      <c r="AKI135"/>
      <c r="AKK135"/>
      <c r="AKM135"/>
      <c r="AKO135"/>
      <c r="AKQ135"/>
      <c r="AKS135"/>
      <c r="AKU135"/>
      <c r="AKW135"/>
      <c r="AKY135"/>
      <c r="ALA135"/>
      <c r="ALC135"/>
      <c r="ALE135"/>
      <c r="ALG135"/>
      <c r="ALI135"/>
      <c r="ALK135"/>
      <c r="ALM135"/>
      <c r="ALO135"/>
      <c r="ALQ135"/>
      <c r="ALS135"/>
      <c r="ALU135"/>
      <c r="ALW135"/>
      <c r="ALY135"/>
      <c r="AMA135"/>
      <c r="AMC135"/>
      <c r="AME135"/>
      <c r="AMG135"/>
      <c r="AMI135"/>
      <c r="AMK135"/>
      <c r="AMM135"/>
      <c r="AMO135"/>
      <c r="AMQ135"/>
      <c r="AMS135"/>
      <c r="AMU135"/>
      <c r="AMW135"/>
      <c r="AMY135"/>
      <c r="ANA135"/>
      <c r="ANC135"/>
      <c r="ANE135"/>
      <c r="ANG135"/>
      <c r="ANI135"/>
      <c r="ANK135"/>
      <c r="ANM135"/>
      <c r="ANO135"/>
      <c r="ANQ135"/>
      <c r="ANS135"/>
      <c r="ANU135"/>
      <c r="ANW135"/>
      <c r="ANY135"/>
      <c r="AOA135"/>
      <c r="AOC135"/>
      <c r="AOE135"/>
      <c r="AOG135"/>
      <c r="AOI135"/>
      <c r="AOK135"/>
      <c r="AOM135"/>
      <c r="AOO135"/>
      <c r="AOQ135"/>
      <c r="AOS135"/>
      <c r="AOU135"/>
      <c r="AOW135"/>
      <c r="AOY135"/>
      <c r="APA135"/>
      <c r="APC135"/>
      <c r="APE135"/>
      <c r="APG135"/>
      <c r="API135"/>
      <c r="APK135"/>
      <c r="APM135"/>
      <c r="APO135"/>
      <c r="APQ135"/>
      <c r="APS135"/>
      <c r="APU135"/>
      <c r="APW135"/>
      <c r="APY135"/>
      <c r="AQA135"/>
      <c r="AQC135"/>
      <c r="AQE135"/>
      <c r="AQG135"/>
      <c r="AQI135"/>
      <c r="AQK135"/>
      <c r="AQM135"/>
      <c r="AQO135"/>
      <c r="AQQ135"/>
      <c r="AQS135"/>
      <c r="AQU135"/>
      <c r="AQW135"/>
      <c r="AQY135"/>
      <c r="ARA135"/>
      <c r="ARC135"/>
      <c r="ARE135"/>
      <c r="ARG135"/>
      <c r="ARI135"/>
      <c r="ARK135"/>
      <c r="ARM135"/>
      <c r="ARO135"/>
      <c r="ARQ135"/>
      <c r="ARS135"/>
      <c r="ARU135"/>
      <c r="ARW135"/>
      <c r="ARY135"/>
      <c r="ASA135"/>
      <c r="ASC135"/>
      <c r="ASE135"/>
      <c r="ASG135"/>
      <c r="ASI135"/>
      <c r="ASK135"/>
      <c r="ASM135"/>
      <c r="ASO135"/>
      <c r="ASQ135"/>
      <c r="ASS135"/>
      <c r="ASU135"/>
      <c r="ASW135"/>
      <c r="ASY135"/>
      <c r="ATA135"/>
      <c r="ATC135"/>
      <c r="ATE135"/>
      <c r="ATG135"/>
      <c r="ATI135"/>
      <c r="ATK135"/>
      <c r="ATM135"/>
      <c r="ATO135"/>
      <c r="ATQ135"/>
      <c r="ATS135"/>
      <c r="ATU135"/>
      <c r="ATW135"/>
      <c r="ATY135"/>
      <c r="AUA135"/>
      <c r="AUC135"/>
      <c r="AUE135"/>
      <c r="AUG135"/>
      <c r="AUI135"/>
      <c r="AUK135"/>
      <c r="AUM135"/>
      <c r="AUO135"/>
      <c r="AUQ135"/>
      <c r="AUS135"/>
      <c r="AUU135"/>
      <c r="AUW135"/>
      <c r="AUY135"/>
      <c r="AVA135"/>
      <c r="AVC135"/>
      <c r="AVE135"/>
      <c r="AVG135"/>
      <c r="AVI135"/>
      <c r="AVK135"/>
      <c r="AVM135"/>
      <c r="AVO135"/>
      <c r="AVQ135"/>
      <c r="AVS135"/>
      <c r="AVU135"/>
      <c r="AVW135"/>
      <c r="AVY135"/>
      <c r="AWA135"/>
      <c r="AWC135"/>
      <c r="AWE135"/>
      <c r="AWG135"/>
      <c r="AWI135"/>
      <c r="AWK135"/>
      <c r="AWM135"/>
      <c r="AWO135"/>
      <c r="AWQ135"/>
      <c r="AWS135"/>
      <c r="AWU135"/>
      <c r="AWW135"/>
      <c r="AWY135"/>
      <c r="AXA135"/>
      <c r="AXC135"/>
      <c r="AXE135"/>
      <c r="AXG135"/>
      <c r="AXI135"/>
      <c r="AXK135"/>
      <c r="AXM135"/>
      <c r="AXO135"/>
      <c r="AXQ135"/>
      <c r="AXS135"/>
      <c r="AXU135"/>
      <c r="AXW135"/>
      <c r="AXY135"/>
      <c r="AYA135"/>
      <c r="AYC135"/>
      <c r="AYE135"/>
      <c r="AYG135"/>
      <c r="AYI135"/>
      <c r="AYK135"/>
      <c r="AYM135"/>
      <c r="AYO135"/>
      <c r="AYQ135"/>
      <c r="AYS135"/>
      <c r="AYU135"/>
      <c r="AYW135"/>
      <c r="AYY135"/>
      <c r="AZA135"/>
      <c r="AZC135"/>
      <c r="AZE135"/>
      <c r="AZG135"/>
      <c r="AZI135"/>
      <c r="AZK135"/>
      <c r="AZM135"/>
      <c r="AZO135"/>
      <c r="AZQ135"/>
      <c r="AZS135"/>
      <c r="AZU135"/>
      <c r="AZW135"/>
      <c r="AZY135"/>
      <c r="BAA135"/>
      <c r="BAC135"/>
      <c r="BAE135"/>
      <c r="BAG135"/>
      <c r="BAI135"/>
      <c r="BAK135"/>
      <c r="BAM135"/>
      <c r="BAO135"/>
      <c r="BAQ135"/>
      <c r="BAS135"/>
      <c r="BAU135"/>
      <c r="BAW135"/>
      <c r="BAY135"/>
      <c r="BBA135"/>
      <c r="BBC135"/>
      <c r="BBE135"/>
      <c r="BBG135"/>
      <c r="BBI135"/>
      <c r="BBK135"/>
      <c r="BBM135"/>
      <c r="BBO135"/>
      <c r="BBQ135"/>
      <c r="BBS135"/>
      <c r="BBU135"/>
      <c r="BBW135"/>
      <c r="BBY135"/>
      <c r="BCA135"/>
      <c r="BCC135"/>
      <c r="BCE135"/>
      <c r="BCG135"/>
      <c r="BCI135"/>
      <c r="BCK135"/>
      <c r="BCM135"/>
      <c r="BCO135"/>
      <c r="BCQ135"/>
      <c r="BCS135"/>
      <c r="BCU135"/>
      <c r="BCW135"/>
      <c r="BCY135"/>
      <c r="BDA135"/>
      <c r="BDC135"/>
      <c r="BDE135"/>
      <c r="BDG135"/>
      <c r="BDI135"/>
      <c r="BDK135"/>
      <c r="BDM135"/>
      <c r="BDO135"/>
      <c r="BDQ135"/>
      <c r="BDS135"/>
      <c r="BDU135"/>
      <c r="BDW135"/>
      <c r="BDY135"/>
      <c r="BEA135"/>
      <c r="BEC135"/>
      <c r="BEE135"/>
      <c r="BEG135"/>
      <c r="BEI135"/>
      <c r="BEK135"/>
      <c r="BEM135"/>
      <c r="BEO135"/>
      <c r="BEQ135"/>
      <c r="BES135"/>
      <c r="BEU135"/>
      <c r="BEW135"/>
      <c r="BEY135"/>
      <c r="BFA135"/>
      <c r="BFC135"/>
      <c r="BFE135"/>
      <c r="BFG135"/>
      <c r="BFI135"/>
      <c r="BFK135"/>
      <c r="BFM135"/>
      <c r="BFO135"/>
      <c r="BFQ135"/>
      <c r="BFS135"/>
      <c r="BFU135"/>
      <c r="BFW135"/>
      <c r="BFY135"/>
      <c r="BGA135"/>
      <c r="BGC135"/>
      <c r="BGE135"/>
      <c r="BGG135"/>
      <c r="BGI135"/>
      <c r="BGK135"/>
      <c r="BGM135"/>
      <c r="BGO135"/>
      <c r="BGQ135"/>
      <c r="BGS135"/>
      <c r="BGU135"/>
      <c r="BGW135"/>
      <c r="BGY135"/>
      <c r="BHA135"/>
      <c r="BHC135"/>
      <c r="BHE135"/>
      <c r="BHG135"/>
      <c r="BHI135"/>
      <c r="BHK135"/>
      <c r="BHM135"/>
      <c r="BHO135"/>
      <c r="BHQ135"/>
      <c r="BHS135"/>
      <c r="BHU135"/>
      <c r="BHW135"/>
      <c r="BHY135"/>
      <c r="BIA135"/>
      <c r="BIC135"/>
      <c r="BIE135"/>
      <c r="BIG135"/>
      <c r="BII135"/>
      <c r="BIK135"/>
      <c r="BIM135"/>
      <c r="BIO135"/>
      <c r="BIQ135"/>
      <c r="BIS135"/>
      <c r="BIU135"/>
      <c r="BIW135"/>
      <c r="BIY135"/>
      <c r="BJA135"/>
      <c r="BJC135"/>
      <c r="BJE135"/>
      <c r="BJG135"/>
      <c r="BJI135"/>
      <c r="BJK135"/>
      <c r="BJM135"/>
      <c r="BJO135"/>
      <c r="BJQ135"/>
      <c r="BJS135"/>
      <c r="BJU135"/>
      <c r="BJW135"/>
      <c r="BJY135"/>
      <c r="BKA135"/>
      <c r="BKC135"/>
      <c r="BKE135"/>
      <c r="BKG135"/>
      <c r="BKI135"/>
      <c r="BKK135"/>
      <c r="BKM135"/>
      <c r="BKO135"/>
      <c r="BKQ135"/>
      <c r="BKS135"/>
      <c r="BKU135"/>
      <c r="BKW135"/>
      <c r="BKY135"/>
      <c r="BLA135"/>
      <c r="BLC135"/>
      <c r="BLE135"/>
      <c r="BLG135"/>
      <c r="BLI135"/>
      <c r="BLK135"/>
      <c r="BLM135"/>
      <c r="BLO135"/>
      <c r="BLQ135"/>
      <c r="BLS135"/>
      <c r="BLU135"/>
      <c r="BLW135"/>
      <c r="BLY135"/>
      <c r="BMA135"/>
      <c r="BMC135"/>
      <c r="BME135"/>
      <c r="BMG135"/>
      <c r="BMI135"/>
      <c r="BMK135"/>
      <c r="BMM135"/>
      <c r="BMO135"/>
      <c r="BMQ135"/>
      <c r="BMS135"/>
      <c r="BMU135"/>
      <c r="BMW135"/>
      <c r="BMY135"/>
      <c r="BNA135"/>
      <c r="BNC135"/>
      <c r="BNE135"/>
      <c r="BNG135"/>
      <c r="BNI135"/>
      <c r="BNK135"/>
      <c r="BNM135"/>
      <c r="BNO135"/>
      <c r="BNQ135"/>
      <c r="BNS135"/>
      <c r="BNU135"/>
      <c r="BNW135"/>
      <c r="BNY135"/>
      <c r="BOA135"/>
      <c r="BOC135"/>
      <c r="BOE135"/>
      <c r="BOG135"/>
      <c r="BOI135"/>
      <c r="BOK135"/>
      <c r="BOM135"/>
      <c r="BOO135"/>
      <c r="BOQ135"/>
      <c r="BOS135"/>
      <c r="BOU135"/>
      <c r="BOW135"/>
      <c r="BOY135"/>
      <c r="BPA135"/>
      <c r="BPC135"/>
      <c r="BPE135"/>
      <c r="BPG135"/>
      <c r="BPI135"/>
      <c r="BPK135"/>
      <c r="BPM135"/>
      <c r="BPO135"/>
      <c r="BPQ135"/>
      <c r="BPS135"/>
      <c r="BPU135"/>
      <c r="BPW135"/>
      <c r="BPY135"/>
      <c r="BQA135"/>
      <c r="BQC135"/>
      <c r="BQE135"/>
      <c r="BQG135"/>
      <c r="BQI135"/>
      <c r="BQK135"/>
      <c r="BQM135"/>
      <c r="BQO135"/>
      <c r="BQQ135"/>
      <c r="BQS135"/>
      <c r="BQU135"/>
      <c r="BQW135"/>
      <c r="BQY135"/>
      <c r="BRA135"/>
      <c r="BRC135"/>
      <c r="BRE135"/>
      <c r="BRG135"/>
      <c r="BRI135"/>
      <c r="BRK135"/>
      <c r="BRM135"/>
      <c r="BRO135"/>
      <c r="BRQ135"/>
      <c r="BRS135"/>
      <c r="BRU135"/>
      <c r="BRW135"/>
      <c r="BRY135"/>
      <c r="BSA135"/>
      <c r="BSC135"/>
      <c r="BSE135"/>
      <c r="BSG135"/>
      <c r="BSI135"/>
      <c r="BSK135"/>
      <c r="BSM135"/>
      <c r="BSO135"/>
      <c r="BSQ135"/>
      <c r="BSS135"/>
      <c r="BSU135"/>
      <c r="BSW135"/>
      <c r="BSY135"/>
      <c r="BTA135"/>
      <c r="BTC135"/>
      <c r="BTE135"/>
      <c r="BTG135"/>
      <c r="BTI135"/>
      <c r="BTK135"/>
      <c r="BTM135"/>
      <c r="BTO135"/>
      <c r="BTQ135"/>
      <c r="BTS135"/>
      <c r="BTU135"/>
      <c r="BTW135"/>
      <c r="BTY135"/>
      <c r="BUA135"/>
      <c r="BUC135"/>
      <c r="BUE135"/>
      <c r="BUG135"/>
      <c r="BUI135"/>
      <c r="BUK135"/>
      <c r="BUM135"/>
      <c r="BUO135"/>
      <c r="BUQ135"/>
      <c r="BUS135"/>
      <c r="BUU135"/>
      <c r="BUW135"/>
      <c r="BUY135"/>
      <c r="BVA135"/>
      <c r="BVC135"/>
      <c r="BVE135"/>
      <c r="BVG135"/>
      <c r="BVI135"/>
      <c r="BVK135"/>
      <c r="BVM135"/>
      <c r="BVO135"/>
      <c r="BVQ135"/>
      <c r="BVS135"/>
      <c r="BVU135"/>
      <c r="BVW135"/>
      <c r="BVY135"/>
      <c r="BWA135"/>
      <c r="BWC135"/>
      <c r="BWE135"/>
      <c r="BWG135"/>
      <c r="BWI135"/>
      <c r="BWK135"/>
      <c r="BWM135"/>
      <c r="BWO135"/>
      <c r="BWQ135"/>
      <c r="BWS135"/>
      <c r="BWU135"/>
      <c r="BWW135"/>
      <c r="BWY135"/>
      <c r="BXA135"/>
      <c r="BXC135"/>
      <c r="BXE135"/>
      <c r="BXG135"/>
      <c r="BXI135"/>
      <c r="BXK135"/>
      <c r="BXM135"/>
      <c r="BXO135"/>
      <c r="BXQ135"/>
      <c r="BXS135"/>
      <c r="BXU135"/>
      <c r="BXW135"/>
      <c r="BXY135"/>
      <c r="BYA135"/>
      <c r="BYC135"/>
      <c r="BYE135"/>
      <c r="BYG135"/>
      <c r="BYI135"/>
      <c r="BYK135"/>
      <c r="BYM135"/>
      <c r="BYO135"/>
      <c r="BYQ135"/>
      <c r="BYS135"/>
      <c r="BYU135"/>
      <c r="BYW135"/>
      <c r="BYY135"/>
      <c r="BZA135"/>
      <c r="BZC135"/>
      <c r="BZE135"/>
      <c r="BZG135"/>
      <c r="BZI135"/>
      <c r="BZK135"/>
      <c r="BZM135"/>
      <c r="BZO135"/>
      <c r="BZQ135"/>
      <c r="BZS135"/>
      <c r="BZU135"/>
      <c r="BZW135"/>
      <c r="BZY135"/>
      <c r="CAA135"/>
      <c r="CAC135"/>
      <c r="CAE135"/>
      <c r="CAG135"/>
      <c r="CAI135"/>
      <c r="CAK135"/>
      <c r="CAM135"/>
      <c r="CAO135"/>
      <c r="CAQ135"/>
      <c r="CAS135"/>
      <c r="CAU135"/>
      <c r="CAW135"/>
      <c r="CAY135"/>
      <c r="CBA135"/>
      <c r="CBC135"/>
      <c r="CBE135"/>
      <c r="CBG135"/>
      <c r="CBI135"/>
      <c r="CBK135"/>
      <c r="CBM135"/>
      <c r="CBO135"/>
      <c r="CBQ135"/>
      <c r="CBS135"/>
      <c r="CBU135"/>
      <c r="CBW135"/>
      <c r="CBY135"/>
      <c r="CCA135"/>
      <c r="CCC135"/>
      <c r="CCE135"/>
      <c r="CCG135"/>
      <c r="CCI135"/>
      <c r="CCK135"/>
      <c r="CCM135"/>
      <c r="CCO135"/>
      <c r="CCQ135"/>
      <c r="CCS135"/>
      <c r="CCU135"/>
      <c r="CCW135"/>
      <c r="CCY135"/>
      <c r="CDA135"/>
      <c r="CDC135"/>
      <c r="CDE135"/>
      <c r="CDG135"/>
      <c r="CDI135"/>
      <c r="CDK135"/>
      <c r="CDM135"/>
      <c r="CDO135"/>
      <c r="CDQ135"/>
      <c r="CDS135"/>
      <c r="CDU135"/>
      <c r="CDW135"/>
      <c r="CDY135"/>
      <c r="CEA135"/>
      <c r="CEC135"/>
      <c r="CEE135"/>
      <c r="CEG135"/>
      <c r="CEI135"/>
      <c r="CEK135"/>
      <c r="CEM135"/>
      <c r="CEO135"/>
      <c r="CEQ135"/>
      <c r="CES135"/>
      <c r="CEU135"/>
      <c r="CEW135"/>
      <c r="CEY135"/>
      <c r="CFA135"/>
      <c r="CFC135"/>
      <c r="CFE135"/>
      <c r="CFG135"/>
      <c r="CFI135"/>
      <c r="CFK135"/>
      <c r="CFM135"/>
      <c r="CFO135"/>
      <c r="CFQ135"/>
      <c r="CFS135"/>
      <c r="CFU135"/>
      <c r="CFW135"/>
      <c r="CFY135"/>
      <c r="CGA135"/>
      <c r="CGC135"/>
      <c r="CGE135"/>
      <c r="CGG135"/>
      <c r="CGI135"/>
      <c r="CGK135"/>
      <c r="CGM135"/>
      <c r="CGO135"/>
      <c r="CGQ135"/>
      <c r="CGS135"/>
      <c r="CGU135"/>
      <c r="CGW135"/>
      <c r="CGY135"/>
      <c r="CHA135"/>
      <c r="CHC135"/>
      <c r="CHE135"/>
      <c r="CHG135"/>
      <c r="CHI135"/>
      <c r="CHK135"/>
      <c r="CHM135"/>
      <c r="CHO135"/>
      <c r="CHQ135"/>
      <c r="CHS135"/>
      <c r="CHU135"/>
      <c r="CHW135"/>
      <c r="CHY135"/>
      <c r="CIA135"/>
      <c r="CIC135"/>
      <c r="CIE135"/>
      <c r="CIG135"/>
      <c r="CII135"/>
      <c r="CIK135"/>
      <c r="CIM135"/>
      <c r="CIO135"/>
      <c r="CIQ135"/>
      <c r="CIS135"/>
      <c r="CIU135"/>
      <c r="CIW135"/>
      <c r="CIY135"/>
      <c r="CJA135"/>
      <c r="CJC135"/>
      <c r="CJE135"/>
      <c r="CJG135"/>
      <c r="CJI135"/>
      <c r="CJK135"/>
      <c r="CJM135"/>
      <c r="CJO135"/>
      <c r="CJQ135"/>
      <c r="CJS135"/>
      <c r="CJU135"/>
      <c r="CJW135"/>
      <c r="CJY135"/>
      <c r="CKA135"/>
      <c r="CKC135"/>
      <c r="CKE135"/>
      <c r="CKG135"/>
      <c r="CKI135"/>
      <c r="CKK135"/>
      <c r="CKM135"/>
      <c r="CKO135"/>
      <c r="CKQ135"/>
      <c r="CKS135"/>
      <c r="CKU135"/>
      <c r="CKW135"/>
      <c r="CKY135"/>
      <c r="CLA135"/>
      <c r="CLC135"/>
      <c r="CLE135"/>
      <c r="CLG135"/>
      <c r="CLI135"/>
      <c r="CLK135"/>
      <c r="CLM135"/>
      <c r="CLO135"/>
      <c r="CLQ135"/>
      <c r="CLS135"/>
      <c r="CLU135"/>
      <c r="CLW135"/>
      <c r="CLY135"/>
      <c r="CMA135"/>
      <c r="CMC135"/>
      <c r="CME135"/>
      <c r="CMG135"/>
      <c r="CMI135"/>
      <c r="CMK135"/>
      <c r="CMM135"/>
      <c r="CMO135"/>
      <c r="CMQ135"/>
      <c r="CMS135"/>
      <c r="CMU135"/>
      <c r="CMW135"/>
      <c r="CMY135"/>
      <c r="CNA135"/>
      <c r="CNC135"/>
      <c r="CNE135"/>
      <c r="CNG135"/>
      <c r="CNI135"/>
      <c r="CNK135"/>
      <c r="CNM135"/>
      <c r="CNO135"/>
      <c r="CNQ135"/>
      <c r="CNS135"/>
      <c r="CNU135"/>
      <c r="CNW135"/>
      <c r="CNY135"/>
      <c r="COA135"/>
      <c r="COC135"/>
      <c r="COE135"/>
      <c r="COG135"/>
      <c r="COI135"/>
      <c r="COK135"/>
      <c r="COM135"/>
      <c r="COO135"/>
      <c r="COQ135"/>
      <c r="COS135"/>
      <c r="COU135"/>
      <c r="COW135"/>
      <c r="COY135"/>
      <c r="CPA135"/>
      <c r="CPC135"/>
      <c r="CPE135"/>
      <c r="CPG135"/>
      <c r="CPI135"/>
      <c r="CPK135"/>
      <c r="CPM135"/>
      <c r="CPO135"/>
      <c r="CPQ135"/>
      <c r="CPS135"/>
      <c r="CPU135"/>
      <c r="CPW135"/>
      <c r="CPY135"/>
      <c r="CQA135"/>
      <c r="CQC135"/>
      <c r="CQE135"/>
      <c r="CQG135"/>
      <c r="CQI135"/>
      <c r="CQK135"/>
      <c r="CQM135"/>
      <c r="CQO135"/>
      <c r="CQQ135"/>
      <c r="CQS135"/>
      <c r="CQU135"/>
      <c r="CQW135"/>
      <c r="CQY135"/>
      <c r="CRA135"/>
      <c r="CRC135"/>
      <c r="CRE135"/>
      <c r="CRG135"/>
      <c r="CRI135"/>
      <c r="CRK135"/>
      <c r="CRM135"/>
      <c r="CRO135"/>
      <c r="CRQ135"/>
      <c r="CRS135"/>
      <c r="CRU135"/>
      <c r="CRW135"/>
      <c r="CRY135"/>
      <c r="CSA135"/>
      <c r="CSC135"/>
      <c r="CSE135"/>
      <c r="CSG135"/>
      <c r="CSI135"/>
      <c r="CSK135"/>
      <c r="CSM135"/>
      <c r="CSO135"/>
      <c r="CSQ135"/>
      <c r="CSS135"/>
      <c r="CSU135"/>
      <c r="CSW135"/>
      <c r="CSY135"/>
      <c r="CTA135"/>
      <c r="CTC135"/>
      <c r="CTE135"/>
      <c r="CTG135"/>
      <c r="CTI135"/>
      <c r="CTK135"/>
      <c r="CTM135"/>
      <c r="CTO135"/>
      <c r="CTQ135"/>
      <c r="CTS135"/>
      <c r="CTU135"/>
      <c r="CTW135"/>
      <c r="CTY135"/>
      <c r="CUA135"/>
      <c r="CUC135"/>
      <c r="CUE135"/>
      <c r="CUG135"/>
      <c r="CUI135"/>
      <c r="CUK135"/>
      <c r="CUM135"/>
      <c r="CUO135"/>
      <c r="CUQ135"/>
      <c r="CUS135"/>
      <c r="CUU135"/>
      <c r="CUW135"/>
      <c r="CUY135"/>
      <c r="CVA135"/>
      <c r="CVC135"/>
      <c r="CVE135"/>
      <c r="CVG135"/>
      <c r="CVI135"/>
      <c r="CVK135"/>
      <c r="CVM135"/>
      <c r="CVO135"/>
      <c r="CVQ135"/>
      <c r="CVS135"/>
      <c r="CVU135"/>
      <c r="CVW135"/>
      <c r="CVY135"/>
      <c r="CWA135"/>
      <c r="CWC135"/>
      <c r="CWE135"/>
      <c r="CWG135"/>
      <c r="CWI135"/>
      <c r="CWK135"/>
      <c r="CWM135"/>
      <c r="CWO135"/>
      <c r="CWQ135"/>
      <c r="CWS135"/>
      <c r="CWU135"/>
      <c r="CWW135"/>
      <c r="CWY135"/>
      <c r="CXA135"/>
      <c r="CXC135"/>
      <c r="CXE135"/>
      <c r="CXG135"/>
      <c r="CXI135"/>
      <c r="CXK135"/>
      <c r="CXM135"/>
      <c r="CXO135"/>
      <c r="CXQ135"/>
      <c r="CXS135"/>
      <c r="CXU135"/>
      <c r="CXW135"/>
      <c r="CXY135"/>
      <c r="CYA135"/>
      <c r="CYC135"/>
      <c r="CYE135"/>
      <c r="CYG135"/>
      <c r="CYI135"/>
      <c r="CYK135"/>
      <c r="CYM135"/>
      <c r="CYO135"/>
      <c r="CYQ135"/>
      <c r="CYS135"/>
      <c r="CYU135"/>
      <c r="CYW135"/>
      <c r="CYY135"/>
      <c r="CZA135"/>
      <c r="CZC135"/>
      <c r="CZE135"/>
      <c r="CZG135"/>
      <c r="CZI135"/>
      <c r="CZK135"/>
      <c r="CZM135"/>
      <c r="CZO135"/>
      <c r="CZQ135"/>
      <c r="CZS135"/>
      <c r="CZU135"/>
      <c r="CZW135"/>
      <c r="CZY135"/>
      <c r="DAA135"/>
      <c r="DAC135"/>
      <c r="DAE135"/>
      <c r="DAG135"/>
      <c r="DAI135"/>
      <c r="DAK135"/>
      <c r="DAM135"/>
      <c r="DAO135"/>
      <c r="DAQ135"/>
      <c r="DAS135"/>
      <c r="DAU135"/>
      <c r="DAW135"/>
      <c r="DAY135"/>
      <c r="DBA135"/>
      <c r="DBC135"/>
      <c r="DBE135"/>
      <c r="DBG135"/>
      <c r="DBI135"/>
      <c r="DBK135"/>
      <c r="DBM135"/>
      <c r="DBO135"/>
      <c r="DBQ135"/>
      <c r="DBS135"/>
      <c r="DBU135"/>
      <c r="DBW135"/>
      <c r="DBY135"/>
      <c r="DCA135"/>
      <c r="DCC135"/>
      <c r="DCE135"/>
      <c r="DCG135"/>
      <c r="DCI135"/>
      <c r="DCK135"/>
      <c r="DCM135"/>
      <c r="DCO135"/>
      <c r="DCQ135"/>
      <c r="DCS135"/>
      <c r="DCU135"/>
      <c r="DCW135"/>
      <c r="DCY135"/>
      <c r="DDA135"/>
      <c r="DDC135"/>
      <c r="DDE135"/>
      <c r="DDG135"/>
      <c r="DDI135"/>
      <c r="DDK135"/>
      <c r="DDM135"/>
      <c r="DDO135"/>
      <c r="DDQ135"/>
      <c r="DDS135"/>
      <c r="DDU135"/>
      <c r="DDW135"/>
      <c r="DDY135"/>
      <c r="DEA135"/>
      <c r="DEC135"/>
      <c r="DEE135"/>
      <c r="DEG135"/>
      <c r="DEI135"/>
      <c r="DEK135"/>
      <c r="DEM135"/>
      <c r="DEO135"/>
      <c r="DEQ135"/>
      <c r="DES135"/>
      <c r="DEU135"/>
      <c r="DEW135"/>
      <c r="DEY135"/>
      <c r="DFA135"/>
      <c r="DFC135"/>
      <c r="DFE135"/>
      <c r="DFG135"/>
      <c r="DFI135"/>
      <c r="DFK135"/>
      <c r="DFM135"/>
      <c r="DFO135"/>
      <c r="DFQ135"/>
      <c r="DFS135"/>
      <c r="DFU135"/>
      <c r="DFW135"/>
      <c r="DFY135"/>
      <c r="DGA135"/>
      <c r="DGC135"/>
      <c r="DGE135"/>
      <c r="DGG135"/>
      <c r="DGI135"/>
      <c r="DGK135"/>
      <c r="DGM135"/>
      <c r="DGO135"/>
      <c r="DGQ135"/>
      <c r="DGS135"/>
      <c r="DGU135"/>
      <c r="DGW135"/>
      <c r="DGY135"/>
      <c r="DHA135"/>
      <c r="DHC135"/>
      <c r="DHE135"/>
      <c r="DHG135"/>
      <c r="DHI135"/>
      <c r="DHK135"/>
      <c r="DHM135"/>
      <c r="DHO135"/>
      <c r="DHQ135"/>
      <c r="DHS135"/>
      <c r="DHU135"/>
      <c r="DHW135"/>
      <c r="DHY135"/>
      <c r="DIA135"/>
      <c r="DIC135"/>
      <c r="DIE135"/>
      <c r="DIG135"/>
      <c r="DII135"/>
      <c r="DIK135"/>
      <c r="DIM135"/>
      <c r="DIO135"/>
      <c r="DIQ135"/>
      <c r="DIS135"/>
      <c r="DIU135"/>
      <c r="DIW135"/>
      <c r="DIY135"/>
      <c r="DJA135"/>
      <c r="DJC135"/>
      <c r="DJE135"/>
      <c r="DJG135"/>
      <c r="DJI135"/>
      <c r="DJK135"/>
      <c r="DJM135"/>
      <c r="DJO135"/>
      <c r="DJQ135"/>
      <c r="DJS135"/>
      <c r="DJU135"/>
      <c r="DJW135"/>
      <c r="DJY135"/>
      <c r="DKA135"/>
      <c r="DKC135"/>
      <c r="DKE135"/>
      <c r="DKG135"/>
      <c r="DKI135"/>
      <c r="DKK135"/>
      <c r="DKM135"/>
      <c r="DKO135"/>
      <c r="DKQ135"/>
      <c r="DKS135"/>
      <c r="DKU135"/>
      <c r="DKW135"/>
      <c r="DKY135"/>
      <c r="DLA135"/>
      <c r="DLC135"/>
      <c r="DLE135"/>
      <c r="DLG135"/>
      <c r="DLI135"/>
      <c r="DLK135"/>
      <c r="DLM135"/>
      <c r="DLO135"/>
      <c r="DLQ135"/>
      <c r="DLS135"/>
      <c r="DLU135"/>
      <c r="DLW135"/>
      <c r="DLY135"/>
      <c r="DMA135"/>
      <c r="DMC135"/>
      <c r="DME135"/>
      <c r="DMG135"/>
      <c r="DMI135"/>
      <c r="DMK135"/>
      <c r="DMM135"/>
      <c r="DMO135"/>
      <c r="DMQ135"/>
      <c r="DMS135"/>
      <c r="DMU135"/>
      <c r="DMW135"/>
      <c r="DMY135"/>
      <c r="DNA135"/>
      <c r="DNC135"/>
      <c r="DNE135"/>
      <c r="DNG135"/>
      <c r="DNI135"/>
      <c r="DNK135"/>
      <c r="DNM135"/>
      <c r="DNO135"/>
      <c r="DNQ135"/>
      <c r="DNS135"/>
      <c r="DNU135"/>
      <c r="DNW135"/>
      <c r="DNY135"/>
      <c r="DOA135"/>
      <c r="DOC135"/>
      <c r="DOE135"/>
      <c r="DOG135"/>
      <c r="DOI135"/>
      <c r="DOK135"/>
      <c r="DOM135"/>
      <c r="DOO135"/>
      <c r="DOQ135"/>
      <c r="DOS135"/>
      <c r="DOU135"/>
      <c r="DOW135"/>
      <c r="DOY135"/>
      <c r="DPA135"/>
      <c r="DPC135"/>
      <c r="DPE135"/>
      <c r="DPG135"/>
      <c r="DPI135"/>
      <c r="DPK135"/>
      <c r="DPM135"/>
      <c r="DPO135"/>
      <c r="DPQ135"/>
      <c r="DPS135"/>
      <c r="DPU135"/>
      <c r="DPW135"/>
      <c r="DPY135"/>
      <c r="DQA135"/>
      <c r="DQC135"/>
      <c r="DQE135"/>
      <c r="DQG135"/>
      <c r="DQI135"/>
      <c r="DQK135"/>
      <c r="DQM135"/>
      <c r="DQO135"/>
      <c r="DQQ135"/>
      <c r="DQS135"/>
      <c r="DQU135"/>
      <c r="DQW135"/>
      <c r="DQY135"/>
      <c r="DRA135"/>
      <c r="DRC135"/>
      <c r="DRE135"/>
      <c r="DRG135"/>
      <c r="DRI135"/>
      <c r="DRK135"/>
      <c r="DRM135"/>
      <c r="DRO135"/>
      <c r="DRQ135"/>
      <c r="DRS135"/>
      <c r="DRU135"/>
      <c r="DRW135"/>
      <c r="DRY135"/>
      <c r="DSA135"/>
      <c r="DSC135"/>
      <c r="DSE135"/>
      <c r="DSG135"/>
      <c r="DSI135"/>
      <c r="DSK135"/>
      <c r="DSM135"/>
      <c r="DSO135"/>
      <c r="DSQ135"/>
      <c r="DSS135"/>
      <c r="DSU135"/>
      <c r="DSW135"/>
      <c r="DSY135"/>
      <c r="DTA135"/>
      <c r="DTC135"/>
      <c r="DTE135"/>
      <c r="DTG135"/>
      <c r="DTI135"/>
      <c r="DTK135"/>
      <c r="DTM135"/>
      <c r="DTO135"/>
      <c r="DTQ135"/>
      <c r="DTS135"/>
      <c r="DTU135"/>
      <c r="DTW135"/>
      <c r="DTY135"/>
      <c r="DUA135"/>
      <c r="DUC135"/>
      <c r="DUE135"/>
      <c r="DUG135"/>
      <c r="DUI135"/>
      <c r="DUK135"/>
      <c r="DUM135"/>
      <c r="DUO135"/>
      <c r="DUQ135"/>
      <c r="DUS135"/>
      <c r="DUU135"/>
      <c r="DUW135"/>
      <c r="DUY135"/>
      <c r="DVA135"/>
      <c r="DVC135"/>
      <c r="DVE135"/>
      <c r="DVG135"/>
      <c r="DVI135"/>
      <c r="DVK135"/>
      <c r="DVM135"/>
      <c r="DVO135"/>
      <c r="DVQ135"/>
      <c r="DVS135"/>
      <c r="DVU135"/>
      <c r="DVW135"/>
      <c r="DVY135"/>
      <c r="DWA135"/>
      <c r="DWC135"/>
      <c r="DWE135"/>
      <c r="DWG135"/>
      <c r="DWI135"/>
      <c r="DWK135"/>
      <c r="DWM135"/>
      <c r="DWO135"/>
      <c r="DWQ135"/>
      <c r="DWS135"/>
      <c r="DWU135"/>
      <c r="DWW135"/>
      <c r="DWY135"/>
      <c r="DXA135"/>
      <c r="DXC135"/>
      <c r="DXE135"/>
      <c r="DXG135"/>
      <c r="DXI135"/>
      <c r="DXK135"/>
      <c r="DXM135"/>
      <c r="DXO135"/>
      <c r="DXQ135"/>
      <c r="DXS135"/>
      <c r="DXU135"/>
      <c r="DXW135"/>
      <c r="DXY135"/>
      <c r="DYA135"/>
      <c r="DYC135"/>
      <c r="DYE135"/>
      <c r="DYG135"/>
      <c r="DYI135"/>
      <c r="DYK135"/>
      <c r="DYM135"/>
      <c r="DYO135"/>
      <c r="DYQ135"/>
      <c r="DYS135"/>
      <c r="DYU135"/>
      <c r="DYW135"/>
      <c r="DYY135"/>
      <c r="DZA135"/>
      <c r="DZC135"/>
      <c r="DZE135"/>
      <c r="DZG135"/>
      <c r="DZI135"/>
      <c r="DZK135"/>
      <c r="DZM135"/>
      <c r="DZO135"/>
      <c r="DZQ135"/>
      <c r="DZS135"/>
      <c r="DZU135"/>
      <c r="DZW135"/>
      <c r="DZY135"/>
      <c r="EAA135"/>
      <c r="EAC135"/>
      <c r="EAE135"/>
      <c r="EAG135"/>
      <c r="EAI135"/>
      <c r="EAK135"/>
      <c r="EAM135"/>
      <c r="EAO135"/>
      <c r="EAQ135"/>
      <c r="EAS135"/>
      <c r="EAU135"/>
      <c r="EAW135"/>
      <c r="EAY135"/>
      <c r="EBA135"/>
      <c r="EBC135"/>
      <c r="EBE135"/>
      <c r="EBG135"/>
      <c r="EBI135"/>
      <c r="EBK135"/>
      <c r="EBM135"/>
      <c r="EBO135"/>
      <c r="EBQ135"/>
      <c r="EBS135"/>
      <c r="EBU135"/>
      <c r="EBW135"/>
      <c r="EBY135"/>
      <c r="ECA135"/>
      <c r="ECC135"/>
      <c r="ECE135"/>
      <c r="ECG135"/>
      <c r="ECI135"/>
      <c r="ECK135"/>
      <c r="ECM135"/>
      <c r="ECO135"/>
      <c r="ECQ135"/>
      <c r="ECS135"/>
      <c r="ECU135"/>
      <c r="ECW135"/>
      <c r="ECY135"/>
      <c r="EDA135"/>
      <c r="EDC135"/>
      <c r="EDE135"/>
      <c r="EDG135"/>
      <c r="EDI135"/>
      <c r="EDK135"/>
      <c r="EDM135"/>
      <c r="EDO135"/>
      <c r="EDQ135"/>
      <c r="EDS135"/>
      <c r="EDU135"/>
      <c r="EDW135"/>
      <c r="EDY135"/>
      <c r="EEA135"/>
      <c r="EEC135"/>
      <c r="EEE135"/>
      <c r="EEG135"/>
      <c r="EEI135"/>
      <c r="EEK135"/>
      <c r="EEM135"/>
      <c r="EEO135"/>
      <c r="EEQ135"/>
      <c r="EES135"/>
      <c r="EEU135"/>
      <c r="EEW135"/>
      <c r="EEY135"/>
      <c r="EFA135"/>
      <c r="EFC135"/>
      <c r="EFE135"/>
      <c r="EFG135"/>
      <c r="EFI135"/>
      <c r="EFK135"/>
      <c r="EFM135"/>
      <c r="EFO135"/>
      <c r="EFQ135"/>
      <c r="EFS135"/>
      <c r="EFU135"/>
      <c r="EFW135"/>
      <c r="EFY135"/>
      <c r="EGA135"/>
      <c r="EGC135"/>
      <c r="EGE135"/>
      <c r="EGG135"/>
      <c r="EGI135"/>
      <c r="EGK135"/>
      <c r="EGM135"/>
      <c r="EGO135"/>
      <c r="EGQ135"/>
      <c r="EGS135"/>
      <c r="EGU135"/>
      <c r="EGW135"/>
      <c r="EGY135"/>
      <c r="EHA135"/>
      <c r="EHC135"/>
      <c r="EHE135"/>
      <c r="EHG135"/>
      <c r="EHI135"/>
      <c r="EHK135"/>
      <c r="EHM135"/>
      <c r="EHO135"/>
      <c r="EHQ135"/>
      <c r="EHS135"/>
      <c r="EHU135"/>
      <c r="EHW135"/>
      <c r="EHY135"/>
      <c r="EIA135"/>
      <c r="EIC135"/>
      <c r="EIE135"/>
      <c r="EIG135"/>
      <c r="EII135"/>
      <c r="EIK135"/>
      <c r="EIM135"/>
      <c r="EIO135"/>
      <c r="EIQ135"/>
      <c r="EIS135"/>
      <c r="EIU135"/>
      <c r="EIW135"/>
      <c r="EIY135"/>
      <c r="EJA135"/>
      <c r="EJC135"/>
      <c r="EJE135"/>
      <c r="EJG135"/>
      <c r="EJI135"/>
      <c r="EJK135"/>
      <c r="EJM135"/>
      <c r="EJO135"/>
      <c r="EJQ135"/>
      <c r="EJS135"/>
      <c r="EJU135"/>
      <c r="EJW135"/>
      <c r="EJY135"/>
      <c r="EKA135"/>
      <c r="EKC135"/>
      <c r="EKE135"/>
      <c r="EKG135"/>
      <c r="EKI135"/>
      <c r="EKK135"/>
      <c r="EKM135"/>
      <c r="EKO135"/>
      <c r="EKQ135"/>
      <c r="EKS135"/>
      <c r="EKU135"/>
      <c r="EKW135"/>
      <c r="EKY135"/>
      <c r="ELA135"/>
      <c r="ELC135"/>
      <c r="ELE135"/>
      <c r="ELG135"/>
      <c r="ELI135"/>
      <c r="ELK135"/>
      <c r="ELM135"/>
      <c r="ELO135"/>
      <c r="ELQ135"/>
      <c r="ELS135"/>
      <c r="ELU135"/>
      <c r="ELW135"/>
      <c r="ELY135"/>
      <c r="EMA135"/>
      <c r="EMC135"/>
      <c r="EME135"/>
      <c r="EMG135"/>
      <c r="EMI135"/>
      <c r="EMK135"/>
      <c r="EMM135"/>
      <c r="EMO135"/>
      <c r="EMQ135"/>
      <c r="EMS135"/>
      <c r="EMU135"/>
      <c r="EMW135"/>
      <c r="EMY135"/>
      <c r="ENA135"/>
      <c r="ENC135"/>
      <c r="ENE135"/>
      <c r="ENG135"/>
      <c r="ENI135"/>
      <c r="ENK135"/>
      <c r="ENM135"/>
      <c r="ENO135"/>
      <c r="ENQ135"/>
      <c r="ENS135"/>
      <c r="ENU135"/>
      <c r="ENW135"/>
      <c r="ENY135"/>
      <c r="EOA135"/>
      <c r="EOC135"/>
      <c r="EOE135"/>
      <c r="EOG135"/>
      <c r="EOI135"/>
      <c r="EOK135"/>
      <c r="EOM135"/>
      <c r="EOO135"/>
      <c r="EOQ135"/>
      <c r="EOS135"/>
      <c r="EOU135"/>
      <c r="EOW135"/>
      <c r="EOY135"/>
      <c r="EPA135"/>
      <c r="EPC135"/>
      <c r="EPE135"/>
      <c r="EPG135"/>
      <c r="EPI135"/>
      <c r="EPK135"/>
      <c r="EPM135"/>
      <c r="EPO135"/>
      <c r="EPQ135"/>
      <c r="EPS135"/>
      <c r="EPU135"/>
      <c r="EPW135"/>
      <c r="EPY135"/>
      <c r="EQA135"/>
      <c r="EQC135"/>
      <c r="EQE135"/>
      <c r="EQG135"/>
      <c r="EQI135"/>
      <c r="EQK135"/>
      <c r="EQM135"/>
      <c r="EQO135"/>
      <c r="EQQ135"/>
      <c r="EQS135"/>
      <c r="EQU135"/>
      <c r="EQW135"/>
      <c r="EQY135"/>
      <c r="ERA135"/>
      <c r="ERC135"/>
      <c r="ERE135"/>
      <c r="ERG135"/>
      <c r="ERI135"/>
      <c r="ERK135"/>
      <c r="ERM135"/>
      <c r="ERO135"/>
      <c r="ERQ135"/>
      <c r="ERS135"/>
      <c r="ERU135"/>
      <c r="ERW135"/>
      <c r="ERY135"/>
      <c r="ESA135"/>
      <c r="ESC135"/>
      <c r="ESE135"/>
      <c r="ESG135"/>
      <c r="ESI135"/>
      <c r="ESK135"/>
      <c r="ESM135"/>
      <c r="ESO135"/>
      <c r="ESQ135"/>
      <c r="ESS135"/>
      <c r="ESU135"/>
      <c r="ESW135"/>
      <c r="ESY135"/>
      <c r="ETA135"/>
      <c r="ETC135"/>
      <c r="ETE135"/>
      <c r="ETG135"/>
      <c r="ETI135"/>
      <c r="ETK135"/>
      <c r="ETM135"/>
      <c r="ETO135"/>
      <c r="ETQ135"/>
      <c r="ETS135"/>
      <c r="ETU135"/>
      <c r="ETW135"/>
      <c r="ETY135"/>
      <c r="EUA135"/>
      <c r="EUC135"/>
      <c r="EUE135"/>
      <c r="EUG135"/>
      <c r="EUI135"/>
      <c r="EUK135"/>
      <c r="EUM135"/>
      <c r="EUO135"/>
      <c r="EUQ135"/>
      <c r="EUS135"/>
      <c r="EUU135"/>
      <c r="EUW135"/>
      <c r="EUY135"/>
      <c r="EVA135"/>
      <c r="EVC135"/>
      <c r="EVE135"/>
      <c r="EVG135"/>
      <c r="EVI135"/>
      <c r="EVK135"/>
      <c r="EVM135"/>
      <c r="EVO135"/>
      <c r="EVQ135"/>
      <c r="EVS135"/>
      <c r="EVU135"/>
      <c r="EVW135"/>
      <c r="EVY135"/>
      <c r="EWA135"/>
      <c r="EWC135"/>
      <c r="EWE135"/>
      <c r="EWG135"/>
      <c r="EWI135"/>
      <c r="EWK135"/>
      <c r="EWM135"/>
      <c r="EWO135"/>
      <c r="EWQ135"/>
      <c r="EWS135"/>
      <c r="EWU135"/>
      <c r="EWW135"/>
      <c r="EWY135"/>
      <c r="EXA135"/>
      <c r="EXC135"/>
      <c r="EXE135"/>
      <c r="EXG135"/>
      <c r="EXI135"/>
      <c r="EXK135"/>
      <c r="EXM135"/>
      <c r="EXO135"/>
      <c r="EXQ135"/>
      <c r="EXS135"/>
      <c r="EXU135"/>
      <c r="EXW135"/>
      <c r="EXY135"/>
      <c r="EYA135"/>
      <c r="EYC135"/>
      <c r="EYE135"/>
      <c r="EYG135"/>
      <c r="EYI135"/>
      <c r="EYK135"/>
      <c r="EYM135"/>
      <c r="EYO135"/>
      <c r="EYQ135"/>
      <c r="EYS135"/>
      <c r="EYU135"/>
      <c r="EYW135"/>
      <c r="EYY135"/>
      <c r="EZA135"/>
      <c r="EZC135"/>
      <c r="EZE135"/>
      <c r="EZG135"/>
      <c r="EZI135"/>
      <c r="EZK135"/>
      <c r="EZM135"/>
      <c r="EZO135"/>
      <c r="EZQ135"/>
      <c r="EZS135"/>
      <c r="EZU135"/>
      <c r="EZW135"/>
      <c r="EZY135"/>
      <c r="FAA135"/>
      <c r="FAC135"/>
      <c r="FAE135"/>
      <c r="FAG135"/>
      <c r="FAI135"/>
      <c r="FAK135"/>
      <c r="FAM135"/>
      <c r="FAO135"/>
      <c r="FAQ135"/>
      <c r="FAS135"/>
      <c r="FAU135"/>
      <c r="FAW135"/>
      <c r="FAY135"/>
      <c r="FBA135"/>
      <c r="FBC135"/>
      <c r="FBE135"/>
      <c r="FBG135"/>
      <c r="FBI135"/>
      <c r="FBK135"/>
      <c r="FBM135"/>
      <c r="FBO135"/>
      <c r="FBQ135"/>
      <c r="FBS135"/>
      <c r="FBU135"/>
      <c r="FBW135"/>
      <c r="FBY135"/>
      <c r="FCA135"/>
      <c r="FCC135"/>
      <c r="FCE135"/>
      <c r="FCG135"/>
      <c r="FCI135"/>
      <c r="FCK135"/>
      <c r="FCM135"/>
      <c r="FCO135"/>
      <c r="FCQ135"/>
      <c r="FCS135"/>
      <c r="FCU135"/>
      <c r="FCW135"/>
      <c r="FCY135"/>
      <c r="FDA135"/>
      <c r="FDC135"/>
      <c r="FDE135"/>
      <c r="FDG135"/>
      <c r="FDI135"/>
      <c r="FDK135"/>
      <c r="FDM135"/>
      <c r="FDO135"/>
      <c r="FDQ135"/>
      <c r="FDS135"/>
      <c r="FDU135"/>
      <c r="FDW135"/>
      <c r="FDY135"/>
      <c r="FEA135"/>
      <c r="FEC135"/>
      <c r="FEE135"/>
      <c r="FEG135"/>
      <c r="FEI135"/>
      <c r="FEK135"/>
      <c r="FEM135"/>
      <c r="FEO135"/>
      <c r="FEQ135"/>
      <c r="FES135"/>
      <c r="FEU135"/>
      <c r="FEW135"/>
      <c r="FEY135"/>
      <c r="FFA135"/>
      <c r="FFC135"/>
      <c r="FFE135"/>
      <c r="FFG135"/>
      <c r="FFI135"/>
      <c r="FFK135"/>
      <c r="FFM135"/>
      <c r="FFO135"/>
      <c r="FFQ135"/>
      <c r="FFS135"/>
      <c r="FFU135"/>
      <c r="FFW135"/>
      <c r="FFY135"/>
      <c r="FGA135"/>
      <c r="FGC135"/>
      <c r="FGE135"/>
      <c r="FGG135"/>
      <c r="FGI135"/>
      <c r="FGK135"/>
      <c r="FGM135"/>
      <c r="FGO135"/>
      <c r="FGQ135"/>
      <c r="FGS135"/>
      <c r="FGU135"/>
      <c r="FGW135"/>
      <c r="FGY135"/>
      <c r="FHA135"/>
      <c r="FHC135"/>
      <c r="FHE135"/>
      <c r="FHG135"/>
      <c r="FHI135"/>
      <c r="FHK135"/>
      <c r="FHM135"/>
      <c r="FHO135"/>
      <c r="FHQ135"/>
      <c r="FHS135"/>
      <c r="FHU135"/>
      <c r="FHW135"/>
      <c r="FHY135"/>
      <c r="FIA135"/>
      <c r="FIC135"/>
      <c r="FIE135"/>
      <c r="FIG135"/>
      <c r="FII135"/>
      <c r="FIK135"/>
      <c r="FIM135"/>
      <c r="FIO135"/>
      <c r="FIQ135"/>
      <c r="FIS135"/>
      <c r="FIU135"/>
      <c r="FIW135"/>
      <c r="FIY135"/>
      <c r="FJA135"/>
      <c r="FJC135"/>
      <c r="FJE135"/>
      <c r="FJG135"/>
      <c r="FJI135"/>
      <c r="FJK135"/>
      <c r="FJM135"/>
      <c r="FJO135"/>
      <c r="FJQ135"/>
      <c r="FJS135"/>
      <c r="FJU135"/>
      <c r="FJW135"/>
      <c r="FJY135"/>
      <c r="FKA135"/>
      <c r="FKC135"/>
      <c r="FKE135"/>
      <c r="FKG135"/>
      <c r="FKI135"/>
      <c r="FKK135"/>
      <c r="FKM135"/>
      <c r="FKO135"/>
      <c r="FKQ135"/>
      <c r="FKS135"/>
      <c r="FKU135"/>
      <c r="FKW135"/>
      <c r="FKY135"/>
      <c r="FLA135"/>
      <c r="FLC135"/>
      <c r="FLE135"/>
      <c r="FLG135"/>
      <c r="FLI135"/>
      <c r="FLK135"/>
      <c r="FLM135"/>
      <c r="FLO135"/>
      <c r="FLQ135"/>
      <c r="FLS135"/>
      <c r="FLU135"/>
      <c r="FLW135"/>
      <c r="FLY135"/>
      <c r="FMA135"/>
      <c r="FMC135"/>
      <c r="FME135"/>
      <c r="FMG135"/>
      <c r="FMI135"/>
      <c r="FMK135"/>
      <c r="FMM135"/>
      <c r="FMO135"/>
      <c r="FMQ135"/>
      <c r="FMS135"/>
      <c r="FMU135"/>
      <c r="FMW135"/>
      <c r="FMY135"/>
      <c r="FNA135"/>
      <c r="FNC135"/>
      <c r="FNE135"/>
      <c r="FNG135"/>
      <c r="FNI135"/>
      <c r="FNK135"/>
      <c r="FNM135"/>
      <c r="FNO135"/>
      <c r="FNQ135"/>
      <c r="FNS135"/>
      <c r="FNU135"/>
      <c r="FNW135"/>
      <c r="FNY135"/>
      <c r="FOA135"/>
      <c r="FOC135"/>
      <c r="FOE135"/>
      <c r="FOG135"/>
      <c r="FOI135"/>
      <c r="FOK135"/>
      <c r="FOM135"/>
      <c r="FOO135"/>
      <c r="FOQ135"/>
      <c r="FOS135"/>
      <c r="FOU135"/>
      <c r="FOW135"/>
      <c r="FOY135"/>
      <c r="FPA135"/>
      <c r="FPC135"/>
      <c r="FPE135"/>
      <c r="FPG135"/>
      <c r="FPI135"/>
      <c r="FPK135"/>
      <c r="FPM135"/>
      <c r="FPO135"/>
      <c r="FPQ135"/>
      <c r="FPS135"/>
      <c r="FPU135"/>
      <c r="FPW135"/>
      <c r="FPY135"/>
      <c r="FQA135"/>
      <c r="FQC135"/>
      <c r="FQE135"/>
      <c r="FQG135"/>
      <c r="FQI135"/>
      <c r="FQK135"/>
      <c r="FQM135"/>
      <c r="FQO135"/>
      <c r="FQQ135"/>
      <c r="FQS135"/>
      <c r="FQU135"/>
      <c r="FQW135"/>
      <c r="FQY135"/>
      <c r="FRA135"/>
      <c r="FRC135"/>
      <c r="FRE135"/>
      <c r="FRG135"/>
      <c r="FRI135"/>
      <c r="FRK135"/>
      <c r="FRM135"/>
      <c r="FRO135"/>
      <c r="FRQ135"/>
      <c r="FRS135"/>
      <c r="FRU135"/>
      <c r="FRW135"/>
      <c r="FRY135"/>
      <c r="FSA135"/>
      <c r="FSC135"/>
      <c r="FSE135"/>
      <c r="FSG135"/>
      <c r="FSI135"/>
      <c r="FSK135"/>
      <c r="FSM135"/>
      <c r="FSO135"/>
      <c r="FSQ135"/>
      <c r="FSS135"/>
      <c r="FSU135"/>
      <c r="FSW135"/>
      <c r="FSY135"/>
      <c r="FTA135"/>
      <c r="FTC135"/>
      <c r="FTE135"/>
      <c r="FTG135"/>
      <c r="FTI135"/>
      <c r="FTK135"/>
      <c r="FTM135"/>
      <c r="FTO135"/>
      <c r="FTQ135"/>
      <c r="FTS135"/>
      <c r="FTU135"/>
      <c r="FTW135"/>
      <c r="FTY135"/>
      <c r="FUA135"/>
      <c r="FUC135"/>
      <c r="FUE135"/>
      <c r="FUG135"/>
      <c r="FUI135"/>
      <c r="FUK135"/>
      <c r="FUM135"/>
      <c r="FUO135"/>
      <c r="FUQ135"/>
      <c r="FUS135"/>
      <c r="FUU135"/>
      <c r="FUW135"/>
      <c r="FUY135"/>
      <c r="FVA135"/>
      <c r="FVC135"/>
      <c r="FVE135"/>
      <c r="FVG135"/>
      <c r="FVI135"/>
      <c r="FVK135"/>
      <c r="FVM135"/>
      <c r="FVO135"/>
      <c r="FVQ135"/>
      <c r="FVS135"/>
      <c r="FVU135"/>
      <c r="FVW135"/>
      <c r="FVY135"/>
      <c r="FWA135"/>
      <c r="FWC135"/>
      <c r="FWE135"/>
      <c r="FWG135"/>
      <c r="FWI135"/>
      <c r="FWK135"/>
      <c r="FWM135"/>
      <c r="FWO135"/>
      <c r="FWQ135"/>
      <c r="FWS135"/>
      <c r="FWU135"/>
      <c r="FWW135"/>
      <c r="FWY135"/>
      <c r="FXA135"/>
      <c r="FXC135"/>
      <c r="FXE135"/>
      <c r="FXG135"/>
      <c r="FXI135"/>
      <c r="FXK135"/>
      <c r="FXM135"/>
      <c r="FXO135"/>
      <c r="FXQ135"/>
      <c r="FXS135"/>
      <c r="FXU135"/>
      <c r="FXW135"/>
      <c r="FXY135"/>
      <c r="FYA135"/>
      <c r="FYC135"/>
      <c r="FYE135"/>
      <c r="FYG135"/>
      <c r="FYI135"/>
      <c r="FYK135"/>
      <c r="FYM135"/>
      <c r="FYO135"/>
      <c r="FYQ135"/>
      <c r="FYS135"/>
      <c r="FYU135"/>
      <c r="FYW135"/>
      <c r="FYY135"/>
      <c r="FZA135"/>
      <c r="FZC135"/>
      <c r="FZE135"/>
      <c r="FZG135"/>
      <c r="FZI135"/>
      <c r="FZK135"/>
      <c r="FZM135"/>
      <c r="FZO135"/>
      <c r="FZQ135"/>
      <c r="FZS135"/>
      <c r="FZU135"/>
      <c r="FZW135"/>
      <c r="FZY135"/>
      <c r="GAA135"/>
      <c r="GAC135"/>
      <c r="GAE135"/>
      <c r="GAG135"/>
      <c r="GAI135"/>
      <c r="GAK135"/>
      <c r="GAM135"/>
      <c r="GAO135"/>
      <c r="GAQ135"/>
      <c r="GAS135"/>
      <c r="GAU135"/>
      <c r="GAW135"/>
      <c r="GAY135"/>
      <c r="GBA135"/>
      <c r="GBC135"/>
      <c r="GBE135"/>
      <c r="GBG135"/>
      <c r="GBI135"/>
      <c r="GBK135"/>
      <c r="GBM135"/>
      <c r="GBO135"/>
      <c r="GBQ135"/>
      <c r="GBS135"/>
      <c r="GBU135"/>
      <c r="GBW135"/>
      <c r="GBY135"/>
      <c r="GCA135"/>
      <c r="GCC135"/>
      <c r="GCE135"/>
      <c r="GCG135"/>
      <c r="GCI135"/>
      <c r="GCK135"/>
      <c r="GCM135"/>
      <c r="GCO135"/>
      <c r="GCQ135"/>
      <c r="GCS135"/>
      <c r="GCU135"/>
      <c r="GCW135"/>
      <c r="GCY135"/>
      <c r="GDA135"/>
      <c r="GDC135"/>
      <c r="GDE135"/>
      <c r="GDG135"/>
      <c r="GDI135"/>
      <c r="GDK135"/>
      <c r="GDM135"/>
      <c r="GDO135"/>
      <c r="GDQ135"/>
      <c r="GDS135"/>
      <c r="GDU135"/>
      <c r="GDW135"/>
      <c r="GDY135"/>
      <c r="GEA135"/>
      <c r="GEC135"/>
      <c r="GEE135"/>
      <c r="GEG135"/>
      <c r="GEI135"/>
      <c r="GEK135"/>
      <c r="GEM135"/>
      <c r="GEO135"/>
      <c r="GEQ135"/>
      <c r="GES135"/>
      <c r="GEU135"/>
      <c r="GEW135"/>
      <c r="GEY135"/>
      <c r="GFA135"/>
      <c r="GFC135"/>
      <c r="GFE135"/>
      <c r="GFG135"/>
      <c r="GFI135"/>
      <c r="GFK135"/>
      <c r="GFM135"/>
      <c r="GFO135"/>
      <c r="GFQ135"/>
      <c r="GFS135"/>
      <c r="GFU135"/>
      <c r="GFW135"/>
      <c r="GFY135"/>
      <c r="GGA135"/>
      <c r="GGC135"/>
      <c r="GGE135"/>
      <c r="GGG135"/>
      <c r="GGI135"/>
      <c r="GGK135"/>
      <c r="GGM135"/>
      <c r="GGO135"/>
      <c r="GGQ135"/>
      <c r="GGS135"/>
      <c r="GGU135"/>
      <c r="GGW135"/>
      <c r="GGY135"/>
      <c r="GHA135"/>
      <c r="GHC135"/>
      <c r="GHE135"/>
      <c r="GHG135"/>
      <c r="GHI135"/>
      <c r="GHK135"/>
      <c r="GHM135"/>
      <c r="GHO135"/>
      <c r="GHQ135"/>
      <c r="GHS135"/>
      <c r="GHU135"/>
      <c r="GHW135"/>
      <c r="GHY135"/>
      <c r="GIA135"/>
      <c r="GIC135"/>
      <c r="GIE135"/>
      <c r="GIG135"/>
      <c r="GII135"/>
      <c r="GIK135"/>
      <c r="GIM135"/>
      <c r="GIO135"/>
      <c r="GIQ135"/>
      <c r="GIS135"/>
      <c r="GIU135"/>
      <c r="GIW135"/>
      <c r="GIY135"/>
      <c r="GJA135"/>
      <c r="GJC135"/>
      <c r="GJE135"/>
      <c r="GJG135"/>
      <c r="GJI135"/>
      <c r="GJK135"/>
      <c r="GJM135"/>
      <c r="GJO135"/>
      <c r="GJQ135"/>
      <c r="GJS135"/>
      <c r="GJU135"/>
      <c r="GJW135"/>
      <c r="GJY135"/>
      <c r="GKA135"/>
      <c r="GKC135"/>
      <c r="GKE135"/>
      <c r="GKG135"/>
      <c r="GKI135"/>
      <c r="GKK135"/>
      <c r="GKM135"/>
      <c r="GKO135"/>
      <c r="GKQ135"/>
      <c r="GKS135"/>
      <c r="GKU135"/>
      <c r="GKW135"/>
      <c r="GKY135"/>
      <c r="GLA135"/>
      <c r="GLC135"/>
      <c r="GLE135"/>
      <c r="GLG135"/>
      <c r="GLI135"/>
      <c r="GLK135"/>
      <c r="GLM135"/>
      <c r="GLO135"/>
      <c r="GLQ135"/>
      <c r="GLS135"/>
      <c r="GLU135"/>
      <c r="GLW135"/>
      <c r="GLY135"/>
      <c r="GMA135"/>
      <c r="GMC135"/>
      <c r="GME135"/>
      <c r="GMG135"/>
      <c r="GMI135"/>
      <c r="GMK135"/>
      <c r="GMM135"/>
      <c r="GMO135"/>
      <c r="GMQ135"/>
      <c r="GMS135"/>
      <c r="GMU135"/>
      <c r="GMW135"/>
      <c r="GMY135"/>
      <c r="GNA135"/>
      <c r="GNC135"/>
      <c r="GNE135"/>
      <c r="GNG135"/>
      <c r="GNI135"/>
      <c r="GNK135"/>
      <c r="GNM135"/>
      <c r="GNO135"/>
      <c r="GNQ135"/>
      <c r="GNS135"/>
      <c r="GNU135"/>
      <c r="GNW135"/>
      <c r="GNY135"/>
      <c r="GOA135"/>
      <c r="GOC135"/>
      <c r="GOE135"/>
      <c r="GOG135"/>
      <c r="GOI135"/>
      <c r="GOK135"/>
      <c r="GOM135"/>
      <c r="GOO135"/>
      <c r="GOQ135"/>
      <c r="GOS135"/>
      <c r="GOU135"/>
      <c r="GOW135"/>
      <c r="GOY135"/>
      <c r="GPA135"/>
      <c r="GPC135"/>
      <c r="GPE135"/>
      <c r="GPG135"/>
      <c r="GPI135"/>
      <c r="GPK135"/>
      <c r="GPM135"/>
      <c r="GPO135"/>
      <c r="GPQ135"/>
      <c r="GPS135"/>
      <c r="GPU135"/>
      <c r="GPW135"/>
      <c r="GPY135"/>
      <c r="GQA135"/>
      <c r="GQC135"/>
      <c r="GQE135"/>
      <c r="GQG135"/>
      <c r="GQI135"/>
      <c r="GQK135"/>
      <c r="GQM135"/>
      <c r="GQO135"/>
      <c r="GQQ135"/>
      <c r="GQS135"/>
      <c r="GQU135"/>
      <c r="GQW135"/>
      <c r="GQY135"/>
      <c r="GRA135"/>
      <c r="GRC135"/>
      <c r="GRE135"/>
      <c r="GRG135"/>
      <c r="GRI135"/>
      <c r="GRK135"/>
      <c r="GRM135"/>
      <c r="GRO135"/>
      <c r="GRQ135"/>
      <c r="GRS135"/>
      <c r="GRU135"/>
      <c r="GRW135"/>
      <c r="GRY135"/>
      <c r="GSA135"/>
      <c r="GSC135"/>
      <c r="GSE135"/>
      <c r="GSG135"/>
      <c r="GSI135"/>
      <c r="GSK135"/>
      <c r="GSM135"/>
      <c r="GSO135"/>
      <c r="GSQ135"/>
      <c r="GSS135"/>
      <c r="GSU135"/>
      <c r="GSW135"/>
      <c r="GSY135"/>
      <c r="GTA135"/>
      <c r="GTC135"/>
      <c r="GTE135"/>
      <c r="GTG135"/>
      <c r="GTI135"/>
      <c r="GTK135"/>
      <c r="GTM135"/>
      <c r="GTO135"/>
      <c r="GTQ135"/>
      <c r="GTS135"/>
      <c r="GTU135"/>
      <c r="GTW135"/>
      <c r="GTY135"/>
      <c r="GUA135"/>
      <c r="GUC135"/>
      <c r="GUE135"/>
      <c r="GUG135"/>
      <c r="GUI135"/>
      <c r="GUK135"/>
      <c r="GUM135"/>
      <c r="GUO135"/>
      <c r="GUQ135"/>
      <c r="GUS135"/>
      <c r="GUU135"/>
      <c r="GUW135"/>
      <c r="GUY135"/>
      <c r="GVA135"/>
      <c r="GVC135"/>
      <c r="GVE135"/>
      <c r="GVG135"/>
      <c r="GVI135"/>
      <c r="GVK135"/>
      <c r="GVM135"/>
      <c r="GVO135"/>
      <c r="GVQ135"/>
      <c r="GVS135"/>
      <c r="GVU135"/>
      <c r="GVW135"/>
      <c r="GVY135"/>
      <c r="GWA135"/>
      <c r="GWC135"/>
      <c r="GWE135"/>
      <c r="GWG135"/>
      <c r="GWI135"/>
      <c r="GWK135"/>
      <c r="GWM135"/>
      <c r="GWO135"/>
      <c r="GWQ135"/>
      <c r="GWS135"/>
      <c r="GWU135"/>
      <c r="GWW135"/>
      <c r="GWY135"/>
      <c r="GXA135"/>
      <c r="GXC135"/>
      <c r="GXE135"/>
      <c r="GXG135"/>
      <c r="GXI135"/>
      <c r="GXK135"/>
      <c r="GXM135"/>
      <c r="GXO135"/>
      <c r="GXQ135"/>
      <c r="GXS135"/>
      <c r="GXU135"/>
      <c r="GXW135"/>
      <c r="GXY135"/>
      <c r="GYA135"/>
      <c r="GYC135"/>
      <c r="GYE135"/>
      <c r="GYG135"/>
      <c r="GYI135"/>
      <c r="GYK135"/>
      <c r="GYM135"/>
      <c r="GYO135"/>
      <c r="GYQ135"/>
      <c r="GYS135"/>
      <c r="GYU135"/>
      <c r="GYW135"/>
      <c r="GYY135"/>
      <c r="GZA135"/>
      <c r="GZC135"/>
      <c r="GZE135"/>
      <c r="GZG135"/>
      <c r="GZI135"/>
      <c r="GZK135"/>
      <c r="GZM135"/>
      <c r="GZO135"/>
      <c r="GZQ135"/>
      <c r="GZS135"/>
      <c r="GZU135"/>
      <c r="GZW135"/>
      <c r="GZY135"/>
      <c r="HAA135"/>
      <c r="HAC135"/>
      <c r="HAE135"/>
      <c r="HAG135"/>
      <c r="HAI135"/>
      <c r="HAK135"/>
      <c r="HAM135"/>
      <c r="HAO135"/>
      <c r="HAQ135"/>
      <c r="HAS135"/>
      <c r="HAU135"/>
      <c r="HAW135"/>
      <c r="HAY135"/>
      <c r="HBA135"/>
      <c r="HBC135"/>
      <c r="HBE135"/>
      <c r="HBG135"/>
      <c r="HBI135"/>
      <c r="HBK135"/>
      <c r="HBM135"/>
      <c r="HBO135"/>
      <c r="HBQ135"/>
      <c r="HBS135"/>
      <c r="HBU135"/>
      <c r="HBW135"/>
      <c r="HBY135"/>
      <c r="HCA135"/>
      <c r="HCC135"/>
      <c r="HCE135"/>
      <c r="HCG135"/>
      <c r="HCI135"/>
      <c r="HCK135"/>
      <c r="HCM135"/>
      <c r="HCO135"/>
      <c r="HCQ135"/>
      <c r="HCS135"/>
      <c r="HCU135"/>
      <c r="HCW135"/>
      <c r="HCY135"/>
      <c r="HDA135"/>
      <c r="HDC135"/>
      <c r="HDE135"/>
      <c r="HDG135"/>
      <c r="HDI135"/>
      <c r="HDK135"/>
      <c r="HDM135"/>
      <c r="HDO135"/>
      <c r="HDQ135"/>
      <c r="HDS135"/>
      <c r="HDU135"/>
      <c r="HDW135"/>
      <c r="HDY135"/>
      <c r="HEA135"/>
      <c r="HEC135"/>
      <c r="HEE135"/>
      <c r="HEG135"/>
      <c r="HEI135"/>
      <c r="HEK135"/>
      <c r="HEM135"/>
      <c r="HEO135"/>
      <c r="HEQ135"/>
      <c r="HES135"/>
      <c r="HEU135"/>
      <c r="HEW135"/>
      <c r="HEY135"/>
      <c r="HFA135"/>
      <c r="HFC135"/>
      <c r="HFE135"/>
      <c r="HFG135"/>
      <c r="HFI135"/>
      <c r="HFK135"/>
      <c r="HFM135"/>
      <c r="HFO135"/>
      <c r="HFQ135"/>
      <c r="HFS135"/>
      <c r="HFU135"/>
      <c r="HFW135"/>
      <c r="HFY135"/>
      <c r="HGA135"/>
      <c r="HGC135"/>
      <c r="HGE135"/>
      <c r="HGG135"/>
      <c r="HGI135"/>
      <c r="HGK135"/>
      <c r="HGM135"/>
      <c r="HGO135"/>
      <c r="HGQ135"/>
      <c r="HGS135"/>
      <c r="HGU135"/>
      <c r="HGW135"/>
      <c r="HGY135"/>
      <c r="HHA135"/>
      <c r="HHC135"/>
      <c r="HHE135"/>
      <c r="HHG135"/>
      <c r="HHI135"/>
      <c r="HHK135"/>
      <c r="HHM135"/>
      <c r="HHO135"/>
      <c r="HHQ135"/>
      <c r="HHS135"/>
      <c r="HHU135"/>
      <c r="HHW135"/>
      <c r="HHY135"/>
      <c r="HIA135"/>
      <c r="HIC135"/>
      <c r="HIE135"/>
      <c r="HIG135"/>
      <c r="HII135"/>
      <c r="HIK135"/>
      <c r="HIM135"/>
      <c r="HIO135"/>
      <c r="HIQ135"/>
      <c r="HIS135"/>
      <c r="HIU135"/>
      <c r="HIW135"/>
      <c r="HIY135"/>
      <c r="HJA135"/>
      <c r="HJC135"/>
      <c r="HJE135"/>
      <c r="HJG135"/>
      <c r="HJI135"/>
      <c r="HJK135"/>
      <c r="HJM135"/>
      <c r="HJO135"/>
      <c r="HJQ135"/>
      <c r="HJS135"/>
      <c r="HJU135"/>
      <c r="HJW135"/>
      <c r="HJY135"/>
      <c r="HKA135"/>
      <c r="HKC135"/>
      <c r="HKE135"/>
      <c r="HKG135"/>
      <c r="HKI135"/>
      <c r="HKK135"/>
      <c r="HKM135"/>
      <c r="HKO135"/>
      <c r="HKQ135"/>
      <c r="HKS135"/>
      <c r="HKU135"/>
      <c r="HKW135"/>
      <c r="HKY135"/>
      <c r="HLA135"/>
      <c r="HLC135"/>
      <c r="HLE135"/>
      <c r="HLG135"/>
      <c r="HLI135"/>
      <c r="HLK135"/>
      <c r="HLM135"/>
      <c r="HLO135"/>
      <c r="HLQ135"/>
      <c r="HLS135"/>
      <c r="HLU135"/>
      <c r="HLW135"/>
      <c r="HLY135"/>
      <c r="HMA135"/>
      <c r="HMC135"/>
      <c r="HME135"/>
      <c r="HMG135"/>
      <c r="HMI135"/>
      <c r="HMK135"/>
      <c r="HMM135"/>
      <c r="HMO135"/>
      <c r="HMQ135"/>
      <c r="HMS135"/>
      <c r="HMU135"/>
      <c r="HMW135"/>
      <c r="HMY135"/>
      <c r="HNA135"/>
      <c r="HNC135"/>
      <c r="HNE135"/>
      <c r="HNG135"/>
      <c r="HNI135"/>
      <c r="HNK135"/>
      <c r="HNM135"/>
      <c r="HNO135"/>
      <c r="HNQ135"/>
      <c r="HNS135"/>
      <c r="HNU135"/>
      <c r="HNW135"/>
      <c r="HNY135"/>
      <c r="HOA135"/>
      <c r="HOC135"/>
      <c r="HOE135"/>
      <c r="HOG135"/>
      <c r="HOI135"/>
      <c r="HOK135"/>
      <c r="HOM135"/>
      <c r="HOO135"/>
      <c r="HOQ135"/>
      <c r="HOS135"/>
      <c r="HOU135"/>
      <c r="HOW135"/>
      <c r="HOY135"/>
      <c r="HPA135"/>
      <c r="HPC135"/>
      <c r="HPE135"/>
      <c r="HPG135"/>
      <c r="HPI135"/>
      <c r="HPK135"/>
      <c r="HPM135"/>
      <c r="HPO135"/>
      <c r="HPQ135"/>
      <c r="HPS135"/>
      <c r="HPU135"/>
      <c r="HPW135"/>
      <c r="HPY135"/>
      <c r="HQA135"/>
      <c r="HQC135"/>
      <c r="HQE135"/>
      <c r="HQG135"/>
      <c r="HQI135"/>
      <c r="HQK135"/>
      <c r="HQM135"/>
      <c r="HQO135"/>
      <c r="HQQ135"/>
      <c r="HQS135"/>
      <c r="HQU135"/>
      <c r="HQW135"/>
      <c r="HQY135"/>
      <c r="HRA135"/>
      <c r="HRC135"/>
      <c r="HRE135"/>
      <c r="HRG135"/>
      <c r="HRI135"/>
      <c r="HRK135"/>
      <c r="HRM135"/>
      <c r="HRO135"/>
      <c r="HRQ135"/>
      <c r="HRS135"/>
      <c r="HRU135"/>
      <c r="HRW135"/>
      <c r="HRY135"/>
      <c r="HSA135"/>
      <c r="HSC135"/>
      <c r="HSE135"/>
      <c r="HSG135"/>
      <c r="HSI135"/>
      <c r="HSK135"/>
      <c r="HSM135"/>
      <c r="HSO135"/>
      <c r="HSQ135"/>
      <c r="HSS135"/>
      <c r="HSU135"/>
      <c r="HSW135"/>
      <c r="HSY135"/>
      <c r="HTA135"/>
      <c r="HTC135"/>
      <c r="HTE135"/>
      <c r="HTG135"/>
      <c r="HTI135"/>
      <c r="HTK135"/>
      <c r="HTM135"/>
      <c r="HTO135"/>
      <c r="HTQ135"/>
      <c r="HTS135"/>
      <c r="HTU135"/>
      <c r="HTW135"/>
      <c r="HTY135"/>
      <c r="HUA135"/>
      <c r="HUC135"/>
      <c r="HUE135"/>
      <c r="HUG135"/>
      <c r="HUI135"/>
      <c r="HUK135"/>
      <c r="HUM135"/>
      <c r="HUO135"/>
      <c r="HUQ135"/>
      <c r="HUS135"/>
      <c r="HUU135"/>
      <c r="HUW135"/>
      <c r="HUY135"/>
      <c r="HVA135"/>
      <c r="HVC135"/>
      <c r="HVE135"/>
      <c r="HVG135"/>
      <c r="HVI135"/>
      <c r="HVK135"/>
      <c r="HVM135"/>
      <c r="HVO135"/>
      <c r="HVQ135"/>
      <c r="HVS135"/>
      <c r="HVU135"/>
      <c r="HVW135"/>
      <c r="HVY135"/>
      <c r="HWA135"/>
      <c r="HWC135"/>
      <c r="HWE135"/>
      <c r="HWG135"/>
      <c r="HWI135"/>
      <c r="HWK135"/>
      <c r="HWM135"/>
      <c r="HWO135"/>
      <c r="HWQ135"/>
      <c r="HWS135"/>
      <c r="HWU135"/>
      <c r="HWW135"/>
      <c r="HWY135"/>
      <c r="HXA135"/>
      <c r="HXC135"/>
      <c r="HXE135"/>
      <c r="HXG135"/>
      <c r="HXI135"/>
      <c r="HXK135"/>
      <c r="HXM135"/>
      <c r="HXO135"/>
      <c r="HXQ135"/>
      <c r="HXS135"/>
      <c r="HXU135"/>
      <c r="HXW135"/>
      <c r="HXY135"/>
      <c r="HYA135"/>
      <c r="HYC135"/>
      <c r="HYE135"/>
      <c r="HYG135"/>
      <c r="HYI135"/>
      <c r="HYK135"/>
      <c r="HYM135"/>
      <c r="HYO135"/>
      <c r="HYQ135"/>
      <c r="HYS135"/>
      <c r="HYU135"/>
      <c r="HYW135"/>
      <c r="HYY135"/>
      <c r="HZA135"/>
      <c r="HZC135"/>
      <c r="HZE135"/>
      <c r="HZG135"/>
      <c r="HZI135"/>
      <c r="HZK135"/>
      <c r="HZM135"/>
      <c r="HZO135"/>
      <c r="HZQ135"/>
      <c r="HZS135"/>
      <c r="HZU135"/>
      <c r="HZW135"/>
      <c r="HZY135"/>
      <c r="IAA135"/>
      <c r="IAC135"/>
      <c r="IAE135"/>
      <c r="IAG135"/>
      <c r="IAI135"/>
      <c r="IAK135"/>
      <c r="IAM135"/>
      <c r="IAO135"/>
      <c r="IAQ135"/>
      <c r="IAS135"/>
      <c r="IAU135"/>
      <c r="IAW135"/>
      <c r="IAY135"/>
      <c r="IBA135"/>
      <c r="IBC135"/>
      <c r="IBE135"/>
      <c r="IBG135"/>
      <c r="IBI135"/>
      <c r="IBK135"/>
      <c r="IBM135"/>
      <c r="IBO135"/>
      <c r="IBQ135"/>
      <c r="IBS135"/>
      <c r="IBU135"/>
      <c r="IBW135"/>
      <c r="IBY135"/>
      <c r="ICA135"/>
      <c r="ICC135"/>
      <c r="ICE135"/>
      <c r="ICG135"/>
      <c r="ICI135"/>
      <c r="ICK135"/>
      <c r="ICM135"/>
      <c r="ICO135"/>
      <c r="ICQ135"/>
      <c r="ICS135"/>
      <c r="ICU135"/>
      <c r="ICW135"/>
      <c r="ICY135"/>
      <c r="IDA135"/>
      <c r="IDC135"/>
      <c r="IDE135"/>
      <c r="IDG135"/>
      <c r="IDI135"/>
      <c r="IDK135"/>
      <c r="IDM135"/>
      <c r="IDO135"/>
      <c r="IDQ135"/>
      <c r="IDS135"/>
      <c r="IDU135"/>
      <c r="IDW135"/>
      <c r="IDY135"/>
      <c r="IEA135"/>
      <c r="IEC135"/>
      <c r="IEE135"/>
      <c r="IEG135"/>
      <c r="IEI135"/>
      <c r="IEK135"/>
      <c r="IEM135"/>
      <c r="IEO135"/>
      <c r="IEQ135"/>
      <c r="IES135"/>
      <c r="IEU135"/>
      <c r="IEW135"/>
      <c r="IEY135"/>
      <c r="IFA135"/>
      <c r="IFC135"/>
      <c r="IFE135"/>
      <c r="IFG135"/>
      <c r="IFI135"/>
      <c r="IFK135"/>
      <c r="IFM135"/>
      <c r="IFO135"/>
      <c r="IFQ135"/>
      <c r="IFS135"/>
      <c r="IFU135"/>
      <c r="IFW135"/>
      <c r="IFY135"/>
      <c r="IGA135"/>
      <c r="IGC135"/>
      <c r="IGE135"/>
      <c r="IGG135"/>
      <c r="IGI135"/>
      <c r="IGK135"/>
      <c r="IGM135"/>
      <c r="IGO135"/>
      <c r="IGQ135"/>
      <c r="IGS135"/>
      <c r="IGU135"/>
      <c r="IGW135"/>
      <c r="IGY135"/>
      <c r="IHA135"/>
      <c r="IHC135"/>
      <c r="IHE135"/>
      <c r="IHG135"/>
      <c r="IHI135"/>
      <c r="IHK135"/>
      <c r="IHM135"/>
      <c r="IHO135"/>
      <c r="IHQ135"/>
      <c r="IHS135"/>
      <c r="IHU135"/>
      <c r="IHW135"/>
      <c r="IHY135"/>
      <c r="IIA135"/>
      <c r="IIC135"/>
      <c r="IIE135"/>
      <c r="IIG135"/>
      <c r="III135"/>
      <c r="IIK135"/>
      <c r="IIM135"/>
      <c r="IIO135"/>
      <c r="IIQ135"/>
      <c r="IIS135"/>
      <c r="IIU135"/>
      <c r="IIW135"/>
      <c r="IIY135"/>
      <c r="IJA135"/>
      <c r="IJC135"/>
      <c r="IJE135"/>
      <c r="IJG135"/>
      <c r="IJI135"/>
      <c r="IJK135"/>
      <c r="IJM135"/>
      <c r="IJO135"/>
      <c r="IJQ135"/>
      <c r="IJS135"/>
      <c r="IJU135"/>
      <c r="IJW135"/>
      <c r="IJY135"/>
      <c r="IKA135"/>
      <c r="IKC135"/>
      <c r="IKE135"/>
      <c r="IKG135"/>
      <c r="IKI135"/>
      <c r="IKK135"/>
      <c r="IKM135"/>
      <c r="IKO135"/>
      <c r="IKQ135"/>
      <c r="IKS135"/>
      <c r="IKU135"/>
      <c r="IKW135"/>
      <c r="IKY135"/>
      <c r="ILA135"/>
      <c r="ILC135"/>
      <c r="ILE135"/>
      <c r="ILG135"/>
      <c r="ILI135"/>
      <c r="ILK135"/>
      <c r="ILM135"/>
      <c r="ILO135"/>
      <c r="ILQ135"/>
      <c r="ILS135"/>
      <c r="ILU135"/>
      <c r="ILW135"/>
      <c r="ILY135"/>
      <c r="IMA135"/>
      <c r="IMC135"/>
      <c r="IME135"/>
      <c r="IMG135"/>
      <c r="IMI135"/>
      <c r="IMK135"/>
      <c r="IMM135"/>
      <c r="IMO135"/>
      <c r="IMQ135"/>
      <c r="IMS135"/>
      <c r="IMU135"/>
      <c r="IMW135"/>
      <c r="IMY135"/>
      <c r="INA135"/>
      <c r="INC135"/>
      <c r="INE135"/>
      <c r="ING135"/>
      <c r="INI135"/>
      <c r="INK135"/>
      <c r="INM135"/>
      <c r="INO135"/>
      <c r="INQ135"/>
      <c r="INS135"/>
      <c r="INU135"/>
      <c r="INW135"/>
      <c r="INY135"/>
      <c r="IOA135"/>
      <c r="IOC135"/>
      <c r="IOE135"/>
      <c r="IOG135"/>
      <c r="IOI135"/>
      <c r="IOK135"/>
      <c r="IOM135"/>
      <c r="IOO135"/>
      <c r="IOQ135"/>
      <c r="IOS135"/>
      <c r="IOU135"/>
      <c r="IOW135"/>
      <c r="IOY135"/>
      <c r="IPA135"/>
      <c r="IPC135"/>
      <c r="IPE135"/>
      <c r="IPG135"/>
      <c r="IPI135"/>
      <c r="IPK135"/>
      <c r="IPM135"/>
      <c r="IPO135"/>
      <c r="IPQ135"/>
      <c r="IPS135"/>
      <c r="IPU135"/>
      <c r="IPW135"/>
      <c r="IPY135"/>
      <c r="IQA135"/>
      <c r="IQC135"/>
      <c r="IQE135"/>
      <c r="IQG135"/>
      <c r="IQI135"/>
      <c r="IQK135"/>
      <c r="IQM135"/>
      <c r="IQO135"/>
      <c r="IQQ135"/>
      <c r="IQS135"/>
      <c r="IQU135"/>
      <c r="IQW135"/>
      <c r="IQY135"/>
      <c r="IRA135"/>
      <c r="IRC135"/>
      <c r="IRE135"/>
      <c r="IRG135"/>
      <c r="IRI135"/>
      <c r="IRK135"/>
      <c r="IRM135"/>
      <c r="IRO135"/>
      <c r="IRQ135"/>
      <c r="IRS135"/>
      <c r="IRU135"/>
      <c r="IRW135"/>
      <c r="IRY135"/>
      <c r="ISA135"/>
      <c r="ISC135"/>
      <c r="ISE135"/>
      <c r="ISG135"/>
      <c r="ISI135"/>
      <c r="ISK135"/>
      <c r="ISM135"/>
      <c r="ISO135"/>
      <c r="ISQ135"/>
      <c r="ISS135"/>
      <c r="ISU135"/>
      <c r="ISW135"/>
      <c r="ISY135"/>
      <c r="ITA135"/>
      <c r="ITC135"/>
      <c r="ITE135"/>
      <c r="ITG135"/>
      <c r="ITI135"/>
      <c r="ITK135"/>
      <c r="ITM135"/>
      <c r="ITO135"/>
      <c r="ITQ135"/>
      <c r="ITS135"/>
      <c r="ITU135"/>
      <c r="ITW135"/>
      <c r="ITY135"/>
      <c r="IUA135"/>
      <c r="IUC135"/>
      <c r="IUE135"/>
      <c r="IUG135"/>
      <c r="IUI135"/>
      <c r="IUK135"/>
      <c r="IUM135"/>
      <c r="IUO135"/>
      <c r="IUQ135"/>
      <c r="IUS135"/>
      <c r="IUU135"/>
      <c r="IUW135"/>
      <c r="IUY135"/>
      <c r="IVA135"/>
      <c r="IVC135"/>
      <c r="IVE135"/>
      <c r="IVG135"/>
      <c r="IVI135"/>
      <c r="IVK135"/>
      <c r="IVM135"/>
      <c r="IVO135"/>
      <c r="IVQ135"/>
      <c r="IVS135"/>
      <c r="IVU135"/>
      <c r="IVW135"/>
      <c r="IVY135"/>
      <c r="IWA135"/>
      <c r="IWC135"/>
      <c r="IWE135"/>
      <c r="IWG135"/>
      <c r="IWI135"/>
      <c r="IWK135"/>
      <c r="IWM135"/>
      <c r="IWO135"/>
      <c r="IWQ135"/>
      <c r="IWS135"/>
      <c r="IWU135"/>
      <c r="IWW135"/>
      <c r="IWY135"/>
      <c r="IXA135"/>
      <c r="IXC135"/>
      <c r="IXE135"/>
      <c r="IXG135"/>
      <c r="IXI135"/>
      <c r="IXK135"/>
      <c r="IXM135"/>
      <c r="IXO135"/>
      <c r="IXQ135"/>
      <c r="IXS135"/>
      <c r="IXU135"/>
      <c r="IXW135"/>
      <c r="IXY135"/>
      <c r="IYA135"/>
      <c r="IYC135"/>
      <c r="IYE135"/>
      <c r="IYG135"/>
      <c r="IYI135"/>
      <c r="IYK135"/>
      <c r="IYM135"/>
      <c r="IYO135"/>
      <c r="IYQ135"/>
      <c r="IYS135"/>
      <c r="IYU135"/>
      <c r="IYW135"/>
      <c r="IYY135"/>
      <c r="IZA135"/>
      <c r="IZC135"/>
      <c r="IZE135"/>
      <c r="IZG135"/>
      <c r="IZI135"/>
      <c r="IZK135"/>
      <c r="IZM135"/>
      <c r="IZO135"/>
      <c r="IZQ135"/>
      <c r="IZS135"/>
      <c r="IZU135"/>
      <c r="IZW135"/>
      <c r="IZY135"/>
      <c r="JAA135"/>
      <c r="JAC135"/>
      <c r="JAE135"/>
      <c r="JAG135"/>
      <c r="JAI135"/>
      <c r="JAK135"/>
      <c r="JAM135"/>
      <c r="JAO135"/>
      <c r="JAQ135"/>
      <c r="JAS135"/>
      <c r="JAU135"/>
      <c r="JAW135"/>
      <c r="JAY135"/>
      <c r="JBA135"/>
      <c r="JBC135"/>
      <c r="JBE135"/>
      <c r="JBG135"/>
      <c r="JBI135"/>
      <c r="JBK135"/>
      <c r="JBM135"/>
      <c r="JBO135"/>
      <c r="JBQ135"/>
      <c r="JBS135"/>
      <c r="JBU135"/>
      <c r="JBW135"/>
      <c r="JBY135"/>
      <c r="JCA135"/>
      <c r="JCC135"/>
      <c r="JCE135"/>
      <c r="JCG135"/>
      <c r="JCI135"/>
      <c r="JCK135"/>
      <c r="JCM135"/>
      <c r="JCO135"/>
      <c r="JCQ135"/>
      <c r="JCS135"/>
      <c r="JCU135"/>
      <c r="JCW135"/>
      <c r="JCY135"/>
      <c r="JDA135"/>
      <c r="JDC135"/>
      <c r="JDE135"/>
      <c r="JDG135"/>
      <c r="JDI135"/>
      <c r="JDK135"/>
      <c r="JDM135"/>
      <c r="JDO135"/>
      <c r="JDQ135"/>
      <c r="JDS135"/>
      <c r="JDU135"/>
      <c r="JDW135"/>
      <c r="JDY135"/>
      <c r="JEA135"/>
      <c r="JEC135"/>
      <c r="JEE135"/>
      <c r="JEG135"/>
      <c r="JEI135"/>
      <c r="JEK135"/>
      <c r="JEM135"/>
      <c r="JEO135"/>
      <c r="JEQ135"/>
      <c r="JES135"/>
      <c r="JEU135"/>
      <c r="JEW135"/>
      <c r="JEY135"/>
      <c r="JFA135"/>
      <c r="JFC135"/>
      <c r="JFE135"/>
      <c r="JFG135"/>
      <c r="JFI135"/>
      <c r="JFK135"/>
      <c r="JFM135"/>
      <c r="JFO135"/>
      <c r="JFQ135"/>
      <c r="JFS135"/>
      <c r="JFU135"/>
      <c r="JFW135"/>
      <c r="JFY135"/>
      <c r="JGA135"/>
      <c r="JGC135"/>
      <c r="JGE135"/>
      <c r="JGG135"/>
      <c r="JGI135"/>
      <c r="JGK135"/>
      <c r="JGM135"/>
      <c r="JGO135"/>
      <c r="JGQ135"/>
      <c r="JGS135"/>
      <c r="JGU135"/>
      <c r="JGW135"/>
      <c r="JGY135"/>
      <c r="JHA135"/>
      <c r="JHC135"/>
      <c r="JHE135"/>
      <c r="JHG135"/>
      <c r="JHI135"/>
      <c r="JHK135"/>
      <c r="JHM135"/>
      <c r="JHO135"/>
      <c r="JHQ135"/>
      <c r="JHS135"/>
      <c r="JHU135"/>
      <c r="JHW135"/>
      <c r="JHY135"/>
      <c r="JIA135"/>
      <c r="JIC135"/>
      <c r="JIE135"/>
      <c r="JIG135"/>
      <c r="JII135"/>
      <c r="JIK135"/>
      <c r="JIM135"/>
      <c r="JIO135"/>
      <c r="JIQ135"/>
      <c r="JIS135"/>
      <c r="JIU135"/>
      <c r="JIW135"/>
      <c r="JIY135"/>
      <c r="JJA135"/>
      <c r="JJC135"/>
      <c r="JJE135"/>
      <c r="JJG135"/>
      <c r="JJI135"/>
      <c r="JJK135"/>
      <c r="JJM135"/>
      <c r="JJO135"/>
      <c r="JJQ135"/>
      <c r="JJS135"/>
      <c r="JJU135"/>
      <c r="JJW135"/>
      <c r="JJY135"/>
      <c r="JKA135"/>
      <c r="JKC135"/>
      <c r="JKE135"/>
      <c r="JKG135"/>
      <c r="JKI135"/>
      <c r="JKK135"/>
      <c r="JKM135"/>
      <c r="JKO135"/>
      <c r="JKQ135"/>
      <c r="JKS135"/>
      <c r="JKU135"/>
      <c r="JKW135"/>
      <c r="JKY135"/>
      <c r="JLA135"/>
      <c r="JLC135"/>
      <c r="JLE135"/>
      <c r="JLG135"/>
      <c r="JLI135"/>
      <c r="JLK135"/>
      <c r="JLM135"/>
      <c r="JLO135"/>
      <c r="JLQ135"/>
      <c r="JLS135"/>
      <c r="JLU135"/>
      <c r="JLW135"/>
      <c r="JLY135"/>
      <c r="JMA135"/>
      <c r="JMC135"/>
      <c r="JME135"/>
      <c r="JMG135"/>
      <c r="JMI135"/>
      <c r="JMK135"/>
      <c r="JMM135"/>
      <c r="JMO135"/>
      <c r="JMQ135"/>
      <c r="JMS135"/>
      <c r="JMU135"/>
      <c r="JMW135"/>
      <c r="JMY135"/>
      <c r="JNA135"/>
      <c r="JNC135"/>
      <c r="JNE135"/>
      <c r="JNG135"/>
      <c r="JNI135"/>
      <c r="JNK135"/>
      <c r="JNM135"/>
      <c r="JNO135"/>
      <c r="JNQ135"/>
      <c r="JNS135"/>
      <c r="JNU135"/>
      <c r="JNW135"/>
      <c r="JNY135"/>
      <c r="JOA135"/>
      <c r="JOC135"/>
      <c r="JOE135"/>
      <c r="JOG135"/>
      <c r="JOI135"/>
      <c r="JOK135"/>
      <c r="JOM135"/>
      <c r="JOO135"/>
      <c r="JOQ135"/>
      <c r="JOS135"/>
      <c r="JOU135"/>
      <c r="JOW135"/>
      <c r="JOY135"/>
      <c r="JPA135"/>
      <c r="JPC135"/>
      <c r="JPE135"/>
      <c r="JPG135"/>
      <c r="JPI135"/>
      <c r="JPK135"/>
      <c r="JPM135"/>
      <c r="JPO135"/>
      <c r="JPQ135"/>
      <c r="JPS135"/>
      <c r="JPU135"/>
      <c r="JPW135"/>
      <c r="JPY135"/>
      <c r="JQA135"/>
      <c r="JQC135"/>
      <c r="JQE135"/>
      <c r="JQG135"/>
      <c r="JQI135"/>
      <c r="JQK135"/>
      <c r="JQM135"/>
      <c r="JQO135"/>
      <c r="JQQ135"/>
      <c r="JQS135"/>
      <c r="JQU135"/>
      <c r="JQW135"/>
      <c r="JQY135"/>
      <c r="JRA135"/>
      <c r="JRC135"/>
      <c r="JRE135"/>
      <c r="JRG135"/>
      <c r="JRI135"/>
      <c r="JRK135"/>
      <c r="JRM135"/>
      <c r="JRO135"/>
      <c r="JRQ135"/>
      <c r="JRS135"/>
      <c r="JRU135"/>
      <c r="JRW135"/>
      <c r="JRY135"/>
      <c r="JSA135"/>
      <c r="JSC135"/>
      <c r="JSE135"/>
      <c r="JSG135"/>
      <c r="JSI135"/>
      <c r="JSK135"/>
      <c r="JSM135"/>
      <c r="JSO135"/>
      <c r="JSQ135"/>
      <c r="JSS135"/>
      <c r="JSU135"/>
      <c r="JSW135"/>
      <c r="JSY135"/>
      <c r="JTA135"/>
      <c r="JTC135"/>
      <c r="JTE135"/>
      <c r="JTG135"/>
      <c r="JTI135"/>
      <c r="JTK135"/>
      <c r="JTM135"/>
      <c r="JTO135"/>
      <c r="JTQ135"/>
      <c r="JTS135"/>
      <c r="JTU135"/>
      <c r="JTW135"/>
      <c r="JTY135"/>
      <c r="JUA135"/>
      <c r="JUC135"/>
      <c r="JUE135"/>
      <c r="JUG135"/>
      <c r="JUI135"/>
      <c r="JUK135"/>
      <c r="JUM135"/>
      <c r="JUO135"/>
      <c r="JUQ135"/>
      <c r="JUS135"/>
      <c r="JUU135"/>
      <c r="JUW135"/>
      <c r="JUY135"/>
      <c r="JVA135"/>
      <c r="JVC135"/>
      <c r="JVE135"/>
      <c r="JVG135"/>
      <c r="JVI135"/>
      <c r="JVK135"/>
      <c r="JVM135"/>
      <c r="JVO135"/>
      <c r="JVQ135"/>
      <c r="JVS135"/>
      <c r="JVU135"/>
      <c r="JVW135"/>
      <c r="JVY135"/>
      <c r="JWA135"/>
      <c r="JWC135"/>
      <c r="JWE135"/>
      <c r="JWG135"/>
      <c r="JWI135"/>
      <c r="JWK135"/>
      <c r="JWM135"/>
      <c r="JWO135"/>
      <c r="JWQ135"/>
      <c r="JWS135"/>
      <c r="JWU135"/>
      <c r="JWW135"/>
      <c r="JWY135"/>
      <c r="JXA135"/>
      <c r="JXC135"/>
      <c r="JXE135"/>
      <c r="JXG135"/>
      <c r="JXI135"/>
      <c r="JXK135"/>
      <c r="JXM135"/>
      <c r="JXO135"/>
      <c r="JXQ135"/>
      <c r="JXS135"/>
      <c r="JXU135"/>
      <c r="JXW135"/>
      <c r="JXY135"/>
      <c r="JYA135"/>
      <c r="JYC135"/>
      <c r="JYE135"/>
      <c r="JYG135"/>
      <c r="JYI135"/>
      <c r="JYK135"/>
      <c r="JYM135"/>
      <c r="JYO135"/>
      <c r="JYQ135"/>
      <c r="JYS135"/>
      <c r="JYU135"/>
      <c r="JYW135"/>
      <c r="JYY135"/>
      <c r="JZA135"/>
      <c r="JZC135"/>
      <c r="JZE135"/>
      <c r="JZG135"/>
      <c r="JZI135"/>
      <c r="JZK135"/>
      <c r="JZM135"/>
      <c r="JZO135"/>
      <c r="JZQ135"/>
      <c r="JZS135"/>
      <c r="JZU135"/>
      <c r="JZW135"/>
      <c r="JZY135"/>
      <c r="KAA135"/>
      <c r="KAC135"/>
      <c r="KAE135"/>
      <c r="KAG135"/>
      <c r="KAI135"/>
      <c r="KAK135"/>
      <c r="KAM135"/>
      <c r="KAO135"/>
      <c r="KAQ135"/>
      <c r="KAS135"/>
      <c r="KAU135"/>
      <c r="KAW135"/>
      <c r="KAY135"/>
      <c r="KBA135"/>
      <c r="KBC135"/>
      <c r="KBE135"/>
      <c r="KBG135"/>
      <c r="KBI135"/>
      <c r="KBK135"/>
      <c r="KBM135"/>
      <c r="KBO135"/>
      <c r="KBQ135"/>
      <c r="KBS135"/>
      <c r="KBU135"/>
      <c r="KBW135"/>
      <c r="KBY135"/>
      <c r="KCA135"/>
      <c r="KCC135"/>
      <c r="KCE135"/>
      <c r="KCG135"/>
      <c r="KCI135"/>
      <c r="KCK135"/>
      <c r="KCM135"/>
      <c r="KCO135"/>
      <c r="KCQ135"/>
      <c r="KCS135"/>
      <c r="KCU135"/>
      <c r="KCW135"/>
      <c r="KCY135"/>
      <c r="KDA135"/>
      <c r="KDC135"/>
      <c r="KDE135"/>
      <c r="KDG135"/>
      <c r="KDI135"/>
      <c r="KDK135"/>
      <c r="KDM135"/>
      <c r="KDO135"/>
      <c r="KDQ135"/>
      <c r="KDS135"/>
      <c r="KDU135"/>
      <c r="KDW135"/>
      <c r="KDY135"/>
      <c r="KEA135"/>
      <c r="KEC135"/>
      <c r="KEE135"/>
      <c r="KEG135"/>
      <c r="KEI135"/>
      <c r="KEK135"/>
      <c r="KEM135"/>
      <c r="KEO135"/>
      <c r="KEQ135"/>
      <c r="KES135"/>
      <c r="KEU135"/>
      <c r="KEW135"/>
      <c r="KEY135"/>
      <c r="KFA135"/>
      <c r="KFC135"/>
      <c r="KFE135"/>
      <c r="KFG135"/>
      <c r="KFI135"/>
      <c r="KFK135"/>
      <c r="KFM135"/>
      <c r="KFO135"/>
      <c r="KFQ135"/>
      <c r="KFS135"/>
      <c r="KFU135"/>
      <c r="KFW135"/>
      <c r="KFY135"/>
      <c r="KGA135"/>
      <c r="KGC135"/>
      <c r="KGE135"/>
      <c r="KGG135"/>
      <c r="KGI135"/>
      <c r="KGK135"/>
      <c r="KGM135"/>
      <c r="KGO135"/>
      <c r="KGQ135"/>
      <c r="KGS135"/>
      <c r="KGU135"/>
      <c r="KGW135"/>
      <c r="KGY135"/>
      <c r="KHA135"/>
      <c r="KHC135"/>
      <c r="KHE135"/>
      <c r="KHG135"/>
      <c r="KHI135"/>
      <c r="KHK135"/>
      <c r="KHM135"/>
      <c r="KHO135"/>
      <c r="KHQ135"/>
      <c r="KHS135"/>
      <c r="KHU135"/>
      <c r="KHW135"/>
      <c r="KHY135"/>
      <c r="KIA135"/>
      <c r="KIC135"/>
      <c r="KIE135"/>
      <c r="KIG135"/>
      <c r="KII135"/>
      <c r="KIK135"/>
      <c r="KIM135"/>
      <c r="KIO135"/>
      <c r="KIQ135"/>
      <c r="KIS135"/>
      <c r="KIU135"/>
      <c r="KIW135"/>
      <c r="KIY135"/>
      <c r="KJA135"/>
      <c r="KJC135"/>
      <c r="KJE135"/>
      <c r="KJG135"/>
      <c r="KJI135"/>
      <c r="KJK135"/>
      <c r="KJM135"/>
      <c r="KJO135"/>
      <c r="KJQ135"/>
      <c r="KJS135"/>
      <c r="KJU135"/>
      <c r="KJW135"/>
      <c r="KJY135"/>
      <c r="KKA135"/>
      <c r="KKC135"/>
      <c r="KKE135"/>
      <c r="KKG135"/>
      <c r="KKI135"/>
      <c r="KKK135"/>
      <c r="KKM135"/>
      <c r="KKO135"/>
      <c r="KKQ135"/>
      <c r="KKS135"/>
      <c r="KKU135"/>
      <c r="KKW135"/>
      <c r="KKY135"/>
      <c r="KLA135"/>
      <c r="KLC135"/>
      <c r="KLE135"/>
      <c r="KLG135"/>
      <c r="KLI135"/>
      <c r="KLK135"/>
      <c r="KLM135"/>
      <c r="KLO135"/>
      <c r="KLQ135"/>
      <c r="KLS135"/>
      <c r="KLU135"/>
      <c r="KLW135"/>
      <c r="KLY135"/>
      <c r="KMA135"/>
      <c r="KMC135"/>
      <c r="KME135"/>
      <c r="KMG135"/>
      <c r="KMI135"/>
      <c r="KMK135"/>
      <c r="KMM135"/>
      <c r="KMO135"/>
      <c r="KMQ135"/>
      <c r="KMS135"/>
      <c r="KMU135"/>
      <c r="KMW135"/>
      <c r="KMY135"/>
      <c r="KNA135"/>
      <c r="KNC135"/>
      <c r="KNE135"/>
      <c r="KNG135"/>
      <c r="KNI135"/>
      <c r="KNK135"/>
      <c r="KNM135"/>
      <c r="KNO135"/>
      <c r="KNQ135"/>
      <c r="KNS135"/>
      <c r="KNU135"/>
      <c r="KNW135"/>
      <c r="KNY135"/>
      <c r="KOA135"/>
      <c r="KOC135"/>
      <c r="KOE135"/>
      <c r="KOG135"/>
      <c r="KOI135"/>
      <c r="KOK135"/>
      <c r="KOM135"/>
      <c r="KOO135"/>
      <c r="KOQ135"/>
      <c r="KOS135"/>
      <c r="KOU135"/>
      <c r="KOW135"/>
      <c r="KOY135"/>
      <c r="KPA135"/>
      <c r="KPC135"/>
      <c r="KPE135"/>
      <c r="KPG135"/>
      <c r="KPI135"/>
      <c r="KPK135"/>
      <c r="KPM135"/>
      <c r="KPO135"/>
      <c r="KPQ135"/>
      <c r="KPS135"/>
      <c r="KPU135"/>
      <c r="KPW135"/>
      <c r="KPY135"/>
      <c r="KQA135"/>
      <c r="KQC135"/>
      <c r="KQE135"/>
      <c r="KQG135"/>
      <c r="KQI135"/>
      <c r="KQK135"/>
      <c r="KQM135"/>
      <c r="KQO135"/>
      <c r="KQQ135"/>
      <c r="KQS135"/>
      <c r="KQU135"/>
      <c r="KQW135"/>
      <c r="KQY135"/>
      <c r="KRA135"/>
      <c r="KRC135"/>
      <c r="KRE135"/>
      <c r="KRG135"/>
      <c r="KRI135"/>
      <c r="KRK135"/>
      <c r="KRM135"/>
      <c r="KRO135"/>
      <c r="KRQ135"/>
      <c r="KRS135"/>
      <c r="KRU135"/>
      <c r="KRW135"/>
      <c r="KRY135"/>
      <c r="KSA135"/>
      <c r="KSC135"/>
      <c r="KSE135"/>
      <c r="KSG135"/>
      <c r="KSI135"/>
      <c r="KSK135"/>
      <c r="KSM135"/>
      <c r="KSO135"/>
      <c r="KSQ135"/>
      <c r="KSS135"/>
      <c r="KSU135"/>
      <c r="KSW135"/>
      <c r="KSY135"/>
      <c r="KTA135"/>
      <c r="KTC135"/>
      <c r="KTE135"/>
      <c r="KTG135"/>
      <c r="KTI135"/>
      <c r="KTK135"/>
      <c r="KTM135"/>
      <c r="KTO135"/>
      <c r="KTQ135"/>
      <c r="KTS135"/>
      <c r="KTU135"/>
      <c r="KTW135"/>
      <c r="KTY135"/>
      <c r="KUA135"/>
      <c r="KUC135"/>
      <c r="KUE135"/>
      <c r="KUG135"/>
      <c r="KUI135"/>
      <c r="KUK135"/>
      <c r="KUM135"/>
      <c r="KUO135"/>
      <c r="KUQ135"/>
      <c r="KUS135"/>
      <c r="KUU135"/>
      <c r="KUW135"/>
      <c r="KUY135"/>
      <c r="KVA135"/>
      <c r="KVC135"/>
      <c r="KVE135"/>
      <c r="KVG135"/>
      <c r="KVI135"/>
      <c r="KVK135"/>
      <c r="KVM135"/>
      <c r="KVO135"/>
      <c r="KVQ135"/>
      <c r="KVS135"/>
      <c r="KVU135"/>
      <c r="KVW135"/>
      <c r="KVY135"/>
      <c r="KWA135"/>
      <c r="KWC135"/>
      <c r="KWE135"/>
      <c r="KWG135"/>
      <c r="KWI135"/>
      <c r="KWK135"/>
      <c r="KWM135"/>
      <c r="KWO135"/>
      <c r="KWQ135"/>
      <c r="KWS135"/>
      <c r="KWU135"/>
      <c r="KWW135"/>
      <c r="KWY135"/>
      <c r="KXA135"/>
      <c r="KXC135"/>
      <c r="KXE135"/>
      <c r="KXG135"/>
      <c r="KXI135"/>
      <c r="KXK135"/>
      <c r="KXM135"/>
      <c r="KXO135"/>
      <c r="KXQ135"/>
      <c r="KXS135"/>
      <c r="KXU135"/>
      <c r="KXW135"/>
      <c r="KXY135"/>
      <c r="KYA135"/>
      <c r="KYC135"/>
      <c r="KYE135"/>
      <c r="KYG135"/>
      <c r="KYI135"/>
      <c r="KYK135"/>
      <c r="KYM135"/>
      <c r="KYO135"/>
      <c r="KYQ135"/>
      <c r="KYS135"/>
      <c r="KYU135"/>
      <c r="KYW135"/>
      <c r="KYY135"/>
      <c r="KZA135"/>
      <c r="KZC135"/>
      <c r="KZE135"/>
      <c r="KZG135"/>
      <c r="KZI135"/>
      <c r="KZK135"/>
      <c r="KZM135"/>
      <c r="KZO135"/>
      <c r="KZQ135"/>
      <c r="KZS135"/>
      <c r="KZU135"/>
      <c r="KZW135"/>
      <c r="KZY135"/>
      <c r="LAA135"/>
      <c r="LAC135"/>
      <c r="LAE135"/>
      <c r="LAG135"/>
      <c r="LAI135"/>
      <c r="LAK135"/>
      <c r="LAM135"/>
      <c r="LAO135"/>
      <c r="LAQ135"/>
      <c r="LAS135"/>
      <c r="LAU135"/>
      <c r="LAW135"/>
      <c r="LAY135"/>
      <c r="LBA135"/>
      <c r="LBC135"/>
      <c r="LBE135"/>
      <c r="LBG135"/>
      <c r="LBI135"/>
      <c r="LBK135"/>
      <c r="LBM135"/>
      <c r="LBO135"/>
      <c r="LBQ135"/>
      <c r="LBS135"/>
      <c r="LBU135"/>
      <c r="LBW135"/>
      <c r="LBY135"/>
      <c r="LCA135"/>
      <c r="LCC135"/>
      <c r="LCE135"/>
      <c r="LCG135"/>
      <c r="LCI135"/>
      <c r="LCK135"/>
      <c r="LCM135"/>
      <c r="LCO135"/>
      <c r="LCQ135"/>
      <c r="LCS135"/>
      <c r="LCU135"/>
      <c r="LCW135"/>
      <c r="LCY135"/>
      <c r="LDA135"/>
      <c r="LDC135"/>
      <c r="LDE135"/>
      <c r="LDG135"/>
      <c r="LDI135"/>
      <c r="LDK135"/>
      <c r="LDM135"/>
      <c r="LDO135"/>
      <c r="LDQ135"/>
      <c r="LDS135"/>
      <c r="LDU135"/>
      <c r="LDW135"/>
      <c r="LDY135"/>
      <c r="LEA135"/>
      <c r="LEC135"/>
      <c r="LEE135"/>
      <c r="LEG135"/>
      <c r="LEI135"/>
      <c r="LEK135"/>
      <c r="LEM135"/>
      <c r="LEO135"/>
      <c r="LEQ135"/>
      <c r="LES135"/>
      <c r="LEU135"/>
      <c r="LEW135"/>
      <c r="LEY135"/>
      <c r="LFA135"/>
      <c r="LFC135"/>
      <c r="LFE135"/>
      <c r="LFG135"/>
      <c r="LFI135"/>
      <c r="LFK135"/>
      <c r="LFM135"/>
      <c r="LFO135"/>
      <c r="LFQ135"/>
      <c r="LFS135"/>
      <c r="LFU135"/>
      <c r="LFW135"/>
      <c r="LFY135"/>
      <c r="LGA135"/>
      <c r="LGC135"/>
      <c r="LGE135"/>
      <c r="LGG135"/>
      <c r="LGI135"/>
      <c r="LGK135"/>
      <c r="LGM135"/>
      <c r="LGO135"/>
      <c r="LGQ135"/>
      <c r="LGS135"/>
      <c r="LGU135"/>
      <c r="LGW135"/>
      <c r="LGY135"/>
      <c r="LHA135"/>
      <c r="LHC135"/>
      <c r="LHE135"/>
      <c r="LHG135"/>
      <c r="LHI135"/>
      <c r="LHK135"/>
      <c r="LHM135"/>
      <c r="LHO135"/>
      <c r="LHQ135"/>
      <c r="LHS135"/>
      <c r="LHU135"/>
      <c r="LHW135"/>
      <c r="LHY135"/>
      <c r="LIA135"/>
      <c r="LIC135"/>
      <c r="LIE135"/>
      <c r="LIG135"/>
      <c r="LII135"/>
      <c r="LIK135"/>
      <c r="LIM135"/>
      <c r="LIO135"/>
      <c r="LIQ135"/>
      <c r="LIS135"/>
      <c r="LIU135"/>
      <c r="LIW135"/>
      <c r="LIY135"/>
      <c r="LJA135"/>
      <c r="LJC135"/>
      <c r="LJE135"/>
      <c r="LJG135"/>
      <c r="LJI135"/>
      <c r="LJK135"/>
      <c r="LJM135"/>
      <c r="LJO135"/>
      <c r="LJQ135"/>
      <c r="LJS135"/>
      <c r="LJU135"/>
      <c r="LJW135"/>
      <c r="LJY135"/>
      <c r="LKA135"/>
      <c r="LKC135"/>
      <c r="LKE135"/>
      <c r="LKG135"/>
      <c r="LKI135"/>
      <c r="LKK135"/>
      <c r="LKM135"/>
      <c r="LKO135"/>
      <c r="LKQ135"/>
      <c r="LKS135"/>
      <c r="LKU135"/>
      <c r="LKW135"/>
      <c r="LKY135"/>
      <c r="LLA135"/>
      <c r="LLC135"/>
      <c r="LLE135"/>
      <c r="LLG135"/>
      <c r="LLI135"/>
      <c r="LLK135"/>
      <c r="LLM135"/>
      <c r="LLO135"/>
      <c r="LLQ135"/>
      <c r="LLS135"/>
      <c r="LLU135"/>
      <c r="LLW135"/>
      <c r="LLY135"/>
      <c r="LMA135"/>
      <c r="LMC135"/>
      <c r="LME135"/>
      <c r="LMG135"/>
      <c r="LMI135"/>
      <c r="LMK135"/>
      <c r="LMM135"/>
      <c r="LMO135"/>
      <c r="LMQ135"/>
      <c r="LMS135"/>
      <c r="LMU135"/>
      <c r="LMW135"/>
      <c r="LMY135"/>
      <c r="LNA135"/>
      <c r="LNC135"/>
      <c r="LNE135"/>
      <c r="LNG135"/>
      <c r="LNI135"/>
      <c r="LNK135"/>
      <c r="LNM135"/>
      <c r="LNO135"/>
      <c r="LNQ135"/>
      <c r="LNS135"/>
      <c r="LNU135"/>
      <c r="LNW135"/>
      <c r="LNY135"/>
      <c r="LOA135"/>
      <c r="LOC135"/>
      <c r="LOE135"/>
      <c r="LOG135"/>
      <c r="LOI135"/>
      <c r="LOK135"/>
      <c r="LOM135"/>
      <c r="LOO135"/>
      <c r="LOQ135"/>
      <c r="LOS135"/>
      <c r="LOU135"/>
      <c r="LOW135"/>
      <c r="LOY135"/>
      <c r="LPA135"/>
      <c r="LPC135"/>
      <c r="LPE135"/>
      <c r="LPG135"/>
      <c r="LPI135"/>
      <c r="LPK135"/>
      <c r="LPM135"/>
      <c r="LPO135"/>
      <c r="LPQ135"/>
      <c r="LPS135"/>
      <c r="LPU135"/>
      <c r="LPW135"/>
      <c r="LPY135"/>
      <c r="LQA135"/>
      <c r="LQC135"/>
      <c r="LQE135"/>
      <c r="LQG135"/>
      <c r="LQI135"/>
      <c r="LQK135"/>
      <c r="LQM135"/>
      <c r="LQO135"/>
      <c r="LQQ135"/>
      <c r="LQS135"/>
      <c r="LQU135"/>
      <c r="LQW135"/>
      <c r="LQY135"/>
      <c r="LRA135"/>
      <c r="LRC135"/>
      <c r="LRE135"/>
      <c r="LRG135"/>
      <c r="LRI135"/>
      <c r="LRK135"/>
      <c r="LRM135"/>
      <c r="LRO135"/>
      <c r="LRQ135"/>
      <c r="LRS135"/>
      <c r="LRU135"/>
      <c r="LRW135"/>
      <c r="LRY135"/>
      <c r="LSA135"/>
      <c r="LSC135"/>
      <c r="LSE135"/>
      <c r="LSG135"/>
      <c r="LSI135"/>
      <c r="LSK135"/>
      <c r="LSM135"/>
      <c r="LSO135"/>
      <c r="LSQ135"/>
      <c r="LSS135"/>
      <c r="LSU135"/>
      <c r="LSW135"/>
      <c r="LSY135"/>
      <c r="LTA135"/>
      <c r="LTC135"/>
      <c r="LTE135"/>
      <c r="LTG135"/>
      <c r="LTI135"/>
      <c r="LTK135"/>
      <c r="LTM135"/>
      <c r="LTO135"/>
      <c r="LTQ135"/>
      <c r="LTS135"/>
      <c r="LTU135"/>
      <c r="LTW135"/>
      <c r="LTY135"/>
      <c r="LUA135"/>
      <c r="LUC135"/>
      <c r="LUE135"/>
      <c r="LUG135"/>
      <c r="LUI135"/>
      <c r="LUK135"/>
      <c r="LUM135"/>
      <c r="LUO135"/>
      <c r="LUQ135"/>
      <c r="LUS135"/>
      <c r="LUU135"/>
      <c r="LUW135"/>
      <c r="LUY135"/>
      <c r="LVA135"/>
      <c r="LVC135"/>
      <c r="LVE135"/>
      <c r="LVG135"/>
      <c r="LVI135"/>
      <c r="LVK135"/>
      <c r="LVM135"/>
      <c r="LVO135"/>
      <c r="LVQ135"/>
      <c r="LVS135"/>
      <c r="LVU135"/>
      <c r="LVW135"/>
      <c r="LVY135"/>
      <c r="LWA135"/>
      <c r="LWC135"/>
      <c r="LWE135"/>
      <c r="LWG135"/>
      <c r="LWI135"/>
      <c r="LWK135"/>
      <c r="LWM135"/>
      <c r="LWO135"/>
      <c r="LWQ135"/>
      <c r="LWS135"/>
      <c r="LWU135"/>
      <c r="LWW135"/>
      <c r="LWY135"/>
      <c r="LXA135"/>
      <c r="LXC135"/>
      <c r="LXE135"/>
      <c r="LXG135"/>
      <c r="LXI135"/>
      <c r="LXK135"/>
      <c r="LXM135"/>
      <c r="LXO135"/>
      <c r="LXQ135"/>
      <c r="LXS135"/>
      <c r="LXU135"/>
      <c r="LXW135"/>
      <c r="LXY135"/>
      <c r="LYA135"/>
      <c r="LYC135"/>
      <c r="LYE135"/>
      <c r="LYG135"/>
      <c r="LYI135"/>
      <c r="LYK135"/>
      <c r="LYM135"/>
      <c r="LYO135"/>
      <c r="LYQ135"/>
      <c r="LYS135"/>
      <c r="LYU135"/>
      <c r="LYW135"/>
      <c r="LYY135"/>
      <c r="LZA135"/>
      <c r="LZC135"/>
      <c r="LZE135"/>
      <c r="LZG135"/>
      <c r="LZI135"/>
      <c r="LZK135"/>
      <c r="LZM135"/>
      <c r="LZO135"/>
      <c r="LZQ135"/>
      <c r="LZS135"/>
      <c r="LZU135"/>
      <c r="LZW135"/>
      <c r="LZY135"/>
      <c r="MAA135"/>
      <c r="MAC135"/>
      <c r="MAE135"/>
      <c r="MAG135"/>
      <c r="MAI135"/>
      <c r="MAK135"/>
      <c r="MAM135"/>
      <c r="MAO135"/>
      <c r="MAQ135"/>
      <c r="MAS135"/>
      <c r="MAU135"/>
      <c r="MAW135"/>
      <c r="MAY135"/>
      <c r="MBA135"/>
      <c r="MBC135"/>
      <c r="MBE135"/>
      <c r="MBG135"/>
      <c r="MBI135"/>
      <c r="MBK135"/>
      <c r="MBM135"/>
      <c r="MBO135"/>
      <c r="MBQ135"/>
      <c r="MBS135"/>
      <c r="MBU135"/>
      <c r="MBW135"/>
      <c r="MBY135"/>
      <c r="MCA135"/>
      <c r="MCC135"/>
      <c r="MCE135"/>
      <c r="MCG135"/>
      <c r="MCI135"/>
      <c r="MCK135"/>
      <c r="MCM135"/>
      <c r="MCO135"/>
      <c r="MCQ135"/>
      <c r="MCS135"/>
      <c r="MCU135"/>
      <c r="MCW135"/>
      <c r="MCY135"/>
      <c r="MDA135"/>
      <c r="MDC135"/>
      <c r="MDE135"/>
      <c r="MDG135"/>
      <c r="MDI135"/>
      <c r="MDK135"/>
      <c r="MDM135"/>
      <c r="MDO135"/>
      <c r="MDQ135"/>
      <c r="MDS135"/>
      <c r="MDU135"/>
      <c r="MDW135"/>
      <c r="MDY135"/>
      <c r="MEA135"/>
      <c r="MEC135"/>
      <c r="MEE135"/>
      <c r="MEG135"/>
      <c r="MEI135"/>
      <c r="MEK135"/>
      <c r="MEM135"/>
      <c r="MEO135"/>
      <c r="MEQ135"/>
      <c r="MES135"/>
      <c r="MEU135"/>
      <c r="MEW135"/>
      <c r="MEY135"/>
      <c r="MFA135"/>
      <c r="MFC135"/>
      <c r="MFE135"/>
      <c r="MFG135"/>
      <c r="MFI135"/>
      <c r="MFK135"/>
      <c r="MFM135"/>
      <c r="MFO135"/>
      <c r="MFQ135"/>
      <c r="MFS135"/>
      <c r="MFU135"/>
      <c r="MFW135"/>
      <c r="MFY135"/>
      <c r="MGA135"/>
      <c r="MGC135"/>
      <c r="MGE135"/>
      <c r="MGG135"/>
      <c r="MGI135"/>
      <c r="MGK135"/>
      <c r="MGM135"/>
      <c r="MGO135"/>
      <c r="MGQ135"/>
      <c r="MGS135"/>
      <c r="MGU135"/>
      <c r="MGW135"/>
      <c r="MGY135"/>
      <c r="MHA135"/>
      <c r="MHC135"/>
      <c r="MHE135"/>
      <c r="MHG135"/>
      <c r="MHI135"/>
      <c r="MHK135"/>
      <c r="MHM135"/>
      <c r="MHO135"/>
      <c r="MHQ135"/>
      <c r="MHS135"/>
      <c r="MHU135"/>
      <c r="MHW135"/>
      <c r="MHY135"/>
      <c r="MIA135"/>
      <c r="MIC135"/>
      <c r="MIE135"/>
      <c r="MIG135"/>
      <c r="MII135"/>
      <c r="MIK135"/>
      <c r="MIM135"/>
      <c r="MIO135"/>
      <c r="MIQ135"/>
      <c r="MIS135"/>
      <c r="MIU135"/>
      <c r="MIW135"/>
      <c r="MIY135"/>
      <c r="MJA135"/>
      <c r="MJC135"/>
      <c r="MJE135"/>
      <c r="MJG135"/>
      <c r="MJI135"/>
      <c r="MJK135"/>
      <c r="MJM135"/>
      <c r="MJO135"/>
      <c r="MJQ135"/>
      <c r="MJS135"/>
      <c r="MJU135"/>
      <c r="MJW135"/>
      <c r="MJY135"/>
      <c r="MKA135"/>
      <c r="MKC135"/>
      <c r="MKE135"/>
      <c r="MKG135"/>
      <c r="MKI135"/>
      <c r="MKK135"/>
      <c r="MKM135"/>
      <c r="MKO135"/>
      <c r="MKQ135"/>
      <c r="MKS135"/>
      <c r="MKU135"/>
      <c r="MKW135"/>
      <c r="MKY135"/>
      <c r="MLA135"/>
      <c r="MLC135"/>
      <c r="MLE135"/>
      <c r="MLG135"/>
      <c r="MLI135"/>
      <c r="MLK135"/>
      <c r="MLM135"/>
      <c r="MLO135"/>
      <c r="MLQ135"/>
      <c r="MLS135"/>
      <c r="MLU135"/>
      <c r="MLW135"/>
      <c r="MLY135"/>
      <c r="MMA135"/>
      <c r="MMC135"/>
      <c r="MME135"/>
      <c r="MMG135"/>
      <c r="MMI135"/>
      <c r="MMK135"/>
      <c r="MMM135"/>
      <c r="MMO135"/>
      <c r="MMQ135"/>
      <c r="MMS135"/>
      <c r="MMU135"/>
      <c r="MMW135"/>
      <c r="MMY135"/>
      <c r="MNA135"/>
      <c r="MNC135"/>
      <c r="MNE135"/>
      <c r="MNG135"/>
      <c r="MNI135"/>
      <c r="MNK135"/>
      <c r="MNM135"/>
      <c r="MNO135"/>
      <c r="MNQ135"/>
      <c r="MNS135"/>
      <c r="MNU135"/>
      <c r="MNW135"/>
      <c r="MNY135"/>
      <c r="MOA135"/>
      <c r="MOC135"/>
      <c r="MOE135"/>
      <c r="MOG135"/>
      <c r="MOI135"/>
      <c r="MOK135"/>
      <c r="MOM135"/>
      <c r="MOO135"/>
      <c r="MOQ135"/>
      <c r="MOS135"/>
      <c r="MOU135"/>
      <c r="MOW135"/>
      <c r="MOY135"/>
      <c r="MPA135"/>
      <c r="MPC135"/>
      <c r="MPE135"/>
      <c r="MPG135"/>
      <c r="MPI135"/>
      <c r="MPK135"/>
      <c r="MPM135"/>
      <c r="MPO135"/>
      <c r="MPQ135"/>
      <c r="MPS135"/>
      <c r="MPU135"/>
      <c r="MPW135"/>
      <c r="MPY135"/>
      <c r="MQA135"/>
      <c r="MQC135"/>
      <c r="MQE135"/>
      <c r="MQG135"/>
      <c r="MQI135"/>
      <c r="MQK135"/>
      <c r="MQM135"/>
      <c r="MQO135"/>
      <c r="MQQ135"/>
      <c r="MQS135"/>
      <c r="MQU135"/>
      <c r="MQW135"/>
      <c r="MQY135"/>
      <c r="MRA135"/>
      <c r="MRC135"/>
      <c r="MRE135"/>
      <c r="MRG135"/>
      <c r="MRI135"/>
      <c r="MRK135"/>
      <c r="MRM135"/>
      <c r="MRO135"/>
      <c r="MRQ135"/>
      <c r="MRS135"/>
      <c r="MRU135"/>
      <c r="MRW135"/>
      <c r="MRY135"/>
      <c r="MSA135"/>
      <c r="MSC135"/>
      <c r="MSE135"/>
      <c r="MSG135"/>
      <c r="MSI135"/>
      <c r="MSK135"/>
      <c r="MSM135"/>
      <c r="MSO135"/>
      <c r="MSQ135"/>
      <c r="MSS135"/>
      <c r="MSU135"/>
      <c r="MSW135"/>
      <c r="MSY135"/>
      <c r="MTA135"/>
      <c r="MTC135"/>
      <c r="MTE135"/>
      <c r="MTG135"/>
      <c r="MTI135"/>
      <c r="MTK135"/>
      <c r="MTM135"/>
      <c r="MTO135"/>
      <c r="MTQ135"/>
      <c r="MTS135"/>
      <c r="MTU135"/>
      <c r="MTW135"/>
      <c r="MTY135"/>
      <c r="MUA135"/>
      <c r="MUC135"/>
      <c r="MUE135"/>
      <c r="MUG135"/>
      <c r="MUI135"/>
      <c r="MUK135"/>
      <c r="MUM135"/>
      <c r="MUO135"/>
      <c r="MUQ135"/>
      <c r="MUS135"/>
      <c r="MUU135"/>
      <c r="MUW135"/>
      <c r="MUY135"/>
      <c r="MVA135"/>
      <c r="MVC135"/>
      <c r="MVE135"/>
      <c r="MVG135"/>
      <c r="MVI135"/>
      <c r="MVK135"/>
      <c r="MVM135"/>
      <c r="MVO135"/>
      <c r="MVQ135"/>
      <c r="MVS135"/>
      <c r="MVU135"/>
      <c r="MVW135"/>
      <c r="MVY135"/>
      <c r="MWA135"/>
      <c r="MWC135"/>
      <c r="MWE135"/>
      <c r="MWG135"/>
      <c r="MWI135"/>
      <c r="MWK135"/>
      <c r="MWM135"/>
      <c r="MWO135"/>
      <c r="MWQ135"/>
      <c r="MWS135"/>
      <c r="MWU135"/>
      <c r="MWW135"/>
      <c r="MWY135"/>
      <c r="MXA135"/>
      <c r="MXC135"/>
      <c r="MXE135"/>
      <c r="MXG135"/>
      <c r="MXI135"/>
      <c r="MXK135"/>
      <c r="MXM135"/>
      <c r="MXO135"/>
      <c r="MXQ135"/>
      <c r="MXS135"/>
      <c r="MXU135"/>
      <c r="MXW135"/>
      <c r="MXY135"/>
      <c r="MYA135"/>
      <c r="MYC135"/>
      <c r="MYE135"/>
      <c r="MYG135"/>
      <c r="MYI135"/>
      <c r="MYK135"/>
      <c r="MYM135"/>
      <c r="MYO135"/>
      <c r="MYQ135"/>
      <c r="MYS135"/>
      <c r="MYU135"/>
      <c r="MYW135"/>
      <c r="MYY135"/>
      <c r="MZA135"/>
      <c r="MZC135"/>
      <c r="MZE135"/>
      <c r="MZG135"/>
      <c r="MZI135"/>
      <c r="MZK135"/>
      <c r="MZM135"/>
      <c r="MZO135"/>
      <c r="MZQ135"/>
      <c r="MZS135"/>
      <c r="MZU135"/>
      <c r="MZW135"/>
      <c r="MZY135"/>
      <c r="NAA135"/>
      <c r="NAC135"/>
      <c r="NAE135"/>
      <c r="NAG135"/>
      <c r="NAI135"/>
      <c r="NAK135"/>
      <c r="NAM135"/>
      <c r="NAO135"/>
      <c r="NAQ135"/>
      <c r="NAS135"/>
      <c r="NAU135"/>
      <c r="NAW135"/>
      <c r="NAY135"/>
      <c r="NBA135"/>
      <c r="NBC135"/>
      <c r="NBE135"/>
      <c r="NBG135"/>
      <c r="NBI135"/>
      <c r="NBK135"/>
      <c r="NBM135"/>
      <c r="NBO135"/>
      <c r="NBQ135"/>
      <c r="NBS135"/>
      <c r="NBU135"/>
      <c r="NBW135"/>
      <c r="NBY135"/>
      <c r="NCA135"/>
      <c r="NCC135"/>
      <c r="NCE135"/>
      <c r="NCG135"/>
      <c r="NCI135"/>
      <c r="NCK135"/>
      <c r="NCM135"/>
      <c r="NCO135"/>
      <c r="NCQ135"/>
      <c r="NCS135"/>
      <c r="NCU135"/>
      <c r="NCW135"/>
      <c r="NCY135"/>
      <c r="NDA135"/>
      <c r="NDC135"/>
      <c r="NDE135"/>
      <c r="NDG135"/>
      <c r="NDI135"/>
      <c r="NDK135"/>
      <c r="NDM135"/>
      <c r="NDO135"/>
      <c r="NDQ135"/>
      <c r="NDS135"/>
      <c r="NDU135"/>
      <c r="NDW135"/>
      <c r="NDY135"/>
      <c r="NEA135"/>
      <c r="NEC135"/>
      <c r="NEE135"/>
      <c r="NEG135"/>
      <c r="NEI135"/>
      <c r="NEK135"/>
      <c r="NEM135"/>
      <c r="NEO135"/>
      <c r="NEQ135"/>
      <c r="NES135"/>
      <c r="NEU135"/>
      <c r="NEW135"/>
      <c r="NEY135"/>
      <c r="NFA135"/>
      <c r="NFC135"/>
      <c r="NFE135"/>
      <c r="NFG135"/>
      <c r="NFI135"/>
      <c r="NFK135"/>
      <c r="NFM135"/>
      <c r="NFO135"/>
      <c r="NFQ135"/>
      <c r="NFS135"/>
      <c r="NFU135"/>
      <c r="NFW135"/>
      <c r="NFY135"/>
      <c r="NGA135"/>
      <c r="NGC135"/>
      <c r="NGE135"/>
      <c r="NGG135"/>
      <c r="NGI135"/>
      <c r="NGK135"/>
      <c r="NGM135"/>
      <c r="NGO135"/>
      <c r="NGQ135"/>
      <c r="NGS135"/>
      <c r="NGU135"/>
      <c r="NGW135"/>
      <c r="NGY135"/>
      <c r="NHA135"/>
      <c r="NHC135"/>
      <c r="NHE135"/>
      <c r="NHG135"/>
      <c r="NHI135"/>
      <c r="NHK135"/>
      <c r="NHM135"/>
      <c r="NHO135"/>
      <c r="NHQ135"/>
      <c r="NHS135"/>
      <c r="NHU135"/>
      <c r="NHW135"/>
      <c r="NHY135"/>
      <c r="NIA135"/>
      <c r="NIC135"/>
      <c r="NIE135"/>
      <c r="NIG135"/>
      <c r="NII135"/>
      <c r="NIK135"/>
      <c r="NIM135"/>
      <c r="NIO135"/>
      <c r="NIQ135"/>
      <c r="NIS135"/>
      <c r="NIU135"/>
      <c r="NIW135"/>
      <c r="NIY135"/>
      <c r="NJA135"/>
      <c r="NJC135"/>
      <c r="NJE135"/>
      <c r="NJG135"/>
      <c r="NJI135"/>
      <c r="NJK135"/>
      <c r="NJM135"/>
      <c r="NJO135"/>
      <c r="NJQ135"/>
      <c r="NJS135"/>
      <c r="NJU135"/>
      <c r="NJW135"/>
      <c r="NJY135"/>
      <c r="NKA135"/>
      <c r="NKC135"/>
      <c r="NKE135"/>
      <c r="NKG135"/>
      <c r="NKI135"/>
      <c r="NKK135"/>
      <c r="NKM135"/>
      <c r="NKO135"/>
      <c r="NKQ135"/>
      <c r="NKS135"/>
      <c r="NKU135"/>
      <c r="NKW135"/>
      <c r="NKY135"/>
      <c r="NLA135"/>
      <c r="NLC135"/>
      <c r="NLE135"/>
      <c r="NLG135"/>
      <c r="NLI135"/>
      <c r="NLK135"/>
      <c r="NLM135"/>
      <c r="NLO135"/>
      <c r="NLQ135"/>
      <c r="NLS135"/>
      <c r="NLU135"/>
      <c r="NLW135"/>
      <c r="NLY135"/>
      <c r="NMA135"/>
      <c r="NMC135"/>
      <c r="NME135"/>
      <c r="NMG135"/>
      <c r="NMI135"/>
      <c r="NMK135"/>
      <c r="NMM135"/>
      <c r="NMO135"/>
      <c r="NMQ135"/>
      <c r="NMS135"/>
      <c r="NMU135"/>
      <c r="NMW135"/>
      <c r="NMY135"/>
      <c r="NNA135"/>
      <c r="NNC135"/>
      <c r="NNE135"/>
      <c r="NNG135"/>
      <c r="NNI135"/>
      <c r="NNK135"/>
      <c r="NNM135"/>
      <c r="NNO135"/>
      <c r="NNQ135"/>
      <c r="NNS135"/>
      <c r="NNU135"/>
      <c r="NNW135"/>
      <c r="NNY135"/>
      <c r="NOA135"/>
      <c r="NOC135"/>
      <c r="NOE135"/>
      <c r="NOG135"/>
      <c r="NOI135"/>
      <c r="NOK135"/>
      <c r="NOM135"/>
      <c r="NOO135"/>
      <c r="NOQ135"/>
      <c r="NOS135"/>
      <c r="NOU135"/>
      <c r="NOW135"/>
      <c r="NOY135"/>
      <c r="NPA135"/>
      <c r="NPC135"/>
      <c r="NPE135"/>
      <c r="NPG135"/>
      <c r="NPI135"/>
      <c r="NPK135"/>
      <c r="NPM135"/>
      <c r="NPO135"/>
      <c r="NPQ135"/>
      <c r="NPS135"/>
      <c r="NPU135"/>
      <c r="NPW135"/>
      <c r="NPY135"/>
      <c r="NQA135"/>
      <c r="NQC135"/>
      <c r="NQE135"/>
      <c r="NQG135"/>
      <c r="NQI135"/>
      <c r="NQK135"/>
      <c r="NQM135"/>
      <c r="NQO135"/>
      <c r="NQQ135"/>
      <c r="NQS135"/>
      <c r="NQU135"/>
      <c r="NQW135"/>
      <c r="NQY135"/>
      <c r="NRA135"/>
      <c r="NRC135"/>
      <c r="NRE135"/>
      <c r="NRG135"/>
      <c r="NRI135"/>
      <c r="NRK135"/>
      <c r="NRM135"/>
      <c r="NRO135"/>
      <c r="NRQ135"/>
      <c r="NRS135"/>
      <c r="NRU135"/>
      <c r="NRW135"/>
      <c r="NRY135"/>
      <c r="NSA135"/>
      <c r="NSC135"/>
      <c r="NSE135"/>
      <c r="NSG135"/>
      <c r="NSI135"/>
      <c r="NSK135"/>
      <c r="NSM135"/>
      <c r="NSO135"/>
      <c r="NSQ135"/>
      <c r="NSS135"/>
      <c r="NSU135"/>
      <c r="NSW135"/>
      <c r="NSY135"/>
      <c r="NTA135"/>
      <c r="NTC135"/>
      <c r="NTE135"/>
      <c r="NTG135"/>
      <c r="NTI135"/>
      <c r="NTK135"/>
      <c r="NTM135"/>
      <c r="NTO135"/>
      <c r="NTQ135"/>
      <c r="NTS135"/>
      <c r="NTU135"/>
      <c r="NTW135"/>
      <c r="NTY135"/>
      <c r="NUA135"/>
      <c r="NUC135"/>
      <c r="NUE135"/>
      <c r="NUG135"/>
      <c r="NUI135"/>
      <c r="NUK135"/>
      <c r="NUM135"/>
      <c r="NUO135"/>
      <c r="NUQ135"/>
      <c r="NUS135"/>
      <c r="NUU135"/>
      <c r="NUW135"/>
      <c r="NUY135"/>
      <c r="NVA135"/>
      <c r="NVC135"/>
      <c r="NVE135"/>
      <c r="NVG135"/>
      <c r="NVI135"/>
      <c r="NVK135"/>
      <c r="NVM135"/>
      <c r="NVO135"/>
      <c r="NVQ135"/>
      <c r="NVS135"/>
      <c r="NVU135"/>
      <c r="NVW135"/>
      <c r="NVY135"/>
      <c r="NWA135"/>
      <c r="NWC135"/>
      <c r="NWE135"/>
      <c r="NWG135"/>
      <c r="NWI135"/>
      <c r="NWK135"/>
      <c r="NWM135"/>
      <c r="NWO135"/>
      <c r="NWQ135"/>
      <c r="NWS135"/>
      <c r="NWU135"/>
      <c r="NWW135"/>
      <c r="NWY135"/>
      <c r="NXA135"/>
      <c r="NXC135"/>
      <c r="NXE135"/>
      <c r="NXG135"/>
      <c r="NXI135"/>
      <c r="NXK135"/>
      <c r="NXM135"/>
      <c r="NXO135"/>
      <c r="NXQ135"/>
      <c r="NXS135"/>
      <c r="NXU135"/>
      <c r="NXW135"/>
      <c r="NXY135"/>
      <c r="NYA135"/>
      <c r="NYC135"/>
      <c r="NYE135"/>
      <c r="NYG135"/>
      <c r="NYI135"/>
      <c r="NYK135"/>
      <c r="NYM135"/>
      <c r="NYO135"/>
      <c r="NYQ135"/>
      <c r="NYS135"/>
      <c r="NYU135"/>
      <c r="NYW135"/>
      <c r="NYY135"/>
      <c r="NZA135"/>
      <c r="NZC135"/>
      <c r="NZE135"/>
      <c r="NZG135"/>
      <c r="NZI135"/>
      <c r="NZK135"/>
      <c r="NZM135"/>
      <c r="NZO135"/>
      <c r="NZQ135"/>
      <c r="NZS135"/>
      <c r="NZU135"/>
      <c r="NZW135"/>
      <c r="NZY135"/>
      <c r="OAA135"/>
      <c r="OAC135"/>
      <c r="OAE135"/>
      <c r="OAG135"/>
      <c r="OAI135"/>
      <c r="OAK135"/>
      <c r="OAM135"/>
      <c r="OAO135"/>
      <c r="OAQ135"/>
      <c r="OAS135"/>
      <c r="OAU135"/>
      <c r="OAW135"/>
      <c r="OAY135"/>
      <c r="OBA135"/>
      <c r="OBC135"/>
      <c r="OBE135"/>
      <c r="OBG135"/>
      <c r="OBI135"/>
      <c r="OBK135"/>
      <c r="OBM135"/>
      <c r="OBO135"/>
      <c r="OBQ135"/>
      <c r="OBS135"/>
      <c r="OBU135"/>
      <c r="OBW135"/>
      <c r="OBY135"/>
      <c r="OCA135"/>
      <c r="OCC135"/>
      <c r="OCE135"/>
      <c r="OCG135"/>
      <c r="OCI135"/>
      <c r="OCK135"/>
      <c r="OCM135"/>
      <c r="OCO135"/>
      <c r="OCQ135"/>
      <c r="OCS135"/>
      <c r="OCU135"/>
      <c r="OCW135"/>
      <c r="OCY135"/>
      <c r="ODA135"/>
      <c r="ODC135"/>
      <c r="ODE135"/>
      <c r="ODG135"/>
      <c r="ODI135"/>
      <c r="ODK135"/>
      <c r="ODM135"/>
      <c r="ODO135"/>
      <c r="ODQ135"/>
      <c r="ODS135"/>
      <c r="ODU135"/>
      <c r="ODW135"/>
      <c r="ODY135"/>
      <c r="OEA135"/>
      <c r="OEC135"/>
      <c r="OEE135"/>
      <c r="OEG135"/>
      <c r="OEI135"/>
      <c r="OEK135"/>
      <c r="OEM135"/>
      <c r="OEO135"/>
      <c r="OEQ135"/>
      <c r="OES135"/>
      <c r="OEU135"/>
      <c r="OEW135"/>
      <c r="OEY135"/>
      <c r="OFA135"/>
      <c r="OFC135"/>
      <c r="OFE135"/>
      <c r="OFG135"/>
      <c r="OFI135"/>
      <c r="OFK135"/>
      <c r="OFM135"/>
      <c r="OFO135"/>
      <c r="OFQ135"/>
      <c r="OFS135"/>
      <c r="OFU135"/>
      <c r="OFW135"/>
      <c r="OFY135"/>
      <c r="OGA135"/>
      <c r="OGC135"/>
      <c r="OGE135"/>
      <c r="OGG135"/>
      <c r="OGI135"/>
      <c r="OGK135"/>
      <c r="OGM135"/>
      <c r="OGO135"/>
      <c r="OGQ135"/>
      <c r="OGS135"/>
      <c r="OGU135"/>
      <c r="OGW135"/>
      <c r="OGY135"/>
      <c r="OHA135"/>
      <c r="OHC135"/>
      <c r="OHE135"/>
      <c r="OHG135"/>
      <c r="OHI135"/>
      <c r="OHK135"/>
      <c r="OHM135"/>
      <c r="OHO135"/>
      <c r="OHQ135"/>
      <c r="OHS135"/>
      <c r="OHU135"/>
      <c r="OHW135"/>
      <c r="OHY135"/>
      <c r="OIA135"/>
      <c r="OIC135"/>
      <c r="OIE135"/>
      <c r="OIG135"/>
      <c r="OII135"/>
      <c r="OIK135"/>
      <c r="OIM135"/>
      <c r="OIO135"/>
      <c r="OIQ135"/>
      <c r="OIS135"/>
      <c r="OIU135"/>
      <c r="OIW135"/>
      <c r="OIY135"/>
      <c r="OJA135"/>
      <c r="OJC135"/>
      <c r="OJE135"/>
      <c r="OJG135"/>
      <c r="OJI135"/>
      <c r="OJK135"/>
      <c r="OJM135"/>
      <c r="OJO135"/>
      <c r="OJQ135"/>
      <c r="OJS135"/>
      <c r="OJU135"/>
      <c r="OJW135"/>
      <c r="OJY135"/>
      <c r="OKA135"/>
      <c r="OKC135"/>
      <c r="OKE135"/>
      <c r="OKG135"/>
      <c r="OKI135"/>
      <c r="OKK135"/>
      <c r="OKM135"/>
      <c r="OKO135"/>
      <c r="OKQ135"/>
      <c r="OKS135"/>
      <c r="OKU135"/>
      <c r="OKW135"/>
      <c r="OKY135"/>
      <c r="OLA135"/>
      <c r="OLC135"/>
      <c r="OLE135"/>
      <c r="OLG135"/>
      <c r="OLI135"/>
      <c r="OLK135"/>
      <c r="OLM135"/>
      <c r="OLO135"/>
      <c r="OLQ135"/>
      <c r="OLS135"/>
      <c r="OLU135"/>
      <c r="OLW135"/>
      <c r="OLY135"/>
      <c r="OMA135"/>
      <c r="OMC135"/>
      <c r="OME135"/>
      <c r="OMG135"/>
      <c r="OMI135"/>
      <c r="OMK135"/>
      <c r="OMM135"/>
      <c r="OMO135"/>
      <c r="OMQ135"/>
      <c r="OMS135"/>
      <c r="OMU135"/>
      <c r="OMW135"/>
      <c r="OMY135"/>
      <c r="ONA135"/>
      <c r="ONC135"/>
      <c r="ONE135"/>
      <c r="ONG135"/>
      <c r="ONI135"/>
      <c r="ONK135"/>
      <c r="ONM135"/>
      <c r="ONO135"/>
      <c r="ONQ135"/>
      <c r="ONS135"/>
      <c r="ONU135"/>
      <c r="ONW135"/>
      <c r="ONY135"/>
      <c r="OOA135"/>
      <c r="OOC135"/>
      <c r="OOE135"/>
      <c r="OOG135"/>
      <c r="OOI135"/>
      <c r="OOK135"/>
      <c r="OOM135"/>
      <c r="OOO135"/>
      <c r="OOQ135"/>
      <c r="OOS135"/>
      <c r="OOU135"/>
      <c r="OOW135"/>
      <c r="OOY135"/>
      <c r="OPA135"/>
      <c r="OPC135"/>
      <c r="OPE135"/>
      <c r="OPG135"/>
      <c r="OPI135"/>
      <c r="OPK135"/>
      <c r="OPM135"/>
      <c r="OPO135"/>
      <c r="OPQ135"/>
      <c r="OPS135"/>
      <c r="OPU135"/>
      <c r="OPW135"/>
      <c r="OPY135"/>
      <c r="OQA135"/>
      <c r="OQC135"/>
      <c r="OQE135"/>
      <c r="OQG135"/>
      <c r="OQI135"/>
      <c r="OQK135"/>
      <c r="OQM135"/>
      <c r="OQO135"/>
      <c r="OQQ135"/>
      <c r="OQS135"/>
      <c r="OQU135"/>
      <c r="OQW135"/>
      <c r="OQY135"/>
      <c r="ORA135"/>
      <c r="ORC135"/>
      <c r="ORE135"/>
      <c r="ORG135"/>
      <c r="ORI135"/>
      <c r="ORK135"/>
      <c r="ORM135"/>
      <c r="ORO135"/>
      <c r="ORQ135"/>
      <c r="ORS135"/>
      <c r="ORU135"/>
      <c r="ORW135"/>
      <c r="ORY135"/>
      <c r="OSA135"/>
      <c r="OSC135"/>
      <c r="OSE135"/>
      <c r="OSG135"/>
      <c r="OSI135"/>
      <c r="OSK135"/>
      <c r="OSM135"/>
      <c r="OSO135"/>
      <c r="OSQ135"/>
      <c r="OSS135"/>
      <c r="OSU135"/>
      <c r="OSW135"/>
      <c r="OSY135"/>
      <c r="OTA135"/>
      <c r="OTC135"/>
      <c r="OTE135"/>
      <c r="OTG135"/>
      <c r="OTI135"/>
      <c r="OTK135"/>
      <c r="OTM135"/>
      <c r="OTO135"/>
      <c r="OTQ135"/>
      <c r="OTS135"/>
      <c r="OTU135"/>
      <c r="OTW135"/>
      <c r="OTY135"/>
      <c r="OUA135"/>
      <c r="OUC135"/>
      <c r="OUE135"/>
      <c r="OUG135"/>
      <c r="OUI135"/>
      <c r="OUK135"/>
      <c r="OUM135"/>
      <c r="OUO135"/>
      <c r="OUQ135"/>
      <c r="OUS135"/>
      <c r="OUU135"/>
      <c r="OUW135"/>
      <c r="OUY135"/>
      <c r="OVA135"/>
      <c r="OVC135"/>
      <c r="OVE135"/>
      <c r="OVG135"/>
      <c r="OVI135"/>
      <c r="OVK135"/>
      <c r="OVM135"/>
      <c r="OVO135"/>
      <c r="OVQ135"/>
      <c r="OVS135"/>
      <c r="OVU135"/>
      <c r="OVW135"/>
      <c r="OVY135"/>
      <c r="OWA135"/>
      <c r="OWC135"/>
      <c r="OWE135"/>
      <c r="OWG135"/>
      <c r="OWI135"/>
      <c r="OWK135"/>
      <c r="OWM135"/>
      <c r="OWO135"/>
      <c r="OWQ135"/>
      <c r="OWS135"/>
      <c r="OWU135"/>
      <c r="OWW135"/>
      <c r="OWY135"/>
      <c r="OXA135"/>
      <c r="OXC135"/>
      <c r="OXE135"/>
      <c r="OXG135"/>
      <c r="OXI135"/>
      <c r="OXK135"/>
      <c r="OXM135"/>
      <c r="OXO135"/>
      <c r="OXQ135"/>
      <c r="OXS135"/>
      <c r="OXU135"/>
      <c r="OXW135"/>
      <c r="OXY135"/>
      <c r="OYA135"/>
      <c r="OYC135"/>
      <c r="OYE135"/>
      <c r="OYG135"/>
      <c r="OYI135"/>
      <c r="OYK135"/>
      <c r="OYM135"/>
      <c r="OYO135"/>
      <c r="OYQ135"/>
      <c r="OYS135"/>
      <c r="OYU135"/>
      <c r="OYW135"/>
      <c r="OYY135"/>
      <c r="OZA135"/>
      <c r="OZC135"/>
      <c r="OZE135"/>
      <c r="OZG135"/>
      <c r="OZI135"/>
      <c r="OZK135"/>
      <c r="OZM135"/>
      <c r="OZO135"/>
      <c r="OZQ135"/>
      <c r="OZS135"/>
      <c r="OZU135"/>
      <c r="OZW135"/>
      <c r="OZY135"/>
      <c r="PAA135"/>
      <c r="PAC135"/>
      <c r="PAE135"/>
      <c r="PAG135"/>
      <c r="PAI135"/>
      <c r="PAK135"/>
      <c r="PAM135"/>
      <c r="PAO135"/>
      <c r="PAQ135"/>
      <c r="PAS135"/>
      <c r="PAU135"/>
      <c r="PAW135"/>
      <c r="PAY135"/>
      <c r="PBA135"/>
      <c r="PBC135"/>
      <c r="PBE135"/>
      <c r="PBG135"/>
      <c r="PBI135"/>
      <c r="PBK135"/>
      <c r="PBM135"/>
      <c r="PBO135"/>
      <c r="PBQ135"/>
      <c r="PBS135"/>
      <c r="PBU135"/>
      <c r="PBW135"/>
      <c r="PBY135"/>
      <c r="PCA135"/>
      <c r="PCC135"/>
      <c r="PCE135"/>
      <c r="PCG135"/>
      <c r="PCI135"/>
      <c r="PCK135"/>
      <c r="PCM135"/>
      <c r="PCO135"/>
      <c r="PCQ135"/>
      <c r="PCS135"/>
      <c r="PCU135"/>
      <c r="PCW135"/>
      <c r="PCY135"/>
      <c r="PDA135"/>
      <c r="PDC135"/>
      <c r="PDE135"/>
      <c r="PDG135"/>
      <c r="PDI135"/>
      <c r="PDK135"/>
      <c r="PDM135"/>
      <c r="PDO135"/>
      <c r="PDQ135"/>
      <c r="PDS135"/>
      <c r="PDU135"/>
      <c r="PDW135"/>
      <c r="PDY135"/>
      <c r="PEA135"/>
      <c r="PEC135"/>
      <c r="PEE135"/>
      <c r="PEG135"/>
      <c r="PEI135"/>
      <c r="PEK135"/>
      <c r="PEM135"/>
      <c r="PEO135"/>
      <c r="PEQ135"/>
      <c r="PES135"/>
      <c r="PEU135"/>
      <c r="PEW135"/>
      <c r="PEY135"/>
      <c r="PFA135"/>
      <c r="PFC135"/>
      <c r="PFE135"/>
      <c r="PFG135"/>
      <c r="PFI135"/>
      <c r="PFK135"/>
      <c r="PFM135"/>
      <c r="PFO135"/>
      <c r="PFQ135"/>
      <c r="PFS135"/>
      <c r="PFU135"/>
      <c r="PFW135"/>
      <c r="PFY135"/>
      <c r="PGA135"/>
      <c r="PGC135"/>
      <c r="PGE135"/>
      <c r="PGG135"/>
      <c r="PGI135"/>
      <c r="PGK135"/>
      <c r="PGM135"/>
      <c r="PGO135"/>
      <c r="PGQ135"/>
      <c r="PGS135"/>
      <c r="PGU135"/>
      <c r="PGW135"/>
      <c r="PGY135"/>
      <c r="PHA135"/>
      <c r="PHC135"/>
      <c r="PHE135"/>
      <c r="PHG135"/>
      <c r="PHI135"/>
      <c r="PHK135"/>
      <c r="PHM135"/>
      <c r="PHO135"/>
      <c r="PHQ135"/>
      <c r="PHS135"/>
      <c r="PHU135"/>
      <c r="PHW135"/>
      <c r="PHY135"/>
      <c r="PIA135"/>
      <c r="PIC135"/>
      <c r="PIE135"/>
      <c r="PIG135"/>
      <c r="PII135"/>
      <c r="PIK135"/>
      <c r="PIM135"/>
      <c r="PIO135"/>
      <c r="PIQ135"/>
      <c r="PIS135"/>
      <c r="PIU135"/>
      <c r="PIW135"/>
      <c r="PIY135"/>
      <c r="PJA135"/>
      <c r="PJC135"/>
      <c r="PJE135"/>
      <c r="PJG135"/>
      <c r="PJI135"/>
      <c r="PJK135"/>
      <c r="PJM135"/>
      <c r="PJO135"/>
      <c r="PJQ135"/>
      <c r="PJS135"/>
      <c r="PJU135"/>
      <c r="PJW135"/>
      <c r="PJY135"/>
      <c r="PKA135"/>
      <c r="PKC135"/>
      <c r="PKE135"/>
      <c r="PKG135"/>
      <c r="PKI135"/>
      <c r="PKK135"/>
      <c r="PKM135"/>
      <c r="PKO135"/>
      <c r="PKQ135"/>
      <c r="PKS135"/>
      <c r="PKU135"/>
      <c r="PKW135"/>
      <c r="PKY135"/>
      <c r="PLA135"/>
      <c r="PLC135"/>
      <c r="PLE135"/>
      <c r="PLG135"/>
      <c r="PLI135"/>
      <c r="PLK135"/>
      <c r="PLM135"/>
      <c r="PLO135"/>
      <c r="PLQ135"/>
      <c r="PLS135"/>
      <c r="PLU135"/>
      <c r="PLW135"/>
      <c r="PLY135"/>
      <c r="PMA135"/>
      <c r="PMC135"/>
      <c r="PME135"/>
      <c r="PMG135"/>
      <c r="PMI135"/>
      <c r="PMK135"/>
      <c r="PMM135"/>
      <c r="PMO135"/>
      <c r="PMQ135"/>
      <c r="PMS135"/>
      <c r="PMU135"/>
      <c r="PMW135"/>
      <c r="PMY135"/>
      <c r="PNA135"/>
      <c r="PNC135"/>
      <c r="PNE135"/>
      <c r="PNG135"/>
      <c r="PNI135"/>
      <c r="PNK135"/>
      <c r="PNM135"/>
      <c r="PNO135"/>
      <c r="PNQ135"/>
      <c r="PNS135"/>
      <c r="PNU135"/>
      <c r="PNW135"/>
      <c r="PNY135"/>
      <c r="POA135"/>
      <c r="POC135"/>
      <c r="POE135"/>
      <c r="POG135"/>
      <c r="POI135"/>
      <c r="POK135"/>
      <c r="POM135"/>
      <c r="POO135"/>
      <c r="POQ135"/>
      <c r="POS135"/>
      <c r="POU135"/>
      <c r="POW135"/>
      <c r="POY135"/>
      <c r="PPA135"/>
      <c r="PPC135"/>
      <c r="PPE135"/>
      <c r="PPG135"/>
      <c r="PPI135"/>
      <c r="PPK135"/>
      <c r="PPM135"/>
      <c r="PPO135"/>
      <c r="PPQ135"/>
      <c r="PPS135"/>
      <c r="PPU135"/>
      <c r="PPW135"/>
      <c r="PPY135"/>
      <c r="PQA135"/>
      <c r="PQC135"/>
      <c r="PQE135"/>
      <c r="PQG135"/>
      <c r="PQI135"/>
      <c r="PQK135"/>
      <c r="PQM135"/>
      <c r="PQO135"/>
      <c r="PQQ135"/>
      <c r="PQS135"/>
      <c r="PQU135"/>
      <c r="PQW135"/>
      <c r="PQY135"/>
      <c r="PRA135"/>
      <c r="PRC135"/>
      <c r="PRE135"/>
      <c r="PRG135"/>
      <c r="PRI135"/>
      <c r="PRK135"/>
      <c r="PRM135"/>
      <c r="PRO135"/>
      <c r="PRQ135"/>
      <c r="PRS135"/>
      <c r="PRU135"/>
      <c r="PRW135"/>
      <c r="PRY135"/>
      <c r="PSA135"/>
      <c r="PSC135"/>
      <c r="PSE135"/>
      <c r="PSG135"/>
      <c r="PSI135"/>
      <c r="PSK135"/>
      <c r="PSM135"/>
      <c r="PSO135"/>
      <c r="PSQ135"/>
      <c r="PSS135"/>
      <c r="PSU135"/>
      <c r="PSW135"/>
      <c r="PSY135"/>
      <c r="PTA135"/>
      <c r="PTC135"/>
      <c r="PTE135"/>
      <c r="PTG135"/>
      <c r="PTI135"/>
      <c r="PTK135"/>
      <c r="PTM135"/>
      <c r="PTO135"/>
      <c r="PTQ135"/>
      <c r="PTS135"/>
      <c r="PTU135"/>
      <c r="PTW135"/>
      <c r="PTY135"/>
      <c r="PUA135"/>
      <c r="PUC135"/>
      <c r="PUE135"/>
      <c r="PUG135"/>
      <c r="PUI135"/>
      <c r="PUK135"/>
      <c r="PUM135"/>
      <c r="PUO135"/>
      <c r="PUQ135"/>
      <c r="PUS135"/>
      <c r="PUU135"/>
      <c r="PUW135"/>
      <c r="PUY135"/>
      <c r="PVA135"/>
      <c r="PVC135"/>
      <c r="PVE135"/>
      <c r="PVG135"/>
      <c r="PVI135"/>
      <c r="PVK135"/>
      <c r="PVM135"/>
      <c r="PVO135"/>
      <c r="PVQ135"/>
      <c r="PVS135"/>
      <c r="PVU135"/>
      <c r="PVW135"/>
      <c r="PVY135"/>
      <c r="PWA135"/>
      <c r="PWC135"/>
      <c r="PWE135"/>
      <c r="PWG135"/>
      <c r="PWI135"/>
      <c r="PWK135"/>
      <c r="PWM135"/>
      <c r="PWO135"/>
      <c r="PWQ135"/>
      <c r="PWS135"/>
      <c r="PWU135"/>
      <c r="PWW135"/>
      <c r="PWY135"/>
      <c r="PXA135"/>
      <c r="PXC135"/>
      <c r="PXE135"/>
      <c r="PXG135"/>
      <c r="PXI135"/>
      <c r="PXK135"/>
      <c r="PXM135"/>
      <c r="PXO135"/>
      <c r="PXQ135"/>
      <c r="PXS135"/>
      <c r="PXU135"/>
      <c r="PXW135"/>
      <c r="PXY135"/>
      <c r="PYA135"/>
      <c r="PYC135"/>
      <c r="PYE135"/>
      <c r="PYG135"/>
      <c r="PYI135"/>
      <c r="PYK135"/>
      <c r="PYM135"/>
      <c r="PYO135"/>
      <c r="PYQ135"/>
      <c r="PYS135"/>
      <c r="PYU135"/>
      <c r="PYW135"/>
      <c r="PYY135"/>
      <c r="PZA135"/>
      <c r="PZC135"/>
      <c r="PZE135"/>
      <c r="PZG135"/>
      <c r="PZI135"/>
      <c r="PZK135"/>
      <c r="PZM135"/>
      <c r="PZO135"/>
      <c r="PZQ135"/>
      <c r="PZS135"/>
      <c r="PZU135"/>
      <c r="PZW135"/>
      <c r="PZY135"/>
      <c r="QAA135"/>
      <c r="QAC135"/>
      <c r="QAE135"/>
      <c r="QAG135"/>
      <c r="QAI135"/>
      <c r="QAK135"/>
      <c r="QAM135"/>
      <c r="QAO135"/>
      <c r="QAQ135"/>
      <c r="QAS135"/>
      <c r="QAU135"/>
      <c r="QAW135"/>
      <c r="QAY135"/>
      <c r="QBA135"/>
      <c r="QBC135"/>
      <c r="QBE135"/>
      <c r="QBG135"/>
      <c r="QBI135"/>
      <c r="QBK135"/>
      <c r="QBM135"/>
      <c r="QBO135"/>
      <c r="QBQ135"/>
      <c r="QBS135"/>
      <c r="QBU135"/>
      <c r="QBW135"/>
      <c r="QBY135"/>
      <c r="QCA135"/>
      <c r="QCC135"/>
      <c r="QCE135"/>
      <c r="QCG135"/>
      <c r="QCI135"/>
      <c r="QCK135"/>
      <c r="QCM135"/>
      <c r="QCO135"/>
      <c r="QCQ135"/>
      <c r="QCS135"/>
      <c r="QCU135"/>
      <c r="QCW135"/>
      <c r="QCY135"/>
      <c r="QDA135"/>
      <c r="QDC135"/>
      <c r="QDE135"/>
      <c r="QDG135"/>
      <c r="QDI135"/>
      <c r="QDK135"/>
      <c r="QDM135"/>
      <c r="QDO135"/>
      <c r="QDQ135"/>
      <c r="QDS135"/>
      <c r="QDU135"/>
      <c r="QDW135"/>
      <c r="QDY135"/>
      <c r="QEA135"/>
      <c r="QEC135"/>
      <c r="QEE135"/>
      <c r="QEG135"/>
      <c r="QEI135"/>
      <c r="QEK135"/>
      <c r="QEM135"/>
      <c r="QEO135"/>
      <c r="QEQ135"/>
      <c r="QES135"/>
      <c r="QEU135"/>
      <c r="QEW135"/>
      <c r="QEY135"/>
      <c r="QFA135"/>
      <c r="QFC135"/>
      <c r="QFE135"/>
      <c r="QFG135"/>
      <c r="QFI135"/>
      <c r="QFK135"/>
      <c r="QFM135"/>
      <c r="QFO135"/>
      <c r="QFQ135"/>
      <c r="QFS135"/>
      <c r="QFU135"/>
      <c r="QFW135"/>
      <c r="QFY135"/>
      <c r="QGA135"/>
      <c r="QGC135"/>
      <c r="QGE135"/>
      <c r="QGG135"/>
      <c r="QGI135"/>
      <c r="QGK135"/>
      <c r="QGM135"/>
      <c r="QGO135"/>
      <c r="QGQ135"/>
      <c r="QGS135"/>
      <c r="QGU135"/>
      <c r="QGW135"/>
      <c r="QGY135"/>
      <c r="QHA135"/>
      <c r="QHC135"/>
      <c r="QHE135"/>
      <c r="QHG135"/>
      <c r="QHI135"/>
      <c r="QHK135"/>
      <c r="QHM135"/>
      <c r="QHO135"/>
      <c r="QHQ135"/>
      <c r="QHS135"/>
      <c r="QHU135"/>
      <c r="QHW135"/>
      <c r="QHY135"/>
      <c r="QIA135"/>
      <c r="QIC135"/>
      <c r="QIE135"/>
      <c r="QIG135"/>
      <c r="QII135"/>
      <c r="QIK135"/>
      <c r="QIM135"/>
      <c r="QIO135"/>
      <c r="QIQ135"/>
      <c r="QIS135"/>
      <c r="QIU135"/>
      <c r="QIW135"/>
      <c r="QIY135"/>
      <c r="QJA135"/>
      <c r="QJC135"/>
      <c r="QJE135"/>
      <c r="QJG135"/>
      <c r="QJI135"/>
      <c r="QJK135"/>
      <c r="QJM135"/>
      <c r="QJO135"/>
      <c r="QJQ135"/>
      <c r="QJS135"/>
      <c r="QJU135"/>
      <c r="QJW135"/>
      <c r="QJY135"/>
      <c r="QKA135"/>
      <c r="QKC135"/>
      <c r="QKE135"/>
      <c r="QKG135"/>
      <c r="QKI135"/>
      <c r="QKK135"/>
      <c r="QKM135"/>
      <c r="QKO135"/>
      <c r="QKQ135"/>
      <c r="QKS135"/>
      <c r="QKU135"/>
      <c r="QKW135"/>
      <c r="QKY135"/>
      <c r="QLA135"/>
      <c r="QLC135"/>
      <c r="QLE135"/>
      <c r="QLG135"/>
      <c r="QLI135"/>
      <c r="QLK135"/>
      <c r="QLM135"/>
      <c r="QLO135"/>
      <c r="QLQ135"/>
      <c r="QLS135"/>
      <c r="QLU135"/>
      <c r="QLW135"/>
      <c r="QLY135"/>
      <c r="QMA135"/>
      <c r="QMC135"/>
      <c r="QME135"/>
      <c r="QMG135"/>
      <c r="QMI135"/>
      <c r="QMK135"/>
      <c r="QMM135"/>
      <c r="QMO135"/>
      <c r="QMQ135"/>
      <c r="QMS135"/>
      <c r="QMU135"/>
      <c r="QMW135"/>
      <c r="QMY135"/>
      <c r="QNA135"/>
      <c r="QNC135"/>
      <c r="QNE135"/>
      <c r="QNG135"/>
      <c r="QNI135"/>
      <c r="QNK135"/>
      <c r="QNM135"/>
      <c r="QNO135"/>
      <c r="QNQ135"/>
      <c r="QNS135"/>
      <c r="QNU135"/>
      <c r="QNW135"/>
      <c r="QNY135"/>
      <c r="QOA135"/>
      <c r="QOC135"/>
      <c r="QOE135"/>
      <c r="QOG135"/>
      <c r="QOI135"/>
      <c r="QOK135"/>
      <c r="QOM135"/>
      <c r="QOO135"/>
      <c r="QOQ135"/>
      <c r="QOS135"/>
      <c r="QOU135"/>
      <c r="QOW135"/>
      <c r="QOY135"/>
      <c r="QPA135"/>
      <c r="QPC135"/>
      <c r="QPE135"/>
      <c r="QPG135"/>
      <c r="QPI135"/>
      <c r="QPK135"/>
      <c r="QPM135"/>
      <c r="QPO135"/>
      <c r="QPQ135"/>
      <c r="QPS135"/>
      <c r="QPU135"/>
      <c r="QPW135"/>
      <c r="QPY135"/>
      <c r="QQA135"/>
      <c r="QQC135"/>
      <c r="QQE135"/>
      <c r="QQG135"/>
      <c r="QQI135"/>
      <c r="QQK135"/>
      <c r="QQM135"/>
      <c r="QQO135"/>
      <c r="QQQ135"/>
      <c r="QQS135"/>
      <c r="QQU135"/>
      <c r="QQW135"/>
      <c r="QQY135"/>
      <c r="QRA135"/>
      <c r="QRC135"/>
      <c r="QRE135"/>
      <c r="QRG135"/>
      <c r="QRI135"/>
      <c r="QRK135"/>
      <c r="QRM135"/>
      <c r="QRO135"/>
      <c r="QRQ135"/>
      <c r="QRS135"/>
      <c r="QRU135"/>
      <c r="QRW135"/>
      <c r="QRY135"/>
      <c r="QSA135"/>
      <c r="QSC135"/>
      <c r="QSE135"/>
      <c r="QSG135"/>
      <c r="QSI135"/>
      <c r="QSK135"/>
      <c r="QSM135"/>
      <c r="QSO135"/>
      <c r="QSQ135"/>
      <c r="QSS135"/>
      <c r="QSU135"/>
      <c r="QSW135"/>
      <c r="QSY135"/>
      <c r="QTA135"/>
      <c r="QTC135"/>
      <c r="QTE135"/>
      <c r="QTG135"/>
      <c r="QTI135"/>
      <c r="QTK135"/>
      <c r="QTM135"/>
      <c r="QTO135"/>
      <c r="QTQ135"/>
      <c r="QTS135"/>
      <c r="QTU135"/>
      <c r="QTW135"/>
      <c r="QTY135"/>
      <c r="QUA135"/>
      <c r="QUC135"/>
      <c r="QUE135"/>
      <c r="QUG135"/>
      <c r="QUI135"/>
      <c r="QUK135"/>
      <c r="QUM135"/>
      <c r="QUO135"/>
      <c r="QUQ135"/>
      <c r="QUS135"/>
      <c r="QUU135"/>
      <c r="QUW135"/>
      <c r="QUY135"/>
      <c r="QVA135"/>
      <c r="QVC135"/>
      <c r="QVE135"/>
      <c r="QVG135"/>
      <c r="QVI135"/>
      <c r="QVK135"/>
      <c r="QVM135"/>
      <c r="QVO135"/>
      <c r="QVQ135"/>
      <c r="QVS135"/>
      <c r="QVU135"/>
      <c r="QVW135"/>
      <c r="QVY135"/>
      <c r="QWA135"/>
      <c r="QWC135"/>
      <c r="QWE135"/>
      <c r="QWG135"/>
      <c r="QWI135"/>
      <c r="QWK135"/>
      <c r="QWM135"/>
      <c r="QWO135"/>
      <c r="QWQ135"/>
      <c r="QWS135"/>
      <c r="QWU135"/>
      <c r="QWW135"/>
      <c r="QWY135"/>
      <c r="QXA135"/>
      <c r="QXC135"/>
      <c r="QXE135"/>
      <c r="QXG135"/>
      <c r="QXI135"/>
      <c r="QXK135"/>
      <c r="QXM135"/>
      <c r="QXO135"/>
      <c r="QXQ135"/>
      <c r="QXS135"/>
      <c r="QXU135"/>
      <c r="QXW135"/>
      <c r="QXY135"/>
      <c r="QYA135"/>
      <c r="QYC135"/>
      <c r="QYE135"/>
      <c r="QYG135"/>
      <c r="QYI135"/>
      <c r="QYK135"/>
      <c r="QYM135"/>
      <c r="QYO135"/>
      <c r="QYQ135"/>
      <c r="QYS135"/>
      <c r="QYU135"/>
      <c r="QYW135"/>
      <c r="QYY135"/>
      <c r="QZA135"/>
      <c r="QZC135"/>
      <c r="QZE135"/>
      <c r="QZG135"/>
      <c r="QZI135"/>
      <c r="QZK135"/>
      <c r="QZM135"/>
      <c r="QZO135"/>
      <c r="QZQ135"/>
      <c r="QZS135"/>
      <c r="QZU135"/>
      <c r="QZW135"/>
      <c r="QZY135"/>
      <c r="RAA135"/>
      <c r="RAC135"/>
      <c r="RAE135"/>
      <c r="RAG135"/>
      <c r="RAI135"/>
      <c r="RAK135"/>
      <c r="RAM135"/>
      <c r="RAO135"/>
      <c r="RAQ135"/>
      <c r="RAS135"/>
      <c r="RAU135"/>
      <c r="RAW135"/>
      <c r="RAY135"/>
      <c r="RBA135"/>
      <c r="RBC135"/>
      <c r="RBE135"/>
      <c r="RBG135"/>
      <c r="RBI135"/>
      <c r="RBK135"/>
      <c r="RBM135"/>
      <c r="RBO135"/>
      <c r="RBQ135"/>
      <c r="RBS135"/>
      <c r="RBU135"/>
      <c r="RBW135"/>
      <c r="RBY135"/>
      <c r="RCA135"/>
      <c r="RCC135"/>
      <c r="RCE135"/>
      <c r="RCG135"/>
      <c r="RCI135"/>
      <c r="RCK135"/>
      <c r="RCM135"/>
      <c r="RCO135"/>
      <c r="RCQ135"/>
      <c r="RCS135"/>
      <c r="RCU135"/>
      <c r="RCW135"/>
      <c r="RCY135"/>
      <c r="RDA135"/>
      <c r="RDC135"/>
      <c r="RDE135"/>
      <c r="RDG135"/>
      <c r="RDI135"/>
      <c r="RDK135"/>
      <c r="RDM135"/>
      <c r="RDO135"/>
      <c r="RDQ135"/>
      <c r="RDS135"/>
      <c r="RDU135"/>
      <c r="RDW135"/>
      <c r="RDY135"/>
      <c r="REA135"/>
      <c r="REC135"/>
      <c r="REE135"/>
      <c r="REG135"/>
      <c r="REI135"/>
      <c r="REK135"/>
      <c r="REM135"/>
      <c r="REO135"/>
      <c r="REQ135"/>
      <c r="RES135"/>
      <c r="REU135"/>
      <c r="REW135"/>
      <c r="REY135"/>
      <c r="RFA135"/>
      <c r="RFC135"/>
      <c r="RFE135"/>
      <c r="RFG135"/>
      <c r="RFI135"/>
      <c r="RFK135"/>
      <c r="RFM135"/>
      <c r="RFO135"/>
      <c r="RFQ135"/>
      <c r="RFS135"/>
      <c r="RFU135"/>
      <c r="RFW135"/>
      <c r="RFY135"/>
      <c r="RGA135"/>
      <c r="RGC135"/>
      <c r="RGE135"/>
      <c r="RGG135"/>
      <c r="RGI135"/>
      <c r="RGK135"/>
      <c r="RGM135"/>
      <c r="RGO135"/>
      <c r="RGQ135"/>
      <c r="RGS135"/>
      <c r="RGU135"/>
      <c r="RGW135"/>
      <c r="RGY135"/>
      <c r="RHA135"/>
      <c r="RHC135"/>
      <c r="RHE135"/>
      <c r="RHG135"/>
      <c r="RHI135"/>
      <c r="RHK135"/>
      <c r="RHM135"/>
      <c r="RHO135"/>
      <c r="RHQ135"/>
      <c r="RHS135"/>
      <c r="RHU135"/>
      <c r="RHW135"/>
      <c r="RHY135"/>
      <c r="RIA135"/>
      <c r="RIC135"/>
      <c r="RIE135"/>
      <c r="RIG135"/>
      <c r="RII135"/>
      <c r="RIK135"/>
      <c r="RIM135"/>
      <c r="RIO135"/>
      <c r="RIQ135"/>
      <c r="RIS135"/>
      <c r="RIU135"/>
      <c r="RIW135"/>
      <c r="RIY135"/>
      <c r="RJA135"/>
      <c r="RJC135"/>
      <c r="RJE135"/>
      <c r="RJG135"/>
      <c r="RJI135"/>
      <c r="RJK135"/>
      <c r="RJM135"/>
      <c r="RJO135"/>
      <c r="RJQ135"/>
      <c r="RJS135"/>
      <c r="RJU135"/>
      <c r="RJW135"/>
      <c r="RJY135"/>
      <c r="RKA135"/>
      <c r="RKC135"/>
      <c r="RKE135"/>
      <c r="RKG135"/>
      <c r="RKI135"/>
      <c r="RKK135"/>
      <c r="RKM135"/>
      <c r="RKO135"/>
      <c r="RKQ135"/>
      <c r="RKS135"/>
      <c r="RKU135"/>
      <c r="RKW135"/>
      <c r="RKY135"/>
      <c r="RLA135"/>
      <c r="RLC135"/>
      <c r="RLE135"/>
      <c r="RLG135"/>
      <c r="RLI135"/>
      <c r="RLK135"/>
      <c r="RLM135"/>
      <c r="RLO135"/>
      <c r="RLQ135"/>
      <c r="RLS135"/>
      <c r="RLU135"/>
      <c r="RLW135"/>
      <c r="RLY135"/>
      <c r="RMA135"/>
      <c r="RMC135"/>
      <c r="RME135"/>
      <c r="RMG135"/>
      <c r="RMI135"/>
      <c r="RMK135"/>
      <c r="RMM135"/>
      <c r="RMO135"/>
      <c r="RMQ135"/>
      <c r="RMS135"/>
      <c r="RMU135"/>
      <c r="RMW135"/>
      <c r="RMY135"/>
      <c r="RNA135"/>
      <c r="RNC135"/>
      <c r="RNE135"/>
      <c r="RNG135"/>
      <c r="RNI135"/>
      <c r="RNK135"/>
      <c r="RNM135"/>
      <c r="RNO135"/>
      <c r="RNQ135"/>
      <c r="RNS135"/>
      <c r="RNU135"/>
      <c r="RNW135"/>
      <c r="RNY135"/>
      <c r="ROA135"/>
      <c r="ROC135"/>
      <c r="ROE135"/>
      <c r="ROG135"/>
      <c r="ROI135"/>
      <c r="ROK135"/>
      <c r="ROM135"/>
      <c r="ROO135"/>
      <c r="ROQ135"/>
      <c r="ROS135"/>
      <c r="ROU135"/>
      <c r="ROW135"/>
      <c r="ROY135"/>
      <c r="RPA135"/>
      <c r="RPC135"/>
      <c r="RPE135"/>
      <c r="RPG135"/>
      <c r="RPI135"/>
      <c r="RPK135"/>
      <c r="RPM135"/>
      <c r="RPO135"/>
      <c r="RPQ135"/>
      <c r="RPS135"/>
      <c r="RPU135"/>
      <c r="RPW135"/>
      <c r="RPY135"/>
      <c r="RQA135"/>
      <c r="RQC135"/>
      <c r="RQE135"/>
      <c r="RQG135"/>
      <c r="RQI135"/>
      <c r="RQK135"/>
      <c r="RQM135"/>
      <c r="RQO135"/>
      <c r="RQQ135"/>
      <c r="RQS135"/>
      <c r="RQU135"/>
      <c r="RQW135"/>
      <c r="RQY135"/>
      <c r="RRA135"/>
      <c r="RRC135"/>
      <c r="RRE135"/>
      <c r="RRG135"/>
      <c r="RRI135"/>
      <c r="RRK135"/>
      <c r="RRM135"/>
      <c r="RRO135"/>
      <c r="RRQ135"/>
      <c r="RRS135"/>
      <c r="RRU135"/>
      <c r="RRW135"/>
      <c r="RRY135"/>
      <c r="RSA135"/>
      <c r="RSC135"/>
      <c r="RSE135"/>
      <c r="RSG135"/>
      <c r="RSI135"/>
      <c r="RSK135"/>
      <c r="RSM135"/>
      <c r="RSO135"/>
      <c r="RSQ135"/>
      <c r="RSS135"/>
      <c r="RSU135"/>
      <c r="RSW135"/>
      <c r="RSY135"/>
      <c r="RTA135"/>
      <c r="RTC135"/>
      <c r="RTE135"/>
      <c r="RTG135"/>
      <c r="RTI135"/>
      <c r="RTK135"/>
      <c r="RTM135"/>
      <c r="RTO135"/>
      <c r="RTQ135"/>
      <c r="RTS135"/>
      <c r="RTU135"/>
      <c r="RTW135"/>
      <c r="RTY135"/>
      <c r="RUA135"/>
      <c r="RUC135"/>
      <c r="RUE135"/>
      <c r="RUG135"/>
      <c r="RUI135"/>
      <c r="RUK135"/>
      <c r="RUM135"/>
      <c r="RUO135"/>
      <c r="RUQ135"/>
      <c r="RUS135"/>
      <c r="RUU135"/>
      <c r="RUW135"/>
      <c r="RUY135"/>
      <c r="RVA135"/>
      <c r="RVC135"/>
      <c r="RVE135"/>
      <c r="RVG135"/>
      <c r="RVI135"/>
      <c r="RVK135"/>
      <c r="RVM135"/>
      <c r="RVO135"/>
      <c r="RVQ135"/>
      <c r="RVS135"/>
      <c r="RVU135"/>
      <c r="RVW135"/>
      <c r="RVY135"/>
      <c r="RWA135"/>
      <c r="RWC135"/>
      <c r="RWE135"/>
      <c r="RWG135"/>
      <c r="RWI135"/>
      <c r="RWK135"/>
      <c r="RWM135"/>
      <c r="RWO135"/>
      <c r="RWQ135"/>
      <c r="RWS135"/>
      <c r="RWU135"/>
      <c r="RWW135"/>
      <c r="RWY135"/>
      <c r="RXA135"/>
      <c r="RXC135"/>
      <c r="RXE135"/>
      <c r="RXG135"/>
      <c r="RXI135"/>
      <c r="RXK135"/>
      <c r="RXM135"/>
      <c r="RXO135"/>
      <c r="RXQ135"/>
      <c r="RXS135"/>
      <c r="RXU135"/>
      <c r="RXW135"/>
      <c r="RXY135"/>
      <c r="RYA135"/>
      <c r="RYC135"/>
      <c r="RYE135"/>
      <c r="RYG135"/>
      <c r="RYI135"/>
      <c r="RYK135"/>
      <c r="RYM135"/>
      <c r="RYO135"/>
      <c r="RYQ135"/>
      <c r="RYS135"/>
      <c r="RYU135"/>
      <c r="RYW135"/>
      <c r="RYY135"/>
      <c r="RZA135"/>
      <c r="RZC135"/>
      <c r="RZE135"/>
      <c r="RZG135"/>
      <c r="RZI135"/>
      <c r="RZK135"/>
      <c r="RZM135"/>
      <c r="RZO135"/>
      <c r="RZQ135"/>
      <c r="RZS135"/>
      <c r="RZU135"/>
      <c r="RZW135"/>
      <c r="RZY135"/>
      <c r="SAA135"/>
      <c r="SAC135"/>
      <c r="SAE135"/>
      <c r="SAG135"/>
      <c r="SAI135"/>
      <c r="SAK135"/>
      <c r="SAM135"/>
      <c r="SAO135"/>
      <c r="SAQ135"/>
      <c r="SAS135"/>
      <c r="SAU135"/>
      <c r="SAW135"/>
      <c r="SAY135"/>
      <c r="SBA135"/>
      <c r="SBC135"/>
      <c r="SBE135"/>
      <c r="SBG135"/>
      <c r="SBI135"/>
      <c r="SBK135"/>
      <c r="SBM135"/>
      <c r="SBO135"/>
      <c r="SBQ135"/>
      <c r="SBS135"/>
      <c r="SBU135"/>
      <c r="SBW135"/>
      <c r="SBY135"/>
      <c r="SCA135"/>
      <c r="SCC135"/>
      <c r="SCE135"/>
      <c r="SCG135"/>
      <c r="SCI135"/>
      <c r="SCK135"/>
      <c r="SCM135"/>
      <c r="SCO135"/>
      <c r="SCQ135"/>
      <c r="SCS135"/>
      <c r="SCU135"/>
      <c r="SCW135"/>
      <c r="SCY135"/>
      <c r="SDA135"/>
      <c r="SDC135"/>
      <c r="SDE135"/>
      <c r="SDG135"/>
      <c r="SDI135"/>
      <c r="SDK135"/>
      <c r="SDM135"/>
      <c r="SDO135"/>
      <c r="SDQ135"/>
      <c r="SDS135"/>
      <c r="SDU135"/>
      <c r="SDW135"/>
      <c r="SDY135"/>
      <c r="SEA135"/>
      <c r="SEC135"/>
      <c r="SEE135"/>
      <c r="SEG135"/>
      <c r="SEI135"/>
      <c r="SEK135"/>
      <c r="SEM135"/>
      <c r="SEO135"/>
      <c r="SEQ135"/>
      <c r="SES135"/>
      <c r="SEU135"/>
      <c r="SEW135"/>
      <c r="SEY135"/>
      <c r="SFA135"/>
      <c r="SFC135"/>
      <c r="SFE135"/>
      <c r="SFG135"/>
      <c r="SFI135"/>
      <c r="SFK135"/>
      <c r="SFM135"/>
      <c r="SFO135"/>
      <c r="SFQ135"/>
      <c r="SFS135"/>
      <c r="SFU135"/>
      <c r="SFW135"/>
      <c r="SFY135"/>
      <c r="SGA135"/>
      <c r="SGC135"/>
      <c r="SGE135"/>
      <c r="SGG135"/>
      <c r="SGI135"/>
      <c r="SGK135"/>
      <c r="SGM135"/>
      <c r="SGO135"/>
      <c r="SGQ135"/>
      <c r="SGS135"/>
      <c r="SGU135"/>
      <c r="SGW135"/>
      <c r="SGY135"/>
      <c r="SHA135"/>
      <c r="SHC135"/>
      <c r="SHE135"/>
      <c r="SHG135"/>
      <c r="SHI135"/>
      <c r="SHK135"/>
      <c r="SHM135"/>
      <c r="SHO135"/>
      <c r="SHQ135"/>
      <c r="SHS135"/>
      <c r="SHU135"/>
      <c r="SHW135"/>
      <c r="SHY135"/>
      <c r="SIA135"/>
      <c r="SIC135"/>
      <c r="SIE135"/>
      <c r="SIG135"/>
      <c r="SII135"/>
      <c r="SIK135"/>
      <c r="SIM135"/>
      <c r="SIO135"/>
      <c r="SIQ135"/>
      <c r="SIS135"/>
      <c r="SIU135"/>
      <c r="SIW135"/>
      <c r="SIY135"/>
      <c r="SJA135"/>
      <c r="SJC135"/>
      <c r="SJE135"/>
      <c r="SJG135"/>
      <c r="SJI135"/>
      <c r="SJK135"/>
      <c r="SJM135"/>
      <c r="SJO135"/>
      <c r="SJQ135"/>
      <c r="SJS135"/>
      <c r="SJU135"/>
      <c r="SJW135"/>
      <c r="SJY135"/>
      <c r="SKA135"/>
      <c r="SKC135"/>
      <c r="SKE135"/>
      <c r="SKG135"/>
      <c r="SKI135"/>
      <c r="SKK135"/>
      <c r="SKM135"/>
      <c r="SKO135"/>
      <c r="SKQ135"/>
      <c r="SKS135"/>
      <c r="SKU135"/>
      <c r="SKW135"/>
      <c r="SKY135"/>
      <c r="SLA135"/>
      <c r="SLC135"/>
      <c r="SLE135"/>
      <c r="SLG135"/>
      <c r="SLI135"/>
      <c r="SLK135"/>
      <c r="SLM135"/>
      <c r="SLO135"/>
      <c r="SLQ135"/>
      <c r="SLS135"/>
      <c r="SLU135"/>
      <c r="SLW135"/>
      <c r="SLY135"/>
      <c r="SMA135"/>
      <c r="SMC135"/>
      <c r="SME135"/>
      <c r="SMG135"/>
      <c r="SMI135"/>
      <c r="SMK135"/>
      <c r="SMM135"/>
      <c r="SMO135"/>
      <c r="SMQ135"/>
      <c r="SMS135"/>
      <c r="SMU135"/>
      <c r="SMW135"/>
      <c r="SMY135"/>
      <c r="SNA135"/>
      <c r="SNC135"/>
      <c r="SNE135"/>
      <c r="SNG135"/>
      <c r="SNI135"/>
      <c r="SNK135"/>
      <c r="SNM135"/>
      <c r="SNO135"/>
      <c r="SNQ135"/>
      <c r="SNS135"/>
      <c r="SNU135"/>
      <c r="SNW135"/>
      <c r="SNY135"/>
      <c r="SOA135"/>
      <c r="SOC135"/>
      <c r="SOE135"/>
      <c r="SOG135"/>
      <c r="SOI135"/>
      <c r="SOK135"/>
      <c r="SOM135"/>
      <c r="SOO135"/>
      <c r="SOQ135"/>
      <c r="SOS135"/>
      <c r="SOU135"/>
      <c r="SOW135"/>
      <c r="SOY135"/>
      <c r="SPA135"/>
      <c r="SPC135"/>
      <c r="SPE135"/>
      <c r="SPG135"/>
      <c r="SPI135"/>
      <c r="SPK135"/>
      <c r="SPM135"/>
      <c r="SPO135"/>
      <c r="SPQ135"/>
      <c r="SPS135"/>
      <c r="SPU135"/>
      <c r="SPW135"/>
      <c r="SPY135"/>
      <c r="SQA135"/>
      <c r="SQC135"/>
      <c r="SQE135"/>
      <c r="SQG135"/>
      <c r="SQI135"/>
      <c r="SQK135"/>
      <c r="SQM135"/>
      <c r="SQO135"/>
      <c r="SQQ135"/>
      <c r="SQS135"/>
      <c r="SQU135"/>
      <c r="SQW135"/>
      <c r="SQY135"/>
      <c r="SRA135"/>
      <c r="SRC135"/>
      <c r="SRE135"/>
      <c r="SRG135"/>
      <c r="SRI135"/>
      <c r="SRK135"/>
      <c r="SRM135"/>
      <c r="SRO135"/>
      <c r="SRQ135"/>
      <c r="SRS135"/>
      <c r="SRU135"/>
      <c r="SRW135"/>
      <c r="SRY135"/>
      <c r="SSA135"/>
      <c r="SSC135"/>
      <c r="SSE135"/>
      <c r="SSG135"/>
      <c r="SSI135"/>
      <c r="SSK135"/>
      <c r="SSM135"/>
      <c r="SSO135"/>
      <c r="SSQ135"/>
      <c r="SSS135"/>
      <c r="SSU135"/>
      <c r="SSW135"/>
      <c r="SSY135"/>
      <c r="STA135"/>
      <c r="STC135"/>
      <c r="STE135"/>
      <c r="STG135"/>
      <c r="STI135"/>
      <c r="STK135"/>
      <c r="STM135"/>
      <c r="STO135"/>
      <c r="STQ135"/>
      <c r="STS135"/>
      <c r="STU135"/>
      <c r="STW135"/>
      <c r="STY135"/>
      <c r="SUA135"/>
      <c r="SUC135"/>
      <c r="SUE135"/>
      <c r="SUG135"/>
      <c r="SUI135"/>
      <c r="SUK135"/>
      <c r="SUM135"/>
      <c r="SUO135"/>
      <c r="SUQ135"/>
      <c r="SUS135"/>
      <c r="SUU135"/>
      <c r="SUW135"/>
      <c r="SUY135"/>
      <c r="SVA135"/>
      <c r="SVC135"/>
      <c r="SVE135"/>
      <c r="SVG135"/>
      <c r="SVI135"/>
      <c r="SVK135"/>
      <c r="SVM135"/>
      <c r="SVO135"/>
      <c r="SVQ135"/>
      <c r="SVS135"/>
      <c r="SVU135"/>
      <c r="SVW135"/>
      <c r="SVY135"/>
      <c r="SWA135"/>
      <c r="SWC135"/>
      <c r="SWE135"/>
      <c r="SWG135"/>
      <c r="SWI135"/>
      <c r="SWK135"/>
      <c r="SWM135"/>
      <c r="SWO135"/>
      <c r="SWQ135"/>
      <c r="SWS135"/>
      <c r="SWU135"/>
      <c r="SWW135"/>
      <c r="SWY135"/>
      <c r="SXA135"/>
      <c r="SXC135"/>
      <c r="SXE135"/>
      <c r="SXG135"/>
      <c r="SXI135"/>
      <c r="SXK135"/>
      <c r="SXM135"/>
      <c r="SXO135"/>
      <c r="SXQ135"/>
      <c r="SXS135"/>
      <c r="SXU135"/>
      <c r="SXW135"/>
      <c r="SXY135"/>
      <c r="SYA135"/>
      <c r="SYC135"/>
      <c r="SYE135"/>
      <c r="SYG135"/>
      <c r="SYI135"/>
      <c r="SYK135"/>
      <c r="SYM135"/>
      <c r="SYO135"/>
      <c r="SYQ135"/>
      <c r="SYS135"/>
      <c r="SYU135"/>
      <c r="SYW135"/>
      <c r="SYY135"/>
      <c r="SZA135"/>
      <c r="SZC135"/>
      <c r="SZE135"/>
      <c r="SZG135"/>
      <c r="SZI135"/>
      <c r="SZK135"/>
      <c r="SZM135"/>
      <c r="SZO135"/>
      <c r="SZQ135"/>
      <c r="SZS135"/>
      <c r="SZU135"/>
      <c r="SZW135"/>
      <c r="SZY135"/>
      <c r="TAA135"/>
      <c r="TAC135"/>
      <c r="TAE135"/>
      <c r="TAG135"/>
      <c r="TAI135"/>
      <c r="TAK135"/>
      <c r="TAM135"/>
      <c r="TAO135"/>
      <c r="TAQ135"/>
      <c r="TAS135"/>
      <c r="TAU135"/>
      <c r="TAW135"/>
      <c r="TAY135"/>
      <c r="TBA135"/>
      <c r="TBC135"/>
      <c r="TBE135"/>
      <c r="TBG135"/>
      <c r="TBI135"/>
      <c r="TBK135"/>
      <c r="TBM135"/>
      <c r="TBO135"/>
      <c r="TBQ135"/>
      <c r="TBS135"/>
      <c r="TBU135"/>
      <c r="TBW135"/>
      <c r="TBY135"/>
      <c r="TCA135"/>
      <c r="TCC135"/>
      <c r="TCE135"/>
      <c r="TCG135"/>
      <c r="TCI135"/>
      <c r="TCK135"/>
      <c r="TCM135"/>
      <c r="TCO135"/>
      <c r="TCQ135"/>
      <c r="TCS135"/>
      <c r="TCU135"/>
      <c r="TCW135"/>
      <c r="TCY135"/>
      <c r="TDA135"/>
      <c r="TDC135"/>
      <c r="TDE135"/>
      <c r="TDG135"/>
      <c r="TDI135"/>
      <c r="TDK135"/>
      <c r="TDM135"/>
      <c r="TDO135"/>
      <c r="TDQ135"/>
      <c r="TDS135"/>
      <c r="TDU135"/>
      <c r="TDW135"/>
      <c r="TDY135"/>
      <c r="TEA135"/>
      <c r="TEC135"/>
      <c r="TEE135"/>
      <c r="TEG135"/>
      <c r="TEI135"/>
      <c r="TEK135"/>
      <c r="TEM135"/>
      <c r="TEO135"/>
      <c r="TEQ135"/>
      <c r="TES135"/>
      <c r="TEU135"/>
      <c r="TEW135"/>
      <c r="TEY135"/>
      <c r="TFA135"/>
      <c r="TFC135"/>
      <c r="TFE135"/>
      <c r="TFG135"/>
      <c r="TFI135"/>
      <c r="TFK135"/>
      <c r="TFM135"/>
      <c r="TFO135"/>
      <c r="TFQ135"/>
      <c r="TFS135"/>
      <c r="TFU135"/>
      <c r="TFW135"/>
      <c r="TFY135"/>
      <c r="TGA135"/>
      <c r="TGC135"/>
      <c r="TGE135"/>
      <c r="TGG135"/>
      <c r="TGI135"/>
      <c r="TGK135"/>
      <c r="TGM135"/>
      <c r="TGO135"/>
      <c r="TGQ135"/>
      <c r="TGS135"/>
      <c r="TGU135"/>
      <c r="TGW135"/>
      <c r="TGY135"/>
      <c r="THA135"/>
      <c r="THC135"/>
      <c r="THE135"/>
      <c r="THG135"/>
      <c r="THI135"/>
      <c r="THK135"/>
      <c r="THM135"/>
      <c r="THO135"/>
      <c r="THQ135"/>
      <c r="THS135"/>
      <c r="THU135"/>
      <c r="THW135"/>
      <c r="THY135"/>
      <c r="TIA135"/>
      <c r="TIC135"/>
      <c r="TIE135"/>
      <c r="TIG135"/>
      <c r="TII135"/>
      <c r="TIK135"/>
      <c r="TIM135"/>
      <c r="TIO135"/>
      <c r="TIQ135"/>
      <c r="TIS135"/>
      <c r="TIU135"/>
      <c r="TIW135"/>
      <c r="TIY135"/>
      <c r="TJA135"/>
      <c r="TJC135"/>
      <c r="TJE135"/>
      <c r="TJG135"/>
      <c r="TJI135"/>
      <c r="TJK135"/>
      <c r="TJM135"/>
      <c r="TJO135"/>
      <c r="TJQ135"/>
      <c r="TJS135"/>
      <c r="TJU135"/>
      <c r="TJW135"/>
      <c r="TJY135"/>
      <c r="TKA135"/>
      <c r="TKC135"/>
      <c r="TKE135"/>
      <c r="TKG135"/>
      <c r="TKI135"/>
      <c r="TKK135"/>
      <c r="TKM135"/>
      <c r="TKO135"/>
      <c r="TKQ135"/>
      <c r="TKS135"/>
      <c r="TKU135"/>
      <c r="TKW135"/>
      <c r="TKY135"/>
      <c r="TLA135"/>
      <c r="TLC135"/>
      <c r="TLE135"/>
      <c r="TLG135"/>
      <c r="TLI135"/>
      <c r="TLK135"/>
      <c r="TLM135"/>
      <c r="TLO135"/>
      <c r="TLQ135"/>
      <c r="TLS135"/>
      <c r="TLU135"/>
      <c r="TLW135"/>
      <c r="TLY135"/>
      <c r="TMA135"/>
      <c r="TMC135"/>
      <c r="TME135"/>
      <c r="TMG135"/>
      <c r="TMI135"/>
      <c r="TMK135"/>
      <c r="TMM135"/>
      <c r="TMO135"/>
      <c r="TMQ135"/>
      <c r="TMS135"/>
      <c r="TMU135"/>
      <c r="TMW135"/>
      <c r="TMY135"/>
      <c r="TNA135"/>
      <c r="TNC135"/>
      <c r="TNE135"/>
      <c r="TNG135"/>
      <c r="TNI135"/>
      <c r="TNK135"/>
      <c r="TNM135"/>
      <c r="TNO135"/>
      <c r="TNQ135"/>
      <c r="TNS135"/>
      <c r="TNU135"/>
      <c r="TNW135"/>
      <c r="TNY135"/>
      <c r="TOA135"/>
      <c r="TOC135"/>
      <c r="TOE135"/>
      <c r="TOG135"/>
      <c r="TOI135"/>
      <c r="TOK135"/>
      <c r="TOM135"/>
      <c r="TOO135"/>
      <c r="TOQ135"/>
      <c r="TOS135"/>
      <c r="TOU135"/>
      <c r="TOW135"/>
      <c r="TOY135"/>
      <c r="TPA135"/>
      <c r="TPC135"/>
      <c r="TPE135"/>
      <c r="TPG135"/>
      <c r="TPI135"/>
      <c r="TPK135"/>
      <c r="TPM135"/>
      <c r="TPO135"/>
      <c r="TPQ135"/>
      <c r="TPS135"/>
      <c r="TPU135"/>
      <c r="TPW135"/>
      <c r="TPY135"/>
      <c r="TQA135"/>
      <c r="TQC135"/>
      <c r="TQE135"/>
      <c r="TQG135"/>
      <c r="TQI135"/>
      <c r="TQK135"/>
      <c r="TQM135"/>
      <c r="TQO135"/>
      <c r="TQQ135"/>
      <c r="TQS135"/>
      <c r="TQU135"/>
      <c r="TQW135"/>
      <c r="TQY135"/>
      <c r="TRA135"/>
      <c r="TRC135"/>
      <c r="TRE135"/>
      <c r="TRG135"/>
      <c r="TRI135"/>
      <c r="TRK135"/>
      <c r="TRM135"/>
      <c r="TRO135"/>
      <c r="TRQ135"/>
      <c r="TRS135"/>
      <c r="TRU135"/>
      <c r="TRW135"/>
      <c r="TRY135"/>
      <c r="TSA135"/>
      <c r="TSC135"/>
      <c r="TSE135"/>
      <c r="TSG135"/>
      <c r="TSI135"/>
      <c r="TSK135"/>
      <c r="TSM135"/>
      <c r="TSO135"/>
      <c r="TSQ135"/>
      <c r="TSS135"/>
      <c r="TSU135"/>
      <c r="TSW135"/>
      <c r="TSY135"/>
      <c r="TTA135"/>
      <c r="TTC135"/>
      <c r="TTE135"/>
      <c r="TTG135"/>
      <c r="TTI135"/>
      <c r="TTK135"/>
      <c r="TTM135"/>
      <c r="TTO135"/>
      <c r="TTQ135"/>
      <c r="TTS135"/>
      <c r="TTU135"/>
      <c r="TTW135"/>
      <c r="TTY135"/>
      <c r="TUA135"/>
      <c r="TUC135"/>
      <c r="TUE135"/>
      <c r="TUG135"/>
      <c r="TUI135"/>
      <c r="TUK135"/>
      <c r="TUM135"/>
      <c r="TUO135"/>
      <c r="TUQ135"/>
      <c r="TUS135"/>
      <c r="TUU135"/>
      <c r="TUW135"/>
      <c r="TUY135"/>
      <c r="TVA135"/>
      <c r="TVC135"/>
      <c r="TVE135"/>
      <c r="TVG135"/>
      <c r="TVI135"/>
      <c r="TVK135"/>
      <c r="TVM135"/>
      <c r="TVO135"/>
      <c r="TVQ135"/>
      <c r="TVS135"/>
      <c r="TVU135"/>
      <c r="TVW135"/>
      <c r="TVY135"/>
      <c r="TWA135"/>
      <c r="TWC135"/>
      <c r="TWE135"/>
      <c r="TWG135"/>
      <c r="TWI135"/>
      <c r="TWK135"/>
      <c r="TWM135"/>
      <c r="TWO135"/>
      <c r="TWQ135"/>
      <c r="TWS135"/>
      <c r="TWU135"/>
      <c r="TWW135"/>
      <c r="TWY135"/>
      <c r="TXA135"/>
      <c r="TXC135"/>
      <c r="TXE135"/>
      <c r="TXG135"/>
      <c r="TXI135"/>
      <c r="TXK135"/>
      <c r="TXM135"/>
      <c r="TXO135"/>
      <c r="TXQ135"/>
      <c r="TXS135"/>
      <c r="TXU135"/>
      <c r="TXW135"/>
      <c r="TXY135"/>
      <c r="TYA135"/>
      <c r="TYC135"/>
      <c r="TYE135"/>
      <c r="TYG135"/>
      <c r="TYI135"/>
      <c r="TYK135"/>
      <c r="TYM135"/>
      <c r="TYO135"/>
      <c r="TYQ135"/>
      <c r="TYS135"/>
      <c r="TYU135"/>
      <c r="TYW135"/>
      <c r="TYY135"/>
      <c r="TZA135"/>
      <c r="TZC135"/>
      <c r="TZE135"/>
      <c r="TZG135"/>
      <c r="TZI135"/>
      <c r="TZK135"/>
      <c r="TZM135"/>
      <c r="TZO135"/>
      <c r="TZQ135"/>
      <c r="TZS135"/>
      <c r="TZU135"/>
      <c r="TZW135"/>
      <c r="TZY135"/>
      <c r="UAA135"/>
      <c r="UAC135"/>
      <c r="UAE135"/>
      <c r="UAG135"/>
      <c r="UAI135"/>
      <c r="UAK135"/>
      <c r="UAM135"/>
      <c r="UAO135"/>
      <c r="UAQ135"/>
      <c r="UAS135"/>
      <c r="UAU135"/>
      <c r="UAW135"/>
      <c r="UAY135"/>
      <c r="UBA135"/>
      <c r="UBC135"/>
      <c r="UBE135"/>
      <c r="UBG135"/>
      <c r="UBI135"/>
      <c r="UBK135"/>
      <c r="UBM135"/>
      <c r="UBO135"/>
      <c r="UBQ135"/>
      <c r="UBS135"/>
      <c r="UBU135"/>
      <c r="UBW135"/>
      <c r="UBY135"/>
      <c r="UCA135"/>
      <c r="UCC135"/>
      <c r="UCE135"/>
      <c r="UCG135"/>
      <c r="UCI135"/>
      <c r="UCK135"/>
      <c r="UCM135"/>
      <c r="UCO135"/>
      <c r="UCQ135"/>
      <c r="UCS135"/>
      <c r="UCU135"/>
      <c r="UCW135"/>
      <c r="UCY135"/>
      <c r="UDA135"/>
      <c r="UDC135"/>
      <c r="UDE135"/>
      <c r="UDG135"/>
      <c r="UDI135"/>
      <c r="UDK135"/>
      <c r="UDM135"/>
      <c r="UDO135"/>
      <c r="UDQ135"/>
      <c r="UDS135"/>
      <c r="UDU135"/>
      <c r="UDW135"/>
      <c r="UDY135"/>
      <c r="UEA135"/>
      <c r="UEC135"/>
      <c r="UEE135"/>
      <c r="UEG135"/>
      <c r="UEI135"/>
      <c r="UEK135"/>
      <c r="UEM135"/>
      <c r="UEO135"/>
      <c r="UEQ135"/>
      <c r="UES135"/>
      <c r="UEU135"/>
      <c r="UEW135"/>
      <c r="UEY135"/>
      <c r="UFA135"/>
      <c r="UFC135"/>
      <c r="UFE135"/>
      <c r="UFG135"/>
      <c r="UFI135"/>
      <c r="UFK135"/>
      <c r="UFM135"/>
      <c r="UFO135"/>
      <c r="UFQ135"/>
      <c r="UFS135"/>
      <c r="UFU135"/>
      <c r="UFW135"/>
      <c r="UFY135"/>
      <c r="UGA135"/>
      <c r="UGC135"/>
      <c r="UGE135"/>
      <c r="UGG135"/>
      <c r="UGI135"/>
      <c r="UGK135"/>
      <c r="UGM135"/>
      <c r="UGO135"/>
      <c r="UGQ135"/>
      <c r="UGS135"/>
      <c r="UGU135"/>
      <c r="UGW135"/>
      <c r="UGY135"/>
      <c r="UHA135"/>
      <c r="UHC135"/>
      <c r="UHE135"/>
      <c r="UHG135"/>
      <c r="UHI135"/>
      <c r="UHK135"/>
      <c r="UHM135"/>
      <c r="UHO135"/>
      <c r="UHQ135"/>
      <c r="UHS135"/>
      <c r="UHU135"/>
      <c r="UHW135"/>
      <c r="UHY135"/>
      <c r="UIA135"/>
      <c r="UIC135"/>
      <c r="UIE135"/>
      <c r="UIG135"/>
      <c r="UII135"/>
      <c r="UIK135"/>
      <c r="UIM135"/>
      <c r="UIO135"/>
      <c r="UIQ135"/>
      <c r="UIS135"/>
      <c r="UIU135"/>
      <c r="UIW135"/>
      <c r="UIY135"/>
      <c r="UJA135"/>
      <c r="UJC135"/>
      <c r="UJE135"/>
      <c r="UJG135"/>
      <c r="UJI135"/>
      <c r="UJK135"/>
      <c r="UJM135"/>
      <c r="UJO135"/>
      <c r="UJQ135"/>
      <c r="UJS135"/>
      <c r="UJU135"/>
      <c r="UJW135"/>
      <c r="UJY135"/>
      <c r="UKA135"/>
      <c r="UKC135"/>
      <c r="UKE135"/>
      <c r="UKG135"/>
      <c r="UKI135"/>
      <c r="UKK135"/>
      <c r="UKM135"/>
      <c r="UKO135"/>
      <c r="UKQ135"/>
      <c r="UKS135"/>
      <c r="UKU135"/>
      <c r="UKW135"/>
      <c r="UKY135"/>
      <c r="ULA135"/>
      <c r="ULC135"/>
      <c r="ULE135"/>
      <c r="ULG135"/>
      <c r="ULI135"/>
      <c r="ULK135"/>
      <c r="ULM135"/>
      <c r="ULO135"/>
      <c r="ULQ135"/>
      <c r="ULS135"/>
      <c r="ULU135"/>
      <c r="ULW135"/>
      <c r="ULY135"/>
      <c r="UMA135"/>
      <c r="UMC135"/>
      <c r="UME135"/>
      <c r="UMG135"/>
      <c r="UMI135"/>
      <c r="UMK135"/>
      <c r="UMM135"/>
      <c r="UMO135"/>
      <c r="UMQ135"/>
      <c r="UMS135"/>
      <c r="UMU135"/>
      <c r="UMW135"/>
      <c r="UMY135"/>
      <c r="UNA135"/>
      <c r="UNC135"/>
      <c r="UNE135"/>
      <c r="UNG135"/>
      <c r="UNI135"/>
      <c r="UNK135"/>
      <c r="UNM135"/>
      <c r="UNO135"/>
      <c r="UNQ135"/>
      <c r="UNS135"/>
      <c r="UNU135"/>
      <c r="UNW135"/>
      <c r="UNY135"/>
      <c r="UOA135"/>
      <c r="UOC135"/>
      <c r="UOE135"/>
      <c r="UOG135"/>
      <c r="UOI135"/>
      <c r="UOK135"/>
      <c r="UOM135"/>
      <c r="UOO135"/>
      <c r="UOQ135"/>
      <c r="UOS135"/>
      <c r="UOU135"/>
      <c r="UOW135"/>
      <c r="UOY135"/>
      <c r="UPA135"/>
      <c r="UPC135"/>
      <c r="UPE135"/>
      <c r="UPG135"/>
      <c r="UPI135"/>
      <c r="UPK135"/>
      <c r="UPM135"/>
      <c r="UPO135"/>
      <c r="UPQ135"/>
      <c r="UPS135"/>
      <c r="UPU135"/>
      <c r="UPW135"/>
      <c r="UPY135"/>
      <c r="UQA135"/>
      <c r="UQC135"/>
      <c r="UQE135"/>
      <c r="UQG135"/>
      <c r="UQI135"/>
      <c r="UQK135"/>
      <c r="UQM135"/>
      <c r="UQO135"/>
      <c r="UQQ135"/>
      <c r="UQS135"/>
      <c r="UQU135"/>
      <c r="UQW135"/>
      <c r="UQY135"/>
      <c r="URA135"/>
      <c r="URC135"/>
      <c r="URE135"/>
      <c r="URG135"/>
      <c r="URI135"/>
      <c r="URK135"/>
      <c r="URM135"/>
      <c r="URO135"/>
      <c r="URQ135"/>
      <c r="URS135"/>
      <c r="URU135"/>
      <c r="URW135"/>
      <c r="URY135"/>
      <c r="USA135"/>
      <c r="USC135"/>
      <c r="USE135"/>
      <c r="USG135"/>
      <c r="USI135"/>
      <c r="USK135"/>
      <c r="USM135"/>
      <c r="USO135"/>
      <c r="USQ135"/>
      <c r="USS135"/>
      <c r="USU135"/>
      <c r="USW135"/>
      <c r="USY135"/>
      <c r="UTA135"/>
      <c r="UTC135"/>
      <c r="UTE135"/>
      <c r="UTG135"/>
      <c r="UTI135"/>
      <c r="UTK135"/>
      <c r="UTM135"/>
      <c r="UTO135"/>
      <c r="UTQ135"/>
      <c r="UTS135"/>
      <c r="UTU135"/>
      <c r="UTW135"/>
      <c r="UTY135"/>
      <c r="UUA135"/>
      <c r="UUC135"/>
      <c r="UUE135"/>
      <c r="UUG135"/>
      <c r="UUI135"/>
      <c r="UUK135"/>
      <c r="UUM135"/>
      <c r="UUO135"/>
      <c r="UUQ135"/>
      <c r="UUS135"/>
      <c r="UUU135"/>
      <c r="UUW135"/>
      <c r="UUY135"/>
      <c r="UVA135"/>
      <c r="UVC135"/>
      <c r="UVE135"/>
      <c r="UVG135"/>
      <c r="UVI135"/>
      <c r="UVK135"/>
      <c r="UVM135"/>
      <c r="UVO135"/>
      <c r="UVQ135"/>
      <c r="UVS135"/>
      <c r="UVU135"/>
      <c r="UVW135"/>
      <c r="UVY135"/>
      <c r="UWA135"/>
      <c r="UWC135"/>
      <c r="UWE135"/>
      <c r="UWG135"/>
      <c r="UWI135"/>
      <c r="UWK135"/>
      <c r="UWM135"/>
      <c r="UWO135"/>
      <c r="UWQ135"/>
      <c r="UWS135"/>
      <c r="UWU135"/>
      <c r="UWW135"/>
      <c r="UWY135"/>
      <c r="UXA135"/>
      <c r="UXC135"/>
      <c r="UXE135"/>
      <c r="UXG135"/>
      <c r="UXI135"/>
      <c r="UXK135"/>
      <c r="UXM135"/>
      <c r="UXO135"/>
      <c r="UXQ135"/>
      <c r="UXS135"/>
      <c r="UXU135"/>
      <c r="UXW135"/>
      <c r="UXY135"/>
      <c r="UYA135"/>
      <c r="UYC135"/>
      <c r="UYE135"/>
      <c r="UYG135"/>
      <c r="UYI135"/>
      <c r="UYK135"/>
      <c r="UYM135"/>
      <c r="UYO135"/>
      <c r="UYQ135"/>
      <c r="UYS135"/>
      <c r="UYU135"/>
      <c r="UYW135"/>
      <c r="UYY135"/>
      <c r="UZA135"/>
      <c r="UZC135"/>
      <c r="UZE135"/>
      <c r="UZG135"/>
      <c r="UZI135"/>
      <c r="UZK135"/>
      <c r="UZM135"/>
      <c r="UZO135"/>
      <c r="UZQ135"/>
      <c r="UZS135"/>
      <c r="UZU135"/>
      <c r="UZW135"/>
      <c r="UZY135"/>
      <c r="VAA135"/>
      <c r="VAC135"/>
      <c r="VAE135"/>
      <c r="VAG135"/>
      <c r="VAI135"/>
      <c r="VAK135"/>
      <c r="VAM135"/>
      <c r="VAO135"/>
      <c r="VAQ135"/>
      <c r="VAS135"/>
      <c r="VAU135"/>
      <c r="VAW135"/>
      <c r="VAY135"/>
      <c r="VBA135"/>
      <c r="VBC135"/>
      <c r="VBE135"/>
      <c r="VBG135"/>
      <c r="VBI135"/>
      <c r="VBK135"/>
      <c r="VBM135"/>
      <c r="VBO135"/>
      <c r="VBQ135"/>
      <c r="VBS135"/>
      <c r="VBU135"/>
      <c r="VBW135"/>
      <c r="VBY135"/>
      <c r="VCA135"/>
      <c r="VCC135"/>
      <c r="VCE135"/>
      <c r="VCG135"/>
      <c r="VCI135"/>
      <c r="VCK135"/>
      <c r="VCM135"/>
      <c r="VCO135"/>
      <c r="VCQ135"/>
      <c r="VCS135"/>
      <c r="VCU135"/>
      <c r="VCW135"/>
      <c r="VCY135"/>
      <c r="VDA135"/>
      <c r="VDC135"/>
      <c r="VDE135"/>
      <c r="VDG135"/>
      <c r="VDI135"/>
      <c r="VDK135"/>
      <c r="VDM135"/>
      <c r="VDO135"/>
      <c r="VDQ135"/>
      <c r="VDS135"/>
      <c r="VDU135"/>
      <c r="VDW135"/>
      <c r="VDY135"/>
      <c r="VEA135"/>
      <c r="VEC135"/>
      <c r="VEE135"/>
      <c r="VEG135"/>
      <c r="VEI135"/>
      <c r="VEK135"/>
      <c r="VEM135"/>
      <c r="VEO135"/>
      <c r="VEQ135"/>
      <c r="VES135"/>
      <c r="VEU135"/>
      <c r="VEW135"/>
      <c r="VEY135"/>
      <c r="VFA135"/>
      <c r="VFC135"/>
      <c r="VFE135"/>
      <c r="VFG135"/>
      <c r="VFI135"/>
      <c r="VFK135"/>
      <c r="VFM135"/>
      <c r="VFO135"/>
      <c r="VFQ135"/>
      <c r="VFS135"/>
      <c r="VFU135"/>
      <c r="VFW135"/>
      <c r="VFY135"/>
      <c r="VGA135"/>
      <c r="VGC135"/>
      <c r="VGE135"/>
      <c r="VGG135"/>
      <c r="VGI135"/>
      <c r="VGK135"/>
      <c r="VGM135"/>
      <c r="VGO135"/>
      <c r="VGQ135"/>
      <c r="VGS135"/>
      <c r="VGU135"/>
      <c r="VGW135"/>
      <c r="VGY135"/>
      <c r="VHA135"/>
      <c r="VHC135"/>
      <c r="VHE135"/>
      <c r="VHG135"/>
      <c r="VHI135"/>
      <c r="VHK135"/>
      <c r="VHM135"/>
      <c r="VHO135"/>
      <c r="VHQ135"/>
      <c r="VHS135"/>
      <c r="VHU135"/>
      <c r="VHW135"/>
      <c r="VHY135"/>
      <c r="VIA135"/>
      <c r="VIC135"/>
      <c r="VIE135"/>
      <c r="VIG135"/>
      <c r="VII135"/>
      <c r="VIK135"/>
      <c r="VIM135"/>
      <c r="VIO135"/>
      <c r="VIQ135"/>
      <c r="VIS135"/>
      <c r="VIU135"/>
      <c r="VIW135"/>
      <c r="VIY135"/>
      <c r="VJA135"/>
      <c r="VJC135"/>
      <c r="VJE135"/>
      <c r="VJG135"/>
      <c r="VJI135"/>
      <c r="VJK135"/>
      <c r="VJM135"/>
      <c r="VJO135"/>
      <c r="VJQ135"/>
      <c r="VJS135"/>
      <c r="VJU135"/>
      <c r="VJW135"/>
      <c r="VJY135"/>
      <c r="VKA135"/>
      <c r="VKC135"/>
      <c r="VKE135"/>
      <c r="VKG135"/>
      <c r="VKI135"/>
      <c r="VKK135"/>
      <c r="VKM135"/>
      <c r="VKO135"/>
      <c r="VKQ135"/>
      <c r="VKS135"/>
      <c r="VKU135"/>
      <c r="VKW135"/>
      <c r="VKY135"/>
      <c r="VLA135"/>
      <c r="VLC135"/>
      <c r="VLE135"/>
      <c r="VLG135"/>
      <c r="VLI135"/>
      <c r="VLK135"/>
      <c r="VLM135"/>
      <c r="VLO135"/>
      <c r="VLQ135"/>
      <c r="VLS135"/>
      <c r="VLU135"/>
      <c r="VLW135"/>
      <c r="VLY135"/>
      <c r="VMA135"/>
      <c r="VMC135"/>
      <c r="VME135"/>
      <c r="VMG135"/>
      <c r="VMI135"/>
      <c r="VMK135"/>
      <c r="VMM135"/>
      <c r="VMO135"/>
      <c r="VMQ135"/>
      <c r="VMS135"/>
      <c r="VMU135"/>
      <c r="VMW135"/>
      <c r="VMY135"/>
      <c r="VNA135"/>
      <c r="VNC135"/>
      <c r="VNE135"/>
      <c r="VNG135"/>
      <c r="VNI135"/>
      <c r="VNK135"/>
      <c r="VNM135"/>
      <c r="VNO135"/>
      <c r="VNQ135"/>
      <c r="VNS135"/>
      <c r="VNU135"/>
      <c r="VNW135"/>
      <c r="VNY135"/>
      <c r="VOA135"/>
      <c r="VOC135"/>
      <c r="VOE135"/>
      <c r="VOG135"/>
      <c r="VOI135"/>
      <c r="VOK135"/>
      <c r="VOM135"/>
      <c r="VOO135"/>
      <c r="VOQ135"/>
      <c r="VOS135"/>
      <c r="VOU135"/>
      <c r="VOW135"/>
      <c r="VOY135"/>
      <c r="VPA135"/>
      <c r="VPC135"/>
      <c r="VPE135"/>
      <c r="VPG135"/>
      <c r="VPI135"/>
      <c r="VPK135"/>
      <c r="VPM135"/>
      <c r="VPO135"/>
      <c r="VPQ135"/>
      <c r="VPS135"/>
      <c r="VPU135"/>
      <c r="VPW135"/>
      <c r="VPY135"/>
      <c r="VQA135"/>
      <c r="VQC135"/>
      <c r="VQE135"/>
      <c r="VQG135"/>
      <c r="VQI135"/>
      <c r="VQK135"/>
      <c r="VQM135"/>
      <c r="VQO135"/>
      <c r="VQQ135"/>
      <c r="VQS135"/>
      <c r="VQU135"/>
      <c r="VQW135"/>
      <c r="VQY135"/>
      <c r="VRA135"/>
      <c r="VRC135"/>
      <c r="VRE135"/>
      <c r="VRG135"/>
      <c r="VRI135"/>
      <c r="VRK135"/>
      <c r="VRM135"/>
      <c r="VRO135"/>
      <c r="VRQ135"/>
      <c r="VRS135"/>
      <c r="VRU135"/>
      <c r="VRW135"/>
      <c r="VRY135"/>
      <c r="VSA135"/>
      <c r="VSC135"/>
      <c r="VSE135"/>
      <c r="VSG135"/>
      <c r="VSI135"/>
      <c r="VSK135"/>
      <c r="VSM135"/>
      <c r="VSO135"/>
      <c r="VSQ135"/>
      <c r="VSS135"/>
      <c r="VSU135"/>
      <c r="VSW135"/>
      <c r="VSY135"/>
      <c r="VTA135"/>
      <c r="VTC135"/>
      <c r="VTE135"/>
      <c r="VTG135"/>
      <c r="VTI135"/>
      <c r="VTK135"/>
      <c r="VTM135"/>
      <c r="VTO135"/>
      <c r="VTQ135"/>
      <c r="VTS135"/>
      <c r="VTU135"/>
      <c r="VTW135"/>
      <c r="VTY135"/>
      <c r="VUA135"/>
      <c r="VUC135"/>
      <c r="VUE135"/>
      <c r="VUG135"/>
      <c r="VUI135"/>
      <c r="VUK135"/>
      <c r="VUM135"/>
      <c r="VUO135"/>
      <c r="VUQ135"/>
      <c r="VUS135"/>
      <c r="VUU135"/>
      <c r="VUW135"/>
      <c r="VUY135"/>
      <c r="VVA135"/>
      <c r="VVC135"/>
      <c r="VVE135"/>
      <c r="VVG135"/>
      <c r="VVI135"/>
      <c r="VVK135"/>
      <c r="VVM135"/>
      <c r="VVO135"/>
      <c r="VVQ135"/>
      <c r="VVS135"/>
      <c r="VVU135"/>
      <c r="VVW135"/>
      <c r="VVY135"/>
      <c r="VWA135"/>
      <c r="VWC135"/>
      <c r="VWE135"/>
      <c r="VWG135"/>
      <c r="VWI135"/>
      <c r="VWK135"/>
      <c r="VWM135"/>
      <c r="VWO135"/>
      <c r="VWQ135"/>
      <c r="VWS135"/>
      <c r="VWU135"/>
      <c r="VWW135"/>
      <c r="VWY135"/>
      <c r="VXA135"/>
      <c r="VXC135"/>
      <c r="VXE135"/>
      <c r="VXG135"/>
      <c r="VXI135"/>
      <c r="VXK135"/>
      <c r="VXM135"/>
      <c r="VXO135"/>
      <c r="VXQ135"/>
      <c r="VXS135"/>
      <c r="VXU135"/>
      <c r="VXW135"/>
      <c r="VXY135"/>
      <c r="VYA135"/>
      <c r="VYC135"/>
      <c r="VYE135"/>
      <c r="VYG135"/>
      <c r="VYI135"/>
      <c r="VYK135"/>
      <c r="VYM135"/>
      <c r="VYO135"/>
      <c r="VYQ135"/>
      <c r="VYS135"/>
      <c r="VYU135"/>
      <c r="VYW135"/>
      <c r="VYY135"/>
      <c r="VZA135"/>
      <c r="VZC135"/>
      <c r="VZE135"/>
      <c r="VZG135"/>
      <c r="VZI135"/>
      <c r="VZK135"/>
      <c r="VZM135"/>
      <c r="VZO135"/>
      <c r="VZQ135"/>
      <c r="VZS135"/>
      <c r="VZU135"/>
      <c r="VZW135"/>
      <c r="VZY135"/>
      <c r="WAA135"/>
      <c r="WAC135"/>
      <c r="WAE135"/>
      <c r="WAG135"/>
      <c r="WAI135"/>
      <c r="WAK135"/>
      <c r="WAM135"/>
      <c r="WAO135"/>
      <c r="WAQ135"/>
      <c r="WAS135"/>
      <c r="WAU135"/>
      <c r="WAW135"/>
      <c r="WAY135"/>
      <c r="WBA135"/>
      <c r="WBC135"/>
      <c r="WBE135"/>
      <c r="WBG135"/>
      <c r="WBI135"/>
      <c r="WBK135"/>
      <c r="WBM135"/>
      <c r="WBO135"/>
      <c r="WBQ135"/>
      <c r="WBS135"/>
      <c r="WBU135"/>
      <c r="WBW135"/>
      <c r="WBY135"/>
      <c r="WCA135"/>
      <c r="WCC135"/>
      <c r="WCE135"/>
      <c r="WCG135"/>
      <c r="WCI135"/>
      <c r="WCK135"/>
      <c r="WCM135"/>
      <c r="WCO135"/>
      <c r="WCQ135"/>
      <c r="WCS135"/>
      <c r="WCU135"/>
      <c r="WCW135"/>
      <c r="WCY135"/>
      <c r="WDA135"/>
      <c r="WDC135"/>
      <c r="WDE135"/>
      <c r="WDG135"/>
      <c r="WDI135"/>
      <c r="WDK135"/>
      <c r="WDM135"/>
      <c r="WDO135"/>
      <c r="WDQ135"/>
      <c r="WDS135"/>
      <c r="WDU135"/>
      <c r="WDW135"/>
      <c r="WDY135"/>
      <c r="WEA135"/>
      <c r="WEC135"/>
      <c r="WEE135"/>
      <c r="WEG135"/>
      <c r="WEI135"/>
      <c r="WEK135"/>
      <c r="WEM135"/>
      <c r="WEO135"/>
      <c r="WEQ135"/>
      <c r="WES135"/>
      <c r="WEU135"/>
      <c r="WEW135"/>
      <c r="WEY135"/>
      <c r="WFA135"/>
      <c r="WFC135"/>
      <c r="WFE135"/>
      <c r="WFG135"/>
      <c r="WFI135"/>
      <c r="WFK135"/>
      <c r="WFM135"/>
      <c r="WFO135"/>
      <c r="WFQ135"/>
      <c r="WFS135"/>
      <c r="WFU135"/>
      <c r="WFW135"/>
      <c r="WFY135"/>
      <c r="WGA135"/>
      <c r="WGC135"/>
      <c r="WGE135"/>
      <c r="WGG135"/>
      <c r="WGI135"/>
      <c r="WGK135"/>
      <c r="WGM135"/>
      <c r="WGO135"/>
      <c r="WGQ135"/>
      <c r="WGS135"/>
      <c r="WGU135"/>
      <c r="WGW135"/>
      <c r="WGY135"/>
      <c r="WHA135"/>
      <c r="WHC135"/>
      <c r="WHE135"/>
      <c r="WHG135"/>
      <c r="WHI135"/>
      <c r="WHK135"/>
      <c r="WHM135"/>
      <c r="WHO135"/>
      <c r="WHQ135"/>
      <c r="WHS135"/>
      <c r="WHU135"/>
      <c r="WHW135"/>
      <c r="WHY135"/>
      <c r="WIA135"/>
      <c r="WIC135"/>
      <c r="WIE135"/>
      <c r="WIG135"/>
      <c r="WII135"/>
      <c r="WIK135"/>
      <c r="WIM135"/>
      <c r="WIO135"/>
      <c r="WIQ135"/>
      <c r="WIS135"/>
      <c r="WIU135"/>
      <c r="WIW135"/>
      <c r="WIY135"/>
      <c r="WJA135"/>
      <c r="WJC135"/>
      <c r="WJE135"/>
      <c r="WJG135"/>
      <c r="WJI135"/>
      <c r="WJK135"/>
      <c r="WJM135"/>
      <c r="WJO135"/>
      <c r="WJQ135"/>
      <c r="WJS135"/>
      <c r="WJU135"/>
      <c r="WJW135"/>
      <c r="WJY135"/>
      <c r="WKA135"/>
      <c r="WKC135"/>
      <c r="WKE135"/>
      <c r="WKG135"/>
      <c r="WKI135"/>
      <c r="WKK135"/>
      <c r="WKM135"/>
      <c r="WKO135"/>
      <c r="WKQ135"/>
      <c r="WKS135"/>
      <c r="WKU135"/>
      <c r="WKW135"/>
      <c r="WKY135"/>
      <c r="WLA135"/>
      <c r="WLC135"/>
      <c r="WLE135"/>
      <c r="WLG135"/>
      <c r="WLI135"/>
      <c r="WLK135"/>
      <c r="WLM135"/>
      <c r="WLO135"/>
      <c r="WLQ135"/>
      <c r="WLS135"/>
      <c r="WLU135"/>
      <c r="WLW135"/>
      <c r="WLY135"/>
      <c r="WMA135"/>
      <c r="WMC135"/>
      <c r="WME135"/>
      <c r="WMG135"/>
      <c r="WMI135"/>
      <c r="WMK135"/>
      <c r="WMM135"/>
      <c r="WMO135"/>
      <c r="WMQ135"/>
      <c r="WMS135"/>
      <c r="WMU135"/>
      <c r="WMW135"/>
      <c r="WMY135"/>
      <c r="WNA135"/>
      <c r="WNC135"/>
      <c r="WNE135"/>
      <c r="WNG135"/>
      <c r="WNI135"/>
      <c r="WNK135"/>
      <c r="WNM135"/>
      <c r="WNO135"/>
      <c r="WNQ135"/>
      <c r="WNS135"/>
      <c r="WNU135"/>
      <c r="WNW135"/>
      <c r="WNY135"/>
      <c r="WOA135"/>
      <c r="WOC135"/>
      <c r="WOE135"/>
      <c r="WOG135"/>
      <c r="WOI135"/>
      <c r="WOK135"/>
      <c r="WOM135"/>
      <c r="WOO135"/>
      <c r="WOQ135"/>
      <c r="WOS135"/>
      <c r="WOU135"/>
      <c r="WOW135"/>
      <c r="WOY135"/>
      <c r="WPA135"/>
      <c r="WPC135"/>
      <c r="WPE135"/>
      <c r="WPG135"/>
      <c r="WPI135"/>
      <c r="WPK135"/>
      <c r="WPM135"/>
      <c r="WPO135"/>
      <c r="WPQ135"/>
      <c r="WPS135"/>
      <c r="WPU135"/>
      <c r="WPW135"/>
      <c r="WPY135"/>
      <c r="WQA135"/>
      <c r="WQC135"/>
      <c r="WQE135"/>
      <c r="WQG135"/>
      <c r="WQI135"/>
      <c r="WQK135"/>
      <c r="WQM135"/>
      <c r="WQO135"/>
      <c r="WQQ135"/>
      <c r="WQS135"/>
      <c r="WQU135"/>
      <c r="WQW135"/>
      <c r="WQY135"/>
      <c r="WRA135"/>
      <c r="WRC135"/>
      <c r="WRE135"/>
      <c r="WRG135"/>
      <c r="WRI135"/>
      <c r="WRK135"/>
      <c r="WRM135"/>
      <c r="WRO135"/>
      <c r="WRQ135"/>
      <c r="WRS135"/>
      <c r="WRU135"/>
      <c r="WRW135"/>
      <c r="WRY135"/>
      <c r="WSA135"/>
      <c r="WSC135"/>
      <c r="WSE135"/>
      <c r="WSG135"/>
      <c r="WSI135"/>
      <c r="WSK135"/>
      <c r="WSM135"/>
      <c r="WSO135"/>
      <c r="WSQ135"/>
      <c r="WSS135"/>
      <c r="WSU135"/>
      <c r="WSW135"/>
      <c r="WSY135"/>
      <c r="WTA135"/>
      <c r="WTC135"/>
      <c r="WTE135"/>
      <c r="WTG135"/>
      <c r="WTI135"/>
      <c r="WTK135"/>
      <c r="WTM135"/>
      <c r="WTO135"/>
      <c r="WTQ135"/>
      <c r="WTS135"/>
      <c r="WTU135"/>
      <c r="WTW135"/>
      <c r="WTY135"/>
      <c r="WUA135"/>
      <c r="WUC135"/>
      <c r="WUE135"/>
      <c r="WUG135"/>
      <c r="WUI135"/>
      <c r="WUK135"/>
      <c r="WUM135"/>
      <c r="WUO135"/>
      <c r="WUQ135"/>
      <c r="WUS135"/>
      <c r="WUU135"/>
      <c r="WUW135"/>
      <c r="WUY135"/>
      <c r="WVA135"/>
      <c r="WVC135"/>
      <c r="WVE135"/>
      <c r="WVG135"/>
      <c r="WVI135"/>
      <c r="WVK135"/>
      <c r="WVM135"/>
      <c r="WVO135"/>
      <c r="WVQ135"/>
      <c r="WVS135"/>
      <c r="WVU135"/>
      <c r="WVW135"/>
      <c r="WVY135"/>
      <c r="WWA135"/>
      <c r="WWC135"/>
      <c r="WWE135"/>
      <c r="WWG135"/>
      <c r="WWI135"/>
      <c r="WWK135"/>
      <c r="WWM135"/>
      <c r="WWO135"/>
      <c r="WWQ135"/>
      <c r="WWS135"/>
      <c r="WWU135"/>
      <c r="WWW135"/>
      <c r="WWY135"/>
      <c r="WXA135"/>
      <c r="WXC135"/>
      <c r="WXE135"/>
      <c r="WXG135"/>
      <c r="WXI135"/>
      <c r="WXK135"/>
      <c r="WXM135"/>
      <c r="WXO135"/>
      <c r="WXQ135"/>
      <c r="WXS135"/>
      <c r="WXU135"/>
      <c r="WXW135"/>
      <c r="WXY135"/>
      <c r="WYA135"/>
      <c r="WYC135"/>
      <c r="WYE135"/>
      <c r="WYG135"/>
      <c r="WYI135"/>
      <c r="WYK135"/>
      <c r="WYM135"/>
      <c r="WYO135"/>
      <c r="WYQ135"/>
      <c r="WYS135"/>
      <c r="WYU135"/>
      <c r="WYW135"/>
      <c r="WYY135"/>
      <c r="WZA135"/>
      <c r="WZC135"/>
      <c r="WZE135"/>
      <c r="WZG135"/>
      <c r="WZI135"/>
      <c r="WZK135"/>
      <c r="WZM135"/>
      <c r="WZO135"/>
      <c r="WZQ135"/>
      <c r="WZS135"/>
      <c r="WZU135"/>
      <c r="WZW135"/>
      <c r="WZY135"/>
      <c r="XAA135"/>
      <c r="XAC135"/>
      <c r="XAE135"/>
      <c r="XAG135"/>
      <c r="XAI135"/>
      <c r="XAK135"/>
      <c r="XAM135"/>
      <c r="XAO135"/>
      <c r="XAQ135"/>
      <c r="XAS135"/>
      <c r="XAU135"/>
      <c r="XAW135"/>
      <c r="XAY135"/>
      <c r="XBA135"/>
      <c r="XBC135"/>
      <c r="XBE135"/>
      <c r="XBG135"/>
      <c r="XBI135"/>
      <c r="XBK135"/>
      <c r="XBM135"/>
      <c r="XBO135"/>
      <c r="XBQ135"/>
      <c r="XBS135"/>
      <c r="XBU135"/>
      <c r="XBW135"/>
      <c r="XBY135"/>
      <c r="XCA135"/>
      <c r="XCC135"/>
      <c r="XCE135"/>
      <c r="XCG135"/>
      <c r="XCI135"/>
      <c r="XCK135"/>
      <c r="XCM135"/>
      <c r="XCO135"/>
      <c r="XCQ135"/>
      <c r="XCS135"/>
      <c r="XCU135"/>
      <c r="XCW135"/>
      <c r="XCY135"/>
      <c r="XDA135"/>
      <c r="XDC135"/>
      <c r="XDE135"/>
      <c r="XDG135"/>
      <c r="XDI135"/>
      <c r="XDK135"/>
      <c r="XDM135"/>
      <c r="XDO135"/>
      <c r="XDQ135"/>
      <c r="XDS135"/>
      <c r="XDU135"/>
      <c r="XDW135"/>
      <c r="XDY135"/>
      <c r="XEA135"/>
      <c r="XEC135"/>
      <c r="XEE135"/>
      <c r="XEG135"/>
      <c r="XEI135"/>
      <c r="XEK135"/>
      <c r="XEM135"/>
      <c r="XEO135"/>
      <c r="XEQ135"/>
      <c r="XES135"/>
      <c r="XEU135"/>
      <c r="XEW135"/>
      <c r="XEY135"/>
      <c r="XFA135"/>
      <c r="XFC135"/>
    </row>
    <row r="136" spans="1:1023 1025:2047 2049:3071 3073:4095 4097:5119 5121:6143 6145:7167 7169:8191 8193:9215 9217:10239 10241:11263 11265:12287 12289:13311 13313:14335 14337:15359 15361:16383" s="55" customFormat="1" ht="19" customHeight="1" x14ac:dyDescent="0.35">
      <c r="A136" s="2" t="s">
        <v>317</v>
      </c>
      <c r="B136" s="227" t="s">
        <v>318</v>
      </c>
      <c r="C136" s="228"/>
      <c r="D136" s="48" t="s">
        <v>60</v>
      </c>
      <c r="E136" s="48" t="s">
        <v>60</v>
      </c>
      <c r="F136" s="48" t="s">
        <v>60</v>
      </c>
      <c r="G136" s="48" t="s">
        <v>60</v>
      </c>
      <c r="H136" s="48" t="s">
        <v>60</v>
      </c>
      <c r="I136" s="48" t="s">
        <v>60</v>
      </c>
      <c r="J136" s="49">
        <v>1</v>
      </c>
      <c r="K136" s="2" t="s">
        <v>321</v>
      </c>
      <c r="L136" s="73"/>
      <c r="M136" s="71"/>
      <c r="N136" s="73"/>
      <c r="O136" s="71"/>
      <c r="P136" s="73"/>
      <c r="Q136" s="71"/>
      <c r="R136" s="73"/>
      <c r="S136" s="71"/>
      <c r="T136" s="73"/>
      <c r="U136" s="71"/>
      <c r="V136" s="73"/>
      <c r="W136" s="71"/>
      <c r="X136" s="73"/>
      <c r="Y136" s="71"/>
      <c r="Z136" s="73"/>
      <c r="AA136" s="71"/>
      <c r="AB136" s="73"/>
      <c r="AC136" s="71"/>
      <c r="AD136" s="73"/>
      <c r="AE136" s="71"/>
      <c r="AF136" s="73"/>
      <c r="AG136" s="71"/>
      <c r="AH136" s="73"/>
      <c r="AI136" s="71"/>
      <c r="AJ136" s="73"/>
      <c r="AK136" s="71"/>
      <c r="AL136" s="73"/>
      <c r="AM136" s="71"/>
      <c r="AN136" s="73"/>
      <c r="AO136" s="71"/>
      <c r="AP136" s="73"/>
      <c r="AQ136" s="71"/>
      <c r="AR136" s="73"/>
      <c r="AS136" s="71"/>
      <c r="AT136" s="73"/>
      <c r="AU136" s="71"/>
      <c r="AV136" s="73"/>
      <c r="AW136" s="71"/>
      <c r="AX136" s="73"/>
      <c r="AY136" s="71"/>
      <c r="AZ136" s="73"/>
      <c r="BA136" s="71"/>
      <c r="BB136" s="73"/>
      <c r="BC136" s="71"/>
      <c r="BD136" s="73"/>
      <c r="BE136" s="71"/>
      <c r="BF136" s="73"/>
      <c r="BG136" s="71"/>
      <c r="BH136" s="73"/>
      <c r="BI136" s="71"/>
      <c r="BJ136" s="73"/>
      <c r="BK136" s="71"/>
      <c r="BL136" s="73"/>
      <c r="BM136" s="71"/>
      <c r="BN136" s="73"/>
      <c r="BO136" s="71"/>
      <c r="BP136" s="73"/>
      <c r="BQ136" s="71"/>
      <c r="BR136" s="73"/>
      <c r="BS136" s="71"/>
      <c r="BT136" s="73"/>
      <c r="BU136" s="71"/>
      <c r="BV136" s="73"/>
      <c r="BW136" s="71"/>
      <c r="BX136" s="73"/>
      <c r="BY136" s="71"/>
      <c r="BZ136" s="73"/>
      <c r="CA136" s="71"/>
      <c r="CB136" s="73"/>
      <c r="CC136" s="71"/>
      <c r="CD136" s="73"/>
      <c r="CE136" s="71"/>
      <c r="CF136" s="73"/>
      <c r="CG136" s="71"/>
      <c r="CH136" s="73"/>
      <c r="CI136" s="71"/>
      <c r="CJ136" s="73"/>
      <c r="CK136" s="71"/>
      <c r="CL136" s="73"/>
      <c r="CM136" s="71"/>
      <c r="CN136" s="73"/>
      <c r="CO136" s="71"/>
      <c r="CP136" s="73"/>
      <c r="CQ136" s="71"/>
      <c r="CR136" s="73"/>
      <c r="CS136" s="71"/>
      <c r="CT136" s="73"/>
      <c r="CU136" s="71"/>
      <c r="CV136" s="73"/>
      <c r="CW136" s="71"/>
      <c r="CX136" s="73"/>
      <c r="CY136" s="71"/>
      <c r="CZ136" s="73"/>
      <c r="DA136" s="71"/>
      <c r="DB136" s="73"/>
      <c r="DC136" s="71"/>
      <c r="DD136" s="73"/>
      <c r="DE136" s="71"/>
      <c r="DF136" s="73"/>
      <c r="DG136" s="71"/>
      <c r="DH136" s="73"/>
      <c r="DI136" s="71"/>
      <c r="DK136"/>
      <c r="DM136"/>
      <c r="DO136"/>
      <c r="DQ136"/>
      <c r="DS136"/>
      <c r="DU136"/>
      <c r="DW136"/>
      <c r="DY136"/>
      <c r="EA136"/>
      <c r="EC136"/>
      <c r="EE136"/>
      <c r="EG136"/>
      <c r="EI136"/>
      <c r="EK136"/>
      <c r="EM136"/>
      <c r="EO136"/>
      <c r="EQ136"/>
      <c r="ES136"/>
      <c r="EU136"/>
      <c r="EW136"/>
      <c r="EY136"/>
      <c r="FA136"/>
      <c r="FC136"/>
      <c r="FE136"/>
      <c r="FG136"/>
      <c r="FI136"/>
      <c r="FK136"/>
      <c r="FM136"/>
      <c r="FO136"/>
      <c r="FQ136"/>
      <c r="FS136"/>
      <c r="FU136"/>
      <c r="FW136"/>
      <c r="FY136"/>
      <c r="GA136"/>
      <c r="GC136"/>
      <c r="GE136"/>
      <c r="GG136"/>
      <c r="GI136"/>
      <c r="GK136"/>
      <c r="GM136"/>
      <c r="GO136"/>
      <c r="GQ136"/>
      <c r="GS136"/>
      <c r="GU136"/>
      <c r="GW136"/>
      <c r="GY136"/>
      <c r="HA136"/>
      <c r="HC136"/>
      <c r="HE136"/>
      <c r="HG136"/>
      <c r="HI136"/>
      <c r="HK136"/>
      <c r="HM136"/>
      <c r="HO136"/>
      <c r="HQ136"/>
      <c r="HS136"/>
      <c r="HU136"/>
      <c r="HW136"/>
      <c r="HY136"/>
      <c r="IA136"/>
      <c r="IC136"/>
      <c r="IE136"/>
      <c r="IG136"/>
      <c r="II136"/>
      <c r="IK136"/>
      <c r="IM136"/>
      <c r="IO136"/>
      <c r="IQ136"/>
      <c r="IS136"/>
      <c r="IU136"/>
      <c r="IW136"/>
      <c r="IY136"/>
      <c r="JA136"/>
      <c r="JC136"/>
      <c r="JE136"/>
      <c r="JG136"/>
      <c r="JI136"/>
      <c r="JK136"/>
      <c r="JM136"/>
      <c r="JO136"/>
      <c r="JQ136"/>
      <c r="JS136"/>
      <c r="JU136"/>
      <c r="JW136"/>
      <c r="JY136"/>
      <c r="KA136"/>
      <c r="KC136"/>
      <c r="KE136"/>
      <c r="KG136"/>
      <c r="KI136"/>
      <c r="KK136"/>
      <c r="KM136"/>
      <c r="KO136"/>
      <c r="KQ136"/>
      <c r="KS136"/>
      <c r="KU136"/>
      <c r="KW136"/>
      <c r="KY136"/>
      <c r="LA136"/>
      <c r="LC136"/>
      <c r="LE136"/>
      <c r="LG136"/>
      <c r="LI136"/>
      <c r="LK136"/>
      <c r="LM136"/>
      <c r="LO136"/>
      <c r="LQ136"/>
      <c r="LS136"/>
      <c r="LU136"/>
      <c r="LW136"/>
      <c r="LY136"/>
      <c r="MA136"/>
      <c r="MC136"/>
      <c r="ME136"/>
      <c r="MG136"/>
      <c r="MI136"/>
      <c r="MK136"/>
      <c r="MM136"/>
      <c r="MO136"/>
      <c r="MQ136"/>
      <c r="MS136"/>
      <c r="MU136"/>
      <c r="MW136"/>
      <c r="MY136"/>
      <c r="NA136"/>
      <c r="NC136"/>
      <c r="NE136"/>
      <c r="NG136"/>
      <c r="NI136"/>
      <c r="NK136"/>
      <c r="NM136"/>
      <c r="NO136"/>
      <c r="NQ136"/>
      <c r="NS136"/>
      <c r="NU136"/>
      <c r="NW136"/>
      <c r="NY136"/>
      <c r="OA136"/>
      <c r="OC136"/>
      <c r="OE136"/>
      <c r="OG136"/>
      <c r="OI136"/>
      <c r="OK136"/>
      <c r="OM136"/>
      <c r="OO136"/>
      <c r="OQ136"/>
      <c r="OS136"/>
      <c r="OU136"/>
      <c r="OW136"/>
      <c r="OY136"/>
      <c r="PA136"/>
      <c r="PC136"/>
      <c r="PE136"/>
      <c r="PG136"/>
      <c r="PI136"/>
      <c r="PK136"/>
      <c r="PM136"/>
      <c r="PO136"/>
      <c r="PQ136"/>
      <c r="PS136"/>
      <c r="PU136"/>
      <c r="PW136"/>
      <c r="PY136"/>
      <c r="QA136"/>
      <c r="QC136"/>
      <c r="QE136"/>
      <c r="QG136"/>
      <c r="QI136"/>
      <c r="QK136"/>
      <c r="QM136"/>
      <c r="QO136"/>
      <c r="QQ136"/>
      <c r="QS136"/>
      <c r="QU136"/>
      <c r="QW136"/>
      <c r="QY136"/>
      <c r="RA136"/>
      <c r="RC136"/>
      <c r="RE136"/>
      <c r="RG136"/>
      <c r="RI136"/>
      <c r="RK136"/>
      <c r="RM136"/>
      <c r="RO136"/>
      <c r="RQ136"/>
      <c r="RS136"/>
      <c r="RU136"/>
      <c r="RW136"/>
      <c r="RY136"/>
      <c r="SA136"/>
      <c r="SC136"/>
      <c r="SE136"/>
      <c r="SG136"/>
      <c r="SI136"/>
      <c r="SK136"/>
      <c r="SM136"/>
      <c r="SO136"/>
      <c r="SQ136"/>
      <c r="SS136"/>
      <c r="SU136"/>
      <c r="SW136"/>
      <c r="SY136"/>
      <c r="TA136"/>
      <c r="TC136"/>
      <c r="TE136"/>
      <c r="TG136"/>
      <c r="TI136"/>
      <c r="TK136"/>
      <c r="TM136"/>
      <c r="TO136"/>
      <c r="TQ136"/>
      <c r="TS136"/>
      <c r="TU136"/>
      <c r="TW136"/>
      <c r="TY136"/>
      <c r="UA136"/>
      <c r="UC136"/>
      <c r="UE136"/>
      <c r="UG136"/>
      <c r="UI136"/>
      <c r="UK136"/>
      <c r="UM136"/>
      <c r="UO136"/>
      <c r="UQ136"/>
      <c r="US136"/>
      <c r="UU136"/>
      <c r="UW136"/>
      <c r="UY136"/>
      <c r="VA136"/>
      <c r="VC136"/>
      <c r="VE136"/>
      <c r="VG136"/>
      <c r="VI136"/>
      <c r="VK136"/>
      <c r="VM136"/>
      <c r="VO136"/>
      <c r="VQ136"/>
      <c r="VS136"/>
      <c r="VU136"/>
      <c r="VW136"/>
      <c r="VY136"/>
      <c r="WA136"/>
      <c r="WC136"/>
      <c r="WE136"/>
      <c r="WG136"/>
      <c r="WI136"/>
      <c r="WK136"/>
      <c r="WM136"/>
      <c r="WO136"/>
      <c r="WQ136"/>
      <c r="WS136"/>
      <c r="WU136"/>
      <c r="WW136"/>
      <c r="WY136"/>
      <c r="XA136"/>
      <c r="XC136"/>
      <c r="XE136"/>
      <c r="XG136"/>
      <c r="XI136"/>
      <c r="XK136"/>
      <c r="XM136"/>
      <c r="XO136"/>
      <c r="XQ136"/>
      <c r="XS136"/>
      <c r="XU136"/>
      <c r="XW136"/>
      <c r="XY136"/>
      <c r="YA136"/>
      <c r="YC136"/>
      <c r="YE136"/>
      <c r="YG136"/>
      <c r="YI136"/>
      <c r="YK136"/>
      <c r="YM136"/>
      <c r="YO136"/>
      <c r="YQ136"/>
      <c r="YS136"/>
      <c r="YU136"/>
      <c r="YW136"/>
      <c r="YY136"/>
      <c r="ZA136"/>
      <c r="ZC136"/>
      <c r="ZE136"/>
      <c r="ZG136"/>
      <c r="ZI136"/>
      <c r="ZK136"/>
      <c r="ZM136"/>
      <c r="ZO136"/>
      <c r="ZQ136"/>
      <c r="ZS136"/>
      <c r="ZU136"/>
      <c r="ZW136"/>
      <c r="ZY136"/>
      <c r="AAA136"/>
      <c r="AAC136"/>
      <c r="AAE136"/>
      <c r="AAG136"/>
      <c r="AAI136"/>
      <c r="AAK136"/>
      <c r="AAM136"/>
      <c r="AAO136"/>
      <c r="AAQ136"/>
      <c r="AAS136"/>
      <c r="AAU136"/>
      <c r="AAW136"/>
      <c r="AAY136"/>
      <c r="ABA136"/>
      <c r="ABC136"/>
      <c r="ABE136"/>
      <c r="ABG136"/>
      <c r="ABI136"/>
      <c r="ABK136"/>
      <c r="ABM136"/>
      <c r="ABO136"/>
      <c r="ABQ136"/>
      <c r="ABS136"/>
      <c r="ABU136"/>
      <c r="ABW136"/>
      <c r="ABY136"/>
      <c r="ACA136"/>
      <c r="ACC136"/>
      <c r="ACE136"/>
      <c r="ACG136"/>
      <c r="ACI136"/>
      <c r="ACK136"/>
      <c r="ACM136"/>
      <c r="ACO136"/>
      <c r="ACQ136"/>
      <c r="ACS136"/>
      <c r="ACU136"/>
      <c r="ACW136"/>
      <c r="ACY136"/>
      <c r="ADA136"/>
      <c r="ADC136"/>
      <c r="ADE136"/>
      <c r="ADG136"/>
      <c r="ADI136"/>
      <c r="ADK136"/>
      <c r="ADM136"/>
      <c r="ADO136"/>
      <c r="ADQ136"/>
      <c r="ADS136"/>
      <c r="ADU136"/>
      <c r="ADW136"/>
      <c r="ADY136"/>
      <c r="AEA136"/>
      <c r="AEC136"/>
      <c r="AEE136"/>
      <c r="AEG136"/>
      <c r="AEI136"/>
      <c r="AEK136"/>
      <c r="AEM136"/>
      <c r="AEO136"/>
      <c r="AEQ136"/>
      <c r="AES136"/>
      <c r="AEU136"/>
      <c r="AEW136"/>
      <c r="AEY136"/>
      <c r="AFA136"/>
      <c r="AFC136"/>
      <c r="AFE136"/>
      <c r="AFG136"/>
      <c r="AFI136"/>
      <c r="AFK136"/>
      <c r="AFM136"/>
      <c r="AFO136"/>
      <c r="AFQ136"/>
      <c r="AFS136"/>
      <c r="AFU136"/>
      <c r="AFW136"/>
      <c r="AFY136"/>
      <c r="AGA136"/>
      <c r="AGC136"/>
      <c r="AGE136"/>
      <c r="AGG136"/>
      <c r="AGI136"/>
      <c r="AGK136"/>
      <c r="AGM136"/>
      <c r="AGO136"/>
      <c r="AGQ136"/>
      <c r="AGS136"/>
      <c r="AGU136"/>
      <c r="AGW136"/>
      <c r="AGY136"/>
      <c r="AHA136"/>
      <c r="AHC136"/>
      <c r="AHE136"/>
      <c r="AHG136"/>
      <c r="AHI136"/>
      <c r="AHK136"/>
      <c r="AHM136"/>
      <c r="AHO136"/>
      <c r="AHQ136"/>
      <c r="AHS136"/>
      <c r="AHU136"/>
      <c r="AHW136"/>
      <c r="AHY136"/>
      <c r="AIA136"/>
      <c r="AIC136"/>
      <c r="AIE136"/>
      <c r="AIG136"/>
      <c r="AII136"/>
      <c r="AIK136"/>
      <c r="AIM136"/>
      <c r="AIO136"/>
      <c r="AIQ136"/>
      <c r="AIS136"/>
      <c r="AIU136"/>
      <c r="AIW136"/>
      <c r="AIY136"/>
      <c r="AJA136"/>
      <c r="AJC136"/>
      <c r="AJE136"/>
      <c r="AJG136"/>
      <c r="AJI136"/>
      <c r="AJK136"/>
      <c r="AJM136"/>
      <c r="AJO136"/>
      <c r="AJQ136"/>
      <c r="AJS136"/>
      <c r="AJU136"/>
      <c r="AJW136"/>
      <c r="AJY136"/>
      <c r="AKA136"/>
      <c r="AKC136"/>
      <c r="AKE136"/>
      <c r="AKG136"/>
      <c r="AKI136"/>
      <c r="AKK136"/>
      <c r="AKM136"/>
      <c r="AKO136"/>
      <c r="AKQ136"/>
      <c r="AKS136"/>
      <c r="AKU136"/>
      <c r="AKW136"/>
      <c r="AKY136"/>
      <c r="ALA136"/>
      <c r="ALC136"/>
      <c r="ALE136"/>
      <c r="ALG136"/>
      <c r="ALI136"/>
      <c r="ALK136"/>
      <c r="ALM136"/>
      <c r="ALO136"/>
      <c r="ALQ136"/>
      <c r="ALS136"/>
      <c r="ALU136"/>
      <c r="ALW136"/>
      <c r="ALY136"/>
      <c r="AMA136"/>
      <c r="AMC136"/>
      <c r="AME136"/>
      <c r="AMG136"/>
      <c r="AMI136"/>
      <c r="AMK136"/>
      <c r="AMM136"/>
      <c r="AMO136"/>
      <c r="AMQ136"/>
      <c r="AMS136"/>
      <c r="AMU136"/>
      <c r="AMW136"/>
      <c r="AMY136"/>
      <c r="ANA136"/>
      <c r="ANC136"/>
      <c r="ANE136"/>
      <c r="ANG136"/>
      <c r="ANI136"/>
      <c r="ANK136"/>
      <c r="ANM136"/>
      <c r="ANO136"/>
      <c r="ANQ136"/>
      <c r="ANS136"/>
      <c r="ANU136"/>
      <c r="ANW136"/>
      <c r="ANY136"/>
      <c r="AOA136"/>
      <c r="AOC136"/>
      <c r="AOE136"/>
      <c r="AOG136"/>
      <c r="AOI136"/>
      <c r="AOK136"/>
      <c r="AOM136"/>
      <c r="AOO136"/>
      <c r="AOQ136"/>
      <c r="AOS136"/>
      <c r="AOU136"/>
      <c r="AOW136"/>
      <c r="AOY136"/>
      <c r="APA136"/>
      <c r="APC136"/>
      <c r="APE136"/>
      <c r="APG136"/>
      <c r="API136"/>
      <c r="APK136"/>
      <c r="APM136"/>
      <c r="APO136"/>
      <c r="APQ136"/>
      <c r="APS136"/>
      <c r="APU136"/>
      <c r="APW136"/>
      <c r="APY136"/>
      <c r="AQA136"/>
      <c r="AQC136"/>
      <c r="AQE136"/>
      <c r="AQG136"/>
      <c r="AQI136"/>
      <c r="AQK136"/>
      <c r="AQM136"/>
      <c r="AQO136"/>
      <c r="AQQ136"/>
      <c r="AQS136"/>
      <c r="AQU136"/>
      <c r="AQW136"/>
      <c r="AQY136"/>
      <c r="ARA136"/>
      <c r="ARC136"/>
      <c r="ARE136"/>
      <c r="ARG136"/>
      <c r="ARI136"/>
      <c r="ARK136"/>
      <c r="ARM136"/>
      <c r="ARO136"/>
      <c r="ARQ136"/>
      <c r="ARS136"/>
      <c r="ARU136"/>
      <c r="ARW136"/>
      <c r="ARY136"/>
      <c r="ASA136"/>
      <c r="ASC136"/>
      <c r="ASE136"/>
      <c r="ASG136"/>
      <c r="ASI136"/>
      <c r="ASK136"/>
      <c r="ASM136"/>
      <c r="ASO136"/>
      <c r="ASQ136"/>
      <c r="ASS136"/>
      <c r="ASU136"/>
      <c r="ASW136"/>
      <c r="ASY136"/>
      <c r="ATA136"/>
      <c r="ATC136"/>
      <c r="ATE136"/>
      <c r="ATG136"/>
      <c r="ATI136"/>
      <c r="ATK136"/>
      <c r="ATM136"/>
      <c r="ATO136"/>
      <c r="ATQ136"/>
      <c r="ATS136"/>
      <c r="ATU136"/>
      <c r="ATW136"/>
      <c r="ATY136"/>
      <c r="AUA136"/>
      <c r="AUC136"/>
      <c r="AUE136"/>
      <c r="AUG136"/>
      <c r="AUI136"/>
      <c r="AUK136"/>
      <c r="AUM136"/>
      <c r="AUO136"/>
      <c r="AUQ136"/>
      <c r="AUS136"/>
      <c r="AUU136"/>
      <c r="AUW136"/>
      <c r="AUY136"/>
      <c r="AVA136"/>
      <c r="AVC136"/>
      <c r="AVE136"/>
      <c r="AVG136"/>
      <c r="AVI136"/>
      <c r="AVK136"/>
      <c r="AVM136"/>
      <c r="AVO136"/>
      <c r="AVQ136"/>
      <c r="AVS136"/>
      <c r="AVU136"/>
      <c r="AVW136"/>
      <c r="AVY136"/>
      <c r="AWA136"/>
      <c r="AWC136"/>
      <c r="AWE136"/>
      <c r="AWG136"/>
      <c r="AWI136"/>
      <c r="AWK136"/>
      <c r="AWM136"/>
      <c r="AWO136"/>
      <c r="AWQ136"/>
      <c r="AWS136"/>
      <c r="AWU136"/>
      <c r="AWW136"/>
      <c r="AWY136"/>
      <c r="AXA136"/>
      <c r="AXC136"/>
      <c r="AXE136"/>
      <c r="AXG136"/>
      <c r="AXI136"/>
      <c r="AXK136"/>
      <c r="AXM136"/>
      <c r="AXO136"/>
      <c r="AXQ136"/>
      <c r="AXS136"/>
      <c r="AXU136"/>
      <c r="AXW136"/>
      <c r="AXY136"/>
      <c r="AYA136"/>
      <c r="AYC136"/>
      <c r="AYE136"/>
      <c r="AYG136"/>
      <c r="AYI136"/>
      <c r="AYK136"/>
      <c r="AYM136"/>
      <c r="AYO136"/>
      <c r="AYQ136"/>
      <c r="AYS136"/>
      <c r="AYU136"/>
      <c r="AYW136"/>
      <c r="AYY136"/>
      <c r="AZA136"/>
      <c r="AZC136"/>
      <c r="AZE136"/>
      <c r="AZG136"/>
      <c r="AZI136"/>
      <c r="AZK136"/>
      <c r="AZM136"/>
      <c r="AZO136"/>
      <c r="AZQ136"/>
      <c r="AZS136"/>
      <c r="AZU136"/>
      <c r="AZW136"/>
      <c r="AZY136"/>
      <c r="BAA136"/>
      <c r="BAC136"/>
      <c r="BAE136"/>
      <c r="BAG136"/>
      <c r="BAI136"/>
      <c r="BAK136"/>
      <c r="BAM136"/>
      <c r="BAO136"/>
      <c r="BAQ136"/>
      <c r="BAS136"/>
      <c r="BAU136"/>
      <c r="BAW136"/>
      <c r="BAY136"/>
      <c r="BBA136"/>
      <c r="BBC136"/>
      <c r="BBE136"/>
      <c r="BBG136"/>
      <c r="BBI136"/>
      <c r="BBK136"/>
      <c r="BBM136"/>
      <c r="BBO136"/>
      <c r="BBQ136"/>
      <c r="BBS136"/>
      <c r="BBU136"/>
      <c r="BBW136"/>
      <c r="BBY136"/>
      <c r="BCA136"/>
      <c r="BCC136"/>
      <c r="BCE136"/>
      <c r="BCG136"/>
      <c r="BCI136"/>
      <c r="BCK136"/>
      <c r="BCM136"/>
      <c r="BCO136"/>
      <c r="BCQ136"/>
      <c r="BCS136"/>
      <c r="BCU136"/>
      <c r="BCW136"/>
      <c r="BCY136"/>
      <c r="BDA136"/>
      <c r="BDC136"/>
      <c r="BDE136"/>
      <c r="BDG136"/>
      <c r="BDI136"/>
      <c r="BDK136"/>
      <c r="BDM136"/>
      <c r="BDO136"/>
      <c r="BDQ136"/>
      <c r="BDS136"/>
      <c r="BDU136"/>
      <c r="BDW136"/>
      <c r="BDY136"/>
      <c r="BEA136"/>
      <c r="BEC136"/>
      <c r="BEE136"/>
      <c r="BEG136"/>
      <c r="BEI136"/>
      <c r="BEK136"/>
      <c r="BEM136"/>
      <c r="BEO136"/>
      <c r="BEQ136"/>
      <c r="BES136"/>
      <c r="BEU136"/>
      <c r="BEW136"/>
      <c r="BEY136"/>
      <c r="BFA136"/>
      <c r="BFC136"/>
      <c r="BFE136"/>
      <c r="BFG136"/>
      <c r="BFI136"/>
      <c r="BFK136"/>
      <c r="BFM136"/>
      <c r="BFO136"/>
      <c r="BFQ136"/>
      <c r="BFS136"/>
      <c r="BFU136"/>
      <c r="BFW136"/>
      <c r="BFY136"/>
      <c r="BGA136"/>
      <c r="BGC136"/>
      <c r="BGE136"/>
      <c r="BGG136"/>
      <c r="BGI136"/>
      <c r="BGK136"/>
      <c r="BGM136"/>
      <c r="BGO136"/>
      <c r="BGQ136"/>
      <c r="BGS136"/>
      <c r="BGU136"/>
      <c r="BGW136"/>
      <c r="BGY136"/>
      <c r="BHA136"/>
      <c r="BHC136"/>
      <c r="BHE136"/>
      <c r="BHG136"/>
      <c r="BHI136"/>
      <c r="BHK136"/>
      <c r="BHM136"/>
      <c r="BHO136"/>
      <c r="BHQ136"/>
      <c r="BHS136"/>
      <c r="BHU136"/>
      <c r="BHW136"/>
      <c r="BHY136"/>
      <c r="BIA136"/>
      <c r="BIC136"/>
      <c r="BIE136"/>
      <c r="BIG136"/>
      <c r="BII136"/>
      <c r="BIK136"/>
      <c r="BIM136"/>
      <c r="BIO136"/>
      <c r="BIQ136"/>
      <c r="BIS136"/>
      <c r="BIU136"/>
      <c r="BIW136"/>
      <c r="BIY136"/>
      <c r="BJA136"/>
      <c r="BJC136"/>
      <c r="BJE136"/>
      <c r="BJG136"/>
      <c r="BJI136"/>
      <c r="BJK136"/>
      <c r="BJM136"/>
      <c r="BJO136"/>
      <c r="BJQ136"/>
      <c r="BJS136"/>
      <c r="BJU136"/>
      <c r="BJW136"/>
      <c r="BJY136"/>
      <c r="BKA136"/>
      <c r="BKC136"/>
      <c r="BKE136"/>
      <c r="BKG136"/>
      <c r="BKI136"/>
      <c r="BKK136"/>
      <c r="BKM136"/>
      <c r="BKO136"/>
      <c r="BKQ136"/>
      <c r="BKS136"/>
      <c r="BKU136"/>
      <c r="BKW136"/>
      <c r="BKY136"/>
      <c r="BLA136"/>
      <c r="BLC136"/>
      <c r="BLE136"/>
      <c r="BLG136"/>
      <c r="BLI136"/>
      <c r="BLK136"/>
      <c r="BLM136"/>
      <c r="BLO136"/>
      <c r="BLQ136"/>
      <c r="BLS136"/>
      <c r="BLU136"/>
      <c r="BLW136"/>
      <c r="BLY136"/>
      <c r="BMA136"/>
      <c r="BMC136"/>
      <c r="BME136"/>
      <c r="BMG136"/>
      <c r="BMI136"/>
      <c r="BMK136"/>
      <c r="BMM136"/>
      <c r="BMO136"/>
      <c r="BMQ136"/>
      <c r="BMS136"/>
      <c r="BMU136"/>
      <c r="BMW136"/>
      <c r="BMY136"/>
      <c r="BNA136"/>
      <c r="BNC136"/>
      <c r="BNE136"/>
      <c r="BNG136"/>
      <c r="BNI136"/>
      <c r="BNK136"/>
      <c r="BNM136"/>
      <c r="BNO136"/>
      <c r="BNQ136"/>
      <c r="BNS136"/>
      <c r="BNU136"/>
      <c r="BNW136"/>
      <c r="BNY136"/>
      <c r="BOA136"/>
      <c r="BOC136"/>
      <c r="BOE136"/>
      <c r="BOG136"/>
      <c r="BOI136"/>
      <c r="BOK136"/>
      <c r="BOM136"/>
      <c r="BOO136"/>
      <c r="BOQ136"/>
      <c r="BOS136"/>
      <c r="BOU136"/>
      <c r="BOW136"/>
      <c r="BOY136"/>
      <c r="BPA136"/>
      <c r="BPC136"/>
      <c r="BPE136"/>
      <c r="BPG136"/>
      <c r="BPI136"/>
      <c r="BPK136"/>
      <c r="BPM136"/>
      <c r="BPO136"/>
      <c r="BPQ136"/>
      <c r="BPS136"/>
      <c r="BPU136"/>
      <c r="BPW136"/>
      <c r="BPY136"/>
      <c r="BQA136"/>
      <c r="BQC136"/>
      <c r="BQE136"/>
      <c r="BQG136"/>
      <c r="BQI136"/>
      <c r="BQK136"/>
      <c r="BQM136"/>
      <c r="BQO136"/>
      <c r="BQQ136"/>
      <c r="BQS136"/>
      <c r="BQU136"/>
      <c r="BQW136"/>
      <c r="BQY136"/>
      <c r="BRA136"/>
      <c r="BRC136"/>
      <c r="BRE136"/>
      <c r="BRG136"/>
      <c r="BRI136"/>
      <c r="BRK136"/>
      <c r="BRM136"/>
      <c r="BRO136"/>
      <c r="BRQ136"/>
      <c r="BRS136"/>
      <c r="BRU136"/>
      <c r="BRW136"/>
      <c r="BRY136"/>
      <c r="BSA136"/>
      <c r="BSC136"/>
      <c r="BSE136"/>
      <c r="BSG136"/>
      <c r="BSI136"/>
      <c r="BSK136"/>
      <c r="BSM136"/>
      <c r="BSO136"/>
      <c r="BSQ136"/>
      <c r="BSS136"/>
      <c r="BSU136"/>
      <c r="BSW136"/>
      <c r="BSY136"/>
      <c r="BTA136"/>
      <c r="BTC136"/>
      <c r="BTE136"/>
      <c r="BTG136"/>
      <c r="BTI136"/>
      <c r="BTK136"/>
      <c r="BTM136"/>
      <c r="BTO136"/>
      <c r="BTQ136"/>
      <c r="BTS136"/>
      <c r="BTU136"/>
      <c r="BTW136"/>
      <c r="BTY136"/>
      <c r="BUA136"/>
      <c r="BUC136"/>
      <c r="BUE136"/>
      <c r="BUG136"/>
      <c r="BUI136"/>
      <c r="BUK136"/>
      <c r="BUM136"/>
      <c r="BUO136"/>
      <c r="BUQ136"/>
      <c r="BUS136"/>
      <c r="BUU136"/>
      <c r="BUW136"/>
      <c r="BUY136"/>
      <c r="BVA136"/>
      <c r="BVC136"/>
      <c r="BVE136"/>
      <c r="BVG136"/>
      <c r="BVI136"/>
      <c r="BVK136"/>
      <c r="BVM136"/>
      <c r="BVO136"/>
      <c r="BVQ136"/>
      <c r="BVS136"/>
      <c r="BVU136"/>
      <c r="BVW136"/>
      <c r="BVY136"/>
      <c r="BWA136"/>
      <c r="BWC136"/>
      <c r="BWE136"/>
      <c r="BWG136"/>
      <c r="BWI136"/>
      <c r="BWK136"/>
      <c r="BWM136"/>
      <c r="BWO136"/>
      <c r="BWQ136"/>
      <c r="BWS136"/>
      <c r="BWU136"/>
      <c r="BWW136"/>
      <c r="BWY136"/>
      <c r="BXA136"/>
      <c r="BXC136"/>
      <c r="BXE136"/>
      <c r="BXG136"/>
      <c r="BXI136"/>
      <c r="BXK136"/>
      <c r="BXM136"/>
      <c r="BXO136"/>
      <c r="BXQ136"/>
      <c r="BXS136"/>
      <c r="BXU136"/>
      <c r="BXW136"/>
      <c r="BXY136"/>
      <c r="BYA136"/>
      <c r="BYC136"/>
      <c r="BYE136"/>
      <c r="BYG136"/>
      <c r="BYI136"/>
      <c r="BYK136"/>
      <c r="BYM136"/>
      <c r="BYO136"/>
      <c r="BYQ136"/>
      <c r="BYS136"/>
      <c r="BYU136"/>
      <c r="BYW136"/>
      <c r="BYY136"/>
      <c r="BZA136"/>
      <c r="BZC136"/>
      <c r="BZE136"/>
      <c r="BZG136"/>
      <c r="BZI136"/>
      <c r="BZK136"/>
      <c r="BZM136"/>
      <c r="BZO136"/>
      <c r="BZQ136"/>
      <c r="BZS136"/>
      <c r="BZU136"/>
      <c r="BZW136"/>
      <c r="BZY136"/>
      <c r="CAA136"/>
      <c r="CAC136"/>
      <c r="CAE136"/>
      <c r="CAG136"/>
      <c r="CAI136"/>
      <c r="CAK136"/>
      <c r="CAM136"/>
      <c r="CAO136"/>
      <c r="CAQ136"/>
      <c r="CAS136"/>
      <c r="CAU136"/>
      <c r="CAW136"/>
      <c r="CAY136"/>
      <c r="CBA136"/>
      <c r="CBC136"/>
      <c r="CBE136"/>
      <c r="CBG136"/>
      <c r="CBI136"/>
      <c r="CBK136"/>
      <c r="CBM136"/>
      <c r="CBO136"/>
      <c r="CBQ136"/>
      <c r="CBS136"/>
      <c r="CBU136"/>
      <c r="CBW136"/>
      <c r="CBY136"/>
      <c r="CCA136"/>
      <c r="CCC136"/>
      <c r="CCE136"/>
      <c r="CCG136"/>
      <c r="CCI136"/>
      <c r="CCK136"/>
      <c r="CCM136"/>
      <c r="CCO136"/>
      <c r="CCQ136"/>
      <c r="CCS136"/>
      <c r="CCU136"/>
      <c r="CCW136"/>
      <c r="CCY136"/>
      <c r="CDA136"/>
      <c r="CDC136"/>
      <c r="CDE136"/>
      <c r="CDG136"/>
      <c r="CDI136"/>
      <c r="CDK136"/>
      <c r="CDM136"/>
      <c r="CDO136"/>
      <c r="CDQ136"/>
      <c r="CDS136"/>
      <c r="CDU136"/>
      <c r="CDW136"/>
      <c r="CDY136"/>
      <c r="CEA136"/>
      <c r="CEC136"/>
      <c r="CEE136"/>
      <c r="CEG136"/>
      <c r="CEI136"/>
      <c r="CEK136"/>
      <c r="CEM136"/>
      <c r="CEO136"/>
      <c r="CEQ136"/>
      <c r="CES136"/>
      <c r="CEU136"/>
      <c r="CEW136"/>
      <c r="CEY136"/>
      <c r="CFA136"/>
      <c r="CFC136"/>
      <c r="CFE136"/>
      <c r="CFG136"/>
      <c r="CFI136"/>
      <c r="CFK136"/>
      <c r="CFM136"/>
      <c r="CFO136"/>
      <c r="CFQ136"/>
      <c r="CFS136"/>
      <c r="CFU136"/>
      <c r="CFW136"/>
      <c r="CFY136"/>
      <c r="CGA136"/>
      <c r="CGC136"/>
      <c r="CGE136"/>
      <c r="CGG136"/>
      <c r="CGI136"/>
      <c r="CGK136"/>
      <c r="CGM136"/>
      <c r="CGO136"/>
      <c r="CGQ136"/>
      <c r="CGS136"/>
      <c r="CGU136"/>
      <c r="CGW136"/>
      <c r="CGY136"/>
      <c r="CHA136"/>
      <c r="CHC136"/>
      <c r="CHE136"/>
      <c r="CHG136"/>
      <c r="CHI136"/>
      <c r="CHK136"/>
      <c r="CHM136"/>
      <c r="CHO136"/>
      <c r="CHQ136"/>
      <c r="CHS136"/>
      <c r="CHU136"/>
      <c r="CHW136"/>
      <c r="CHY136"/>
      <c r="CIA136"/>
      <c r="CIC136"/>
      <c r="CIE136"/>
      <c r="CIG136"/>
      <c r="CII136"/>
      <c r="CIK136"/>
      <c r="CIM136"/>
      <c r="CIO136"/>
      <c r="CIQ136"/>
      <c r="CIS136"/>
      <c r="CIU136"/>
      <c r="CIW136"/>
      <c r="CIY136"/>
      <c r="CJA136"/>
      <c r="CJC136"/>
      <c r="CJE136"/>
      <c r="CJG136"/>
      <c r="CJI136"/>
      <c r="CJK136"/>
      <c r="CJM136"/>
      <c r="CJO136"/>
      <c r="CJQ136"/>
      <c r="CJS136"/>
      <c r="CJU136"/>
      <c r="CJW136"/>
      <c r="CJY136"/>
      <c r="CKA136"/>
      <c r="CKC136"/>
      <c r="CKE136"/>
      <c r="CKG136"/>
      <c r="CKI136"/>
      <c r="CKK136"/>
      <c r="CKM136"/>
      <c r="CKO136"/>
      <c r="CKQ136"/>
      <c r="CKS136"/>
      <c r="CKU136"/>
      <c r="CKW136"/>
      <c r="CKY136"/>
      <c r="CLA136"/>
      <c r="CLC136"/>
      <c r="CLE136"/>
      <c r="CLG136"/>
      <c r="CLI136"/>
      <c r="CLK136"/>
      <c r="CLM136"/>
      <c r="CLO136"/>
      <c r="CLQ136"/>
      <c r="CLS136"/>
      <c r="CLU136"/>
      <c r="CLW136"/>
      <c r="CLY136"/>
      <c r="CMA136"/>
      <c r="CMC136"/>
      <c r="CME136"/>
      <c r="CMG136"/>
      <c r="CMI136"/>
      <c r="CMK136"/>
      <c r="CMM136"/>
      <c r="CMO136"/>
      <c r="CMQ136"/>
      <c r="CMS136"/>
      <c r="CMU136"/>
      <c r="CMW136"/>
      <c r="CMY136"/>
      <c r="CNA136"/>
      <c r="CNC136"/>
      <c r="CNE136"/>
      <c r="CNG136"/>
      <c r="CNI136"/>
      <c r="CNK136"/>
      <c r="CNM136"/>
      <c r="CNO136"/>
      <c r="CNQ136"/>
      <c r="CNS136"/>
      <c r="CNU136"/>
      <c r="CNW136"/>
      <c r="CNY136"/>
      <c r="COA136"/>
      <c r="COC136"/>
      <c r="COE136"/>
      <c r="COG136"/>
      <c r="COI136"/>
      <c r="COK136"/>
      <c r="COM136"/>
      <c r="COO136"/>
      <c r="COQ136"/>
      <c r="COS136"/>
      <c r="COU136"/>
      <c r="COW136"/>
      <c r="COY136"/>
      <c r="CPA136"/>
      <c r="CPC136"/>
      <c r="CPE136"/>
      <c r="CPG136"/>
      <c r="CPI136"/>
      <c r="CPK136"/>
      <c r="CPM136"/>
      <c r="CPO136"/>
      <c r="CPQ136"/>
      <c r="CPS136"/>
      <c r="CPU136"/>
      <c r="CPW136"/>
      <c r="CPY136"/>
      <c r="CQA136"/>
      <c r="CQC136"/>
      <c r="CQE136"/>
      <c r="CQG136"/>
      <c r="CQI136"/>
      <c r="CQK136"/>
      <c r="CQM136"/>
      <c r="CQO136"/>
      <c r="CQQ136"/>
      <c r="CQS136"/>
      <c r="CQU136"/>
      <c r="CQW136"/>
      <c r="CQY136"/>
      <c r="CRA136"/>
      <c r="CRC136"/>
      <c r="CRE136"/>
      <c r="CRG136"/>
      <c r="CRI136"/>
      <c r="CRK136"/>
      <c r="CRM136"/>
      <c r="CRO136"/>
      <c r="CRQ136"/>
      <c r="CRS136"/>
      <c r="CRU136"/>
      <c r="CRW136"/>
      <c r="CRY136"/>
      <c r="CSA136"/>
      <c r="CSC136"/>
      <c r="CSE136"/>
      <c r="CSG136"/>
      <c r="CSI136"/>
      <c r="CSK136"/>
      <c r="CSM136"/>
      <c r="CSO136"/>
      <c r="CSQ136"/>
      <c r="CSS136"/>
      <c r="CSU136"/>
      <c r="CSW136"/>
      <c r="CSY136"/>
      <c r="CTA136"/>
      <c r="CTC136"/>
      <c r="CTE136"/>
      <c r="CTG136"/>
      <c r="CTI136"/>
      <c r="CTK136"/>
      <c r="CTM136"/>
      <c r="CTO136"/>
      <c r="CTQ136"/>
      <c r="CTS136"/>
      <c r="CTU136"/>
      <c r="CTW136"/>
      <c r="CTY136"/>
      <c r="CUA136"/>
      <c r="CUC136"/>
      <c r="CUE136"/>
      <c r="CUG136"/>
      <c r="CUI136"/>
      <c r="CUK136"/>
      <c r="CUM136"/>
      <c r="CUO136"/>
      <c r="CUQ136"/>
      <c r="CUS136"/>
      <c r="CUU136"/>
      <c r="CUW136"/>
      <c r="CUY136"/>
      <c r="CVA136"/>
      <c r="CVC136"/>
      <c r="CVE136"/>
      <c r="CVG136"/>
      <c r="CVI136"/>
      <c r="CVK136"/>
      <c r="CVM136"/>
      <c r="CVO136"/>
      <c r="CVQ136"/>
      <c r="CVS136"/>
      <c r="CVU136"/>
      <c r="CVW136"/>
      <c r="CVY136"/>
      <c r="CWA136"/>
      <c r="CWC136"/>
      <c r="CWE136"/>
      <c r="CWG136"/>
      <c r="CWI136"/>
      <c r="CWK136"/>
      <c r="CWM136"/>
      <c r="CWO136"/>
      <c r="CWQ136"/>
      <c r="CWS136"/>
      <c r="CWU136"/>
      <c r="CWW136"/>
      <c r="CWY136"/>
      <c r="CXA136"/>
      <c r="CXC136"/>
      <c r="CXE136"/>
      <c r="CXG136"/>
      <c r="CXI136"/>
      <c r="CXK136"/>
      <c r="CXM136"/>
      <c r="CXO136"/>
      <c r="CXQ136"/>
      <c r="CXS136"/>
      <c r="CXU136"/>
      <c r="CXW136"/>
      <c r="CXY136"/>
      <c r="CYA136"/>
      <c r="CYC136"/>
      <c r="CYE136"/>
      <c r="CYG136"/>
      <c r="CYI136"/>
      <c r="CYK136"/>
      <c r="CYM136"/>
      <c r="CYO136"/>
      <c r="CYQ136"/>
      <c r="CYS136"/>
      <c r="CYU136"/>
      <c r="CYW136"/>
      <c r="CYY136"/>
      <c r="CZA136"/>
      <c r="CZC136"/>
      <c r="CZE136"/>
      <c r="CZG136"/>
      <c r="CZI136"/>
      <c r="CZK136"/>
      <c r="CZM136"/>
      <c r="CZO136"/>
      <c r="CZQ136"/>
      <c r="CZS136"/>
      <c r="CZU136"/>
      <c r="CZW136"/>
      <c r="CZY136"/>
      <c r="DAA136"/>
      <c r="DAC136"/>
      <c r="DAE136"/>
      <c r="DAG136"/>
      <c r="DAI136"/>
      <c r="DAK136"/>
      <c r="DAM136"/>
      <c r="DAO136"/>
      <c r="DAQ136"/>
      <c r="DAS136"/>
      <c r="DAU136"/>
      <c r="DAW136"/>
      <c r="DAY136"/>
      <c r="DBA136"/>
      <c r="DBC136"/>
      <c r="DBE136"/>
      <c r="DBG136"/>
      <c r="DBI136"/>
      <c r="DBK136"/>
      <c r="DBM136"/>
      <c r="DBO136"/>
      <c r="DBQ136"/>
      <c r="DBS136"/>
      <c r="DBU136"/>
      <c r="DBW136"/>
      <c r="DBY136"/>
      <c r="DCA136"/>
      <c r="DCC136"/>
      <c r="DCE136"/>
      <c r="DCG136"/>
      <c r="DCI136"/>
      <c r="DCK136"/>
      <c r="DCM136"/>
      <c r="DCO136"/>
      <c r="DCQ136"/>
      <c r="DCS136"/>
      <c r="DCU136"/>
      <c r="DCW136"/>
      <c r="DCY136"/>
      <c r="DDA136"/>
      <c r="DDC136"/>
      <c r="DDE136"/>
      <c r="DDG136"/>
      <c r="DDI136"/>
      <c r="DDK136"/>
      <c r="DDM136"/>
      <c r="DDO136"/>
      <c r="DDQ136"/>
      <c r="DDS136"/>
      <c r="DDU136"/>
      <c r="DDW136"/>
      <c r="DDY136"/>
      <c r="DEA136"/>
      <c r="DEC136"/>
      <c r="DEE136"/>
      <c r="DEG136"/>
      <c r="DEI136"/>
      <c r="DEK136"/>
      <c r="DEM136"/>
      <c r="DEO136"/>
      <c r="DEQ136"/>
      <c r="DES136"/>
      <c r="DEU136"/>
      <c r="DEW136"/>
      <c r="DEY136"/>
      <c r="DFA136"/>
      <c r="DFC136"/>
      <c r="DFE136"/>
      <c r="DFG136"/>
      <c r="DFI136"/>
      <c r="DFK136"/>
      <c r="DFM136"/>
      <c r="DFO136"/>
      <c r="DFQ136"/>
      <c r="DFS136"/>
      <c r="DFU136"/>
      <c r="DFW136"/>
      <c r="DFY136"/>
      <c r="DGA136"/>
      <c r="DGC136"/>
      <c r="DGE136"/>
      <c r="DGG136"/>
      <c r="DGI136"/>
      <c r="DGK136"/>
      <c r="DGM136"/>
      <c r="DGO136"/>
      <c r="DGQ136"/>
      <c r="DGS136"/>
      <c r="DGU136"/>
      <c r="DGW136"/>
      <c r="DGY136"/>
      <c r="DHA136"/>
      <c r="DHC136"/>
      <c r="DHE136"/>
      <c r="DHG136"/>
      <c r="DHI136"/>
      <c r="DHK136"/>
      <c r="DHM136"/>
      <c r="DHO136"/>
      <c r="DHQ136"/>
      <c r="DHS136"/>
      <c r="DHU136"/>
      <c r="DHW136"/>
      <c r="DHY136"/>
      <c r="DIA136"/>
      <c r="DIC136"/>
      <c r="DIE136"/>
      <c r="DIG136"/>
      <c r="DII136"/>
      <c r="DIK136"/>
      <c r="DIM136"/>
      <c r="DIO136"/>
      <c r="DIQ136"/>
      <c r="DIS136"/>
      <c r="DIU136"/>
      <c r="DIW136"/>
      <c r="DIY136"/>
      <c r="DJA136"/>
      <c r="DJC136"/>
      <c r="DJE136"/>
      <c r="DJG136"/>
      <c r="DJI136"/>
      <c r="DJK136"/>
      <c r="DJM136"/>
      <c r="DJO136"/>
      <c r="DJQ136"/>
      <c r="DJS136"/>
      <c r="DJU136"/>
      <c r="DJW136"/>
      <c r="DJY136"/>
      <c r="DKA136"/>
      <c r="DKC136"/>
      <c r="DKE136"/>
      <c r="DKG136"/>
      <c r="DKI136"/>
      <c r="DKK136"/>
      <c r="DKM136"/>
      <c r="DKO136"/>
      <c r="DKQ136"/>
      <c r="DKS136"/>
      <c r="DKU136"/>
      <c r="DKW136"/>
      <c r="DKY136"/>
      <c r="DLA136"/>
      <c r="DLC136"/>
      <c r="DLE136"/>
      <c r="DLG136"/>
      <c r="DLI136"/>
      <c r="DLK136"/>
      <c r="DLM136"/>
      <c r="DLO136"/>
      <c r="DLQ136"/>
      <c r="DLS136"/>
      <c r="DLU136"/>
      <c r="DLW136"/>
      <c r="DLY136"/>
      <c r="DMA136"/>
      <c r="DMC136"/>
      <c r="DME136"/>
      <c r="DMG136"/>
      <c r="DMI136"/>
      <c r="DMK136"/>
      <c r="DMM136"/>
      <c r="DMO136"/>
      <c r="DMQ136"/>
      <c r="DMS136"/>
      <c r="DMU136"/>
      <c r="DMW136"/>
      <c r="DMY136"/>
      <c r="DNA136"/>
      <c r="DNC136"/>
      <c r="DNE136"/>
      <c r="DNG136"/>
      <c r="DNI136"/>
      <c r="DNK136"/>
      <c r="DNM136"/>
      <c r="DNO136"/>
      <c r="DNQ136"/>
      <c r="DNS136"/>
      <c r="DNU136"/>
      <c r="DNW136"/>
      <c r="DNY136"/>
      <c r="DOA136"/>
      <c r="DOC136"/>
      <c r="DOE136"/>
      <c r="DOG136"/>
      <c r="DOI136"/>
      <c r="DOK136"/>
      <c r="DOM136"/>
      <c r="DOO136"/>
      <c r="DOQ136"/>
      <c r="DOS136"/>
      <c r="DOU136"/>
      <c r="DOW136"/>
      <c r="DOY136"/>
      <c r="DPA136"/>
      <c r="DPC136"/>
      <c r="DPE136"/>
      <c r="DPG136"/>
      <c r="DPI136"/>
      <c r="DPK136"/>
      <c r="DPM136"/>
      <c r="DPO136"/>
      <c r="DPQ136"/>
      <c r="DPS136"/>
      <c r="DPU136"/>
      <c r="DPW136"/>
      <c r="DPY136"/>
      <c r="DQA136"/>
      <c r="DQC136"/>
      <c r="DQE136"/>
      <c r="DQG136"/>
      <c r="DQI136"/>
      <c r="DQK136"/>
      <c r="DQM136"/>
      <c r="DQO136"/>
      <c r="DQQ136"/>
      <c r="DQS136"/>
      <c r="DQU136"/>
      <c r="DQW136"/>
      <c r="DQY136"/>
      <c r="DRA136"/>
      <c r="DRC136"/>
      <c r="DRE136"/>
      <c r="DRG136"/>
      <c r="DRI136"/>
      <c r="DRK136"/>
      <c r="DRM136"/>
      <c r="DRO136"/>
      <c r="DRQ136"/>
      <c r="DRS136"/>
      <c r="DRU136"/>
      <c r="DRW136"/>
      <c r="DRY136"/>
      <c r="DSA136"/>
      <c r="DSC136"/>
      <c r="DSE136"/>
      <c r="DSG136"/>
      <c r="DSI136"/>
      <c r="DSK136"/>
      <c r="DSM136"/>
      <c r="DSO136"/>
      <c r="DSQ136"/>
      <c r="DSS136"/>
      <c r="DSU136"/>
      <c r="DSW136"/>
      <c r="DSY136"/>
      <c r="DTA136"/>
      <c r="DTC136"/>
      <c r="DTE136"/>
      <c r="DTG136"/>
      <c r="DTI136"/>
      <c r="DTK136"/>
      <c r="DTM136"/>
      <c r="DTO136"/>
      <c r="DTQ136"/>
      <c r="DTS136"/>
      <c r="DTU136"/>
      <c r="DTW136"/>
      <c r="DTY136"/>
      <c r="DUA136"/>
      <c r="DUC136"/>
      <c r="DUE136"/>
      <c r="DUG136"/>
      <c r="DUI136"/>
      <c r="DUK136"/>
      <c r="DUM136"/>
      <c r="DUO136"/>
      <c r="DUQ136"/>
      <c r="DUS136"/>
      <c r="DUU136"/>
      <c r="DUW136"/>
      <c r="DUY136"/>
      <c r="DVA136"/>
      <c r="DVC136"/>
      <c r="DVE136"/>
      <c r="DVG136"/>
      <c r="DVI136"/>
      <c r="DVK136"/>
      <c r="DVM136"/>
      <c r="DVO136"/>
      <c r="DVQ136"/>
      <c r="DVS136"/>
      <c r="DVU136"/>
      <c r="DVW136"/>
      <c r="DVY136"/>
      <c r="DWA136"/>
      <c r="DWC136"/>
      <c r="DWE136"/>
      <c r="DWG136"/>
      <c r="DWI136"/>
      <c r="DWK136"/>
      <c r="DWM136"/>
      <c r="DWO136"/>
      <c r="DWQ136"/>
      <c r="DWS136"/>
      <c r="DWU136"/>
      <c r="DWW136"/>
      <c r="DWY136"/>
      <c r="DXA136"/>
      <c r="DXC136"/>
      <c r="DXE136"/>
      <c r="DXG136"/>
      <c r="DXI136"/>
      <c r="DXK136"/>
      <c r="DXM136"/>
      <c r="DXO136"/>
      <c r="DXQ136"/>
      <c r="DXS136"/>
      <c r="DXU136"/>
      <c r="DXW136"/>
      <c r="DXY136"/>
      <c r="DYA136"/>
      <c r="DYC136"/>
      <c r="DYE136"/>
      <c r="DYG136"/>
      <c r="DYI136"/>
      <c r="DYK136"/>
      <c r="DYM136"/>
      <c r="DYO136"/>
      <c r="DYQ136"/>
      <c r="DYS136"/>
      <c r="DYU136"/>
      <c r="DYW136"/>
      <c r="DYY136"/>
      <c r="DZA136"/>
      <c r="DZC136"/>
      <c r="DZE136"/>
      <c r="DZG136"/>
      <c r="DZI136"/>
      <c r="DZK136"/>
      <c r="DZM136"/>
      <c r="DZO136"/>
      <c r="DZQ136"/>
      <c r="DZS136"/>
      <c r="DZU136"/>
      <c r="DZW136"/>
      <c r="DZY136"/>
      <c r="EAA136"/>
      <c r="EAC136"/>
      <c r="EAE136"/>
      <c r="EAG136"/>
      <c r="EAI136"/>
      <c r="EAK136"/>
      <c r="EAM136"/>
      <c r="EAO136"/>
      <c r="EAQ136"/>
      <c r="EAS136"/>
      <c r="EAU136"/>
      <c r="EAW136"/>
      <c r="EAY136"/>
      <c r="EBA136"/>
      <c r="EBC136"/>
      <c r="EBE136"/>
      <c r="EBG136"/>
      <c r="EBI136"/>
      <c r="EBK136"/>
      <c r="EBM136"/>
      <c r="EBO136"/>
      <c r="EBQ136"/>
      <c r="EBS136"/>
      <c r="EBU136"/>
      <c r="EBW136"/>
      <c r="EBY136"/>
      <c r="ECA136"/>
      <c r="ECC136"/>
      <c r="ECE136"/>
      <c r="ECG136"/>
      <c r="ECI136"/>
      <c r="ECK136"/>
      <c r="ECM136"/>
      <c r="ECO136"/>
      <c r="ECQ136"/>
      <c r="ECS136"/>
      <c r="ECU136"/>
      <c r="ECW136"/>
      <c r="ECY136"/>
      <c r="EDA136"/>
      <c r="EDC136"/>
      <c r="EDE136"/>
      <c r="EDG136"/>
      <c r="EDI136"/>
      <c r="EDK136"/>
      <c r="EDM136"/>
      <c r="EDO136"/>
      <c r="EDQ136"/>
      <c r="EDS136"/>
      <c r="EDU136"/>
      <c r="EDW136"/>
      <c r="EDY136"/>
      <c r="EEA136"/>
      <c r="EEC136"/>
      <c r="EEE136"/>
      <c r="EEG136"/>
      <c r="EEI136"/>
      <c r="EEK136"/>
      <c r="EEM136"/>
      <c r="EEO136"/>
      <c r="EEQ136"/>
      <c r="EES136"/>
      <c r="EEU136"/>
      <c r="EEW136"/>
      <c r="EEY136"/>
      <c r="EFA136"/>
      <c r="EFC136"/>
      <c r="EFE136"/>
      <c r="EFG136"/>
      <c r="EFI136"/>
      <c r="EFK136"/>
      <c r="EFM136"/>
      <c r="EFO136"/>
      <c r="EFQ136"/>
      <c r="EFS136"/>
      <c r="EFU136"/>
      <c r="EFW136"/>
      <c r="EFY136"/>
      <c r="EGA136"/>
      <c r="EGC136"/>
      <c r="EGE136"/>
      <c r="EGG136"/>
      <c r="EGI136"/>
      <c r="EGK136"/>
      <c r="EGM136"/>
      <c r="EGO136"/>
      <c r="EGQ136"/>
      <c r="EGS136"/>
      <c r="EGU136"/>
      <c r="EGW136"/>
      <c r="EGY136"/>
      <c r="EHA136"/>
      <c r="EHC136"/>
      <c r="EHE136"/>
      <c r="EHG136"/>
      <c r="EHI136"/>
      <c r="EHK136"/>
      <c r="EHM136"/>
      <c r="EHO136"/>
      <c r="EHQ136"/>
      <c r="EHS136"/>
      <c r="EHU136"/>
      <c r="EHW136"/>
      <c r="EHY136"/>
      <c r="EIA136"/>
      <c r="EIC136"/>
      <c r="EIE136"/>
      <c r="EIG136"/>
      <c r="EII136"/>
      <c r="EIK136"/>
      <c r="EIM136"/>
      <c r="EIO136"/>
      <c r="EIQ136"/>
      <c r="EIS136"/>
      <c r="EIU136"/>
      <c r="EIW136"/>
      <c r="EIY136"/>
      <c r="EJA136"/>
      <c r="EJC136"/>
      <c r="EJE136"/>
      <c r="EJG136"/>
      <c r="EJI136"/>
      <c r="EJK136"/>
      <c r="EJM136"/>
      <c r="EJO136"/>
      <c r="EJQ136"/>
      <c r="EJS136"/>
      <c r="EJU136"/>
      <c r="EJW136"/>
      <c r="EJY136"/>
      <c r="EKA136"/>
      <c r="EKC136"/>
      <c r="EKE136"/>
      <c r="EKG136"/>
      <c r="EKI136"/>
      <c r="EKK136"/>
      <c r="EKM136"/>
      <c r="EKO136"/>
      <c r="EKQ136"/>
      <c r="EKS136"/>
      <c r="EKU136"/>
      <c r="EKW136"/>
      <c r="EKY136"/>
      <c r="ELA136"/>
      <c r="ELC136"/>
      <c r="ELE136"/>
      <c r="ELG136"/>
      <c r="ELI136"/>
      <c r="ELK136"/>
      <c r="ELM136"/>
      <c r="ELO136"/>
      <c r="ELQ136"/>
      <c r="ELS136"/>
      <c r="ELU136"/>
      <c r="ELW136"/>
      <c r="ELY136"/>
      <c r="EMA136"/>
      <c r="EMC136"/>
      <c r="EME136"/>
      <c r="EMG136"/>
      <c r="EMI136"/>
      <c r="EMK136"/>
      <c r="EMM136"/>
      <c r="EMO136"/>
      <c r="EMQ136"/>
      <c r="EMS136"/>
      <c r="EMU136"/>
      <c r="EMW136"/>
      <c r="EMY136"/>
      <c r="ENA136"/>
      <c r="ENC136"/>
      <c r="ENE136"/>
      <c r="ENG136"/>
      <c r="ENI136"/>
      <c r="ENK136"/>
      <c r="ENM136"/>
      <c r="ENO136"/>
      <c r="ENQ136"/>
      <c r="ENS136"/>
      <c r="ENU136"/>
      <c r="ENW136"/>
      <c r="ENY136"/>
      <c r="EOA136"/>
      <c r="EOC136"/>
      <c r="EOE136"/>
      <c r="EOG136"/>
      <c r="EOI136"/>
      <c r="EOK136"/>
      <c r="EOM136"/>
      <c r="EOO136"/>
      <c r="EOQ136"/>
      <c r="EOS136"/>
      <c r="EOU136"/>
      <c r="EOW136"/>
      <c r="EOY136"/>
      <c r="EPA136"/>
      <c r="EPC136"/>
      <c r="EPE136"/>
      <c r="EPG136"/>
      <c r="EPI136"/>
      <c r="EPK136"/>
      <c r="EPM136"/>
      <c r="EPO136"/>
      <c r="EPQ136"/>
      <c r="EPS136"/>
      <c r="EPU136"/>
      <c r="EPW136"/>
      <c r="EPY136"/>
      <c r="EQA136"/>
      <c r="EQC136"/>
      <c r="EQE136"/>
      <c r="EQG136"/>
      <c r="EQI136"/>
      <c r="EQK136"/>
      <c r="EQM136"/>
      <c r="EQO136"/>
      <c r="EQQ136"/>
      <c r="EQS136"/>
      <c r="EQU136"/>
      <c r="EQW136"/>
      <c r="EQY136"/>
      <c r="ERA136"/>
      <c r="ERC136"/>
      <c r="ERE136"/>
      <c r="ERG136"/>
      <c r="ERI136"/>
      <c r="ERK136"/>
      <c r="ERM136"/>
      <c r="ERO136"/>
      <c r="ERQ136"/>
      <c r="ERS136"/>
      <c r="ERU136"/>
      <c r="ERW136"/>
      <c r="ERY136"/>
      <c r="ESA136"/>
      <c r="ESC136"/>
      <c r="ESE136"/>
      <c r="ESG136"/>
      <c r="ESI136"/>
      <c r="ESK136"/>
      <c r="ESM136"/>
      <c r="ESO136"/>
      <c r="ESQ136"/>
      <c r="ESS136"/>
      <c r="ESU136"/>
      <c r="ESW136"/>
      <c r="ESY136"/>
      <c r="ETA136"/>
      <c r="ETC136"/>
      <c r="ETE136"/>
      <c r="ETG136"/>
      <c r="ETI136"/>
      <c r="ETK136"/>
      <c r="ETM136"/>
      <c r="ETO136"/>
      <c r="ETQ136"/>
      <c r="ETS136"/>
      <c r="ETU136"/>
      <c r="ETW136"/>
      <c r="ETY136"/>
      <c r="EUA136"/>
      <c r="EUC136"/>
      <c r="EUE136"/>
      <c r="EUG136"/>
      <c r="EUI136"/>
      <c r="EUK136"/>
      <c r="EUM136"/>
      <c r="EUO136"/>
      <c r="EUQ136"/>
      <c r="EUS136"/>
      <c r="EUU136"/>
      <c r="EUW136"/>
      <c r="EUY136"/>
      <c r="EVA136"/>
      <c r="EVC136"/>
      <c r="EVE136"/>
      <c r="EVG136"/>
      <c r="EVI136"/>
      <c r="EVK136"/>
      <c r="EVM136"/>
      <c r="EVO136"/>
      <c r="EVQ136"/>
      <c r="EVS136"/>
      <c r="EVU136"/>
      <c r="EVW136"/>
      <c r="EVY136"/>
      <c r="EWA136"/>
      <c r="EWC136"/>
      <c r="EWE136"/>
      <c r="EWG136"/>
      <c r="EWI136"/>
      <c r="EWK136"/>
      <c r="EWM136"/>
      <c r="EWO136"/>
      <c r="EWQ136"/>
      <c r="EWS136"/>
      <c r="EWU136"/>
      <c r="EWW136"/>
      <c r="EWY136"/>
      <c r="EXA136"/>
      <c r="EXC136"/>
      <c r="EXE136"/>
      <c r="EXG136"/>
      <c r="EXI136"/>
      <c r="EXK136"/>
      <c r="EXM136"/>
      <c r="EXO136"/>
      <c r="EXQ136"/>
      <c r="EXS136"/>
      <c r="EXU136"/>
      <c r="EXW136"/>
      <c r="EXY136"/>
      <c r="EYA136"/>
      <c r="EYC136"/>
      <c r="EYE136"/>
      <c r="EYG136"/>
      <c r="EYI136"/>
      <c r="EYK136"/>
      <c r="EYM136"/>
      <c r="EYO136"/>
      <c r="EYQ136"/>
      <c r="EYS136"/>
      <c r="EYU136"/>
      <c r="EYW136"/>
      <c r="EYY136"/>
      <c r="EZA136"/>
      <c r="EZC136"/>
      <c r="EZE136"/>
      <c r="EZG136"/>
      <c r="EZI136"/>
      <c r="EZK136"/>
      <c r="EZM136"/>
      <c r="EZO136"/>
      <c r="EZQ136"/>
      <c r="EZS136"/>
      <c r="EZU136"/>
      <c r="EZW136"/>
      <c r="EZY136"/>
      <c r="FAA136"/>
      <c r="FAC136"/>
      <c r="FAE136"/>
      <c r="FAG136"/>
      <c r="FAI136"/>
      <c r="FAK136"/>
      <c r="FAM136"/>
      <c r="FAO136"/>
      <c r="FAQ136"/>
      <c r="FAS136"/>
      <c r="FAU136"/>
      <c r="FAW136"/>
      <c r="FAY136"/>
      <c r="FBA136"/>
      <c r="FBC136"/>
      <c r="FBE136"/>
      <c r="FBG136"/>
      <c r="FBI136"/>
      <c r="FBK136"/>
      <c r="FBM136"/>
      <c r="FBO136"/>
      <c r="FBQ136"/>
      <c r="FBS136"/>
      <c r="FBU136"/>
      <c r="FBW136"/>
      <c r="FBY136"/>
      <c r="FCA136"/>
      <c r="FCC136"/>
      <c r="FCE136"/>
      <c r="FCG136"/>
      <c r="FCI136"/>
      <c r="FCK136"/>
      <c r="FCM136"/>
      <c r="FCO136"/>
      <c r="FCQ136"/>
      <c r="FCS136"/>
      <c r="FCU136"/>
      <c r="FCW136"/>
      <c r="FCY136"/>
      <c r="FDA136"/>
      <c r="FDC136"/>
      <c r="FDE136"/>
      <c r="FDG136"/>
      <c r="FDI136"/>
      <c r="FDK136"/>
      <c r="FDM136"/>
      <c r="FDO136"/>
      <c r="FDQ136"/>
      <c r="FDS136"/>
      <c r="FDU136"/>
      <c r="FDW136"/>
      <c r="FDY136"/>
      <c r="FEA136"/>
      <c r="FEC136"/>
      <c r="FEE136"/>
      <c r="FEG136"/>
      <c r="FEI136"/>
      <c r="FEK136"/>
      <c r="FEM136"/>
      <c r="FEO136"/>
      <c r="FEQ136"/>
      <c r="FES136"/>
      <c r="FEU136"/>
      <c r="FEW136"/>
      <c r="FEY136"/>
      <c r="FFA136"/>
      <c r="FFC136"/>
      <c r="FFE136"/>
      <c r="FFG136"/>
      <c r="FFI136"/>
      <c r="FFK136"/>
      <c r="FFM136"/>
      <c r="FFO136"/>
      <c r="FFQ136"/>
      <c r="FFS136"/>
      <c r="FFU136"/>
      <c r="FFW136"/>
      <c r="FFY136"/>
      <c r="FGA136"/>
      <c r="FGC136"/>
      <c r="FGE136"/>
      <c r="FGG136"/>
      <c r="FGI136"/>
      <c r="FGK136"/>
      <c r="FGM136"/>
      <c r="FGO136"/>
      <c r="FGQ136"/>
      <c r="FGS136"/>
      <c r="FGU136"/>
      <c r="FGW136"/>
      <c r="FGY136"/>
      <c r="FHA136"/>
      <c r="FHC136"/>
      <c r="FHE136"/>
      <c r="FHG136"/>
      <c r="FHI136"/>
      <c r="FHK136"/>
      <c r="FHM136"/>
      <c r="FHO136"/>
      <c r="FHQ136"/>
      <c r="FHS136"/>
      <c r="FHU136"/>
      <c r="FHW136"/>
      <c r="FHY136"/>
      <c r="FIA136"/>
      <c r="FIC136"/>
      <c r="FIE136"/>
      <c r="FIG136"/>
      <c r="FII136"/>
      <c r="FIK136"/>
      <c r="FIM136"/>
      <c r="FIO136"/>
      <c r="FIQ136"/>
      <c r="FIS136"/>
      <c r="FIU136"/>
      <c r="FIW136"/>
      <c r="FIY136"/>
      <c r="FJA136"/>
      <c r="FJC136"/>
      <c r="FJE136"/>
      <c r="FJG136"/>
      <c r="FJI136"/>
      <c r="FJK136"/>
      <c r="FJM136"/>
      <c r="FJO136"/>
      <c r="FJQ136"/>
      <c r="FJS136"/>
      <c r="FJU136"/>
      <c r="FJW136"/>
      <c r="FJY136"/>
      <c r="FKA136"/>
      <c r="FKC136"/>
      <c r="FKE136"/>
      <c r="FKG136"/>
      <c r="FKI136"/>
      <c r="FKK136"/>
      <c r="FKM136"/>
      <c r="FKO136"/>
      <c r="FKQ136"/>
      <c r="FKS136"/>
      <c r="FKU136"/>
      <c r="FKW136"/>
      <c r="FKY136"/>
      <c r="FLA136"/>
      <c r="FLC136"/>
      <c r="FLE136"/>
      <c r="FLG136"/>
      <c r="FLI136"/>
      <c r="FLK136"/>
      <c r="FLM136"/>
      <c r="FLO136"/>
      <c r="FLQ136"/>
      <c r="FLS136"/>
      <c r="FLU136"/>
      <c r="FLW136"/>
      <c r="FLY136"/>
      <c r="FMA136"/>
      <c r="FMC136"/>
      <c r="FME136"/>
      <c r="FMG136"/>
      <c r="FMI136"/>
      <c r="FMK136"/>
      <c r="FMM136"/>
      <c r="FMO136"/>
      <c r="FMQ136"/>
      <c r="FMS136"/>
      <c r="FMU136"/>
      <c r="FMW136"/>
      <c r="FMY136"/>
      <c r="FNA136"/>
      <c r="FNC136"/>
      <c r="FNE136"/>
      <c r="FNG136"/>
      <c r="FNI136"/>
      <c r="FNK136"/>
      <c r="FNM136"/>
      <c r="FNO136"/>
      <c r="FNQ136"/>
      <c r="FNS136"/>
      <c r="FNU136"/>
      <c r="FNW136"/>
      <c r="FNY136"/>
      <c r="FOA136"/>
      <c r="FOC136"/>
      <c r="FOE136"/>
      <c r="FOG136"/>
      <c r="FOI136"/>
      <c r="FOK136"/>
      <c r="FOM136"/>
      <c r="FOO136"/>
      <c r="FOQ136"/>
      <c r="FOS136"/>
      <c r="FOU136"/>
      <c r="FOW136"/>
      <c r="FOY136"/>
      <c r="FPA136"/>
      <c r="FPC136"/>
      <c r="FPE136"/>
      <c r="FPG136"/>
      <c r="FPI136"/>
      <c r="FPK136"/>
      <c r="FPM136"/>
      <c r="FPO136"/>
      <c r="FPQ136"/>
      <c r="FPS136"/>
      <c r="FPU136"/>
      <c r="FPW136"/>
      <c r="FPY136"/>
      <c r="FQA136"/>
      <c r="FQC136"/>
      <c r="FQE136"/>
      <c r="FQG136"/>
      <c r="FQI136"/>
      <c r="FQK136"/>
      <c r="FQM136"/>
      <c r="FQO136"/>
      <c r="FQQ136"/>
      <c r="FQS136"/>
      <c r="FQU136"/>
      <c r="FQW136"/>
      <c r="FQY136"/>
      <c r="FRA136"/>
      <c r="FRC136"/>
      <c r="FRE136"/>
      <c r="FRG136"/>
      <c r="FRI136"/>
      <c r="FRK136"/>
      <c r="FRM136"/>
      <c r="FRO136"/>
      <c r="FRQ136"/>
      <c r="FRS136"/>
      <c r="FRU136"/>
      <c r="FRW136"/>
      <c r="FRY136"/>
      <c r="FSA136"/>
      <c r="FSC136"/>
      <c r="FSE136"/>
      <c r="FSG136"/>
      <c r="FSI136"/>
      <c r="FSK136"/>
      <c r="FSM136"/>
      <c r="FSO136"/>
      <c r="FSQ136"/>
      <c r="FSS136"/>
      <c r="FSU136"/>
      <c r="FSW136"/>
      <c r="FSY136"/>
      <c r="FTA136"/>
      <c r="FTC136"/>
      <c r="FTE136"/>
      <c r="FTG136"/>
      <c r="FTI136"/>
      <c r="FTK136"/>
      <c r="FTM136"/>
      <c r="FTO136"/>
      <c r="FTQ136"/>
      <c r="FTS136"/>
      <c r="FTU136"/>
      <c r="FTW136"/>
      <c r="FTY136"/>
      <c r="FUA136"/>
      <c r="FUC136"/>
      <c r="FUE136"/>
      <c r="FUG136"/>
      <c r="FUI136"/>
      <c r="FUK136"/>
      <c r="FUM136"/>
      <c r="FUO136"/>
      <c r="FUQ136"/>
      <c r="FUS136"/>
      <c r="FUU136"/>
      <c r="FUW136"/>
      <c r="FUY136"/>
      <c r="FVA136"/>
      <c r="FVC136"/>
      <c r="FVE136"/>
      <c r="FVG136"/>
      <c r="FVI136"/>
      <c r="FVK136"/>
      <c r="FVM136"/>
      <c r="FVO136"/>
      <c r="FVQ136"/>
      <c r="FVS136"/>
      <c r="FVU136"/>
      <c r="FVW136"/>
      <c r="FVY136"/>
      <c r="FWA136"/>
      <c r="FWC136"/>
      <c r="FWE136"/>
      <c r="FWG136"/>
      <c r="FWI136"/>
      <c r="FWK136"/>
      <c r="FWM136"/>
      <c r="FWO136"/>
      <c r="FWQ136"/>
      <c r="FWS136"/>
      <c r="FWU136"/>
      <c r="FWW136"/>
      <c r="FWY136"/>
      <c r="FXA136"/>
      <c r="FXC136"/>
      <c r="FXE136"/>
      <c r="FXG136"/>
      <c r="FXI136"/>
      <c r="FXK136"/>
      <c r="FXM136"/>
      <c r="FXO136"/>
      <c r="FXQ136"/>
      <c r="FXS136"/>
      <c r="FXU136"/>
      <c r="FXW136"/>
      <c r="FXY136"/>
      <c r="FYA136"/>
      <c r="FYC136"/>
      <c r="FYE136"/>
      <c r="FYG136"/>
      <c r="FYI136"/>
      <c r="FYK136"/>
      <c r="FYM136"/>
      <c r="FYO136"/>
      <c r="FYQ136"/>
      <c r="FYS136"/>
      <c r="FYU136"/>
      <c r="FYW136"/>
      <c r="FYY136"/>
      <c r="FZA136"/>
      <c r="FZC136"/>
      <c r="FZE136"/>
      <c r="FZG136"/>
      <c r="FZI136"/>
      <c r="FZK136"/>
      <c r="FZM136"/>
      <c r="FZO136"/>
      <c r="FZQ136"/>
      <c r="FZS136"/>
      <c r="FZU136"/>
      <c r="FZW136"/>
      <c r="FZY136"/>
      <c r="GAA136"/>
      <c r="GAC136"/>
      <c r="GAE136"/>
      <c r="GAG136"/>
      <c r="GAI136"/>
      <c r="GAK136"/>
      <c r="GAM136"/>
      <c r="GAO136"/>
      <c r="GAQ136"/>
      <c r="GAS136"/>
      <c r="GAU136"/>
      <c r="GAW136"/>
      <c r="GAY136"/>
      <c r="GBA136"/>
      <c r="GBC136"/>
      <c r="GBE136"/>
      <c r="GBG136"/>
      <c r="GBI136"/>
      <c r="GBK136"/>
      <c r="GBM136"/>
      <c r="GBO136"/>
      <c r="GBQ136"/>
      <c r="GBS136"/>
      <c r="GBU136"/>
      <c r="GBW136"/>
      <c r="GBY136"/>
      <c r="GCA136"/>
      <c r="GCC136"/>
      <c r="GCE136"/>
      <c r="GCG136"/>
      <c r="GCI136"/>
      <c r="GCK136"/>
      <c r="GCM136"/>
      <c r="GCO136"/>
      <c r="GCQ136"/>
      <c r="GCS136"/>
      <c r="GCU136"/>
      <c r="GCW136"/>
      <c r="GCY136"/>
      <c r="GDA136"/>
      <c r="GDC136"/>
      <c r="GDE136"/>
      <c r="GDG136"/>
      <c r="GDI136"/>
      <c r="GDK136"/>
      <c r="GDM136"/>
      <c r="GDO136"/>
      <c r="GDQ136"/>
      <c r="GDS136"/>
      <c r="GDU136"/>
      <c r="GDW136"/>
      <c r="GDY136"/>
      <c r="GEA136"/>
      <c r="GEC136"/>
      <c r="GEE136"/>
      <c r="GEG136"/>
      <c r="GEI136"/>
      <c r="GEK136"/>
      <c r="GEM136"/>
      <c r="GEO136"/>
      <c r="GEQ136"/>
      <c r="GES136"/>
      <c r="GEU136"/>
      <c r="GEW136"/>
      <c r="GEY136"/>
      <c r="GFA136"/>
      <c r="GFC136"/>
      <c r="GFE136"/>
      <c r="GFG136"/>
      <c r="GFI136"/>
      <c r="GFK136"/>
      <c r="GFM136"/>
      <c r="GFO136"/>
      <c r="GFQ136"/>
      <c r="GFS136"/>
      <c r="GFU136"/>
      <c r="GFW136"/>
      <c r="GFY136"/>
      <c r="GGA136"/>
      <c r="GGC136"/>
      <c r="GGE136"/>
      <c r="GGG136"/>
      <c r="GGI136"/>
      <c r="GGK136"/>
      <c r="GGM136"/>
      <c r="GGO136"/>
      <c r="GGQ136"/>
      <c r="GGS136"/>
      <c r="GGU136"/>
      <c r="GGW136"/>
      <c r="GGY136"/>
      <c r="GHA136"/>
      <c r="GHC136"/>
      <c r="GHE136"/>
      <c r="GHG136"/>
      <c r="GHI136"/>
      <c r="GHK136"/>
      <c r="GHM136"/>
      <c r="GHO136"/>
      <c r="GHQ136"/>
      <c r="GHS136"/>
      <c r="GHU136"/>
      <c r="GHW136"/>
      <c r="GHY136"/>
      <c r="GIA136"/>
      <c r="GIC136"/>
      <c r="GIE136"/>
      <c r="GIG136"/>
      <c r="GII136"/>
      <c r="GIK136"/>
      <c r="GIM136"/>
      <c r="GIO136"/>
      <c r="GIQ136"/>
      <c r="GIS136"/>
      <c r="GIU136"/>
      <c r="GIW136"/>
      <c r="GIY136"/>
      <c r="GJA136"/>
      <c r="GJC136"/>
      <c r="GJE136"/>
      <c r="GJG136"/>
      <c r="GJI136"/>
      <c r="GJK136"/>
      <c r="GJM136"/>
      <c r="GJO136"/>
      <c r="GJQ136"/>
      <c r="GJS136"/>
      <c r="GJU136"/>
      <c r="GJW136"/>
      <c r="GJY136"/>
      <c r="GKA136"/>
      <c r="GKC136"/>
      <c r="GKE136"/>
      <c r="GKG136"/>
      <c r="GKI136"/>
      <c r="GKK136"/>
      <c r="GKM136"/>
      <c r="GKO136"/>
      <c r="GKQ136"/>
      <c r="GKS136"/>
      <c r="GKU136"/>
      <c r="GKW136"/>
      <c r="GKY136"/>
      <c r="GLA136"/>
      <c r="GLC136"/>
      <c r="GLE136"/>
      <c r="GLG136"/>
      <c r="GLI136"/>
      <c r="GLK136"/>
      <c r="GLM136"/>
      <c r="GLO136"/>
      <c r="GLQ136"/>
      <c r="GLS136"/>
      <c r="GLU136"/>
      <c r="GLW136"/>
      <c r="GLY136"/>
      <c r="GMA136"/>
      <c r="GMC136"/>
      <c r="GME136"/>
      <c r="GMG136"/>
      <c r="GMI136"/>
      <c r="GMK136"/>
      <c r="GMM136"/>
      <c r="GMO136"/>
      <c r="GMQ136"/>
      <c r="GMS136"/>
      <c r="GMU136"/>
      <c r="GMW136"/>
      <c r="GMY136"/>
      <c r="GNA136"/>
      <c r="GNC136"/>
      <c r="GNE136"/>
      <c r="GNG136"/>
      <c r="GNI136"/>
      <c r="GNK136"/>
      <c r="GNM136"/>
      <c r="GNO136"/>
      <c r="GNQ136"/>
      <c r="GNS136"/>
      <c r="GNU136"/>
      <c r="GNW136"/>
      <c r="GNY136"/>
      <c r="GOA136"/>
      <c r="GOC136"/>
      <c r="GOE136"/>
      <c r="GOG136"/>
      <c r="GOI136"/>
      <c r="GOK136"/>
      <c r="GOM136"/>
      <c r="GOO136"/>
      <c r="GOQ136"/>
      <c r="GOS136"/>
      <c r="GOU136"/>
      <c r="GOW136"/>
      <c r="GOY136"/>
      <c r="GPA136"/>
      <c r="GPC136"/>
      <c r="GPE136"/>
      <c r="GPG136"/>
      <c r="GPI136"/>
      <c r="GPK136"/>
      <c r="GPM136"/>
      <c r="GPO136"/>
      <c r="GPQ136"/>
      <c r="GPS136"/>
      <c r="GPU136"/>
      <c r="GPW136"/>
      <c r="GPY136"/>
      <c r="GQA136"/>
      <c r="GQC136"/>
      <c r="GQE136"/>
      <c r="GQG136"/>
      <c r="GQI136"/>
      <c r="GQK136"/>
      <c r="GQM136"/>
      <c r="GQO136"/>
      <c r="GQQ136"/>
      <c r="GQS136"/>
      <c r="GQU136"/>
      <c r="GQW136"/>
      <c r="GQY136"/>
      <c r="GRA136"/>
      <c r="GRC136"/>
      <c r="GRE136"/>
      <c r="GRG136"/>
      <c r="GRI136"/>
      <c r="GRK136"/>
      <c r="GRM136"/>
      <c r="GRO136"/>
      <c r="GRQ136"/>
      <c r="GRS136"/>
      <c r="GRU136"/>
      <c r="GRW136"/>
      <c r="GRY136"/>
      <c r="GSA136"/>
      <c r="GSC136"/>
      <c r="GSE136"/>
      <c r="GSG136"/>
      <c r="GSI136"/>
      <c r="GSK136"/>
      <c r="GSM136"/>
      <c r="GSO136"/>
      <c r="GSQ136"/>
      <c r="GSS136"/>
      <c r="GSU136"/>
      <c r="GSW136"/>
      <c r="GSY136"/>
      <c r="GTA136"/>
      <c r="GTC136"/>
      <c r="GTE136"/>
      <c r="GTG136"/>
      <c r="GTI136"/>
      <c r="GTK136"/>
      <c r="GTM136"/>
      <c r="GTO136"/>
      <c r="GTQ136"/>
      <c r="GTS136"/>
      <c r="GTU136"/>
      <c r="GTW136"/>
      <c r="GTY136"/>
      <c r="GUA136"/>
      <c r="GUC136"/>
      <c r="GUE136"/>
      <c r="GUG136"/>
      <c r="GUI136"/>
      <c r="GUK136"/>
      <c r="GUM136"/>
      <c r="GUO136"/>
      <c r="GUQ136"/>
      <c r="GUS136"/>
      <c r="GUU136"/>
      <c r="GUW136"/>
      <c r="GUY136"/>
      <c r="GVA136"/>
      <c r="GVC136"/>
      <c r="GVE136"/>
      <c r="GVG136"/>
      <c r="GVI136"/>
      <c r="GVK136"/>
      <c r="GVM136"/>
      <c r="GVO136"/>
      <c r="GVQ136"/>
      <c r="GVS136"/>
      <c r="GVU136"/>
      <c r="GVW136"/>
      <c r="GVY136"/>
      <c r="GWA136"/>
      <c r="GWC136"/>
      <c r="GWE136"/>
      <c r="GWG136"/>
      <c r="GWI136"/>
      <c r="GWK136"/>
      <c r="GWM136"/>
      <c r="GWO136"/>
      <c r="GWQ136"/>
      <c r="GWS136"/>
      <c r="GWU136"/>
      <c r="GWW136"/>
      <c r="GWY136"/>
      <c r="GXA136"/>
      <c r="GXC136"/>
      <c r="GXE136"/>
      <c r="GXG136"/>
      <c r="GXI136"/>
      <c r="GXK136"/>
      <c r="GXM136"/>
      <c r="GXO136"/>
      <c r="GXQ136"/>
      <c r="GXS136"/>
      <c r="GXU136"/>
      <c r="GXW136"/>
      <c r="GXY136"/>
      <c r="GYA136"/>
      <c r="GYC136"/>
      <c r="GYE136"/>
      <c r="GYG136"/>
      <c r="GYI136"/>
      <c r="GYK136"/>
      <c r="GYM136"/>
      <c r="GYO136"/>
      <c r="GYQ136"/>
      <c r="GYS136"/>
      <c r="GYU136"/>
      <c r="GYW136"/>
      <c r="GYY136"/>
      <c r="GZA136"/>
      <c r="GZC136"/>
      <c r="GZE136"/>
      <c r="GZG136"/>
      <c r="GZI136"/>
      <c r="GZK136"/>
      <c r="GZM136"/>
      <c r="GZO136"/>
      <c r="GZQ136"/>
      <c r="GZS136"/>
      <c r="GZU136"/>
      <c r="GZW136"/>
      <c r="GZY136"/>
      <c r="HAA136"/>
      <c r="HAC136"/>
      <c r="HAE136"/>
      <c r="HAG136"/>
      <c r="HAI136"/>
      <c r="HAK136"/>
      <c r="HAM136"/>
      <c r="HAO136"/>
      <c r="HAQ136"/>
      <c r="HAS136"/>
      <c r="HAU136"/>
      <c r="HAW136"/>
      <c r="HAY136"/>
      <c r="HBA136"/>
      <c r="HBC136"/>
      <c r="HBE136"/>
      <c r="HBG136"/>
      <c r="HBI136"/>
      <c r="HBK136"/>
      <c r="HBM136"/>
      <c r="HBO136"/>
      <c r="HBQ136"/>
      <c r="HBS136"/>
      <c r="HBU136"/>
      <c r="HBW136"/>
      <c r="HBY136"/>
      <c r="HCA136"/>
      <c r="HCC136"/>
      <c r="HCE136"/>
      <c r="HCG136"/>
      <c r="HCI136"/>
      <c r="HCK136"/>
      <c r="HCM136"/>
      <c r="HCO136"/>
      <c r="HCQ136"/>
      <c r="HCS136"/>
      <c r="HCU136"/>
      <c r="HCW136"/>
      <c r="HCY136"/>
      <c r="HDA136"/>
      <c r="HDC136"/>
      <c r="HDE136"/>
      <c r="HDG136"/>
      <c r="HDI136"/>
      <c r="HDK136"/>
      <c r="HDM136"/>
      <c r="HDO136"/>
      <c r="HDQ136"/>
      <c r="HDS136"/>
      <c r="HDU136"/>
      <c r="HDW136"/>
      <c r="HDY136"/>
      <c r="HEA136"/>
      <c r="HEC136"/>
      <c r="HEE136"/>
      <c r="HEG136"/>
      <c r="HEI136"/>
      <c r="HEK136"/>
      <c r="HEM136"/>
      <c r="HEO136"/>
      <c r="HEQ136"/>
      <c r="HES136"/>
      <c r="HEU136"/>
      <c r="HEW136"/>
      <c r="HEY136"/>
      <c r="HFA136"/>
      <c r="HFC136"/>
      <c r="HFE136"/>
      <c r="HFG136"/>
      <c r="HFI136"/>
      <c r="HFK136"/>
      <c r="HFM136"/>
      <c r="HFO136"/>
      <c r="HFQ136"/>
      <c r="HFS136"/>
      <c r="HFU136"/>
      <c r="HFW136"/>
      <c r="HFY136"/>
      <c r="HGA136"/>
      <c r="HGC136"/>
      <c r="HGE136"/>
      <c r="HGG136"/>
      <c r="HGI136"/>
      <c r="HGK136"/>
      <c r="HGM136"/>
      <c r="HGO136"/>
      <c r="HGQ136"/>
      <c r="HGS136"/>
      <c r="HGU136"/>
      <c r="HGW136"/>
      <c r="HGY136"/>
      <c r="HHA136"/>
      <c r="HHC136"/>
      <c r="HHE136"/>
      <c r="HHG136"/>
      <c r="HHI136"/>
      <c r="HHK136"/>
      <c r="HHM136"/>
      <c r="HHO136"/>
      <c r="HHQ136"/>
      <c r="HHS136"/>
      <c r="HHU136"/>
      <c r="HHW136"/>
      <c r="HHY136"/>
      <c r="HIA136"/>
      <c r="HIC136"/>
      <c r="HIE136"/>
      <c r="HIG136"/>
      <c r="HII136"/>
      <c r="HIK136"/>
      <c r="HIM136"/>
      <c r="HIO136"/>
      <c r="HIQ136"/>
      <c r="HIS136"/>
      <c r="HIU136"/>
      <c r="HIW136"/>
      <c r="HIY136"/>
      <c r="HJA136"/>
      <c r="HJC136"/>
      <c r="HJE136"/>
      <c r="HJG136"/>
      <c r="HJI136"/>
      <c r="HJK136"/>
      <c r="HJM136"/>
      <c r="HJO136"/>
      <c r="HJQ136"/>
      <c r="HJS136"/>
      <c r="HJU136"/>
      <c r="HJW136"/>
      <c r="HJY136"/>
      <c r="HKA136"/>
      <c r="HKC136"/>
      <c r="HKE136"/>
      <c r="HKG136"/>
      <c r="HKI136"/>
      <c r="HKK136"/>
      <c r="HKM136"/>
      <c r="HKO136"/>
      <c r="HKQ136"/>
      <c r="HKS136"/>
      <c r="HKU136"/>
      <c r="HKW136"/>
      <c r="HKY136"/>
      <c r="HLA136"/>
      <c r="HLC136"/>
      <c r="HLE136"/>
      <c r="HLG136"/>
      <c r="HLI136"/>
      <c r="HLK136"/>
      <c r="HLM136"/>
      <c r="HLO136"/>
      <c r="HLQ136"/>
      <c r="HLS136"/>
      <c r="HLU136"/>
      <c r="HLW136"/>
      <c r="HLY136"/>
      <c r="HMA136"/>
      <c r="HMC136"/>
      <c r="HME136"/>
      <c r="HMG136"/>
      <c r="HMI136"/>
      <c r="HMK136"/>
      <c r="HMM136"/>
      <c r="HMO136"/>
      <c r="HMQ136"/>
      <c r="HMS136"/>
      <c r="HMU136"/>
      <c r="HMW136"/>
      <c r="HMY136"/>
      <c r="HNA136"/>
      <c r="HNC136"/>
      <c r="HNE136"/>
      <c r="HNG136"/>
      <c r="HNI136"/>
      <c r="HNK136"/>
      <c r="HNM136"/>
      <c r="HNO136"/>
      <c r="HNQ136"/>
      <c r="HNS136"/>
      <c r="HNU136"/>
      <c r="HNW136"/>
      <c r="HNY136"/>
      <c r="HOA136"/>
      <c r="HOC136"/>
      <c r="HOE136"/>
      <c r="HOG136"/>
      <c r="HOI136"/>
      <c r="HOK136"/>
      <c r="HOM136"/>
      <c r="HOO136"/>
      <c r="HOQ136"/>
      <c r="HOS136"/>
      <c r="HOU136"/>
      <c r="HOW136"/>
      <c r="HOY136"/>
      <c r="HPA136"/>
      <c r="HPC136"/>
      <c r="HPE136"/>
      <c r="HPG136"/>
      <c r="HPI136"/>
      <c r="HPK136"/>
      <c r="HPM136"/>
      <c r="HPO136"/>
      <c r="HPQ136"/>
      <c r="HPS136"/>
      <c r="HPU136"/>
      <c r="HPW136"/>
      <c r="HPY136"/>
      <c r="HQA136"/>
      <c r="HQC136"/>
      <c r="HQE136"/>
      <c r="HQG136"/>
      <c r="HQI136"/>
      <c r="HQK136"/>
      <c r="HQM136"/>
      <c r="HQO136"/>
      <c r="HQQ136"/>
      <c r="HQS136"/>
      <c r="HQU136"/>
      <c r="HQW136"/>
      <c r="HQY136"/>
      <c r="HRA136"/>
      <c r="HRC136"/>
      <c r="HRE136"/>
      <c r="HRG136"/>
      <c r="HRI136"/>
      <c r="HRK136"/>
      <c r="HRM136"/>
      <c r="HRO136"/>
      <c r="HRQ136"/>
      <c r="HRS136"/>
      <c r="HRU136"/>
      <c r="HRW136"/>
      <c r="HRY136"/>
      <c r="HSA136"/>
      <c r="HSC136"/>
      <c r="HSE136"/>
      <c r="HSG136"/>
      <c r="HSI136"/>
      <c r="HSK136"/>
      <c r="HSM136"/>
      <c r="HSO136"/>
      <c r="HSQ136"/>
      <c r="HSS136"/>
      <c r="HSU136"/>
      <c r="HSW136"/>
      <c r="HSY136"/>
      <c r="HTA136"/>
      <c r="HTC136"/>
      <c r="HTE136"/>
      <c r="HTG136"/>
      <c r="HTI136"/>
      <c r="HTK136"/>
      <c r="HTM136"/>
      <c r="HTO136"/>
      <c r="HTQ136"/>
      <c r="HTS136"/>
      <c r="HTU136"/>
      <c r="HTW136"/>
      <c r="HTY136"/>
      <c r="HUA136"/>
      <c r="HUC136"/>
      <c r="HUE136"/>
      <c r="HUG136"/>
      <c r="HUI136"/>
      <c r="HUK136"/>
      <c r="HUM136"/>
      <c r="HUO136"/>
      <c r="HUQ136"/>
      <c r="HUS136"/>
      <c r="HUU136"/>
      <c r="HUW136"/>
      <c r="HUY136"/>
      <c r="HVA136"/>
      <c r="HVC136"/>
      <c r="HVE136"/>
      <c r="HVG136"/>
      <c r="HVI136"/>
      <c r="HVK136"/>
      <c r="HVM136"/>
      <c r="HVO136"/>
      <c r="HVQ136"/>
      <c r="HVS136"/>
      <c r="HVU136"/>
      <c r="HVW136"/>
      <c r="HVY136"/>
      <c r="HWA136"/>
      <c r="HWC136"/>
      <c r="HWE136"/>
      <c r="HWG136"/>
      <c r="HWI136"/>
      <c r="HWK136"/>
      <c r="HWM136"/>
      <c r="HWO136"/>
      <c r="HWQ136"/>
      <c r="HWS136"/>
      <c r="HWU136"/>
      <c r="HWW136"/>
      <c r="HWY136"/>
      <c r="HXA136"/>
      <c r="HXC136"/>
      <c r="HXE136"/>
      <c r="HXG136"/>
      <c r="HXI136"/>
      <c r="HXK136"/>
      <c r="HXM136"/>
      <c r="HXO136"/>
      <c r="HXQ136"/>
      <c r="HXS136"/>
      <c r="HXU136"/>
      <c r="HXW136"/>
      <c r="HXY136"/>
      <c r="HYA136"/>
      <c r="HYC136"/>
      <c r="HYE136"/>
      <c r="HYG136"/>
      <c r="HYI136"/>
      <c r="HYK136"/>
      <c r="HYM136"/>
      <c r="HYO136"/>
      <c r="HYQ136"/>
      <c r="HYS136"/>
      <c r="HYU136"/>
      <c r="HYW136"/>
      <c r="HYY136"/>
      <c r="HZA136"/>
      <c r="HZC136"/>
      <c r="HZE136"/>
      <c r="HZG136"/>
      <c r="HZI136"/>
      <c r="HZK136"/>
      <c r="HZM136"/>
      <c r="HZO136"/>
      <c r="HZQ136"/>
      <c r="HZS136"/>
      <c r="HZU136"/>
      <c r="HZW136"/>
      <c r="HZY136"/>
      <c r="IAA136"/>
      <c r="IAC136"/>
      <c r="IAE136"/>
      <c r="IAG136"/>
      <c r="IAI136"/>
      <c r="IAK136"/>
      <c r="IAM136"/>
      <c r="IAO136"/>
      <c r="IAQ136"/>
      <c r="IAS136"/>
      <c r="IAU136"/>
      <c r="IAW136"/>
      <c r="IAY136"/>
      <c r="IBA136"/>
      <c r="IBC136"/>
      <c r="IBE136"/>
      <c r="IBG136"/>
      <c r="IBI136"/>
      <c r="IBK136"/>
      <c r="IBM136"/>
      <c r="IBO136"/>
      <c r="IBQ136"/>
      <c r="IBS136"/>
      <c r="IBU136"/>
      <c r="IBW136"/>
      <c r="IBY136"/>
      <c r="ICA136"/>
      <c r="ICC136"/>
      <c r="ICE136"/>
      <c r="ICG136"/>
      <c r="ICI136"/>
      <c r="ICK136"/>
      <c r="ICM136"/>
      <c r="ICO136"/>
      <c r="ICQ136"/>
      <c r="ICS136"/>
      <c r="ICU136"/>
      <c r="ICW136"/>
      <c r="ICY136"/>
      <c r="IDA136"/>
      <c r="IDC136"/>
      <c r="IDE136"/>
      <c r="IDG136"/>
      <c r="IDI136"/>
      <c r="IDK136"/>
      <c r="IDM136"/>
      <c r="IDO136"/>
      <c r="IDQ136"/>
      <c r="IDS136"/>
      <c r="IDU136"/>
      <c r="IDW136"/>
      <c r="IDY136"/>
      <c r="IEA136"/>
      <c r="IEC136"/>
      <c r="IEE136"/>
      <c r="IEG136"/>
      <c r="IEI136"/>
      <c r="IEK136"/>
      <c r="IEM136"/>
      <c r="IEO136"/>
      <c r="IEQ136"/>
      <c r="IES136"/>
      <c r="IEU136"/>
      <c r="IEW136"/>
      <c r="IEY136"/>
      <c r="IFA136"/>
      <c r="IFC136"/>
      <c r="IFE136"/>
      <c r="IFG136"/>
      <c r="IFI136"/>
      <c r="IFK136"/>
      <c r="IFM136"/>
      <c r="IFO136"/>
      <c r="IFQ136"/>
      <c r="IFS136"/>
      <c r="IFU136"/>
      <c r="IFW136"/>
      <c r="IFY136"/>
      <c r="IGA136"/>
      <c r="IGC136"/>
      <c r="IGE136"/>
      <c r="IGG136"/>
      <c r="IGI136"/>
      <c r="IGK136"/>
      <c r="IGM136"/>
      <c r="IGO136"/>
      <c r="IGQ136"/>
      <c r="IGS136"/>
      <c r="IGU136"/>
      <c r="IGW136"/>
      <c r="IGY136"/>
      <c r="IHA136"/>
      <c r="IHC136"/>
      <c r="IHE136"/>
      <c r="IHG136"/>
      <c r="IHI136"/>
      <c r="IHK136"/>
      <c r="IHM136"/>
      <c r="IHO136"/>
      <c r="IHQ136"/>
      <c r="IHS136"/>
      <c r="IHU136"/>
      <c r="IHW136"/>
      <c r="IHY136"/>
      <c r="IIA136"/>
      <c r="IIC136"/>
      <c r="IIE136"/>
      <c r="IIG136"/>
      <c r="III136"/>
      <c r="IIK136"/>
      <c r="IIM136"/>
      <c r="IIO136"/>
      <c r="IIQ136"/>
      <c r="IIS136"/>
      <c r="IIU136"/>
      <c r="IIW136"/>
      <c r="IIY136"/>
      <c r="IJA136"/>
      <c r="IJC136"/>
      <c r="IJE136"/>
      <c r="IJG136"/>
      <c r="IJI136"/>
      <c r="IJK136"/>
      <c r="IJM136"/>
      <c r="IJO136"/>
      <c r="IJQ136"/>
      <c r="IJS136"/>
      <c r="IJU136"/>
      <c r="IJW136"/>
      <c r="IJY136"/>
      <c r="IKA136"/>
      <c r="IKC136"/>
      <c r="IKE136"/>
      <c r="IKG136"/>
      <c r="IKI136"/>
      <c r="IKK136"/>
      <c r="IKM136"/>
      <c r="IKO136"/>
      <c r="IKQ136"/>
      <c r="IKS136"/>
      <c r="IKU136"/>
      <c r="IKW136"/>
      <c r="IKY136"/>
      <c r="ILA136"/>
      <c r="ILC136"/>
      <c r="ILE136"/>
      <c r="ILG136"/>
      <c r="ILI136"/>
      <c r="ILK136"/>
      <c r="ILM136"/>
      <c r="ILO136"/>
      <c r="ILQ136"/>
      <c r="ILS136"/>
      <c r="ILU136"/>
      <c r="ILW136"/>
      <c r="ILY136"/>
      <c r="IMA136"/>
      <c r="IMC136"/>
      <c r="IME136"/>
      <c r="IMG136"/>
      <c r="IMI136"/>
      <c r="IMK136"/>
      <c r="IMM136"/>
      <c r="IMO136"/>
      <c r="IMQ136"/>
      <c r="IMS136"/>
      <c r="IMU136"/>
      <c r="IMW136"/>
      <c r="IMY136"/>
      <c r="INA136"/>
      <c r="INC136"/>
      <c r="INE136"/>
      <c r="ING136"/>
      <c r="INI136"/>
      <c r="INK136"/>
      <c r="INM136"/>
      <c r="INO136"/>
      <c r="INQ136"/>
      <c r="INS136"/>
      <c r="INU136"/>
      <c r="INW136"/>
      <c r="INY136"/>
      <c r="IOA136"/>
      <c r="IOC136"/>
      <c r="IOE136"/>
      <c r="IOG136"/>
      <c r="IOI136"/>
      <c r="IOK136"/>
      <c r="IOM136"/>
      <c r="IOO136"/>
      <c r="IOQ136"/>
      <c r="IOS136"/>
      <c r="IOU136"/>
      <c r="IOW136"/>
      <c r="IOY136"/>
      <c r="IPA136"/>
      <c r="IPC136"/>
      <c r="IPE136"/>
      <c r="IPG136"/>
      <c r="IPI136"/>
      <c r="IPK136"/>
      <c r="IPM136"/>
      <c r="IPO136"/>
      <c r="IPQ136"/>
      <c r="IPS136"/>
      <c r="IPU136"/>
      <c r="IPW136"/>
      <c r="IPY136"/>
      <c r="IQA136"/>
      <c r="IQC136"/>
      <c r="IQE136"/>
      <c r="IQG136"/>
      <c r="IQI136"/>
      <c r="IQK136"/>
      <c r="IQM136"/>
      <c r="IQO136"/>
      <c r="IQQ136"/>
      <c r="IQS136"/>
      <c r="IQU136"/>
      <c r="IQW136"/>
      <c r="IQY136"/>
      <c r="IRA136"/>
      <c r="IRC136"/>
      <c r="IRE136"/>
      <c r="IRG136"/>
      <c r="IRI136"/>
      <c r="IRK136"/>
      <c r="IRM136"/>
      <c r="IRO136"/>
      <c r="IRQ136"/>
      <c r="IRS136"/>
      <c r="IRU136"/>
      <c r="IRW136"/>
      <c r="IRY136"/>
      <c r="ISA136"/>
      <c r="ISC136"/>
      <c r="ISE136"/>
      <c r="ISG136"/>
      <c r="ISI136"/>
      <c r="ISK136"/>
      <c r="ISM136"/>
      <c r="ISO136"/>
      <c r="ISQ136"/>
      <c r="ISS136"/>
      <c r="ISU136"/>
      <c r="ISW136"/>
      <c r="ISY136"/>
      <c r="ITA136"/>
      <c r="ITC136"/>
      <c r="ITE136"/>
      <c r="ITG136"/>
      <c r="ITI136"/>
      <c r="ITK136"/>
      <c r="ITM136"/>
      <c r="ITO136"/>
      <c r="ITQ136"/>
      <c r="ITS136"/>
      <c r="ITU136"/>
      <c r="ITW136"/>
      <c r="ITY136"/>
      <c r="IUA136"/>
      <c r="IUC136"/>
      <c r="IUE136"/>
      <c r="IUG136"/>
      <c r="IUI136"/>
      <c r="IUK136"/>
      <c r="IUM136"/>
      <c r="IUO136"/>
      <c r="IUQ136"/>
      <c r="IUS136"/>
      <c r="IUU136"/>
      <c r="IUW136"/>
      <c r="IUY136"/>
      <c r="IVA136"/>
      <c r="IVC136"/>
      <c r="IVE136"/>
      <c r="IVG136"/>
      <c r="IVI136"/>
      <c r="IVK136"/>
      <c r="IVM136"/>
      <c r="IVO136"/>
      <c r="IVQ136"/>
      <c r="IVS136"/>
      <c r="IVU136"/>
      <c r="IVW136"/>
      <c r="IVY136"/>
      <c r="IWA136"/>
      <c r="IWC136"/>
      <c r="IWE136"/>
      <c r="IWG136"/>
      <c r="IWI136"/>
      <c r="IWK136"/>
      <c r="IWM136"/>
      <c r="IWO136"/>
      <c r="IWQ136"/>
      <c r="IWS136"/>
      <c r="IWU136"/>
      <c r="IWW136"/>
      <c r="IWY136"/>
      <c r="IXA136"/>
      <c r="IXC136"/>
      <c r="IXE136"/>
      <c r="IXG136"/>
      <c r="IXI136"/>
      <c r="IXK136"/>
      <c r="IXM136"/>
      <c r="IXO136"/>
      <c r="IXQ136"/>
      <c r="IXS136"/>
      <c r="IXU136"/>
      <c r="IXW136"/>
      <c r="IXY136"/>
      <c r="IYA136"/>
      <c r="IYC136"/>
      <c r="IYE136"/>
      <c r="IYG136"/>
      <c r="IYI136"/>
      <c r="IYK136"/>
      <c r="IYM136"/>
      <c r="IYO136"/>
      <c r="IYQ136"/>
      <c r="IYS136"/>
      <c r="IYU136"/>
      <c r="IYW136"/>
      <c r="IYY136"/>
      <c r="IZA136"/>
      <c r="IZC136"/>
      <c r="IZE136"/>
      <c r="IZG136"/>
      <c r="IZI136"/>
      <c r="IZK136"/>
      <c r="IZM136"/>
      <c r="IZO136"/>
      <c r="IZQ136"/>
      <c r="IZS136"/>
      <c r="IZU136"/>
      <c r="IZW136"/>
      <c r="IZY136"/>
      <c r="JAA136"/>
      <c r="JAC136"/>
      <c r="JAE136"/>
      <c r="JAG136"/>
      <c r="JAI136"/>
      <c r="JAK136"/>
      <c r="JAM136"/>
      <c r="JAO136"/>
      <c r="JAQ136"/>
      <c r="JAS136"/>
      <c r="JAU136"/>
      <c r="JAW136"/>
      <c r="JAY136"/>
      <c r="JBA136"/>
      <c r="JBC136"/>
      <c r="JBE136"/>
      <c r="JBG136"/>
      <c r="JBI136"/>
      <c r="JBK136"/>
      <c r="JBM136"/>
      <c r="JBO136"/>
      <c r="JBQ136"/>
      <c r="JBS136"/>
      <c r="JBU136"/>
      <c r="JBW136"/>
      <c r="JBY136"/>
      <c r="JCA136"/>
      <c r="JCC136"/>
      <c r="JCE136"/>
      <c r="JCG136"/>
      <c r="JCI136"/>
      <c r="JCK136"/>
      <c r="JCM136"/>
      <c r="JCO136"/>
      <c r="JCQ136"/>
      <c r="JCS136"/>
      <c r="JCU136"/>
      <c r="JCW136"/>
      <c r="JCY136"/>
      <c r="JDA136"/>
      <c r="JDC136"/>
      <c r="JDE136"/>
      <c r="JDG136"/>
      <c r="JDI136"/>
      <c r="JDK136"/>
      <c r="JDM136"/>
      <c r="JDO136"/>
      <c r="JDQ136"/>
      <c r="JDS136"/>
      <c r="JDU136"/>
      <c r="JDW136"/>
      <c r="JDY136"/>
      <c r="JEA136"/>
      <c r="JEC136"/>
      <c r="JEE136"/>
      <c r="JEG136"/>
      <c r="JEI136"/>
      <c r="JEK136"/>
      <c r="JEM136"/>
      <c r="JEO136"/>
      <c r="JEQ136"/>
      <c r="JES136"/>
      <c r="JEU136"/>
      <c r="JEW136"/>
      <c r="JEY136"/>
      <c r="JFA136"/>
      <c r="JFC136"/>
      <c r="JFE136"/>
      <c r="JFG136"/>
      <c r="JFI136"/>
      <c r="JFK136"/>
      <c r="JFM136"/>
      <c r="JFO136"/>
      <c r="JFQ136"/>
      <c r="JFS136"/>
      <c r="JFU136"/>
      <c r="JFW136"/>
      <c r="JFY136"/>
      <c r="JGA136"/>
      <c r="JGC136"/>
      <c r="JGE136"/>
      <c r="JGG136"/>
      <c r="JGI136"/>
      <c r="JGK136"/>
      <c r="JGM136"/>
      <c r="JGO136"/>
      <c r="JGQ136"/>
      <c r="JGS136"/>
      <c r="JGU136"/>
      <c r="JGW136"/>
      <c r="JGY136"/>
      <c r="JHA136"/>
      <c r="JHC136"/>
      <c r="JHE136"/>
      <c r="JHG136"/>
      <c r="JHI136"/>
      <c r="JHK136"/>
      <c r="JHM136"/>
      <c r="JHO136"/>
      <c r="JHQ136"/>
      <c r="JHS136"/>
      <c r="JHU136"/>
      <c r="JHW136"/>
      <c r="JHY136"/>
      <c r="JIA136"/>
      <c r="JIC136"/>
      <c r="JIE136"/>
      <c r="JIG136"/>
      <c r="JII136"/>
      <c r="JIK136"/>
      <c r="JIM136"/>
      <c r="JIO136"/>
      <c r="JIQ136"/>
      <c r="JIS136"/>
      <c r="JIU136"/>
      <c r="JIW136"/>
      <c r="JIY136"/>
      <c r="JJA136"/>
      <c r="JJC136"/>
      <c r="JJE136"/>
      <c r="JJG136"/>
      <c r="JJI136"/>
      <c r="JJK136"/>
      <c r="JJM136"/>
      <c r="JJO136"/>
      <c r="JJQ136"/>
      <c r="JJS136"/>
      <c r="JJU136"/>
      <c r="JJW136"/>
      <c r="JJY136"/>
      <c r="JKA136"/>
      <c r="JKC136"/>
      <c r="JKE136"/>
      <c r="JKG136"/>
      <c r="JKI136"/>
      <c r="JKK136"/>
      <c r="JKM136"/>
      <c r="JKO136"/>
      <c r="JKQ136"/>
      <c r="JKS136"/>
      <c r="JKU136"/>
      <c r="JKW136"/>
      <c r="JKY136"/>
      <c r="JLA136"/>
      <c r="JLC136"/>
      <c r="JLE136"/>
      <c r="JLG136"/>
      <c r="JLI136"/>
      <c r="JLK136"/>
      <c r="JLM136"/>
      <c r="JLO136"/>
      <c r="JLQ136"/>
      <c r="JLS136"/>
      <c r="JLU136"/>
      <c r="JLW136"/>
      <c r="JLY136"/>
      <c r="JMA136"/>
      <c r="JMC136"/>
      <c r="JME136"/>
      <c r="JMG136"/>
      <c r="JMI136"/>
      <c r="JMK136"/>
      <c r="JMM136"/>
      <c r="JMO136"/>
      <c r="JMQ136"/>
      <c r="JMS136"/>
      <c r="JMU136"/>
      <c r="JMW136"/>
      <c r="JMY136"/>
      <c r="JNA136"/>
      <c r="JNC136"/>
      <c r="JNE136"/>
      <c r="JNG136"/>
      <c r="JNI136"/>
      <c r="JNK136"/>
      <c r="JNM136"/>
      <c r="JNO136"/>
      <c r="JNQ136"/>
      <c r="JNS136"/>
      <c r="JNU136"/>
      <c r="JNW136"/>
      <c r="JNY136"/>
      <c r="JOA136"/>
      <c r="JOC136"/>
      <c r="JOE136"/>
      <c r="JOG136"/>
      <c r="JOI136"/>
      <c r="JOK136"/>
      <c r="JOM136"/>
      <c r="JOO136"/>
      <c r="JOQ136"/>
      <c r="JOS136"/>
      <c r="JOU136"/>
      <c r="JOW136"/>
      <c r="JOY136"/>
      <c r="JPA136"/>
      <c r="JPC136"/>
      <c r="JPE136"/>
      <c r="JPG136"/>
      <c r="JPI136"/>
      <c r="JPK136"/>
      <c r="JPM136"/>
      <c r="JPO136"/>
      <c r="JPQ136"/>
      <c r="JPS136"/>
      <c r="JPU136"/>
      <c r="JPW136"/>
      <c r="JPY136"/>
      <c r="JQA136"/>
      <c r="JQC136"/>
      <c r="JQE136"/>
      <c r="JQG136"/>
      <c r="JQI136"/>
      <c r="JQK136"/>
      <c r="JQM136"/>
      <c r="JQO136"/>
      <c r="JQQ136"/>
      <c r="JQS136"/>
      <c r="JQU136"/>
      <c r="JQW136"/>
      <c r="JQY136"/>
      <c r="JRA136"/>
      <c r="JRC136"/>
      <c r="JRE136"/>
      <c r="JRG136"/>
      <c r="JRI136"/>
      <c r="JRK136"/>
      <c r="JRM136"/>
      <c r="JRO136"/>
      <c r="JRQ136"/>
      <c r="JRS136"/>
      <c r="JRU136"/>
      <c r="JRW136"/>
      <c r="JRY136"/>
      <c r="JSA136"/>
      <c r="JSC136"/>
      <c r="JSE136"/>
      <c r="JSG136"/>
      <c r="JSI136"/>
      <c r="JSK136"/>
      <c r="JSM136"/>
      <c r="JSO136"/>
      <c r="JSQ136"/>
      <c r="JSS136"/>
      <c r="JSU136"/>
      <c r="JSW136"/>
      <c r="JSY136"/>
      <c r="JTA136"/>
      <c r="JTC136"/>
      <c r="JTE136"/>
      <c r="JTG136"/>
      <c r="JTI136"/>
      <c r="JTK136"/>
      <c r="JTM136"/>
      <c r="JTO136"/>
      <c r="JTQ136"/>
      <c r="JTS136"/>
      <c r="JTU136"/>
      <c r="JTW136"/>
      <c r="JTY136"/>
      <c r="JUA136"/>
      <c r="JUC136"/>
      <c r="JUE136"/>
      <c r="JUG136"/>
      <c r="JUI136"/>
      <c r="JUK136"/>
      <c r="JUM136"/>
      <c r="JUO136"/>
      <c r="JUQ136"/>
      <c r="JUS136"/>
      <c r="JUU136"/>
      <c r="JUW136"/>
      <c r="JUY136"/>
      <c r="JVA136"/>
      <c r="JVC136"/>
      <c r="JVE136"/>
      <c r="JVG136"/>
      <c r="JVI136"/>
      <c r="JVK136"/>
      <c r="JVM136"/>
      <c r="JVO136"/>
      <c r="JVQ136"/>
      <c r="JVS136"/>
      <c r="JVU136"/>
      <c r="JVW136"/>
      <c r="JVY136"/>
      <c r="JWA136"/>
      <c r="JWC136"/>
      <c r="JWE136"/>
      <c r="JWG136"/>
      <c r="JWI136"/>
      <c r="JWK136"/>
      <c r="JWM136"/>
      <c r="JWO136"/>
      <c r="JWQ136"/>
      <c r="JWS136"/>
      <c r="JWU136"/>
      <c r="JWW136"/>
      <c r="JWY136"/>
      <c r="JXA136"/>
      <c r="JXC136"/>
      <c r="JXE136"/>
      <c r="JXG136"/>
      <c r="JXI136"/>
      <c r="JXK136"/>
      <c r="JXM136"/>
      <c r="JXO136"/>
      <c r="JXQ136"/>
      <c r="JXS136"/>
      <c r="JXU136"/>
      <c r="JXW136"/>
      <c r="JXY136"/>
      <c r="JYA136"/>
      <c r="JYC136"/>
      <c r="JYE136"/>
      <c r="JYG136"/>
      <c r="JYI136"/>
      <c r="JYK136"/>
      <c r="JYM136"/>
      <c r="JYO136"/>
      <c r="JYQ136"/>
      <c r="JYS136"/>
      <c r="JYU136"/>
      <c r="JYW136"/>
      <c r="JYY136"/>
      <c r="JZA136"/>
      <c r="JZC136"/>
      <c r="JZE136"/>
      <c r="JZG136"/>
      <c r="JZI136"/>
      <c r="JZK136"/>
      <c r="JZM136"/>
      <c r="JZO136"/>
      <c r="JZQ136"/>
      <c r="JZS136"/>
      <c r="JZU136"/>
      <c r="JZW136"/>
      <c r="JZY136"/>
      <c r="KAA136"/>
      <c r="KAC136"/>
      <c r="KAE136"/>
      <c r="KAG136"/>
      <c r="KAI136"/>
      <c r="KAK136"/>
      <c r="KAM136"/>
      <c r="KAO136"/>
      <c r="KAQ136"/>
      <c r="KAS136"/>
      <c r="KAU136"/>
      <c r="KAW136"/>
      <c r="KAY136"/>
      <c r="KBA136"/>
      <c r="KBC136"/>
      <c r="KBE136"/>
      <c r="KBG136"/>
      <c r="KBI136"/>
      <c r="KBK136"/>
      <c r="KBM136"/>
      <c r="KBO136"/>
      <c r="KBQ136"/>
      <c r="KBS136"/>
      <c r="KBU136"/>
      <c r="KBW136"/>
      <c r="KBY136"/>
      <c r="KCA136"/>
      <c r="KCC136"/>
      <c r="KCE136"/>
      <c r="KCG136"/>
      <c r="KCI136"/>
      <c r="KCK136"/>
      <c r="KCM136"/>
      <c r="KCO136"/>
      <c r="KCQ136"/>
      <c r="KCS136"/>
      <c r="KCU136"/>
      <c r="KCW136"/>
      <c r="KCY136"/>
      <c r="KDA136"/>
      <c r="KDC136"/>
      <c r="KDE136"/>
      <c r="KDG136"/>
      <c r="KDI136"/>
      <c r="KDK136"/>
      <c r="KDM136"/>
      <c r="KDO136"/>
      <c r="KDQ136"/>
      <c r="KDS136"/>
      <c r="KDU136"/>
      <c r="KDW136"/>
      <c r="KDY136"/>
      <c r="KEA136"/>
      <c r="KEC136"/>
      <c r="KEE136"/>
      <c r="KEG136"/>
      <c r="KEI136"/>
      <c r="KEK136"/>
      <c r="KEM136"/>
      <c r="KEO136"/>
      <c r="KEQ136"/>
      <c r="KES136"/>
      <c r="KEU136"/>
      <c r="KEW136"/>
      <c r="KEY136"/>
      <c r="KFA136"/>
      <c r="KFC136"/>
      <c r="KFE136"/>
      <c r="KFG136"/>
      <c r="KFI136"/>
      <c r="KFK136"/>
      <c r="KFM136"/>
      <c r="KFO136"/>
      <c r="KFQ136"/>
      <c r="KFS136"/>
      <c r="KFU136"/>
      <c r="KFW136"/>
      <c r="KFY136"/>
      <c r="KGA136"/>
      <c r="KGC136"/>
      <c r="KGE136"/>
      <c r="KGG136"/>
      <c r="KGI136"/>
      <c r="KGK136"/>
      <c r="KGM136"/>
      <c r="KGO136"/>
      <c r="KGQ136"/>
      <c r="KGS136"/>
      <c r="KGU136"/>
      <c r="KGW136"/>
      <c r="KGY136"/>
      <c r="KHA136"/>
      <c r="KHC136"/>
      <c r="KHE136"/>
      <c r="KHG136"/>
      <c r="KHI136"/>
      <c r="KHK136"/>
      <c r="KHM136"/>
      <c r="KHO136"/>
      <c r="KHQ136"/>
      <c r="KHS136"/>
      <c r="KHU136"/>
      <c r="KHW136"/>
      <c r="KHY136"/>
      <c r="KIA136"/>
      <c r="KIC136"/>
      <c r="KIE136"/>
      <c r="KIG136"/>
      <c r="KII136"/>
      <c r="KIK136"/>
      <c r="KIM136"/>
      <c r="KIO136"/>
      <c r="KIQ136"/>
      <c r="KIS136"/>
      <c r="KIU136"/>
      <c r="KIW136"/>
      <c r="KIY136"/>
      <c r="KJA136"/>
      <c r="KJC136"/>
      <c r="KJE136"/>
      <c r="KJG136"/>
      <c r="KJI136"/>
      <c r="KJK136"/>
      <c r="KJM136"/>
      <c r="KJO136"/>
      <c r="KJQ136"/>
      <c r="KJS136"/>
      <c r="KJU136"/>
      <c r="KJW136"/>
      <c r="KJY136"/>
      <c r="KKA136"/>
      <c r="KKC136"/>
      <c r="KKE136"/>
      <c r="KKG136"/>
      <c r="KKI136"/>
      <c r="KKK136"/>
      <c r="KKM136"/>
      <c r="KKO136"/>
      <c r="KKQ136"/>
      <c r="KKS136"/>
      <c r="KKU136"/>
      <c r="KKW136"/>
      <c r="KKY136"/>
      <c r="KLA136"/>
      <c r="KLC136"/>
      <c r="KLE136"/>
      <c r="KLG136"/>
      <c r="KLI136"/>
      <c r="KLK136"/>
      <c r="KLM136"/>
      <c r="KLO136"/>
      <c r="KLQ136"/>
      <c r="KLS136"/>
      <c r="KLU136"/>
      <c r="KLW136"/>
      <c r="KLY136"/>
      <c r="KMA136"/>
      <c r="KMC136"/>
      <c r="KME136"/>
      <c r="KMG136"/>
      <c r="KMI136"/>
      <c r="KMK136"/>
      <c r="KMM136"/>
      <c r="KMO136"/>
      <c r="KMQ136"/>
      <c r="KMS136"/>
      <c r="KMU136"/>
      <c r="KMW136"/>
      <c r="KMY136"/>
      <c r="KNA136"/>
      <c r="KNC136"/>
      <c r="KNE136"/>
      <c r="KNG136"/>
      <c r="KNI136"/>
      <c r="KNK136"/>
      <c r="KNM136"/>
      <c r="KNO136"/>
      <c r="KNQ136"/>
      <c r="KNS136"/>
      <c r="KNU136"/>
      <c r="KNW136"/>
      <c r="KNY136"/>
      <c r="KOA136"/>
      <c r="KOC136"/>
      <c r="KOE136"/>
      <c r="KOG136"/>
      <c r="KOI136"/>
      <c r="KOK136"/>
      <c r="KOM136"/>
      <c r="KOO136"/>
      <c r="KOQ136"/>
      <c r="KOS136"/>
      <c r="KOU136"/>
      <c r="KOW136"/>
      <c r="KOY136"/>
      <c r="KPA136"/>
      <c r="KPC136"/>
      <c r="KPE136"/>
      <c r="KPG136"/>
      <c r="KPI136"/>
      <c r="KPK136"/>
      <c r="KPM136"/>
      <c r="KPO136"/>
      <c r="KPQ136"/>
      <c r="KPS136"/>
      <c r="KPU136"/>
      <c r="KPW136"/>
      <c r="KPY136"/>
      <c r="KQA136"/>
      <c r="KQC136"/>
      <c r="KQE136"/>
      <c r="KQG136"/>
      <c r="KQI136"/>
      <c r="KQK136"/>
      <c r="KQM136"/>
      <c r="KQO136"/>
      <c r="KQQ136"/>
      <c r="KQS136"/>
      <c r="KQU136"/>
      <c r="KQW136"/>
      <c r="KQY136"/>
      <c r="KRA136"/>
      <c r="KRC136"/>
      <c r="KRE136"/>
      <c r="KRG136"/>
      <c r="KRI136"/>
      <c r="KRK136"/>
      <c r="KRM136"/>
      <c r="KRO136"/>
      <c r="KRQ136"/>
      <c r="KRS136"/>
      <c r="KRU136"/>
      <c r="KRW136"/>
      <c r="KRY136"/>
      <c r="KSA136"/>
      <c r="KSC136"/>
      <c r="KSE136"/>
      <c r="KSG136"/>
      <c r="KSI136"/>
      <c r="KSK136"/>
      <c r="KSM136"/>
      <c r="KSO136"/>
      <c r="KSQ136"/>
      <c r="KSS136"/>
      <c r="KSU136"/>
      <c r="KSW136"/>
      <c r="KSY136"/>
      <c r="KTA136"/>
      <c r="KTC136"/>
      <c r="KTE136"/>
      <c r="KTG136"/>
      <c r="KTI136"/>
      <c r="KTK136"/>
      <c r="KTM136"/>
      <c r="KTO136"/>
      <c r="KTQ136"/>
      <c r="KTS136"/>
      <c r="KTU136"/>
      <c r="KTW136"/>
      <c r="KTY136"/>
      <c r="KUA136"/>
      <c r="KUC136"/>
      <c r="KUE136"/>
      <c r="KUG136"/>
      <c r="KUI136"/>
      <c r="KUK136"/>
      <c r="KUM136"/>
      <c r="KUO136"/>
      <c r="KUQ136"/>
      <c r="KUS136"/>
      <c r="KUU136"/>
      <c r="KUW136"/>
      <c r="KUY136"/>
      <c r="KVA136"/>
      <c r="KVC136"/>
      <c r="KVE136"/>
      <c r="KVG136"/>
      <c r="KVI136"/>
      <c r="KVK136"/>
      <c r="KVM136"/>
      <c r="KVO136"/>
      <c r="KVQ136"/>
      <c r="KVS136"/>
      <c r="KVU136"/>
      <c r="KVW136"/>
      <c r="KVY136"/>
      <c r="KWA136"/>
      <c r="KWC136"/>
      <c r="KWE136"/>
      <c r="KWG136"/>
      <c r="KWI136"/>
      <c r="KWK136"/>
      <c r="KWM136"/>
      <c r="KWO136"/>
      <c r="KWQ136"/>
      <c r="KWS136"/>
      <c r="KWU136"/>
      <c r="KWW136"/>
      <c r="KWY136"/>
      <c r="KXA136"/>
      <c r="KXC136"/>
      <c r="KXE136"/>
      <c r="KXG136"/>
      <c r="KXI136"/>
      <c r="KXK136"/>
      <c r="KXM136"/>
      <c r="KXO136"/>
      <c r="KXQ136"/>
      <c r="KXS136"/>
      <c r="KXU136"/>
      <c r="KXW136"/>
      <c r="KXY136"/>
      <c r="KYA136"/>
      <c r="KYC136"/>
      <c r="KYE136"/>
      <c r="KYG136"/>
      <c r="KYI136"/>
      <c r="KYK136"/>
      <c r="KYM136"/>
      <c r="KYO136"/>
      <c r="KYQ136"/>
      <c r="KYS136"/>
      <c r="KYU136"/>
      <c r="KYW136"/>
      <c r="KYY136"/>
      <c r="KZA136"/>
      <c r="KZC136"/>
      <c r="KZE136"/>
      <c r="KZG136"/>
      <c r="KZI136"/>
      <c r="KZK136"/>
      <c r="KZM136"/>
      <c r="KZO136"/>
      <c r="KZQ136"/>
      <c r="KZS136"/>
      <c r="KZU136"/>
      <c r="KZW136"/>
      <c r="KZY136"/>
      <c r="LAA136"/>
      <c r="LAC136"/>
      <c r="LAE136"/>
      <c r="LAG136"/>
      <c r="LAI136"/>
      <c r="LAK136"/>
      <c r="LAM136"/>
      <c r="LAO136"/>
      <c r="LAQ136"/>
      <c r="LAS136"/>
      <c r="LAU136"/>
      <c r="LAW136"/>
      <c r="LAY136"/>
      <c r="LBA136"/>
      <c r="LBC136"/>
      <c r="LBE136"/>
      <c r="LBG136"/>
      <c r="LBI136"/>
      <c r="LBK136"/>
      <c r="LBM136"/>
      <c r="LBO136"/>
      <c r="LBQ136"/>
      <c r="LBS136"/>
      <c r="LBU136"/>
      <c r="LBW136"/>
      <c r="LBY136"/>
      <c r="LCA136"/>
      <c r="LCC136"/>
      <c r="LCE136"/>
      <c r="LCG136"/>
      <c r="LCI136"/>
      <c r="LCK136"/>
      <c r="LCM136"/>
      <c r="LCO136"/>
      <c r="LCQ136"/>
      <c r="LCS136"/>
      <c r="LCU136"/>
      <c r="LCW136"/>
      <c r="LCY136"/>
      <c r="LDA136"/>
      <c r="LDC136"/>
      <c r="LDE136"/>
      <c r="LDG136"/>
      <c r="LDI136"/>
      <c r="LDK136"/>
      <c r="LDM136"/>
      <c r="LDO136"/>
      <c r="LDQ136"/>
      <c r="LDS136"/>
      <c r="LDU136"/>
      <c r="LDW136"/>
      <c r="LDY136"/>
      <c r="LEA136"/>
      <c r="LEC136"/>
      <c r="LEE136"/>
      <c r="LEG136"/>
      <c r="LEI136"/>
      <c r="LEK136"/>
      <c r="LEM136"/>
      <c r="LEO136"/>
      <c r="LEQ136"/>
      <c r="LES136"/>
      <c r="LEU136"/>
      <c r="LEW136"/>
      <c r="LEY136"/>
      <c r="LFA136"/>
      <c r="LFC136"/>
      <c r="LFE136"/>
      <c r="LFG136"/>
      <c r="LFI136"/>
      <c r="LFK136"/>
      <c r="LFM136"/>
      <c r="LFO136"/>
      <c r="LFQ136"/>
      <c r="LFS136"/>
      <c r="LFU136"/>
      <c r="LFW136"/>
      <c r="LFY136"/>
      <c r="LGA136"/>
      <c r="LGC136"/>
      <c r="LGE136"/>
      <c r="LGG136"/>
      <c r="LGI136"/>
      <c r="LGK136"/>
      <c r="LGM136"/>
      <c r="LGO136"/>
      <c r="LGQ136"/>
      <c r="LGS136"/>
      <c r="LGU136"/>
      <c r="LGW136"/>
      <c r="LGY136"/>
      <c r="LHA136"/>
      <c r="LHC136"/>
      <c r="LHE136"/>
      <c r="LHG136"/>
      <c r="LHI136"/>
      <c r="LHK136"/>
      <c r="LHM136"/>
      <c r="LHO136"/>
      <c r="LHQ136"/>
      <c r="LHS136"/>
      <c r="LHU136"/>
      <c r="LHW136"/>
      <c r="LHY136"/>
      <c r="LIA136"/>
      <c r="LIC136"/>
      <c r="LIE136"/>
      <c r="LIG136"/>
      <c r="LII136"/>
      <c r="LIK136"/>
      <c r="LIM136"/>
      <c r="LIO136"/>
      <c r="LIQ136"/>
      <c r="LIS136"/>
      <c r="LIU136"/>
      <c r="LIW136"/>
      <c r="LIY136"/>
      <c r="LJA136"/>
      <c r="LJC136"/>
      <c r="LJE136"/>
      <c r="LJG136"/>
      <c r="LJI136"/>
      <c r="LJK136"/>
      <c r="LJM136"/>
      <c r="LJO136"/>
      <c r="LJQ136"/>
      <c r="LJS136"/>
      <c r="LJU136"/>
      <c r="LJW136"/>
      <c r="LJY136"/>
      <c r="LKA136"/>
      <c r="LKC136"/>
      <c r="LKE136"/>
      <c r="LKG136"/>
      <c r="LKI136"/>
      <c r="LKK136"/>
      <c r="LKM136"/>
      <c r="LKO136"/>
      <c r="LKQ136"/>
      <c r="LKS136"/>
      <c r="LKU136"/>
      <c r="LKW136"/>
      <c r="LKY136"/>
      <c r="LLA136"/>
      <c r="LLC136"/>
      <c r="LLE136"/>
      <c r="LLG136"/>
      <c r="LLI136"/>
      <c r="LLK136"/>
      <c r="LLM136"/>
      <c r="LLO136"/>
      <c r="LLQ136"/>
      <c r="LLS136"/>
      <c r="LLU136"/>
      <c r="LLW136"/>
      <c r="LLY136"/>
      <c r="LMA136"/>
      <c r="LMC136"/>
      <c r="LME136"/>
      <c r="LMG136"/>
      <c r="LMI136"/>
      <c r="LMK136"/>
      <c r="LMM136"/>
      <c r="LMO136"/>
      <c r="LMQ136"/>
      <c r="LMS136"/>
      <c r="LMU136"/>
      <c r="LMW136"/>
      <c r="LMY136"/>
      <c r="LNA136"/>
      <c r="LNC136"/>
      <c r="LNE136"/>
      <c r="LNG136"/>
      <c r="LNI136"/>
      <c r="LNK136"/>
      <c r="LNM136"/>
      <c r="LNO136"/>
      <c r="LNQ136"/>
      <c r="LNS136"/>
      <c r="LNU136"/>
      <c r="LNW136"/>
      <c r="LNY136"/>
      <c r="LOA136"/>
      <c r="LOC136"/>
      <c r="LOE136"/>
      <c r="LOG136"/>
      <c r="LOI136"/>
      <c r="LOK136"/>
      <c r="LOM136"/>
      <c r="LOO136"/>
      <c r="LOQ136"/>
      <c r="LOS136"/>
      <c r="LOU136"/>
      <c r="LOW136"/>
      <c r="LOY136"/>
      <c r="LPA136"/>
      <c r="LPC136"/>
      <c r="LPE136"/>
      <c r="LPG136"/>
      <c r="LPI136"/>
      <c r="LPK136"/>
      <c r="LPM136"/>
      <c r="LPO136"/>
      <c r="LPQ136"/>
      <c r="LPS136"/>
      <c r="LPU136"/>
      <c r="LPW136"/>
      <c r="LPY136"/>
      <c r="LQA136"/>
      <c r="LQC136"/>
      <c r="LQE136"/>
      <c r="LQG136"/>
      <c r="LQI136"/>
      <c r="LQK136"/>
      <c r="LQM136"/>
      <c r="LQO136"/>
      <c r="LQQ136"/>
      <c r="LQS136"/>
      <c r="LQU136"/>
      <c r="LQW136"/>
      <c r="LQY136"/>
      <c r="LRA136"/>
      <c r="LRC136"/>
      <c r="LRE136"/>
      <c r="LRG136"/>
      <c r="LRI136"/>
      <c r="LRK136"/>
      <c r="LRM136"/>
      <c r="LRO136"/>
      <c r="LRQ136"/>
      <c r="LRS136"/>
      <c r="LRU136"/>
      <c r="LRW136"/>
      <c r="LRY136"/>
      <c r="LSA136"/>
      <c r="LSC136"/>
      <c r="LSE136"/>
      <c r="LSG136"/>
      <c r="LSI136"/>
      <c r="LSK136"/>
      <c r="LSM136"/>
      <c r="LSO136"/>
      <c r="LSQ136"/>
      <c r="LSS136"/>
      <c r="LSU136"/>
      <c r="LSW136"/>
      <c r="LSY136"/>
      <c r="LTA136"/>
      <c r="LTC136"/>
      <c r="LTE136"/>
      <c r="LTG136"/>
      <c r="LTI136"/>
      <c r="LTK136"/>
      <c r="LTM136"/>
      <c r="LTO136"/>
      <c r="LTQ136"/>
      <c r="LTS136"/>
      <c r="LTU136"/>
      <c r="LTW136"/>
      <c r="LTY136"/>
      <c r="LUA136"/>
      <c r="LUC136"/>
      <c r="LUE136"/>
      <c r="LUG136"/>
      <c r="LUI136"/>
      <c r="LUK136"/>
      <c r="LUM136"/>
      <c r="LUO136"/>
      <c r="LUQ136"/>
      <c r="LUS136"/>
      <c r="LUU136"/>
      <c r="LUW136"/>
      <c r="LUY136"/>
      <c r="LVA136"/>
      <c r="LVC136"/>
      <c r="LVE136"/>
      <c r="LVG136"/>
      <c r="LVI136"/>
      <c r="LVK136"/>
      <c r="LVM136"/>
      <c r="LVO136"/>
      <c r="LVQ136"/>
      <c r="LVS136"/>
      <c r="LVU136"/>
      <c r="LVW136"/>
      <c r="LVY136"/>
      <c r="LWA136"/>
      <c r="LWC136"/>
      <c r="LWE136"/>
      <c r="LWG136"/>
      <c r="LWI136"/>
      <c r="LWK136"/>
      <c r="LWM136"/>
      <c r="LWO136"/>
      <c r="LWQ136"/>
      <c r="LWS136"/>
      <c r="LWU136"/>
      <c r="LWW136"/>
      <c r="LWY136"/>
      <c r="LXA136"/>
      <c r="LXC136"/>
      <c r="LXE136"/>
      <c r="LXG136"/>
      <c r="LXI136"/>
      <c r="LXK136"/>
      <c r="LXM136"/>
      <c r="LXO136"/>
      <c r="LXQ136"/>
      <c r="LXS136"/>
      <c r="LXU136"/>
      <c r="LXW136"/>
      <c r="LXY136"/>
      <c r="LYA136"/>
      <c r="LYC136"/>
      <c r="LYE136"/>
      <c r="LYG136"/>
      <c r="LYI136"/>
      <c r="LYK136"/>
      <c r="LYM136"/>
      <c r="LYO136"/>
      <c r="LYQ136"/>
      <c r="LYS136"/>
      <c r="LYU136"/>
      <c r="LYW136"/>
      <c r="LYY136"/>
      <c r="LZA136"/>
      <c r="LZC136"/>
      <c r="LZE136"/>
      <c r="LZG136"/>
      <c r="LZI136"/>
      <c r="LZK136"/>
      <c r="LZM136"/>
      <c r="LZO136"/>
      <c r="LZQ136"/>
      <c r="LZS136"/>
      <c r="LZU136"/>
      <c r="LZW136"/>
      <c r="LZY136"/>
      <c r="MAA136"/>
      <c r="MAC136"/>
      <c r="MAE136"/>
      <c r="MAG136"/>
      <c r="MAI136"/>
      <c r="MAK136"/>
      <c r="MAM136"/>
      <c r="MAO136"/>
      <c r="MAQ136"/>
      <c r="MAS136"/>
      <c r="MAU136"/>
      <c r="MAW136"/>
      <c r="MAY136"/>
      <c r="MBA136"/>
      <c r="MBC136"/>
      <c r="MBE136"/>
      <c r="MBG136"/>
      <c r="MBI136"/>
      <c r="MBK136"/>
      <c r="MBM136"/>
      <c r="MBO136"/>
      <c r="MBQ136"/>
      <c r="MBS136"/>
      <c r="MBU136"/>
      <c r="MBW136"/>
      <c r="MBY136"/>
      <c r="MCA136"/>
      <c r="MCC136"/>
      <c r="MCE136"/>
      <c r="MCG136"/>
      <c r="MCI136"/>
      <c r="MCK136"/>
      <c r="MCM136"/>
      <c r="MCO136"/>
      <c r="MCQ136"/>
      <c r="MCS136"/>
      <c r="MCU136"/>
      <c r="MCW136"/>
      <c r="MCY136"/>
      <c r="MDA136"/>
      <c r="MDC136"/>
      <c r="MDE136"/>
      <c r="MDG136"/>
      <c r="MDI136"/>
      <c r="MDK136"/>
      <c r="MDM136"/>
      <c r="MDO136"/>
      <c r="MDQ136"/>
      <c r="MDS136"/>
      <c r="MDU136"/>
      <c r="MDW136"/>
      <c r="MDY136"/>
      <c r="MEA136"/>
      <c r="MEC136"/>
      <c r="MEE136"/>
      <c r="MEG136"/>
      <c r="MEI136"/>
      <c r="MEK136"/>
      <c r="MEM136"/>
      <c r="MEO136"/>
      <c r="MEQ136"/>
      <c r="MES136"/>
      <c r="MEU136"/>
      <c r="MEW136"/>
      <c r="MEY136"/>
      <c r="MFA136"/>
      <c r="MFC136"/>
      <c r="MFE136"/>
      <c r="MFG136"/>
      <c r="MFI136"/>
      <c r="MFK136"/>
      <c r="MFM136"/>
      <c r="MFO136"/>
      <c r="MFQ136"/>
      <c r="MFS136"/>
      <c r="MFU136"/>
      <c r="MFW136"/>
      <c r="MFY136"/>
      <c r="MGA136"/>
      <c r="MGC136"/>
      <c r="MGE136"/>
      <c r="MGG136"/>
      <c r="MGI136"/>
      <c r="MGK136"/>
      <c r="MGM136"/>
      <c r="MGO136"/>
      <c r="MGQ136"/>
      <c r="MGS136"/>
      <c r="MGU136"/>
      <c r="MGW136"/>
      <c r="MGY136"/>
      <c r="MHA136"/>
      <c r="MHC136"/>
      <c r="MHE136"/>
      <c r="MHG136"/>
      <c r="MHI136"/>
      <c r="MHK136"/>
      <c r="MHM136"/>
      <c r="MHO136"/>
      <c r="MHQ136"/>
      <c r="MHS136"/>
      <c r="MHU136"/>
      <c r="MHW136"/>
      <c r="MHY136"/>
      <c r="MIA136"/>
      <c r="MIC136"/>
      <c r="MIE136"/>
      <c r="MIG136"/>
      <c r="MII136"/>
      <c r="MIK136"/>
      <c r="MIM136"/>
      <c r="MIO136"/>
      <c r="MIQ136"/>
      <c r="MIS136"/>
      <c r="MIU136"/>
      <c r="MIW136"/>
      <c r="MIY136"/>
      <c r="MJA136"/>
      <c r="MJC136"/>
      <c r="MJE136"/>
      <c r="MJG136"/>
      <c r="MJI136"/>
      <c r="MJK136"/>
      <c r="MJM136"/>
      <c r="MJO136"/>
      <c r="MJQ136"/>
      <c r="MJS136"/>
      <c r="MJU136"/>
      <c r="MJW136"/>
      <c r="MJY136"/>
      <c r="MKA136"/>
      <c r="MKC136"/>
      <c r="MKE136"/>
      <c r="MKG136"/>
      <c r="MKI136"/>
      <c r="MKK136"/>
      <c r="MKM136"/>
      <c r="MKO136"/>
      <c r="MKQ136"/>
      <c r="MKS136"/>
      <c r="MKU136"/>
      <c r="MKW136"/>
      <c r="MKY136"/>
      <c r="MLA136"/>
      <c r="MLC136"/>
      <c r="MLE136"/>
      <c r="MLG136"/>
      <c r="MLI136"/>
      <c r="MLK136"/>
      <c r="MLM136"/>
      <c r="MLO136"/>
      <c r="MLQ136"/>
      <c r="MLS136"/>
      <c r="MLU136"/>
      <c r="MLW136"/>
      <c r="MLY136"/>
      <c r="MMA136"/>
      <c r="MMC136"/>
      <c r="MME136"/>
      <c r="MMG136"/>
      <c r="MMI136"/>
      <c r="MMK136"/>
      <c r="MMM136"/>
      <c r="MMO136"/>
      <c r="MMQ136"/>
      <c r="MMS136"/>
      <c r="MMU136"/>
      <c r="MMW136"/>
      <c r="MMY136"/>
      <c r="MNA136"/>
      <c r="MNC136"/>
      <c r="MNE136"/>
      <c r="MNG136"/>
      <c r="MNI136"/>
      <c r="MNK136"/>
      <c r="MNM136"/>
      <c r="MNO136"/>
      <c r="MNQ136"/>
      <c r="MNS136"/>
      <c r="MNU136"/>
      <c r="MNW136"/>
      <c r="MNY136"/>
      <c r="MOA136"/>
      <c r="MOC136"/>
      <c r="MOE136"/>
      <c r="MOG136"/>
      <c r="MOI136"/>
      <c r="MOK136"/>
      <c r="MOM136"/>
      <c r="MOO136"/>
      <c r="MOQ136"/>
      <c r="MOS136"/>
      <c r="MOU136"/>
      <c r="MOW136"/>
      <c r="MOY136"/>
      <c r="MPA136"/>
      <c r="MPC136"/>
      <c r="MPE136"/>
      <c r="MPG136"/>
      <c r="MPI136"/>
      <c r="MPK136"/>
      <c r="MPM136"/>
      <c r="MPO136"/>
      <c r="MPQ136"/>
      <c r="MPS136"/>
      <c r="MPU136"/>
      <c r="MPW136"/>
      <c r="MPY136"/>
      <c r="MQA136"/>
      <c r="MQC136"/>
      <c r="MQE136"/>
      <c r="MQG136"/>
      <c r="MQI136"/>
      <c r="MQK136"/>
      <c r="MQM136"/>
      <c r="MQO136"/>
      <c r="MQQ136"/>
      <c r="MQS136"/>
      <c r="MQU136"/>
      <c r="MQW136"/>
      <c r="MQY136"/>
      <c r="MRA136"/>
      <c r="MRC136"/>
      <c r="MRE136"/>
      <c r="MRG136"/>
      <c r="MRI136"/>
      <c r="MRK136"/>
      <c r="MRM136"/>
      <c r="MRO136"/>
      <c r="MRQ136"/>
      <c r="MRS136"/>
      <c r="MRU136"/>
      <c r="MRW136"/>
      <c r="MRY136"/>
      <c r="MSA136"/>
      <c r="MSC136"/>
      <c r="MSE136"/>
      <c r="MSG136"/>
      <c r="MSI136"/>
      <c r="MSK136"/>
      <c r="MSM136"/>
      <c r="MSO136"/>
      <c r="MSQ136"/>
      <c r="MSS136"/>
      <c r="MSU136"/>
      <c r="MSW136"/>
      <c r="MSY136"/>
      <c r="MTA136"/>
      <c r="MTC136"/>
      <c r="MTE136"/>
      <c r="MTG136"/>
      <c r="MTI136"/>
      <c r="MTK136"/>
      <c r="MTM136"/>
      <c r="MTO136"/>
      <c r="MTQ136"/>
      <c r="MTS136"/>
      <c r="MTU136"/>
      <c r="MTW136"/>
      <c r="MTY136"/>
      <c r="MUA136"/>
      <c r="MUC136"/>
      <c r="MUE136"/>
      <c r="MUG136"/>
      <c r="MUI136"/>
      <c r="MUK136"/>
      <c r="MUM136"/>
      <c r="MUO136"/>
      <c r="MUQ136"/>
      <c r="MUS136"/>
      <c r="MUU136"/>
      <c r="MUW136"/>
      <c r="MUY136"/>
      <c r="MVA136"/>
      <c r="MVC136"/>
      <c r="MVE136"/>
      <c r="MVG136"/>
      <c r="MVI136"/>
      <c r="MVK136"/>
      <c r="MVM136"/>
      <c r="MVO136"/>
      <c r="MVQ136"/>
      <c r="MVS136"/>
      <c r="MVU136"/>
      <c r="MVW136"/>
      <c r="MVY136"/>
      <c r="MWA136"/>
      <c r="MWC136"/>
      <c r="MWE136"/>
      <c r="MWG136"/>
      <c r="MWI136"/>
      <c r="MWK136"/>
      <c r="MWM136"/>
      <c r="MWO136"/>
      <c r="MWQ136"/>
      <c r="MWS136"/>
      <c r="MWU136"/>
      <c r="MWW136"/>
      <c r="MWY136"/>
      <c r="MXA136"/>
      <c r="MXC136"/>
      <c r="MXE136"/>
      <c r="MXG136"/>
      <c r="MXI136"/>
      <c r="MXK136"/>
      <c r="MXM136"/>
      <c r="MXO136"/>
      <c r="MXQ136"/>
      <c r="MXS136"/>
      <c r="MXU136"/>
      <c r="MXW136"/>
      <c r="MXY136"/>
      <c r="MYA136"/>
      <c r="MYC136"/>
      <c r="MYE136"/>
      <c r="MYG136"/>
      <c r="MYI136"/>
      <c r="MYK136"/>
      <c r="MYM136"/>
      <c r="MYO136"/>
      <c r="MYQ136"/>
      <c r="MYS136"/>
      <c r="MYU136"/>
      <c r="MYW136"/>
      <c r="MYY136"/>
      <c r="MZA136"/>
      <c r="MZC136"/>
      <c r="MZE136"/>
      <c r="MZG136"/>
      <c r="MZI136"/>
      <c r="MZK136"/>
      <c r="MZM136"/>
      <c r="MZO136"/>
      <c r="MZQ136"/>
      <c r="MZS136"/>
      <c r="MZU136"/>
      <c r="MZW136"/>
      <c r="MZY136"/>
      <c r="NAA136"/>
      <c r="NAC136"/>
      <c r="NAE136"/>
      <c r="NAG136"/>
      <c r="NAI136"/>
      <c r="NAK136"/>
      <c r="NAM136"/>
      <c r="NAO136"/>
      <c r="NAQ136"/>
      <c r="NAS136"/>
      <c r="NAU136"/>
      <c r="NAW136"/>
      <c r="NAY136"/>
      <c r="NBA136"/>
      <c r="NBC136"/>
      <c r="NBE136"/>
      <c r="NBG136"/>
      <c r="NBI136"/>
      <c r="NBK136"/>
      <c r="NBM136"/>
      <c r="NBO136"/>
      <c r="NBQ136"/>
      <c r="NBS136"/>
      <c r="NBU136"/>
      <c r="NBW136"/>
      <c r="NBY136"/>
      <c r="NCA136"/>
      <c r="NCC136"/>
      <c r="NCE136"/>
      <c r="NCG136"/>
      <c r="NCI136"/>
      <c r="NCK136"/>
      <c r="NCM136"/>
      <c r="NCO136"/>
      <c r="NCQ136"/>
      <c r="NCS136"/>
      <c r="NCU136"/>
      <c r="NCW136"/>
      <c r="NCY136"/>
      <c r="NDA136"/>
      <c r="NDC136"/>
      <c r="NDE136"/>
      <c r="NDG136"/>
      <c r="NDI136"/>
      <c r="NDK136"/>
      <c r="NDM136"/>
      <c r="NDO136"/>
      <c r="NDQ136"/>
      <c r="NDS136"/>
      <c r="NDU136"/>
      <c r="NDW136"/>
      <c r="NDY136"/>
      <c r="NEA136"/>
      <c r="NEC136"/>
      <c r="NEE136"/>
      <c r="NEG136"/>
      <c r="NEI136"/>
      <c r="NEK136"/>
      <c r="NEM136"/>
      <c r="NEO136"/>
      <c r="NEQ136"/>
      <c r="NES136"/>
      <c r="NEU136"/>
      <c r="NEW136"/>
      <c r="NEY136"/>
      <c r="NFA136"/>
      <c r="NFC136"/>
      <c r="NFE136"/>
      <c r="NFG136"/>
      <c r="NFI136"/>
      <c r="NFK136"/>
      <c r="NFM136"/>
      <c r="NFO136"/>
      <c r="NFQ136"/>
      <c r="NFS136"/>
      <c r="NFU136"/>
      <c r="NFW136"/>
      <c r="NFY136"/>
      <c r="NGA136"/>
      <c r="NGC136"/>
      <c r="NGE136"/>
      <c r="NGG136"/>
      <c r="NGI136"/>
      <c r="NGK136"/>
      <c r="NGM136"/>
      <c r="NGO136"/>
      <c r="NGQ136"/>
      <c r="NGS136"/>
      <c r="NGU136"/>
      <c r="NGW136"/>
      <c r="NGY136"/>
      <c r="NHA136"/>
      <c r="NHC136"/>
      <c r="NHE136"/>
      <c r="NHG136"/>
      <c r="NHI136"/>
      <c r="NHK136"/>
      <c r="NHM136"/>
      <c r="NHO136"/>
      <c r="NHQ136"/>
      <c r="NHS136"/>
      <c r="NHU136"/>
      <c r="NHW136"/>
      <c r="NHY136"/>
      <c r="NIA136"/>
      <c r="NIC136"/>
      <c r="NIE136"/>
      <c r="NIG136"/>
      <c r="NII136"/>
      <c r="NIK136"/>
      <c r="NIM136"/>
      <c r="NIO136"/>
      <c r="NIQ136"/>
      <c r="NIS136"/>
      <c r="NIU136"/>
      <c r="NIW136"/>
      <c r="NIY136"/>
      <c r="NJA136"/>
      <c r="NJC136"/>
      <c r="NJE136"/>
      <c r="NJG136"/>
      <c r="NJI136"/>
      <c r="NJK136"/>
      <c r="NJM136"/>
      <c r="NJO136"/>
      <c r="NJQ136"/>
      <c r="NJS136"/>
      <c r="NJU136"/>
      <c r="NJW136"/>
      <c r="NJY136"/>
      <c r="NKA136"/>
      <c r="NKC136"/>
      <c r="NKE136"/>
      <c r="NKG136"/>
      <c r="NKI136"/>
      <c r="NKK136"/>
      <c r="NKM136"/>
      <c r="NKO136"/>
      <c r="NKQ136"/>
      <c r="NKS136"/>
      <c r="NKU136"/>
      <c r="NKW136"/>
      <c r="NKY136"/>
      <c r="NLA136"/>
      <c r="NLC136"/>
      <c r="NLE136"/>
      <c r="NLG136"/>
      <c r="NLI136"/>
      <c r="NLK136"/>
      <c r="NLM136"/>
      <c r="NLO136"/>
      <c r="NLQ136"/>
      <c r="NLS136"/>
      <c r="NLU136"/>
      <c r="NLW136"/>
      <c r="NLY136"/>
      <c r="NMA136"/>
      <c r="NMC136"/>
      <c r="NME136"/>
      <c r="NMG136"/>
      <c r="NMI136"/>
      <c r="NMK136"/>
      <c r="NMM136"/>
      <c r="NMO136"/>
      <c r="NMQ136"/>
      <c r="NMS136"/>
      <c r="NMU136"/>
      <c r="NMW136"/>
      <c r="NMY136"/>
      <c r="NNA136"/>
      <c r="NNC136"/>
      <c r="NNE136"/>
      <c r="NNG136"/>
      <c r="NNI136"/>
      <c r="NNK136"/>
      <c r="NNM136"/>
      <c r="NNO136"/>
      <c r="NNQ136"/>
      <c r="NNS136"/>
      <c r="NNU136"/>
      <c r="NNW136"/>
      <c r="NNY136"/>
      <c r="NOA136"/>
      <c r="NOC136"/>
      <c r="NOE136"/>
      <c r="NOG136"/>
      <c r="NOI136"/>
      <c r="NOK136"/>
      <c r="NOM136"/>
      <c r="NOO136"/>
      <c r="NOQ136"/>
      <c r="NOS136"/>
      <c r="NOU136"/>
      <c r="NOW136"/>
      <c r="NOY136"/>
      <c r="NPA136"/>
      <c r="NPC136"/>
      <c r="NPE136"/>
      <c r="NPG136"/>
      <c r="NPI136"/>
      <c r="NPK136"/>
      <c r="NPM136"/>
      <c r="NPO136"/>
      <c r="NPQ136"/>
      <c r="NPS136"/>
      <c r="NPU136"/>
      <c r="NPW136"/>
      <c r="NPY136"/>
      <c r="NQA136"/>
      <c r="NQC136"/>
      <c r="NQE136"/>
      <c r="NQG136"/>
      <c r="NQI136"/>
      <c r="NQK136"/>
      <c r="NQM136"/>
      <c r="NQO136"/>
      <c r="NQQ136"/>
      <c r="NQS136"/>
      <c r="NQU136"/>
      <c r="NQW136"/>
      <c r="NQY136"/>
      <c r="NRA136"/>
      <c r="NRC136"/>
      <c r="NRE136"/>
      <c r="NRG136"/>
      <c r="NRI136"/>
      <c r="NRK136"/>
      <c r="NRM136"/>
      <c r="NRO136"/>
      <c r="NRQ136"/>
      <c r="NRS136"/>
      <c r="NRU136"/>
      <c r="NRW136"/>
      <c r="NRY136"/>
      <c r="NSA136"/>
      <c r="NSC136"/>
      <c r="NSE136"/>
      <c r="NSG136"/>
      <c r="NSI136"/>
      <c r="NSK136"/>
      <c r="NSM136"/>
      <c r="NSO136"/>
      <c r="NSQ136"/>
      <c r="NSS136"/>
      <c r="NSU136"/>
      <c r="NSW136"/>
      <c r="NSY136"/>
      <c r="NTA136"/>
      <c r="NTC136"/>
      <c r="NTE136"/>
      <c r="NTG136"/>
      <c r="NTI136"/>
      <c r="NTK136"/>
      <c r="NTM136"/>
      <c r="NTO136"/>
      <c r="NTQ136"/>
      <c r="NTS136"/>
      <c r="NTU136"/>
      <c r="NTW136"/>
      <c r="NTY136"/>
      <c r="NUA136"/>
      <c r="NUC136"/>
      <c r="NUE136"/>
      <c r="NUG136"/>
      <c r="NUI136"/>
      <c r="NUK136"/>
      <c r="NUM136"/>
      <c r="NUO136"/>
      <c r="NUQ136"/>
      <c r="NUS136"/>
      <c r="NUU136"/>
      <c r="NUW136"/>
      <c r="NUY136"/>
      <c r="NVA136"/>
      <c r="NVC136"/>
      <c r="NVE136"/>
      <c r="NVG136"/>
      <c r="NVI136"/>
      <c r="NVK136"/>
      <c r="NVM136"/>
      <c r="NVO136"/>
      <c r="NVQ136"/>
      <c r="NVS136"/>
      <c r="NVU136"/>
      <c r="NVW136"/>
      <c r="NVY136"/>
      <c r="NWA136"/>
      <c r="NWC136"/>
      <c r="NWE136"/>
      <c r="NWG136"/>
      <c r="NWI136"/>
      <c r="NWK136"/>
      <c r="NWM136"/>
      <c r="NWO136"/>
      <c r="NWQ136"/>
      <c r="NWS136"/>
      <c r="NWU136"/>
      <c r="NWW136"/>
      <c r="NWY136"/>
      <c r="NXA136"/>
      <c r="NXC136"/>
      <c r="NXE136"/>
      <c r="NXG136"/>
      <c r="NXI136"/>
      <c r="NXK136"/>
      <c r="NXM136"/>
      <c r="NXO136"/>
      <c r="NXQ136"/>
      <c r="NXS136"/>
      <c r="NXU136"/>
      <c r="NXW136"/>
      <c r="NXY136"/>
      <c r="NYA136"/>
      <c r="NYC136"/>
      <c r="NYE136"/>
      <c r="NYG136"/>
      <c r="NYI136"/>
      <c r="NYK136"/>
      <c r="NYM136"/>
      <c r="NYO136"/>
      <c r="NYQ136"/>
      <c r="NYS136"/>
      <c r="NYU136"/>
      <c r="NYW136"/>
      <c r="NYY136"/>
      <c r="NZA136"/>
      <c r="NZC136"/>
      <c r="NZE136"/>
      <c r="NZG136"/>
      <c r="NZI136"/>
      <c r="NZK136"/>
      <c r="NZM136"/>
      <c r="NZO136"/>
      <c r="NZQ136"/>
      <c r="NZS136"/>
      <c r="NZU136"/>
      <c r="NZW136"/>
      <c r="NZY136"/>
      <c r="OAA136"/>
      <c r="OAC136"/>
      <c r="OAE136"/>
      <c r="OAG136"/>
      <c r="OAI136"/>
      <c r="OAK136"/>
      <c r="OAM136"/>
      <c r="OAO136"/>
      <c r="OAQ136"/>
      <c r="OAS136"/>
      <c r="OAU136"/>
      <c r="OAW136"/>
      <c r="OAY136"/>
      <c r="OBA136"/>
      <c r="OBC136"/>
      <c r="OBE136"/>
      <c r="OBG136"/>
      <c r="OBI136"/>
      <c r="OBK136"/>
      <c r="OBM136"/>
      <c r="OBO136"/>
      <c r="OBQ136"/>
      <c r="OBS136"/>
      <c r="OBU136"/>
      <c r="OBW136"/>
      <c r="OBY136"/>
      <c r="OCA136"/>
      <c r="OCC136"/>
      <c r="OCE136"/>
      <c r="OCG136"/>
      <c r="OCI136"/>
      <c r="OCK136"/>
      <c r="OCM136"/>
      <c r="OCO136"/>
      <c r="OCQ136"/>
      <c r="OCS136"/>
      <c r="OCU136"/>
      <c r="OCW136"/>
      <c r="OCY136"/>
      <c r="ODA136"/>
      <c r="ODC136"/>
      <c r="ODE136"/>
      <c r="ODG136"/>
      <c r="ODI136"/>
      <c r="ODK136"/>
      <c r="ODM136"/>
      <c r="ODO136"/>
      <c r="ODQ136"/>
      <c r="ODS136"/>
      <c r="ODU136"/>
      <c r="ODW136"/>
      <c r="ODY136"/>
      <c r="OEA136"/>
      <c r="OEC136"/>
      <c r="OEE136"/>
      <c r="OEG136"/>
      <c r="OEI136"/>
      <c r="OEK136"/>
      <c r="OEM136"/>
      <c r="OEO136"/>
      <c r="OEQ136"/>
      <c r="OES136"/>
      <c r="OEU136"/>
      <c r="OEW136"/>
      <c r="OEY136"/>
      <c r="OFA136"/>
      <c r="OFC136"/>
      <c r="OFE136"/>
      <c r="OFG136"/>
      <c r="OFI136"/>
      <c r="OFK136"/>
      <c r="OFM136"/>
      <c r="OFO136"/>
      <c r="OFQ136"/>
      <c r="OFS136"/>
      <c r="OFU136"/>
      <c r="OFW136"/>
      <c r="OFY136"/>
      <c r="OGA136"/>
      <c r="OGC136"/>
      <c r="OGE136"/>
      <c r="OGG136"/>
      <c r="OGI136"/>
      <c r="OGK136"/>
      <c r="OGM136"/>
      <c r="OGO136"/>
      <c r="OGQ136"/>
      <c r="OGS136"/>
      <c r="OGU136"/>
      <c r="OGW136"/>
      <c r="OGY136"/>
      <c r="OHA136"/>
      <c r="OHC136"/>
      <c r="OHE136"/>
      <c r="OHG136"/>
      <c r="OHI136"/>
      <c r="OHK136"/>
      <c r="OHM136"/>
      <c r="OHO136"/>
      <c r="OHQ136"/>
      <c r="OHS136"/>
      <c r="OHU136"/>
      <c r="OHW136"/>
      <c r="OHY136"/>
      <c r="OIA136"/>
      <c r="OIC136"/>
      <c r="OIE136"/>
      <c r="OIG136"/>
      <c r="OII136"/>
      <c r="OIK136"/>
      <c r="OIM136"/>
      <c r="OIO136"/>
      <c r="OIQ136"/>
      <c r="OIS136"/>
      <c r="OIU136"/>
      <c r="OIW136"/>
      <c r="OIY136"/>
      <c r="OJA136"/>
      <c r="OJC136"/>
      <c r="OJE136"/>
      <c r="OJG136"/>
      <c r="OJI136"/>
      <c r="OJK136"/>
      <c r="OJM136"/>
      <c r="OJO136"/>
      <c r="OJQ136"/>
      <c r="OJS136"/>
      <c r="OJU136"/>
      <c r="OJW136"/>
      <c r="OJY136"/>
      <c r="OKA136"/>
      <c r="OKC136"/>
      <c r="OKE136"/>
      <c r="OKG136"/>
      <c r="OKI136"/>
      <c r="OKK136"/>
      <c r="OKM136"/>
      <c r="OKO136"/>
      <c r="OKQ136"/>
      <c r="OKS136"/>
      <c r="OKU136"/>
      <c r="OKW136"/>
      <c r="OKY136"/>
      <c r="OLA136"/>
      <c r="OLC136"/>
      <c r="OLE136"/>
      <c r="OLG136"/>
      <c r="OLI136"/>
      <c r="OLK136"/>
      <c r="OLM136"/>
      <c r="OLO136"/>
      <c r="OLQ136"/>
      <c r="OLS136"/>
      <c r="OLU136"/>
      <c r="OLW136"/>
      <c r="OLY136"/>
      <c r="OMA136"/>
      <c r="OMC136"/>
      <c r="OME136"/>
      <c r="OMG136"/>
      <c r="OMI136"/>
      <c r="OMK136"/>
      <c r="OMM136"/>
      <c r="OMO136"/>
      <c r="OMQ136"/>
      <c r="OMS136"/>
      <c r="OMU136"/>
      <c r="OMW136"/>
      <c r="OMY136"/>
      <c r="ONA136"/>
      <c r="ONC136"/>
      <c r="ONE136"/>
      <c r="ONG136"/>
      <c r="ONI136"/>
      <c r="ONK136"/>
      <c r="ONM136"/>
      <c r="ONO136"/>
      <c r="ONQ136"/>
      <c r="ONS136"/>
      <c r="ONU136"/>
      <c r="ONW136"/>
      <c r="ONY136"/>
      <c r="OOA136"/>
      <c r="OOC136"/>
      <c r="OOE136"/>
      <c r="OOG136"/>
      <c r="OOI136"/>
      <c r="OOK136"/>
      <c r="OOM136"/>
      <c r="OOO136"/>
      <c r="OOQ136"/>
      <c r="OOS136"/>
      <c r="OOU136"/>
      <c r="OOW136"/>
      <c r="OOY136"/>
      <c r="OPA136"/>
      <c r="OPC136"/>
      <c r="OPE136"/>
      <c r="OPG136"/>
      <c r="OPI136"/>
      <c r="OPK136"/>
      <c r="OPM136"/>
      <c r="OPO136"/>
      <c r="OPQ136"/>
      <c r="OPS136"/>
      <c r="OPU136"/>
      <c r="OPW136"/>
      <c r="OPY136"/>
      <c r="OQA136"/>
      <c r="OQC136"/>
      <c r="OQE136"/>
      <c r="OQG136"/>
      <c r="OQI136"/>
      <c r="OQK136"/>
      <c r="OQM136"/>
      <c r="OQO136"/>
      <c r="OQQ136"/>
      <c r="OQS136"/>
      <c r="OQU136"/>
      <c r="OQW136"/>
      <c r="OQY136"/>
      <c r="ORA136"/>
      <c r="ORC136"/>
      <c r="ORE136"/>
      <c r="ORG136"/>
      <c r="ORI136"/>
      <c r="ORK136"/>
      <c r="ORM136"/>
      <c r="ORO136"/>
      <c r="ORQ136"/>
      <c r="ORS136"/>
      <c r="ORU136"/>
      <c r="ORW136"/>
      <c r="ORY136"/>
      <c r="OSA136"/>
      <c r="OSC136"/>
      <c r="OSE136"/>
      <c r="OSG136"/>
      <c r="OSI136"/>
      <c r="OSK136"/>
      <c r="OSM136"/>
      <c r="OSO136"/>
      <c r="OSQ136"/>
      <c r="OSS136"/>
      <c r="OSU136"/>
      <c r="OSW136"/>
      <c r="OSY136"/>
      <c r="OTA136"/>
      <c r="OTC136"/>
      <c r="OTE136"/>
      <c r="OTG136"/>
      <c r="OTI136"/>
      <c r="OTK136"/>
      <c r="OTM136"/>
      <c r="OTO136"/>
      <c r="OTQ136"/>
      <c r="OTS136"/>
      <c r="OTU136"/>
      <c r="OTW136"/>
      <c r="OTY136"/>
      <c r="OUA136"/>
      <c r="OUC136"/>
      <c r="OUE136"/>
      <c r="OUG136"/>
      <c r="OUI136"/>
      <c r="OUK136"/>
      <c r="OUM136"/>
      <c r="OUO136"/>
      <c r="OUQ136"/>
      <c r="OUS136"/>
      <c r="OUU136"/>
      <c r="OUW136"/>
      <c r="OUY136"/>
      <c r="OVA136"/>
      <c r="OVC136"/>
      <c r="OVE136"/>
      <c r="OVG136"/>
      <c r="OVI136"/>
      <c r="OVK136"/>
      <c r="OVM136"/>
      <c r="OVO136"/>
      <c r="OVQ136"/>
      <c r="OVS136"/>
      <c r="OVU136"/>
      <c r="OVW136"/>
      <c r="OVY136"/>
      <c r="OWA136"/>
      <c r="OWC136"/>
      <c r="OWE136"/>
      <c r="OWG136"/>
      <c r="OWI136"/>
      <c r="OWK136"/>
      <c r="OWM136"/>
      <c r="OWO136"/>
      <c r="OWQ136"/>
      <c r="OWS136"/>
      <c r="OWU136"/>
      <c r="OWW136"/>
      <c r="OWY136"/>
      <c r="OXA136"/>
      <c r="OXC136"/>
      <c r="OXE136"/>
      <c r="OXG136"/>
      <c r="OXI136"/>
      <c r="OXK136"/>
      <c r="OXM136"/>
      <c r="OXO136"/>
      <c r="OXQ136"/>
      <c r="OXS136"/>
      <c r="OXU136"/>
      <c r="OXW136"/>
      <c r="OXY136"/>
      <c r="OYA136"/>
      <c r="OYC136"/>
      <c r="OYE136"/>
      <c r="OYG136"/>
      <c r="OYI136"/>
      <c r="OYK136"/>
      <c r="OYM136"/>
      <c r="OYO136"/>
      <c r="OYQ136"/>
      <c r="OYS136"/>
      <c r="OYU136"/>
      <c r="OYW136"/>
      <c r="OYY136"/>
      <c r="OZA136"/>
      <c r="OZC136"/>
      <c r="OZE136"/>
      <c r="OZG136"/>
      <c r="OZI136"/>
      <c r="OZK136"/>
      <c r="OZM136"/>
      <c r="OZO136"/>
      <c r="OZQ136"/>
      <c r="OZS136"/>
      <c r="OZU136"/>
      <c r="OZW136"/>
      <c r="OZY136"/>
      <c r="PAA136"/>
      <c r="PAC136"/>
      <c r="PAE136"/>
      <c r="PAG136"/>
      <c r="PAI136"/>
      <c r="PAK136"/>
      <c r="PAM136"/>
      <c r="PAO136"/>
      <c r="PAQ136"/>
      <c r="PAS136"/>
      <c r="PAU136"/>
      <c r="PAW136"/>
      <c r="PAY136"/>
      <c r="PBA136"/>
      <c r="PBC136"/>
      <c r="PBE136"/>
      <c r="PBG136"/>
      <c r="PBI136"/>
      <c r="PBK136"/>
      <c r="PBM136"/>
      <c r="PBO136"/>
      <c r="PBQ136"/>
      <c r="PBS136"/>
      <c r="PBU136"/>
      <c r="PBW136"/>
      <c r="PBY136"/>
      <c r="PCA136"/>
      <c r="PCC136"/>
      <c r="PCE136"/>
      <c r="PCG136"/>
      <c r="PCI136"/>
      <c r="PCK136"/>
      <c r="PCM136"/>
      <c r="PCO136"/>
      <c r="PCQ136"/>
      <c r="PCS136"/>
      <c r="PCU136"/>
      <c r="PCW136"/>
      <c r="PCY136"/>
      <c r="PDA136"/>
      <c r="PDC136"/>
      <c r="PDE136"/>
      <c r="PDG136"/>
      <c r="PDI136"/>
      <c r="PDK136"/>
      <c r="PDM136"/>
      <c r="PDO136"/>
      <c r="PDQ136"/>
      <c r="PDS136"/>
      <c r="PDU136"/>
      <c r="PDW136"/>
      <c r="PDY136"/>
      <c r="PEA136"/>
      <c r="PEC136"/>
      <c r="PEE136"/>
      <c r="PEG136"/>
      <c r="PEI136"/>
      <c r="PEK136"/>
      <c r="PEM136"/>
      <c r="PEO136"/>
      <c r="PEQ136"/>
      <c r="PES136"/>
      <c r="PEU136"/>
      <c r="PEW136"/>
      <c r="PEY136"/>
      <c r="PFA136"/>
      <c r="PFC136"/>
      <c r="PFE136"/>
      <c r="PFG136"/>
      <c r="PFI136"/>
      <c r="PFK136"/>
      <c r="PFM136"/>
      <c r="PFO136"/>
      <c r="PFQ136"/>
      <c r="PFS136"/>
      <c r="PFU136"/>
      <c r="PFW136"/>
      <c r="PFY136"/>
      <c r="PGA136"/>
      <c r="PGC136"/>
      <c r="PGE136"/>
      <c r="PGG136"/>
      <c r="PGI136"/>
      <c r="PGK136"/>
      <c r="PGM136"/>
      <c r="PGO136"/>
      <c r="PGQ136"/>
      <c r="PGS136"/>
      <c r="PGU136"/>
      <c r="PGW136"/>
      <c r="PGY136"/>
      <c r="PHA136"/>
      <c r="PHC136"/>
      <c r="PHE136"/>
      <c r="PHG136"/>
      <c r="PHI136"/>
      <c r="PHK136"/>
      <c r="PHM136"/>
      <c r="PHO136"/>
      <c r="PHQ136"/>
      <c r="PHS136"/>
      <c r="PHU136"/>
      <c r="PHW136"/>
      <c r="PHY136"/>
      <c r="PIA136"/>
      <c r="PIC136"/>
      <c r="PIE136"/>
      <c r="PIG136"/>
      <c r="PII136"/>
      <c r="PIK136"/>
      <c r="PIM136"/>
      <c r="PIO136"/>
      <c r="PIQ136"/>
      <c r="PIS136"/>
      <c r="PIU136"/>
      <c r="PIW136"/>
      <c r="PIY136"/>
      <c r="PJA136"/>
      <c r="PJC136"/>
      <c r="PJE136"/>
      <c r="PJG136"/>
      <c r="PJI136"/>
      <c r="PJK136"/>
      <c r="PJM136"/>
      <c r="PJO136"/>
      <c r="PJQ136"/>
      <c r="PJS136"/>
      <c r="PJU136"/>
      <c r="PJW136"/>
      <c r="PJY136"/>
      <c r="PKA136"/>
      <c r="PKC136"/>
      <c r="PKE136"/>
      <c r="PKG136"/>
      <c r="PKI136"/>
      <c r="PKK136"/>
      <c r="PKM136"/>
      <c r="PKO136"/>
      <c r="PKQ136"/>
      <c r="PKS136"/>
      <c r="PKU136"/>
      <c r="PKW136"/>
      <c r="PKY136"/>
      <c r="PLA136"/>
      <c r="PLC136"/>
      <c r="PLE136"/>
      <c r="PLG136"/>
      <c r="PLI136"/>
      <c r="PLK136"/>
      <c r="PLM136"/>
      <c r="PLO136"/>
      <c r="PLQ136"/>
      <c r="PLS136"/>
      <c r="PLU136"/>
      <c r="PLW136"/>
      <c r="PLY136"/>
      <c r="PMA136"/>
      <c r="PMC136"/>
      <c r="PME136"/>
      <c r="PMG136"/>
      <c r="PMI136"/>
      <c r="PMK136"/>
      <c r="PMM136"/>
      <c r="PMO136"/>
      <c r="PMQ136"/>
      <c r="PMS136"/>
      <c r="PMU136"/>
      <c r="PMW136"/>
      <c r="PMY136"/>
      <c r="PNA136"/>
      <c r="PNC136"/>
      <c r="PNE136"/>
      <c r="PNG136"/>
      <c r="PNI136"/>
      <c r="PNK136"/>
      <c r="PNM136"/>
      <c r="PNO136"/>
      <c r="PNQ136"/>
      <c r="PNS136"/>
      <c r="PNU136"/>
      <c r="PNW136"/>
      <c r="PNY136"/>
      <c r="POA136"/>
      <c r="POC136"/>
      <c r="POE136"/>
      <c r="POG136"/>
      <c r="POI136"/>
      <c r="POK136"/>
      <c r="POM136"/>
      <c r="POO136"/>
      <c r="POQ136"/>
      <c r="POS136"/>
      <c r="POU136"/>
      <c r="POW136"/>
      <c r="POY136"/>
      <c r="PPA136"/>
      <c r="PPC136"/>
      <c r="PPE136"/>
      <c r="PPG136"/>
      <c r="PPI136"/>
      <c r="PPK136"/>
      <c r="PPM136"/>
      <c r="PPO136"/>
      <c r="PPQ136"/>
      <c r="PPS136"/>
      <c r="PPU136"/>
      <c r="PPW136"/>
      <c r="PPY136"/>
      <c r="PQA136"/>
      <c r="PQC136"/>
      <c r="PQE136"/>
      <c r="PQG136"/>
      <c r="PQI136"/>
      <c r="PQK136"/>
      <c r="PQM136"/>
      <c r="PQO136"/>
      <c r="PQQ136"/>
      <c r="PQS136"/>
      <c r="PQU136"/>
      <c r="PQW136"/>
      <c r="PQY136"/>
      <c r="PRA136"/>
      <c r="PRC136"/>
      <c r="PRE136"/>
      <c r="PRG136"/>
      <c r="PRI136"/>
      <c r="PRK136"/>
      <c r="PRM136"/>
      <c r="PRO136"/>
      <c r="PRQ136"/>
      <c r="PRS136"/>
      <c r="PRU136"/>
      <c r="PRW136"/>
      <c r="PRY136"/>
      <c r="PSA136"/>
      <c r="PSC136"/>
      <c r="PSE136"/>
      <c r="PSG136"/>
      <c r="PSI136"/>
      <c r="PSK136"/>
      <c r="PSM136"/>
      <c r="PSO136"/>
      <c r="PSQ136"/>
      <c r="PSS136"/>
      <c r="PSU136"/>
      <c r="PSW136"/>
      <c r="PSY136"/>
      <c r="PTA136"/>
      <c r="PTC136"/>
      <c r="PTE136"/>
      <c r="PTG136"/>
      <c r="PTI136"/>
      <c r="PTK136"/>
      <c r="PTM136"/>
      <c r="PTO136"/>
      <c r="PTQ136"/>
      <c r="PTS136"/>
      <c r="PTU136"/>
      <c r="PTW136"/>
      <c r="PTY136"/>
      <c r="PUA136"/>
      <c r="PUC136"/>
      <c r="PUE136"/>
      <c r="PUG136"/>
      <c r="PUI136"/>
      <c r="PUK136"/>
      <c r="PUM136"/>
      <c r="PUO136"/>
      <c r="PUQ136"/>
      <c r="PUS136"/>
      <c r="PUU136"/>
      <c r="PUW136"/>
      <c r="PUY136"/>
      <c r="PVA136"/>
      <c r="PVC136"/>
      <c r="PVE136"/>
      <c r="PVG136"/>
      <c r="PVI136"/>
      <c r="PVK136"/>
      <c r="PVM136"/>
      <c r="PVO136"/>
      <c r="PVQ136"/>
      <c r="PVS136"/>
      <c r="PVU136"/>
      <c r="PVW136"/>
      <c r="PVY136"/>
      <c r="PWA136"/>
      <c r="PWC136"/>
      <c r="PWE136"/>
      <c r="PWG136"/>
      <c r="PWI136"/>
      <c r="PWK136"/>
      <c r="PWM136"/>
      <c r="PWO136"/>
      <c r="PWQ136"/>
      <c r="PWS136"/>
      <c r="PWU136"/>
      <c r="PWW136"/>
      <c r="PWY136"/>
      <c r="PXA136"/>
      <c r="PXC136"/>
      <c r="PXE136"/>
      <c r="PXG136"/>
      <c r="PXI136"/>
      <c r="PXK136"/>
      <c r="PXM136"/>
      <c r="PXO136"/>
      <c r="PXQ136"/>
      <c r="PXS136"/>
      <c r="PXU136"/>
      <c r="PXW136"/>
      <c r="PXY136"/>
      <c r="PYA136"/>
      <c r="PYC136"/>
      <c r="PYE136"/>
      <c r="PYG136"/>
      <c r="PYI136"/>
      <c r="PYK136"/>
      <c r="PYM136"/>
      <c r="PYO136"/>
      <c r="PYQ136"/>
      <c r="PYS136"/>
      <c r="PYU136"/>
      <c r="PYW136"/>
      <c r="PYY136"/>
      <c r="PZA136"/>
      <c r="PZC136"/>
      <c r="PZE136"/>
      <c r="PZG136"/>
      <c r="PZI136"/>
      <c r="PZK136"/>
      <c r="PZM136"/>
      <c r="PZO136"/>
      <c r="PZQ136"/>
      <c r="PZS136"/>
      <c r="PZU136"/>
      <c r="PZW136"/>
      <c r="PZY136"/>
      <c r="QAA136"/>
      <c r="QAC136"/>
      <c r="QAE136"/>
      <c r="QAG136"/>
      <c r="QAI136"/>
      <c r="QAK136"/>
      <c r="QAM136"/>
      <c r="QAO136"/>
      <c r="QAQ136"/>
      <c r="QAS136"/>
      <c r="QAU136"/>
      <c r="QAW136"/>
      <c r="QAY136"/>
      <c r="QBA136"/>
      <c r="QBC136"/>
      <c r="QBE136"/>
      <c r="QBG136"/>
      <c r="QBI136"/>
      <c r="QBK136"/>
      <c r="QBM136"/>
      <c r="QBO136"/>
      <c r="QBQ136"/>
      <c r="QBS136"/>
      <c r="QBU136"/>
      <c r="QBW136"/>
      <c r="QBY136"/>
      <c r="QCA136"/>
      <c r="QCC136"/>
      <c r="QCE136"/>
      <c r="QCG136"/>
      <c r="QCI136"/>
      <c r="QCK136"/>
      <c r="QCM136"/>
      <c r="QCO136"/>
      <c r="QCQ136"/>
      <c r="QCS136"/>
      <c r="QCU136"/>
      <c r="QCW136"/>
      <c r="QCY136"/>
      <c r="QDA136"/>
      <c r="QDC136"/>
      <c r="QDE136"/>
      <c r="QDG136"/>
      <c r="QDI136"/>
      <c r="QDK136"/>
      <c r="QDM136"/>
      <c r="QDO136"/>
      <c r="QDQ136"/>
      <c r="QDS136"/>
      <c r="QDU136"/>
      <c r="QDW136"/>
      <c r="QDY136"/>
      <c r="QEA136"/>
      <c r="QEC136"/>
      <c r="QEE136"/>
      <c r="QEG136"/>
      <c r="QEI136"/>
      <c r="QEK136"/>
      <c r="QEM136"/>
      <c r="QEO136"/>
      <c r="QEQ136"/>
      <c r="QES136"/>
      <c r="QEU136"/>
      <c r="QEW136"/>
      <c r="QEY136"/>
      <c r="QFA136"/>
      <c r="QFC136"/>
      <c r="QFE136"/>
      <c r="QFG136"/>
      <c r="QFI136"/>
      <c r="QFK136"/>
      <c r="QFM136"/>
      <c r="QFO136"/>
      <c r="QFQ136"/>
      <c r="QFS136"/>
      <c r="QFU136"/>
      <c r="QFW136"/>
      <c r="QFY136"/>
      <c r="QGA136"/>
      <c r="QGC136"/>
      <c r="QGE136"/>
      <c r="QGG136"/>
      <c r="QGI136"/>
      <c r="QGK136"/>
      <c r="QGM136"/>
      <c r="QGO136"/>
      <c r="QGQ136"/>
      <c r="QGS136"/>
      <c r="QGU136"/>
      <c r="QGW136"/>
      <c r="QGY136"/>
      <c r="QHA136"/>
      <c r="QHC136"/>
      <c r="QHE136"/>
      <c r="QHG136"/>
      <c r="QHI136"/>
      <c r="QHK136"/>
      <c r="QHM136"/>
      <c r="QHO136"/>
      <c r="QHQ136"/>
      <c r="QHS136"/>
      <c r="QHU136"/>
      <c r="QHW136"/>
      <c r="QHY136"/>
      <c r="QIA136"/>
      <c r="QIC136"/>
      <c r="QIE136"/>
      <c r="QIG136"/>
      <c r="QII136"/>
      <c r="QIK136"/>
      <c r="QIM136"/>
      <c r="QIO136"/>
      <c r="QIQ136"/>
      <c r="QIS136"/>
      <c r="QIU136"/>
      <c r="QIW136"/>
      <c r="QIY136"/>
      <c r="QJA136"/>
      <c r="QJC136"/>
      <c r="QJE136"/>
      <c r="QJG136"/>
      <c r="QJI136"/>
      <c r="QJK136"/>
      <c r="QJM136"/>
      <c r="QJO136"/>
      <c r="QJQ136"/>
      <c r="QJS136"/>
      <c r="QJU136"/>
      <c r="QJW136"/>
      <c r="QJY136"/>
      <c r="QKA136"/>
      <c r="QKC136"/>
      <c r="QKE136"/>
      <c r="QKG136"/>
      <c r="QKI136"/>
      <c r="QKK136"/>
      <c r="QKM136"/>
      <c r="QKO136"/>
      <c r="QKQ136"/>
      <c r="QKS136"/>
      <c r="QKU136"/>
      <c r="QKW136"/>
      <c r="QKY136"/>
      <c r="QLA136"/>
      <c r="QLC136"/>
      <c r="QLE136"/>
      <c r="QLG136"/>
      <c r="QLI136"/>
      <c r="QLK136"/>
      <c r="QLM136"/>
      <c r="QLO136"/>
      <c r="QLQ136"/>
      <c r="QLS136"/>
      <c r="QLU136"/>
      <c r="QLW136"/>
      <c r="QLY136"/>
      <c r="QMA136"/>
      <c r="QMC136"/>
      <c r="QME136"/>
      <c r="QMG136"/>
      <c r="QMI136"/>
      <c r="QMK136"/>
      <c r="QMM136"/>
      <c r="QMO136"/>
      <c r="QMQ136"/>
      <c r="QMS136"/>
      <c r="QMU136"/>
      <c r="QMW136"/>
      <c r="QMY136"/>
      <c r="QNA136"/>
      <c r="QNC136"/>
      <c r="QNE136"/>
      <c r="QNG136"/>
      <c r="QNI136"/>
      <c r="QNK136"/>
      <c r="QNM136"/>
      <c r="QNO136"/>
      <c r="QNQ136"/>
      <c r="QNS136"/>
      <c r="QNU136"/>
      <c r="QNW136"/>
      <c r="QNY136"/>
      <c r="QOA136"/>
      <c r="QOC136"/>
      <c r="QOE136"/>
      <c r="QOG136"/>
      <c r="QOI136"/>
      <c r="QOK136"/>
      <c r="QOM136"/>
      <c r="QOO136"/>
      <c r="QOQ136"/>
      <c r="QOS136"/>
      <c r="QOU136"/>
      <c r="QOW136"/>
      <c r="QOY136"/>
      <c r="QPA136"/>
      <c r="QPC136"/>
      <c r="QPE136"/>
      <c r="QPG136"/>
      <c r="QPI136"/>
      <c r="QPK136"/>
      <c r="QPM136"/>
      <c r="QPO136"/>
      <c r="QPQ136"/>
      <c r="QPS136"/>
      <c r="QPU136"/>
      <c r="QPW136"/>
      <c r="QPY136"/>
      <c r="QQA136"/>
      <c r="QQC136"/>
      <c r="QQE136"/>
      <c r="QQG136"/>
      <c r="QQI136"/>
      <c r="QQK136"/>
      <c r="QQM136"/>
      <c r="QQO136"/>
      <c r="QQQ136"/>
      <c r="QQS136"/>
      <c r="QQU136"/>
      <c r="QQW136"/>
      <c r="QQY136"/>
      <c r="QRA136"/>
      <c r="QRC136"/>
      <c r="QRE136"/>
      <c r="QRG136"/>
      <c r="QRI136"/>
      <c r="QRK136"/>
      <c r="QRM136"/>
      <c r="QRO136"/>
      <c r="QRQ136"/>
      <c r="QRS136"/>
      <c r="QRU136"/>
      <c r="QRW136"/>
      <c r="QRY136"/>
      <c r="QSA136"/>
      <c r="QSC136"/>
      <c r="QSE136"/>
      <c r="QSG136"/>
      <c r="QSI136"/>
      <c r="QSK136"/>
      <c r="QSM136"/>
      <c r="QSO136"/>
      <c r="QSQ136"/>
      <c r="QSS136"/>
      <c r="QSU136"/>
      <c r="QSW136"/>
      <c r="QSY136"/>
      <c r="QTA136"/>
      <c r="QTC136"/>
      <c r="QTE136"/>
      <c r="QTG136"/>
      <c r="QTI136"/>
      <c r="QTK136"/>
      <c r="QTM136"/>
      <c r="QTO136"/>
      <c r="QTQ136"/>
      <c r="QTS136"/>
      <c r="QTU136"/>
      <c r="QTW136"/>
      <c r="QTY136"/>
      <c r="QUA136"/>
      <c r="QUC136"/>
      <c r="QUE136"/>
      <c r="QUG136"/>
      <c r="QUI136"/>
      <c r="QUK136"/>
      <c r="QUM136"/>
      <c r="QUO136"/>
      <c r="QUQ136"/>
      <c r="QUS136"/>
      <c r="QUU136"/>
      <c r="QUW136"/>
      <c r="QUY136"/>
      <c r="QVA136"/>
      <c r="QVC136"/>
      <c r="QVE136"/>
      <c r="QVG136"/>
      <c r="QVI136"/>
      <c r="QVK136"/>
      <c r="QVM136"/>
      <c r="QVO136"/>
      <c r="QVQ136"/>
      <c r="QVS136"/>
      <c r="QVU136"/>
      <c r="QVW136"/>
      <c r="QVY136"/>
      <c r="QWA136"/>
      <c r="QWC136"/>
      <c r="QWE136"/>
      <c r="QWG136"/>
      <c r="QWI136"/>
      <c r="QWK136"/>
      <c r="QWM136"/>
      <c r="QWO136"/>
      <c r="QWQ136"/>
      <c r="QWS136"/>
      <c r="QWU136"/>
      <c r="QWW136"/>
      <c r="QWY136"/>
      <c r="QXA136"/>
      <c r="QXC136"/>
      <c r="QXE136"/>
      <c r="QXG136"/>
      <c r="QXI136"/>
      <c r="QXK136"/>
      <c r="QXM136"/>
      <c r="QXO136"/>
      <c r="QXQ136"/>
      <c r="QXS136"/>
      <c r="QXU136"/>
      <c r="QXW136"/>
      <c r="QXY136"/>
      <c r="QYA136"/>
      <c r="QYC136"/>
      <c r="QYE136"/>
      <c r="QYG136"/>
      <c r="QYI136"/>
      <c r="QYK136"/>
      <c r="QYM136"/>
      <c r="QYO136"/>
      <c r="QYQ136"/>
      <c r="QYS136"/>
      <c r="QYU136"/>
      <c r="QYW136"/>
      <c r="QYY136"/>
      <c r="QZA136"/>
      <c r="QZC136"/>
      <c r="QZE136"/>
      <c r="QZG136"/>
      <c r="QZI136"/>
      <c r="QZK136"/>
      <c r="QZM136"/>
      <c r="QZO136"/>
      <c r="QZQ136"/>
      <c r="QZS136"/>
      <c r="QZU136"/>
      <c r="QZW136"/>
      <c r="QZY136"/>
      <c r="RAA136"/>
      <c r="RAC136"/>
      <c r="RAE136"/>
      <c r="RAG136"/>
      <c r="RAI136"/>
      <c r="RAK136"/>
      <c r="RAM136"/>
      <c r="RAO136"/>
      <c r="RAQ136"/>
      <c r="RAS136"/>
      <c r="RAU136"/>
      <c r="RAW136"/>
      <c r="RAY136"/>
      <c r="RBA136"/>
      <c r="RBC136"/>
      <c r="RBE136"/>
      <c r="RBG136"/>
      <c r="RBI136"/>
      <c r="RBK136"/>
      <c r="RBM136"/>
      <c r="RBO136"/>
      <c r="RBQ136"/>
      <c r="RBS136"/>
      <c r="RBU136"/>
      <c r="RBW136"/>
      <c r="RBY136"/>
      <c r="RCA136"/>
      <c r="RCC136"/>
      <c r="RCE136"/>
      <c r="RCG136"/>
      <c r="RCI136"/>
      <c r="RCK136"/>
      <c r="RCM136"/>
      <c r="RCO136"/>
      <c r="RCQ136"/>
      <c r="RCS136"/>
      <c r="RCU136"/>
      <c r="RCW136"/>
      <c r="RCY136"/>
      <c r="RDA136"/>
      <c r="RDC136"/>
      <c r="RDE136"/>
      <c r="RDG136"/>
      <c r="RDI136"/>
      <c r="RDK136"/>
      <c r="RDM136"/>
      <c r="RDO136"/>
      <c r="RDQ136"/>
      <c r="RDS136"/>
      <c r="RDU136"/>
      <c r="RDW136"/>
      <c r="RDY136"/>
      <c r="REA136"/>
      <c r="REC136"/>
      <c r="REE136"/>
      <c r="REG136"/>
      <c r="REI136"/>
      <c r="REK136"/>
      <c r="REM136"/>
      <c r="REO136"/>
      <c r="REQ136"/>
      <c r="RES136"/>
      <c r="REU136"/>
      <c r="REW136"/>
      <c r="REY136"/>
      <c r="RFA136"/>
      <c r="RFC136"/>
      <c r="RFE136"/>
      <c r="RFG136"/>
      <c r="RFI136"/>
      <c r="RFK136"/>
      <c r="RFM136"/>
      <c r="RFO136"/>
      <c r="RFQ136"/>
      <c r="RFS136"/>
      <c r="RFU136"/>
      <c r="RFW136"/>
      <c r="RFY136"/>
      <c r="RGA136"/>
      <c r="RGC136"/>
      <c r="RGE136"/>
      <c r="RGG136"/>
      <c r="RGI136"/>
      <c r="RGK136"/>
      <c r="RGM136"/>
      <c r="RGO136"/>
      <c r="RGQ136"/>
      <c r="RGS136"/>
      <c r="RGU136"/>
      <c r="RGW136"/>
      <c r="RGY136"/>
      <c r="RHA136"/>
      <c r="RHC136"/>
      <c r="RHE136"/>
      <c r="RHG136"/>
      <c r="RHI136"/>
      <c r="RHK136"/>
      <c r="RHM136"/>
      <c r="RHO136"/>
      <c r="RHQ136"/>
      <c r="RHS136"/>
      <c r="RHU136"/>
      <c r="RHW136"/>
      <c r="RHY136"/>
      <c r="RIA136"/>
      <c r="RIC136"/>
      <c r="RIE136"/>
      <c r="RIG136"/>
      <c r="RII136"/>
      <c r="RIK136"/>
      <c r="RIM136"/>
      <c r="RIO136"/>
      <c r="RIQ136"/>
      <c r="RIS136"/>
      <c r="RIU136"/>
      <c r="RIW136"/>
      <c r="RIY136"/>
      <c r="RJA136"/>
      <c r="RJC136"/>
      <c r="RJE136"/>
      <c r="RJG136"/>
      <c r="RJI136"/>
      <c r="RJK136"/>
      <c r="RJM136"/>
      <c r="RJO136"/>
      <c r="RJQ136"/>
      <c r="RJS136"/>
      <c r="RJU136"/>
      <c r="RJW136"/>
      <c r="RJY136"/>
      <c r="RKA136"/>
      <c r="RKC136"/>
      <c r="RKE136"/>
      <c r="RKG136"/>
      <c r="RKI136"/>
      <c r="RKK136"/>
      <c r="RKM136"/>
      <c r="RKO136"/>
      <c r="RKQ136"/>
      <c r="RKS136"/>
      <c r="RKU136"/>
      <c r="RKW136"/>
      <c r="RKY136"/>
      <c r="RLA136"/>
      <c r="RLC136"/>
      <c r="RLE136"/>
      <c r="RLG136"/>
      <c r="RLI136"/>
      <c r="RLK136"/>
      <c r="RLM136"/>
      <c r="RLO136"/>
      <c r="RLQ136"/>
      <c r="RLS136"/>
      <c r="RLU136"/>
      <c r="RLW136"/>
      <c r="RLY136"/>
      <c r="RMA136"/>
      <c r="RMC136"/>
      <c r="RME136"/>
      <c r="RMG136"/>
      <c r="RMI136"/>
      <c r="RMK136"/>
      <c r="RMM136"/>
      <c r="RMO136"/>
      <c r="RMQ136"/>
      <c r="RMS136"/>
      <c r="RMU136"/>
      <c r="RMW136"/>
      <c r="RMY136"/>
      <c r="RNA136"/>
      <c r="RNC136"/>
      <c r="RNE136"/>
      <c r="RNG136"/>
      <c r="RNI136"/>
      <c r="RNK136"/>
      <c r="RNM136"/>
      <c r="RNO136"/>
      <c r="RNQ136"/>
      <c r="RNS136"/>
      <c r="RNU136"/>
      <c r="RNW136"/>
      <c r="RNY136"/>
      <c r="ROA136"/>
      <c r="ROC136"/>
      <c r="ROE136"/>
      <c r="ROG136"/>
      <c r="ROI136"/>
      <c r="ROK136"/>
      <c r="ROM136"/>
      <c r="ROO136"/>
      <c r="ROQ136"/>
      <c r="ROS136"/>
      <c r="ROU136"/>
      <c r="ROW136"/>
      <c r="ROY136"/>
      <c r="RPA136"/>
      <c r="RPC136"/>
      <c r="RPE136"/>
      <c r="RPG136"/>
      <c r="RPI136"/>
      <c r="RPK136"/>
      <c r="RPM136"/>
      <c r="RPO136"/>
      <c r="RPQ136"/>
      <c r="RPS136"/>
      <c r="RPU136"/>
      <c r="RPW136"/>
      <c r="RPY136"/>
      <c r="RQA136"/>
      <c r="RQC136"/>
      <c r="RQE136"/>
      <c r="RQG136"/>
      <c r="RQI136"/>
      <c r="RQK136"/>
      <c r="RQM136"/>
      <c r="RQO136"/>
      <c r="RQQ136"/>
      <c r="RQS136"/>
      <c r="RQU136"/>
      <c r="RQW136"/>
      <c r="RQY136"/>
      <c r="RRA136"/>
      <c r="RRC136"/>
      <c r="RRE136"/>
      <c r="RRG136"/>
      <c r="RRI136"/>
      <c r="RRK136"/>
      <c r="RRM136"/>
      <c r="RRO136"/>
      <c r="RRQ136"/>
      <c r="RRS136"/>
      <c r="RRU136"/>
      <c r="RRW136"/>
      <c r="RRY136"/>
      <c r="RSA136"/>
      <c r="RSC136"/>
      <c r="RSE136"/>
      <c r="RSG136"/>
      <c r="RSI136"/>
      <c r="RSK136"/>
      <c r="RSM136"/>
      <c r="RSO136"/>
      <c r="RSQ136"/>
      <c r="RSS136"/>
      <c r="RSU136"/>
      <c r="RSW136"/>
      <c r="RSY136"/>
      <c r="RTA136"/>
      <c r="RTC136"/>
      <c r="RTE136"/>
      <c r="RTG136"/>
      <c r="RTI136"/>
      <c r="RTK136"/>
      <c r="RTM136"/>
      <c r="RTO136"/>
      <c r="RTQ136"/>
      <c r="RTS136"/>
      <c r="RTU136"/>
      <c r="RTW136"/>
      <c r="RTY136"/>
      <c r="RUA136"/>
      <c r="RUC136"/>
      <c r="RUE136"/>
      <c r="RUG136"/>
      <c r="RUI136"/>
      <c r="RUK136"/>
      <c r="RUM136"/>
      <c r="RUO136"/>
      <c r="RUQ136"/>
      <c r="RUS136"/>
      <c r="RUU136"/>
      <c r="RUW136"/>
      <c r="RUY136"/>
      <c r="RVA136"/>
      <c r="RVC136"/>
      <c r="RVE136"/>
      <c r="RVG136"/>
      <c r="RVI136"/>
      <c r="RVK136"/>
      <c r="RVM136"/>
      <c r="RVO136"/>
      <c r="RVQ136"/>
      <c r="RVS136"/>
      <c r="RVU136"/>
      <c r="RVW136"/>
      <c r="RVY136"/>
      <c r="RWA136"/>
      <c r="RWC136"/>
      <c r="RWE136"/>
      <c r="RWG136"/>
      <c r="RWI136"/>
      <c r="RWK136"/>
      <c r="RWM136"/>
      <c r="RWO136"/>
      <c r="RWQ136"/>
      <c r="RWS136"/>
      <c r="RWU136"/>
      <c r="RWW136"/>
      <c r="RWY136"/>
      <c r="RXA136"/>
      <c r="RXC136"/>
      <c r="RXE136"/>
      <c r="RXG136"/>
      <c r="RXI136"/>
      <c r="RXK136"/>
      <c r="RXM136"/>
      <c r="RXO136"/>
      <c r="RXQ136"/>
      <c r="RXS136"/>
      <c r="RXU136"/>
      <c r="RXW136"/>
      <c r="RXY136"/>
      <c r="RYA136"/>
      <c r="RYC136"/>
      <c r="RYE136"/>
      <c r="RYG136"/>
      <c r="RYI136"/>
      <c r="RYK136"/>
      <c r="RYM136"/>
      <c r="RYO136"/>
      <c r="RYQ136"/>
      <c r="RYS136"/>
      <c r="RYU136"/>
      <c r="RYW136"/>
      <c r="RYY136"/>
      <c r="RZA136"/>
      <c r="RZC136"/>
      <c r="RZE136"/>
      <c r="RZG136"/>
      <c r="RZI136"/>
      <c r="RZK136"/>
      <c r="RZM136"/>
      <c r="RZO136"/>
      <c r="RZQ136"/>
      <c r="RZS136"/>
      <c r="RZU136"/>
      <c r="RZW136"/>
      <c r="RZY136"/>
      <c r="SAA136"/>
      <c r="SAC136"/>
      <c r="SAE136"/>
      <c r="SAG136"/>
      <c r="SAI136"/>
      <c r="SAK136"/>
      <c r="SAM136"/>
      <c r="SAO136"/>
      <c r="SAQ136"/>
      <c r="SAS136"/>
      <c r="SAU136"/>
      <c r="SAW136"/>
      <c r="SAY136"/>
      <c r="SBA136"/>
      <c r="SBC136"/>
      <c r="SBE136"/>
      <c r="SBG136"/>
      <c r="SBI136"/>
      <c r="SBK136"/>
      <c r="SBM136"/>
      <c r="SBO136"/>
      <c r="SBQ136"/>
      <c r="SBS136"/>
      <c r="SBU136"/>
      <c r="SBW136"/>
      <c r="SBY136"/>
      <c r="SCA136"/>
      <c r="SCC136"/>
      <c r="SCE136"/>
      <c r="SCG136"/>
      <c r="SCI136"/>
      <c r="SCK136"/>
      <c r="SCM136"/>
      <c r="SCO136"/>
      <c r="SCQ136"/>
      <c r="SCS136"/>
      <c r="SCU136"/>
      <c r="SCW136"/>
      <c r="SCY136"/>
      <c r="SDA136"/>
      <c r="SDC136"/>
      <c r="SDE136"/>
      <c r="SDG136"/>
      <c r="SDI136"/>
      <c r="SDK136"/>
      <c r="SDM136"/>
      <c r="SDO136"/>
      <c r="SDQ136"/>
      <c r="SDS136"/>
      <c r="SDU136"/>
      <c r="SDW136"/>
      <c r="SDY136"/>
      <c r="SEA136"/>
      <c r="SEC136"/>
      <c r="SEE136"/>
      <c r="SEG136"/>
      <c r="SEI136"/>
      <c r="SEK136"/>
      <c r="SEM136"/>
      <c r="SEO136"/>
      <c r="SEQ136"/>
      <c r="SES136"/>
      <c r="SEU136"/>
      <c r="SEW136"/>
      <c r="SEY136"/>
      <c r="SFA136"/>
      <c r="SFC136"/>
      <c r="SFE136"/>
      <c r="SFG136"/>
      <c r="SFI136"/>
      <c r="SFK136"/>
      <c r="SFM136"/>
      <c r="SFO136"/>
      <c r="SFQ136"/>
      <c r="SFS136"/>
      <c r="SFU136"/>
      <c r="SFW136"/>
      <c r="SFY136"/>
      <c r="SGA136"/>
      <c r="SGC136"/>
      <c r="SGE136"/>
      <c r="SGG136"/>
      <c r="SGI136"/>
      <c r="SGK136"/>
      <c r="SGM136"/>
      <c r="SGO136"/>
      <c r="SGQ136"/>
      <c r="SGS136"/>
      <c r="SGU136"/>
      <c r="SGW136"/>
      <c r="SGY136"/>
      <c r="SHA136"/>
      <c r="SHC136"/>
      <c r="SHE136"/>
      <c r="SHG136"/>
      <c r="SHI136"/>
      <c r="SHK136"/>
      <c r="SHM136"/>
      <c r="SHO136"/>
      <c r="SHQ136"/>
      <c r="SHS136"/>
      <c r="SHU136"/>
      <c r="SHW136"/>
      <c r="SHY136"/>
      <c r="SIA136"/>
      <c r="SIC136"/>
      <c r="SIE136"/>
      <c r="SIG136"/>
      <c r="SII136"/>
      <c r="SIK136"/>
      <c r="SIM136"/>
      <c r="SIO136"/>
      <c r="SIQ136"/>
      <c r="SIS136"/>
      <c r="SIU136"/>
      <c r="SIW136"/>
      <c r="SIY136"/>
      <c r="SJA136"/>
      <c r="SJC136"/>
      <c r="SJE136"/>
      <c r="SJG136"/>
      <c r="SJI136"/>
      <c r="SJK136"/>
      <c r="SJM136"/>
      <c r="SJO136"/>
      <c r="SJQ136"/>
      <c r="SJS136"/>
      <c r="SJU136"/>
      <c r="SJW136"/>
      <c r="SJY136"/>
      <c r="SKA136"/>
      <c r="SKC136"/>
      <c r="SKE136"/>
      <c r="SKG136"/>
      <c r="SKI136"/>
      <c r="SKK136"/>
      <c r="SKM136"/>
      <c r="SKO136"/>
      <c r="SKQ136"/>
      <c r="SKS136"/>
      <c r="SKU136"/>
      <c r="SKW136"/>
      <c r="SKY136"/>
      <c r="SLA136"/>
      <c r="SLC136"/>
      <c r="SLE136"/>
      <c r="SLG136"/>
      <c r="SLI136"/>
      <c r="SLK136"/>
      <c r="SLM136"/>
      <c r="SLO136"/>
      <c r="SLQ136"/>
      <c r="SLS136"/>
      <c r="SLU136"/>
      <c r="SLW136"/>
      <c r="SLY136"/>
      <c r="SMA136"/>
      <c r="SMC136"/>
      <c r="SME136"/>
      <c r="SMG136"/>
      <c r="SMI136"/>
      <c r="SMK136"/>
      <c r="SMM136"/>
      <c r="SMO136"/>
      <c r="SMQ136"/>
      <c r="SMS136"/>
      <c r="SMU136"/>
      <c r="SMW136"/>
      <c r="SMY136"/>
      <c r="SNA136"/>
      <c r="SNC136"/>
      <c r="SNE136"/>
      <c r="SNG136"/>
      <c r="SNI136"/>
      <c r="SNK136"/>
      <c r="SNM136"/>
      <c r="SNO136"/>
      <c r="SNQ136"/>
      <c r="SNS136"/>
      <c r="SNU136"/>
      <c r="SNW136"/>
      <c r="SNY136"/>
      <c r="SOA136"/>
      <c r="SOC136"/>
      <c r="SOE136"/>
      <c r="SOG136"/>
      <c r="SOI136"/>
      <c r="SOK136"/>
      <c r="SOM136"/>
      <c r="SOO136"/>
      <c r="SOQ136"/>
      <c r="SOS136"/>
      <c r="SOU136"/>
      <c r="SOW136"/>
      <c r="SOY136"/>
      <c r="SPA136"/>
      <c r="SPC136"/>
      <c r="SPE136"/>
      <c r="SPG136"/>
      <c r="SPI136"/>
      <c r="SPK136"/>
      <c r="SPM136"/>
      <c r="SPO136"/>
      <c r="SPQ136"/>
      <c r="SPS136"/>
      <c r="SPU136"/>
      <c r="SPW136"/>
      <c r="SPY136"/>
      <c r="SQA136"/>
      <c r="SQC136"/>
      <c r="SQE136"/>
      <c r="SQG136"/>
      <c r="SQI136"/>
      <c r="SQK136"/>
      <c r="SQM136"/>
      <c r="SQO136"/>
      <c r="SQQ136"/>
      <c r="SQS136"/>
      <c r="SQU136"/>
      <c r="SQW136"/>
      <c r="SQY136"/>
      <c r="SRA136"/>
      <c r="SRC136"/>
      <c r="SRE136"/>
      <c r="SRG136"/>
      <c r="SRI136"/>
      <c r="SRK136"/>
      <c r="SRM136"/>
      <c r="SRO136"/>
      <c r="SRQ136"/>
      <c r="SRS136"/>
      <c r="SRU136"/>
      <c r="SRW136"/>
      <c r="SRY136"/>
      <c r="SSA136"/>
      <c r="SSC136"/>
      <c r="SSE136"/>
      <c r="SSG136"/>
      <c r="SSI136"/>
      <c r="SSK136"/>
      <c r="SSM136"/>
      <c r="SSO136"/>
      <c r="SSQ136"/>
      <c r="SSS136"/>
      <c r="SSU136"/>
      <c r="SSW136"/>
      <c r="SSY136"/>
      <c r="STA136"/>
      <c r="STC136"/>
      <c r="STE136"/>
      <c r="STG136"/>
      <c r="STI136"/>
      <c r="STK136"/>
      <c r="STM136"/>
      <c r="STO136"/>
      <c r="STQ136"/>
      <c r="STS136"/>
      <c r="STU136"/>
      <c r="STW136"/>
      <c r="STY136"/>
      <c r="SUA136"/>
      <c r="SUC136"/>
      <c r="SUE136"/>
      <c r="SUG136"/>
      <c r="SUI136"/>
      <c r="SUK136"/>
      <c r="SUM136"/>
      <c r="SUO136"/>
      <c r="SUQ136"/>
      <c r="SUS136"/>
      <c r="SUU136"/>
      <c r="SUW136"/>
      <c r="SUY136"/>
      <c r="SVA136"/>
      <c r="SVC136"/>
      <c r="SVE136"/>
      <c r="SVG136"/>
      <c r="SVI136"/>
      <c r="SVK136"/>
      <c r="SVM136"/>
      <c r="SVO136"/>
      <c r="SVQ136"/>
      <c r="SVS136"/>
      <c r="SVU136"/>
      <c r="SVW136"/>
      <c r="SVY136"/>
      <c r="SWA136"/>
      <c r="SWC136"/>
      <c r="SWE136"/>
      <c r="SWG136"/>
      <c r="SWI136"/>
      <c r="SWK136"/>
      <c r="SWM136"/>
      <c r="SWO136"/>
      <c r="SWQ136"/>
      <c r="SWS136"/>
      <c r="SWU136"/>
      <c r="SWW136"/>
      <c r="SWY136"/>
      <c r="SXA136"/>
      <c r="SXC136"/>
      <c r="SXE136"/>
      <c r="SXG136"/>
      <c r="SXI136"/>
      <c r="SXK136"/>
      <c r="SXM136"/>
      <c r="SXO136"/>
      <c r="SXQ136"/>
      <c r="SXS136"/>
      <c r="SXU136"/>
      <c r="SXW136"/>
      <c r="SXY136"/>
      <c r="SYA136"/>
      <c r="SYC136"/>
      <c r="SYE136"/>
      <c r="SYG136"/>
      <c r="SYI136"/>
      <c r="SYK136"/>
      <c r="SYM136"/>
      <c r="SYO136"/>
      <c r="SYQ136"/>
      <c r="SYS136"/>
      <c r="SYU136"/>
      <c r="SYW136"/>
      <c r="SYY136"/>
      <c r="SZA136"/>
      <c r="SZC136"/>
      <c r="SZE136"/>
      <c r="SZG136"/>
      <c r="SZI136"/>
      <c r="SZK136"/>
      <c r="SZM136"/>
      <c r="SZO136"/>
      <c r="SZQ136"/>
      <c r="SZS136"/>
      <c r="SZU136"/>
      <c r="SZW136"/>
      <c r="SZY136"/>
      <c r="TAA136"/>
      <c r="TAC136"/>
      <c r="TAE136"/>
      <c r="TAG136"/>
      <c r="TAI136"/>
      <c r="TAK136"/>
      <c r="TAM136"/>
      <c r="TAO136"/>
      <c r="TAQ136"/>
      <c r="TAS136"/>
      <c r="TAU136"/>
      <c r="TAW136"/>
      <c r="TAY136"/>
      <c r="TBA136"/>
      <c r="TBC136"/>
      <c r="TBE136"/>
      <c r="TBG136"/>
      <c r="TBI136"/>
      <c r="TBK136"/>
      <c r="TBM136"/>
      <c r="TBO136"/>
      <c r="TBQ136"/>
      <c r="TBS136"/>
      <c r="TBU136"/>
      <c r="TBW136"/>
      <c r="TBY136"/>
      <c r="TCA136"/>
      <c r="TCC136"/>
      <c r="TCE136"/>
      <c r="TCG136"/>
      <c r="TCI136"/>
      <c r="TCK136"/>
      <c r="TCM136"/>
      <c r="TCO136"/>
      <c r="TCQ136"/>
      <c r="TCS136"/>
      <c r="TCU136"/>
      <c r="TCW136"/>
      <c r="TCY136"/>
      <c r="TDA136"/>
      <c r="TDC136"/>
      <c r="TDE136"/>
      <c r="TDG136"/>
      <c r="TDI136"/>
      <c r="TDK136"/>
      <c r="TDM136"/>
      <c r="TDO136"/>
      <c r="TDQ136"/>
      <c r="TDS136"/>
      <c r="TDU136"/>
      <c r="TDW136"/>
      <c r="TDY136"/>
      <c r="TEA136"/>
      <c r="TEC136"/>
      <c r="TEE136"/>
      <c r="TEG136"/>
      <c r="TEI136"/>
      <c r="TEK136"/>
      <c r="TEM136"/>
      <c r="TEO136"/>
      <c r="TEQ136"/>
      <c r="TES136"/>
      <c r="TEU136"/>
      <c r="TEW136"/>
      <c r="TEY136"/>
      <c r="TFA136"/>
      <c r="TFC136"/>
      <c r="TFE136"/>
      <c r="TFG136"/>
      <c r="TFI136"/>
      <c r="TFK136"/>
      <c r="TFM136"/>
      <c r="TFO136"/>
      <c r="TFQ136"/>
      <c r="TFS136"/>
      <c r="TFU136"/>
      <c r="TFW136"/>
      <c r="TFY136"/>
      <c r="TGA136"/>
      <c r="TGC136"/>
      <c r="TGE136"/>
      <c r="TGG136"/>
      <c r="TGI136"/>
      <c r="TGK136"/>
      <c r="TGM136"/>
      <c r="TGO136"/>
      <c r="TGQ136"/>
      <c r="TGS136"/>
      <c r="TGU136"/>
      <c r="TGW136"/>
      <c r="TGY136"/>
      <c r="THA136"/>
      <c r="THC136"/>
      <c r="THE136"/>
      <c r="THG136"/>
      <c r="THI136"/>
      <c r="THK136"/>
      <c r="THM136"/>
      <c r="THO136"/>
      <c r="THQ136"/>
      <c r="THS136"/>
      <c r="THU136"/>
      <c r="THW136"/>
      <c r="THY136"/>
      <c r="TIA136"/>
      <c r="TIC136"/>
      <c r="TIE136"/>
      <c r="TIG136"/>
      <c r="TII136"/>
      <c r="TIK136"/>
      <c r="TIM136"/>
      <c r="TIO136"/>
      <c r="TIQ136"/>
      <c r="TIS136"/>
      <c r="TIU136"/>
      <c r="TIW136"/>
      <c r="TIY136"/>
      <c r="TJA136"/>
      <c r="TJC136"/>
      <c r="TJE136"/>
      <c r="TJG136"/>
      <c r="TJI136"/>
      <c r="TJK136"/>
      <c r="TJM136"/>
      <c r="TJO136"/>
      <c r="TJQ136"/>
      <c r="TJS136"/>
      <c r="TJU136"/>
      <c r="TJW136"/>
      <c r="TJY136"/>
      <c r="TKA136"/>
      <c r="TKC136"/>
      <c r="TKE136"/>
      <c r="TKG136"/>
      <c r="TKI136"/>
      <c r="TKK136"/>
      <c r="TKM136"/>
      <c r="TKO136"/>
      <c r="TKQ136"/>
      <c r="TKS136"/>
      <c r="TKU136"/>
      <c r="TKW136"/>
      <c r="TKY136"/>
      <c r="TLA136"/>
      <c r="TLC136"/>
      <c r="TLE136"/>
      <c r="TLG136"/>
      <c r="TLI136"/>
      <c r="TLK136"/>
      <c r="TLM136"/>
      <c r="TLO136"/>
      <c r="TLQ136"/>
      <c r="TLS136"/>
      <c r="TLU136"/>
      <c r="TLW136"/>
      <c r="TLY136"/>
      <c r="TMA136"/>
      <c r="TMC136"/>
      <c r="TME136"/>
      <c r="TMG136"/>
      <c r="TMI136"/>
      <c r="TMK136"/>
      <c r="TMM136"/>
      <c r="TMO136"/>
      <c r="TMQ136"/>
      <c r="TMS136"/>
      <c r="TMU136"/>
      <c r="TMW136"/>
      <c r="TMY136"/>
      <c r="TNA136"/>
      <c r="TNC136"/>
      <c r="TNE136"/>
      <c r="TNG136"/>
      <c r="TNI136"/>
      <c r="TNK136"/>
      <c r="TNM136"/>
      <c r="TNO136"/>
      <c r="TNQ136"/>
      <c r="TNS136"/>
      <c r="TNU136"/>
      <c r="TNW136"/>
      <c r="TNY136"/>
      <c r="TOA136"/>
      <c r="TOC136"/>
      <c r="TOE136"/>
      <c r="TOG136"/>
      <c r="TOI136"/>
      <c r="TOK136"/>
      <c r="TOM136"/>
      <c r="TOO136"/>
      <c r="TOQ136"/>
      <c r="TOS136"/>
      <c r="TOU136"/>
      <c r="TOW136"/>
      <c r="TOY136"/>
      <c r="TPA136"/>
      <c r="TPC136"/>
      <c r="TPE136"/>
      <c r="TPG136"/>
      <c r="TPI136"/>
      <c r="TPK136"/>
      <c r="TPM136"/>
      <c r="TPO136"/>
      <c r="TPQ136"/>
      <c r="TPS136"/>
      <c r="TPU136"/>
      <c r="TPW136"/>
      <c r="TPY136"/>
      <c r="TQA136"/>
      <c r="TQC136"/>
      <c r="TQE136"/>
      <c r="TQG136"/>
      <c r="TQI136"/>
      <c r="TQK136"/>
      <c r="TQM136"/>
      <c r="TQO136"/>
      <c r="TQQ136"/>
      <c r="TQS136"/>
      <c r="TQU136"/>
      <c r="TQW136"/>
      <c r="TQY136"/>
      <c r="TRA136"/>
      <c r="TRC136"/>
      <c r="TRE136"/>
      <c r="TRG136"/>
      <c r="TRI136"/>
      <c r="TRK136"/>
      <c r="TRM136"/>
      <c r="TRO136"/>
      <c r="TRQ136"/>
      <c r="TRS136"/>
      <c r="TRU136"/>
      <c r="TRW136"/>
      <c r="TRY136"/>
      <c r="TSA136"/>
      <c r="TSC136"/>
      <c r="TSE136"/>
      <c r="TSG136"/>
      <c r="TSI136"/>
      <c r="TSK136"/>
      <c r="TSM136"/>
      <c r="TSO136"/>
      <c r="TSQ136"/>
      <c r="TSS136"/>
      <c r="TSU136"/>
      <c r="TSW136"/>
      <c r="TSY136"/>
      <c r="TTA136"/>
      <c r="TTC136"/>
      <c r="TTE136"/>
      <c r="TTG136"/>
      <c r="TTI136"/>
      <c r="TTK136"/>
      <c r="TTM136"/>
      <c r="TTO136"/>
      <c r="TTQ136"/>
      <c r="TTS136"/>
      <c r="TTU136"/>
      <c r="TTW136"/>
      <c r="TTY136"/>
      <c r="TUA136"/>
      <c r="TUC136"/>
      <c r="TUE136"/>
      <c r="TUG136"/>
      <c r="TUI136"/>
      <c r="TUK136"/>
      <c r="TUM136"/>
      <c r="TUO136"/>
      <c r="TUQ136"/>
      <c r="TUS136"/>
      <c r="TUU136"/>
      <c r="TUW136"/>
      <c r="TUY136"/>
      <c r="TVA136"/>
      <c r="TVC136"/>
      <c r="TVE136"/>
      <c r="TVG136"/>
      <c r="TVI136"/>
      <c r="TVK136"/>
      <c r="TVM136"/>
      <c r="TVO136"/>
      <c r="TVQ136"/>
      <c r="TVS136"/>
      <c r="TVU136"/>
      <c r="TVW136"/>
      <c r="TVY136"/>
      <c r="TWA136"/>
      <c r="TWC136"/>
      <c r="TWE136"/>
      <c r="TWG136"/>
      <c r="TWI136"/>
      <c r="TWK136"/>
      <c r="TWM136"/>
      <c r="TWO136"/>
      <c r="TWQ136"/>
      <c r="TWS136"/>
      <c r="TWU136"/>
      <c r="TWW136"/>
      <c r="TWY136"/>
      <c r="TXA136"/>
      <c r="TXC136"/>
      <c r="TXE136"/>
      <c r="TXG136"/>
      <c r="TXI136"/>
      <c r="TXK136"/>
      <c r="TXM136"/>
      <c r="TXO136"/>
      <c r="TXQ136"/>
      <c r="TXS136"/>
      <c r="TXU136"/>
      <c r="TXW136"/>
      <c r="TXY136"/>
      <c r="TYA136"/>
      <c r="TYC136"/>
      <c r="TYE136"/>
      <c r="TYG136"/>
      <c r="TYI136"/>
      <c r="TYK136"/>
      <c r="TYM136"/>
      <c r="TYO136"/>
      <c r="TYQ136"/>
      <c r="TYS136"/>
      <c r="TYU136"/>
      <c r="TYW136"/>
      <c r="TYY136"/>
      <c r="TZA136"/>
      <c r="TZC136"/>
      <c r="TZE136"/>
      <c r="TZG136"/>
      <c r="TZI136"/>
      <c r="TZK136"/>
      <c r="TZM136"/>
      <c r="TZO136"/>
      <c r="TZQ136"/>
      <c r="TZS136"/>
      <c r="TZU136"/>
      <c r="TZW136"/>
      <c r="TZY136"/>
      <c r="UAA136"/>
      <c r="UAC136"/>
      <c r="UAE136"/>
      <c r="UAG136"/>
      <c r="UAI136"/>
      <c r="UAK136"/>
      <c r="UAM136"/>
      <c r="UAO136"/>
      <c r="UAQ136"/>
      <c r="UAS136"/>
      <c r="UAU136"/>
      <c r="UAW136"/>
      <c r="UAY136"/>
      <c r="UBA136"/>
      <c r="UBC136"/>
      <c r="UBE136"/>
      <c r="UBG136"/>
      <c r="UBI136"/>
      <c r="UBK136"/>
      <c r="UBM136"/>
      <c r="UBO136"/>
      <c r="UBQ136"/>
      <c r="UBS136"/>
      <c r="UBU136"/>
      <c r="UBW136"/>
      <c r="UBY136"/>
      <c r="UCA136"/>
      <c r="UCC136"/>
      <c r="UCE136"/>
      <c r="UCG136"/>
      <c r="UCI136"/>
      <c r="UCK136"/>
      <c r="UCM136"/>
      <c r="UCO136"/>
      <c r="UCQ136"/>
      <c r="UCS136"/>
      <c r="UCU136"/>
      <c r="UCW136"/>
      <c r="UCY136"/>
      <c r="UDA136"/>
      <c r="UDC136"/>
      <c r="UDE136"/>
      <c r="UDG136"/>
      <c r="UDI136"/>
      <c r="UDK136"/>
      <c r="UDM136"/>
      <c r="UDO136"/>
      <c r="UDQ136"/>
      <c r="UDS136"/>
      <c r="UDU136"/>
      <c r="UDW136"/>
      <c r="UDY136"/>
      <c r="UEA136"/>
      <c r="UEC136"/>
      <c r="UEE136"/>
      <c r="UEG136"/>
      <c r="UEI136"/>
      <c r="UEK136"/>
      <c r="UEM136"/>
      <c r="UEO136"/>
      <c r="UEQ136"/>
      <c r="UES136"/>
      <c r="UEU136"/>
      <c r="UEW136"/>
      <c r="UEY136"/>
      <c r="UFA136"/>
      <c r="UFC136"/>
      <c r="UFE136"/>
      <c r="UFG136"/>
      <c r="UFI136"/>
      <c r="UFK136"/>
      <c r="UFM136"/>
      <c r="UFO136"/>
      <c r="UFQ136"/>
      <c r="UFS136"/>
      <c r="UFU136"/>
      <c r="UFW136"/>
      <c r="UFY136"/>
      <c r="UGA136"/>
      <c r="UGC136"/>
      <c r="UGE136"/>
      <c r="UGG136"/>
      <c r="UGI136"/>
      <c r="UGK136"/>
      <c r="UGM136"/>
      <c r="UGO136"/>
      <c r="UGQ136"/>
      <c r="UGS136"/>
      <c r="UGU136"/>
      <c r="UGW136"/>
      <c r="UGY136"/>
      <c r="UHA136"/>
      <c r="UHC136"/>
      <c r="UHE136"/>
      <c r="UHG136"/>
      <c r="UHI136"/>
      <c r="UHK136"/>
      <c r="UHM136"/>
      <c r="UHO136"/>
      <c r="UHQ136"/>
      <c r="UHS136"/>
      <c r="UHU136"/>
      <c r="UHW136"/>
      <c r="UHY136"/>
      <c r="UIA136"/>
      <c r="UIC136"/>
      <c r="UIE136"/>
      <c r="UIG136"/>
      <c r="UII136"/>
      <c r="UIK136"/>
      <c r="UIM136"/>
      <c r="UIO136"/>
      <c r="UIQ136"/>
      <c r="UIS136"/>
      <c r="UIU136"/>
      <c r="UIW136"/>
      <c r="UIY136"/>
      <c r="UJA136"/>
      <c r="UJC136"/>
      <c r="UJE136"/>
      <c r="UJG136"/>
      <c r="UJI136"/>
      <c r="UJK136"/>
      <c r="UJM136"/>
      <c r="UJO136"/>
      <c r="UJQ136"/>
      <c r="UJS136"/>
      <c r="UJU136"/>
      <c r="UJW136"/>
      <c r="UJY136"/>
      <c r="UKA136"/>
      <c r="UKC136"/>
      <c r="UKE136"/>
      <c r="UKG136"/>
      <c r="UKI136"/>
      <c r="UKK136"/>
      <c r="UKM136"/>
      <c r="UKO136"/>
      <c r="UKQ136"/>
      <c r="UKS136"/>
      <c r="UKU136"/>
      <c r="UKW136"/>
      <c r="UKY136"/>
      <c r="ULA136"/>
      <c r="ULC136"/>
      <c r="ULE136"/>
      <c r="ULG136"/>
      <c r="ULI136"/>
      <c r="ULK136"/>
      <c r="ULM136"/>
      <c r="ULO136"/>
      <c r="ULQ136"/>
      <c r="ULS136"/>
      <c r="ULU136"/>
      <c r="ULW136"/>
      <c r="ULY136"/>
      <c r="UMA136"/>
      <c r="UMC136"/>
      <c r="UME136"/>
      <c r="UMG136"/>
      <c r="UMI136"/>
      <c r="UMK136"/>
      <c r="UMM136"/>
      <c r="UMO136"/>
      <c r="UMQ136"/>
      <c r="UMS136"/>
      <c r="UMU136"/>
      <c r="UMW136"/>
      <c r="UMY136"/>
      <c r="UNA136"/>
      <c r="UNC136"/>
      <c r="UNE136"/>
      <c r="UNG136"/>
      <c r="UNI136"/>
      <c r="UNK136"/>
      <c r="UNM136"/>
      <c r="UNO136"/>
      <c r="UNQ136"/>
      <c r="UNS136"/>
      <c r="UNU136"/>
      <c r="UNW136"/>
      <c r="UNY136"/>
      <c r="UOA136"/>
      <c r="UOC136"/>
      <c r="UOE136"/>
      <c r="UOG136"/>
      <c r="UOI136"/>
      <c r="UOK136"/>
      <c r="UOM136"/>
      <c r="UOO136"/>
      <c r="UOQ136"/>
      <c r="UOS136"/>
      <c r="UOU136"/>
      <c r="UOW136"/>
      <c r="UOY136"/>
      <c r="UPA136"/>
      <c r="UPC136"/>
      <c r="UPE136"/>
      <c r="UPG136"/>
      <c r="UPI136"/>
      <c r="UPK136"/>
      <c r="UPM136"/>
      <c r="UPO136"/>
      <c r="UPQ136"/>
      <c r="UPS136"/>
      <c r="UPU136"/>
      <c r="UPW136"/>
      <c r="UPY136"/>
      <c r="UQA136"/>
      <c r="UQC136"/>
      <c r="UQE136"/>
      <c r="UQG136"/>
      <c r="UQI136"/>
      <c r="UQK136"/>
      <c r="UQM136"/>
      <c r="UQO136"/>
      <c r="UQQ136"/>
      <c r="UQS136"/>
      <c r="UQU136"/>
      <c r="UQW136"/>
      <c r="UQY136"/>
      <c r="URA136"/>
      <c r="URC136"/>
      <c r="URE136"/>
      <c r="URG136"/>
      <c r="URI136"/>
      <c r="URK136"/>
      <c r="URM136"/>
      <c r="URO136"/>
      <c r="URQ136"/>
      <c r="URS136"/>
      <c r="URU136"/>
      <c r="URW136"/>
      <c r="URY136"/>
      <c r="USA136"/>
      <c r="USC136"/>
      <c r="USE136"/>
      <c r="USG136"/>
      <c r="USI136"/>
      <c r="USK136"/>
      <c r="USM136"/>
      <c r="USO136"/>
      <c r="USQ136"/>
      <c r="USS136"/>
      <c r="USU136"/>
      <c r="USW136"/>
      <c r="USY136"/>
      <c r="UTA136"/>
      <c r="UTC136"/>
      <c r="UTE136"/>
      <c r="UTG136"/>
      <c r="UTI136"/>
      <c r="UTK136"/>
      <c r="UTM136"/>
      <c r="UTO136"/>
      <c r="UTQ136"/>
      <c r="UTS136"/>
      <c r="UTU136"/>
      <c r="UTW136"/>
      <c r="UTY136"/>
      <c r="UUA136"/>
      <c r="UUC136"/>
      <c r="UUE136"/>
      <c r="UUG136"/>
      <c r="UUI136"/>
      <c r="UUK136"/>
      <c r="UUM136"/>
      <c r="UUO136"/>
      <c r="UUQ136"/>
      <c r="UUS136"/>
      <c r="UUU136"/>
      <c r="UUW136"/>
      <c r="UUY136"/>
      <c r="UVA136"/>
      <c r="UVC136"/>
      <c r="UVE136"/>
      <c r="UVG136"/>
      <c r="UVI136"/>
      <c r="UVK136"/>
      <c r="UVM136"/>
      <c r="UVO136"/>
      <c r="UVQ136"/>
      <c r="UVS136"/>
      <c r="UVU136"/>
      <c r="UVW136"/>
      <c r="UVY136"/>
      <c r="UWA136"/>
      <c r="UWC136"/>
      <c r="UWE136"/>
      <c r="UWG136"/>
      <c r="UWI136"/>
      <c r="UWK136"/>
      <c r="UWM136"/>
      <c r="UWO136"/>
      <c r="UWQ136"/>
      <c r="UWS136"/>
      <c r="UWU136"/>
      <c r="UWW136"/>
      <c r="UWY136"/>
      <c r="UXA136"/>
      <c r="UXC136"/>
      <c r="UXE136"/>
      <c r="UXG136"/>
      <c r="UXI136"/>
      <c r="UXK136"/>
      <c r="UXM136"/>
      <c r="UXO136"/>
      <c r="UXQ136"/>
      <c r="UXS136"/>
      <c r="UXU136"/>
      <c r="UXW136"/>
      <c r="UXY136"/>
      <c r="UYA136"/>
      <c r="UYC136"/>
      <c r="UYE136"/>
      <c r="UYG136"/>
      <c r="UYI136"/>
      <c r="UYK136"/>
      <c r="UYM136"/>
      <c r="UYO136"/>
      <c r="UYQ136"/>
      <c r="UYS136"/>
      <c r="UYU136"/>
      <c r="UYW136"/>
      <c r="UYY136"/>
      <c r="UZA136"/>
      <c r="UZC136"/>
      <c r="UZE136"/>
      <c r="UZG136"/>
      <c r="UZI136"/>
      <c r="UZK136"/>
      <c r="UZM136"/>
      <c r="UZO136"/>
      <c r="UZQ136"/>
      <c r="UZS136"/>
      <c r="UZU136"/>
      <c r="UZW136"/>
      <c r="UZY136"/>
      <c r="VAA136"/>
      <c r="VAC136"/>
      <c r="VAE136"/>
      <c r="VAG136"/>
      <c r="VAI136"/>
      <c r="VAK136"/>
      <c r="VAM136"/>
      <c r="VAO136"/>
      <c r="VAQ136"/>
      <c r="VAS136"/>
      <c r="VAU136"/>
      <c r="VAW136"/>
      <c r="VAY136"/>
      <c r="VBA136"/>
      <c r="VBC136"/>
      <c r="VBE136"/>
      <c r="VBG136"/>
      <c r="VBI136"/>
      <c r="VBK136"/>
      <c r="VBM136"/>
      <c r="VBO136"/>
      <c r="VBQ136"/>
      <c r="VBS136"/>
      <c r="VBU136"/>
      <c r="VBW136"/>
      <c r="VBY136"/>
      <c r="VCA136"/>
      <c r="VCC136"/>
      <c r="VCE136"/>
      <c r="VCG136"/>
      <c r="VCI136"/>
      <c r="VCK136"/>
      <c r="VCM136"/>
      <c r="VCO136"/>
      <c r="VCQ136"/>
      <c r="VCS136"/>
      <c r="VCU136"/>
      <c r="VCW136"/>
      <c r="VCY136"/>
      <c r="VDA136"/>
      <c r="VDC136"/>
      <c r="VDE136"/>
      <c r="VDG136"/>
      <c r="VDI136"/>
      <c r="VDK136"/>
      <c r="VDM136"/>
      <c r="VDO136"/>
      <c r="VDQ136"/>
      <c r="VDS136"/>
      <c r="VDU136"/>
      <c r="VDW136"/>
      <c r="VDY136"/>
      <c r="VEA136"/>
      <c r="VEC136"/>
      <c r="VEE136"/>
      <c r="VEG136"/>
      <c r="VEI136"/>
      <c r="VEK136"/>
      <c r="VEM136"/>
      <c r="VEO136"/>
      <c r="VEQ136"/>
      <c r="VES136"/>
      <c r="VEU136"/>
      <c r="VEW136"/>
      <c r="VEY136"/>
      <c r="VFA136"/>
      <c r="VFC136"/>
      <c r="VFE136"/>
      <c r="VFG136"/>
      <c r="VFI136"/>
      <c r="VFK136"/>
      <c r="VFM136"/>
      <c r="VFO136"/>
      <c r="VFQ136"/>
      <c r="VFS136"/>
      <c r="VFU136"/>
      <c r="VFW136"/>
      <c r="VFY136"/>
      <c r="VGA136"/>
      <c r="VGC136"/>
      <c r="VGE136"/>
      <c r="VGG136"/>
      <c r="VGI136"/>
      <c r="VGK136"/>
      <c r="VGM136"/>
      <c r="VGO136"/>
      <c r="VGQ136"/>
      <c r="VGS136"/>
      <c r="VGU136"/>
      <c r="VGW136"/>
      <c r="VGY136"/>
      <c r="VHA136"/>
      <c r="VHC136"/>
      <c r="VHE136"/>
      <c r="VHG136"/>
      <c r="VHI136"/>
      <c r="VHK136"/>
      <c r="VHM136"/>
      <c r="VHO136"/>
      <c r="VHQ136"/>
      <c r="VHS136"/>
      <c r="VHU136"/>
      <c r="VHW136"/>
      <c r="VHY136"/>
      <c r="VIA136"/>
      <c r="VIC136"/>
      <c r="VIE136"/>
      <c r="VIG136"/>
      <c r="VII136"/>
      <c r="VIK136"/>
      <c r="VIM136"/>
      <c r="VIO136"/>
      <c r="VIQ136"/>
      <c r="VIS136"/>
      <c r="VIU136"/>
      <c r="VIW136"/>
      <c r="VIY136"/>
      <c r="VJA136"/>
      <c r="VJC136"/>
      <c r="VJE136"/>
      <c r="VJG136"/>
      <c r="VJI136"/>
      <c r="VJK136"/>
      <c r="VJM136"/>
      <c r="VJO136"/>
      <c r="VJQ136"/>
      <c r="VJS136"/>
      <c r="VJU136"/>
      <c r="VJW136"/>
      <c r="VJY136"/>
      <c r="VKA136"/>
      <c r="VKC136"/>
      <c r="VKE136"/>
      <c r="VKG136"/>
      <c r="VKI136"/>
      <c r="VKK136"/>
      <c r="VKM136"/>
      <c r="VKO136"/>
      <c r="VKQ136"/>
      <c r="VKS136"/>
      <c r="VKU136"/>
      <c r="VKW136"/>
      <c r="VKY136"/>
      <c r="VLA136"/>
      <c r="VLC136"/>
      <c r="VLE136"/>
      <c r="VLG136"/>
      <c r="VLI136"/>
      <c r="VLK136"/>
      <c r="VLM136"/>
      <c r="VLO136"/>
      <c r="VLQ136"/>
      <c r="VLS136"/>
      <c r="VLU136"/>
      <c r="VLW136"/>
      <c r="VLY136"/>
      <c r="VMA136"/>
      <c r="VMC136"/>
      <c r="VME136"/>
      <c r="VMG136"/>
      <c r="VMI136"/>
      <c r="VMK136"/>
      <c r="VMM136"/>
      <c r="VMO136"/>
      <c r="VMQ136"/>
      <c r="VMS136"/>
      <c r="VMU136"/>
      <c r="VMW136"/>
      <c r="VMY136"/>
      <c r="VNA136"/>
      <c r="VNC136"/>
      <c r="VNE136"/>
      <c r="VNG136"/>
      <c r="VNI136"/>
      <c r="VNK136"/>
      <c r="VNM136"/>
      <c r="VNO136"/>
      <c r="VNQ136"/>
      <c r="VNS136"/>
      <c r="VNU136"/>
      <c r="VNW136"/>
      <c r="VNY136"/>
      <c r="VOA136"/>
      <c r="VOC136"/>
      <c r="VOE136"/>
      <c r="VOG136"/>
      <c r="VOI136"/>
      <c r="VOK136"/>
      <c r="VOM136"/>
      <c r="VOO136"/>
      <c r="VOQ136"/>
      <c r="VOS136"/>
      <c r="VOU136"/>
      <c r="VOW136"/>
      <c r="VOY136"/>
      <c r="VPA136"/>
      <c r="VPC136"/>
      <c r="VPE136"/>
      <c r="VPG136"/>
      <c r="VPI136"/>
      <c r="VPK136"/>
      <c r="VPM136"/>
      <c r="VPO136"/>
      <c r="VPQ136"/>
      <c r="VPS136"/>
      <c r="VPU136"/>
      <c r="VPW136"/>
      <c r="VPY136"/>
      <c r="VQA136"/>
      <c r="VQC136"/>
      <c r="VQE136"/>
      <c r="VQG136"/>
      <c r="VQI136"/>
      <c r="VQK136"/>
      <c r="VQM136"/>
      <c r="VQO136"/>
      <c r="VQQ136"/>
      <c r="VQS136"/>
      <c r="VQU136"/>
      <c r="VQW136"/>
      <c r="VQY136"/>
      <c r="VRA136"/>
      <c r="VRC136"/>
      <c r="VRE136"/>
      <c r="VRG136"/>
      <c r="VRI136"/>
      <c r="VRK136"/>
      <c r="VRM136"/>
      <c r="VRO136"/>
      <c r="VRQ136"/>
      <c r="VRS136"/>
      <c r="VRU136"/>
      <c r="VRW136"/>
      <c r="VRY136"/>
      <c r="VSA136"/>
      <c r="VSC136"/>
      <c r="VSE136"/>
      <c r="VSG136"/>
      <c r="VSI136"/>
      <c r="VSK136"/>
      <c r="VSM136"/>
      <c r="VSO136"/>
      <c r="VSQ136"/>
      <c r="VSS136"/>
      <c r="VSU136"/>
      <c r="VSW136"/>
      <c r="VSY136"/>
      <c r="VTA136"/>
      <c r="VTC136"/>
      <c r="VTE136"/>
      <c r="VTG136"/>
      <c r="VTI136"/>
      <c r="VTK136"/>
      <c r="VTM136"/>
      <c r="VTO136"/>
      <c r="VTQ136"/>
      <c r="VTS136"/>
      <c r="VTU136"/>
      <c r="VTW136"/>
      <c r="VTY136"/>
      <c r="VUA136"/>
      <c r="VUC136"/>
      <c r="VUE136"/>
      <c r="VUG136"/>
      <c r="VUI136"/>
      <c r="VUK136"/>
      <c r="VUM136"/>
      <c r="VUO136"/>
      <c r="VUQ136"/>
      <c r="VUS136"/>
      <c r="VUU136"/>
      <c r="VUW136"/>
      <c r="VUY136"/>
      <c r="VVA136"/>
      <c r="VVC136"/>
      <c r="VVE136"/>
      <c r="VVG136"/>
      <c r="VVI136"/>
      <c r="VVK136"/>
      <c r="VVM136"/>
      <c r="VVO136"/>
      <c r="VVQ136"/>
      <c r="VVS136"/>
      <c r="VVU136"/>
      <c r="VVW136"/>
      <c r="VVY136"/>
      <c r="VWA136"/>
      <c r="VWC136"/>
      <c r="VWE136"/>
      <c r="VWG136"/>
      <c r="VWI136"/>
      <c r="VWK136"/>
      <c r="VWM136"/>
      <c r="VWO136"/>
      <c r="VWQ136"/>
      <c r="VWS136"/>
      <c r="VWU136"/>
      <c r="VWW136"/>
      <c r="VWY136"/>
      <c r="VXA136"/>
      <c r="VXC136"/>
      <c r="VXE136"/>
      <c r="VXG136"/>
      <c r="VXI136"/>
      <c r="VXK136"/>
      <c r="VXM136"/>
      <c r="VXO136"/>
      <c r="VXQ136"/>
      <c r="VXS136"/>
      <c r="VXU136"/>
      <c r="VXW136"/>
      <c r="VXY136"/>
      <c r="VYA136"/>
      <c r="VYC136"/>
      <c r="VYE136"/>
      <c r="VYG136"/>
      <c r="VYI136"/>
      <c r="VYK136"/>
      <c r="VYM136"/>
      <c r="VYO136"/>
      <c r="VYQ136"/>
      <c r="VYS136"/>
      <c r="VYU136"/>
      <c r="VYW136"/>
      <c r="VYY136"/>
      <c r="VZA136"/>
      <c r="VZC136"/>
      <c r="VZE136"/>
      <c r="VZG136"/>
      <c r="VZI136"/>
      <c r="VZK136"/>
      <c r="VZM136"/>
      <c r="VZO136"/>
      <c r="VZQ136"/>
      <c r="VZS136"/>
      <c r="VZU136"/>
      <c r="VZW136"/>
      <c r="VZY136"/>
      <c r="WAA136"/>
      <c r="WAC136"/>
      <c r="WAE136"/>
      <c r="WAG136"/>
      <c r="WAI136"/>
      <c r="WAK136"/>
      <c r="WAM136"/>
      <c r="WAO136"/>
      <c r="WAQ136"/>
      <c r="WAS136"/>
      <c r="WAU136"/>
      <c r="WAW136"/>
      <c r="WAY136"/>
      <c r="WBA136"/>
      <c r="WBC136"/>
      <c r="WBE136"/>
      <c r="WBG136"/>
      <c r="WBI136"/>
      <c r="WBK136"/>
      <c r="WBM136"/>
      <c r="WBO136"/>
      <c r="WBQ136"/>
      <c r="WBS136"/>
      <c r="WBU136"/>
      <c r="WBW136"/>
      <c r="WBY136"/>
      <c r="WCA136"/>
      <c r="WCC136"/>
      <c r="WCE136"/>
      <c r="WCG136"/>
      <c r="WCI136"/>
      <c r="WCK136"/>
      <c r="WCM136"/>
      <c r="WCO136"/>
      <c r="WCQ136"/>
      <c r="WCS136"/>
      <c r="WCU136"/>
      <c r="WCW136"/>
      <c r="WCY136"/>
      <c r="WDA136"/>
      <c r="WDC136"/>
      <c r="WDE136"/>
      <c r="WDG136"/>
      <c r="WDI136"/>
      <c r="WDK136"/>
      <c r="WDM136"/>
      <c r="WDO136"/>
      <c r="WDQ136"/>
      <c r="WDS136"/>
      <c r="WDU136"/>
      <c r="WDW136"/>
      <c r="WDY136"/>
      <c r="WEA136"/>
      <c r="WEC136"/>
      <c r="WEE136"/>
      <c r="WEG136"/>
      <c r="WEI136"/>
      <c r="WEK136"/>
      <c r="WEM136"/>
      <c r="WEO136"/>
      <c r="WEQ136"/>
      <c r="WES136"/>
      <c r="WEU136"/>
      <c r="WEW136"/>
      <c r="WEY136"/>
      <c r="WFA136"/>
      <c r="WFC136"/>
      <c r="WFE136"/>
      <c r="WFG136"/>
      <c r="WFI136"/>
      <c r="WFK136"/>
      <c r="WFM136"/>
      <c r="WFO136"/>
      <c r="WFQ136"/>
      <c r="WFS136"/>
      <c r="WFU136"/>
      <c r="WFW136"/>
      <c r="WFY136"/>
      <c r="WGA136"/>
      <c r="WGC136"/>
      <c r="WGE136"/>
      <c r="WGG136"/>
      <c r="WGI136"/>
      <c r="WGK136"/>
      <c r="WGM136"/>
      <c r="WGO136"/>
      <c r="WGQ136"/>
      <c r="WGS136"/>
      <c r="WGU136"/>
      <c r="WGW136"/>
      <c r="WGY136"/>
      <c r="WHA136"/>
      <c r="WHC136"/>
      <c r="WHE136"/>
      <c r="WHG136"/>
      <c r="WHI136"/>
      <c r="WHK136"/>
      <c r="WHM136"/>
      <c r="WHO136"/>
      <c r="WHQ136"/>
      <c r="WHS136"/>
      <c r="WHU136"/>
      <c r="WHW136"/>
      <c r="WHY136"/>
      <c r="WIA136"/>
      <c r="WIC136"/>
      <c r="WIE136"/>
      <c r="WIG136"/>
      <c r="WII136"/>
      <c r="WIK136"/>
      <c r="WIM136"/>
      <c r="WIO136"/>
      <c r="WIQ136"/>
      <c r="WIS136"/>
      <c r="WIU136"/>
      <c r="WIW136"/>
      <c r="WIY136"/>
      <c r="WJA136"/>
      <c r="WJC136"/>
      <c r="WJE136"/>
      <c r="WJG136"/>
      <c r="WJI136"/>
      <c r="WJK136"/>
      <c r="WJM136"/>
      <c r="WJO136"/>
      <c r="WJQ136"/>
      <c r="WJS136"/>
      <c r="WJU136"/>
      <c r="WJW136"/>
      <c r="WJY136"/>
      <c r="WKA136"/>
      <c r="WKC136"/>
      <c r="WKE136"/>
      <c r="WKG136"/>
      <c r="WKI136"/>
      <c r="WKK136"/>
      <c r="WKM136"/>
      <c r="WKO136"/>
      <c r="WKQ136"/>
      <c r="WKS136"/>
      <c r="WKU136"/>
      <c r="WKW136"/>
      <c r="WKY136"/>
      <c r="WLA136"/>
      <c r="WLC136"/>
      <c r="WLE136"/>
      <c r="WLG136"/>
      <c r="WLI136"/>
      <c r="WLK136"/>
      <c r="WLM136"/>
      <c r="WLO136"/>
      <c r="WLQ136"/>
      <c r="WLS136"/>
      <c r="WLU136"/>
      <c r="WLW136"/>
      <c r="WLY136"/>
      <c r="WMA136"/>
      <c r="WMC136"/>
      <c r="WME136"/>
      <c r="WMG136"/>
      <c r="WMI136"/>
      <c r="WMK136"/>
      <c r="WMM136"/>
      <c r="WMO136"/>
      <c r="WMQ136"/>
      <c r="WMS136"/>
      <c r="WMU136"/>
      <c r="WMW136"/>
      <c r="WMY136"/>
      <c r="WNA136"/>
      <c r="WNC136"/>
      <c r="WNE136"/>
      <c r="WNG136"/>
      <c r="WNI136"/>
      <c r="WNK136"/>
      <c r="WNM136"/>
      <c r="WNO136"/>
      <c r="WNQ136"/>
      <c r="WNS136"/>
      <c r="WNU136"/>
      <c r="WNW136"/>
      <c r="WNY136"/>
      <c r="WOA136"/>
      <c r="WOC136"/>
      <c r="WOE136"/>
      <c r="WOG136"/>
      <c r="WOI136"/>
      <c r="WOK136"/>
      <c r="WOM136"/>
      <c r="WOO136"/>
      <c r="WOQ136"/>
      <c r="WOS136"/>
      <c r="WOU136"/>
      <c r="WOW136"/>
      <c r="WOY136"/>
      <c r="WPA136"/>
      <c r="WPC136"/>
      <c r="WPE136"/>
      <c r="WPG136"/>
      <c r="WPI136"/>
      <c r="WPK136"/>
      <c r="WPM136"/>
      <c r="WPO136"/>
      <c r="WPQ136"/>
      <c r="WPS136"/>
      <c r="WPU136"/>
      <c r="WPW136"/>
      <c r="WPY136"/>
      <c r="WQA136"/>
      <c r="WQC136"/>
      <c r="WQE136"/>
      <c r="WQG136"/>
      <c r="WQI136"/>
      <c r="WQK136"/>
      <c r="WQM136"/>
      <c r="WQO136"/>
      <c r="WQQ136"/>
      <c r="WQS136"/>
      <c r="WQU136"/>
      <c r="WQW136"/>
      <c r="WQY136"/>
      <c r="WRA136"/>
      <c r="WRC136"/>
      <c r="WRE136"/>
      <c r="WRG136"/>
      <c r="WRI136"/>
      <c r="WRK136"/>
      <c r="WRM136"/>
      <c r="WRO136"/>
      <c r="WRQ136"/>
      <c r="WRS136"/>
      <c r="WRU136"/>
      <c r="WRW136"/>
      <c r="WRY136"/>
      <c r="WSA136"/>
      <c r="WSC136"/>
      <c r="WSE136"/>
      <c r="WSG136"/>
      <c r="WSI136"/>
      <c r="WSK136"/>
      <c r="WSM136"/>
      <c r="WSO136"/>
      <c r="WSQ136"/>
      <c r="WSS136"/>
      <c r="WSU136"/>
      <c r="WSW136"/>
      <c r="WSY136"/>
      <c r="WTA136"/>
      <c r="WTC136"/>
      <c r="WTE136"/>
      <c r="WTG136"/>
      <c r="WTI136"/>
      <c r="WTK136"/>
      <c r="WTM136"/>
      <c r="WTO136"/>
      <c r="WTQ136"/>
      <c r="WTS136"/>
      <c r="WTU136"/>
      <c r="WTW136"/>
      <c r="WTY136"/>
      <c r="WUA136"/>
      <c r="WUC136"/>
      <c r="WUE136"/>
      <c r="WUG136"/>
      <c r="WUI136"/>
      <c r="WUK136"/>
      <c r="WUM136"/>
      <c r="WUO136"/>
      <c r="WUQ136"/>
      <c r="WUS136"/>
      <c r="WUU136"/>
      <c r="WUW136"/>
      <c r="WUY136"/>
      <c r="WVA136"/>
      <c r="WVC136"/>
      <c r="WVE136"/>
      <c r="WVG136"/>
      <c r="WVI136"/>
      <c r="WVK136"/>
      <c r="WVM136"/>
      <c r="WVO136"/>
      <c r="WVQ136"/>
      <c r="WVS136"/>
      <c r="WVU136"/>
      <c r="WVW136"/>
      <c r="WVY136"/>
      <c r="WWA136"/>
      <c r="WWC136"/>
      <c r="WWE136"/>
      <c r="WWG136"/>
      <c r="WWI136"/>
      <c r="WWK136"/>
      <c r="WWM136"/>
      <c r="WWO136"/>
      <c r="WWQ136"/>
      <c r="WWS136"/>
      <c r="WWU136"/>
      <c r="WWW136"/>
      <c r="WWY136"/>
      <c r="WXA136"/>
      <c r="WXC136"/>
      <c r="WXE136"/>
      <c r="WXG136"/>
      <c r="WXI136"/>
      <c r="WXK136"/>
      <c r="WXM136"/>
      <c r="WXO136"/>
      <c r="WXQ136"/>
      <c r="WXS136"/>
      <c r="WXU136"/>
      <c r="WXW136"/>
      <c r="WXY136"/>
      <c r="WYA136"/>
      <c r="WYC136"/>
      <c r="WYE136"/>
      <c r="WYG136"/>
      <c r="WYI136"/>
      <c r="WYK136"/>
      <c r="WYM136"/>
      <c r="WYO136"/>
      <c r="WYQ136"/>
      <c r="WYS136"/>
      <c r="WYU136"/>
      <c r="WYW136"/>
      <c r="WYY136"/>
      <c r="WZA136"/>
      <c r="WZC136"/>
      <c r="WZE136"/>
      <c r="WZG136"/>
      <c r="WZI136"/>
      <c r="WZK136"/>
      <c r="WZM136"/>
      <c r="WZO136"/>
      <c r="WZQ136"/>
      <c r="WZS136"/>
      <c r="WZU136"/>
      <c r="WZW136"/>
      <c r="WZY136"/>
      <c r="XAA136"/>
      <c r="XAC136"/>
      <c r="XAE136"/>
      <c r="XAG136"/>
      <c r="XAI136"/>
      <c r="XAK136"/>
      <c r="XAM136"/>
      <c r="XAO136"/>
      <c r="XAQ136"/>
      <c r="XAS136"/>
      <c r="XAU136"/>
      <c r="XAW136"/>
      <c r="XAY136"/>
      <c r="XBA136"/>
      <c r="XBC136"/>
      <c r="XBE136"/>
      <c r="XBG136"/>
      <c r="XBI136"/>
      <c r="XBK136"/>
      <c r="XBM136"/>
      <c r="XBO136"/>
      <c r="XBQ136"/>
      <c r="XBS136"/>
      <c r="XBU136"/>
      <c r="XBW136"/>
      <c r="XBY136"/>
      <c r="XCA136"/>
      <c r="XCC136"/>
      <c r="XCE136"/>
      <c r="XCG136"/>
      <c r="XCI136"/>
      <c r="XCK136"/>
      <c r="XCM136"/>
      <c r="XCO136"/>
      <c r="XCQ136"/>
      <c r="XCS136"/>
      <c r="XCU136"/>
      <c r="XCW136"/>
      <c r="XCY136"/>
      <c r="XDA136"/>
      <c r="XDC136"/>
      <c r="XDE136"/>
      <c r="XDG136"/>
      <c r="XDI136"/>
      <c r="XDK136"/>
      <c r="XDM136"/>
      <c r="XDO136"/>
      <c r="XDQ136"/>
      <c r="XDS136"/>
      <c r="XDU136"/>
      <c r="XDW136"/>
      <c r="XDY136"/>
      <c r="XEA136"/>
      <c r="XEC136"/>
      <c r="XEE136"/>
      <c r="XEG136"/>
      <c r="XEI136"/>
      <c r="XEK136"/>
      <c r="XEM136"/>
      <c r="XEO136"/>
      <c r="XEQ136"/>
      <c r="XES136"/>
      <c r="XEU136"/>
      <c r="XEW136"/>
      <c r="XEY136"/>
      <c r="XFA136"/>
      <c r="XFC136"/>
    </row>
    <row r="137" spans="1:1023 1025:2047 2049:3071 3073:4095 4097:5119 5121:6143 6145:7167 7169:8191 8193:9215 9217:10239 10241:11263 11265:12287 12289:13311 13313:14335 14337:15359 15361:16383" s="55" customFormat="1" ht="19" customHeight="1" x14ac:dyDescent="0.35">
      <c r="A137" s="2" t="s">
        <v>319</v>
      </c>
      <c r="B137" s="227" t="s">
        <v>320</v>
      </c>
      <c r="C137" s="228"/>
      <c r="D137" s="48" t="s">
        <v>60</v>
      </c>
      <c r="E137" s="50" t="s">
        <v>49</v>
      </c>
      <c r="F137" s="50" t="s">
        <v>49</v>
      </c>
      <c r="G137" s="50" t="s">
        <v>49</v>
      </c>
      <c r="H137" s="50" t="s">
        <v>49</v>
      </c>
      <c r="I137" s="48" t="s">
        <v>60</v>
      </c>
      <c r="J137" s="49">
        <v>1</v>
      </c>
      <c r="K137" s="2" t="s">
        <v>322</v>
      </c>
      <c r="L137" s="73"/>
      <c r="M137" s="71"/>
      <c r="N137" s="73"/>
      <c r="O137" s="71"/>
      <c r="P137" s="73"/>
      <c r="Q137" s="71"/>
      <c r="R137" s="73"/>
      <c r="S137" s="71"/>
      <c r="T137" s="73"/>
      <c r="U137" s="71"/>
      <c r="V137" s="73"/>
      <c r="W137" s="71"/>
      <c r="X137" s="73"/>
      <c r="Y137" s="71"/>
      <c r="Z137" s="73"/>
      <c r="AA137" s="71"/>
      <c r="AB137" s="73"/>
      <c r="AC137" s="71"/>
      <c r="AD137" s="73"/>
      <c r="AE137" s="71"/>
      <c r="AF137" s="73"/>
      <c r="AG137" s="71"/>
      <c r="AH137" s="73"/>
      <c r="AI137" s="71"/>
      <c r="AJ137" s="73"/>
      <c r="AK137" s="71"/>
      <c r="AL137" s="73"/>
      <c r="AM137" s="71"/>
      <c r="AN137" s="73"/>
      <c r="AO137" s="71"/>
      <c r="AP137" s="73"/>
      <c r="AQ137" s="71"/>
      <c r="AR137" s="73"/>
      <c r="AS137" s="71"/>
      <c r="AT137" s="73"/>
      <c r="AU137" s="71"/>
      <c r="AV137" s="73"/>
      <c r="AW137" s="71"/>
      <c r="AX137" s="73"/>
      <c r="AY137" s="71"/>
      <c r="AZ137" s="73"/>
      <c r="BA137" s="71"/>
      <c r="BB137" s="73"/>
      <c r="BC137" s="71"/>
      <c r="BD137" s="73"/>
      <c r="BE137" s="71"/>
      <c r="BF137" s="73"/>
      <c r="BG137" s="71"/>
      <c r="BH137" s="73"/>
      <c r="BI137" s="71"/>
      <c r="BJ137" s="73"/>
      <c r="BK137" s="71"/>
      <c r="BL137" s="73"/>
      <c r="BM137" s="71"/>
      <c r="BN137" s="73"/>
      <c r="BO137" s="71"/>
      <c r="BP137" s="73"/>
      <c r="BQ137" s="71"/>
      <c r="BR137" s="73"/>
      <c r="BS137" s="71"/>
      <c r="BT137" s="73"/>
      <c r="BU137" s="71"/>
      <c r="BV137" s="73"/>
      <c r="BW137" s="71"/>
      <c r="BX137" s="73"/>
      <c r="BY137" s="71"/>
      <c r="BZ137" s="73"/>
      <c r="CA137" s="71"/>
      <c r="CB137" s="73"/>
      <c r="CC137" s="71"/>
      <c r="CD137" s="73"/>
      <c r="CE137" s="71"/>
      <c r="CF137" s="73"/>
      <c r="CG137" s="71"/>
      <c r="CH137" s="73"/>
      <c r="CI137" s="71"/>
      <c r="CJ137" s="73"/>
      <c r="CK137" s="71"/>
      <c r="CL137" s="73"/>
      <c r="CM137" s="71"/>
      <c r="CN137" s="73"/>
      <c r="CO137" s="71"/>
      <c r="CP137" s="73"/>
      <c r="CQ137" s="71"/>
      <c r="CR137" s="73"/>
      <c r="CS137" s="71"/>
      <c r="CT137" s="73"/>
      <c r="CU137" s="71"/>
      <c r="CV137" s="73"/>
      <c r="CW137" s="71"/>
      <c r="CX137" s="73"/>
      <c r="CY137" s="71"/>
      <c r="CZ137" s="73"/>
      <c r="DA137" s="71"/>
      <c r="DB137" s="73"/>
      <c r="DC137" s="71"/>
      <c r="DD137" s="73"/>
      <c r="DE137" s="71"/>
      <c r="DF137" s="73"/>
      <c r="DG137" s="71"/>
      <c r="DH137" s="73"/>
      <c r="DI137" s="71"/>
      <c r="DK137"/>
      <c r="DM137"/>
      <c r="DO137"/>
      <c r="DQ137"/>
      <c r="DS137"/>
      <c r="DU137"/>
      <c r="DW137"/>
      <c r="DY137"/>
      <c r="EA137"/>
      <c r="EC137"/>
      <c r="EE137"/>
      <c r="EG137"/>
      <c r="EI137"/>
      <c r="EK137"/>
      <c r="EM137"/>
      <c r="EO137"/>
      <c r="EQ137"/>
      <c r="ES137"/>
      <c r="EU137"/>
      <c r="EW137"/>
      <c r="EY137"/>
      <c r="FA137"/>
      <c r="FC137"/>
      <c r="FE137"/>
      <c r="FG137"/>
      <c r="FI137"/>
      <c r="FK137"/>
      <c r="FM137"/>
      <c r="FO137"/>
      <c r="FQ137"/>
      <c r="FS137"/>
      <c r="FU137"/>
      <c r="FW137"/>
      <c r="FY137"/>
      <c r="GA137"/>
      <c r="GC137"/>
      <c r="GE137"/>
      <c r="GG137"/>
      <c r="GI137"/>
      <c r="GK137"/>
      <c r="GM137"/>
      <c r="GO137"/>
      <c r="GQ137"/>
      <c r="GS137"/>
      <c r="GU137"/>
      <c r="GW137"/>
      <c r="GY137"/>
      <c r="HA137"/>
      <c r="HC137"/>
      <c r="HE137"/>
      <c r="HG137"/>
      <c r="HI137"/>
      <c r="HK137"/>
      <c r="HM137"/>
      <c r="HO137"/>
      <c r="HQ137"/>
      <c r="HS137"/>
      <c r="HU137"/>
      <c r="HW137"/>
      <c r="HY137"/>
      <c r="IA137"/>
      <c r="IC137"/>
      <c r="IE137"/>
      <c r="IG137"/>
      <c r="II137"/>
      <c r="IK137"/>
      <c r="IM137"/>
      <c r="IO137"/>
      <c r="IQ137"/>
      <c r="IS137"/>
      <c r="IU137"/>
      <c r="IW137"/>
      <c r="IY137"/>
      <c r="JA137"/>
      <c r="JC137"/>
      <c r="JE137"/>
      <c r="JG137"/>
      <c r="JI137"/>
      <c r="JK137"/>
      <c r="JM137"/>
      <c r="JO137"/>
      <c r="JQ137"/>
      <c r="JS137"/>
      <c r="JU137"/>
      <c r="JW137"/>
      <c r="JY137"/>
      <c r="KA137"/>
      <c r="KC137"/>
      <c r="KE137"/>
      <c r="KG137"/>
      <c r="KI137"/>
      <c r="KK137"/>
      <c r="KM137"/>
      <c r="KO137"/>
      <c r="KQ137"/>
      <c r="KS137"/>
      <c r="KU137"/>
      <c r="KW137"/>
      <c r="KY137"/>
      <c r="LA137"/>
      <c r="LC137"/>
      <c r="LE137"/>
      <c r="LG137"/>
      <c r="LI137"/>
      <c r="LK137"/>
      <c r="LM137"/>
      <c r="LO137"/>
      <c r="LQ137"/>
      <c r="LS137"/>
      <c r="LU137"/>
      <c r="LW137"/>
      <c r="LY137"/>
      <c r="MA137"/>
      <c r="MC137"/>
      <c r="ME137"/>
      <c r="MG137"/>
      <c r="MI137"/>
      <c r="MK137"/>
      <c r="MM137"/>
      <c r="MO137"/>
      <c r="MQ137"/>
      <c r="MS137"/>
      <c r="MU137"/>
      <c r="MW137"/>
      <c r="MY137"/>
      <c r="NA137"/>
      <c r="NC137"/>
      <c r="NE137"/>
      <c r="NG137"/>
      <c r="NI137"/>
      <c r="NK137"/>
      <c r="NM137"/>
      <c r="NO137"/>
      <c r="NQ137"/>
      <c r="NS137"/>
      <c r="NU137"/>
      <c r="NW137"/>
      <c r="NY137"/>
      <c r="OA137"/>
      <c r="OC137"/>
      <c r="OE137"/>
      <c r="OG137"/>
      <c r="OI137"/>
      <c r="OK137"/>
      <c r="OM137"/>
      <c r="OO137"/>
      <c r="OQ137"/>
      <c r="OS137"/>
      <c r="OU137"/>
      <c r="OW137"/>
      <c r="OY137"/>
      <c r="PA137"/>
      <c r="PC137"/>
      <c r="PE137"/>
      <c r="PG137"/>
      <c r="PI137"/>
      <c r="PK137"/>
      <c r="PM137"/>
      <c r="PO137"/>
      <c r="PQ137"/>
      <c r="PS137"/>
      <c r="PU137"/>
      <c r="PW137"/>
      <c r="PY137"/>
      <c r="QA137"/>
      <c r="QC137"/>
      <c r="QE137"/>
      <c r="QG137"/>
      <c r="QI137"/>
      <c r="QK137"/>
      <c r="QM137"/>
      <c r="QO137"/>
      <c r="QQ137"/>
      <c r="QS137"/>
      <c r="QU137"/>
      <c r="QW137"/>
      <c r="QY137"/>
      <c r="RA137"/>
      <c r="RC137"/>
      <c r="RE137"/>
      <c r="RG137"/>
      <c r="RI137"/>
      <c r="RK137"/>
      <c r="RM137"/>
      <c r="RO137"/>
      <c r="RQ137"/>
      <c r="RS137"/>
      <c r="RU137"/>
      <c r="RW137"/>
      <c r="RY137"/>
      <c r="SA137"/>
      <c r="SC137"/>
      <c r="SE137"/>
      <c r="SG137"/>
      <c r="SI137"/>
      <c r="SK137"/>
      <c r="SM137"/>
      <c r="SO137"/>
      <c r="SQ137"/>
      <c r="SS137"/>
      <c r="SU137"/>
      <c r="SW137"/>
      <c r="SY137"/>
      <c r="TA137"/>
      <c r="TC137"/>
      <c r="TE137"/>
      <c r="TG137"/>
      <c r="TI137"/>
      <c r="TK137"/>
      <c r="TM137"/>
      <c r="TO137"/>
      <c r="TQ137"/>
      <c r="TS137"/>
      <c r="TU137"/>
      <c r="TW137"/>
      <c r="TY137"/>
      <c r="UA137"/>
      <c r="UC137"/>
      <c r="UE137"/>
      <c r="UG137"/>
      <c r="UI137"/>
      <c r="UK137"/>
      <c r="UM137"/>
      <c r="UO137"/>
      <c r="UQ137"/>
      <c r="US137"/>
      <c r="UU137"/>
      <c r="UW137"/>
      <c r="UY137"/>
      <c r="VA137"/>
      <c r="VC137"/>
      <c r="VE137"/>
      <c r="VG137"/>
      <c r="VI137"/>
      <c r="VK137"/>
      <c r="VM137"/>
      <c r="VO137"/>
      <c r="VQ137"/>
      <c r="VS137"/>
      <c r="VU137"/>
      <c r="VW137"/>
      <c r="VY137"/>
      <c r="WA137"/>
      <c r="WC137"/>
      <c r="WE137"/>
      <c r="WG137"/>
      <c r="WI137"/>
      <c r="WK137"/>
      <c r="WM137"/>
      <c r="WO137"/>
      <c r="WQ137"/>
      <c r="WS137"/>
      <c r="WU137"/>
      <c r="WW137"/>
      <c r="WY137"/>
      <c r="XA137"/>
      <c r="XC137"/>
      <c r="XE137"/>
      <c r="XG137"/>
      <c r="XI137"/>
      <c r="XK137"/>
      <c r="XM137"/>
      <c r="XO137"/>
      <c r="XQ137"/>
      <c r="XS137"/>
      <c r="XU137"/>
      <c r="XW137"/>
      <c r="XY137"/>
      <c r="YA137"/>
      <c r="YC137"/>
      <c r="YE137"/>
      <c r="YG137"/>
      <c r="YI137"/>
      <c r="YK137"/>
      <c r="YM137"/>
      <c r="YO137"/>
      <c r="YQ137"/>
      <c r="YS137"/>
      <c r="YU137"/>
      <c r="YW137"/>
      <c r="YY137"/>
      <c r="ZA137"/>
      <c r="ZC137"/>
      <c r="ZE137"/>
      <c r="ZG137"/>
      <c r="ZI137"/>
      <c r="ZK137"/>
      <c r="ZM137"/>
      <c r="ZO137"/>
      <c r="ZQ137"/>
      <c r="ZS137"/>
      <c r="ZU137"/>
      <c r="ZW137"/>
      <c r="ZY137"/>
      <c r="AAA137"/>
      <c r="AAC137"/>
      <c r="AAE137"/>
      <c r="AAG137"/>
      <c r="AAI137"/>
      <c r="AAK137"/>
      <c r="AAM137"/>
      <c r="AAO137"/>
      <c r="AAQ137"/>
      <c r="AAS137"/>
      <c r="AAU137"/>
      <c r="AAW137"/>
      <c r="AAY137"/>
      <c r="ABA137"/>
      <c r="ABC137"/>
      <c r="ABE137"/>
      <c r="ABG137"/>
      <c r="ABI137"/>
      <c r="ABK137"/>
      <c r="ABM137"/>
      <c r="ABO137"/>
      <c r="ABQ137"/>
      <c r="ABS137"/>
      <c r="ABU137"/>
      <c r="ABW137"/>
      <c r="ABY137"/>
      <c r="ACA137"/>
      <c r="ACC137"/>
      <c r="ACE137"/>
      <c r="ACG137"/>
      <c r="ACI137"/>
      <c r="ACK137"/>
      <c r="ACM137"/>
      <c r="ACO137"/>
      <c r="ACQ137"/>
      <c r="ACS137"/>
      <c r="ACU137"/>
      <c r="ACW137"/>
      <c r="ACY137"/>
      <c r="ADA137"/>
      <c r="ADC137"/>
      <c r="ADE137"/>
      <c r="ADG137"/>
      <c r="ADI137"/>
      <c r="ADK137"/>
      <c r="ADM137"/>
      <c r="ADO137"/>
      <c r="ADQ137"/>
      <c r="ADS137"/>
      <c r="ADU137"/>
      <c r="ADW137"/>
      <c r="ADY137"/>
      <c r="AEA137"/>
      <c r="AEC137"/>
      <c r="AEE137"/>
      <c r="AEG137"/>
      <c r="AEI137"/>
      <c r="AEK137"/>
      <c r="AEM137"/>
      <c r="AEO137"/>
      <c r="AEQ137"/>
      <c r="AES137"/>
      <c r="AEU137"/>
      <c r="AEW137"/>
      <c r="AEY137"/>
      <c r="AFA137"/>
      <c r="AFC137"/>
      <c r="AFE137"/>
      <c r="AFG137"/>
      <c r="AFI137"/>
      <c r="AFK137"/>
      <c r="AFM137"/>
      <c r="AFO137"/>
      <c r="AFQ137"/>
      <c r="AFS137"/>
      <c r="AFU137"/>
      <c r="AFW137"/>
      <c r="AFY137"/>
      <c r="AGA137"/>
      <c r="AGC137"/>
      <c r="AGE137"/>
      <c r="AGG137"/>
      <c r="AGI137"/>
      <c r="AGK137"/>
      <c r="AGM137"/>
      <c r="AGO137"/>
      <c r="AGQ137"/>
      <c r="AGS137"/>
      <c r="AGU137"/>
      <c r="AGW137"/>
      <c r="AGY137"/>
      <c r="AHA137"/>
      <c r="AHC137"/>
      <c r="AHE137"/>
      <c r="AHG137"/>
      <c r="AHI137"/>
      <c r="AHK137"/>
      <c r="AHM137"/>
      <c r="AHO137"/>
      <c r="AHQ137"/>
      <c r="AHS137"/>
      <c r="AHU137"/>
      <c r="AHW137"/>
      <c r="AHY137"/>
      <c r="AIA137"/>
      <c r="AIC137"/>
      <c r="AIE137"/>
      <c r="AIG137"/>
      <c r="AII137"/>
      <c r="AIK137"/>
      <c r="AIM137"/>
      <c r="AIO137"/>
      <c r="AIQ137"/>
      <c r="AIS137"/>
      <c r="AIU137"/>
      <c r="AIW137"/>
      <c r="AIY137"/>
      <c r="AJA137"/>
      <c r="AJC137"/>
      <c r="AJE137"/>
      <c r="AJG137"/>
      <c r="AJI137"/>
      <c r="AJK137"/>
      <c r="AJM137"/>
      <c r="AJO137"/>
      <c r="AJQ137"/>
      <c r="AJS137"/>
      <c r="AJU137"/>
      <c r="AJW137"/>
      <c r="AJY137"/>
      <c r="AKA137"/>
      <c r="AKC137"/>
      <c r="AKE137"/>
      <c r="AKG137"/>
      <c r="AKI137"/>
      <c r="AKK137"/>
      <c r="AKM137"/>
      <c r="AKO137"/>
      <c r="AKQ137"/>
      <c r="AKS137"/>
      <c r="AKU137"/>
      <c r="AKW137"/>
      <c r="AKY137"/>
      <c r="ALA137"/>
      <c r="ALC137"/>
      <c r="ALE137"/>
      <c r="ALG137"/>
      <c r="ALI137"/>
      <c r="ALK137"/>
      <c r="ALM137"/>
      <c r="ALO137"/>
      <c r="ALQ137"/>
      <c r="ALS137"/>
      <c r="ALU137"/>
      <c r="ALW137"/>
      <c r="ALY137"/>
      <c r="AMA137"/>
      <c r="AMC137"/>
      <c r="AME137"/>
      <c r="AMG137"/>
      <c r="AMI137"/>
      <c r="AMK137"/>
      <c r="AMM137"/>
      <c r="AMO137"/>
      <c r="AMQ137"/>
      <c r="AMS137"/>
      <c r="AMU137"/>
      <c r="AMW137"/>
      <c r="AMY137"/>
      <c r="ANA137"/>
      <c r="ANC137"/>
      <c r="ANE137"/>
      <c r="ANG137"/>
      <c r="ANI137"/>
      <c r="ANK137"/>
      <c r="ANM137"/>
      <c r="ANO137"/>
      <c r="ANQ137"/>
      <c r="ANS137"/>
      <c r="ANU137"/>
      <c r="ANW137"/>
      <c r="ANY137"/>
      <c r="AOA137"/>
      <c r="AOC137"/>
      <c r="AOE137"/>
      <c r="AOG137"/>
      <c r="AOI137"/>
      <c r="AOK137"/>
      <c r="AOM137"/>
      <c r="AOO137"/>
      <c r="AOQ137"/>
      <c r="AOS137"/>
      <c r="AOU137"/>
      <c r="AOW137"/>
      <c r="AOY137"/>
      <c r="APA137"/>
      <c r="APC137"/>
      <c r="APE137"/>
      <c r="APG137"/>
      <c r="API137"/>
      <c r="APK137"/>
      <c r="APM137"/>
      <c r="APO137"/>
      <c r="APQ137"/>
      <c r="APS137"/>
      <c r="APU137"/>
      <c r="APW137"/>
      <c r="APY137"/>
      <c r="AQA137"/>
      <c r="AQC137"/>
      <c r="AQE137"/>
      <c r="AQG137"/>
      <c r="AQI137"/>
      <c r="AQK137"/>
      <c r="AQM137"/>
      <c r="AQO137"/>
      <c r="AQQ137"/>
      <c r="AQS137"/>
      <c r="AQU137"/>
      <c r="AQW137"/>
      <c r="AQY137"/>
      <c r="ARA137"/>
      <c r="ARC137"/>
      <c r="ARE137"/>
      <c r="ARG137"/>
      <c r="ARI137"/>
      <c r="ARK137"/>
      <c r="ARM137"/>
      <c r="ARO137"/>
      <c r="ARQ137"/>
      <c r="ARS137"/>
      <c r="ARU137"/>
      <c r="ARW137"/>
      <c r="ARY137"/>
      <c r="ASA137"/>
      <c r="ASC137"/>
      <c r="ASE137"/>
      <c r="ASG137"/>
      <c r="ASI137"/>
      <c r="ASK137"/>
      <c r="ASM137"/>
      <c r="ASO137"/>
      <c r="ASQ137"/>
      <c r="ASS137"/>
      <c r="ASU137"/>
      <c r="ASW137"/>
      <c r="ASY137"/>
      <c r="ATA137"/>
      <c r="ATC137"/>
      <c r="ATE137"/>
      <c r="ATG137"/>
      <c r="ATI137"/>
      <c r="ATK137"/>
      <c r="ATM137"/>
      <c r="ATO137"/>
      <c r="ATQ137"/>
      <c r="ATS137"/>
      <c r="ATU137"/>
      <c r="ATW137"/>
      <c r="ATY137"/>
      <c r="AUA137"/>
      <c r="AUC137"/>
      <c r="AUE137"/>
      <c r="AUG137"/>
      <c r="AUI137"/>
      <c r="AUK137"/>
      <c r="AUM137"/>
      <c r="AUO137"/>
      <c r="AUQ137"/>
      <c r="AUS137"/>
      <c r="AUU137"/>
      <c r="AUW137"/>
      <c r="AUY137"/>
      <c r="AVA137"/>
      <c r="AVC137"/>
      <c r="AVE137"/>
      <c r="AVG137"/>
      <c r="AVI137"/>
      <c r="AVK137"/>
      <c r="AVM137"/>
      <c r="AVO137"/>
      <c r="AVQ137"/>
      <c r="AVS137"/>
      <c r="AVU137"/>
      <c r="AVW137"/>
      <c r="AVY137"/>
      <c r="AWA137"/>
      <c r="AWC137"/>
      <c r="AWE137"/>
      <c r="AWG137"/>
      <c r="AWI137"/>
      <c r="AWK137"/>
      <c r="AWM137"/>
      <c r="AWO137"/>
      <c r="AWQ137"/>
      <c r="AWS137"/>
      <c r="AWU137"/>
      <c r="AWW137"/>
      <c r="AWY137"/>
      <c r="AXA137"/>
      <c r="AXC137"/>
      <c r="AXE137"/>
      <c r="AXG137"/>
      <c r="AXI137"/>
      <c r="AXK137"/>
      <c r="AXM137"/>
      <c r="AXO137"/>
      <c r="AXQ137"/>
      <c r="AXS137"/>
      <c r="AXU137"/>
      <c r="AXW137"/>
      <c r="AXY137"/>
      <c r="AYA137"/>
      <c r="AYC137"/>
      <c r="AYE137"/>
      <c r="AYG137"/>
      <c r="AYI137"/>
      <c r="AYK137"/>
      <c r="AYM137"/>
      <c r="AYO137"/>
      <c r="AYQ137"/>
      <c r="AYS137"/>
      <c r="AYU137"/>
      <c r="AYW137"/>
      <c r="AYY137"/>
      <c r="AZA137"/>
      <c r="AZC137"/>
      <c r="AZE137"/>
      <c r="AZG137"/>
      <c r="AZI137"/>
      <c r="AZK137"/>
      <c r="AZM137"/>
      <c r="AZO137"/>
      <c r="AZQ137"/>
      <c r="AZS137"/>
      <c r="AZU137"/>
      <c r="AZW137"/>
      <c r="AZY137"/>
      <c r="BAA137"/>
      <c r="BAC137"/>
      <c r="BAE137"/>
      <c r="BAG137"/>
      <c r="BAI137"/>
      <c r="BAK137"/>
      <c r="BAM137"/>
      <c r="BAO137"/>
      <c r="BAQ137"/>
      <c r="BAS137"/>
      <c r="BAU137"/>
      <c r="BAW137"/>
      <c r="BAY137"/>
      <c r="BBA137"/>
      <c r="BBC137"/>
      <c r="BBE137"/>
      <c r="BBG137"/>
      <c r="BBI137"/>
      <c r="BBK137"/>
      <c r="BBM137"/>
      <c r="BBO137"/>
      <c r="BBQ137"/>
      <c r="BBS137"/>
      <c r="BBU137"/>
      <c r="BBW137"/>
      <c r="BBY137"/>
      <c r="BCA137"/>
      <c r="BCC137"/>
      <c r="BCE137"/>
      <c r="BCG137"/>
      <c r="BCI137"/>
      <c r="BCK137"/>
      <c r="BCM137"/>
      <c r="BCO137"/>
      <c r="BCQ137"/>
      <c r="BCS137"/>
      <c r="BCU137"/>
      <c r="BCW137"/>
      <c r="BCY137"/>
      <c r="BDA137"/>
      <c r="BDC137"/>
      <c r="BDE137"/>
      <c r="BDG137"/>
      <c r="BDI137"/>
      <c r="BDK137"/>
      <c r="BDM137"/>
      <c r="BDO137"/>
      <c r="BDQ137"/>
      <c r="BDS137"/>
      <c r="BDU137"/>
      <c r="BDW137"/>
      <c r="BDY137"/>
      <c r="BEA137"/>
      <c r="BEC137"/>
      <c r="BEE137"/>
      <c r="BEG137"/>
      <c r="BEI137"/>
      <c r="BEK137"/>
      <c r="BEM137"/>
      <c r="BEO137"/>
      <c r="BEQ137"/>
      <c r="BES137"/>
      <c r="BEU137"/>
      <c r="BEW137"/>
      <c r="BEY137"/>
      <c r="BFA137"/>
      <c r="BFC137"/>
      <c r="BFE137"/>
      <c r="BFG137"/>
      <c r="BFI137"/>
      <c r="BFK137"/>
      <c r="BFM137"/>
      <c r="BFO137"/>
      <c r="BFQ137"/>
      <c r="BFS137"/>
      <c r="BFU137"/>
      <c r="BFW137"/>
      <c r="BFY137"/>
      <c r="BGA137"/>
      <c r="BGC137"/>
      <c r="BGE137"/>
      <c r="BGG137"/>
      <c r="BGI137"/>
      <c r="BGK137"/>
      <c r="BGM137"/>
      <c r="BGO137"/>
      <c r="BGQ137"/>
      <c r="BGS137"/>
      <c r="BGU137"/>
      <c r="BGW137"/>
      <c r="BGY137"/>
      <c r="BHA137"/>
      <c r="BHC137"/>
      <c r="BHE137"/>
      <c r="BHG137"/>
      <c r="BHI137"/>
      <c r="BHK137"/>
      <c r="BHM137"/>
      <c r="BHO137"/>
      <c r="BHQ137"/>
      <c r="BHS137"/>
      <c r="BHU137"/>
      <c r="BHW137"/>
      <c r="BHY137"/>
      <c r="BIA137"/>
      <c r="BIC137"/>
      <c r="BIE137"/>
      <c r="BIG137"/>
      <c r="BII137"/>
      <c r="BIK137"/>
      <c r="BIM137"/>
      <c r="BIO137"/>
      <c r="BIQ137"/>
      <c r="BIS137"/>
      <c r="BIU137"/>
      <c r="BIW137"/>
      <c r="BIY137"/>
      <c r="BJA137"/>
      <c r="BJC137"/>
      <c r="BJE137"/>
      <c r="BJG137"/>
      <c r="BJI137"/>
      <c r="BJK137"/>
      <c r="BJM137"/>
      <c r="BJO137"/>
      <c r="BJQ137"/>
      <c r="BJS137"/>
      <c r="BJU137"/>
      <c r="BJW137"/>
      <c r="BJY137"/>
      <c r="BKA137"/>
      <c r="BKC137"/>
      <c r="BKE137"/>
      <c r="BKG137"/>
      <c r="BKI137"/>
      <c r="BKK137"/>
      <c r="BKM137"/>
      <c r="BKO137"/>
      <c r="BKQ137"/>
      <c r="BKS137"/>
      <c r="BKU137"/>
      <c r="BKW137"/>
      <c r="BKY137"/>
      <c r="BLA137"/>
      <c r="BLC137"/>
      <c r="BLE137"/>
      <c r="BLG137"/>
      <c r="BLI137"/>
      <c r="BLK137"/>
      <c r="BLM137"/>
      <c r="BLO137"/>
      <c r="BLQ137"/>
      <c r="BLS137"/>
      <c r="BLU137"/>
      <c r="BLW137"/>
      <c r="BLY137"/>
      <c r="BMA137"/>
      <c r="BMC137"/>
      <c r="BME137"/>
      <c r="BMG137"/>
      <c r="BMI137"/>
      <c r="BMK137"/>
      <c r="BMM137"/>
      <c r="BMO137"/>
      <c r="BMQ137"/>
      <c r="BMS137"/>
      <c r="BMU137"/>
      <c r="BMW137"/>
      <c r="BMY137"/>
      <c r="BNA137"/>
      <c r="BNC137"/>
      <c r="BNE137"/>
      <c r="BNG137"/>
      <c r="BNI137"/>
      <c r="BNK137"/>
      <c r="BNM137"/>
      <c r="BNO137"/>
      <c r="BNQ137"/>
      <c r="BNS137"/>
      <c r="BNU137"/>
      <c r="BNW137"/>
      <c r="BNY137"/>
      <c r="BOA137"/>
      <c r="BOC137"/>
      <c r="BOE137"/>
      <c r="BOG137"/>
      <c r="BOI137"/>
      <c r="BOK137"/>
      <c r="BOM137"/>
      <c r="BOO137"/>
      <c r="BOQ137"/>
      <c r="BOS137"/>
      <c r="BOU137"/>
      <c r="BOW137"/>
      <c r="BOY137"/>
      <c r="BPA137"/>
      <c r="BPC137"/>
      <c r="BPE137"/>
      <c r="BPG137"/>
      <c r="BPI137"/>
      <c r="BPK137"/>
      <c r="BPM137"/>
      <c r="BPO137"/>
      <c r="BPQ137"/>
      <c r="BPS137"/>
      <c r="BPU137"/>
      <c r="BPW137"/>
      <c r="BPY137"/>
      <c r="BQA137"/>
      <c r="BQC137"/>
      <c r="BQE137"/>
      <c r="BQG137"/>
      <c r="BQI137"/>
      <c r="BQK137"/>
      <c r="BQM137"/>
      <c r="BQO137"/>
      <c r="BQQ137"/>
      <c r="BQS137"/>
      <c r="BQU137"/>
      <c r="BQW137"/>
      <c r="BQY137"/>
      <c r="BRA137"/>
      <c r="BRC137"/>
      <c r="BRE137"/>
      <c r="BRG137"/>
      <c r="BRI137"/>
      <c r="BRK137"/>
      <c r="BRM137"/>
      <c r="BRO137"/>
      <c r="BRQ137"/>
      <c r="BRS137"/>
      <c r="BRU137"/>
      <c r="BRW137"/>
      <c r="BRY137"/>
      <c r="BSA137"/>
      <c r="BSC137"/>
      <c r="BSE137"/>
      <c r="BSG137"/>
      <c r="BSI137"/>
      <c r="BSK137"/>
      <c r="BSM137"/>
      <c r="BSO137"/>
      <c r="BSQ137"/>
      <c r="BSS137"/>
      <c r="BSU137"/>
      <c r="BSW137"/>
      <c r="BSY137"/>
      <c r="BTA137"/>
      <c r="BTC137"/>
      <c r="BTE137"/>
      <c r="BTG137"/>
      <c r="BTI137"/>
      <c r="BTK137"/>
      <c r="BTM137"/>
      <c r="BTO137"/>
      <c r="BTQ137"/>
      <c r="BTS137"/>
      <c r="BTU137"/>
      <c r="BTW137"/>
      <c r="BTY137"/>
      <c r="BUA137"/>
      <c r="BUC137"/>
      <c r="BUE137"/>
      <c r="BUG137"/>
      <c r="BUI137"/>
      <c r="BUK137"/>
      <c r="BUM137"/>
      <c r="BUO137"/>
      <c r="BUQ137"/>
      <c r="BUS137"/>
      <c r="BUU137"/>
      <c r="BUW137"/>
      <c r="BUY137"/>
      <c r="BVA137"/>
      <c r="BVC137"/>
      <c r="BVE137"/>
      <c r="BVG137"/>
      <c r="BVI137"/>
      <c r="BVK137"/>
      <c r="BVM137"/>
      <c r="BVO137"/>
      <c r="BVQ137"/>
      <c r="BVS137"/>
      <c r="BVU137"/>
      <c r="BVW137"/>
      <c r="BVY137"/>
      <c r="BWA137"/>
      <c r="BWC137"/>
      <c r="BWE137"/>
      <c r="BWG137"/>
      <c r="BWI137"/>
      <c r="BWK137"/>
      <c r="BWM137"/>
      <c r="BWO137"/>
      <c r="BWQ137"/>
      <c r="BWS137"/>
      <c r="BWU137"/>
      <c r="BWW137"/>
      <c r="BWY137"/>
      <c r="BXA137"/>
      <c r="BXC137"/>
      <c r="BXE137"/>
      <c r="BXG137"/>
      <c r="BXI137"/>
      <c r="BXK137"/>
      <c r="BXM137"/>
      <c r="BXO137"/>
      <c r="BXQ137"/>
      <c r="BXS137"/>
      <c r="BXU137"/>
      <c r="BXW137"/>
      <c r="BXY137"/>
      <c r="BYA137"/>
      <c r="BYC137"/>
      <c r="BYE137"/>
      <c r="BYG137"/>
      <c r="BYI137"/>
      <c r="BYK137"/>
      <c r="BYM137"/>
      <c r="BYO137"/>
      <c r="BYQ137"/>
      <c r="BYS137"/>
      <c r="BYU137"/>
      <c r="BYW137"/>
      <c r="BYY137"/>
      <c r="BZA137"/>
      <c r="BZC137"/>
      <c r="BZE137"/>
      <c r="BZG137"/>
      <c r="BZI137"/>
      <c r="BZK137"/>
      <c r="BZM137"/>
      <c r="BZO137"/>
      <c r="BZQ137"/>
      <c r="BZS137"/>
      <c r="BZU137"/>
      <c r="BZW137"/>
      <c r="BZY137"/>
      <c r="CAA137"/>
      <c r="CAC137"/>
      <c r="CAE137"/>
      <c r="CAG137"/>
      <c r="CAI137"/>
      <c r="CAK137"/>
      <c r="CAM137"/>
      <c r="CAO137"/>
      <c r="CAQ137"/>
      <c r="CAS137"/>
      <c r="CAU137"/>
      <c r="CAW137"/>
      <c r="CAY137"/>
      <c r="CBA137"/>
      <c r="CBC137"/>
      <c r="CBE137"/>
      <c r="CBG137"/>
      <c r="CBI137"/>
      <c r="CBK137"/>
      <c r="CBM137"/>
      <c r="CBO137"/>
      <c r="CBQ137"/>
      <c r="CBS137"/>
      <c r="CBU137"/>
      <c r="CBW137"/>
      <c r="CBY137"/>
      <c r="CCA137"/>
      <c r="CCC137"/>
      <c r="CCE137"/>
      <c r="CCG137"/>
      <c r="CCI137"/>
      <c r="CCK137"/>
      <c r="CCM137"/>
      <c r="CCO137"/>
      <c r="CCQ137"/>
      <c r="CCS137"/>
      <c r="CCU137"/>
      <c r="CCW137"/>
      <c r="CCY137"/>
      <c r="CDA137"/>
      <c r="CDC137"/>
      <c r="CDE137"/>
      <c r="CDG137"/>
      <c r="CDI137"/>
      <c r="CDK137"/>
      <c r="CDM137"/>
      <c r="CDO137"/>
      <c r="CDQ137"/>
      <c r="CDS137"/>
      <c r="CDU137"/>
      <c r="CDW137"/>
      <c r="CDY137"/>
      <c r="CEA137"/>
      <c r="CEC137"/>
      <c r="CEE137"/>
      <c r="CEG137"/>
      <c r="CEI137"/>
      <c r="CEK137"/>
      <c r="CEM137"/>
      <c r="CEO137"/>
      <c r="CEQ137"/>
      <c r="CES137"/>
      <c r="CEU137"/>
      <c r="CEW137"/>
      <c r="CEY137"/>
      <c r="CFA137"/>
      <c r="CFC137"/>
      <c r="CFE137"/>
      <c r="CFG137"/>
      <c r="CFI137"/>
      <c r="CFK137"/>
      <c r="CFM137"/>
      <c r="CFO137"/>
      <c r="CFQ137"/>
      <c r="CFS137"/>
      <c r="CFU137"/>
      <c r="CFW137"/>
      <c r="CFY137"/>
      <c r="CGA137"/>
      <c r="CGC137"/>
      <c r="CGE137"/>
      <c r="CGG137"/>
      <c r="CGI137"/>
      <c r="CGK137"/>
      <c r="CGM137"/>
      <c r="CGO137"/>
      <c r="CGQ137"/>
      <c r="CGS137"/>
      <c r="CGU137"/>
      <c r="CGW137"/>
      <c r="CGY137"/>
      <c r="CHA137"/>
      <c r="CHC137"/>
      <c r="CHE137"/>
      <c r="CHG137"/>
      <c r="CHI137"/>
      <c r="CHK137"/>
      <c r="CHM137"/>
      <c r="CHO137"/>
      <c r="CHQ137"/>
      <c r="CHS137"/>
      <c r="CHU137"/>
      <c r="CHW137"/>
      <c r="CHY137"/>
      <c r="CIA137"/>
      <c r="CIC137"/>
      <c r="CIE137"/>
      <c r="CIG137"/>
      <c r="CII137"/>
      <c r="CIK137"/>
      <c r="CIM137"/>
      <c r="CIO137"/>
      <c r="CIQ137"/>
      <c r="CIS137"/>
      <c r="CIU137"/>
      <c r="CIW137"/>
      <c r="CIY137"/>
      <c r="CJA137"/>
      <c r="CJC137"/>
      <c r="CJE137"/>
      <c r="CJG137"/>
      <c r="CJI137"/>
      <c r="CJK137"/>
      <c r="CJM137"/>
      <c r="CJO137"/>
      <c r="CJQ137"/>
      <c r="CJS137"/>
      <c r="CJU137"/>
      <c r="CJW137"/>
      <c r="CJY137"/>
      <c r="CKA137"/>
      <c r="CKC137"/>
      <c r="CKE137"/>
      <c r="CKG137"/>
      <c r="CKI137"/>
      <c r="CKK137"/>
      <c r="CKM137"/>
      <c r="CKO137"/>
      <c r="CKQ137"/>
      <c r="CKS137"/>
      <c r="CKU137"/>
      <c r="CKW137"/>
      <c r="CKY137"/>
      <c r="CLA137"/>
      <c r="CLC137"/>
      <c r="CLE137"/>
      <c r="CLG137"/>
      <c r="CLI137"/>
      <c r="CLK137"/>
      <c r="CLM137"/>
      <c r="CLO137"/>
      <c r="CLQ137"/>
      <c r="CLS137"/>
      <c r="CLU137"/>
      <c r="CLW137"/>
      <c r="CLY137"/>
      <c r="CMA137"/>
      <c r="CMC137"/>
      <c r="CME137"/>
      <c r="CMG137"/>
      <c r="CMI137"/>
      <c r="CMK137"/>
      <c r="CMM137"/>
      <c r="CMO137"/>
      <c r="CMQ137"/>
      <c r="CMS137"/>
      <c r="CMU137"/>
      <c r="CMW137"/>
      <c r="CMY137"/>
      <c r="CNA137"/>
      <c r="CNC137"/>
      <c r="CNE137"/>
      <c r="CNG137"/>
      <c r="CNI137"/>
      <c r="CNK137"/>
      <c r="CNM137"/>
      <c r="CNO137"/>
      <c r="CNQ137"/>
      <c r="CNS137"/>
      <c r="CNU137"/>
      <c r="CNW137"/>
      <c r="CNY137"/>
      <c r="COA137"/>
      <c r="COC137"/>
      <c r="COE137"/>
      <c r="COG137"/>
      <c r="COI137"/>
      <c r="COK137"/>
      <c r="COM137"/>
      <c r="COO137"/>
      <c r="COQ137"/>
      <c r="COS137"/>
      <c r="COU137"/>
      <c r="COW137"/>
      <c r="COY137"/>
      <c r="CPA137"/>
      <c r="CPC137"/>
      <c r="CPE137"/>
      <c r="CPG137"/>
      <c r="CPI137"/>
      <c r="CPK137"/>
      <c r="CPM137"/>
      <c r="CPO137"/>
      <c r="CPQ137"/>
      <c r="CPS137"/>
      <c r="CPU137"/>
      <c r="CPW137"/>
      <c r="CPY137"/>
      <c r="CQA137"/>
      <c r="CQC137"/>
      <c r="CQE137"/>
      <c r="CQG137"/>
      <c r="CQI137"/>
      <c r="CQK137"/>
      <c r="CQM137"/>
      <c r="CQO137"/>
      <c r="CQQ137"/>
      <c r="CQS137"/>
      <c r="CQU137"/>
      <c r="CQW137"/>
      <c r="CQY137"/>
      <c r="CRA137"/>
      <c r="CRC137"/>
      <c r="CRE137"/>
      <c r="CRG137"/>
      <c r="CRI137"/>
      <c r="CRK137"/>
      <c r="CRM137"/>
      <c r="CRO137"/>
      <c r="CRQ137"/>
      <c r="CRS137"/>
      <c r="CRU137"/>
      <c r="CRW137"/>
      <c r="CRY137"/>
      <c r="CSA137"/>
      <c r="CSC137"/>
      <c r="CSE137"/>
      <c r="CSG137"/>
      <c r="CSI137"/>
      <c r="CSK137"/>
      <c r="CSM137"/>
      <c r="CSO137"/>
      <c r="CSQ137"/>
      <c r="CSS137"/>
      <c r="CSU137"/>
      <c r="CSW137"/>
      <c r="CSY137"/>
      <c r="CTA137"/>
      <c r="CTC137"/>
      <c r="CTE137"/>
      <c r="CTG137"/>
      <c r="CTI137"/>
      <c r="CTK137"/>
      <c r="CTM137"/>
      <c r="CTO137"/>
      <c r="CTQ137"/>
      <c r="CTS137"/>
      <c r="CTU137"/>
      <c r="CTW137"/>
      <c r="CTY137"/>
      <c r="CUA137"/>
      <c r="CUC137"/>
      <c r="CUE137"/>
      <c r="CUG137"/>
      <c r="CUI137"/>
      <c r="CUK137"/>
      <c r="CUM137"/>
      <c r="CUO137"/>
      <c r="CUQ137"/>
      <c r="CUS137"/>
      <c r="CUU137"/>
      <c r="CUW137"/>
      <c r="CUY137"/>
      <c r="CVA137"/>
      <c r="CVC137"/>
      <c r="CVE137"/>
      <c r="CVG137"/>
      <c r="CVI137"/>
      <c r="CVK137"/>
      <c r="CVM137"/>
      <c r="CVO137"/>
      <c r="CVQ137"/>
      <c r="CVS137"/>
      <c r="CVU137"/>
      <c r="CVW137"/>
      <c r="CVY137"/>
      <c r="CWA137"/>
      <c r="CWC137"/>
      <c r="CWE137"/>
      <c r="CWG137"/>
      <c r="CWI137"/>
      <c r="CWK137"/>
      <c r="CWM137"/>
      <c r="CWO137"/>
      <c r="CWQ137"/>
      <c r="CWS137"/>
      <c r="CWU137"/>
      <c r="CWW137"/>
      <c r="CWY137"/>
      <c r="CXA137"/>
      <c r="CXC137"/>
      <c r="CXE137"/>
      <c r="CXG137"/>
      <c r="CXI137"/>
      <c r="CXK137"/>
      <c r="CXM137"/>
      <c r="CXO137"/>
      <c r="CXQ137"/>
      <c r="CXS137"/>
      <c r="CXU137"/>
      <c r="CXW137"/>
      <c r="CXY137"/>
      <c r="CYA137"/>
      <c r="CYC137"/>
      <c r="CYE137"/>
      <c r="CYG137"/>
      <c r="CYI137"/>
      <c r="CYK137"/>
      <c r="CYM137"/>
      <c r="CYO137"/>
      <c r="CYQ137"/>
      <c r="CYS137"/>
      <c r="CYU137"/>
      <c r="CYW137"/>
      <c r="CYY137"/>
      <c r="CZA137"/>
      <c r="CZC137"/>
      <c r="CZE137"/>
      <c r="CZG137"/>
      <c r="CZI137"/>
      <c r="CZK137"/>
      <c r="CZM137"/>
      <c r="CZO137"/>
      <c r="CZQ137"/>
      <c r="CZS137"/>
      <c r="CZU137"/>
      <c r="CZW137"/>
      <c r="CZY137"/>
      <c r="DAA137"/>
      <c r="DAC137"/>
      <c r="DAE137"/>
      <c r="DAG137"/>
      <c r="DAI137"/>
      <c r="DAK137"/>
      <c r="DAM137"/>
      <c r="DAO137"/>
      <c r="DAQ137"/>
      <c r="DAS137"/>
      <c r="DAU137"/>
      <c r="DAW137"/>
      <c r="DAY137"/>
      <c r="DBA137"/>
      <c r="DBC137"/>
      <c r="DBE137"/>
      <c r="DBG137"/>
      <c r="DBI137"/>
      <c r="DBK137"/>
      <c r="DBM137"/>
      <c r="DBO137"/>
      <c r="DBQ137"/>
      <c r="DBS137"/>
      <c r="DBU137"/>
      <c r="DBW137"/>
      <c r="DBY137"/>
      <c r="DCA137"/>
      <c r="DCC137"/>
      <c r="DCE137"/>
      <c r="DCG137"/>
      <c r="DCI137"/>
      <c r="DCK137"/>
      <c r="DCM137"/>
      <c r="DCO137"/>
      <c r="DCQ137"/>
      <c r="DCS137"/>
      <c r="DCU137"/>
      <c r="DCW137"/>
      <c r="DCY137"/>
      <c r="DDA137"/>
      <c r="DDC137"/>
      <c r="DDE137"/>
      <c r="DDG137"/>
      <c r="DDI137"/>
      <c r="DDK137"/>
      <c r="DDM137"/>
      <c r="DDO137"/>
      <c r="DDQ137"/>
      <c r="DDS137"/>
      <c r="DDU137"/>
      <c r="DDW137"/>
      <c r="DDY137"/>
      <c r="DEA137"/>
      <c r="DEC137"/>
      <c r="DEE137"/>
      <c r="DEG137"/>
      <c r="DEI137"/>
      <c r="DEK137"/>
      <c r="DEM137"/>
      <c r="DEO137"/>
      <c r="DEQ137"/>
      <c r="DES137"/>
      <c r="DEU137"/>
      <c r="DEW137"/>
      <c r="DEY137"/>
      <c r="DFA137"/>
      <c r="DFC137"/>
      <c r="DFE137"/>
      <c r="DFG137"/>
      <c r="DFI137"/>
      <c r="DFK137"/>
      <c r="DFM137"/>
      <c r="DFO137"/>
      <c r="DFQ137"/>
      <c r="DFS137"/>
      <c r="DFU137"/>
      <c r="DFW137"/>
      <c r="DFY137"/>
      <c r="DGA137"/>
      <c r="DGC137"/>
      <c r="DGE137"/>
      <c r="DGG137"/>
      <c r="DGI137"/>
      <c r="DGK137"/>
      <c r="DGM137"/>
      <c r="DGO137"/>
      <c r="DGQ137"/>
      <c r="DGS137"/>
      <c r="DGU137"/>
      <c r="DGW137"/>
      <c r="DGY137"/>
      <c r="DHA137"/>
      <c r="DHC137"/>
      <c r="DHE137"/>
      <c r="DHG137"/>
      <c r="DHI137"/>
      <c r="DHK137"/>
      <c r="DHM137"/>
      <c r="DHO137"/>
      <c r="DHQ137"/>
      <c r="DHS137"/>
      <c r="DHU137"/>
      <c r="DHW137"/>
      <c r="DHY137"/>
      <c r="DIA137"/>
      <c r="DIC137"/>
      <c r="DIE137"/>
      <c r="DIG137"/>
      <c r="DII137"/>
      <c r="DIK137"/>
      <c r="DIM137"/>
      <c r="DIO137"/>
      <c r="DIQ137"/>
      <c r="DIS137"/>
      <c r="DIU137"/>
      <c r="DIW137"/>
      <c r="DIY137"/>
      <c r="DJA137"/>
      <c r="DJC137"/>
      <c r="DJE137"/>
      <c r="DJG137"/>
      <c r="DJI137"/>
      <c r="DJK137"/>
      <c r="DJM137"/>
      <c r="DJO137"/>
      <c r="DJQ137"/>
      <c r="DJS137"/>
      <c r="DJU137"/>
      <c r="DJW137"/>
      <c r="DJY137"/>
      <c r="DKA137"/>
      <c r="DKC137"/>
      <c r="DKE137"/>
      <c r="DKG137"/>
      <c r="DKI137"/>
      <c r="DKK137"/>
      <c r="DKM137"/>
      <c r="DKO137"/>
      <c r="DKQ137"/>
      <c r="DKS137"/>
      <c r="DKU137"/>
      <c r="DKW137"/>
      <c r="DKY137"/>
      <c r="DLA137"/>
      <c r="DLC137"/>
      <c r="DLE137"/>
      <c r="DLG137"/>
      <c r="DLI137"/>
      <c r="DLK137"/>
      <c r="DLM137"/>
      <c r="DLO137"/>
      <c r="DLQ137"/>
      <c r="DLS137"/>
      <c r="DLU137"/>
      <c r="DLW137"/>
      <c r="DLY137"/>
      <c r="DMA137"/>
      <c r="DMC137"/>
      <c r="DME137"/>
      <c r="DMG137"/>
      <c r="DMI137"/>
      <c r="DMK137"/>
      <c r="DMM137"/>
      <c r="DMO137"/>
      <c r="DMQ137"/>
      <c r="DMS137"/>
      <c r="DMU137"/>
      <c r="DMW137"/>
      <c r="DMY137"/>
      <c r="DNA137"/>
      <c r="DNC137"/>
      <c r="DNE137"/>
      <c r="DNG137"/>
      <c r="DNI137"/>
      <c r="DNK137"/>
      <c r="DNM137"/>
      <c r="DNO137"/>
      <c r="DNQ137"/>
      <c r="DNS137"/>
      <c r="DNU137"/>
      <c r="DNW137"/>
      <c r="DNY137"/>
      <c r="DOA137"/>
      <c r="DOC137"/>
      <c r="DOE137"/>
      <c r="DOG137"/>
      <c r="DOI137"/>
      <c r="DOK137"/>
      <c r="DOM137"/>
      <c r="DOO137"/>
      <c r="DOQ137"/>
      <c r="DOS137"/>
      <c r="DOU137"/>
      <c r="DOW137"/>
      <c r="DOY137"/>
      <c r="DPA137"/>
      <c r="DPC137"/>
      <c r="DPE137"/>
      <c r="DPG137"/>
      <c r="DPI137"/>
      <c r="DPK137"/>
      <c r="DPM137"/>
      <c r="DPO137"/>
      <c r="DPQ137"/>
      <c r="DPS137"/>
      <c r="DPU137"/>
      <c r="DPW137"/>
      <c r="DPY137"/>
      <c r="DQA137"/>
      <c r="DQC137"/>
      <c r="DQE137"/>
      <c r="DQG137"/>
      <c r="DQI137"/>
      <c r="DQK137"/>
      <c r="DQM137"/>
      <c r="DQO137"/>
      <c r="DQQ137"/>
      <c r="DQS137"/>
      <c r="DQU137"/>
      <c r="DQW137"/>
      <c r="DQY137"/>
      <c r="DRA137"/>
      <c r="DRC137"/>
      <c r="DRE137"/>
      <c r="DRG137"/>
      <c r="DRI137"/>
      <c r="DRK137"/>
      <c r="DRM137"/>
      <c r="DRO137"/>
      <c r="DRQ137"/>
      <c r="DRS137"/>
      <c r="DRU137"/>
      <c r="DRW137"/>
      <c r="DRY137"/>
      <c r="DSA137"/>
      <c r="DSC137"/>
      <c r="DSE137"/>
      <c r="DSG137"/>
      <c r="DSI137"/>
      <c r="DSK137"/>
      <c r="DSM137"/>
      <c r="DSO137"/>
      <c r="DSQ137"/>
      <c r="DSS137"/>
      <c r="DSU137"/>
      <c r="DSW137"/>
      <c r="DSY137"/>
      <c r="DTA137"/>
      <c r="DTC137"/>
      <c r="DTE137"/>
      <c r="DTG137"/>
      <c r="DTI137"/>
      <c r="DTK137"/>
      <c r="DTM137"/>
      <c r="DTO137"/>
      <c r="DTQ137"/>
      <c r="DTS137"/>
      <c r="DTU137"/>
      <c r="DTW137"/>
      <c r="DTY137"/>
      <c r="DUA137"/>
      <c r="DUC137"/>
      <c r="DUE137"/>
      <c r="DUG137"/>
      <c r="DUI137"/>
      <c r="DUK137"/>
      <c r="DUM137"/>
      <c r="DUO137"/>
      <c r="DUQ137"/>
      <c r="DUS137"/>
      <c r="DUU137"/>
      <c r="DUW137"/>
      <c r="DUY137"/>
      <c r="DVA137"/>
      <c r="DVC137"/>
      <c r="DVE137"/>
      <c r="DVG137"/>
      <c r="DVI137"/>
      <c r="DVK137"/>
      <c r="DVM137"/>
      <c r="DVO137"/>
      <c r="DVQ137"/>
      <c r="DVS137"/>
      <c r="DVU137"/>
      <c r="DVW137"/>
      <c r="DVY137"/>
      <c r="DWA137"/>
      <c r="DWC137"/>
      <c r="DWE137"/>
      <c r="DWG137"/>
      <c r="DWI137"/>
      <c r="DWK137"/>
      <c r="DWM137"/>
      <c r="DWO137"/>
      <c r="DWQ137"/>
      <c r="DWS137"/>
      <c r="DWU137"/>
      <c r="DWW137"/>
      <c r="DWY137"/>
      <c r="DXA137"/>
      <c r="DXC137"/>
      <c r="DXE137"/>
      <c r="DXG137"/>
      <c r="DXI137"/>
      <c r="DXK137"/>
      <c r="DXM137"/>
      <c r="DXO137"/>
      <c r="DXQ137"/>
      <c r="DXS137"/>
      <c r="DXU137"/>
      <c r="DXW137"/>
      <c r="DXY137"/>
      <c r="DYA137"/>
      <c r="DYC137"/>
      <c r="DYE137"/>
      <c r="DYG137"/>
      <c r="DYI137"/>
      <c r="DYK137"/>
      <c r="DYM137"/>
      <c r="DYO137"/>
      <c r="DYQ137"/>
      <c r="DYS137"/>
      <c r="DYU137"/>
      <c r="DYW137"/>
      <c r="DYY137"/>
      <c r="DZA137"/>
      <c r="DZC137"/>
      <c r="DZE137"/>
      <c r="DZG137"/>
      <c r="DZI137"/>
      <c r="DZK137"/>
      <c r="DZM137"/>
      <c r="DZO137"/>
      <c r="DZQ137"/>
      <c r="DZS137"/>
      <c r="DZU137"/>
      <c r="DZW137"/>
      <c r="DZY137"/>
      <c r="EAA137"/>
      <c r="EAC137"/>
      <c r="EAE137"/>
      <c r="EAG137"/>
      <c r="EAI137"/>
      <c r="EAK137"/>
      <c r="EAM137"/>
      <c r="EAO137"/>
      <c r="EAQ137"/>
      <c r="EAS137"/>
      <c r="EAU137"/>
      <c r="EAW137"/>
      <c r="EAY137"/>
      <c r="EBA137"/>
      <c r="EBC137"/>
      <c r="EBE137"/>
      <c r="EBG137"/>
      <c r="EBI137"/>
      <c r="EBK137"/>
      <c r="EBM137"/>
      <c r="EBO137"/>
      <c r="EBQ137"/>
      <c r="EBS137"/>
      <c r="EBU137"/>
      <c r="EBW137"/>
      <c r="EBY137"/>
      <c r="ECA137"/>
      <c r="ECC137"/>
      <c r="ECE137"/>
      <c r="ECG137"/>
      <c r="ECI137"/>
      <c r="ECK137"/>
      <c r="ECM137"/>
      <c r="ECO137"/>
      <c r="ECQ137"/>
      <c r="ECS137"/>
      <c r="ECU137"/>
      <c r="ECW137"/>
      <c r="ECY137"/>
      <c r="EDA137"/>
      <c r="EDC137"/>
      <c r="EDE137"/>
      <c r="EDG137"/>
      <c r="EDI137"/>
      <c r="EDK137"/>
      <c r="EDM137"/>
      <c r="EDO137"/>
      <c r="EDQ137"/>
      <c r="EDS137"/>
      <c r="EDU137"/>
      <c r="EDW137"/>
      <c r="EDY137"/>
      <c r="EEA137"/>
      <c r="EEC137"/>
      <c r="EEE137"/>
      <c r="EEG137"/>
      <c r="EEI137"/>
      <c r="EEK137"/>
      <c r="EEM137"/>
      <c r="EEO137"/>
      <c r="EEQ137"/>
      <c r="EES137"/>
      <c r="EEU137"/>
      <c r="EEW137"/>
      <c r="EEY137"/>
      <c r="EFA137"/>
      <c r="EFC137"/>
      <c r="EFE137"/>
      <c r="EFG137"/>
      <c r="EFI137"/>
      <c r="EFK137"/>
      <c r="EFM137"/>
      <c r="EFO137"/>
      <c r="EFQ137"/>
      <c r="EFS137"/>
      <c r="EFU137"/>
      <c r="EFW137"/>
      <c r="EFY137"/>
      <c r="EGA137"/>
      <c r="EGC137"/>
      <c r="EGE137"/>
      <c r="EGG137"/>
      <c r="EGI137"/>
      <c r="EGK137"/>
      <c r="EGM137"/>
      <c r="EGO137"/>
      <c r="EGQ137"/>
      <c r="EGS137"/>
      <c r="EGU137"/>
      <c r="EGW137"/>
      <c r="EGY137"/>
      <c r="EHA137"/>
      <c r="EHC137"/>
      <c r="EHE137"/>
      <c r="EHG137"/>
      <c r="EHI137"/>
      <c r="EHK137"/>
      <c r="EHM137"/>
      <c r="EHO137"/>
      <c r="EHQ137"/>
      <c r="EHS137"/>
      <c r="EHU137"/>
      <c r="EHW137"/>
      <c r="EHY137"/>
      <c r="EIA137"/>
      <c r="EIC137"/>
      <c r="EIE137"/>
      <c r="EIG137"/>
      <c r="EII137"/>
      <c r="EIK137"/>
      <c r="EIM137"/>
      <c r="EIO137"/>
      <c r="EIQ137"/>
      <c r="EIS137"/>
      <c r="EIU137"/>
      <c r="EIW137"/>
      <c r="EIY137"/>
      <c r="EJA137"/>
      <c r="EJC137"/>
      <c r="EJE137"/>
      <c r="EJG137"/>
      <c r="EJI137"/>
      <c r="EJK137"/>
      <c r="EJM137"/>
      <c r="EJO137"/>
      <c r="EJQ137"/>
      <c r="EJS137"/>
      <c r="EJU137"/>
      <c r="EJW137"/>
      <c r="EJY137"/>
      <c r="EKA137"/>
      <c r="EKC137"/>
      <c r="EKE137"/>
      <c r="EKG137"/>
      <c r="EKI137"/>
      <c r="EKK137"/>
      <c r="EKM137"/>
      <c r="EKO137"/>
      <c r="EKQ137"/>
      <c r="EKS137"/>
      <c r="EKU137"/>
      <c r="EKW137"/>
      <c r="EKY137"/>
      <c r="ELA137"/>
      <c r="ELC137"/>
      <c r="ELE137"/>
      <c r="ELG137"/>
      <c r="ELI137"/>
      <c r="ELK137"/>
      <c r="ELM137"/>
      <c r="ELO137"/>
      <c r="ELQ137"/>
      <c r="ELS137"/>
      <c r="ELU137"/>
      <c r="ELW137"/>
      <c r="ELY137"/>
      <c r="EMA137"/>
      <c r="EMC137"/>
      <c r="EME137"/>
      <c r="EMG137"/>
      <c r="EMI137"/>
      <c r="EMK137"/>
      <c r="EMM137"/>
      <c r="EMO137"/>
      <c r="EMQ137"/>
      <c r="EMS137"/>
      <c r="EMU137"/>
      <c r="EMW137"/>
      <c r="EMY137"/>
      <c r="ENA137"/>
      <c r="ENC137"/>
      <c r="ENE137"/>
      <c r="ENG137"/>
      <c r="ENI137"/>
      <c r="ENK137"/>
      <c r="ENM137"/>
      <c r="ENO137"/>
      <c r="ENQ137"/>
      <c r="ENS137"/>
      <c r="ENU137"/>
      <c r="ENW137"/>
      <c r="ENY137"/>
      <c r="EOA137"/>
      <c r="EOC137"/>
      <c r="EOE137"/>
      <c r="EOG137"/>
      <c r="EOI137"/>
      <c r="EOK137"/>
      <c r="EOM137"/>
      <c r="EOO137"/>
      <c r="EOQ137"/>
      <c r="EOS137"/>
      <c r="EOU137"/>
      <c r="EOW137"/>
      <c r="EOY137"/>
      <c r="EPA137"/>
      <c r="EPC137"/>
      <c r="EPE137"/>
      <c r="EPG137"/>
      <c r="EPI137"/>
      <c r="EPK137"/>
      <c r="EPM137"/>
      <c r="EPO137"/>
      <c r="EPQ137"/>
      <c r="EPS137"/>
      <c r="EPU137"/>
      <c r="EPW137"/>
      <c r="EPY137"/>
      <c r="EQA137"/>
      <c r="EQC137"/>
      <c r="EQE137"/>
      <c r="EQG137"/>
      <c r="EQI137"/>
      <c r="EQK137"/>
      <c r="EQM137"/>
      <c r="EQO137"/>
      <c r="EQQ137"/>
      <c r="EQS137"/>
      <c r="EQU137"/>
      <c r="EQW137"/>
      <c r="EQY137"/>
      <c r="ERA137"/>
      <c r="ERC137"/>
      <c r="ERE137"/>
      <c r="ERG137"/>
      <c r="ERI137"/>
      <c r="ERK137"/>
      <c r="ERM137"/>
      <c r="ERO137"/>
      <c r="ERQ137"/>
      <c r="ERS137"/>
      <c r="ERU137"/>
      <c r="ERW137"/>
      <c r="ERY137"/>
      <c r="ESA137"/>
      <c r="ESC137"/>
      <c r="ESE137"/>
      <c r="ESG137"/>
      <c r="ESI137"/>
      <c r="ESK137"/>
      <c r="ESM137"/>
      <c r="ESO137"/>
      <c r="ESQ137"/>
      <c r="ESS137"/>
      <c r="ESU137"/>
      <c r="ESW137"/>
      <c r="ESY137"/>
      <c r="ETA137"/>
      <c r="ETC137"/>
      <c r="ETE137"/>
      <c r="ETG137"/>
      <c r="ETI137"/>
      <c r="ETK137"/>
      <c r="ETM137"/>
      <c r="ETO137"/>
      <c r="ETQ137"/>
      <c r="ETS137"/>
      <c r="ETU137"/>
      <c r="ETW137"/>
      <c r="ETY137"/>
      <c r="EUA137"/>
      <c r="EUC137"/>
      <c r="EUE137"/>
      <c r="EUG137"/>
      <c r="EUI137"/>
      <c r="EUK137"/>
      <c r="EUM137"/>
      <c r="EUO137"/>
      <c r="EUQ137"/>
      <c r="EUS137"/>
      <c r="EUU137"/>
      <c r="EUW137"/>
      <c r="EUY137"/>
      <c r="EVA137"/>
      <c r="EVC137"/>
      <c r="EVE137"/>
      <c r="EVG137"/>
      <c r="EVI137"/>
      <c r="EVK137"/>
      <c r="EVM137"/>
      <c r="EVO137"/>
      <c r="EVQ137"/>
      <c r="EVS137"/>
      <c r="EVU137"/>
      <c r="EVW137"/>
      <c r="EVY137"/>
      <c r="EWA137"/>
      <c r="EWC137"/>
      <c r="EWE137"/>
      <c r="EWG137"/>
      <c r="EWI137"/>
      <c r="EWK137"/>
      <c r="EWM137"/>
      <c r="EWO137"/>
      <c r="EWQ137"/>
      <c r="EWS137"/>
      <c r="EWU137"/>
      <c r="EWW137"/>
      <c r="EWY137"/>
      <c r="EXA137"/>
      <c r="EXC137"/>
      <c r="EXE137"/>
      <c r="EXG137"/>
      <c r="EXI137"/>
      <c r="EXK137"/>
      <c r="EXM137"/>
      <c r="EXO137"/>
      <c r="EXQ137"/>
      <c r="EXS137"/>
      <c r="EXU137"/>
      <c r="EXW137"/>
      <c r="EXY137"/>
      <c r="EYA137"/>
      <c r="EYC137"/>
      <c r="EYE137"/>
      <c r="EYG137"/>
      <c r="EYI137"/>
      <c r="EYK137"/>
      <c r="EYM137"/>
      <c r="EYO137"/>
      <c r="EYQ137"/>
      <c r="EYS137"/>
      <c r="EYU137"/>
      <c r="EYW137"/>
      <c r="EYY137"/>
      <c r="EZA137"/>
      <c r="EZC137"/>
      <c r="EZE137"/>
      <c r="EZG137"/>
      <c r="EZI137"/>
      <c r="EZK137"/>
      <c r="EZM137"/>
      <c r="EZO137"/>
      <c r="EZQ137"/>
      <c r="EZS137"/>
      <c r="EZU137"/>
      <c r="EZW137"/>
      <c r="EZY137"/>
      <c r="FAA137"/>
      <c r="FAC137"/>
      <c r="FAE137"/>
      <c r="FAG137"/>
      <c r="FAI137"/>
      <c r="FAK137"/>
      <c r="FAM137"/>
      <c r="FAO137"/>
      <c r="FAQ137"/>
      <c r="FAS137"/>
      <c r="FAU137"/>
      <c r="FAW137"/>
      <c r="FAY137"/>
      <c r="FBA137"/>
      <c r="FBC137"/>
      <c r="FBE137"/>
      <c r="FBG137"/>
      <c r="FBI137"/>
      <c r="FBK137"/>
      <c r="FBM137"/>
      <c r="FBO137"/>
      <c r="FBQ137"/>
      <c r="FBS137"/>
      <c r="FBU137"/>
      <c r="FBW137"/>
      <c r="FBY137"/>
      <c r="FCA137"/>
      <c r="FCC137"/>
      <c r="FCE137"/>
      <c r="FCG137"/>
      <c r="FCI137"/>
      <c r="FCK137"/>
      <c r="FCM137"/>
      <c r="FCO137"/>
      <c r="FCQ137"/>
      <c r="FCS137"/>
      <c r="FCU137"/>
      <c r="FCW137"/>
      <c r="FCY137"/>
      <c r="FDA137"/>
      <c r="FDC137"/>
      <c r="FDE137"/>
      <c r="FDG137"/>
      <c r="FDI137"/>
      <c r="FDK137"/>
      <c r="FDM137"/>
      <c r="FDO137"/>
      <c r="FDQ137"/>
      <c r="FDS137"/>
      <c r="FDU137"/>
      <c r="FDW137"/>
      <c r="FDY137"/>
      <c r="FEA137"/>
      <c r="FEC137"/>
      <c r="FEE137"/>
      <c r="FEG137"/>
      <c r="FEI137"/>
      <c r="FEK137"/>
      <c r="FEM137"/>
      <c r="FEO137"/>
      <c r="FEQ137"/>
      <c r="FES137"/>
      <c r="FEU137"/>
      <c r="FEW137"/>
      <c r="FEY137"/>
      <c r="FFA137"/>
      <c r="FFC137"/>
      <c r="FFE137"/>
      <c r="FFG137"/>
      <c r="FFI137"/>
      <c r="FFK137"/>
      <c r="FFM137"/>
      <c r="FFO137"/>
      <c r="FFQ137"/>
      <c r="FFS137"/>
      <c r="FFU137"/>
      <c r="FFW137"/>
      <c r="FFY137"/>
      <c r="FGA137"/>
      <c r="FGC137"/>
      <c r="FGE137"/>
      <c r="FGG137"/>
      <c r="FGI137"/>
      <c r="FGK137"/>
      <c r="FGM137"/>
      <c r="FGO137"/>
      <c r="FGQ137"/>
      <c r="FGS137"/>
      <c r="FGU137"/>
      <c r="FGW137"/>
      <c r="FGY137"/>
      <c r="FHA137"/>
      <c r="FHC137"/>
      <c r="FHE137"/>
      <c r="FHG137"/>
      <c r="FHI137"/>
      <c r="FHK137"/>
      <c r="FHM137"/>
      <c r="FHO137"/>
      <c r="FHQ137"/>
      <c r="FHS137"/>
      <c r="FHU137"/>
      <c r="FHW137"/>
      <c r="FHY137"/>
      <c r="FIA137"/>
      <c r="FIC137"/>
      <c r="FIE137"/>
      <c r="FIG137"/>
      <c r="FII137"/>
      <c r="FIK137"/>
      <c r="FIM137"/>
      <c r="FIO137"/>
      <c r="FIQ137"/>
      <c r="FIS137"/>
      <c r="FIU137"/>
      <c r="FIW137"/>
      <c r="FIY137"/>
      <c r="FJA137"/>
      <c r="FJC137"/>
      <c r="FJE137"/>
      <c r="FJG137"/>
      <c r="FJI137"/>
      <c r="FJK137"/>
      <c r="FJM137"/>
      <c r="FJO137"/>
      <c r="FJQ137"/>
      <c r="FJS137"/>
      <c r="FJU137"/>
      <c r="FJW137"/>
      <c r="FJY137"/>
      <c r="FKA137"/>
      <c r="FKC137"/>
      <c r="FKE137"/>
      <c r="FKG137"/>
      <c r="FKI137"/>
      <c r="FKK137"/>
      <c r="FKM137"/>
      <c r="FKO137"/>
      <c r="FKQ137"/>
      <c r="FKS137"/>
      <c r="FKU137"/>
      <c r="FKW137"/>
      <c r="FKY137"/>
      <c r="FLA137"/>
      <c r="FLC137"/>
      <c r="FLE137"/>
      <c r="FLG137"/>
      <c r="FLI137"/>
      <c r="FLK137"/>
      <c r="FLM137"/>
      <c r="FLO137"/>
      <c r="FLQ137"/>
      <c r="FLS137"/>
      <c r="FLU137"/>
      <c r="FLW137"/>
      <c r="FLY137"/>
      <c r="FMA137"/>
      <c r="FMC137"/>
      <c r="FME137"/>
      <c r="FMG137"/>
      <c r="FMI137"/>
      <c r="FMK137"/>
      <c r="FMM137"/>
      <c r="FMO137"/>
      <c r="FMQ137"/>
      <c r="FMS137"/>
      <c r="FMU137"/>
      <c r="FMW137"/>
      <c r="FMY137"/>
      <c r="FNA137"/>
      <c r="FNC137"/>
      <c r="FNE137"/>
      <c r="FNG137"/>
      <c r="FNI137"/>
      <c r="FNK137"/>
      <c r="FNM137"/>
      <c r="FNO137"/>
      <c r="FNQ137"/>
      <c r="FNS137"/>
      <c r="FNU137"/>
      <c r="FNW137"/>
      <c r="FNY137"/>
      <c r="FOA137"/>
      <c r="FOC137"/>
      <c r="FOE137"/>
      <c r="FOG137"/>
      <c r="FOI137"/>
      <c r="FOK137"/>
      <c r="FOM137"/>
      <c r="FOO137"/>
      <c r="FOQ137"/>
      <c r="FOS137"/>
      <c r="FOU137"/>
      <c r="FOW137"/>
      <c r="FOY137"/>
      <c r="FPA137"/>
      <c r="FPC137"/>
      <c r="FPE137"/>
      <c r="FPG137"/>
      <c r="FPI137"/>
      <c r="FPK137"/>
      <c r="FPM137"/>
      <c r="FPO137"/>
      <c r="FPQ137"/>
      <c r="FPS137"/>
      <c r="FPU137"/>
      <c r="FPW137"/>
      <c r="FPY137"/>
      <c r="FQA137"/>
      <c r="FQC137"/>
      <c r="FQE137"/>
      <c r="FQG137"/>
      <c r="FQI137"/>
      <c r="FQK137"/>
      <c r="FQM137"/>
      <c r="FQO137"/>
      <c r="FQQ137"/>
      <c r="FQS137"/>
      <c r="FQU137"/>
      <c r="FQW137"/>
      <c r="FQY137"/>
      <c r="FRA137"/>
      <c r="FRC137"/>
      <c r="FRE137"/>
      <c r="FRG137"/>
      <c r="FRI137"/>
      <c r="FRK137"/>
      <c r="FRM137"/>
      <c r="FRO137"/>
      <c r="FRQ137"/>
      <c r="FRS137"/>
      <c r="FRU137"/>
      <c r="FRW137"/>
      <c r="FRY137"/>
      <c r="FSA137"/>
      <c r="FSC137"/>
      <c r="FSE137"/>
      <c r="FSG137"/>
      <c r="FSI137"/>
      <c r="FSK137"/>
      <c r="FSM137"/>
      <c r="FSO137"/>
      <c r="FSQ137"/>
      <c r="FSS137"/>
      <c r="FSU137"/>
      <c r="FSW137"/>
      <c r="FSY137"/>
      <c r="FTA137"/>
      <c r="FTC137"/>
      <c r="FTE137"/>
      <c r="FTG137"/>
      <c r="FTI137"/>
      <c r="FTK137"/>
      <c r="FTM137"/>
      <c r="FTO137"/>
      <c r="FTQ137"/>
      <c r="FTS137"/>
      <c r="FTU137"/>
      <c r="FTW137"/>
      <c r="FTY137"/>
      <c r="FUA137"/>
      <c r="FUC137"/>
      <c r="FUE137"/>
      <c r="FUG137"/>
      <c r="FUI137"/>
      <c r="FUK137"/>
      <c r="FUM137"/>
      <c r="FUO137"/>
      <c r="FUQ137"/>
      <c r="FUS137"/>
      <c r="FUU137"/>
      <c r="FUW137"/>
      <c r="FUY137"/>
      <c r="FVA137"/>
      <c r="FVC137"/>
      <c r="FVE137"/>
      <c r="FVG137"/>
      <c r="FVI137"/>
      <c r="FVK137"/>
      <c r="FVM137"/>
      <c r="FVO137"/>
      <c r="FVQ137"/>
      <c r="FVS137"/>
      <c r="FVU137"/>
      <c r="FVW137"/>
      <c r="FVY137"/>
      <c r="FWA137"/>
      <c r="FWC137"/>
      <c r="FWE137"/>
      <c r="FWG137"/>
      <c r="FWI137"/>
      <c r="FWK137"/>
      <c r="FWM137"/>
      <c r="FWO137"/>
      <c r="FWQ137"/>
      <c r="FWS137"/>
      <c r="FWU137"/>
      <c r="FWW137"/>
      <c r="FWY137"/>
      <c r="FXA137"/>
      <c r="FXC137"/>
      <c r="FXE137"/>
      <c r="FXG137"/>
      <c r="FXI137"/>
      <c r="FXK137"/>
      <c r="FXM137"/>
      <c r="FXO137"/>
      <c r="FXQ137"/>
      <c r="FXS137"/>
      <c r="FXU137"/>
      <c r="FXW137"/>
      <c r="FXY137"/>
      <c r="FYA137"/>
      <c r="FYC137"/>
      <c r="FYE137"/>
      <c r="FYG137"/>
      <c r="FYI137"/>
      <c r="FYK137"/>
      <c r="FYM137"/>
      <c r="FYO137"/>
      <c r="FYQ137"/>
      <c r="FYS137"/>
      <c r="FYU137"/>
      <c r="FYW137"/>
      <c r="FYY137"/>
      <c r="FZA137"/>
      <c r="FZC137"/>
      <c r="FZE137"/>
      <c r="FZG137"/>
      <c r="FZI137"/>
      <c r="FZK137"/>
      <c r="FZM137"/>
      <c r="FZO137"/>
      <c r="FZQ137"/>
      <c r="FZS137"/>
      <c r="FZU137"/>
      <c r="FZW137"/>
      <c r="FZY137"/>
      <c r="GAA137"/>
      <c r="GAC137"/>
      <c r="GAE137"/>
      <c r="GAG137"/>
      <c r="GAI137"/>
      <c r="GAK137"/>
      <c r="GAM137"/>
      <c r="GAO137"/>
      <c r="GAQ137"/>
      <c r="GAS137"/>
      <c r="GAU137"/>
      <c r="GAW137"/>
      <c r="GAY137"/>
      <c r="GBA137"/>
      <c r="GBC137"/>
      <c r="GBE137"/>
      <c r="GBG137"/>
      <c r="GBI137"/>
      <c r="GBK137"/>
      <c r="GBM137"/>
      <c r="GBO137"/>
      <c r="GBQ137"/>
      <c r="GBS137"/>
      <c r="GBU137"/>
      <c r="GBW137"/>
      <c r="GBY137"/>
      <c r="GCA137"/>
      <c r="GCC137"/>
      <c r="GCE137"/>
      <c r="GCG137"/>
      <c r="GCI137"/>
      <c r="GCK137"/>
      <c r="GCM137"/>
      <c r="GCO137"/>
      <c r="GCQ137"/>
      <c r="GCS137"/>
      <c r="GCU137"/>
      <c r="GCW137"/>
      <c r="GCY137"/>
      <c r="GDA137"/>
      <c r="GDC137"/>
      <c r="GDE137"/>
      <c r="GDG137"/>
      <c r="GDI137"/>
      <c r="GDK137"/>
      <c r="GDM137"/>
      <c r="GDO137"/>
      <c r="GDQ137"/>
      <c r="GDS137"/>
      <c r="GDU137"/>
      <c r="GDW137"/>
      <c r="GDY137"/>
      <c r="GEA137"/>
      <c r="GEC137"/>
      <c r="GEE137"/>
      <c r="GEG137"/>
      <c r="GEI137"/>
      <c r="GEK137"/>
      <c r="GEM137"/>
      <c r="GEO137"/>
      <c r="GEQ137"/>
      <c r="GES137"/>
      <c r="GEU137"/>
      <c r="GEW137"/>
      <c r="GEY137"/>
      <c r="GFA137"/>
      <c r="GFC137"/>
      <c r="GFE137"/>
      <c r="GFG137"/>
      <c r="GFI137"/>
      <c r="GFK137"/>
      <c r="GFM137"/>
      <c r="GFO137"/>
      <c r="GFQ137"/>
      <c r="GFS137"/>
      <c r="GFU137"/>
      <c r="GFW137"/>
      <c r="GFY137"/>
      <c r="GGA137"/>
      <c r="GGC137"/>
      <c r="GGE137"/>
      <c r="GGG137"/>
      <c r="GGI137"/>
      <c r="GGK137"/>
      <c r="GGM137"/>
      <c r="GGO137"/>
      <c r="GGQ137"/>
      <c r="GGS137"/>
      <c r="GGU137"/>
      <c r="GGW137"/>
      <c r="GGY137"/>
      <c r="GHA137"/>
      <c r="GHC137"/>
      <c r="GHE137"/>
      <c r="GHG137"/>
      <c r="GHI137"/>
      <c r="GHK137"/>
      <c r="GHM137"/>
      <c r="GHO137"/>
      <c r="GHQ137"/>
      <c r="GHS137"/>
      <c r="GHU137"/>
      <c r="GHW137"/>
      <c r="GHY137"/>
      <c r="GIA137"/>
      <c r="GIC137"/>
      <c r="GIE137"/>
      <c r="GIG137"/>
      <c r="GII137"/>
      <c r="GIK137"/>
      <c r="GIM137"/>
      <c r="GIO137"/>
      <c r="GIQ137"/>
      <c r="GIS137"/>
      <c r="GIU137"/>
      <c r="GIW137"/>
      <c r="GIY137"/>
      <c r="GJA137"/>
      <c r="GJC137"/>
      <c r="GJE137"/>
      <c r="GJG137"/>
      <c r="GJI137"/>
      <c r="GJK137"/>
      <c r="GJM137"/>
      <c r="GJO137"/>
      <c r="GJQ137"/>
      <c r="GJS137"/>
      <c r="GJU137"/>
      <c r="GJW137"/>
      <c r="GJY137"/>
      <c r="GKA137"/>
      <c r="GKC137"/>
      <c r="GKE137"/>
      <c r="GKG137"/>
      <c r="GKI137"/>
      <c r="GKK137"/>
      <c r="GKM137"/>
      <c r="GKO137"/>
      <c r="GKQ137"/>
      <c r="GKS137"/>
      <c r="GKU137"/>
      <c r="GKW137"/>
      <c r="GKY137"/>
      <c r="GLA137"/>
      <c r="GLC137"/>
      <c r="GLE137"/>
      <c r="GLG137"/>
      <c r="GLI137"/>
      <c r="GLK137"/>
      <c r="GLM137"/>
      <c r="GLO137"/>
      <c r="GLQ137"/>
      <c r="GLS137"/>
      <c r="GLU137"/>
      <c r="GLW137"/>
      <c r="GLY137"/>
      <c r="GMA137"/>
      <c r="GMC137"/>
      <c r="GME137"/>
      <c r="GMG137"/>
      <c r="GMI137"/>
      <c r="GMK137"/>
      <c r="GMM137"/>
      <c r="GMO137"/>
      <c r="GMQ137"/>
      <c r="GMS137"/>
      <c r="GMU137"/>
      <c r="GMW137"/>
      <c r="GMY137"/>
      <c r="GNA137"/>
      <c r="GNC137"/>
      <c r="GNE137"/>
      <c r="GNG137"/>
      <c r="GNI137"/>
      <c r="GNK137"/>
      <c r="GNM137"/>
      <c r="GNO137"/>
      <c r="GNQ137"/>
      <c r="GNS137"/>
      <c r="GNU137"/>
      <c r="GNW137"/>
      <c r="GNY137"/>
      <c r="GOA137"/>
      <c r="GOC137"/>
      <c r="GOE137"/>
      <c r="GOG137"/>
      <c r="GOI137"/>
      <c r="GOK137"/>
      <c r="GOM137"/>
      <c r="GOO137"/>
      <c r="GOQ137"/>
      <c r="GOS137"/>
      <c r="GOU137"/>
      <c r="GOW137"/>
      <c r="GOY137"/>
      <c r="GPA137"/>
      <c r="GPC137"/>
      <c r="GPE137"/>
      <c r="GPG137"/>
      <c r="GPI137"/>
      <c r="GPK137"/>
      <c r="GPM137"/>
      <c r="GPO137"/>
      <c r="GPQ137"/>
      <c r="GPS137"/>
      <c r="GPU137"/>
      <c r="GPW137"/>
      <c r="GPY137"/>
      <c r="GQA137"/>
      <c r="GQC137"/>
      <c r="GQE137"/>
      <c r="GQG137"/>
      <c r="GQI137"/>
      <c r="GQK137"/>
      <c r="GQM137"/>
      <c r="GQO137"/>
      <c r="GQQ137"/>
      <c r="GQS137"/>
      <c r="GQU137"/>
      <c r="GQW137"/>
      <c r="GQY137"/>
      <c r="GRA137"/>
      <c r="GRC137"/>
      <c r="GRE137"/>
      <c r="GRG137"/>
      <c r="GRI137"/>
      <c r="GRK137"/>
      <c r="GRM137"/>
      <c r="GRO137"/>
      <c r="GRQ137"/>
      <c r="GRS137"/>
      <c r="GRU137"/>
      <c r="GRW137"/>
      <c r="GRY137"/>
      <c r="GSA137"/>
      <c r="GSC137"/>
      <c r="GSE137"/>
      <c r="GSG137"/>
      <c r="GSI137"/>
      <c r="GSK137"/>
      <c r="GSM137"/>
      <c r="GSO137"/>
      <c r="GSQ137"/>
      <c r="GSS137"/>
      <c r="GSU137"/>
      <c r="GSW137"/>
      <c r="GSY137"/>
      <c r="GTA137"/>
      <c r="GTC137"/>
      <c r="GTE137"/>
      <c r="GTG137"/>
      <c r="GTI137"/>
      <c r="GTK137"/>
      <c r="GTM137"/>
      <c r="GTO137"/>
      <c r="GTQ137"/>
      <c r="GTS137"/>
      <c r="GTU137"/>
      <c r="GTW137"/>
      <c r="GTY137"/>
      <c r="GUA137"/>
      <c r="GUC137"/>
      <c r="GUE137"/>
      <c r="GUG137"/>
      <c r="GUI137"/>
      <c r="GUK137"/>
      <c r="GUM137"/>
      <c r="GUO137"/>
      <c r="GUQ137"/>
      <c r="GUS137"/>
      <c r="GUU137"/>
      <c r="GUW137"/>
      <c r="GUY137"/>
      <c r="GVA137"/>
      <c r="GVC137"/>
      <c r="GVE137"/>
      <c r="GVG137"/>
      <c r="GVI137"/>
      <c r="GVK137"/>
      <c r="GVM137"/>
      <c r="GVO137"/>
      <c r="GVQ137"/>
      <c r="GVS137"/>
      <c r="GVU137"/>
      <c r="GVW137"/>
      <c r="GVY137"/>
      <c r="GWA137"/>
      <c r="GWC137"/>
      <c r="GWE137"/>
      <c r="GWG137"/>
      <c r="GWI137"/>
      <c r="GWK137"/>
      <c r="GWM137"/>
      <c r="GWO137"/>
      <c r="GWQ137"/>
      <c r="GWS137"/>
      <c r="GWU137"/>
      <c r="GWW137"/>
      <c r="GWY137"/>
      <c r="GXA137"/>
      <c r="GXC137"/>
      <c r="GXE137"/>
      <c r="GXG137"/>
      <c r="GXI137"/>
      <c r="GXK137"/>
      <c r="GXM137"/>
      <c r="GXO137"/>
      <c r="GXQ137"/>
      <c r="GXS137"/>
      <c r="GXU137"/>
      <c r="GXW137"/>
      <c r="GXY137"/>
      <c r="GYA137"/>
      <c r="GYC137"/>
      <c r="GYE137"/>
      <c r="GYG137"/>
      <c r="GYI137"/>
      <c r="GYK137"/>
      <c r="GYM137"/>
      <c r="GYO137"/>
      <c r="GYQ137"/>
      <c r="GYS137"/>
      <c r="GYU137"/>
      <c r="GYW137"/>
      <c r="GYY137"/>
      <c r="GZA137"/>
      <c r="GZC137"/>
      <c r="GZE137"/>
      <c r="GZG137"/>
      <c r="GZI137"/>
      <c r="GZK137"/>
      <c r="GZM137"/>
      <c r="GZO137"/>
      <c r="GZQ137"/>
      <c r="GZS137"/>
      <c r="GZU137"/>
      <c r="GZW137"/>
      <c r="GZY137"/>
      <c r="HAA137"/>
      <c r="HAC137"/>
      <c r="HAE137"/>
      <c r="HAG137"/>
      <c r="HAI137"/>
      <c r="HAK137"/>
      <c r="HAM137"/>
      <c r="HAO137"/>
      <c r="HAQ137"/>
      <c r="HAS137"/>
      <c r="HAU137"/>
      <c r="HAW137"/>
      <c r="HAY137"/>
      <c r="HBA137"/>
      <c r="HBC137"/>
      <c r="HBE137"/>
      <c r="HBG137"/>
      <c r="HBI137"/>
      <c r="HBK137"/>
      <c r="HBM137"/>
      <c r="HBO137"/>
      <c r="HBQ137"/>
      <c r="HBS137"/>
      <c r="HBU137"/>
      <c r="HBW137"/>
      <c r="HBY137"/>
      <c r="HCA137"/>
      <c r="HCC137"/>
      <c r="HCE137"/>
      <c r="HCG137"/>
      <c r="HCI137"/>
      <c r="HCK137"/>
      <c r="HCM137"/>
      <c r="HCO137"/>
      <c r="HCQ137"/>
      <c r="HCS137"/>
      <c r="HCU137"/>
      <c r="HCW137"/>
      <c r="HCY137"/>
      <c r="HDA137"/>
      <c r="HDC137"/>
      <c r="HDE137"/>
      <c r="HDG137"/>
      <c r="HDI137"/>
      <c r="HDK137"/>
      <c r="HDM137"/>
      <c r="HDO137"/>
      <c r="HDQ137"/>
      <c r="HDS137"/>
      <c r="HDU137"/>
      <c r="HDW137"/>
      <c r="HDY137"/>
      <c r="HEA137"/>
      <c r="HEC137"/>
      <c r="HEE137"/>
      <c r="HEG137"/>
      <c r="HEI137"/>
      <c r="HEK137"/>
      <c r="HEM137"/>
      <c r="HEO137"/>
      <c r="HEQ137"/>
      <c r="HES137"/>
      <c r="HEU137"/>
      <c r="HEW137"/>
      <c r="HEY137"/>
      <c r="HFA137"/>
      <c r="HFC137"/>
      <c r="HFE137"/>
      <c r="HFG137"/>
      <c r="HFI137"/>
      <c r="HFK137"/>
      <c r="HFM137"/>
      <c r="HFO137"/>
      <c r="HFQ137"/>
      <c r="HFS137"/>
      <c r="HFU137"/>
      <c r="HFW137"/>
      <c r="HFY137"/>
      <c r="HGA137"/>
      <c r="HGC137"/>
      <c r="HGE137"/>
      <c r="HGG137"/>
      <c r="HGI137"/>
      <c r="HGK137"/>
      <c r="HGM137"/>
      <c r="HGO137"/>
      <c r="HGQ137"/>
      <c r="HGS137"/>
      <c r="HGU137"/>
      <c r="HGW137"/>
      <c r="HGY137"/>
      <c r="HHA137"/>
      <c r="HHC137"/>
      <c r="HHE137"/>
      <c r="HHG137"/>
      <c r="HHI137"/>
      <c r="HHK137"/>
      <c r="HHM137"/>
      <c r="HHO137"/>
      <c r="HHQ137"/>
      <c r="HHS137"/>
      <c r="HHU137"/>
      <c r="HHW137"/>
      <c r="HHY137"/>
      <c r="HIA137"/>
      <c r="HIC137"/>
      <c r="HIE137"/>
      <c r="HIG137"/>
      <c r="HII137"/>
      <c r="HIK137"/>
      <c r="HIM137"/>
      <c r="HIO137"/>
      <c r="HIQ137"/>
      <c r="HIS137"/>
      <c r="HIU137"/>
      <c r="HIW137"/>
      <c r="HIY137"/>
      <c r="HJA137"/>
      <c r="HJC137"/>
      <c r="HJE137"/>
      <c r="HJG137"/>
      <c r="HJI137"/>
      <c r="HJK137"/>
      <c r="HJM137"/>
      <c r="HJO137"/>
      <c r="HJQ137"/>
      <c r="HJS137"/>
      <c r="HJU137"/>
      <c r="HJW137"/>
      <c r="HJY137"/>
      <c r="HKA137"/>
      <c r="HKC137"/>
      <c r="HKE137"/>
      <c r="HKG137"/>
      <c r="HKI137"/>
      <c r="HKK137"/>
      <c r="HKM137"/>
      <c r="HKO137"/>
      <c r="HKQ137"/>
      <c r="HKS137"/>
      <c r="HKU137"/>
      <c r="HKW137"/>
      <c r="HKY137"/>
      <c r="HLA137"/>
      <c r="HLC137"/>
      <c r="HLE137"/>
      <c r="HLG137"/>
      <c r="HLI137"/>
      <c r="HLK137"/>
      <c r="HLM137"/>
      <c r="HLO137"/>
      <c r="HLQ137"/>
      <c r="HLS137"/>
      <c r="HLU137"/>
      <c r="HLW137"/>
      <c r="HLY137"/>
      <c r="HMA137"/>
      <c r="HMC137"/>
      <c r="HME137"/>
      <c r="HMG137"/>
      <c r="HMI137"/>
      <c r="HMK137"/>
      <c r="HMM137"/>
      <c r="HMO137"/>
      <c r="HMQ137"/>
      <c r="HMS137"/>
      <c r="HMU137"/>
      <c r="HMW137"/>
      <c r="HMY137"/>
      <c r="HNA137"/>
      <c r="HNC137"/>
      <c r="HNE137"/>
      <c r="HNG137"/>
      <c r="HNI137"/>
      <c r="HNK137"/>
      <c r="HNM137"/>
      <c r="HNO137"/>
      <c r="HNQ137"/>
      <c r="HNS137"/>
      <c r="HNU137"/>
      <c r="HNW137"/>
      <c r="HNY137"/>
      <c r="HOA137"/>
      <c r="HOC137"/>
      <c r="HOE137"/>
      <c r="HOG137"/>
      <c r="HOI137"/>
      <c r="HOK137"/>
      <c r="HOM137"/>
      <c r="HOO137"/>
      <c r="HOQ137"/>
      <c r="HOS137"/>
      <c r="HOU137"/>
      <c r="HOW137"/>
      <c r="HOY137"/>
      <c r="HPA137"/>
      <c r="HPC137"/>
      <c r="HPE137"/>
      <c r="HPG137"/>
      <c r="HPI137"/>
      <c r="HPK137"/>
      <c r="HPM137"/>
      <c r="HPO137"/>
      <c r="HPQ137"/>
      <c r="HPS137"/>
      <c r="HPU137"/>
      <c r="HPW137"/>
      <c r="HPY137"/>
      <c r="HQA137"/>
      <c r="HQC137"/>
      <c r="HQE137"/>
      <c r="HQG137"/>
      <c r="HQI137"/>
      <c r="HQK137"/>
      <c r="HQM137"/>
      <c r="HQO137"/>
      <c r="HQQ137"/>
      <c r="HQS137"/>
      <c r="HQU137"/>
      <c r="HQW137"/>
      <c r="HQY137"/>
      <c r="HRA137"/>
      <c r="HRC137"/>
      <c r="HRE137"/>
      <c r="HRG137"/>
      <c r="HRI137"/>
      <c r="HRK137"/>
      <c r="HRM137"/>
      <c r="HRO137"/>
      <c r="HRQ137"/>
      <c r="HRS137"/>
      <c r="HRU137"/>
      <c r="HRW137"/>
      <c r="HRY137"/>
      <c r="HSA137"/>
      <c r="HSC137"/>
      <c r="HSE137"/>
      <c r="HSG137"/>
      <c r="HSI137"/>
      <c r="HSK137"/>
      <c r="HSM137"/>
      <c r="HSO137"/>
      <c r="HSQ137"/>
      <c r="HSS137"/>
      <c r="HSU137"/>
      <c r="HSW137"/>
      <c r="HSY137"/>
      <c r="HTA137"/>
      <c r="HTC137"/>
      <c r="HTE137"/>
      <c r="HTG137"/>
      <c r="HTI137"/>
      <c r="HTK137"/>
      <c r="HTM137"/>
      <c r="HTO137"/>
      <c r="HTQ137"/>
      <c r="HTS137"/>
      <c r="HTU137"/>
      <c r="HTW137"/>
      <c r="HTY137"/>
      <c r="HUA137"/>
      <c r="HUC137"/>
      <c r="HUE137"/>
      <c r="HUG137"/>
      <c r="HUI137"/>
      <c r="HUK137"/>
      <c r="HUM137"/>
      <c r="HUO137"/>
      <c r="HUQ137"/>
      <c r="HUS137"/>
      <c r="HUU137"/>
      <c r="HUW137"/>
      <c r="HUY137"/>
      <c r="HVA137"/>
      <c r="HVC137"/>
      <c r="HVE137"/>
      <c r="HVG137"/>
      <c r="HVI137"/>
      <c r="HVK137"/>
      <c r="HVM137"/>
      <c r="HVO137"/>
      <c r="HVQ137"/>
      <c r="HVS137"/>
      <c r="HVU137"/>
      <c r="HVW137"/>
      <c r="HVY137"/>
      <c r="HWA137"/>
      <c r="HWC137"/>
      <c r="HWE137"/>
      <c r="HWG137"/>
      <c r="HWI137"/>
      <c r="HWK137"/>
      <c r="HWM137"/>
      <c r="HWO137"/>
      <c r="HWQ137"/>
      <c r="HWS137"/>
      <c r="HWU137"/>
      <c r="HWW137"/>
      <c r="HWY137"/>
      <c r="HXA137"/>
      <c r="HXC137"/>
      <c r="HXE137"/>
      <c r="HXG137"/>
      <c r="HXI137"/>
      <c r="HXK137"/>
      <c r="HXM137"/>
      <c r="HXO137"/>
      <c r="HXQ137"/>
      <c r="HXS137"/>
      <c r="HXU137"/>
      <c r="HXW137"/>
      <c r="HXY137"/>
      <c r="HYA137"/>
      <c r="HYC137"/>
      <c r="HYE137"/>
      <c r="HYG137"/>
      <c r="HYI137"/>
      <c r="HYK137"/>
      <c r="HYM137"/>
      <c r="HYO137"/>
      <c r="HYQ137"/>
      <c r="HYS137"/>
      <c r="HYU137"/>
      <c r="HYW137"/>
      <c r="HYY137"/>
      <c r="HZA137"/>
      <c r="HZC137"/>
      <c r="HZE137"/>
      <c r="HZG137"/>
      <c r="HZI137"/>
      <c r="HZK137"/>
      <c r="HZM137"/>
      <c r="HZO137"/>
      <c r="HZQ137"/>
      <c r="HZS137"/>
      <c r="HZU137"/>
      <c r="HZW137"/>
      <c r="HZY137"/>
      <c r="IAA137"/>
      <c r="IAC137"/>
      <c r="IAE137"/>
      <c r="IAG137"/>
      <c r="IAI137"/>
      <c r="IAK137"/>
      <c r="IAM137"/>
      <c r="IAO137"/>
      <c r="IAQ137"/>
      <c r="IAS137"/>
      <c r="IAU137"/>
      <c r="IAW137"/>
      <c r="IAY137"/>
      <c r="IBA137"/>
      <c r="IBC137"/>
      <c r="IBE137"/>
      <c r="IBG137"/>
      <c r="IBI137"/>
      <c r="IBK137"/>
      <c r="IBM137"/>
      <c r="IBO137"/>
      <c r="IBQ137"/>
      <c r="IBS137"/>
      <c r="IBU137"/>
      <c r="IBW137"/>
      <c r="IBY137"/>
      <c r="ICA137"/>
      <c r="ICC137"/>
      <c r="ICE137"/>
      <c r="ICG137"/>
      <c r="ICI137"/>
      <c r="ICK137"/>
      <c r="ICM137"/>
      <c r="ICO137"/>
      <c r="ICQ137"/>
      <c r="ICS137"/>
      <c r="ICU137"/>
      <c r="ICW137"/>
      <c r="ICY137"/>
      <c r="IDA137"/>
      <c r="IDC137"/>
      <c r="IDE137"/>
      <c r="IDG137"/>
      <c r="IDI137"/>
      <c r="IDK137"/>
      <c r="IDM137"/>
      <c r="IDO137"/>
      <c r="IDQ137"/>
      <c r="IDS137"/>
      <c r="IDU137"/>
      <c r="IDW137"/>
      <c r="IDY137"/>
      <c r="IEA137"/>
      <c r="IEC137"/>
      <c r="IEE137"/>
      <c r="IEG137"/>
      <c r="IEI137"/>
      <c r="IEK137"/>
      <c r="IEM137"/>
      <c r="IEO137"/>
      <c r="IEQ137"/>
      <c r="IES137"/>
      <c r="IEU137"/>
      <c r="IEW137"/>
      <c r="IEY137"/>
      <c r="IFA137"/>
      <c r="IFC137"/>
      <c r="IFE137"/>
      <c r="IFG137"/>
      <c r="IFI137"/>
      <c r="IFK137"/>
      <c r="IFM137"/>
      <c r="IFO137"/>
      <c r="IFQ137"/>
      <c r="IFS137"/>
      <c r="IFU137"/>
      <c r="IFW137"/>
      <c r="IFY137"/>
      <c r="IGA137"/>
      <c r="IGC137"/>
      <c r="IGE137"/>
      <c r="IGG137"/>
      <c r="IGI137"/>
      <c r="IGK137"/>
      <c r="IGM137"/>
      <c r="IGO137"/>
      <c r="IGQ137"/>
      <c r="IGS137"/>
      <c r="IGU137"/>
      <c r="IGW137"/>
      <c r="IGY137"/>
      <c r="IHA137"/>
      <c r="IHC137"/>
      <c r="IHE137"/>
      <c r="IHG137"/>
      <c r="IHI137"/>
      <c r="IHK137"/>
      <c r="IHM137"/>
      <c r="IHO137"/>
      <c r="IHQ137"/>
      <c r="IHS137"/>
      <c r="IHU137"/>
      <c r="IHW137"/>
      <c r="IHY137"/>
      <c r="IIA137"/>
      <c r="IIC137"/>
      <c r="IIE137"/>
      <c r="IIG137"/>
      <c r="III137"/>
      <c r="IIK137"/>
      <c r="IIM137"/>
      <c r="IIO137"/>
      <c r="IIQ137"/>
      <c r="IIS137"/>
      <c r="IIU137"/>
      <c r="IIW137"/>
      <c r="IIY137"/>
      <c r="IJA137"/>
      <c r="IJC137"/>
      <c r="IJE137"/>
      <c r="IJG137"/>
      <c r="IJI137"/>
      <c r="IJK137"/>
      <c r="IJM137"/>
      <c r="IJO137"/>
      <c r="IJQ137"/>
      <c r="IJS137"/>
      <c r="IJU137"/>
      <c r="IJW137"/>
      <c r="IJY137"/>
      <c r="IKA137"/>
      <c r="IKC137"/>
      <c r="IKE137"/>
      <c r="IKG137"/>
      <c r="IKI137"/>
      <c r="IKK137"/>
      <c r="IKM137"/>
      <c r="IKO137"/>
      <c r="IKQ137"/>
      <c r="IKS137"/>
      <c r="IKU137"/>
      <c r="IKW137"/>
      <c r="IKY137"/>
      <c r="ILA137"/>
      <c r="ILC137"/>
      <c r="ILE137"/>
      <c r="ILG137"/>
      <c r="ILI137"/>
      <c r="ILK137"/>
      <c r="ILM137"/>
      <c r="ILO137"/>
      <c r="ILQ137"/>
      <c r="ILS137"/>
      <c r="ILU137"/>
      <c r="ILW137"/>
      <c r="ILY137"/>
      <c r="IMA137"/>
      <c r="IMC137"/>
      <c r="IME137"/>
      <c r="IMG137"/>
      <c r="IMI137"/>
      <c r="IMK137"/>
      <c r="IMM137"/>
      <c r="IMO137"/>
      <c r="IMQ137"/>
      <c r="IMS137"/>
      <c r="IMU137"/>
      <c r="IMW137"/>
      <c r="IMY137"/>
      <c r="INA137"/>
      <c r="INC137"/>
      <c r="INE137"/>
      <c r="ING137"/>
      <c r="INI137"/>
      <c r="INK137"/>
      <c r="INM137"/>
      <c r="INO137"/>
      <c r="INQ137"/>
      <c r="INS137"/>
      <c r="INU137"/>
      <c r="INW137"/>
      <c r="INY137"/>
      <c r="IOA137"/>
      <c r="IOC137"/>
      <c r="IOE137"/>
      <c r="IOG137"/>
      <c r="IOI137"/>
      <c r="IOK137"/>
      <c r="IOM137"/>
      <c r="IOO137"/>
      <c r="IOQ137"/>
      <c r="IOS137"/>
      <c r="IOU137"/>
      <c r="IOW137"/>
      <c r="IOY137"/>
      <c r="IPA137"/>
      <c r="IPC137"/>
      <c r="IPE137"/>
      <c r="IPG137"/>
      <c r="IPI137"/>
      <c r="IPK137"/>
      <c r="IPM137"/>
      <c r="IPO137"/>
      <c r="IPQ137"/>
      <c r="IPS137"/>
      <c r="IPU137"/>
      <c r="IPW137"/>
      <c r="IPY137"/>
      <c r="IQA137"/>
      <c r="IQC137"/>
      <c r="IQE137"/>
      <c r="IQG137"/>
      <c r="IQI137"/>
      <c r="IQK137"/>
      <c r="IQM137"/>
      <c r="IQO137"/>
      <c r="IQQ137"/>
      <c r="IQS137"/>
      <c r="IQU137"/>
      <c r="IQW137"/>
      <c r="IQY137"/>
      <c r="IRA137"/>
      <c r="IRC137"/>
      <c r="IRE137"/>
      <c r="IRG137"/>
      <c r="IRI137"/>
      <c r="IRK137"/>
      <c r="IRM137"/>
      <c r="IRO137"/>
      <c r="IRQ137"/>
      <c r="IRS137"/>
      <c r="IRU137"/>
      <c r="IRW137"/>
      <c r="IRY137"/>
      <c r="ISA137"/>
      <c r="ISC137"/>
      <c r="ISE137"/>
      <c r="ISG137"/>
      <c r="ISI137"/>
      <c r="ISK137"/>
      <c r="ISM137"/>
      <c r="ISO137"/>
      <c r="ISQ137"/>
      <c r="ISS137"/>
      <c r="ISU137"/>
      <c r="ISW137"/>
      <c r="ISY137"/>
      <c r="ITA137"/>
      <c r="ITC137"/>
      <c r="ITE137"/>
      <c r="ITG137"/>
      <c r="ITI137"/>
      <c r="ITK137"/>
      <c r="ITM137"/>
      <c r="ITO137"/>
      <c r="ITQ137"/>
      <c r="ITS137"/>
      <c r="ITU137"/>
      <c r="ITW137"/>
      <c r="ITY137"/>
      <c r="IUA137"/>
      <c r="IUC137"/>
      <c r="IUE137"/>
      <c r="IUG137"/>
      <c r="IUI137"/>
      <c r="IUK137"/>
      <c r="IUM137"/>
      <c r="IUO137"/>
      <c r="IUQ137"/>
      <c r="IUS137"/>
      <c r="IUU137"/>
      <c r="IUW137"/>
      <c r="IUY137"/>
      <c r="IVA137"/>
      <c r="IVC137"/>
      <c r="IVE137"/>
      <c r="IVG137"/>
      <c r="IVI137"/>
      <c r="IVK137"/>
      <c r="IVM137"/>
      <c r="IVO137"/>
      <c r="IVQ137"/>
      <c r="IVS137"/>
      <c r="IVU137"/>
      <c r="IVW137"/>
      <c r="IVY137"/>
      <c r="IWA137"/>
      <c r="IWC137"/>
      <c r="IWE137"/>
      <c r="IWG137"/>
      <c r="IWI137"/>
      <c r="IWK137"/>
      <c r="IWM137"/>
      <c r="IWO137"/>
      <c r="IWQ137"/>
      <c r="IWS137"/>
      <c r="IWU137"/>
      <c r="IWW137"/>
      <c r="IWY137"/>
      <c r="IXA137"/>
      <c r="IXC137"/>
      <c r="IXE137"/>
      <c r="IXG137"/>
      <c r="IXI137"/>
      <c r="IXK137"/>
      <c r="IXM137"/>
      <c r="IXO137"/>
      <c r="IXQ137"/>
      <c r="IXS137"/>
      <c r="IXU137"/>
      <c r="IXW137"/>
      <c r="IXY137"/>
      <c r="IYA137"/>
      <c r="IYC137"/>
      <c r="IYE137"/>
      <c r="IYG137"/>
      <c r="IYI137"/>
      <c r="IYK137"/>
      <c r="IYM137"/>
      <c r="IYO137"/>
      <c r="IYQ137"/>
      <c r="IYS137"/>
      <c r="IYU137"/>
      <c r="IYW137"/>
      <c r="IYY137"/>
      <c r="IZA137"/>
      <c r="IZC137"/>
      <c r="IZE137"/>
      <c r="IZG137"/>
      <c r="IZI137"/>
      <c r="IZK137"/>
      <c r="IZM137"/>
      <c r="IZO137"/>
      <c r="IZQ137"/>
      <c r="IZS137"/>
      <c r="IZU137"/>
      <c r="IZW137"/>
      <c r="IZY137"/>
      <c r="JAA137"/>
      <c r="JAC137"/>
      <c r="JAE137"/>
      <c r="JAG137"/>
      <c r="JAI137"/>
      <c r="JAK137"/>
      <c r="JAM137"/>
      <c r="JAO137"/>
      <c r="JAQ137"/>
      <c r="JAS137"/>
      <c r="JAU137"/>
      <c r="JAW137"/>
      <c r="JAY137"/>
      <c r="JBA137"/>
      <c r="JBC137"/>
      <c r="JBE137"/>
      <c r="JBG137"/>
      <c r="JBI137"/>
      <c r="JBK137"/>
      <c r="JBM137"/>
      <c r="JBO137"/>
      <c r="JBQ137"/>
      <c r="JBS137"/>
      <c r="JBU137"/>
      <c r="JBW137"/>
      <c r="JBY137"/>
      <c r="JCA137"/>
      <c r="JCC137"/>
      <c r="JCE137"/>
      <c r="JCG137"/>
      <c r="JCI137"/>
      <c r="JCK137"/>
      <c r="JCM137"/>
      <c r="JCO137"/>
      <c r="JCQ137"/>
      <c r="JCS137"/>
      <c r="JCU137"/>
      <c r="JCW137"/>
      <c r="JCY137"/>
      <c r="JDA137"/>
      <c r="JDC137"/>
      <c r="JDE137"/>
      <c r="JDG137"/>
      <c r="JDI137"/>
      <c r="JDK137"/>
      <c r="JDM137"/>
      <c r="JDO137"/>
      <c r="JDQ137"/>
      <c r="JDS137"/>
      <c r="JDU137"/>
      <c r="JDW137"/>
      <c r="JDY137"/>
      <c r="JEA137"/>
      <c r="JEC137"/>
      <c r="JEE137"/>
      <c r="JEG137"/>
      <c r="JEI137"/>
      <c r="JEK137"/>
      <c r="JEM137"/>
      <c r="JEO137"/>
      <c r="JEQ137"/>
      <c r="JES137"/>
      <c r="JEU137"/>
      <c r="JEW137"/>
      <c r="JEY137"/>
      <c r="JFA137"/>
      <c r="JFC137"/>
      <c r="JFE137"/>
      <c r="JFG137"/>
      <c r="JFI137"/>
      <c r="JFK137"/>
      <c r="JFM137"/>
      <c r="JFO137"/>
      <c r="JFQ137"/>
      <c r="JFS137"/>
      <c r="JFU137"/>
      <c r="JFW137"/>
      <c r="JFY137"/>
      <c r="JGA137"/>
      <c r="JGC137"/>
      <c r="JGE137"/>
      <c r="JGG137"/>
      <c r="JGI137"/>
      <c r="JGK137"/>
      <c r="JGM137"/>
      <c r="JGO137"/>
      <c r="JGQ137"/>
      <c r="JGS137"/>
      <c r="JGU137"/>
      <c r="JGW137"/>
      <c r="JGY137"/>
      <c r="JHA137"/>
      <c r="JHC137"/>
      <c r="JHE137"/>
      <c r="JHG137"/>
      <c r="JHI137"/>
      <c r="JHK137"/>
      <c r="JHM137"/>
      <c r="JHO137"/>
      <c r="JHQ137"/>
      <c r="JHS137"/>
      <c r="JHU137"/>
      <c r="JHW137"/>
      <c r="JHY137"/>
      <c r="JIA137"/>
      <c r="JIC137"/>
      <c r="JIE137"/>
      <c r="JIG137"/>
      <c r="JII137"/>
      <c r="JIK137"/>
      <c r="JIM137"/>
      <c r="JIO137"/>
      <c r="JIQ137"/>
      <c r="JIS137"/>
      <c r="JIU137"/>
      <c r="JIW137"/>
      <c r="JIY137"/>
      <c r="JJA137"/>
      <c r="JJC137"/>
      <c r="JJE137"/>
      <c r="JJG137"/>
      <c r="JJI137"/>
      <c r="JJK137"/>
      <c r="JJM137"/>
      <c r="JJO137"/>
      <c r="JJQ137"/>
      <c r="JJS137"/>
      <c r="JJU137"/>
      <c r="JJW137"/>
      <c r="JJY137"/>
      <c r="JKA137"/>
      <c r="JKC137"/>
      <c r="JKE137"/>
      <c r="JKG137"/>
      <c r="JKI137"/>
      <c r="JKK137"/>
      <c r="JKM137"/>
      <c r="JKO137"/>
      <c r="JKQ137"/>
      <c r="JKS137"/>
      <c r="JKU137"/>
      <c r="JKW137"/>
      <c r="JKY137"/>
      <c r="JLA137"/>
      <c r="JLC137"/>
      <c r="JLE137"/>
      <c r="JLG137"/>
      <c r="JLI137"/>
      <c r="JLK137"/>
      <c r="JLM137"/>
      <c r="JLO137"/>
      <c r="JLQ137"/>
      <c r="JLS137"/>
      <c r="JLU137"/>
      <c r="JLW137"/>
      <c r="JLY137"/>
      <c r="JMA137"/>
      <c r="JMC137"/>
      <c r="JME137"/>
      <c r="JMG137"/>
      <c r="JMI137"/>
      <c r="JMK137"/>
      <c r="JMM137"/>
      <c r="JMO137"/>
      <c r="JMQ137"/>
      <c r="JMS137"/>
      <c r="JMU137"/>
      <c r="JMW137"/>
      <c r="JMY137"/>
      <c r="JNA137"/>
      <c r="JNC137"/>
      <c r="JNE137"/>
      <c r="JNG137"/>
      <c r="JNI137"/>
      <c r="JNK137"/>
      <c r="JNM137"/>
      <c r="JNO137"/>
      <c r="JNQ137"/>
      <c r="JNS137"/>
      <c r="JNU137"/>
      <c r="JNW137"/>
      <c r="JNY137"/>
      <c r="JOA137"/>
      <c r="JOC137"/>
      <c r="JOE137"/>
      <c r="JOG137"/>
      <c r="JOI137"/>
      <c r="JOK137"/>
      <c r="JOM137"/>
      <c r="JOO137"/>
      <c r="JOQ137"/>
      <c r="JOS137"/>
      <c r="JOU137"/>
      <c r="JOW137"/>
      <c r="JOY137"/>
      <c r="JPA137"/>
      <c r="JPC137"/>
      <c r="JPE137"/>
      <c r="JPG137"/>
      <c r="JPI137"/>
      <c r="JPK137"/>
      <c r="JPM137"/>
      <c r="JPO137"/>
      <c r="JPQ137"/>
      <c r="JPS137"/>
      <c r="JPU137"/>
      <c r="JPW137"/>
      <c r="JPY137"/>
      <c r="JQA137"/>
      <c r="JQC137"/>
      <c r="JQE137"/>
      <c r="JQG137"/>
      <c r="JQI137"/>
      <c r="JQK137"/>
      <c r="JQM137"/>
      <c r="JQO137"/>
      <c r="JQQ137"/>
      <c r="JQS137"/>
      <c r="JQU137"/>
      <c r="JQW137"/>
      <c r="JQY137"/>
      <c r="JRA137"/>
      <c r="JRC137"/>
      <c r="JRE137"/>
      <c r="JRG137"/>
      <c r="JRI137"/>
      <c r="JRK137"/>
      <c r="JRM137"/>
      <c r="JRO137"/>
      <c r="JRQ137"/>
      <c r="JRS137"/>
      <c r="JRU137"/>
      <c r="JRW137"/>
      <c r="JRY137"/>
      <c r="JSA137"/>
      <c r="JSC137"/>
      <c r="JSE137"/>
      <c r="JSG137"/>
      <c r="JSI137"/>
      <c r="JSK137"/>
      <c r="JSM137"/>
      <c r="JSO137"/>
      <c r="JSQ137"/>
      <c r="JSS137"/>
      <c r="JSU137"/>
      <c r="JSW137"/>
      <c r="JSY137"/>
      <c r="JTA137"/>
      <c r="JTC137"/>
      <c r="JTE137"/>
      <c r="JTG137"/>
      <c r="JTI137"/>
      <c r="JTK137"/>
      <c r="JTM137"/>
      <c r="JTO137"/>
      <c r="JTQ137"/>
      <c r="JTS137"/>
      <c r="JTU137"/>
      <c r="JTW137"/>
      <c r="JTY137"/>
      <c r="JUA137"/>
      <c r="JUC137"/>
      <c r="JUE137"/>
      <c r="JUG137"/>
      <c r="JUI137"/>
      <c r="JUK137"/>
      <c r="JUM137"/>
      <c r="JUO137"/>
      <c r="JUQ137"/>
      <c r="JUS137"/>
      <c r="JUU137"/>
      <c r="JUW137"/>
      <c r="JUY137"/>
      <c r="JVA137"/>
      <c r="JVC137"/>
      <c r="JVE137"/>
      <c r="JVG137"/>
      <c r="JVI137"/>
      <c r="JVK137"/>
      <c r="JVM137"/>
      <c r="JVO137"/>
      <c r="JVQ137"/>
      <c r="JVS137"/>
      <c r="JVU137"/>
      <c r="JVW137"/>
      <c r="JVY137"/>
      <c r="JWA137"/>
      <c r="JWC137"/>
      <c r="JWE137"/>
      <c r="JWG137"/>
      <c r="JWI137"/>
      <c r="JWK137"/>
      <c r="JWM137"/>
      <c r="JWO137"/>
      <c r="JWQ137"/>
      <c r="JWS137"/>
      <c r="JWU137"/>
      <c r="JWW137"/>
      <c r="JWY137"/>
      <c r="JXA137"/>
      <c r="JXC137"/>
      <c r="JXE137"/>
      <c r="JXG137"/>
      <c r="JXI137"/>
      <c r="JXK137"/>
      <c r="JXM137"/>
      <c r="JXO137"/>
      <c r="JXQ137"/>
      <c r="JXS137"/>
      <c r="JXU137"/>
      <c r="JXW137"/>
      <c r="JXY137"/>
      <c r="JYA137"/>
      <c r="JYC137"/>
      <c r="JYE137"/>
      <c r="JYG137"/>
      <c r="JYI137"/>
      <c r="JYK137"/>
      <c r="JYM137"/>
      <c r="JYO137"/>
      <c r="JYQ137"/>
      <c r="JYS137"/>
      <c r="JYU137"/>
      <c r="JYW137"/>
      <c r="JYY137"/>
      <c r="JZA137"/>
      <c r="JZC137"/>
      <c r="JZE137"/>
      <c r="JZG137"/>
      <c r="JZI137"/>
      <c r="JZK137"/>
      <c r="JZM137"/>
      <c r="JZO137"/>
      <c r="JZQ137"/>
      <c r="JZS137"/>
      <c r="JZU137"/>
      <c r="JZW137"/>
      <c r="JZY137"/>
      <c r="KAA137"/>
      <c r="KAC137"/>
      <c r="KAE137"/>
      <c r="KAG137"/>
      <c r="KAI137"/>
      <c r="KAK137"/>
      <c r="KAM137"/>
      <c r="KAO137"/>
      <c r="KAQ137"/>
      <c r="KAS137"/>
      <c r="KAU137"/>
      <c r="KAW137"/>
      <c r="KAY137"/>
      <c r="KBA137"/>
      <c r="KBC137"/>
      <c r="KBE137"/>
      <c r="KBG137"/>
      <c r="KBI137"/>
      <c r="KBK137"/>
      <c r="KBM137"/>
      <c r="KBO137"/>
      <c r="KBQ137"/>
      <c r="KBS137"/>
      <c r="KBU137"/>
      <c r="KBW137"/>
      <c r="KBY137"/>
      <c r="KCA137"/>
      <c r="KCC137"/>
      <c r="KCE137"/>
      <c r="KCG137"/>
      <c r="KCI137"/>
      <c r="KCK137"/>
      <c r="KCM137"/>
      <c r="KCO137"/>
      <c r="KCQ137"/>
      <c r="KCS137"/>
      <c r="KCU137"/>
      <c r="KCW137"/>
      <c r="KCY137"/>
      <c r="KDA137"/>
      <c r="KDC137"/>
      <c r="KDE137"/>
      <c r="KDG137"/>
      <c r="KDI137"/>
      <c r="KDK137"/>
      <c r="KDM137"/>
      <c r="KDO137"/>
      <c r="KDQ137"/>
      <c r="KDS137"/>
      <c r="KDU137"/>
      <c r="KDW137"/>
      <c r="KDY137"/>
      <c r="KEA137"/>
      <c r="KEC137"/>
      <c r="KEE137"/>
      <c r="KEG137"/>
      <c r="KEI137"/>
      <c r="KEK137"/>
      <c r="KEM137"/>
      <c r="KEO137"/>
      <c r="KEQ137"/>
      <c r="KES137"/>
      <c r="KEU137"/>
      <c r="KEW137"/>
      <c r="KEY137"/>
      <c r="KFA137"/>
      <c r="KFC137"/>
      <c r="KFE137"/>
      <c r="KFG137"/>
      <c r="KFI137"/>
      <c r="KFK137"/>
      <c r="KFM137"/>
      <c r="KFO137"/>
      <c r="KFQ137"/>
      <c r="KFS137"/>
      <c r="KFU137"/>
      <c r="KFW137"/>
      <c r="KFY137"/>
      <c r="KGA137"/>
      <c r="KGC137"/>
      <c r="KGE137"/>
      <c r="KGG137"/>
      <c r="KGI137"/>
      <c r="KGK137"/>
      <c r="KGM137"/>
      <c r="KGO137"/>
      <c r="KGQ137"/>
      <c r="KGS137"/>
      <c r="KGU137"/>
      <c r="KGW137"/>
      <c r="KGY137"/>
      <c r="KHA137"/>
      <c r="KHC137"/>
      <c r="KHE137"/>
      <c r="KHG137"/>
      <c r="KHI137"/>
      <c r="KHK137"/>
      <c r="KHM137"/>
      <c r="KHO137"/>
      <c r="KHQ137"/>
      <c r="KHS137"/>
      <c r="KHU137"/>
      <c r="KHW137"/>
      <c r="KHY137"/>
      <c r="KIA137"/>
      <c r="KIC137"/>
      <c r="KIE137"/>
      <c r="KIG137"/>
      <c r="KII137"/>
      <c r="KIK137"/>
      <c r="KIM137"/>
      <c r="KIO137"/>
      <c r="KIQ137"/>
      <c r="KIS137"/>
      <c r="KIU137"/>
      <c r="KIW137"/>
      <c r="KIY137"/>
      <c r="KJA137"/>
      <c r="KJC137"/>
      <c r="KJE137"/>
      <c r="KJG137"/>
      <c r="KJI137"/>
      <c r="KJK137"/>
      <c r="KJM137"/>
      <c r="KJO137"/>
      <c r="KJQ137"/>
      <c r="KJS137"/>
      <c r="KJU137"/>
      <c r="KJW137"/>
      <c r="KJY137"/>
      <c r="KKA137"/>
      <c r="KKC137"/>
      <c r="KKE137"/>
      <c r="KKG137"/>
      <c r="KKI137"/>
      <c r="KKK137"/>
      <c r="KKM137"/>
      <c r="KKO137"/>
      <c r="KKQ137"/>
      <c r="KKS137"/>
      <c r="KKU137"/>
      <c r="KKW137"/>
      <c r="KKY137"/>
      <c r="KLA137"/>
      <c r="KLC137"/>
      <c r="KLE137"/>
      <c r="KLG137"/>
      <c r="KLI137"/>
      <c r="KLK137"/>
      <c r="KLM137"/>
      <c r="KLO137"/>
      <c r="KLQ137"/>
      <c r="KLS137"/>
      <c r="KLU137"/>
      <c r="KLW137"/>
      <c r="KLY137"/>
      <c r="KMA137"/>
      <c r="KMC137"/>
      <c r="KME137"/>
      <c r="KMG137"/>
      <c r="KMI137"/>
      <c r="KMK137"/>
      <c r="KMM137"/>
      <c r="KMO137"/>
      <c r="KMQ137"/>
      <c r="KMS137"/>
      <c r="KMU137"/>
      <c r="KMW137"/>
      <c r="KMY137"/>
      <c r="KNA137"/>
      <c r="KNC137"/>
      <c r="KNE137"/>
      <c r="KNG137"/>
      <c r="KNI137"/>
      <c r="KNK137"/>
      <c r="KNM137"/>
      <c r="KNO137"/>
      <c r="KNQ137"/>
      <c r="KNS137"/>
      <c r="KNU137"/>
      <c r="KNW137"/>
      <c r="KNY137"/>
      <c r="KOA137"/>
      <c r="KOC137"/>
      <c r="KOE137"/>
      <c r="KOG137"/>
      <c r="KOI137"/>
      <c r="KOK137"/>
      <c r="KOM137"/>
      <c r="KOO137"/>
      <c r="KOQ137"/>
      <c r="KOS137"/>
      <c r="KOU137"/>
      <c r="KOW137"/>
      <c r="KOY137"/>
      <c r="KPA137"/>
      <c r="KPC137"/>
      <c r="KPE137"/>
      <c r="KPG137"/>
      <c r="KPI137"/>
      <c r="KPK137"/>
      <c r="KPM137"/>
      <c r="KPO137"/>
      <c r="KPQ137"/>
      <c r="KPS137"/>
      <c r="KPU137"/>
      <c r="KPW137"/>
      <c r="KPY137"/>
      <c r="KQA137"/>
      <c r="KQC137"/>
      <c r="KQE137"/>
      <c r="KQG137"/>
      <c r="KQI137"/>
      <c r="KQK137"/>
      <c r="KQM137"/>
      <c r="KQO137"/>
      <c r="KQQ137"/>
      <c r="KQS137"/>
      <c r="KQU137"/>
      <c r="KQW137"/>
      <c r="KQY137"/>
      <c r="KRA137"/>
      <c r="KRC137"/>
      <c r="KRE137"/>
      <c r="KRG137"/>
      <c r="KRI137"/>
      <c r="KRK137"/>
      <c r="KRM137"/>
      <c r="KRO137"/>
      <c r="KRQ137"/>
      <c r="KRS137"/>
      <c r="KRU137"/>
      <c r="KRW137"/>
      <c r="KRY137"/>
      <c r="KSA137"/>
      <c r="KSC137"/>
      <c r="KSE137"/>
      <c r="KSG137"/>
      <c r="KSI137"/>
      <c r="KSK137"/>
      <c r="KSM137"/>
      <c r="KSO137"/>
      <c r="KSQ137"/>
      <c r="KSS137"/>
      <c r="KSU137"/>
      <c r="KSW137"/>
      <c r="KSY137"/>
      <c r="KTA137"/>
      <c r="KTC137"/>
      <c r="KTE137"/>
      <c r="KTG137"/>
      <c r="KTI137"/>
      <c r="KTK137"/>
      <c r="KTM137"/>
      <c r="KTO137"/>
      <c r="KTQ137"/>
      <c r="KTS137"/>
      <c r="KTU137"/>
      <c r="KTW137"/>
      <c r="KTY137"/>
      <c r="KUA137"/>
      <c r="KUC137"/>
      <c r="KUE137"/>
      <c r="KUG137"/>
      <c r="KUI137"/>
      <c r="KUK137"/>
      <c r="KUM137"/>
      <c r="KUO137"/>
      <c r="KUQ137"/>
      <c r="KUS137"/>
      <c r="KUU137"/>
      <c r="KUW137"/>
      <c r="KUY137"/>
      <c r="KVA137"/>
      <c r="KVC137"/>
      <c r="KVE137"/>
      <c r="KVG137"/>
      <c r="KVI137"/>
      <c r="KVK137"/>
      <c r="KVM137"/>
      <c r="KVO137"/>
      <c r="KVQ137"/>
      <c r="KVS137"/>
      <c r="KVU137"/>
      <c r="KVW137"/>
      <c r="KVY137"/>
      <c r="KWA137"/>
      <c r="KWC137"/>
      <c r="KWE137"/>
      <c r="KWG137"/>
      <c r="KWI137"/>
      <c r="KWK137"/>
      <c r="KWM137"/>
      <c r="KWO137"/>
      <c r="KWQ137"/>
      <c r="KWS137"/>
      <c r="KWU137"/>
      <c r="KWW137"/>
      <c r="KWY137"/>
      <c r="KXA137"/>
      <c r="KXC137"/>
      <c r="KXE137"/>
      <c r="KXG137"/>
      <c r="KXI137"/>
      <c r="KXK137"/>
      <c r="KXM137"/>
      <c r="KXO137"/>
      <c r="KXQ137"/>
      <c r="KXS137"/>
      <c r="KXU137"/>
      <c r="KXW137"/>
      <c r="KXY137"/>
      <c r="KYA137"/>
      <c r="KYC137"/>
      <c r="KYE137"/>
      <c r="KYG137"/>
      <c r="KYI137"/>
      <c r="KYK137"/>
      <c r="KYM137"/>
      <c r="KYO137"/>
      <c r="KYQ137"/>
      <c r="KYS137"/>
      <c r="KYU137"/>
      <c r="KYW137"/>
      <c r="KYY137"/>
      <c r="KZA137"/>
      <c r="KZC137"/>
      <c r="KZE137"/>
      <c r="KZG137"/>
      <c r="KZI137"/>
      <c r="KZK137"/>
      <c r="KZM137"/>
      <c r="KZO137"/>
      <c r="KZQ137"/>
      <c r="KZS137"/>
      <c r="KZU137"/>
      <c r="KZW137"/>
      <c r="KZY137"/>
      <c r="LAA137"/>
      <c r="LAC137"/>
      <c r="LAE137"/>
      <c r="LAG137"/>
      <c r="LAI137"/>
      <c r="LAK137"/>
      <c r="LAM137"/>
      <c r="LAO137"/>
      <c r="LAQ137"/>
      <c r="LAS137"/>
      <c r="LAU137"/>
      <c r="LAW137"/>
      <c r="LAY137"/>
      <c r="LBA137"/>
      <c r="LBC137"/>
      <c r="LBE137"/>
      <c r="LBG137"/>
      <c r="LBI137"/>
      <c r="LBK137"/>
      <c r="LBM137"/>
      <c r="LBO137"/>
      <c r="LBQ137"/>
      <c r="LBS137"/>
      <c r="LBU137"/>
      <c r="LBW137"/>
      <c r="LBY137"/>
      <c r="LCA137"/>
      <c r="LCC137"/>
      <c r="LCE137"/>
      <c r="LCG137"/>
      <c r="LCI137"/>
      <c r="LCK137"/>
      <c r="LCM137"/>
      <c r="LCO137"/>
      <c r="LCQ137"/>
      <c r="LCS137"/>
      <c r="LCU137"/>
      <c r="LCW137"/>
      <c r="LCY137"/>
      <c r="LDA137"/>
      <c r="LDC137"/>
      <c r="LDE137"/>
      <c r="LDG137"/>
      <c r="LDI137"/>
      <c r="LDK137"/>
      <c r="LDM137"/>
      <c r="LDO137"/>
      <c r="LDQ137"/>
      <c r="LDS137"/>
      <c r="LDU137"/>
      <c r="LDW137"/>
      <c r="LDY137"/>
      <c r="LEA137"/>
      <c r="LEC137"/>
      <c r="LEE137"/>
      <c r="LEG137"/>
      <c r="LEI137"/>
      <c r="LEK137"/>
      <c r="LEM137"/>
      <c r="LEO137"/>
      <c r="LEQ137"/>
      <c r="LES137"/>
      <c r="LEU137"/>
      <c r="LEW137"/>
      <c r="LEY137"/>
      <c r="LFA137"/>
      <c r="LFC137"/>
      <c r="LFE137"/>
      <c r="LFG137"/>
      <c r="LFI137"/>
      <c r="LFK137"/>
      <c r="LFM137"/>
      <c r="LFO137"/>
      <c r="LFQ137"/>
      <c r="LFS137"/>
      <c r="LFU137"/>
      <c r="LFW137"/>
      <c r="LFY137"/>
      <c r="LGA137"/>
      <c r="LGC137"/>
      <c r="LGE137"/>
      <c r="LGG137"/>
      <c r="LGI137"/>
      <c r="LGK137"/>
      <c r="LGM137"/>
      <c r="LGO137"/>
      <c r="LGQ137"/>
      <c r="LGS137"/>
      <c r="LGU137"/>
      <c r="LGW137"/>
      <c r="LGY137"/>
      <c r="LHA137"/>
      <c r="LHC137"/>
      <c r="LHE137"/>
      <c r="LHG137"/>
      <c r="LHI137"/>
      <c r="LHK137"/>
      <c r="LHM137"/>
      <c r="LHO137"/>
      <c r="LHQ137"/>
      <c r="LHS137"/>
      <c r="LHU137"/>
      <c r="LHW137"/>
      <c r="LHY137"/>
      <c r="LIA137"/>
      <c r="LIC137"/>
      <c r="LIE137"/>
      <c r="LIG137"/>
      <c r="LII137"/>
      <c r="LIK137"/>
      <c r="LIM137"/>
      <c r="LIO137"/>
      <c r="LIQ137"/>
      <c r="LIS137"/>
      <c r="LIU137"/>
      <c r="LIW137"/>
      <c r="LIY137"/>
      <c r="LJA137"/>
      <c r="LJC137"/>
      <c r="LJE137"/>
      <c r="LJG137"/>
      <c r="LJI137"/>
      <c r="LJK137"/>
      <c r="LJM137"/>
      <c r="LJO137"/>
      <c r="LJQ137"/>
      <c r="LJS137"/>
      <c r="LJU137"/>
      <c r="LJW137"/>
      <c r="LJY137"/>
      <c r="LKA137"/>
      <c r="LKC137"/>
      <c r="LKE137"/>
      <c r="LKG137"/>
      <c r="LKI137"/>
      <c r="LKK137"/>
      <c r="LKM137"/>
      <c r="LKO137"/>
      <c r="LKQ137"/>
      <c r="LKS137"/>
      <c r="LKU137"/>
      <c r="LKW137"/>
      <c r="LKY137"/>
      <c r="LLA137"/>
      <c r="LLC137"/>
      <c r="LLE137"/>
      <c r="LLG137"/>
      <c r="LLI137"/>
      <c r="LLK137"/>
      <c r="LLM137"/>
      <c r="LLO137"/>
      <c r="LLQ137"/>
      <c r="LLS137"/>
      <c r="LLU137"/>
      <c r="LLW137"/>
      <c r="LLY137"/>
      <c r="LMA137"/>
      <c r="LMC137"/>
      <c r="LME137"/>
      <c r="LMG137"/>
      <c r="LMI137"/>
      <c r="LMK137"/>
      <c r="LMM137"/>
      <c r="LMO137"/>
      <c r="LMQ137"/>
      <c r="LMS137"/>
      <c r="LMU137"/>
      <c r="LMW137"/>
      <c r="LMY137"/>
      <c r="LNA137"/>
      <c r="LNC137"/>
      <c r="LNE137"/>
      <c r="LNG137"/>
      <c r="LNI137"/>
      <c r="LNK137"/>
      <c r="LNM137"/>
      <c r="LNO137"/>
      <c r="LNQ137"/>
      <c r="LNS137"/>
      <c r="LNU137"/>
      <c r="LNW137"/>
      <c r="LNY137"/>
      <c r="LOA137"/>
      <c r="LOC137"/>
      <c r="LOE137"/>
      <c r="LOG137"/>
      <c r="LOI137"/>
      <c r="LOK137"/>
      <c r="LOM137"/>
      <c r="LOO137"/>
      <c r="LOQ137"/>
      <c r="LOS137"/>
      <c r="LOU137"/>
      <c r="LOW137"/>
      <c r="LOY137"/>
      <c r="LPA137"/>
      <c r="LPC137"/>
      <c r="LPE137"/>
      <c r="LPG137"/>
      <c r="LPI137"/>
      <c r="LPK137"/>
      <c r="LPM137"/>
      <c r="LPO137"/>
      <c r="LPQ137"/>
      <c r="LPS137"/>
      <c r="LPU137"/>
      <c r="LPW137"/>
      <c r="LPY137"/>
      <c r="LQA137"/>
      <c r="LQC137"/>
      <c r="LQE137"/>
      <c r="LQG137"/>
      <c r="LQI137"/>
      <c r="LQK137"/>
      <c r="LQM137"/>
      <c r="LQO137"/>
      <c r="LQQ137"/>
      <c r="LQS137"/>
      <c r="LQU137"/>
      <c r="LQW137"/>
      <c r="LQY137"/>
      <c r="LRA137"/>
      <c r="LRC137"/>
      <c r="LRE137"/>
      <c r="LRG137"/>
      <c r="LRI137"/>
      <c r="LRK137"/>
      <c r="LRM137"/>
      <c r="LRO137"/>
      <c r="LRQ137"/>
      <c r="LRS137"/>
      <c r="LRU137"/>
      <c r="LRW137"/>
      <c r="LRY137"/>
      <c r="LSA137"/>
      <c r="LSC137"/>
      <c r="LSE137"/>
      <c r="LSG137"/>
      <c r="LSI137"/>
      <c r="LSK137"/>
      <c r="LSM137"/>
      <c r="LSO137"/>
      <c r="LSQ137"/>
      <c r="LSS137"/>
      <c r="LSU137"/>
      <c r="LSW137"/>
      <c r="LSY137"/>
      <c r="LTA137"/>
      <c r="LTC137"/>
      <c r="LTE137"/>
      <c r="LTG137"/>
      <c r="LTI137"/>
      <c r="LTK137"/>
      <c r="LTM137"/>
      <c r="LTO137"/>
      <c r="LTQ137"/>
      <c r="LTS137"/>
      <c r="LTU137"/>
      <c r="LTW137"/>
      <c r="LTY137"/>
      <c r="LUA137"/>
      <c r="LUC137"/>
      <c r="LUE137"/>
      <c r="LUG137"/>
      <c r="LUI137"/>
      <c r="LUK137"/>
      <c r="LUM137"/>
      <c r="LUO137"/>
      <c r="LUQ137"/>
      <c r="LUS137"/>
      <c r="LUU137"/>
      <c r="LUW137"/>
      <c r="LUY137"/>
      <c r="LVA137"/>
      <c r="LVC137"/>
      <c r="LVE137"/>
      <c r="LVG137"/>
      <c r="LVI137"/>
      <c r="LVK137"/>
      <c r="LVM137"/>
      <c r="LVO137"/>
      <c r="LVQ137"/>
      <c r="LVS137"/>
      <c r="LVU137"/>
      <c r="LVW137"/>
      <c r="LVY137"/>
      <c r="LWA137"/>
      <c r="LWC137"/>
      <c r="LWE137"/>
      <c r="LWG137"/>
      <c r="LWI137"/>
      <c r="LWK137"/>
      <c r="LWM137"/>
      <c r="LWO137"/>
      <c r="LWQ137"/>
      <c r="LWS137"/>
      <c r="LWU137"/>
      <c r="LWW137"/>
      <c r="LWY137"/>
      <c r="LXA137"/>
      <c r="LXC137"/>
      <c r="LXE137"/>
      <c r="LXG137"/>
      <c r="LXI137"/>
      <c r="LXK137"/>
      <c r="LXM137"/>
      <c r="LXO137"/>
      <c r="LXQ137"/>
      <c r="LXS137"/>
      <c r="LXU137"/>
      <c r="LXW137"/>
      <c r="LXY137"/>
      <c r="LYA137"/>
      <c r="LYC137"/>
      <c r="LYE137"/>
      <c r="LYG137"/>
      <c r="LYI137"/>
      <c r="LYK137"/>
      <c r="LYM137"/>
      <c r="LYO137"/>
      <c r="LYQ137"/>
      <c r="LYS137"/>
      <c r="LYU137"/>
      <c r="LYW137"/>
      <c r="LYY137"/>
      <c r="LZA137"/>
      <c r="LZC137"/>
      <c r="LZE137"/>
      <c r="LZG137"/>
      <c r="LZI137"/>
      <c r="LZK137"/>
      <c r="LZM137"/>
      <c r="LZO137"/>
      <c r="LZQ137"/>
      <c r="LZS137"/>
      <c r="LZU137"/>
      <c r="LZW137"/>
      <c r="LZY137"/>
      <c r="MAA137"/>
      <c r="MAC137"/>
      <c r="MAE137"/>
      <c r="MAG137"/>
      <c r="MAI137"/>
      <c r="MAK137"/>
      <c r="MAM137"/>
      <c r="MAO137"/>
      <c r="MAQ137"/>
      <c r="MAS137"/>
      <c r="MAU137"/>
      <c r="MAW137"/>
      <c r="MAY137"/>
      <c r="MBA137"/>
      <c r="MBC137"/>
      <c r="MBE137"/>
      <c r="MBG137"/>
      <c r="MBI137"/>
      <c r="MBK137"/>
      <c r="MBM137"/>
      <c r="MBO137"/>
      <c r="MBQ137"/>
      <c r="MBS137"/>
      <c r="MBU137"/>
      <c r="MBW137"/>
      <c r="MBY137"/>
      <c r="MCA137"/>
      <c r="MCC137"/>
      <c r="MCE137"/>
      <c r="MCG137"/>
      <c r="MCI137"/>
      <c r="MCK137"/>
      <c r="MCM137"/>
      <c r="MCO137"/>
      <c r="MCQ137"/>
      <c r="MCS137"/>
      <c r="MCU137"/>
      <c r="MCW137"/>
      <c r="MCY137"/>
      <c r="MDA137"/>
      <c r="MDC137"/>
      <c r="MDE137"/>
      <c r="MDG137"/>
      <c r="MDI137"/>
      <c r="MDK137"/>
      <c r="MDM137"/>
      <c r="MDO137"/>
      <c r="MDQ137"/>
      <c r="MDS137"/>
      <c r="MDU137"/>
      <c r="MDW137"/>
      <c r="MDY137"/>
      <c r="MEA137"/>
      <c r="MEC137"/>
      <c r="MEE137"/>
      <c r="MEG137"/>
      <c r="MEI137"/>
      <c r="MEK137"/>
      <c r="MEM137"/>
      <c r="MEO137"/>
      <c r="MEQ137"/>
      <c r="MES137"/>
      <c r="MEU137"/>
      <c r="MEW137"/>
      <c r="MEY137"/>
      <c r="MFA137"/>
      <c r="MFC137"/>
      <c r="MFE137"/>
      <c r="MFG137"/>
      <c r="MFI137"/>
      <c r="MFK137"/>
      <c r="MFM137"/>
      <c r="MFO137"/>
      <c r="MFQ137"/>
      <c r="MFS137"/>
      <c r="MFU137"/>
      <c r="MFW137"/>
      <c r="MFY137"/>
      <c r="MGA137"/>
      <c r="MGC137"/>
      <c r="MGE137"/>
      <c r="MGG137"/>
      <c r="MGI137"/>
      <c r="MGK137"/>
      <c r="MGM137"/>
      <c r="MGO137"/>
      <c r="MGQ137"/>
      <c r="MGS137"/>
      <c r="MGU137"/>
      <c r="MGW137"/>
      <c r="MGY137"/>
      <c r="MHA137"/>
      <c r="MHC137"/>
      <c r="MHE137"/>
      <c r="MHG137"/>
      <c r="MHI137"/>
      <c r="MHK137"/>
      <c r="MHM137"/>
      <c r="MHO137"/>
      <c r="MHQ137"/>
      <c r="MHS137"/>
      <c r="MHU137"/>
      <c r="MHW137"/>
      <c r="MHY137"/>
      <c r="MIA137"/>
      <c r="MIC137"/>
      <c r="MIE137"/>
      <c r="MIG137"/>
      <c r="MII137"/>
      <c r="MIK137"/>
      <c r="MIM137"/>
      <c r="MIO137"/>
      <c r="MIQ137"/>
      <c r="MIS137"/>
      <c r="MIU137"/>
      <c r="MIW137"/>
      <c r="MIY137"/>
      <c r="MJA137"/>
      <c r="MJC137"/>
      <c r="MJE137"/>
      <c r="MJG137"/>
      <c r="MJI137"/>
      <c r="MJK137"/>
      <c r="MJM137"/>
      <c r="MJO137"/>
      <c r="MJQ137"/>
      <c r="MJS137"/>
      <c r="MJU137"/>
      <c r="MJW137"/>
      <c r="MJY137"/>
      <c r="MKA137"/>
      <c r="MKC137"/>
      <c r="MKE137"/>
      <c r="MKG137"/>
      <c r="MKI137"/>
      <c r="MKK137"/>
      <c r="MKM137"/>
      <c r="MKO137"/>
      <c r="MKQ137"/>
      <c r="MKS137"/>
      <c r="MKU137"/>
      <c r="MKW137"/>
      <c r="MKY137"/>
      <c r="MLA137"/>
      <c r="MLC137"/>
      <c r="MLE137"/>
      <c r="MLG137"/>
      <c r="MLI137"/>
      <c r="MLK137"/>
      <c r="MLM137"/>
      <c r="MLO137"/>
      <c r="MLQ137"/>
      <c r="MLS137"/>
      <c r="MLU137"/>
      <c r="MLW137"/>
      <c r="MLY137"/>
      <c r="MMA137"/>
      <c r="MMC137"/>
      <c r="MME137"/>
      <c r="MMG137"/>
      <c r="MMI137"/>
      <c r="MMK137"/>
      <c r="MMM137"/>
      <c r="MMO137"/>
      <c r="MMQ137"/>
      <c r="MMS137"/>
      <c r="MMU137"/>
      <c r="MMW137"/>
      <c r="MMY137"/>
      <c r="MNA137"/>
      <c r="MNC137"/>
      <c r="MNE137"/>
      <c r="MNG137"/>
      <c r="MNI137"/>
      <c r="MNK137"/>
      <c r="MNM137"/>
      <c r="MNO137"/>
      <c r="MNQ137"/>
      <c r="MNS137"/>
      <c r="MNU137"/>
      <c r="MNW137"/>
      <c r="MNY137"/>
      <c r="MOA137"/>
      <c r="MOC137"/>
      <c r="MOE137"/>
      <c r="MOG137"/>
      <c r="MOI137"/>
      <c r="MOK137"/>
      <c r="MOM137"/>
      <c r="MOO137"/>
      <c r="MOQ137"/>
      <c r="MOS137"/>
      <c r="MOU137"/>
      <c r="MOW137"/>
      <c r="MOY137"/>
      <c r="MPA137"/>
      <c r="MPC137"/>
      <c r="MPE137"/>
      <c r="MPG137"/>
      <c r="MPI137"/>
      <c r="MPK137"/>
      <c r="MPM137"/>
      <c r="MPO137"/>
      <c r="MPQ137"/>
      <c r="MPS137"/>
      <c r="MPU137"/>
      <c r="MPW137"/>
      <c r="MPY137"/>
      <c r="MQA137"/>
      <c r="MQC137"/>
      <c r="MQE137"/>
      <c r="MQG137"/>
      <c r="MQI137"/>
      <c r="MQK137"/>
      <c r="MQM137"/>
      <c r="MQO137"/>
      <c r="MQQ137"/>
      <c r="MQS137"/>
      <c r="MQU137"/>
      <c r="MQW137"/>
      <c r="MQY137"/>
      <c r="MRA137"/>
      <c r="MRC137"/>
      <c r="MRE137"/>
      <c r="MRG137"/>
      <c r="MRI137"/>
      <c r="MRK137"/>
      <c r="MRM137"/>
      <c r="MRO137"/>
      <c r="MRQ137"/>
      <c r="MRS137"/>
      <c r="MRU137"/>
      <c r="MRW137"/>
      <c r="MRY137"/>
      <c r="MSA137"/>
      <c r="MSC137"/>
      <c r="MSE137"/>
      <c r="MSG137"/>
      <c r="MSI137"/>
      <c r="MSK137"/>
      <c r="MSM137"/>
      <c r="MSO137"/>
      <c r="MSQ137"/>
      <c r="MSS137"/>
      <c r="MSU137"/>
      <c r="MSW137"/>
      <c r="MSY137"/>
      <c r="MTA137"/>
      <c r="MTC137"/>
      <c r="MTE137"/>
      <c r="MTG137"/>
      <c r="MTI137"/>
      <c r="MTK137"/>
      <c r="MTM137"/>
      <c r="MTO137"/>
      <c r="MTQ137"/>
      <c r="MTS137"/>
      <c r="MTU137"/>
      <c r="MTW137"/>
      <c r="MTY137"/>
      <c r="MUA137"/>
      <c r="MUC137"/>
      <c r="MUE137"/>
      <c r="MUG137"/>
      <c r="MUI137"/>
      <c r="MUK137"/>
      <c r="MUM137"/>
      <c r="MUO137"/>
      <c r="MUQ137"/>
      <c r="MUS137"/>
      <c r="MUU137"/>
      <c r="MUW137"/>
      <c r="MUY137"/>
      <c r="MVA137"/>
      <c r="MVC137"/>
      <c r="MVE137"/>
      <c r="MVG137"/>
      <c r="MVI137"/>
      <c r="MVK137"/>
      <c r="MVM137"/>
      <c r="MVO137"/>
      <c r="MVQ137"/>
      <c r="MVS137"/>
      <c r="MVU137"/>
      <c r="MVW137"/>
      <c r="MVY137"/>
      <c r="MWA137"/>
      <c r="MWC137"/>
      <c r="MWE137"/>
      <c r="MWG137"/>
      <c r="MWI137"/>
      <c r="MWK137"/>
      <c r="MWM137"/>
      <c r="MWO137"/>
      <c r="MWQ137"/>
      <c r="MWS137"/>
      <c r="MWU137"/>
      <c r="MWW137"/>
      <c r="MWY137"/>
      <c r="MXA137"/>
      <c r="MXC137"/>
      <c r="MXE137"/>
      <c r="MXG137"/>
      <c r="MXI137"/>
      <c r="MXK137"/>
      <c r="MXM137"/>
      <c r="MXO137"/>
      <c r="MXQ137"/>
      <c r="MXS137"/>
      <c r="MXU137"/>
      <c r="MXW137"/>
      <c r="MXY137"/>
      <c r="MYA137"/>
      <c r="MYC137"/>
      <c r="MYE137"/>
      <c r="MYG137"/>
      <c r="MYI137"/>
      <c r="MYK137"/>
      <c r="MYM137"/>
      <c r="MYO137"/>
      <c r="MYQ137"/>
      <c r="MYS137"/>
      <c r="MYU137"/>
      <c r="MYW137"/>
      <c r="MYY137"/>
      <c r="MZA137"/>
      <c r="MZC137"/>
      <c r="MZE137"/>
      <c r="MZG137"/>
      <c r="MZI137"/>
      <c r="MZK137"/>
      <c r="MZM137"/>
      <c r="MZO137"/>
      <c r="MZQ137"/>
      <c r="MZS137"/>
      <c r="MZU137"/>
      <c r="MZW137"/>
      <c r="MZY137"/>
      <c r="NAA137"/>
      <c r="NAC137"/>
      <c r="NAE137"/>
      <c r="NAG137"/>
      <c r="NAI137"/>
      <c r="NAK137"/>
      <c r="NAM137"/>
      <c r="NAO137"/>
      <c r="NAQ137"/>
      <c r="NAS137"/>
      <c r="NAU137"/>
      <c r="NAW137"/>
      <c r="NAY137"/>
      <c r="NBA137"/>
      <c r="NBC137"/>
      <c r="NBE137"/>
      <c r="NBG137"/>
      <c r="NBI137"/>
      <c r="NBK137"/>
      <c r="NBM137"/>
      <c r="NBO137"/>
      <c r="NBQ137"/>
      <c r="NBS137"/>
      <c r="NBU137"/>
      <c r="NBW137"/>
      <c r="NBY137"/>
      <c r="NCA137"/>
      <c r="NCC137"/>
      <c r="NCE137"/>
      <c r="NCG137"/>
      <c r="NCI137"/>
      <c r="NCK137"/>
      <c r="NCM137"/>
      <c r="NCO137"/>
      <c r="NCQ137"/>
      <c r="NCS137"/>
      <c r="NCU137"/>
      <c r="NCW137"/>
      <c r="NCY137"/>
      <c r="NDA137"/>
      <c r="NDC137"/>
      <c r="NDE137"/>
      <c r="NDG137"/>
      <c r="NDI137"/>
      <c r="NDK137"/>
      <c r="NDM137"/>
      <c r="NDO137"/>
      <c r="NDQ137"/>
      <c r="NDS137"/>
      <c r="NDU137"/>
      <c r="NDW137"/>
      <c r="NDY137"/>
      <c r="NEA137"/>
      <c r="NEC137"/>
      <c r="NEE137"/>
      <c r="NEG137"/>
      <c r="NEI137"/>
      <c r="NEK137"/>
      <c r="NEM137"/>
      <c r="NEO137"/>
      <c r="NEQ137"/>
      <c r="NES137"/>
      <c r="NEU137"/>
      <c r="NEW137"/>
      <c r="NEY137"/>
      <c r="NFA137"/>
      <c r="NFC137"/>
      <c r="NFE137"/>
      <c r="NFG137"/>
      <c r="NFI137"/>
      <c r="NFK137"/>
      <c r="NFM137"/>
      <c r="NFO137"/>
      <c r="NFQ137"/>
      <c r="NFS137"/>
      <c r="NFU137"/>
      <c r="NFW137"/>
      <c r="NFY137"/>
      <c r="NGA137"/>
      <c r="NGC137"/>
      <c r="NGE137"/>
      <c r="NGG137"/>
      <c r="NGI137"/>
      <c r="NGK137"/>
      <c r="NGM137"/>
      <c r="NGO137"/>
      <c r="NGQ137"/>
      <c r="NGS137"/>
      <c r="NGU137"/>
      <c r="NGW137"/>
      <c r="NGY137"/>
      <c r="NHA137"/>
      <c r="NHC137"/>
      <c r="NHE137"/>
      <c r="NHG137"/>
      <c r="NHI137"/>
      <c r="NHK137"/>
      <c r="NHM137"/>
      <c r="NHO137"/>
      <c r="NHQ137"/>
      <c r="NHS137"/>
      <c r="NHU137"/>
      <c r="NHW137"/>
      <c r="NHY137"/>
      <c r="NIA137"/>
      <c r="NIC137"/>
      <c r="NIE137"/>
      <c r="NIG137"/>
      <c r="NII137"/>
      <c r="NIK137"/>
      <c r="NIM137"/>
      <c r="NIO137"/>
      <c r="NIQ137"/>
      <c r="NIS137"/>
      <c r="NIU137"/>
      <c r="NIW137"/>
      <c r="NIY137"/>
      <c r="NJA137"/>
      <c r="NJC137"/>
      <c r="NJE137"/>
      <c r="NJG137"/>
      <c r="NJI137"/>
      <c r="NJK137"/>
      <c r="NJM137"/>
      <c r="NJO137"/>
      <c r="NJQ137"/>
      <c r="NJS137"/>
      <c r="NJU137"/>
      <c r="NJW137"/>
      <c r="NJY137"/>
      <c r="NKA137"/>
      <c r="NKC137"/>
      <c r="NKE137"/>
      <c r="NKG137"/>
      <c r="NKI137"/>
      <c r="NKK137"/>
      <c r="NKM137"/>
      <c r="NKO137"/>
      <c r="NKQ137"/>
      <c r="NKS137"/>
      <c r="NKU137"/>
      <c r="NKW137"/>
      <c r="NKY137"/>
      <c r="NLA137"/>
      <c r="NLC137"/>
      <c r="NLE137"/>
      <c r="NLG137"/>
      <c r="NLI137"/>
      <c r="NLK137"/>
      <c r="NLM137"/>
      <c r="NLO137"/>
      <c r="NLQ137"/>
      <c r="NLS137"/>
      <c r="NLU137"/>
      <c r="NLW137"/>
      <c r="NLY137"/>
      <c r="NMA137"/>
      <c r="NMC137"/>
      <c r="NME137"/>
      <c r="NMG137"/>
      <c r="NMI137"/>
      <c r="NMK137"/>
      <c r="NMM137"/>
      <c r="NMO137"/>
      <c r="NMQ137"/>
      <c r="NMS137"/>
      <c r="NMU137"/>
      <c r="NMW137"/>
      <c r="NMY137"/>
      <c r="NNA137"/>
      <c r="NNC137"/>
      <c r="NNE137"/>
      <c r="NNG137"/>
      <c r="NNI137"/>
      <c r="NNK137"/>
      <c r="NNM137"/>
      <c r="NNO137"/>
      <c r="NNQ137"/>
      <c r="NNS137"/>
      <c r="NNU137"/>
      <c r="NNW137"/>
      <c r="NNY137"/>
      <c r="NOA137"/>
      <c r="NOC137"/>
      <c r="NOE137"/>
      <c r="NOG137"/>
      <c r="NOI137"/>
      <c r="NOK137"/>
      <c r="NOM137"/>
      <c r="NOO137"/>
      <c r="NOQ137"/>
      <c r="NOS137"/>
      <c r="NOU137"/>
      <c r="NOW137"/>
      <c r="NOY137"/>
      <c r="NPA137"/>
      <c r="NPC137"/>
      <c r="NPE137"/>
      <c r="NPG137"/>
      <c r="NPI137"/>
      <c r="NPK137"/>
      <c r="NPM137"/>
      <c r="NPO137"/>
      <c r="NPQ137"/>
      <c r="NPS137"/>
      <c r="NPU137"/>
      <c r="NPW137"/>
      <c r="NPY137"/>
      <c r="NQA137"/>
      <c r="NQC137"/>
      <c r="NQE137"/>
      <c r="NQG137"/>
      <c r="NQI137"/>
      <c r="NQK137"/>
      <c r="NQM137"/>
      <c r="NQO137"/>
      <c r="NQQ137"/>
      <c r="NQS137"/>
      <c r="NQU137"/>
      <c r="NQW137"/>
      <c r="NQY137"/>
      <c r="NRA137"/>
      <c r="NRC137"/>
      <c r="NRE137"/>
      <c r="NRG137"/>
      <c r="NRI137"/>
      <c r="NRK137"/>
      <c r="NRM137"/>
      <c r="NRO137"/>
      <c r="NRQ137"/>
      <c r="NRS137"/>
      <c r="NRU137"/>
      <c r="NRW137"/>
      <c r="NRY137"/>
      <c r="NSA137"/>
      <c r="NSC137"/>
      <c r="NSE137"/>
      <c r="NSG137"/>
      <c r="NSI137"/>
      <c r="NSK137"/>
      <c r="NSM137"/>
      <c r="NSO137"/>
      <c r="NSQ137"/>
      <c r="NSS137"/>
      <c r="NSU137"/>
      <c r="NSW137"/>
      <c r="NSY137"/>
      <c r="NTA137"/>
      <c r="NTC137"/>
      <c r="NTE137"/>
      <c r="NTG137"/>
      <c r="NTI137"/>
      <c r="NTK137"/>
      <c r="NTM137"/>
      <c r="NTO137"/>
      <c r="NTQ137"/>
      <c r="NTS137"/>
      <c r="NTU137"/>
      <c r="NTW137"/>
      <c r="NTY137"/>
      <c r="NUA137"/>
      <c r="NUC137"/>
      <c r="NUE137"/>
      <c r="NUG137"/>
      <c r="NUI137"/>
      <c r="NUK137"/>
      <c r="NUM137"/>
      <c r="NUO137"/>
      <c r="NUQ137"/>
      <c r="NUS137"/>
      <c r="NUU137"/>
      <c r="NUW137"/>
      <c r="NUY137"/>
      <c r="NVA137"/>
      <c r="NVC137"/>
      <c r="NVE137"/>
      <c r="NVG137"/>
      <c r="NVI137"/>
      <c r="NVK137"/>
      <c r="NVM137"/>
      <c r="NVO137"/>
      <c r="NVQ137"/>
      <c r="NVS137"/>
      <c r="NVU137"/>
      <c r="NVW137"/>
      <c r="NVY137"/>
      <c r="NWA137"/>
      <c r="NWC137"/>
      <c r="NWE137"/>
      <c r="NWG137"/>
      <c r="NWI137"/>
      <c r="NWK137"/>
      <c r="NWM137"/>
      <c r="NWO137"/>
      <c r="NWQ137"/>
      <c r="NWS137"/>
      <c r="NWU137"/>
      <c r="NWW137"/>
      <c r="NWY137"/>
      <c r="NXA137"/>
      <c r="NXC137"/>
      <c r="NXE137"/>
      <c r="NXG137"/>
      <c r="NXI137"/>
      <c r="NXK137"/>
      <c r="NXM137"/>
      <c r="NXO137"/>
      <c r="NXQ137"/>
      <c r="NXS137"/>
      <c r="NXU137"/>
      <c r="NXW137"/>
      <c r="NXY137"/>
      <c r="NYA137"/>
      <c r="NYC137"/>
      <c r="NYE137"/>
      <c r="NYG137"/>
      <c r="NYI137"/>
      <c r="NYK137"/>
      <c r="NYM137"/>
      <c r="NYO137"/>
      <c r="NYQ137"/>
      <c r="NYS137"/>
      <c r="NYU137"/>
      <c r="NYW137"/>
      <c r="NYY137"/>
      <c r="NZA137"/>
      <c r="NZC137"/>
      <c r="NZE137"/>
      <c r="NZG137"/>
      <c r="NZI137"/>
      <c r="NZK137"/>
      <c r="NZM137"/>
      <c r="NZO137"/>
      <c r="NZQ137"/>
      <c r="NZS137"/>
      <c r="NZU137"/>
      <c r="NZW137"/>
      <c r="NZY137"/>
      <c r="OAA137"/>
      <c r="OAC137"/>
      <c r="OAE137"/>
      <c r="OAG137"/>
      <c r="OAI137"/>
      <c r="OAK137"/>
      <c r="OAM137"/>
      <c r="OAO137"/>
      <c r="OAQ137"/>
      <c r="OAS137"/>
      <c r="OAU137"/>
      <c r="OAW137"/>
      <c r="OAY137"/>
      <c r="OBA137"/>
      <c r="OBC137"/>
      <c r="OBE137"/>
      <c r="OBG137"/>
      <c r="OBI137"/>
      <c r="OBK137"/>
      <c r="OBM137"/>
      <c r="OBO137"/>
      <c r="OBQ137"/>
      <c r="OBS137"/>
      <c r="OBU137"/>
      <c r="OBW137"/>
      <c r="OBY137"/>
      <c r="OCA137"/>
      <c r="OCC137"/>
      <c r="OCE137"/>
      <c r="OCG137"/>
      <c r="OCI137"/>
      <c r="OCK137"/>
      <c r="OCM137"/>
      <c r="OCO137"/>
      <c r="OCQ137"/>
      <c r="OCS137"/>
      <c r="OCU137"/>
      <c r="OCW137"/>
      <c r="OCY137"/>
      <c r="ODA137"/>
      <c r="ODC137"/>
      <c r="ODE137"/>
      <c r="ODG137"/>
      <c r="ODI137"/>
      <c r="ODK137"/>
      <c r="ODM137"/>
      <c r="ODO137"/>
      <c r="ODQ137"/>
      <c r="ODS137"/>
      <c r="ODU137"/>
      <c r="ODW137"/>
      <c r="ODY137"/>
      <c r="OEA137"/>
      <c r="OEC137"/>
      <c r="OEE137"/>
      <c r="OEG137"/>
      <c r="OEI137"/>
      <c r="OEK137"/>
      <c r="OEM137"/>
      <c r="OEO137"/>
      <c r="OEQ137"/>
      <c r="OES137"/>
      <c r="OEU137"/>
      <c r="OEW137"/>
      <c r="OEY137"/>
      <c r="OFA137"/>
      <c r="OFC137"/>
      <c r="OFE137"/>
      <c r="OFG137"/>
      <c r="OFI137"/>
      <c r="OFK137"/>
      <c r="OFM137"/>
      <c r="OFO137"/>
      <c r="OFQ137"/>
      <c r="OFS137"/>
      <c r="OFU137"/>
      <c r="OFW137"/>
      <c r="OFY137"/>
      <c r="OGA137"/>
      <c r="OGC137"/>
      <c r="OGE137"/>
      <c r="OGG137"/>
      <c r="OGI137"/>
      <c r="OGK137"/>
      <c r="OGM137"/>
      <c r="OGO137"/>
      <c r="OGQ137"/>
      <c r="OGS137"/>
      <c r="OGU137"/>
      <c r="OGW137"/>
      <c r="OGY137"/>
      <c r="OHA137"/>
      <c r="OHC137"/>
      <c r="OHE137"/>
      <c r="OHG137"/>
      <c r="OHI137"/>
      <c r="OHK137"/>
      <c r="OHM137"/>
      <c r="OHO137"/>
      <c r="OHQ137"/>
      <c r="OHS137"/>
      <c r="OHU137"/>
      <c r="OHW137"/>
      <c r="OHY137"/>
      <c r="OIA137"/>
      <c r="OIC137"/>
      <c r="OIE137"/>
      <c r="OIG137"/>
      <c r="OII137"/>
      <c r="OIK137"/>
      <c r="OIM137"/>
      <c r="OIO137"/>
      <c r="OIQ137"/>
      <c r="OIS137"/>
      <c r="OIU137"/>
      <c r="OIW137"/>
      <c r="OIY137"/>
      <c r="OJA137"/>
      <c r="OJC137"/>
      <c r="OJE137"/>
      <c r="OJG137"/>
      <c r="OJI137"/>
      <c r="OJK137"/>
      <c r="OJM137"/>
      <c r="OJO137"/>
      <c r="OJQ137"/>
      <c r="OJS137"/>
      <c r="OJU137"/>
      <c r="OJW137"/>
      <c r="OJY137"/>
      <c r="OKA137"/>
      <c r="OKC137"/>
      <c r="OKE137"/>
      <c r="OKG137"/>
      <c r="OKI137"/>
      <c r="OKK137"/>
      <c r="OKM137"/>
      <c r="OKO137"/>
      <c r="OKQ137"/>
      <c r="OKS137"/>
      <c r="OKU137"/>
      <c r="OKW137"/>
      <c r="OKY137"/>
      <c r="OLA137"/>
      <c r="OLC137"/>
      <c r="OLE137"/>
      <c r="OLG137"/>
      <c r="OLI137"/>
      <c r="OLK137"/>
      <c r="OLM137"/>
      <c r="OLO137"/>
      <c r="OLQ137"/>
      <c r="OLS137"/>
      <c r="OLU137"/>
      <c r="OLW137"/>
      <c r="OLY137"/>
      <c r="OMA137"/>
      <c r="OMC137"/>
      <c r="OME137"/>
      <c r="OMG137"/>
      <c r="OMI137"/>
      <c r="OMK137"/>
      <c r="OMM137"/>
      <c r="OMO137"/>
      <c r="OMQ137"/>
      <c r="OMS137"/>
      <c r="OMU137"/>
      <c r="OMW137"/>
      <c r="OMY137"/>
      <c r="ONA137"/>
      <c r="ONC137"/>
      <c r="ONE137"/>
      <c r="ONG137"/>
      <c r="ONI137"/>
      <c r="ONK137"/>
      <c r="ONM137"/>
      <c r="ONO137"/>
      <c r="ONQ137"/>
      <c r="ONS137"/>
      <c r="ONU137"/>
      <c r="ONW137"/>
      <c r="ONY137"/>
      <c r="OOA137"/>
      <c r="OOC137"/>
      <c r="OOE137"/>
      <c r="OOG137"/>
      <c r="OOI137"/>
      <c r="OOK137"/>
      <c r="OOM137"/>
      <c r="OOO137"/>
      <c r="OOQ137"/>
      <c r="OOS137"/>
      <c r="OOU137"/>
      <c r="OOW137"/>
      <c r="OOY137"/>
      <c r="OPA137"/>
      <c r="OPC137"/>
      <c r="OPE137"/>
      <c r="OPG137"/>
      <c r="OPI137"/>
      <c r="OPK137"/>
      <c r="OPM137"/>
      <c r="OPO137"/>
      <c r="OPQ137"/>
      <c r="OPS137"/>
      <c r="OPU137"/>
      <c r="OPW137"/>
      <c r="OPY137"/>
      <c r="OQA137"/>
      <c r="OQC137"/>
      <c r="OQE137"/>
      <c r="OQG137"/>
      <c r="OQI137"/>
      <c r="OQK137"/>
      <c r="OQM137"/>
      <c r="OQO137"/>
      <c r="OQQ137"/>
      <c r="OQS137"/>
      <c r="OQU137"/>
      <c r="OQW137"/>
      <c r="OQY137"/>
      <c r="ORA137"/>
      <c r="ORC137"/>
      <c r="ORE137"/>
      <c r="ORG137"/>
      <c r="ORI137"/>
      <c r="ORK137"/>
      <c r="ORM137"/>
      <c r="ORO137"/>
      <c r="ORQ137"/>
      <c r="ORS137"/>
      <c r="ORU137"/>
      <c r="ORW137"/>
      <c r="ORY137"/>
      <c r="OSA137"/>
      <c r="OSC137"/>
      <c r="OSE137"/>
      <c r="OSG137"/>
      <c r="OSI137"/>
      <c r="OSK137"/>
      <c r="OSM137"/>
      <c r="OSO137"/>
      <c r="OSQ137"/>
      <c r="OSS137"/>
      <c r="OSU137"/>
      <c r="OSW137"/>
      <c r="OSY137"/>
      <c r="OTA137"/>
      <c r="OTC137"/>
      <c r="OTE137"/>
      <c r="OTG137"/>
      <c r="OTI137"/>
      <c r="OTK137"/>
      <c r="OTM137"/>
      <c r="OTO137"/>
      <c r="OTQ137"/>
      <c r="OTS137"/>
      <c r="OTU137"/>
      <c r="OTW137"/>
      <c r="OTY137"/>
      <c r="OUA137"/>
      <c r="OUC137"/>
      <c r="OUE137"/>
      <c r="OUG137"/>
      <c r="OUI137"/>
      <c r="OUK137"/>
      <c r="OUM137"/>
      <c r="OUO137"/>
      <c r="OUQ137"/>
      <c r="OUS137"/>
      <c r="OUU137"/>
      <c r="OUW137"/>
      <c r="OUY137"/>
      <c r="OVA137"/>
      <c r="OVC137"/>
      <c r="OVE137"/>
      <c r="OVG137"/>
      <c r="OVI137"/>
      <c r="OVK137"/>
      <c r="OVM137"/>
      <c r="OVO137"/>
      <c r="OVQ137"/>
      <c r="OVS137"/>
      <c r="OVU137"/>
      <c r="OVW137"/>
      <c r="OVY137"/>
      <c r="OWA137"/>
      <c r="OWC137"/>
      <c r="OWE137"/>
      <c r="OWG137"/>
      <c r="OWI137"/>
      <c r="OWK137"/>
      <c r="OWM137"/>
      <c r="OWO137"/>
      <c r="OWQ137"/>
      <c r="OWS137"/>
      <c r="OWU137"/>
      <c r="OWW137"/>
      <c r="OWY137"/>
      <c r="OXA137"/>
      <c r="OXC137"/>
      <c r="OXE137"/>
      <c r="OXG137"/>
      <c r="OXI137"/>
      <c r="OXK137"/>
      <c r="OXM137"/>
      <c r="OXO137"/>
      <c r="OXQ137"/>
      <c r="OXS137"/>
      <c r="OXU137"/>
      <c r="OXW137"/>
      <c r="OXY137"/>
      <c r="OYA137"/>
      <c r="OYC137"/>
      <c r="OYE137"/>
      <c r="OYG137"/>
      <c r="OYI137"/>
      <c r="OYK137"/>
      <c r="OYM137"/>
      <c r="OYO137"/>
      <c r="OYQ137"/>
      <c r="OYS137"/>
      <c r="OYU137"/>
      <c r="OYW137"/>
      <c r="OYY137"/>
      <c r="OZA137"/>
      <c r="OZC137"/>
      <c r="OZE137"/>
      <c r="OZG137"/>
      <c r="OZI137"/>
      <c r="OZK137"/>
      <c r="OZM137"/>
      <c r="OZO137"/>
      <c r="OZQ137"/>
      <c r="OZS137"/>
      <c r="OZU137"/>
      <c r="OZW137"/>
      <c r="OZY137"/>
      <c r="PAA137"/>
      <c r="PAC137"/>
      <c r="PAE137"/>
      <c r="PAG137"/>
      <c r="PAI137"/>
      <c r="PAK137"/>
      <c r="PAM137"/>
      <c r="PAO137"/>
      <c r="PAQ137"/>
      <c r="PAS137"/>
      <c r="PAU137"/>
      <c r="PAW137"/>
      <c r="PAY137"/>
      <c r="PBA137"/>
      <c r="PBC137"/>
      <c r="PBE137"/>
      <c r="PBG137"/>
      <c r="PBI137"/>
      <c r="PBK137"/>
      <c r="PBM137"/>
      <c r="PBO137"/>
      <c r="PBQ137"/>
      <c r="PBS137"/>
      <c r="PBU137"/>
      <c r="PBW137"/>
      <c r="PBY137"/>
      <c r="PCA137"/>
      <c r="PCC137"/>
      <c r="PCE137"/>
      <c r="PCG137"/>
      <c r="PCI137"/>
      <c r="PCK137"/>
      <c r="PCM137"/>
      <c r="PCO137"/>
      <c r="PCQ137"/>
      <c r="PCS137"/>
      <c r="PCU137"/>
      <c r="PCW137"/>
      <c r="PCY137"/>
      <c r="PDA137"/>
      <c r="PDC137"/>
      <c r="PDE137"/>
      <c r="PDG137"/>
      <c r="PDI137"/>
      <c r="PDK137"/>
      <c r="PDM137"/>
      <c r="PDO137"/>
      <c r="PDQ137"/>
      <c r="PDS137"/>
      <c r="PDU137"/>
      <c r="PDW137"/>
      <c r="PDY137"/>
      <c r="PEA137"/>
      <c r="PEC137"/>
      <c r="PEE137"/>
      <c r="PEG137"/>
      <c r="PEI137"/>
      <c r="PEK137"/>
      <c r="PEM137"/>
      <c r="PEO137"/>
      <c r="PEQ137"/>
      <c r="PES137"/>
      <c r="PEU137"/>
      <c r="PEW137"/>
      <c r="PEY137"/>
      <c r="PFA137"/>
      <c r="PFC137"/>
      <c r="PFE137"/>
      <c r="PFG137"/>
      <c r="PFI137"/>
      <c r="PFK137"/>
      <c r="PFM137"/>
      <c r="PFO137"/>
      <c r="PFQ137"/>
      <c r="PFS137"/>
      <c r="PFU137"/>
      <c r="PFW137"/>
      <c r="PFY137"/>
      <c r="PGA137"/>
      <c r="PGC137"/>
      <c r="PGE137"/>
      <c r="PGG137"/>
      <c r="PGI137"/>
      <c r="PGK137"/>
      <c r="PGM137"/>
      <c r="PGO137"/>
      <c r="PGQ137"/>
      <c r="PGS137"/>
      <c r="PGU137"/>
      <c r="PGW137"/>
      <c r="PGY137"/>
      <c r="PHA137"/>
      <c r="PHC137"/>
      <c r="PHE137"/>
      <c r="PHG137"/>
      <c r="PHI137"/>
      <c r="PHK137"/>
      <c r="PHM137"/>
      <c r="PHO137"/>
      <c r="PHQ137"/>
      <c r="PHS137"/>
      <c r="PHU137"/>
      <c r="PHW137"/>
      <c r="PHY137"/>
      <c r="PIA137"/>
      <c r="PIC137"/>
      <c r="PIE137"/>
      <c r="PIG137"/>
      <c r="PII137"/>
      <c r="PIK137"/>
      <c r="PIM137"/>
      <c r="PIO137"/>
      <c r="PIQ137"/>
      <c r="PIS137"/>
      <c r="PIU137"/>
      <c r="PIW137"/>
      <c r="PIY137"/>
      <c r="PJA137"/>
      <c r="PJC137"/>
      <c r="PJE137"/>
      <c r="PJG137"/>
      <c r="PJI137"/>
      <c r="PJK137"/>
      <c r="PJM137"/>
      <c r="PJO137"/>
      <c r="PJQ137"/>
      <c r="PJS137"/>
      <c r="PJU137"/>
      <c r="PJW137"/>
      <c r="PJY137"/>
      <c r="PKA137"/>
      <c r="PKC137"/>
      <c r="PKE137"/>
      <c r="PKG137"/>
      <c r="PKI137"/>
      <c r="PKK137"/>
      <c r="PKM137"/>
      <c r="PKO137"/>
      <c r="PKQ137"/>
      <c r="PKS137"/>
      <c r="PKU137"/>
      <c r="PKW137"/>
      <c r="PKY137"/>
      <c r="PLA137"/>
      <c r="PLC137"/>
      <c r="PLE137"/>
      <c r="PLG137"/>
      <c r="PLI137"/>
      <c r="PLK137"/>
      <c r="PLM137"/>
      <c r="PLO137"/>
      <c r="PLQ137"/>
      <c r="PLS137"/>
      <c r="PLU137"/>
      <c r="PLW137"/>
      <c r="PLY137"/>
      <c r="PMA137"/>
      <c r="PMC137"/>
      <c r="PME137"/>
      <c r="PMG137"/>
      <c r="PMI137"/>
      <c r="PMK137"/>
      <c r="PMM137"/>
      <c r="PMO137"/>
      <c r="PMQ137"/>
      <c r="PMS137"/>
      <c r="PMU137"/>
      <c r="PMW137"/>
      <c r="PMY137"/>
      <c r="PNA137"/>
      <c r="PNC137"/>
      <c r="PNE137"/>
      <c r="PNG137"/>
      <c r="PNI137"/>
      <c r="PNK137"/>
      <c r="PNM137"/>
      <c r="PNO137"/>
      <c r="PNQ137"/>
      <c r="PNS137"/>
      <c r="PNU137"/>
      <c r="PNW137"/>
      <c r="PNY137"/>
      <c r="POA137"/>
      <c r="POC137"/>
      <c r="POE137"/>
      <c r="POG137"/>
      <c r="POI137"/>
      <c r="POK137"/>
      <c r="POM137"/>
      <c r="POO137"/>
      <c r="POQ137"/>
      <c r="POS137"/>
      <c r="POU137"/>
      <c r="POW137"/>
      <c r="POY137"/>
      <c r="PPA137"/>
      <c r="PPC137"/>
      <c r="PPE137"/>
      <c r="PPG137"/>
      <c r="PPI137"/>
      <c r="PPK137"/>
      <c r="PPM137"/>
      <c r="PPO137"/>
      <c r="PPQ137"/>
      <c r="PPS137"/>
      <c r="PPU137"/>
      <c r="PPW137"/>
      <c r="PPY137"/>
      <c r="PQA137"/>
      <c r="PQC137"/>
      <c r="PQE137"/>
      <c r="PQG137"/>
      <c r="PQI137"/>
      <c r="PQK137"/>
      <c r="PQM137"/>
      <c r="PQO137"/>
      <c r="PQQ137"/>
      <c r="PQS137"/>
      <c r="PQU137"/>
      <c r="PQW137"/>
      <c r="PQY137"/>
      <c r="PRA137"/>
      <c r="PRC137"/>
      <c r="PRE137"/>
      <c r="PRG137"/>
      <c r="PRI137"/>
      <c r="PRK137"/>
      <c r="PRM137"/>
      <c r="PRO137"/>
      <c r="PRQ137"/>
      <c r="PRS137"/>
      <c r="PRU137"/>
      <c r="PRW137"/>
      <c r="PRY137"/>
      <c r="PSA137"/>
      <c r="PSC137"/>
      <c r="PSE137"/>
      <c r="PSG137"/>
      <c r="PSI137"/>
      <c r="PSK137"/>
      <c r="PSM137"/>
      <c r="PSO137"/>
      <c r="PSQ137"/>
      <c r="PSS137"/>
      <c r="PSU137"/>
      <c r="PSW137"/>
      <c r="PSY137"/>
      <c r="PTA137"/>
      <c r="PTC137"/>
      <c r="PTE137"/>
      <c r="PTG137"/>
      <c r="PTI137"/>
      <c r="PTK137"/>
      <c r="PTM137"/>
      <c r="PTO137"/>
      <c r="PTQ137"/>
      <c r="PTS137"/>
      <c r="PTU137"/>
      <c r="PTW137"/>
      <c r="PTY137"/>
      <c r="PUA137"/>
      <c r="PUC137"/>
      <c r="PUE137"/>
      <c r="PUG137"/>
      <c r="PUI137"/>
      <c r="PUK137"/>
      <c r="PUM137"/>
      <c r="PUO137"/>
      <c r="PUQ137"/>
      <c r="PUS137"/>
      <c r="PUU137"/>
      <c r="PUW137"/>
      <c r="PUY137"/>
      <c r="PVA137"/>
      <c r="PVC137"/>
      <c r="PVE137"/>
      <c r="PVG137"/>
      <c r="PVI137"/>
      <c r="PVK137"/>
      <c r="PVM137"/>
      <c r="PVO137"/>
      <c r="PVQ137"/>
      <c r="PVS137"/>
      <c r="PVU137"/>
      <c r="PVW137"/>
      <c r="PVY137"/>
      <c r="PWA137"/>
      <c r="PWC137"/>
      <c r="PWE137"/>
      <c r="PWG137"/>
      <c r="PWI137"/>
      <c r="PWK137"/>
      <c r="PWM137"/>
      <c r="PWO137"/>
      <c r="PWQ137"/>
      <c r="PWS137"/>
      <c r="PWU137"/>
      <c r="PWW137"/>
      <c r="PWY137"/>
      <c r="PXA137"/>
      <c r="PXC137"/>
      <c r="PXE137"/>
      <c r="PXG137"/>
      <c r="PXI137"/>
      <c r="PXK137"/>
      <c r="PXM137"/>
      <c r="PXO137"/>
      <c r="PXQ137"/>
      <c r="PXS137"/>
      <c r="PXU137"/>
      <c r="PXW137"/>
      <c r="PXY137"/>
      <c r="PYA137"/>
      <c r="PYC137"/>
      <c r="PYE137"/>
      <c r="PYG137"/>
      <c r="PYI137"/>
      <c r="PYK137"/>
      <c r="PYM137"/>
      <c r="PYO137"/>
      <c r="PYQ137"/>
      <c r="PYS137"/>
      <c r="PYU137"/>
      <c r="PYW137"/>
      <c r="PYY137"/>
      <c r="PZA137"/>
      <c r="PZC137"/>
      <c r="PZE137"/>
      <c r="PZG137"/>
      <c r="PZI137"/>
      <c r="PZK137"/>
      <c r="PZM137"/>
      <c r="PZO137"/>
      <c r="PZQ137"/>
      <c r="PZS137"/>
      <c r="PZU137"/>
      <c r="PZW137"/>
      <c r="PZY137"/>
      <c r="QAA137"/>
      <c r="QAC137"/>
      <c r="QAE137"/>
      <c r="QAG137"/>
      <c r="QAI137"/>
      <c r="QAK137"/>
      <c r="QAM137"/>
      <c r="QAO137"/>
      <c r="QAQ137"/>
      <c r="QAS137"/>
      <c r="QAU137"/>
      <c r="QAW137"/>
      <c r="QAY137"/>
      <c r="QBA137"/>
      <c r="QBC137"/>
      <c r="QBE137"/>
      <c r="QBG137"/>
      <c r="QBI137"/>
      <c r="QBK137"/>
      <c r="QBM137"/>
      <c r="QBO137"/>
      <c r="QBQ137"/>
      <c r="QBS137"/>
      <c r="QBU137"/>
      <c r="QBW137"/>
      <c r="QBY137"/>
      <c r="QCA137"/>
      <c r="QCC137"/>
      <c r="QCE137"/>
      <c r="QCG137"/>
      <c r="QCI137"/>
      <c r="QCK137"/>
      <c r="QCM137"/>
      <c r="QCO137"/>
      <c r="QCQ137"/>
      <c r="QCS137"/>
      <c r="QCU137"/>
      <c r="QCW137"/>
      <c r="QCY137"/>
      <c r="QDA137"/>
      <c r="QDC137"/>
      <c r="QDE137"/>
      <c r="QDG137"/>
      <c r="QDI137"/>
      <c r="QDK137"/>
      <c r="QDM137"/>
      <c r="QDO137"/>
      <c r="QDQ137"/>
      <c r="QDS137"/>
      <c r="QDU137"/>
      <c r="QDW137"/>
      <c r="QDY137"/>
      <c r="QEA137"/>
      <c r="QEC137"/>
      <c r="QEE137"/>
      <c r="QEG137"/>
      <c r="QEI137"/>
      <c r="QEK137"/>
      <c r="QEM137"/>
      <c r="QEO137"/>
      <c r="QEQ137"/>
      <c r="QES137"/>
      <c r="QEU137"/>
      <c r="QEW137"/>
      <c r="QEY137"/>
      <c r="QFA137"/>
      <c r="QFC137"/>
      <c r="QFE137"/>
      <c r="QFG137"/>
      <c r="QFI137"/>
      <c r="QFK137"/>
      <c r="QFM137"/>
      <c r="QFO137"/>
      <c r="QFQ137"/>
      <c r="QFS137"/>
      <c r="QFU137"/>
      <c r="QFW137"/>
      <c r="QFY137"/>
      <c r="QGA137"/>
      <c r="QGC137"/>
      <c r="QGE137"/>
      <c r="QGG137"/>
      <c r="QGI137"/>
      <c r="QGK137"/>
      <c r="QGM137"/>
      <c r="QGO137"/>
      <c r="QGQ137"/>
      <c r="QGS137"/>
      <c r="QGU137"/>
      <c r="QGW137"/>
      <c r="QGY137"/>
      <c r="QHA137"/>
      <c r="QHC137"/>
      <c r="QHE137"/>
      <c r="QHG137"/>
      <c r="QHI137"/>
      <c r="QHK137"/>
      <c r="QHM137"/>
      <c r="QHO137"/>
      <c r="QHQ137"/>
      <c r="QHS137"/>
      <c r="QHU137"/>
      <c r="QHW137"/>
      <c r="QHY137"/>
      <c r="QIA137"/>
      <c r="QIC137"/>
      <c r="QIE137"/>
      <c r="QIG137"/>
      <c r="QII137"/>
      <c r="QIK137"/>
      <c r="QIM137"/>
      <c r="QIO137"/>
      <c r="QIQ137"/>
      <c r="QIS137"/>
      <c r="QIU137"/>
      <c r="QIW137"/>
      <c r="QIY137"/>
      <c r="QJA137"/>
      <c r="QJC137"/>
      <c r="QJE137"/>
      <c r="QJG137"/>
      <c r="QJI137"/>
      <c r="QJK137"/>
      <c r="QJM137"/>
      <c r="QJO137"/>
      <c r="QJQ137"/>
      <c r="QJS137"/>
      <c r="QJU137"/>
      <c r="QJW137"/>
      <c r="QJY137"/>
      <c r="QKA137"/>
      <c r="QKC137"/>
      <c r="QKE137"/>
      <c r="QKG137"/>
      <c r="QKI137"/>
      <c r="QKK137"/>
      <c r="QKM137"/>
      <c r="QKO137"/>
      <c r="QKQ137"/>
      <c r="QKS137"/>
      <c r="QKU137"/>
      <c r="QKW137"/>
      <c r="QKY137"/>
      <c r="QLA137"/>
      <c r="QLC137"/>
      <c r="QLE137"/>
      <c r="QLG137"/>
      <c r="QLI137"/>
      <c r="QLK137"/>
      <c r="QLM137"/>
      <c r="QLO137"/>
      <c r="QLQ137"/>
      <c r="QLS137"/>
      <c r="QLU137"/>
      <c r="QLW137"/>
      <c r="QLY137"/>
      <c r="QMA137"/>
      <c r="QMC137"/>
      <c r="QME137"/>
      <c r="QMG137"/>
      <c r="QMI137"/>
      <c r="QMK137"/>
      <c r="QMM137"/>
      <c r="QMO137"/>
      <c r="QMQ137"/>
      <c r="QMS137"/>
      <c r="QMU137"/>
      <c r="QMW137"/>
      <c r="QMY137"/>
      <c r="QNA137"/>
      <c r="QNC137"/>
      <c r="QNE137"/>
      <c r="QNG137"/>
      <c r="QNI137"/>
      <c r="QNK137"/>
      <c r="QNM137"/>
      <c r="QNO137"/>
      <c r="QNQ137"/>
      <c r="QNS137"/>
      <c r="QNU137"/>
      <c r="QNW137"/>
      <c r="QNY137"/>
      <c r="QOA137"/>
      <c r="QOC137"/>
      <c r="QOE137"/>
      <c r="QOG137"/>
      <c r="QOI137"/>
      <c r="QOK137"/>
      <c r="QOM137"/>
      <c r="QOO137"/>
      <c r="QOQ137"/>
      <c r="QOS137"/>
      <c r="QOU137"/>
      <c r="QOW137"/>
      <c r="QOY137"/>
      <c r="QPA137"/>
      <c r="QPC137"/>
      <c r="QPE137"/>
      <c r="QPG137"/>
      <c r="QPI137"/>
      <c r="QPK137"/>
      <c r="QPM137"/>
      <c r="QPO137"/>
      <c r="QPQ137"/>
      <c r="QPS137"/>
      <c r="QPU137"/>
      <c r="QPW137"/>
      <c r="QPY137"/>
      <c r="QQA137"/>
      <c r="QQC137"/>
      <c r="QQE137"/>
      <c r="QQG137"/>
      <c r="QQI137"/>
      <c r="QQK137"/>
      <c r="QQM137"/>
      <c r="QQO137"/>
      <c r="QQQ137"/>
      <c r="QQS137"/>
      <c r="QQU137"/>
      <c r="QQW137"/>
      <c r="QQY137"/>
      <c r="QRA137"/>
      <c r="QRC137"/>
      <c r="QRE137"/>
      <c r="QRG137"/>
      <c r="QRI137"/>
      <c r="QRK137"/>
      <c r="QRM137"/>
      <c r="QRO137"/>
      <c r="QRQ137"/>
      <c r="QRS137"/>
      <c r="QRU137"/>
      <c r="QRW137"/>
      <c r="QRY137"/>
      <c r="QSA137"/>
      <c r="QSC137"/>
      <c r="QSE137"/>
      <c r="QSG137"/>
      <c r="QSI137"/>
      <c r="QSK137"/>
      <c r="QSM137"/>
      <c r="QSO137"/>
      <c r="QSQ137"/>
      <c r="QSS137"/>
      <c r="QSU137"/>
      <c r="QSW137"/>
      <c r="QSY137"/>
      <c r="QTA137"/>
      <c r="QTC137"/>
      <c r="QTE137"/>
      <c r="QTG137"/>
      <c r="QTI137"/>
      <c r="QTK137"/>
      <c r="QTM137"/>
      <c r="QTO137"/>
      <c r="QTQ137"/>
      <c r="QTS137"/>
      <c r="QTU137"/>
      <c r="QTW137"/>
      <c r="QTY137"/>
      <c r="QUA137"/>
      <c r="QUC137"/>
      <c r="QUE137"/>
      <c r="QUG137"/>
      <c r="QUI137"/>
      <c r="QUK137"/>
      <c r="QUM137"/>
      <c r="QUO137"/>
      <c r="QUQ137"/>
      <c r="QUS137"/>
      <c r="QUU137"/>
      <c r="QUW137"/>
      <c r="QUY137"/>
      <c r="QVA137"/>
      <c r="QVC137"/>
      <c r="QVE137"/>
      <c r="QVG137"/>
      <c r="QVI137"/>
      <c r="QVK137"/>
      <c r="QVM137"/>
      <c r="QVO137"/>
      <c r="QVQ137"/>
      <c r="QVS137"/>
      <c r="QVU137"/>
      <c r="QVW137"/>
      <c r="QVY137"/>
      <c r="QWA137"/>
      <c r="QWC137"/>
      <c r="QWE137"/>
      <c r="QWG137"/>
      <c r="QWI137"/>
      <c r="QWK137"/>
      <c r="QWM137"/>
      <c r="QWO137"/>
      <c r="QWQ137"/>
      <c r="QWS137"/>
      <c r="QWU137"/>
      <c r="QWW137"/>
      <c r="QWY137"/>
      <c r="QXA137"/>
      <c r="QXC137"/>
      <c r="QXE137"/>
      <c r="QXG137"/>
      <c r="QXI137"/>
      <c r="QXK137"/>
      <c r="QXM137"/>
      <c r="QXO137"/>
      <c r="QXQ137"/>
      <c r="QXS137"/>
      <c r="QXU137"/>
      <c r="QXW137"/>
      <c r="QXY137"/>
      <c r="QYA137"/>
      <c r="QYC137"/>
      <c r="QYE137"/>
      <c r="QYG137"/>
      <c r="QYI137"/>
      <c r="QYK137"/>
      <c r="QYM137"/>
      <c r="QYO137"/>
      <c r="QYQ137"/>
      <c r="QYS137"/>
      <c r="QYU137"/>
      <c r="QYW137"/>
      <c r="QYY137"/>
      <c r="QZA137"/>
      <c r="QZC137"/>
      <c r="QZE137"/>
      <c r="QZG137"/>
      <c r="QZI137"/>
      <c r="QZK137"/>
      <c r="QZM137"/>
      <c r="QZO137"/>
      <c r="QZQ137"/>
      <c r="QZS137"/>
      <c r="QZU137"/>
      <c r="QZW137"/>
      <c r="QZY137"/>
      <c r="RAA137"/>
      <c r="RAC137"/>
      <c r="RAE137"/>
      <c r="RAG137"/>
      <c r="RAI137"/>
      <c r="RAK137"/>
      <c r="RAM137"/>
      <c r="RAO137"/>
      <c r="RAQ137"/>
      <c r="RAS137"/>
      <c r="RAU137"/>
      <c r="RAW137"/>
      <c r="RAY137"/>
      <c r="RBA137"/>
      <c r="RBC137"/>
      <c r="RBE137"/>
      <c r="RBG137"/>
      <c r="RBI137"/>
      <c r="RBK137"/>
      <c r="RBM137"/>
      <c r="RBO137"/>
      <c r="RBQ137"/>
      <c r="RBS137"/>
      <c r="RBU137"/>
      <c r="RBW137"/>
      <c r="RBY137"/>
      <c r="RCA137"/>
      <c r="RCC137"/>
      <c r="RCE137"/>
      <c r="RCG137"/>
      <c r="RCI137"/>
      <c r="RCK137"/>
      <c r="RCM137"/>
      <c r="RCO137"/>
      <c r="RCQ137"/>
      <c r="RCS137"/>
      <c r="RCU137"/>
      <c r="RCW137"/>
      <c r="RCY137"/>
      <c r="RDA137"/>
      <c r="RDC137"/>
      <c r="RDE137"/>
      <c r="RDG137"/>
      <c r="RDI137"/>
      <c r="RDK137"/>
      <c r="RDM137"/>
      <c r="RDO137"/>
      <c r="RDQ137"/>
      <c r="RDS137"/>
      <c r="RDU137"/>
      <c r="RDW137"/>
      <c r="RDY137"/>
      <c r="REA137"/>
      <c r="REC137"/>
      <c r="REE137"/>
      <c r="REG137"/>
      <c r="REI137"/>
      <c r="REK137"/>
      <c r="REM137"/>
      <c r="REO137"/>
      <c r="REQ137"/>
      <c r="RES137"/>
      <c r="REU137"/>
      <c r="REW137"/>
      <c r="REY137"/>
      <c r="RFA137"/>
      <c r="RFC137"/>
      <c r="RFE137"/>
      <c r="RFG137"/>
      <c r="RFI137"/>
      <c r="RFK137"/>
      <c r="RFM137"/>
      <c r="RFO137"/>
      <c r="RFQ137"/>
      <c r="RFS137"/>
      <c r="RFU137"/>
      <c r="RFW137"/>
      <c r="RFY137"/>
      <c r="RGA137"/>
      <c r="RGC137"/>
      <c r="RGE137"/>
      <c r="RGG137"/>
      <c r="RGI137"/>
      <c r="RGK137"/>
      <c r="RGM137"/>
      <c r="RGO137"/>
      <c r="RGQ137"/>
      <c r="RGS137"/>
      <c r="RGU137"/>
      <c r="RGW137"/>
      <c r="RGY137"/>
      <c r="RHA137"/>
      <c r="RHC137"/>
      <c r="RHE137"/>
      <c r="RHG137"/>
      <c r="RHI137"/>
      <c r="RHK137"/>
      <c r="RHM137"/>
      <c r="RHO137"/>
      <c r="RHQ137"/>
      <c r="RHS137"/>
      <c r="RHU137"/>
      <c r="RHW137"/>
      <c r="RHY137"/>
      <c r="RIA137"/>
      <c r="RIC137"/>
      <c r="RIE137"/>
      <c r="RIG137"/>
      <c r="RII137"/>
      <c r="RIK137"/>
      <c r="RIM137"/>
      <c r="RIO137"/>
      <c r="RIQ137"/>
      <c r="RIS137"/>
      <c r="RIU137"/>
      <c r="RIW137"/>
      <c r="RIY137"/>
      <c r="RJA137"/>
      <c r="RJC137"/>
      <c r="RJE137"/>
      <c r="RJG137"/>
      <c r="RJI137"/>
      <c r="RJK137"/>
      <c r="RJM137"/>
      <c r="RJO137"/>
      <c r="RJQ137"/>
      <c r="RJS137"/>
      <c r="RJU137"/>
      <c r="RJW137"/>
      <c r="RJY137"/>
      <c r="RKA137"/>
      <c r="RKC137"/>
      <c r="RKE137"/>
      <c r="RKG137"/>
      <c r="RKI137"/>
      <c r="RKK137"/>
      <c r="RKM137"/>
      <c r="RKO137"/>
      <c r="RKQ137"/>
      <c r="RKS137"/>
      <c r="RKU137"/>
      <c r="RKW137"/>
      <c r="RKY137"/>
      <c r="RLA137"/>
      <c r="RLC137"/>
      <c r="RLE137"/>
      <c r="RLG137"/>
      <c r="RLI137"/>
      <c r="RLK137"/>
      <c r="RLM137"/>
      <c r="RLO137"/>
      <c r="RLQ137"/>
      <c r="RLS137"/>
      <c r="RLU137"/>
      <c r="RLW137"/>
      <c r="RLY137"/>
      <c r="RMA137"/>
      <c r="RMC137"/>
      <c r="RME137"/>
      <c r="RMG137"/>
      <c r="RMI137"/>
      <c r="RMK137"/>
      <c r="RMM137"/>
      <c r="RMO137"/>
      <c r="RMQ137"/>
      <c r="RMS137"/>
      <c r="RMU137"/>
      <c r="RMW137"/>
      <c r="RMY137"/>
      <c r="RNA137"/>
      <c r="RNC137"/>
      <c r="RNE137"/>
      <c r="RNG137"/>
      <c r="RNI137"/>
      <c r="RNK137"/>
      <c r="RNM137"/>
      <c r="RNO137"/>
      <c r="RNQ137"/>
      <c r="RNS137"/>
      <c r="RNU137"/>
      <c r="RNW137"/>
      <c r="RNY137"/>
      <c r="ROA137"/>
      <c r="ROC137"/>
      <c r="ROE137"/>
      <c r="ROG137"/>
      <c r="ROI137"/>
      <c r="ROK137"/>
      <c r="ROM137"/>
      <c r="ROO137"/>
      <c r="ROQ137"/>
      <c r="ROS137"/>
      <c r="ROU137"/>
      <c r="ROW137"/>
      <c r="ROY137"/>
      <c r="RPA137"/>
      <c r="RPC137"/>
      <c r="RPE137"/>
      <c r="RPG137"/>
      <c r="RPI137"/>
      <c r="RPK137"/>
      <c r="RPM137"/>
      <c r="RPO137"/>
      <c r="RPQ137"/>
      <c r="RPS137"/>
      <c r="RPU137"/>
      <c r="RPW137"/>
      <c r="RPY137"/>
      <c r="RQA137"/>
      <c r="RQC137"/>
      <c r="RQE137"/>
      <c r="RQG137"/>
      <c r="RQI137"/>
      <c r="RQK137"/>
      <c r="RQM137"/>
      <c r="RQO137"/>
      <c r="RQQ137"/>
      <c r="RQS137"/>
      <c r="RQU137"/>
      <c r="RQW137"/>
      <c r="RQY137"/>
      <c r="RRA137"/>
      <c r="RRC137"/>
      <c r="RRE137"/>
      <c r="RRG137"/>
      <c r="RRI137"/>
      <c r="RRK137"/>
      <c r="RRM137"/>
      <c r="RRO137"/>
      <c r="RRQ137"/>
      <c r="RRS137"/>
      <c r="RRU137"/>
      <c r="RRW137"/>
      <c r="RRY137"/>
      <c r="RSA137"/>
      <c r="RSC137"/>
      <c r="RSE137"/>
      <c r="RSG137"/>
      <c r="RSI137"/>
      <c r="RSK137"/>
      <c r="RSM137"/>
      <c r="RSO137"/>
      <c r="RSQ137"/>
      <c r="RSS137"/>
      <c r="RSU137"/>
      <c r="RSW137"/>
      <c r="RSY137"/>
      <c r="RTA137"/>
      <c r="RTC137"/>
      <c r="RTE137"/>
      <c r="RTG137"/>
      <c r="RTI137"/>
      <c r="RTK137"/>
      <c r="RTM137"/>
      <c r="RTO137"/>
      <c r="RTQ137"/>
      <c r="RTS137"/>
      <c r="RTU137"/>
      <c r="RTW137"/>
      <c r="RTY137"/>
      <c r="RUA137"/>
      <c r="RUC137"/>
      <c r="RUE137"/>
      <c r="RUG137"/>
      <c r="RUI137"/>
      <c r="RUK137"/>
      <c r="RUM137"/>
      <c r="RUO137"/>
      <c r="RUQ137"/>
      <c r="RUS137"/>
      <c r="RUU137"/>
      <c r="RUW137"/>
      <c r="RUY137"/>
      <c r="RVA137"/>
      <c r="RVC137"/>
      <c r="RVE137"/>
      <c r="RVG137"/>
      <c r="RVI137"/>
      <c r="RVK137"/>
      <c r="RVM137"/>
      <c r="RVO137"/>
      <c r="RVQ137"/>
      <c r="RVS137"/>
      <c r="RVU137"/>
      <c r="RVW137"/>
      <c r="RVY137"/>
      <c r="RWA137"/>
      <c r="RWC137"/>
      <c r="RWE137"/>
      <c r="RWG137"/>
      <c r="RWI137"/>
      <c r="RWK137"/>
      <c r="RWM137"/>
      <c r="RWO137"/>
      <c r="RWQ137"/>
      <c r="RWS137"/>
      <c r="RWU137"/>
      <c r="RWW137"/>
      <c r="RWY137"/>
      <c r="RXA137"/>
      <c r="RXC137"/>
      <c r="RXE137"/>
      <c r="RXG137"/>
      <c r="RXI137"/>
      <c r="RXK137"/>
      <c r="RXM137"/>
      <c r="RXO137"/>
      <c r="RXQ137"/>
      <c r="RXS137"/>
      <c r="RXU137"/>
      <c r="RXW137"/>
      <c r="RXY137"/>
      <c r="RYA137"/>
      <c r="RYC137"/>
      <c r="RYE137"/>
      <c r="RYG137"/>
      <c r="RYI137"/>
      <c r="RYK137"/>
      <c r="RYM137"/>
      <c r="RYO137"/>
      <c r="RYQ137"/>
      <c r="RYS137"/>
      <c r="RYU137"/>
      <c r="RYW137"/>
      <c r="RYY137"/>
      <c r="RZA137"/>
      <c r="RZC137"/>
      <c r="RZE137"/>
      <c r="RZG137"/>
      <c r="RZI137"/>
      <c r="RZK137"/>
      <c r="RZM137"/>
      <c r="RZO137"/>
      <c r="RZQ137"/>
      <c r="RZS137"/>
      <c r="RZU137"/>
      <c r="RZW137"/>
      <c r="RZY137"/>
      <c r="SAA137"/>
      <c r="SAC137"/>
      <c r="SAE137"/>
      <c r="SAG137"/>
      <c r="SAI137"/>
      <c r="SAK137"/>
      <c r="SAM137"/>
      <c r="SAO137"/>
      <c r="SAQ137"/>
      <c r="SAS137"/>
      <c r="SAU137"/>
      <c r="SAW137"/>
      <c r="SAY137"/>
      <c r="SBA137"/>
      <c r="SBC137"/>
      <c r="SBE137"/>
      <c r="SBG137"/>
      <c r="SBI137"/>
      <c r="SBK137"/>
      <c r="SBM137"/>
      <c r="SBO137"/>
      <c r="SBQ137"/>
      <c r="SBS137"/>
      <c r="SBU137"/>
      <c r="SBW137"/>
      <c r="SBY137"/>
      <c r="SCA137"/>
      <c r="SCC137"/>
      <c r="SCE137"/>
      <c r="SCG137"/>
      <c r="SCI137"/>
      <c r="SCK137"/>
      <c r="SCM137"/>
      <c r="SCO137"/>
      <c r="SCQ137"/>
      <c r="SCS137"/>
      <c r="SCU137"/>
      <c r="SCW137"/>
      <c r="SCY137"/>
      <c r="SDA137"/>
      <c r="SDC137"/>
      <c r="SDE137"/>
      <c r="SDG137"/>
      <c r="SDI137"/>
      <c r="SDK137"/>
      <c r="SDM137"/>
      <c r="SDO137"/>
      <c r="SDQ137"/>
      <c r="SDS137"/>
      <c r="SDU137"/>
      <c r="SDW137"/>
      <c r="SDY137"/>
      <c r="SEA137"/>
      <c r="SEC137"/>
      <c r="SEE137"/>
      <c r="SEG137"/>
      <c r="SEI137"/>
      <c r="SEK137"/>
      <c r="SEM137"/>
      <c r="SEO137"/>
      <c r="SEQ137"/>
      <c r="SES137"/>
      <c r="SEU137"/>
      <c r="SEW137"/>
      <c r="SEY137"/>
      <c r="SFA137"/>
      <c r="SFC137"/>
      <c r="SFE137"/>
      <c r="SFG137"/>
      <c r="SFI137"/>
      <c r="SFK137"/>
      <c r="SFM137"/>
      <c r="SFO137"/>
      <c r="SFQ137"/>
      <c r="SFS137"/>
      <c r="SFU137"/>
      <c r="SFW137"/>
      <c r="SFY137"/>
      <c r="SGA137"/>
      <c r="SGC137"/>
      <c r="SGE137"/>
      <c r="SGG137"/>
      <c r="SGI137"/>
      <c r="SGK137"/>
      <c r="SGM137"/>
      <c r="SGO137"/>
      <c r="SGQ137"/>
      <c r="SGS137"/>
      <c r="SGU137"/>
      <c r="SGW137"/>
      <c r="SGY137"/>
      <c r="SHA137"/>
      <c r="SHC137"/>
      <c r="SHE137"/>
      <c r="SHG137"/>
      <c r="SHI137"/>
      <c r="SHK137"/>
      <c r="SHM137"/>
      <c r="SHO137"/>
      <c r="SHQ137"/>
      <c r="SHS137"/>
      <c r="SHU137"/>
      <c r="SHW137"/>
      <c r="SHY137"/>
      <c r="SIA137"/>
      <c r="SIC137"/>
      <c r="SIE137"/>
      <c r="SIG137"/>
      <c r="SII137"/>
      <c r="SIK137"/>
      <c r="SIM137"/>
      <c r="SIO137"/>
      <c r="SIQ137"/>
      <c r="SIS137"/>
      <c r="SIU137"/>
      <c r="SIW137"/>
      <c r="SIY137"/>
      <c r="SJA137"/>
      <c r="SJC137"/>
      <c r="SJE137"/>
      <c r="SJG137"/>
      <c r="SJI137"/>
      <c r="SJK137"/>
      <c r="SJM137"/>
      <c r="SJO137"/>
      <c r="SJQ137"/>
      <c r="SJS137"/>
      <c r="SJU137"/>
      <c r="SJW137"/>
      <c r="SJY137"/>
      <c r="SKA137"/>
      <c r="SKC137"/>
      <c r="SKE137"/>
      <c r="SKG137"/>
      <c r="SKI137"/>
      <c r="SKK137"/>
      <c r="SKM137"/>
      <c r="SKO137"/>
      <c r="SKQ137"/>
      <c r="SKS137"/>
      <c r="SKU137"/>
      <c r="SKW137"/>
      <c r="SKY137"/>
      <c r="SLA137"/>
      <c r="SLC137"/>
      <c r="SLE137"/>
      <c r="SLG137"/>
      <c r="SLI137"/>
      <c r="SLK137"/>
      <c r="SLM137"/>
      <c r="SLO137"/>
      <c r="SLQ137"/>
      <c r="SLS137"/>
      <c r="SLU137"/>
      <c r="SLW137"/>
      <c r="SLY137"/>
      <c r="SMA137"/>
      <c r="SMC137"/>
      <c r="SME137"/>
      <c r="SMG137"/>
      <c r="SMI137"/>
      <c r="SMK137"/>
      <c r="SMM137"/>
      <c r="SMO137"/>
      <c r="SMQ137"/>
      <c r="SMS137"/>
      <c r="SMU137"/>
      <c r="SMW137"/>
      <c r="SMY137"/>
      <c r="SNA137"/>
      <c r="SNC137"/>
      <c r="SNE137"/>
      <c r="SNG137"/>
      <c r="SNI137"/>
      <c r="SNK137"/>
      <c r="SNM137"/>
      <c r="SNO137"/>
      <c r="SNQ137"/>
      <c r="SNS137"/>
      <c r="SNU137"/>
      <c r="SNW137"/>
      <c r="SNY137"/>
      <c r="SOA137"/>
      <c r="SOC137"/>
      <c r="SOE137"/>
      <c r="SOG137"/>
      <c r="SOI137"/>
      <c r="SOK137"/>
      <c r="SOM137"/>
      <c r="SOO137"/>
      <c r="SOQ137"/>
      <c r="SOS137"/>
      <c r="SOU137"/>
      <c r="SOW137"/>
      <c r="SOY137"/>
      <c r="SPA137"/>
      <c r="SPC137"/>
      <c r="SPE137"/>
      <c r="SPG137"/>
      <c r="SPI137"/>
      <c r="SPK137"/>
      <c r="SPM137"/>
      <c r="SPO137"/>
      <c r="SPQ137"/>
      <c r="SPS137"/>
      <c r="SPU137"/>
      <c r="SPW137"/>
      <c r="SPY137"/>
      <c r="SQA137"/>
      <c r="SQC137"/>
      <c r="SQE137"/>
      <c r="SQG137"/>
      <c r="SQI137"/>
      <c r="SQK137"/>
      <c r="SQM137"/>
      <c r="SQO137"/>
      <c r="SQQ137"/>
      <c r="SQS137"/>
      <c r="SQU137"/>
      <c r="SQW137"/>
      <c r="SQY137"/>
      <c r="SRA137"/>
      <c r="SRC137"/>
      <c r="SRE137"/>
      <c r="SRG137"/>
      <c r="SRI137"/>
      <c r="SRK137"/>
      <c r="SRM137"/>
      <c r="SRO137"/>
      <c r="SRQ137"/>
      <c r="SRS137"/>
      <c r="SRU137"/>
      <c r="SRW137"/>
      <c r="SRY137"/>
      <c r="SSA137"/>
      <c r="SSC137"/>
      <c r="SSE137"/>
      <c r="SSG137"/>
      <c r="SSI137"/>
      <c r="SSK137"/>
      <c r="SSM137"/>
      <c r="SSO137"/>
      <c r="SSQ137"/>
      <c r="SSS137"/>
      <c r="SSU137"/>
      <c r="SSW137"/>
      <c r="SSY137"/>
      <c r="STA137"/>
      <c r="STC137"/>
      <c r="STE137"/>
      <c r="STG137"/>
      <c r="STI137"/>
      <c r="STK137"/>
      <c r="STM137"/>
      <c r="STO137"/>
      <c r="STQ137"/>
      <c r="STS137"/>
      <c r="STU137"/>
      <c r="STW137"/>
      <c r="STY137"/>
      <c r="SUA137"/>
      <c r="SUC137"/>
      <c r="SUE137"/>
      <c r="SUG137"/>
      <c r="SUI137"/>
      <c r="SUK137"/>
      <c r="SUM137"/>
      <c r="SUO137"/>
      <c r="SUQ137"/>
      <c r="SUS137"/>
      <c r="SUU137"/>
      <c r="SUW137"/>
      <c r="SUY137"/>
      <c r="SVA137"/>
      <c r="SVC137"/>
      <c r="SVE137"/>
      <c r="SVG137"/>
      <c r="SVI137"/>
      <c r="SVK137"/>
      <c r="SVM137"/>
      <c r="SVO137"/>
      <c r="SVQ137"/>
      <c r="SVS137"/>
      <c r="SVU137"/>
      <c r="SVW137"/>
      <c r="SVY137"/>
      <c r="SWA137"/>
      <c r="SWC137"/>
      <c r="SWE137"/>
      <c r="SWG137"/>
      <c r="SWI137"/>
      <c r="SWK137"/>
      <c r="SWM137"/>
      <c r="SWO137"/>
      <c r="SWQ137"/>
      <c r="SWS137"/>
      <c r="SWU137"/>
      <c r="SWW137"/>
      <c r="SWY137"/>
      <c r="SXA137"/>
      <c r="SXC137"/>
      <c r="SXE137"/>
      <c r="SXG137"/>
      <c r="SXI137"/>
      <c r="SXK137"/>
      <c r="SXM137"/>
      <c r="SXO137"/>
      <c r="SXQ137"/>
      <c r="SXS137"/>
      <c r="SXU137"/>
      <c r="SXW137"/>
      <c r="SXY137"/>
      <c r="SYA137"/>
      <c r="SYC137"/>
      <c r="SYE137"/>
      <c r="SYG137"/>
      <c r="SYI137"/>
      <c r="SYK137"/>
      <c r="SYM137"/>
      <c r="SYO137"/>
      <c r="SYQ137"/>
      <c r="SYS137"/>
      <c r="SYU137"/>
      <c r="SYW137"/>
      <c r="SYY137"/>
      <c r="SZA137"/>
      <c r="SZC137"/>
      <c r="SZE137"/>
      <c r="SZG137"/>
      <c r="SZI137"/>
      <c r="SZK137"/>
      <c r="SZM137"/>
      <c r="SZO137"/>
      <c r="SZQ137"/>
      <c r="SZS137"/>
      <c r="SZU137"/>
      <c r="SZW137"/>
      <c r="SZY137"/>
      <c r="TAA137"/>
      <c r="TAC137"/>
      <c r="TAE137"/>
      <c r="TAG137"/>
      <c r="TAI137"/>
      <c r="TAK137"/>
      <c r="TAM137"/>
      <c r="TAO137"/>
      <c r="TAQ137"/>
      <c r="TAS137"/>
      <c r="TAU137"/>
      <c r="TAW137"/>
      <c r="TAY137"/>
      <c r="TBA137"/>
      <c r="TBC137"/>
      <c r="TBE137"/>
      <c r="TBG137"/>
      <c r="TBI137"/>
      <c r="TBK137"/>
      <c r="TBM137"/>
      <c r="TBO137"/>
      <c r="TBQ137"/>
      <c r="TBS137"/>
      <c r="TBU137"/>
      <c r="TBW137"/>
      <c r="TBY137"/>
      <c r="TCA137"/>
      <c r="TCC137"/>
      <c r="TCE137"/>
      <c r="TCG137"/>
      <c r="TCI137"/>
      <c r="TCK137"/>
      <c r="TCM137"/>
      <c r="TCO137"/>
      <c r="TCQ137"/>
      <c r="TCS137"/>
      <c r="TCU137"/>
      <c r="TCW137"/>
      <c r="TCY137"/>
      <c r="TDA137"/>
      <c r="TDC137"/>
      <c r="TDE137"/>
      <c r="TDG137"/>
      <c r="TDI137"/>
      <c r="TDK137"/>
      <c r="TDM137"/>
      <c r="TDO137"/>
      <c r="TDQ137"/>
      <c r="TDS137"/>
      <c r="TDU137"/>
      <c r="TDW137"/>
      <c r="TDY137"/>
      <c r="TEA137"/>
      <c r="TEC137"/>
      <c r="TEE137"/>
      <c r="TEG137"/>
      <c r="TEI137"/>
      <c r="TEK137"/>
      <c r="TEM137"/>
      <c r="TEO137"/>
      <c r="TEQ137"/>
      <c r="TES137"/>
      <c r="TEU137"/>
      <c r="TEW137"/>
      <c r="TEY137"/>
      <c r="TFA137"/>
      <c r="TFC137"/>
      <c r="TFE137"/>
      <c r="TFG137"/>
      <c r="TFI137"/>
      <c r="TFK137"/>
      <c r="TFM137"/>
      <c r="TFO137"/>
      <c r="TFQ137"/>
      <c r="TFS137"/>
      <c r="TFU137"/>
      <c r="TFW137"/>
      <c r="TFY137"/>
      <c r="TGA137"/>
      <c r="TGC137"/>
      <c r="TGE137"/>
      <c r="TGG137"/>
      <c r="TGI137"/>
      <c r="TGK137"/>
      <c r="TGM137"/>
      <c r="TGO137"/>
      <c r="TGQ137"/>
      <c r="TGS137"/>
      <c r="TGU137"/>
      <c r="TGW137"/>
      <c r="TGY137"/>
      <c r="THA137"/>
      <c r="THC137"/>
      <c r="THE137"/>
      <c r="THG137"/>
      <c r="THI137"/>
      <c r="THK137"/>
      <c r="THM137"/>
      <c r="THO137"/>
      <c r="THQ137"/>
      <c r="THS137"/>
      <c r="THU137"/>
      <c r="THW137"/>
      <c r="THY137"/>
      <c r="TIA137"/>
      <c r="TIC137"/>
      <c r="TIE137"/>
      <c r="TIG137"/>
      <c r="TII137"/>
      <c r="TIK137"/>
      <c r="TIM137"/>
      <c r="TIO137"/>
      <c r="TIQ137"/>
      <c r="TIS137"/>
      <c r="TIU137"/>
      <c r="TIW137"/>
      <c r="TIY137"/>
      <c r="TJA137"/>
      <c r="TJC137"/>
      <c r="TJE137"/>
      <c r="TJG137"/>
      <c r="TJI137"/>
      <c r="TJK137"/>
      <c r="TJM137"/>
      <c r="TJO137"/>
      <c r="TJQ137"/>
      <c r="TJS137"/>
      <c r="TJU137"/>
      <c r="TJW137"/>
      <c r="TJY137"/>
      <c r="TKA137"/>
      <c r="TKC137"/>
      <c r="TKE137"/>
      <c r="TKG137"/>
      <c r="TKI137"/>
      <c r="TKK137"/>
      <c r="TKM137"/>
      <c r="TKO137"/>
      <c r="TKQ137"/>
      <c r="TKS137"/>
      <c r="TKU137"/>
      <c r="TKW137"/>
      <c r="TKY137"/>
      <c r="TLA137"/>
      <c r="TLC137"/>
      <c r="TLE137"/>
      <c r="TLG137"/>
      <c r="TLI137"/>
      <c r="TLK137"/>
      <c r="TLM137"/>
      <c r="TLO137"/>
      <c r="TLQ137"/>
      <c r="TLS137"/>
      <c r="TLU137"/>
      <c r="TLW137"/>
      <c r="TLY137"/>
      <c r="TMA137"/>
      <c r="TMC137"/>
      <c r="TME137"/>
      <c r="TMG137"/>
      <c r="TMI137"/>
      <c r="TMK137"/>
      <c r="TMM137"/>
      <c r="TMO137"/>
      <c r="TMQ137"/>
      <c r="TMS137"/>
      <c r="TMU137"/>
      <c r="TMW137"/>
      <c r="TMY137"/>
      <c r="TNA137"/>
      <c r="TNC137"/>
      <c r="TNE137"/>
      <c r="TNG137"/>
      <c r="TNI137"/>
      <c r="TNK137"/>
      <c r="TNM137"/>
      <c r="TNO137"/>
      <c r="TNQ137"/>
      <c r="TNS137"/>
      <c r="TNU137"/>
      <c r="TNW137"/>
      <c r="TNY137"/>
      <c r="TOA137"/>
      <c r="TOC137"/>
      <c r="TOE137"/>
      <c r="TOG137"/>
      <c r="TOI137"/>
      <c r="TOK137"/>
      <c r="TOM137"/>
      <c r="TOO137"/>
      <c r="TOQ137"/>
      <c r="TOS137"/>
      <c r="TOU137"/>
      <c r="TOW137"/>
      <c r="TOY137"/>
      <c r="TPA137"/>
      <c r="TPC137"/>
      <c r="TPE137"/>
      <c r="TPG137"/>
      <c r="TPI137"/>
      <c r="TPK137"/>
      <c r="TPM137"/>
      <c r="TPO137"/>
      <c r="TPQ137"/>
      <c r="TPS137"/>
      <c r="TPU137"/>
      <c r="TPW137"/>
      <c r="TPY137"/>
      <c r="TQA137"/>
      <c r="TQC137"/>
      <c r="TQE137"/>
      <c r="TQG137"/>
      <c r="TQI137"/>
      <c r="TQK137"/>
      <c r="TQM137"/>
      <c r="TQO137"/>
      <c r="TQQ137"/>
      <c r="TQS137"/>
      <c r="TQU137"/>
      <c r="TQW137"/>
      <c r="TQY137"/>
      <c r="TRA137"/>
      <c r="TRC137"/>
      <c r="TRE137"/>
      <c r="TRG137"/>
      <c r="TRI137"/>
      <c r="TRK137"/>
      <c r="TRM137"/>
      <c r="TRO137"/>
      <c r="TRQ137"/>
      <c r="TRS137"/>
      <c r="TRU137"/>
      <c r="TRW137"/>
      <c r="TRY137"/>
      <c r="TSA137"/>
      <c r="TSC137"/>
      <c r="TSE137"/>
      <c r="TSG137"/>
      <c r="TSI137"/>
      <c r="TSK137"/>
      <c r="TSM137"/>
      <c r="TSO137"/>
      <c r="TSQ137"/>
      <c r="TSS137"/>
      <c r="TSU137"/>
      <c r="TSW137"/>
      <c r="TSY137"/>
      <c r="TTA137"/>
      <c r="TTC137"/>
      <c r="TTE137"/>
      <c r="TTG137"/>
      <c r="TTI137"/>
      <c r="TTK137"/>
      <c r="TTM137"/>
      <c r="TTO137"/>
      <c r="TTQ137"/>
      <c r="TTS137"/>
      <c r="TTU137"/>
      <c r="TTW137"/>
      <c r="TTY137"/>
      <c r="TUA137"/>
      <c r="TUC137"/>
      <c r="TUE137"/>
      <c r="TUG137"/>
      <c r="TUI137"/>
      <c r="TUK137"/>
      <c r="TUM137"/>
      <c r="TUO137"/>
      <c r="TUQ137"/>
      <c r="TUS137"/>
      <c r="TUU137"/>
      <c r="TUW137"/>
      <c r="TUY137"/>
      <c r="TVA137"/>
      <c r="TVC137"/>
      <c r="TVE137"/>
      <c r="TVG137"/>
      <c r="TVI137"/>
      <c r="TVK137"/>
      <c r="TVM137"/>
      <c r="TVO137"/>
      <c r="TVQ137"/>
      <c r="TVS137"/>
      <c r="TVU137"/>
      <c r="TVW137"/>
      <c r="TVY137"/>
      <c r="TWA137"/>
      <c r="TWC137"/>
      <c r="TWE137"/>
      <c r="TWG137"/>
      <c r="TWI137"/>
      <c r="TWK137"/>
      <c r="TWM137"/>
      <c r="TWO137"/>
      <c r="TWQ137"/>
      <c r="TWS137"/>
      <c r="TWU137"/>
      <c r="TWW137"/>
      <c r="TWY137"/>
      <c r="TXA137"/>
      <c r="TXC137"/>
      <c r="TXE137"/>
      <c r="TXG137"/>
      <c r="TXI137"/>
      <c r="TXK137"/>
      <c r="TXM137"/>
      <c r="TXO137"/>
      <c r="TXQ137"/>
      <c r="TXS137"/>
      <c r="TXU137"/>
      <c r="TXW137"/>
      <c r="TXY137"/>
      <c r="TYA137"/>
      <c r="TYC137"/>
      <c r="TYE137"/>
      <c r="TYG137"/>
      <c r="TYI137"/>
      <c r="TYK137"/>
      <c r="TYM137"/>
      <c r="TYO137"/>
      <c r="TYQ137"/>
      <c r="TYS137"/>
      <c r="TYU137"/>
      <c r="TYW137"/>
      <c r="TYY137"/>
      <c r="TZA137"/>
      <c r="TZC137"/>
      <c r="TZE137"/>
      <c r="TZG137"/>
      <c r="TZI137"/>
      <c r="TZK137"/>
      <c r="TZM137"/>
      <c r="TZO137"/>
      <c r="TZQ137"/>
      <c r="TZS137"/>
      <c r="TZU137"/>
      <c r="TZW137"/>
      <c r="TZY137"/>
      <c r="UAA137"/>
      <c r="UAC137"/>
      <c r="UAE137"/>
      <c r="UAG137"/>
      <c r="UAI137"/>
      <c r="UAK137"/>
      <c r="UAM137"/>
      <c r="UAO137"/>
      <c r="UAQ137"/>
      <c r="UAS137"/>
      <c r="UAU137"/>
      <c r="UAW137"/>
      <c r="UAY137"/>
      <c r="UBA137"/>
      <c r="UBC137"/>
      <c r="UBE137"/>
      <c r="UBG137"/>
      <c r="UBI137"/>
      <c r="UBK137"/>
      <c r="UBM137"/>
      <c r="UBO137"/>
      <c r="UBQ137"/>
      <c r="UBS137"/>
      <c r="UBU137"/>
      <c r="UBW137"/>
      <c r="UBY137"/>
      <c r="UCA137"/>
      <c r="UCC137"/>
      <c r="UCE137"/>
      <c r="UCG137"/>
      <c r="UCI137"/>
      <c r="UCK137"/>
      <c r="UCM137"/>
      <c r="UCO137"/>
      <c r="UCQ137"/>
      <c r="UCS137"/>
      <c r="UCU137"/>
      <c r="UCW137"/>
      <c r="UCY137"/>
      <c r="UDA137"/>
      <c r="UDC137"/>
      <c r="UDE137"/>
      <c r="UDG137"/>
      <c r="UDI137"/>
      <c r="UDK137"/>
      <c r="UDM137"/>
      <c r="UDO137"/>
      <c r="UDQ137"/>
      <c r="UDS137"/>
      <c r="UDU137"/>
      <c r="UDW137"/>
      <c r="UDY137"/>
      <c r="UEA137"/>
      <c r="UEC137"/>
      <c r="UEE137"/>
      <c r="UEG137"/>
      <c r="UEI137"/>
      <c r="UEK137"/>
      <c r="UEM137"/>
      <c r="UEO137"/>
      <c r="UEQ137"/>
      <c r="UES137"/>
      <c r="UEU137"/>
      <c r="UEW137"/>
      <c r="UEY137"/>
      <c r="UFA137"/>
      <c r="UFC137"/>
      <c r="UFE137"/>
      <c r="UFG137"/>
      <c r="UFI137"/>
      <c r="UFK137"/>
      <c r="UFM137"/>
      <c r="UFO137"/>
      <c r="UFQ137"/>
      <c r="UFS137"/>
      <c r="UFU137"/>
      <c r="UFW137"/>
      <c r="UFY137"/>
      <c r="UGA137"/>
      <c r="UGC137"/>
      <c r="UGE137"/>
      <c r="UGG137"/>
      <c r="UGI137"/>
      <c r="UGK137"/>
      <c r="UGM137"/>
      <c r="UGO137"/>
      <c r="UGQ137"/>
      <c r="UGS137"/>
      <c r="UGU137"/>
      <c r="UGW137"/>
      <c r="UGY137"/>
      <c r="UHA137"/>
      <c r="UHC137"/>
      <c r="UHE137"/>
      <c r="UHG137"/>
      <c r="UHI137"/>
      <c r="UHK137"/>
      <c r="UHM137"/>
      <c r="UHO137"/>
      <c r="UHQ137"/>
      <c r="UHS137"/>
      <c r="UHU137"/>
      <c r="UHW137"/>
      <c r="UHY137"/>
      <c r="UIA137"/>
      <c r="UIC137"/>
      <c r="UIE137"/>
      <c r="UIG137"/>
      <c r="UII137"/>
      <c r="UIK137"/>
      <c r="UIM137"/>
      <c r="UIO137"/>
      <c r="UIQ137"/>
      <c r="UIS137"/>
      <c r="UIU137"/>
      <c r="UIW137"/>
      <c r="UIY137"/>
      <c r="UJA137"/>
      <c r="UJC137"/>
      <c r="UJE137"/>
      <c r="UJG137"/>
      <c r="UJI137"/>
      <c r="UJK137"/>
      <c r="UJM137"/>
      <c r="UJO137"/>
      <c r="UJQ137"/>
      <c r="UJS137"/>
      <c r="UJU137"/>
      <c r="UJW137"/>
      <c r="UJY137"/>
      <c r="UKA137"/>
      <c r="UKC137"/>
      <c r="UKE137"/>
      <c r="UKG137"/>
      <c r="UKI137"/>
      <c r="UKK137"/>
      <c r="UKM137"/>
      <c r="UKO137"/>
      <c r="UKQ137"/>
      <c r="UKS137"/>
      <c r="UKU137"/>
      <c r="UKW137"/>
      <c r="UKY137"/>
      <c r="ULA137"/>
      <c r="ULC137"/>
      <c r="ULE137"/>
      <c r="ULG137"/>
      <c r="ULI137"/>
      <c r="ULK137"/>
      <c r="ULM137"/>
      <c r="ULO137"/>
      <c r="ULQ137"/>
      <c r="ULS137"/>
      <c r="ULU137"/>
      <c r="ULW137"/>
      <c r="ULY137"/>
      <c r="UMA137"/>
      <c r="UMC137"/>
      <c r="UME137"/>
      <c r="UMG137"/>
      <c r="UMI137"/>
      <c r="UMK137"/>
      <c r="UMM137"/>
      <c r="UMO137"/>
      <c r="UMQ137"/>
      <c r="UMS137"/>
      <c r="UMU137"/>
      <c r="UMW137"/>
      <c r="UMY137"/>
      <c r="UNA137"/>
      <c r="UNC137"/>
      <c r="UNE137"/>
      <c r="UNG137"/>
      <c r="UNI137"/>
      <c r="UNK137"/>
      <c r="UNM137"/>
      <c r="UNO137"/>
      <c r="UNQ137"/>
      <c r="UNS137"/>
      <c r="UNU137"/>
      <c r="UNW137"/>
      <c r="UNY137"/>
      <c r="UOA137"/>
      <c r="UOC137"/>
      <c r="UOE137"/>
      <c r="UOG137"/>
      <c r="UOI137"/>
      <c r="UOK137"/>
      <c r="UOM137"/>
      <c r="UOO137"/>
      <c r="UOQ137"/>
      <c r="UOS137"/>
      <c r="UOU137"/>
      <c r="UOW137"/>
      <c r="UOY137"/>
      <c r="UPA137"/>
      <c r="UPC137"/>
      <c r="UPE137"/>
      <c r="UPG137"/>
      <c r="UPI137"/>
      <c r="UPK137"/>
      <c r="UPM137"/>
      <c r="UPO137"/>
      <c r="UPQ137"/>
      <c r="UPS137"/>
      <c r="UPU137"/>
      <c r="UPW137"/>
      <c r="UPY137"/>
      <c r="UQA137"/>
      <c r="UQC137"/>
      <c r="UQE137"/>
      <c r="UQG137"/>
      <c r="UQI137"/>
      <c r="UQK137"/>
      <c r="UQM137"/>
      <c r="UQO137"/>
      <c r="UQQ137"/>
      <c r="UQS137"/>
      <c r="UQU137"/>
      <c r="UQW137"/>
      <c r="UQY137"/>
      <c r="URA137"/>
      <c r="URC137"/>
      <c r="URE137"/>
      <c r="URG137"/>
      <c r="URI137"/>
      <c r="URK137"/>
      <c r="URM137"/>
      <c r="URO137"/>
      <c r="URQ137"/>
      <c r="URS137"/>
      <c r="URU137"/>
      <c r="URW137"/>
      <c r="URY137"/>
      <c r="USA137"/>
      <c r="USC137"/>
      <c r="USE137"/>
      <c r="USG137"/>
      <c r="USI137"/>
      <c r="USK137"/>
      <c r="USM137"/>
      <c r="USO137"/>
      <c r="USQ137"/>
      <c r="USS137"/>
      <c r="USU137"/>
      <c r="USW137"/>
      <c r="USY137"/>
      <c r="UTA137"/>
      <c r="UTC137"/>
      <c r="UTE137"/>
      <c r="UTG137"/>
      <c r="UTI137"/>
      <c r="UTK137"/>
      <c r="UTM137"/>
      <c r="UTO137"/>
      <c r="UTQ137"/>
      <c r="UTS137"/>
      <c r="UTU137"/>
      <c r="UTW137"/>
      <c r="UTY137"/>
      <c r="UUA137"/>
      <c r="UUC137"/>
      <c r="UUE137"/>
      <c r="UUG137"/>
      <c r="UUI137"/>
      <c r="UUK137"/>
      <c r="UUM137"/>
      <c r="UUO137"/>
      <c r="UUQ137"/>
      <c r="UUS137"/>
      <c r="UUU137"/>
      <c r="UUW137"/>
      <c r="UUY137"/>
      <c r="UVA137"/>
      <c r="UVC137"/>
      <c r="UVE137"/>
      <c r="UVG137"/>
      <c r="UVI137"/>
      <c r="UVK137"/>
      <c r="UVM137"/>
      <c r="UVO137"/>
      <c r="UVQ137"/>
      <c r="UVS137"/>
      <c r="UVU137"/>
      <c r="UVW137"/>
      <c r="UVY137"/>
      <c r="UWA137"/>
      <c r="UWC137"/>
      <c r="UWE137"/>
      <c r="UWG137"/>
      <c r="UWI137"/>
      <c r="UWK137"/>
      <c r="UWM137"/>
      <c r="UWO137"/>
      <c r="UWQ137"/>
      <c r="UWS137"/>
      <c r="UWU137"/>
      <c r="UWW137"/>
      <c r="UWY137"/>
      <c r="UXA137"/>
      <c r="UXC137"/>
      <c r="UXE137"/>
      <c r="UXG137"/>
      <c r="UXI137"/>
      <c r="UXK137"/>
      <c r="UXM137"/>
      <c r="UXO137"/>
      <c r="UXQ137"/>
      <c r="UXS137"/>
      <c r="UXU137"/>
      <c r="UXW137"/>
      <c r="UXY137"/>
      <c r="UYA137"/>
      <c r="UYC137"/>
      <c r="UYE137"/>
      <c r="UYG137"/>
      <c r="UYI137"/>
      <c r="UYK137"/>
      <c r="UYM137"/>
      <c r="UYO137"/>
      <c r="UYQ137"/>
      <c r="UYS137"/>
      <c r="UYU137"/>
      <c r="UYW137"/>
      <c r="UYY137"/>
      <c r="UZA137"/>
      <c r="UZC137"/>
      <c r="UZE137"/>
      <c r="UZG137"/>
      <c r="UZI137"/>
      <c r="UZK137"/>
      <c r="UZM137"/>
      <c r="UZO137"/>
      <c r="UZQ137"/>
      <c r="UZS137"/>
      <c r="UZU137"/>
      <c r="UZW137"/>
      <c r="UZY137"/>
      <c r="VAA137"/>
      <c r="VAC137"/>
      <c r="VAE137"/>
      <c r="VAG137"/>
      <c r="VAI137"/>
      <c r="VAK137"/>
      <c r="VAM137"/>
      <c r="VAO137"/>
      <c r="VAQ137"/>
      <c r="VAS137"/>
      <c r="VAU137"/>
      <c r="VAW137"/>
      <c r="VAY137"/>
      <c r="VBA137"/>
      <c r="VBC137"/>
      <c r="VBE137"/>
      <c r="VBG137"/>
      <c r="VBI137"/>
      <c r="VBK137"/>
      <c r="VBM137"/>
      <c r="VBO137"/>
      <c r="VBQ137"/>
      <c r="VBS137"/>
      <c r="VBU137"/>
      <c r="VBW137"/>
      <c r="VBY137"/>
      <c r="VCA137"/>
      <c r="VCC137"/>
      <c r="VCE137"/>
      <c r="VCG137"/>
      <c r="VCI137"/>
      <c r="VCK137"/>
      <c r="VCM137"/>
      <c r="VCO137"/>
      <c r="VCQ137"/>
      <c r="VCS137"/>
      <c r="VCU137"/>
      <c r="VCW137"/>
      <c r="VCY137"/>
      <c r="VDA137"/>
      <c r="VDC137"/>
      <c r="VDE137"/>
      <c r="VDG137"/>
      <c r="VDI137"/>
      <c r="VDK137"/>
      <c r="VDM137"/>
      <c r="VDO137"/>
      <c r="VDQ137"/>
      <c r="VDS137"/>
      <c r="VDU137"/>
      <c r="VDW137"/>
      <c r="VDY137"/>
      <c r="VEA137"/>
      <c r="VEC137"/>
      <c r="VEE137"/>
      <c r="VEG137"/>
      <c r="VEI137"/>
      <c r="VEK137"/>
      <c r="VEM137"/>
      <c r="VEO137"/>
      <c r="VEQ137"/>
      <c r="VES137"/>
      <c r="VEU137"/>
      <c r="VEW137"/>
      <c r="VEY137"/>
      <c r="VFA137"/>
      <c r="VFC137"/>
      <c r="VFE137"/>
      <c r="VFG137"/>
      <c r="VFI137"/>
      <c r="VFK137"/>
      <c r="VFM137"/>
      <c r="VFO137"/>
      <c r="VFQ137"/>
      <c r="VFS137"/>
      <c r="VFU137"/>
      <c r="VFW137"/>
      <c r="VFY137"/>
      <c r="VGA137"/>
      <c r="VGC137"/>
      <c r="VGE137"/>
      <c r="VGG137"/>
      <c r="VGI137"/>
      <c r="VGK137"/>
      <c r="VGM137"/>
      <c r="VGO137"/>
      <c r="VGQ137"/>
      <c r="VGS137"/>
      <c r="VGU137"/>
      <c r="VGW137"/>
      <c r="VGY137"/>
      <c r="VHA137"/>
      <c r="VHC137"/>
      <c r="VHE137"/>
      <c r="VHG137"/>
      <c r="VHI137"/>
      <c r="VHK137"/>
      <c r="VHM137"/>
      <c r="VHO137"/>
      <c r="VHQ137"/>
      <c r="VHS137"/>
      <c r="VHU137"/>
      <c r="VHW137"/>
      <c r="VHY137"/>
      <c r="VIA137"/>
      <c r="VIC137"/>
      <c r="VIE137"/>
      <c r="VIG137"/>
      <c r="VII137"/>
      <c r="VIK137"/>
      <c r="VIM137"/>
      <c r="VIO137"/>
      <c r="VIQ137"/>
      <c r="VIS137"/>
      <c r="VIU137"/>
      <c r="VIW137"/>
      <c r="VIY137"/>
      <c r="VJA137"/>
      <c r="VJC137"/>
      <c r="VJE137"/>
      <c r="VJG137"/>
      <c r="VJI137"/>
      <c r="VJK137"/>
      <c r="VJM137"/>
      <c r="VJO137"/>
      <c r="VJQ137"/>
      <c r="VJS137"/>
      <c r="VJU137"/>
      <c r="VJW137"/>
      <c r="VJY137"/>
      <c r="VKA137"/>
      <c r="VKC137"/>
      <c r="VKE137"/>
      <c r="VKG137"/>
      <c r="VKI137"/>
      <c r="VKK137"/>
      <c r="VKM137"/>
      <c r="VKO137"/>
      <c r="VKQ137"/>
      <c r="VKS137"/>
      <c r="VKU137"/>
      <c r="VKW137"/>
      <c r="VKY137"/>
      <c r="VLA137"/>
      <c r="VLC137"/>
      <c r="VLE137"/>
      <c r="VLG137"/>
      <c r="VLI137"/>
      <c r="VLK137"/>
      <c r="VLM137"/>
      <c r="VLO137"/>
      <c r="VLQ137"/>
      <c r="VLS137"/>
      <c r="VLU137"/>
      <c r="VLW137"/>
      <c r="VLY137"/>
      <c r="VMA137"/>
      <c r="VMC137"/>
      <c r="VME137"/>
      <c r="VMG137"/>
      <c r="VMI137"/>
      <c r="VMK137"/>
      <c r="VMM137"/>
      <c r="VMO137"/>
      <c r="VMQ137"/>
      <c r="VMS137"/>
      <c r="VMU137"/>
      <c r="VMW137"/>
      <c r="VMY137"/>
      <c r="VNA137"/>
      <c r="VNC137"/>
      <c r="VNE137"/>
      <c r="VNG137"/>
      <c r="VNI137"/>
      <c r="VNK137"/>
      <c r="VNM137"/>
      <c r="VNO137"/>
      <c r="VNQ137"/>
      <c r="VNS137"/>
      <c r="VNU137"/>
      <c r="VNW137"/>
      <c r="VNY137"/>
      <c r="VOA137"/>
      <c r="VOC137"/>
      <c r="VOE137"/>
      <c r="VOG137"/>
      <c r="VOI137"/>
      <c r="VOK137"/>
      <c r="VOM137"/>
      <c r="VOO137"/>
      <c r="VOQ137"/>
      <c r="VOS137"/>
      <c r="VOU137"/>
      <c r="VOW137"/>
      <c r="VOY137"/>
      <c r="VPA137"/>
      <c r="VPC137"/>
      <c r="VPE137"/>
      <c r="VPG137"/>
      <c r="VPI137"/>
      <c r="VPK137"/>
      <c r="VPM137"/>
      <c r="VPO137"/>
      <c r="VPQ137"/>
      <c r="VPS137"/>
      <c r="VPU137"/>
      <c r="VPW137"/>
      <c r="VPY137"/>
      <c r="VQA137"/>
      <c r="VQC137"/>
      <c r="VQE137"/>
      <c r="VQG137"/>
      <c r="VQI137"/>
      <c r="VQK137"/>
      <c r="VQM137"/>
      <c r="VQO137"/>
      <c r="VQQ137"/>
      <c r="VQS137"/>
      <c r="VQU137"/>
      <c r="VQW137"/>
      <c r="VQY137"/>
      <c r="VRA137"/>
      <c r="VRC137"/>
      <c r="VRE137"/>
      <c r="VRG137"/>
      <c r="VRI137"/>
      <c r="VRK137"/>
      <c r="VRM137"/>
      <c r="VRO137"/>
      <c r="VRQ137"/>
      <c r="VRS137"/>
      <c r="VRU137"/>
      <c r="VRW137"/>
      <c r="VRY137"/>
      <c r="VSA137"/>
      <c r="VSC137"/>
      <c r="VSE137"/>
      <c r="VSG137"/>
      <c r="VSI137"/>
      <c r="VSK137"/>
      <c r="VSM137"/>
      <c r="VSO137"/>
      <c r="VSQ137"/>
      <c r="VSS137"/>
      <c r="VSU137"/>
      <c r="VSW137"/>
      <c r="VSY137"/>
      <c r="VTA137"/>
      <c r="VTC137"/>
      <c r="VTE137"/>
      <c r="VTG137"/>
      <c r="VTI137"/>
      <c r="VTK137"/>
      <c r="VTM137"/>
      <c r="VTO137"/>
      <c r="VTQ137"/>
      <c r="VTS137"/>
      <c r="VTU137"/>
      <c r="VTW137"/>
      <c r="VTY137"/>
      <c r="VUA137"/>
      <c r="VUC137"/>
      <c r="VUE137"/>
      <c r="VUG137"/>
      <c r="VUI137"/>
      <c r="VUK137"/>
      <c r="VUM137"/>
      <c r="VUO137"/>
      <c r="VUQ137"/>
      <c r="VUS137"/>
      <c r="VUU137"/>
      <c r="VUW137"/>
      <c r="VUY137"/>
      <c r="VVA137"/>
      <c r="VVC137"/>
      <c r="VVE137"/>
      <c r="VVG137"/>
      <c r="VVI137"/>
      <c r="VVK137"/>
      <c r="VVM137"/>
      <c r="VVO137"/>
      <c r="VVQ137"/>
      <c r="VVS137"/>
      <c r="VVU137"/>
      <c r="VVW137"/>
      <c r="VVY137"/>
      <c r="VWA137"/>
      <c r="VWC137"/>
      <c r="VWE137"/>
      <c r="VWG137"/>
      <c r="VWI137"/>
      <c r="VWK137"/>
      <c r="VWM137"/>
      <c r="VWO137"/>
      <c r="VWQ137"/>
      <c r="VWS137"/>
      <c r="VWU137"/>
      <c r="VWW137"/>
      <c r="VWY137"/>
      <c r="VXA137"/>
      <c r="VXC137"/>
      <c r="VXE137"/>
      <c r="VXG137"/>
      <c r="VXI137"/>
      <c r="VXK137"/>
      <c r="VXM137"/>
      <c r="VXO137"/>
      <c r="VXQ137"/>
      <c r="VXS137"/>
      <c r="VXU137"/>
      <c r="VXW137"/>
      <c r="VXY137"/>
      <c r="VYA137"/>
      <c r="VYC137"/>
      <c r="VYE137"/>
      <c r="VYG137"/>
      <c r="VYI137"/>
      <c r="VYK137"/>
      <c r="VYM137"/>
      <c r="VYO137"/>
      <c r="VYQ137"/>
      <c r="VYS137"/>
      <c r="VYU137"/>
      <c r="VYW137"/>
      <c r="VYY137"/>
      <c r="VZA137"/>
      <c r="VZC137"/>
      <c r="VZE137"/>
      <c r="VZG137"/>
      <c r="VZI137"/>
      <c r="VZK137"/>
      <c r="VZM137"/>
      <c r="VZO137"/>
      <c r="VZQ137"/>
      <c r="VZS137"/>
      <c r="VZU137"/>
      <c r="VZW137"/>
      <c r="VZY137"/>
      <c r="WAA137"/>
      <c r="WAC137"/>
      <c r="WAE137"/>
      <c r="WAG137"/>
      <c r="WAI137"/>
      <c r="WAK137"/>
      <c r="WAM137"/>
      <c r="WAO137"/>
      <c r="WAQ137"/>
      <c r="WAS137"/>
      <c r="WAU137"/>
      <c r="WAW137"/>
      <c r="WAY137"/>
      <c r="WBA137"/>
      <c r="WBC137"/>
      <c r="WBE137"/>
      <c r="WBG137"/>
      <c r="WBI137"/>
      <c r="WBK137"/>
      <c r="WBM137"/>
      <c r="WBO137"/>
      <c r="WBQ137"/>
      <c r="WBS137"/>
      <c r="WBU137"/>
      <c r="WBW137"/>
      <c r="WBY137"/>
      <c r="WCA137"/>
      <c r="WCC137"/>
      <c r="WCE137"/>
      <c r="WCG137"/>
      <c r="WCI137"/>
      <c r="WCK137"/>
      <c r="WCM137"/>
      <c r="WCO137"/>
      <c r="WCQ137"/>
      <c r="WCS137"/>
      <c r="WCU137"/>
      <c r="WCW137"/>
      <c r="WCY137"/>
      <c r="WDA137"/>
      <c r="WDC137"/>
      <c r="WDE137"/>
      <c r="WDG137"/>
      <c r="WDI137"/>
      <c r="WDK137"/>
      <c r="WDM137"/>
      <c r="WDO137"/>
      <c r="WDQ137"/>
      <c r="WDS137"/>
      <c r="WDU137"/>
      <c r="WDW137"/>
      <c r="WDY137"/>
      <c r="WEA137"/>
      <c r="WEC137"/>
      <c r="WEE137"/>
      <c r="WEG137"/>
      <c r="WEI137"/>
      <c r="WEK137"/>
      <c r="WEM137"/>
      <c r="WEO137"/>
      <c r="WEQ137"/>
      <c r="WES137"/>
      <c r="WEU137"/>
      <c r="WEW137"/>
      <c r="WEY137"/>
      <c r="WFA137"/>
      <c r="WFC137"/>
      <c r="WFE137"/>
      <c r="WFG137"/>
      <c r="WFI137"/>
      <c r="WFK137"/>
      <c r="WFM137"/>
      <c r="WFO137"/>
      <c r="WFQ137"/>
      <c r="WFS137"/>
      <c r="WFU137"/>
      <c r="WFW137"/>
      <c r="WFY137"/>
      <c r="WGA137"/>
      <c r="WGC137"/>
      <c r="WGE137"/>
      <c r="WGG137"/>
      <c r="WGI137"/>
      <c r="WGK137"/>
      <c r="WGM137"/>
      <c r="WGO137"/>
      <c r="WGQ137"/>
      <c r="WGS137"/>
      <c r="WGU137"/>
      <c r="WGW137"/>
      <c r="WGY137"/>
      <c r="WHA137"/>
      <c r="WHC137"/>
      <c r="WHE137"/>
      <c r="WHG137"/>
      <c r="WHI137"/>
      <c r="WHK137"/>
      <c r="WHM137"/>
      <c r="WHO137"/>
      <c r="WHQ137"/>
      <c r="WHS137"/>
      <c r="WHU137"/>
      <c r="WHW137"/>
      <c r="WHY137"/>
      <c r="WIA137"/>
      <c r="WIC137"/>
      <c r="WIE137"/>
      <c r="WIG137"/>
      <c r="WII137"/>
      <c r="WIK137"/>
      <c r="WIM137"/>
      <c r="WIO137"/>
      <c r="WIQ137"/>
      <c r="WIS137"/>
      <c r="WIU137"/>
      <c r="WIW137"/>
      <c r="WIY137"/>
      <c r="WJA137"/>
      <c r="WJC137"/>
      <c r="WJE137"/>
      <c r="WJG137"/>
      <c r="WJI137"/>
      <c r="WJK137"/>
      <c r="WJM137"/>
      <c r="WJO137"/>
      <c r="WJQ137"/>
      <c r="WJS137"/>
      <c r="WJU137"/>
      <c r="WJW137"/>
      <c r="WJY137"/>
      <c r="WKA137"/>
      <c r="WKC137"/>
      <c r="WKE137"/>
      <c r="WKG137"/>
      <c r="WKI137"/>
      <c r="WKK137"/>
      <c r="WKM137"/>
      <c r="WKO137"/>
      <c r="WKQ137"/>
      <c r="WKS137"/>
      <c r="WKU137"/>
      <c r="WKW137"/>
      <c r="WKY137"/>
      <c r="WLA137"/>
      <c r="WLC137"/>
      <c r="WLE137"/>
      <c r="WLG137"/>
      <c r="WLI137"/>
      <c r="WLK137"/>
      <c r="WLM137"/>
      <c r="WLO137"/>
      <c r="WLQ137"/>
      <c r="WLS137"/>
      <c r="WLU137"/>
      <c r="WLW137"/>
      <c r="WLY137"/>
      <c r="WMA137"/>
      <c r="WMC137"/>
      <c r="WME137"/>
      <c r="WMG137"/>
      <c r="WMI137"/>
      <c r="WMK137"/>
      <c r="WMM137"/>
      <c r="WMO137"/>
      <c r="WMQ137"/>
      <c r="WMS137"/>
      <c r="WMU137"/>
      <c r="WMW137"/>
      <c r="WMY137"/>
      <c r="WNA137"/>
      <c r="WNC137"/>
      <c r="WNE137"/>
      <c r="WNG137"/>
      <c r="WNI137"/>
      <c r="WNK137"/>
      <c r="WNM137"/>
      <c r="WNO137"/>
      <c r="WNQ137"/>
      <c r="WNS137"/>
      <c r="WNU137"/>
      <c r="WNW137"/>
      <c r="WNY137"/>
      <c r="WOA137"/>
      <c r="WOC137"/>
      <c r="WOE137"/>
      <c r="WOG137"/>
      <c r="WOI137"/>
      <c r="WOK137"/>
      <c r="WOM137"/>
      <c r="WOO137"/>
      <c r="WOQ137"/>
      <c r="WOS137"/>
      <c r="WOU137"/>
      <c r="WOW137"/>
      <c r="WOY137"/>
      <c r="WPA137"/>
      <c r="WPC137"/>
      <c r="WPE137"/>
      <c r="WPG137"/>
      <c r="WPI137"/>
      <c r="WPK137"/>
      <c r="WPM137"/>
      <c r="WPO137"/>
      <c r="WPQ137"/>
      <c r="WPS137"/>
      <c r="WPU137"/>
      <c r="WPW137"/>
      <c r="WPY137"/>
      <c r="WQA137"/>
      <c r="WQC137"/>
      <c r="WQE137"/>
      <c r="WQG137"/>
      <c r="WQI137"/>
      <c r="WQK137"/>
      <c r="WQM137"/>
      <c r="WQO137"/>
      <c r="WQQ137"/>
      <c r="WQS137"/>
      <c r="WQU137"/>
      <c r="WQW137"/>
      <c r="WQY137"/>
      <c r="WRA137"/>
      <c r="WRC137"/>
      <c r="WRE137"/>
      <c r="WRG137"/>
      <c r="WRI137"/>
      <c r="WRK137"/>
      <c r="WRM137"/>
      <c r="WRO137"/>
      <c r="WRQ137"/>
      <c r="WRS137"/>
      <c r="WRU137"/>
      <c r="WRW137"/>
      <c r="WRY137"/>
      <c r="WSA137"/>
      <c r="WSC137"/>
      <c r="WSE137"/>
      <c r="WSG137"/>
      <c r="WSI137"/>
      <c r="WSK137"/>
      <c r="WSM137"/>
      <c r="WSO137"/>
      <c r="WSQ137"/>
      <c r="WSS137"/>
      <c r="WSU137"/>
      <c r="WSW137"/>
      <c r="WSY137"/>
      <c r="WTA137"/>
      <c r="WTC137"/>
      <c r="WTE137"/>
      <c r="WTG137"/>
      <c r="WTI137"/>
      <c r="WTK137"/>
      <c r="WTM137"/>
      <c r="WTO137"/>
      <c r="WTQ137"/>
      <c r="WTS137"/>
      <c r="WTU137"/>
      <c r="WTW137"/>
      <c r="WTY137"/>
      <c r="WUA137"/>
      <c r="WUC137"/>
      <c r="WUE137"/>
      <c r="WUG137"/>
      <c r="WUI137"/>
      <c r="WUK137"/>
      <c r="WUM137"/>
      <c r="WUO137"/>
      <c r="WUQ137"/>
      <c r="WUS137"/>
      <c r="WUU137"/>
      <c r="WUW137"/>
      <c r="WUY137"/>
      <c r="WVA137"/>
      <c r="WVC137"/>
      <c r="WVE137"/>
      <c r="WVG137"/>
      <c r="WVI137"/>
      <c r="WVK137"/>
      <c r="WVM137"/>
      <c r="WVO137"/>
      <c r="WVQ137"/>
      <c r="WVS137"/>
      <c r="WVU137"/>
      <c r="WVW137"/>
      <c r="WVY137"/>
      <c r="WWA137"/>
      <c r="WWC137"/>
      <c r="WWE137"/>
      <c r="WWG137"/>
      <c r="WWI137"/>
      <c r="WWK137"/>
      <c r="WWM137"/>
      <c r="WWO137"/>
      <c r="WWQ137"/>
      <c r="WWS137"/>
      <c r="WWU137"/>
      <c r="WWW137"/>
      <c r="WWY137"/>
      <c r="WXA137"/>
      <c r="WXC137"/>
      <c r="WXE137"/>
      <c r="WXG137"/>
      <c r="WXI137"/>
      <c r="WXK137"/>
      <c r="WXM137"/>
      <c r="WXO137"/>
      <c r="WXQ137"/>
      <c r="WXS137"/>
      <c r="WXU137"/>
      <c r="WXW137"/>
      <c r="WXY137"/>
      <c r="WYA137"/>
      <c r="WYC137"/>
      <c r="WYE137"/>
      <c r="WYG137"/>
      <c r="WYI137"/>
      <c r="WYK137"/>
      <c r="WYM137"/>
      <c r="WYO137"/>
      <c r="WYQ137"/>
      <c r="WYS137"/>
      <c r="WYU137"/>
      <c r="WYW137"/>
      <c r="WYY137"/>
      <c r="WZA137"/>
      <c r="WZC137"/>
      <c r="WZE137"/>
      <c r="WZG137"/>
      <c r="WZI137"/>
      <c r="WZK137"/>
      <c r="WZM137"/>
      <c r="WZO137"/>
      <c r="WZQ137"/>
      <c r="WZS137"/>
      <c r="WZU137"/>
      <c r="WZW137"/>
      <c r="WZY137"/>
      <c r="XAA137"/>
      <c r="XAC137"/>
      <c r="XAE137"/>
      <c r="XAG137"/>
      <c r="XAI137"/>
      <c r="XAK137"/>
      <c r="XAM137"/>
      <c r="XAO137"/>
      <c r="XAQ137"/>
      <c r="XAS137"/>
      <c r="XAU137"/>
      <c r="XAW137"/>
      <c r="XAY137"/>
      <c r="XBA137"/>
      <c r="XBC137"/>
      <c r="XBE137"/>
      <c r="XBG137"/>
      <c r="XBI137"/>
      <c r="XBK137"/>
      <c r="XBM137"/>
      <c r="XBO137"/>
      <c r="XBQ137"/>
      <c r="XBS137"/>
      <c r="XBU137"/>
      <c r="XBW137"/>
      <c r="XBY137"/>
      <c r="XCA137"/>
      <c r="XCC137"/>
      <c r="XCE137"/>
      <c r="XCG137"/>
      <c r="XCI137"/>
      <c r="XCK137"/>
      <c r="XCM137"/>
      <c r="XCO137"/>
      <c r="XCQ137"/>
      <c r="XCS137"/>
      <c r="XCU137"/>
      <c r="XCW137"/>
      <c r="XCY137"/>
      <c r="XDA137"/>
      <c r="XDC137"/>
      <c r="XDE137"/>
      <c r="XDG137"/>
      <c r="XDI137"/>
      <c r="XDK137"/>
      <c r="XDM137"/>
      <c r="XDO137"/>
      <c r="XDQ137"/>
      <c r="XDS137"/>
      <c r="XDU137"/>
      <c r="XDW137"/>
      <c r="XDY137"/>
      <c r="XEA137"/>
      <c r="XEC137"/>
      <c r="XEE137"/>
      <c r="XEG137"/>
      <c r="XEI137"/>
      <c r="XEK137"/>
      <c r="XEM137"/>
      <c r="XEO137"/>
      <c r="XEQ137"/>
      <c r="XES137"/>
      <c r="XEU137"/>
      <c r="XEW137"/>
      <c r="XEY137"/>
      <c r="XFA137"/>
      <c r="XFC137"/>
    </row>
    <row r="138" spans="1:1023 1025:2047 2049:3071 3073:4095 4097:5119 5121:6143 6145:7167 7169:8191 8193:9215 9217:10239 10241:11263 11265:12287 12289:13311 13313:14335 14337:15359 15361:16383" s="55" customFormat="1" ht="19" customHeight="1" x14ac:dyDescent="0.35">
      <c r="A138" s="2" t="s">
        <v>337</v>
      </c>
      <c r="B138" s="227" t="s">
        <v>338</v>
      </c>
      <c r="C138" s="228"/>
      <c r="D138" s="48" t="s">
        <v>60</v>
      </c>
      <c r="E138" s="50" t="s">
        <v>49</v>
      </c>
      <c r="F138" s="50" t="s">
        <v>49</v>
      </c>
      <c r="G138" s="50" t="s">
        <v>49</v>
      </c>
      <c r="H138" s="50" t="s">
        <v>49</v>
      </c>
      <c r="I138" s="48" t="s">
        <v>60</v>
      </c>
      <c r="J138" s="49">
        <v>1</v>
      </c>
      <c r="K138" s="2" t="s">
        <v>322</v>
      </c>
      <c r="L138" s="73"/>
      <c r="M138" s="71"/>
      <c r="N138" s="73"/>
      <c r="O138" s="71"/>
      <c r="P138" s="73"/>
      <c r="Q138" s="71"/>
      <c r="R138" s="73"/>
      <c r="S138" s="71"/>
      <c r="T138" s="73"/>
      <c r="U138" s="71"/>
      <c r="V138" s="73"/>
      <c r="W138" s="71"/>
      <c r="X138" s="73"/>
      <c r="Y138" s="71"/>
      <c r="Z138" s="73"/>
      <c r="AA138" s="71"/>
      <c r="AB138" s="73"/>
      <c r="AC138" s="71"/>
      <c r="AD138" s="73"/>
      <c r="AE138" s="71"/>
      <c r="AF138" s="73"/>
      <c r="AG138" s="71"/>
      <c r="AH138" s="73"/>
      <c r="AI138" s="71"/>
      <c r="AJ138" s="73"/>
      <c r="AK138" s="71"/>
      <c r="AL138" s="73"/>
      <c r="AM138" s="71"/>
      <c r="AN138" s="73"/>
      <c r="AO138" s="71"/>
      <c r="AP138" s="73"/>
      <c r="AQ138" s="71"/>
      <c r="AR138" s="73"/>
      <c r="AS138" s="71"/>
      <c r="AT138" s="73"/>
      <c r="AU138" s="71"/>
      <c r="AV138" s="73"/>
      <c r="AW138" s="71"/>
      <c r="AX138" s="73"/>
      <c r="AY138" s="71"/>
      <c r="AZ138" s="73"/>
      <c r="BA138" s="71"/>
      <c r="BB138" s="73"/>
      <c r="BC138" s="71"/>
      <c r="BD138" s="73"/>
      <c r="BE138" s="71"/>
      <c r="BF138" s="73"/>
      <c r="BG138" s="71"/>
      <c r="BH138" s="73"/>
      <c r="BI138" s="71"/>
      <c r="BJ138" s="73"/>
      <c r="BK138" s="71"/>
      <c r="BL138" s="73"/>
      <c r="BM138" s="71"/>
      <c r="BN138" s="73"/>
      <c r="BO138" s="71"/>
      <c r="BP138" s="73"/>
      <c r="BQ138" s="71"/>
      <c r="BR138" s="73"/>
      <c r="BS138" s="71"/>
      <c r="BT138" s="73"/>
      <c r="BU138" s="71"/>
      <c r="BV138" s="73"/>
      <c r="BW138" s="71"/>
      <c r="BX138" s="73"/>
      <c r="BY138" s="71"/>
      <c r="BZ138" s="73"/>
      <c r="CA138" s="71"/>
      <c r="CB138" s="73"/>
      <c r="CC138" s="71"/>
      <c r="CD138" s="73"/>
      <c r="CE138" s="71"/>
      <c r="CF138" s="73"/>
      <c r="CG138" s="71"/>
      <c r="CH138" s="73"/>
      <c r="CI138" s="71"/>
      <c r="CJ138" s="73"/>
      <c r="CK138" s="71"/>
      <c r="CL138" s="73"/>
      <c r="CM138" s="71"/>
      <c r="CN138" s="73"/>
      <c r="CO138" s="71"/>
      <c r="CP138" s="73"/>
      <c r="CQ138" s="71"/>
      <c r="CR138" s="73"/>
      <c r="CS138" s="71"/>
      <c r="CT138" s="73"/>
      <c r="CU138" s="71"/>
      <c r="CV138" s="73"/>
      <c r="CW138" s="71"/>
      <c r="CX138" s="73"/>
      <c r="CY138" s="71"/>
      <c r="CZ138" s="73"/>
      <c r="DA138" s="71"/>
      <c r="DB138" s="73"/>
      <c r="DC138" s="71"/>
      <c r="DD138" s="73"/>
      <c r="DE138" s="71"/>
      <c r="DF138" s="73"/>
      <c r="DG138" s="71"/>
      <c r="DH138" s="73"/>
      <c r="DI138" s="71"/>
      <c r="DK138"/>
      <c r="DM138"/>
      <c r="DO138"/>
      <c r="DQ138"/>
      <c r="DS138"/>
      <c r="DU138"/>
      <c r="DW138"/>
      <c r="DY138"/>
      <c r="EA138"/>
      <c r="EC138"/>
      <c r="EE138"/>
      <c r="EG138"/>
      <c r="EI138"/>
      <c r="EK138"/>
      <c r="EM138"/>
      <c r="EO138"/>
      <c r="EQ138"/>
      <c r="ES138"/>
      <c r="EU138"/>
      <c r="EW138"/>
      <c r="EY138"/>
      <c r="FA138"/>
      <c r="FC138"/>
      <c r="FE138"/>
      <c r="FG138"/>
      <c r="FI138"/>
      <c r="FK138"/>
      <c r="FM138"/>
      <c r="FO138"/>
      <c r="FQ138"/>
      <c r="FS138"/>
      <c r="FU138"/>
      <c r="FW138"/>
      <c r="FY138"/>
      <c r="GA138"/>
      <c r="GC138"/>
      <c r="GE138"/>
      <c r="GG138"/>
      <c r="GI138"/>
      <c r="GK138"/>
      <c r="GM138"/>
      <c r="GO138"/>
      <c r="GQ138"/>
      <c r="GS138"/>
      <c r="GU138"/>
      <c r="GW138"/>
      <c r="GY138"/>
      <c r="HA138"/>
      <c r="HC138"/>
      <c r="HE138"/>
      <c r="HG138"/>
      <c r="HI138"/>
      <c r="HK138"/>
      <c r="HM138"/>
      <c r="HO138"/>
      <c r="HQ138"/>
      <c r="HS138"/>
      <c r="HU138"/>
      <c r="HW138"/>
      <c r="HY138"/>
      <c r="IA138"/>
      <c r="IC138"/>
      <c r="IE138"/>
      <c r="IG138"/>
      <c r="II138"/>
      <c r="IK138"/>
      <c r="IM138"/>
      <c r="IO138"/>
      <c r="IQ138"/>
      <c r="IS138"/>
      <c r="IU138"/>
      <c r="IW138"/>
      <c r="IY138"/>
      <c r="JA138"/>
      <c r="JC138"/>
      <c r="JE138"/>
      <c r="JG138"/>
      <c r="JI138"/>
      <c r="JK138"/>
      <c r="JM138"/>
      <c r="JO138"/>
      <c r="JQ138"/>
      <c r="JS138"/>
      <c r="JU138"/>
      <c r="JW138"/>
      <c r="JY138"/>
      <c r="KA138"/>
      <c r="KC138"/>
      <c r="KE138"/>
      <c r="KG138"/>
      <c r="KI138"/>
      <c r="KK138"/>
      <c r="KM138"/>
      <c r="KO138"/>
      <c r="KQ138"/>
      <c r="KS138"/>
      <c r="KU138"/>
      <c r="KW138"/>
      <c r="KY138"/>
      <c r="LA138"/>
      <c r="LC138"/>
      <c r="LE138"/>
      <c r="LG138"/>
      <c r="LI138"/>
      <c r="LK138"/>
      <c r="LM138"/>
      <c r="LO138"/>
      <c r="LQ138"/>
      <c r="LS138"/>
      <c r="LU138"/>
      <c r="LW138"/>
      <c r="LY138"/>
      <c r="MA138"/>
      <c r="MC138"/>
      <c r="ME138"/>
      <c r="MG138"/>
      <c r="MI138"/>
      <c r="MK138"/>
      <c r="MM138"/>
      <c r="MO138"/>
      <c r="MQ138"/>
      <c r="MS138"/>
      <c r="MU138"/>
      <c r="MW138"/>
      <c r="MY138"/>
      <c r="NA138"/>
      <c r="NC138"/>
      <c r="NE138"/>
      <c r="NG138"/>
      <c r="NI138"/>
      <c r="NK138"/>
      <c r="NM138"/>
      <c r="NO138"/>
      <c r="NQ138"/>
      <c r="NS138"/>
      <c r="NU138"/>
      <c r="NW138"/>
      <c r="NY138"/>
      <c r="OA138"/>
      <c r="OC138"/>
      <c r="OE138"/>
      <c r="OG138"/>
      <c r="OI138"/>
      <c r="OK138"/>
      <c r="OM138"/>
      <c r="OO138"/>
      <c r="OQ138"/>
      <c r="OS138"/>
      <c r="OU138"/>
      <c r="OW138"/>
      <c r="OY138"/>
      <c r="PA138"/>
      <c r="PC138"/>
      <c r="PE138"/>
      <c r="PG138"/>
      <c r="PI138"/>
      <c r="PK138"/>
      <c r="PM138"/>
      <c r="PO138"/>
      <c r="PQ138"/>
      <c r="PS138"/>
      <c r="PU138"/>
      <c r="PW138"/>
      <c r="PY138"/>
      <c r="QA138"/>
      <c r="QC138"/>
      <c r="QE138"/>
      <c r="QG138"/>
      <c r="QI138"/>
      <c r="QK138"/>
      <c r="QM138"/>
      <c r="QO138"/>
      <c r="QQ138"/>
      <c r="QS138"/>
      <c r="QU138"/>
      <c r="QW138"/>
      <c r="QY138"/>
      <c r="RA138"/>
      <c r="RC138"/>
      <c r="RE138"/>
      <c r="RG138"/>
      <c r="RI138"/>
      <c r="RK138"/>
      <c r="RM138"/>
      <c r="RO138"/>
      <c r="RQ138"/>
      <c r="RS138"/>
      <c r="RU138"/>
      <c r="RW138"/>
      <c r="RY138"/>
      <c r="SA138"/>
      <c r="SC138"/>
      <c r="SE138"/>
      <c r="SG138"/>
      <c r="SI138"/>
      <c r="SK138"/>
      <c r="SM138"/>
      <c r="SO138"/>
      <c r="SQ138"/>
      <c r="SS138"/>
      <c r="SU138"/>
      <c r="SW138"/>
      <c r="SY138"/>
      <c r="TA138"/>
      <c r="TC138"/>
      <c r="TE138"/>
      <c r="TG138"/>
      <c r="TI138"/>
      <c r="TK138"/>
      <c r="TM138"/>
      <c r="TO138"/>
      <c r="TQ138"/>
      <c r="TS138"/>
      <c r="TU138"/>
      <c r="TW138"/>
      <c r="TY138"/>
      <c r="UA138"/>
      <c r="UC138"/>
      <c r="UE138"/>
      <c r="UG138"/>
      <c r="UI138"/>
      <c r="UK138"/>
      <c r="UM138"/>
      <c r="UO138"/>
      <c r="UQ138"/>
      <c r="US138"/>
      <c r="UU138"/>
      <c r="UW138"/>
      <c r="UY138"/>
      <c r="VA138"/>
      <c r="VC138"/>
      <c r="VE138"/>
      <c r="VG138"/>
      <c r="VI138"/>
      <c r="VK138"/>
      <c r="VM138"/>
      <c r="VO138"/>
      <c r="VQ138"/>
      <c r="VS138"/>
      <c r="VU138"/>
      <c r="VW138"/>
      <c r="VY138"/>
      <c r="WA138"/>
      <c r="WC138"/>
      <c r="WE138"/>
      <c r="WG138"/>
      <c r="WI138"/>
      <c r="WK138"/>
      <c r="WM138"/>
      <c r="WO138"/>
      <c r="WQ138"/>
      <c r="WS138"/>
      <c r="WU138"/>
      <c r="WW138"/>
      <c r="WY138"/>
      <c r="XA138"/>
      <c r="XC138"/>
      <c r="XE138"/>
      <c r="XG138"/>
      <c r="XI138"/>
      <c r="XK138"/>
      <c r="XM138"/>
      <c r="XO138"/>
      <c r="XQ138"/>
      <c r="XS138"/>
      <c r="XU138"/>
      <c r="XW138"/>
      <c r="XY138"/>
      <c r="YA138"/>
      <c r="YC138"/>
      <c r="YE138"/>
      <c r="YG138"/>
      <c r="YI138"/>
      <c r="YK138"/>
      <c r="YM138"/>
      <c r="YO138"/>
      <c r="YQ138"/>
      <c r="YS138"/>
      <c r="YU138"/>
      <c r="YW138"/>
      <c r="YY138"/>
      <c r="ZA138"/>
      <c r="ZC138"/>
      <c r="ZE138"/>
      <c r="ZG138"/>
      <c r="ZI138"/>
      <c r="ZK138"/>
      <c r="ZM138"/>
      <c r="ZO138"/>
      <c r="ZQ138"/>
      <c r="ZS138"/>
      <c r="ZU138"/>
      <c r="ZW138"/>
      <c r="ZY138"/>
      <c r="AAA138"/>
      <c r="AAC138"/>
      <c r="AAE138"/>
      <c r="AAG138"/>
      <c r="AAI138"/>
      <c r="AAK138"/>
      <c r="AAM138"/>
      <c r="AAO138"/>
      <c r="AAQ138"/>
      <c r="AAS138"/>
      <c r="AAU138"/>
      <c r="AAW138"/>
      <c r="AAY138"/>
      <c r="ABA138"/>
      <c r="ABC138"/>
      <c r="ABE138"/>
      <c r="ABG138"/>
      <c r="ABI138"/>
      <c r="ABK138"/>
      <c r="ABM138"/>
      <c r="ABO138"/>
      <c r="ABQ138"/>
      <c r="ABS138"/>
      <c r="ABU138"/>
      <c r="ABW138"/>
      <c r="ABY138"/>
      <c r="ACA138"/>
      <c r="ACC138"/>
      <c r="ACE138"/>
      <c r="ACG138"/>
      <c r="ACI138"/>
      <c r="ACK138"/>
      <c r="ACM138"/>
      <c r="ACO138"/>
      <c r="ACQ138"/>
      <c r="ACS138"/>
      <c r="ACU138"/>
      <c r="ACW138"/>
      <c r="ACY138"/>
      <c r="ADA138"/>
      <c r="ADC138"/>
      <c r="ADE138"/>
      <c r="ADG138"/>
      <c r="ADI138"/>
      <c r="ADK138"/>
      <c r="ADM138"/>
      <c r="ADO138"/>
      <c r="ADQ138"/>
      <c r="ADS138"/>
      <c r="ADU138"/>
      <c r="ADW138"/>
      <c r="ADY138"/>
      <c r="AEA138"/>
      <c r="AEC138"/>
      <c r="AEE138"/>
      <c r="AEG138"/>
      <c r="AEI138"/>
      <c r="AEK138"/>
      <c r="AEM138"/>
      <c r="AEO138"/>
      <c r="AEQ138"/>
      <c r="AES138"/>
      <c r="AEU138"/>
      <c r="AEW138"/>
      <c r="AEY138"/>
      <c r="AFA138"/>
      <c r="AFC138"/>
      <c r="AFE138"/>
      <c r="AFG138"/>
      <c r="AFI138"/>
      <c r="AFK138"/>
      <c r="AFM138"/>
      <c r="AFO138"/>
      <c r="AFQ138"/>
      <c r="AFS138"/>
      <c r="AFU138"/>
      <c r="AFW138"/>
      <c r="AFY138"/>
      <c r="AGA138"/>
      <c r="AGC138"/>
      <c r="AGE138"/>
      <c r="AGG138"/>
      <c r="AGI138"/>
      <c r="AGK138"/>
      <c r="AGM138"/>
      <c r="AGO138"/>
      <c r="AGQ138"/>
      <c r="AGS138"/>
      <c r="AGU138"/>
      <c r="AGW138"/>
      <c r="AGY138"/>
      <c r="AHA138"/>
      <c r="AHC138"/>
      <c r="AHE138"/>
      <c r="AHG138"/>
      <c r="AHI138"/>
      <c r="AHK138"/>
      <c r="AHM138"/>
      <c r="AHO138"/>
      <c r="AHQ138"/>
      <c r="AHS138"/>
      <c r="AHU138"/>
      <c r="AHW138"/>
      <c r="AHY138"/>
      <c r="AIA138"/>
      <c r="AIC138"/>
      <c r="AIE138"/>
      <c r="AIG138"/>
      <c r="AII138"/>
      <c r="AIK138"/>
      <c r="AIM138"/>
      <c r="AIO138"/>
      <c r="AIQ138"/>
      <c r="AIS138"/>
      <c r="AIU138"/>
      <c r="AIW138"/>
      <c r="AIY138"/>
      <c r="AJA138"/>
      <c r="AJC138"/>
      <c r="AJE138"/>
      <c r="AJG138"/>
      <c r="AJI138"/>
      <c r="AJK138"/>
      <c r="AJM138"/>
      <c r="AJO138"/>
      <c r="AJQ138"/>
      <c r="AJS138"/>
      <c r="AJU138"/>
      <c r="AJW138"/>
      <c r="AJY138"/>
      <c r="AKA138"/>
      <c r="AKC138"/>
      <c r="AKE138"/>
      <c r="AKG138"/>
      <c r="AKI138"/>
      <c r="AKK138"/>
      <c r="AKM138"/>
      <c r="AKO138"/>
      <c r="AKQ138"/>
      <c r="AKS138"/>
      <c r="AKU138"/>
      <c r="AKW138"/>
      <c r="AKY138"/>
      <c r="ALA138"/>
      <c r="ALC138"/>
      <c r="ALE138"/>
      <c r="ALG138"/>
      <c r="ALI138"/>
      <c r="ALK138"/>
      <c r="ALM138"/>
      <c r="ALO138"/>
      <c r="ALQ138"/>
      <c r="ALS138"/>
      <c r="ALU138"/>
      <c r="ALW138"/>
      <c r="ALY138"/>
      <c r="AMA138"/>
      <c r="AMC138"/>
      <c r="AME138"/>
      <c r="AMG138"/>
      <c r="AMI138"/>
      <c r="AMK138"/>
      <c r="AMM138"/>
      <c r="AMO138"/>
      <c r="AMQ138"/>
      <c r="AMS138"/>
      <c r="AMU138"/>
      <c r="AMW138"/>
      <c r="AMY138"/>
      <c r="ANA138"/>
      <c r="ANC138"/>
      <c r="ANE138"/>
      <c r="ANG138"/>
      <c r="ANI138"/>
      <c r="ANK138"/>
      <c r="ANM138"/>
      <c r="ANO138"/>
      <c r="ANQ138"/>
      <c r="ANS138"/>
      <c r="ANU138"/>
      <c r="ANW138"/>
      <c r="ANY138"/>
      <c r="AOA138"/>
      <c r="AOC138"/>
      <c r="AOE138"/>
      <c r="AOG138"/>
      <c r="AOI138"/>
      <c r="AOK138"/>
      <c r="AOM138"/>
      <c r="AOO138"/>
      <c r="AOQ138"/>
      <c r="AOS138"/>
      <c r="AOU138"/>
      <c r="AOW138"/>
      <c r="AOY138"/>
      <c r="APA138"/>
      <c r="APC138"/>
      <c r="APE138"/>
      <c r="APG138"/>
      <c r="API138"/>
      <c r="APK138"/>
      <c r="APM138"/>
      <c r="APO138"/>
      <c r="APQ138"/>
      <c r="APS138"/>
      <c r="APU138"/>
      <c r="APW138"/>
      <c r="APY138"/>
      <c r="AQA138"/>
      <c r="AQC138"/>
      <c r="AQE138"/>
      <c r="AQG138"/>
      <c r="AQI138"/>
      <c r="AQK138"/>
      <c r="AQM138"/>
      <c r="AQO138"/>
      <c r="AQQ138"/>
      <c r="AQS138"/>
      <c r="AQU138"/>
      <c r="AQW138"/>
      <c r="AQY138"/>
      <c r="ARA138"/>
      <c r="ARC138"/>
      <c r="ARE138"/>
      <c r="ARG138"/>
      <c r="ARI138"/>
      <c r="ARK138"/>
      <c r="ARM138"/>
      <c r="ARO138"/>
      <c r="ARQ138"/>
      <c r="ARS138"/>
      <c r="ARU138"/>
      <c r="ARW138"/>
      <c r="ARY138"/>
      <c r="ASA138"/>
      <c r="ASC138"/>
      <c r="ASE138"/>
      <c r="ASG138"/>
      <c r="ASI138"/>
      <c r="ASK138"/>
      <c r="ASM138"/>
      <c r="ASO138"/>
      <c r="ASQ138"/>
      <c r="ASS138"/>
      <c r="ASU138"/>
      <c r="ASW138"/>
      <c r="ASY138"/>
      <c r="ATA138"/>
      <c r="ATC138"/>
      <c r="ATE138"/>
      <c r="ATG138"/>
      <c r="ATI138"/>
      <c r="ATK138"/>
      <c r="ATM138"/>
      <c r="ATO138"/>
      <c r="ATQ138"/>
      <c r="ATS138"/>
      <c r="ATU138"/>
      <c r="ATW138"/>
      <c r="ATY138"/>
      <c r="AUA138"/>
      <c r="AUC138"/>
      <c r="AUE138"/>
      <c r="AUG138"/>
      <c r="AUI138"/>
      <c r="AUK138"/>
      <c r="AUM138"/>
      <c r="AUO138"/>
      <c r="AUQ138"/>
      <c r="AUS138"/>
      <c r="AUU138"/>
      <c r="AUW138"/>
      <c r="AUY138"/>
      <c r="AVA138"/>
      <c r="AVC138"/>
      <c r="AVE138"/>
      <c r="AVG138"/>
      <c r="AVI138"/>
      <c r="AVK138"/>
      <c r="AVM138"/>
      <c r="AVO138"/>
      <c r="AVQ138"/>
      <c r="AVS138"/>
      <c r="AVU138"/>
      <c r="AVW138"/>
      <c r="AVY138"/>
      <c r="AWA138"/>
      <c r="AWC138"/>
      <c r="AWE138"/>
      <c r="AWG138"/>
      <c r="AWI138"/>
      <c r="AWK138"/>
      <c r="AWM138"/>
      <c r="AWO138"/>
      <c r="AWQ138"/>
      <c r="AWS138"/>
      <c r="AWU138"/>
      <c r="AWW138"/>
      <c r="AWY138"/>
      <c r="AXA138"/>
      <c r="AXC138"/>
      <c r="AXE138"/>
      <c r="AXG138"/>
      <c r="AXI138"/>
      <c r="AXK138"/>
      <c r="AXM138"/>
      <c r="AXO138"/>
      <c r="AXQ138"/>
      <c r="AXS138"/>
      <c r="AXU138"/>
      <c r="AXW138"/>
      <c r="AXY138"/>
      <c r="AYA138"/>
      <c r="AYC138"/>
      <c r="AYE138"/>
      <c r="AYG138"/>
      <c r="AYI138"/>
      <c r="AYK138"/>
      <c r="AYM138"/>
      <c r="AYO138"/>
      <c r="AYQ138"/>
      <c r="AYS138"/>
      <c r="AYU138"/>
      <c r="AYW138"/>
      <c r="AYY138"/>
      <c r="AZA138"/>
      <c r="AZC138"/>
      <c r="AZE138"/>
      <c r="AZG138"/>
      <c r="AZI138"/>
      <c r="AZK138"/>
      <c r="AZM138"/>
      <c r="AZO138"/>
      <c r="AZQ138"/>
      <c r="AZS138"/>
      <c r="AZU138"/>
      <c r="AZW138"/>
      <c r="AZY138"/>
      <c r="BAA138"/>
      <c r="BAC138"/>
      <c r="BAE138"/>
      <c r="BAG138"/>
      <c r="BAI138"/>
      <c r="BAK138"/>
      <c r="BAM138"/>
      <c r="BAO138"/>
      <c r="BAQ138"/>
      <c r="BAS138"/>
      <c r="BAU138"/>
      <c r="BAW138"/>
      <c r="BAY138"/>
      <c r="BBA138"/>
      <c r="BBC138"/>
      <c r="BBE138"/>
      <c r="BBG138"/>
      <c r="BBI138"/>
      <c r="BBK138"/>
      <c r="BBM138"/>
      <c r="BBO138"/>
      <c r="BBQ138"/>
      <c r="BBS138"/>
      <c r="BBU138"/>
      <c r="BBW138"/>
      <c r="BBY138"/>
      <c r="BCA138"/>
      <c r="BCC138"/>
      <c r="BCE138"/>
      <c r="BCG138"/>
      <c r="BCI138"/>
      <c r="BCK138"/>
      <c r="BCM138"/>
      <c r="BCO138"/>
      <c r="BCQ138"/>
      <c r="BCS138"/>
      <c r="BCU138"/>
      <c r="BCW138"/>
      <c r="BCY138"/>
      <c r="BDA138"/>
      <c r="BDC138"/>
      <c r="BDE138"/>
      <c r="BDG138"/>
      <c r="BDI138"/>
      <c r="BDK138"/>
      <c r="BDM138"/>
      <c r="BDO138"/>
      <c r="BDQ138"/>
      <c r="BDS138"/>
      <c r="BDU138"/>
      <c r="BDW138"/>
      <c r="BDY138"/>
      <c r="BEA138"/>
      <c r="BEC138"/>
      <c r="BEE138"/>
      <c r="BEG138"/>
      <c r="BEI138"/>
      <c r="BEK138"/>
      <c r="BEM138"/>
      <c r="BEO138"/>
      <c r="BEQ138"/>
      <c r="BES138"/>
      <c r="BEU138"/>
      <c r="BEW138"/>
      <c r="BEY138"/>
      <c r="BFA138"/>
      <c r="BFC138"/>
      <c r="BFE138"/>
      <c r="BFG138"/>
      <c r="BFI138"/>
      <c r="BFK138"/>
      <c r="BFM138"/>
      <c r="BFO138"/>
      <c r="BFQ138"/>
      <c r="BFS138"/>
      <c r="BFU138"/>
      <c r="BFW138"/>
      <c r="BFY138"/>
      <c r="BGA138"/>
      <c r="BGC138"/>
      <c r="BGE138"/>
      <c r="BGG138"/>
      <c r="BGI138"/>
      <c r="BGK138"/>
      <c r="BGM138"/>
      <c r="BGO138"/>
      <c r="BGQ138"/>
      <c r="BGS138"/>
      <c r="BGU138"/>
      <c r="BGW138"/>
      <c r="BGY138"/>
      <c r="BHA138"/>
      <c r="BHC138"/>
      <c r="BHE138"/>
      <c r="BHG138"/>
      <c r="BHI138"/>
      <c r="BHK138"/>
      <c r="BHM138"/>
      <c r="BHO138"/>
      <c r="BHQ138"/>
      <c r="BHS138"/>
      <c r="BHU138"/>
      <c r="BHW138"/>
      <c r="BHY138"/>
      <c r="BIA138"/>
      <c r="BIC138"/>
      <c r="BIE138"/>
      <c r="BIG138"/>
      <c r="BII138"/>
      <c r="BIK138"/>
      <c r="BIM138"/>
      <c r="BIO138"/>
      <c r="BIQ138"/>
      <c r="BIS138"/>
      <c r="BIU138"/>
      <c r="BIW138"/>
      <c r="BIY138"/>
      <c r="BJA138"/>
      <c r="BJC138"/>
      <c r="BJE138"/>
      <c r="BJG138"/>
      <c r="BJI138"/>
      <c r="BJK138"/>
      <c r="BJM138"/>
      <c r="BJO138"/>
      <c r="BJQ138"/>
      <c r="BJS138"/>
      <c r="BJU138"/>
      <c r="BJW138"/>
      <c r="BJY138"/>
      <c r="BKA138"/>
      <c r="BKC138"/>
      <c r="BKE138"/>
      <c r="BKG138"/>
      <c r="BKI138"/>
      <c r="BKK138"/>
      <c r="BKM138"/>
      <c r="BKO138"/>
      <c r="BKQ138"/>
      <c r="BKS138"/>
      <c r="BKU138"/>
      <c r="BKW138"/>
      <c r="BKY138"/>
      <c r="BLA138"/>
      <c r="BLC138"/>
      <c r="BLE138"/>
      <c r="BLG138"/>
      <c r="BLI138"/>
      <c r="BLK138"/>
      <c r="BLM138"/>
      <c r="BLO138"/>
      <c r="BLQ138"/>
      <c r="BLS138"/>
      <c r="BLU138"/>
      <c r="BLW138"/>
      <c r="BLY138"/>
      <c r="BMA138"/>
      <c r="BMC138"/>
      <c r="BME138"/>
      <c r="BMG138"/>
      <c r="BMI138"/>
      <c r="BMK138"/>
      <c r="BMM138"/>
      <c r="BMO138"/>
      <c r="BMQ138"/>
      <c r="BMS138"/>
      <c r="BMU138"/>
      <c r="BMW138"/>
      <c r="BMY138"/>
      <c r="BNA138"/>
      <c r="BNC138"/>
      <c r="BNE138"/>
      <c r="BNG138"/>
      <c r="BNI138"/>
      <c r="BNK138"/>
      <c r="BNM138"/>
      <c r="BNO138"/>
      <c r="BNQ138"/>
      <c r="BNS138"/>
      <c r="BNU138"/>
      <c r="BNW138"/>
      <c r="BNY138"/>
      <c r="BOA138"/>
      <c r="BOC138"/>
      <c r="BOE138"/>
      <c r="BOG138"/>
      <c r="BOI138"/>
      <c r="BOK138"/>
      <c r="BOM138"/>
      <c r="BOO138"/>
      <c r="BOQ138"/>
      <c r="BOS138"/>
      <c r="BOU138"/>
      <c r="BOW138"/>
      <c r="BOY138"/>
      <c r="BPA138"/>
      <c r="BPC138"/>
      <c r="BPE138"/>
      <c r="BPG138"/>
      <c r="BPI138"/>
      <c r="BPK138"/>
      <c r="BPM138"/>
      <c r="BPO138"/>
      <c r="BPQ138"/>
      <c r="BPS138"/>
      <c r="BPU138"/>
      <c r="BPW138"/>
      <c r="BPY138"/>
      <c r="BQA138"/>
      <c r="BQC138"/>
      <c r="BQE138"/>
      <c r="BQG138"/>
      <c r="BQI138"/>
      <c r="BQK138"/>
      <c r="BQM138"/>
      <c r="BQO138"/>
      <c r="BQQ138"/>
      <c r="BQS138"/>
      <c r="BQU138"/>
      <c r="BQW138"/>
      <c r="BQY138"/>
      <c r="BRA138"/>
      <c r="BRC138"/>
      <c r="BRE138"/>
      <c r="BRG138"/>
      <c r="BRI138"/>
      <c r="BRK138"/>
      <c r="BRM138"/>
      <c r="BRO138"/>
      <c r="BRQ138"/>
      <c r="BRS138"/>
      <c r="BRU138"/>
      <c r="BRW138"/>
      <c r="BRY138"/>
      <c r="BSA138"/>
      <c r="BSC138"/>
      <c r="BSE138"/>
      <c r="BSG138"/>
      <c r="BSI138"/>
      <c r="BSK138"/>
      <c r="BSM138"/>
      <c r="BSO138"/>
      <c r="BSQ138"/>
      <c r="BSS138"/>
      <c r="BSU138"/>
      <c r="BSW138"/>
      <c r="BSY138"/>
      <c r="BTA138"/>
      <c r="BTC138"/>
      <c r="BTE138"/>
      <c r="BTG138"/>
      <c r="BTI138"/>
      <c r="BTK138"/>
      <c r="BTM138"/>
      <c r="BTO138"/>
      <c r="BTQ138"/>
      <c r="BTS138"/>
      <c r="BTU138"/>
      <c r="BTW138"/>
      <c r="BTY138"/>
      <c r="BUA138"/>
      <c r="BUC138"/>
      <c r="BUE138"/>
      <c r="BUG138"/>
      <c r="BUI138"/>
      <c r="BUK138"/>
      <c r="BUM138"/>
      <c r="BUO138"/>
      <c r="BUQ138"/>
      <c r="BUS138"/>
      <c r="BUU138"/>
      <c r="BUW138"/>
      <c r="BUY138"/>
      <c r="BVA138"/>
      <c r="BVC138"/>
      <c r="BVE138"/>
      <c r="BVG138"/>
      <c r="BVI138"/>
      <c r="BVK138"/>
      <c r="BVM138"/>
      <c r="BVO138"/>
      <c r="BVQ138"/>
      <c r="BVS138"/>
      <c r="BVU138"/>
      <c r="BVW138"/>
      <c r="BVY138"/>
      <c r="BWA138"/>
      <c r="BWC138"/>
      <c r="BWE138"/>
      <c r="BWG138"/>
      <c r="BWI138"/>
      <c r="BWK138"/>
      <c r="BWM138"/>
      <c r="BWO138"/>
      <c r="BWQ138"/>
      <c r="BWS138"/>
      <c r="BWU138"/>
      <c r="BWW138"/>
      <c r="BWY138"/>
      <c r="BXA138"/>
      <c r="BXC138"/>
      <c r="BXE138"/>
      <c r="BXG138"/>
      <c r="BXI138"/>
      <c r="BXK138"/>
      <c r="BXM138"/>
      <c r="BXO138"/>
      <c r="BXQ138"/>
      <c r="BXS138"/>
      <c r="BXU138"/>
      <c r="BXW138"/>
      <c r="BXY138"/>
      <c r="BYA138"/>
      <c r="BYC138"/>
      <c r="BYE138"/>
      <c r="BYG138"/>
      <c r="BYI138"/>
      <c r="BYK138"/>
      <c r="BYM138"/>
      <c r="BYO138"/>
      <c r="BYQ138"/>
      <c r="BYS138"/>
      <c r="BYU138"/>
      <c r="BYW138"/>
      <c r="BYY138"/>
      <c r="BZA138"/>
      <c r="BZC138"/>
      <c r="BZE138"/>
      <c r="BZG138"/>
      <c r="BZI138"/>
      <c r="BZK138"/>
      <c r="BZM138"/>
      <c r="BZO138"/>
      <c r="BZQ138"/>
      <c r="BZS138"/>
      <c r="BZU138"/>
      <c r="BZW138"/>
      <c r="BZY138"/>
      <c r="CAA138"/>
      <c r="CAC138"/>
      <c r="CAE138"/>
      <c r="CAG138"/>
      <c r="CAI138"/>
      <c r="CAK138"/>
      <c r="CAM138"/>
      <c r="CAO138"/>
      <c r="CAQ138"/>
      <c r="CAS138"/>
      <c r="CAU138"/>
      <c r="CAW138"/>
      <c r="CAY138"/>
      <c r="CBA138"/>
      <c r="CBC138"/>
      <c r="CBE138"/>
      <c r="CBG138"/>
      <c r="CBI138"/>
      <c r="CBK138"/>
      <c r="CBM138"/>
      <c r="CBO138"/>
      <c r="CBQ138"/>
      <c r="CBS138"/>
      <c r="CBU138"/>
      <c r="CBW138"/>
      <c r="CBY138"/>
      <c r="CCA138"/>
      <c r="CCC138"/>
      <c r="CCE138"/>
      <c r="CCG138"/>
      <c r="CCI138"/>
      <c r="CCK138"/>
      <c r="CCM138"/>
      <c r="CCO138"/>
      <c r="CCQ138"/>
      <c r="CCS138"/>
      <c r="CCU138"/>
      <c r="CCW138"/>
      <c r="CCY138"/>
      <c r="CDA138"/>
      <c r="CDC138"/>
      <c r="CDE138"/>
      <c r="CDG138"/>
      <c r="CDI138"/>
      <c r="CDK138"/>
      <c r="CDM138"/>
      <c r="CDO138"/>
      <c r="CDQ138"/>
      <c r="CDS138"/>
      <c r="CDU138"/>
      <c r="CDW138"/>
      <c r="CDY138"/>
      <c r="CEA138"/>
      <c r="CEC138"/>
      <c r="CEE138"/>
      <c r="CEG138"/>
      <c r="CEI138"/>
      <c r="CEK138"/>
      <c r="CEM138"/>
      <c r="CEO138"/>
      <c r="CEQ138"/>
      <c r="CES138"/>
      <c r="CEU138"/>
      <c r="CEW138"/>
      <c r="CEY138"/>
      <c r="CFA138"/>
      <c r="CFC138"/>
      <c r="CFE138"/>
      <c r="CFG138"/>
      <c r="CFI138"/>
      <c r="CFK138"/>
      <c r="CFM138"/>
      <c r="CFO138"/>
      <c r="CFQ138"/>
      <c r="CFS138"/>
      <c r="CFU138"/>
      <c r="CFW138"/>
      <c r="CFY138"/>
      <c r="CGA138"/>
      <c r="CGC138"/>
      <c r="CGE138"/>
      <c r="CGG138"/>
      <c r="CGI138"/>
      <c r="CGK138"/>
      <c r="CGM138"/>
      <c r="CGO138"/>
      <c r="CGQ138"/>
      <c r="CGS138"/>
      <c r="CGU138"/>
      <c r="CGW138"/>
      <c r="CGY138"/>
      <c r="CHA138"/>
      <c r="CHC138"/>
      <c r="CHE138"/>
      <c r="CHG138"/>
      <c r="CHI138"/>
      <c r="CHK138"/>
      <c r="CHM138"/>
      <c r="CHO138"/>
      <c r="CHQ138"/>
      <c r="CHS138"/>
      <c r="CHU138"/>
      <c r="CHW138"/>
      <c r="CHY138"/>
      <c r="CIA138"/>
      <c r="CIC138"/>
      <c r="CIE138"/>
      <c r="CIG138"/>
      <c r="CII138"/>
      <c r="CIK138"/>
      <c r="CIM138"/>
      <c r="CIO138"/>
      <c r="CIQ138"/>
      <c r="CIS138"/>
      <c r="CIU138"/>
      <c r="CIW138"/>
      <c r="CIY138"/>
      <c r="CJA138"/>
      <c r="CJC138"/>
      <c r="CJE138"/>
      <c r="CJG138"/>
      <c r="CJI138"/>
      <c r="CJK138"/>
      <c r="CJM138"/>
      <c r="CJO138"/>
      <c r="CJQ138"/>
      <c r="CJS138"/>
      <c r="CJU138"/>
      <c r="CJW138"/>
      <c r="CJY138"/>
      <c r="CKA138"/>
      <c r="CKC138"/>
      <c r="CKE138"/>
      <c r="CKG138"/>
      <c r="CKI138"/>
      <c r="CKK138"/>
      <c r="CKM138"/>
      <c r="CKO138"/>
      <c r="CKQ138"/>
      <c r="CKS138"/>
      <c r="CKU138"/>
      <c r="CKW138"/>
      <c r="CKY138"/>
      <c r="CLA138"/>
      <c r="CLC138"/>
      <c r="CLE138"/>
      <c r="CLG138"/>
      <c r="CLI138"/>
      <c r="CLK138"/>
      <c r="CLM138"/>
      <c r="CLO138"/>
      <c r="CLQ138"/>
      <c r="CLS138"/>
      <c r="CLU138"/>
      <c r="CLW138"/>
      <c r="CLY138"/>
      <c r="CMA138"/>
      <c r="CMC138"/>
      <c r="CME138"/>
      <c r="CMG138"/>
      <c r="CMI138"/>
      <c r="CMK138"/>
      <c r="CMM138"/>
      <c r="CMO138"/>
      <c r="CMQ138"/>
      <c r="CMS138"/>
      <c r="CMU138"/>
      <c r="CMW138"/>
      <c r="CMY138"/>
      <c r="CNA138"/>
      <c r="CNC138"/>
      <c r="CNE138"/>
      <c r="CNG138"/>
      <c r="CNI138"/>
      <c r="CNK138"/>
      <c r="CNM138"/>
      <c r="CNO138"/>
      <c r="CNQ138"/>
      <c r="CNS138"/>
      <c r="CNU138"/>
      <c r="CNW138"/>
      <c r="CNY138"/>
      <c r="COA138"/>
      <c r="COC138"/>
      <c r="COE138"/>
      <c r="COG138"/>
      <c r="COI138"/>
      <c r="COK138"/>
      <c r="COM138"/>
      <c r="COO138"/>
      <c r="COQ138"/>
      <c r="COS138"/>
      <c r="COU138"/>
      <c r="COW138"/>
      <c r="COY138"/>
      <c r="CPA138"/>
      <c r="CPC138"/>
      <c r="CPE138"/>
      <c r="CPG138"/>
      <c r="CPI138"/>
      <c r="CPK138"/>
      <c r="CPM138"/>
      <c r="CPO138"/>
      <c r="CPQ138"/>
      <c r="CPS138"/>
      <c r="CPU138"/>
      <c r="CPW138"/>
      <c r="CPY138"/>
      <c r="CQA138"/>
      <c r="CQC138"/>
      <c r="CQE138"/>
      <c r="CQG138"/>
      <c r="CQI138"/>
      <c r="CQK138"/>
      <c r="CQM138"/>
      <c r="CQO138"/>
      <c r="CQQ138"/>
      <c r="CQS138"/>
      <c r="CQU138"/>
      <c r="CQW138"/>
      <c r="CQY138"/>
      <c r="CRA138"/>
      <c r="CRC138"/>
      <c r="CRE138"/>
      <c r="CRG138"/>
      <c r="CRI138"/>
      <c r="CRK138"/>
      <c r="CRM138"/>
      <c r="CRO138"/>
      <c r="CRQ138"/>
      <c r="CRS138"/>
      <c r="CRU138"/>
      <c r="CRW138"/>
      <c r="CRY138"/>
      <c r="CSA138"/>
      <c r="CSC138"/>
      <c r="CSE138"/>
      <c r="CSG138"/>
      <c r="CSI138"/>
      <c r="CSK138"/>
      <c r="CSM138"/>
      <c r="CSO138"/>
      <c r="CSQ138"/>
      <c r="CSS138"/>
      <c r="CSU138"/>
      <c r="CSW138"/>
      <c r="CSY138"/>
      <c r="CTA138"/>
      <c r="CTC138"/>
      <c r="CTE138"/>
      <c r="CTG138"/>
      <c r="CTI138"/>
      <c r="CTK138"/>
      <c r="CTM138"/>
      <c r="CTO138"/>
      <c r="CTQ138"/>
      <c r="CTS138"/>
      <c r="CTU138"/>
      <c r="CTW138"/>
      <c r="CTY138"/>
      <c r="CUA138"/>
      <c r="CUC138"/>
      <c r="CUE138"/>
      <c r="CUG138"/>
      <c r="CUI138"/>
      <c r="CUK138"/>
      <c r="CUM138"/>
      <c r="CUO138"/>
      <c r="CUQ138"/>
      <c r="CUS138"/>
      <c r="CUU138"/>
      <c r="CUW138"/>
      <c r="CUY138"/>
      <c r="CVA138"/>
      <c r="CVC138"/>
      <c r="CVE138"/>
      <c r="CVG138"/>
      <c r="CVI138"/>
      <c r="CVK138"/>
      <c r="CVM138"/>
      <c r="CVO138"/>
      <c r="CVQ138"/>
      <c r="CVS138"/>
      <c r="CVU138"/>
      <c r="CVW138"/>
      <c r="CVY138"/>
      <c r="CWA138"/>
      <c r="CWC138"/>
      <c r="CWE138"/>
      <c r="CWG138"/>
      <c r="CWI138"/>
      <c r="CWK138"/>
      <c r="CWM138"/>
      <c r="CWO138"/>
      <c r="CWQ138"/>
      <c r="CWS138"/>
      <c r="CWU138"/>
      <c r="CWW138"/>
      <c r="CWY138"/>
      <c r="CXA138"/>
      <c r="CXC138"/>
      <c r="CXE138"/>
      <c r="CXG138"/>
      <c r="CXI138"/>
      <c r="CXK138"/>
      <c r="CXM138"/>
      <c r="CXO138"/>
      <c r="CXQ138"/>
      <c r="CXS138"/>
      <c r="CXU138"/>
      <c r="CXW138"/>
      <c r="CXY138"/>
      <c r="CYA138"/>
      <c r="CYC138"/>
      <c r="CYE138"/>
      <c r="CYG138"/>
      <c r="CYI138"/>
      <c r="CYK138"/>
      <c r="CYM138"/>
      <c r="CYO138"/>
      <c r="CYQ138"/>
      <c r="CYS138"/>
      <c r="CYU138"/>
      <c r="CYW138"/>
      <c r="CYY138"/>
      <c r="CZA138"/>
      <c r="CZC138"/>
      <c r="CZE138"/>
      <c r="CZG138"/>
      <c r="CZI138"/>
      <c r="CZK138"/>
      <c r="CZM138"/>
      <c r="CZO138"/>
      <c r="CZQ138"/>
      <c r="CZS138"/>
      <c r="CZU138"/>
      <c r="CZW138"/>
      <c r="CZY138"/>
      <c r="DAA138"/>
      <c r="DAC138"/>
      <c r="DAE138"/>
      <c r="DAG138"/>
      <c r="DAI138"/>
      <c r="DAK138"/>
      <c r="DAM138"/>
      <c r="DAO138"/>
      <c r="DAQ138"/>
      <c r="DAS138"/>
      <c r="DAU138"/>
      <c r="DAW138"/>
      <c r="DAY138"/>
      <c r="DBA138"/>
      <c r="DBC138"/>
      <c r="DBE138"/>
      <c r="DBG138"/>
      <c r="DBI138"/>
      <c r="DBK138"/>
      <c r="DBM138"/>
      <c r="DBO138"/>
      <c r="DBQ138"/>
      <c r="DBS138"/>
      <c r="DBU138"/>
      <c r="DBW138"/>
      <c r="DBY138"/>
      <c r="DCA138"/>
      <c r="DCC138"/>
      <c r="DCE138"/>
      <c r="DCG138"/>
      <c r="DCI138"/>
      <c r="DCK138"/>
      <c r="DCM138"/>
      <c r="DCO138"/>
      <c r="DCQ138"/>
      <c r="DCS138"/>
      <c r="DCU138"/>
      <c r="DCW138"/>
      <c r="DCY138"/>
      <c r="DDA138"/>
      <c r="DDC138"/>
      <c r="DDE138"/>
      <c r="DDG138"/>
      <c r="DDI138"/>
      <c r="DDK138"/>
      <c r="DDM138"/>
      <c r="DDO138"/>
      <c r="DDQ138"/>
      <c r="DDS138"/>
      <c r="DDU138"/>
      <c r="DDW138"/>
      <c r="DDY138"/>
      <c r="DEA138"/>
      <c r="DEC138"/>
      <c r="DEE138"/>
      <c r="DEG138"/>
      <c r="DEI138"/>
      <c r="DEK138"/>
      <c r="DEM138"/>
      <c r="DEO138"/>
      <c r="DEQ138"/>
      <c r="DES138"/>
      <c r="DEU138"/>
      <c r="DEW138"/>
      <c r="DEY138"/>
      <c r="DFA138"/>
      <c r="DFC138"/>
      <c r="DFE138"/>
      <c r="DFG138"/>
      <c r="DFI138"/>
      <c r="DFK138"/>
      <c r="DFM138"/>
      <c r="DFO138"/>
      <c r="DFQ138"/>
      <c r="DFS138"/>
      <c r="DFU138"/>
      <c r="DFW138"/>
      <c r="DFY138"/>
      <c r="DGA138"/>
      <c r="DGC138"/>
      <c r="DGE138"/>
      <c r="DGG138"/>
      <c r="DGI138"/>
      <c r="DGK138"/>
      <c r="DGM138"/>
      <c r="DGO138"/>
      <c r="DGQ138"/>
      <c r="DGS138"/>
      <c r="DGU138"/>
      <c r="DGW138"/>
      <c r="DGY138"/>
      <c r="DHA138"/>
      <c r="DHC138"/>
      <c r="DHE138"/>
      <c r="DHG138"/>
      <c r="DHI138"/>
      <c r="DHK138"/>
      <c r="DHM138"/>
      <c r="DHO138"/>
      <c r="DHQ138"/>
      <c r="DHS138"/>
      <c r="DHU138"/>
      <c r="DHW138"/>
      <c r="DHY138"/>
      <c r="DIA138"/>
      <c r="DIC138"/>
      <c r="DIE138"/>
      <c r="DIG138"/>
      <c r="DII138"/>
      <c r="DIK138"/>
      <c r="DIM138"/>
      <c r="DIO138"/>
      <c r="DIQ138"/>
      <c r="DIS138"/>
      <c r="DIU138"/>
      <c r="DIW138"/>
      <c r="DIY138"/>
      <c r="DJA138"/>
      <c r="DJC138"/>
      <c r="DJE138"/>
      <c r="DJG138"/>
      <c r="DJI138"/>
      <c r="DJK138"/>
      <c r="DJM138"/>
      <c r="DJO138"/>
      <c r="DJQ138"/>
      <c r="DJS138"/>
      <c r="DJU138"/>
      <c r="DJW138"/>
      <c r="DJY138"/>
      <c r="DKA138"/>
      <c r="DKC138"/>
      <c r="DKE138"/>
      <c r="DKG138"/>
      <c r="DKI138"/>
      <c r="DKK138"/>
      <c r="DKM138"/>
      <c r="DKO138"/>
      <c r="DKQ138"/>
      <c r="DKS138"/>
      <c r="DKU138"/>
      <c r="DKW138"/>
      <c r="DKY138"/>
      <c r="DLA138"/>
      <c r="DLC138"/>
      <c r="DLE138"/>
      <c r="DLG138"/>
      <c r="DLI138"/>
      <c r="DLK138"/>
      <c r="DLM138"/>
      <c r="DLO138"/>
      <c r="DLQ138"/>
      <c r="DLS138"/>
      <c r="DLU138"/>
      <c r="DLW138"/>
      <c r="DLY138"/>
      <c r="DMA138"/>
      <c r="DMC138"/>
      <c r="DME138"/>
      <c r="DMG138"/>
      <c r="DMI138"/>
      <c r="DMK138"/>
      <c r="DMM138"/>
      <c r="DMO138"/>
      <c r="DMQ138"/>
      <c r="DMS138"/>
      <c r="DMU138"/>
      <c r="DMW138"/>
      <c r="DMY138"/>
      <c r="DNA138"/>
      <c r="DNC138"/>
      <c r="DNE138"/>
      <c r="DNG138"/>
      <c r="DNI138"/>
      <c r="DNK138"/>
      <c r="DNM138"/>
      <c r="DNO138"/>
      <c r="DNQ138"/>
      <c r="DNS138"/>
      <c r="DNU138"/>
      <c r="DNW138"/>
      <c r="DNY138"/>
      <c r="DOA138"/>
      <c r="DOC138"/>
      <c r="DOE138"/>
      <c r="DOG138"/>
      <c r="DOI138"/>
      <c r="DOK138"/>
      <c r="DOM138"/>
      <c r="DOO138"/>
      <c r="DOQ138"/>
      <c r="DOS138"/>
      <c r="DOU138"/>
      <c r="DOW138"/>
      <c r="DOY138"/>
      <c r="DPA138"/>
      <c r="DPC138"/>
      <c r="DPE138"/>
      <c r="DPG138"/>
      <c r="DPI138"/>
      <c r="DPK138"/>
      <c r="DPM138"/>
      <c r="DPO138"/>
      <c r="DPQ138"/>
      <c r="DPS138"/>
      <c r="DPU138"/>
      <c r="DPW138"/>
      <c r="DPY138"/>
      <c r="DQA138"/>
      <c r="DQC138"/>
      <c r="DQE138"/>
      <c r="DQG138"/>
      <c r="DQI138"/>
      <c r="DQK138"/>
      <c r="DQM138"/>
      <c r="DQO138"/>
      <c r="DQQ138"/>
      <c r="DQS138"/>
      <c r="DQU138"/>
      <c r="DQW138"/>
      <c r="DQY138"/>
      <c r="DRA138"/>
      <c r="DRC138"/>
      <c r="DRE138"/>
      <c r="DRG138"/>
      <c r="DRI138"/>
      <c r="DRK138"/>
      <c r="DRM138"/>
      <c r="DRO138"/>
      <c r="DRQ138"/>
      <c r="DRS138"/>
      <c r="DRU138"/>
      <c r="DRW138"/>
      <c r="DRY138"/>
      <c r="DSA138"/>
      <c r="DSC138"/>
      <c r="DSE138"/>
      <c r="DSG138"/>
      <c r="DSI138"/>
      <c r="DSK138"/>
      <c r="DSM138"/>
      <c r="DSO138"/>
      <c r="DSQ138"/>
      <c r="DSS138"/>
      <c r="DSU138"/>
      <c r="DSW138"/>
      <c r="DSY138"/>
      <c r="DTA138"/>
      <c r="DTC138"/>
      <c r="DTE138"/>
      <c r="DTG138"/>
      <c r="DTI138"/>
      <c r="DTK138"/>
      <c r="DTM138"/>
      <c r="DTO138"/>
      <c r="DTQ138"/>
      <c r="DTS138"/>
      <c r="DTU138"/>
      <c r="DTW138"/>
      <c r="DTY138"/>
      <c r="DUA138"/>
      <c r="DUC138"/>
      <c r="DUE138"/>
      <c r="DUG138"/>
      <c r="DUI138"/>
      <c r="DUK138"/>
      <c r="DUM138"/>
      <c r="DUO138"/>
      <c r="DUQ138"/>
      <c r="DUS138"/>
      <c r="DUU138"/>
      <c r="DUW138"/>
      <c r="DUY138"/>
      <c r="DVA138"/>
      <c r="DVC138"/>
      <c r="DVE138"/>
      <c r="DVG138"/>
      <c r="DVI138"/>
      <c r="DVK138"/>
      <c r="DVM138"/>
      <c r="DVO138"/>
      <c r="DVQ138"/>
      <c r="DVS138"/>
      <c r="DVU138"/>
      <c r="DVW138"/>
      <c r="DVY138"/>
      <c r="DWA138"/>
      <c r="DWC138"/>
      <c r="DWE138"/>
      <c r="DWG138"/>
      <c r="DWI138"/>
      <c r="DWK138"/>
      <c r="DWM138"/>
      <c r="DWO138"/>
      <c r="DWQ138"/>
      <c r="DWS138"/>
      <c r="DWU138"/>
      <c r="DWW138"/>
      <c r="DWY138"/>
      <c r="DXA138"/>
      <c r="DXC138"/>
      <c r="DXE138"/>
      <c r="DXG138"/>
      <c r="DXI138"/>
      <c r="DXK138"/>
      <c r="DXM138"/>
      <c r="DXO138"/>
      <c r="DXQ138"/>
      <c r="DXS138"/>
      <c r="DXU138"/>
      <c r="DXW138"/>
      <c r="DXY138"/>
      <c r="DYA138"/>
      <c r="DYC138"/>
      <c r="DYE138"/>
      <c r="DYG138"/>
      <c r="DYI138"/>
      <c r="DYK138"/>
      <c r="DYM138"/>
      <c r="DYO138"/>
      <c r="DYQ138"/>
      <c r="DYS138"/>
      <c r="DYU138"/>
      <c r="DYW138"/>
      <c r="DYY138"/>
      <c r="DZA138"/>
      <c r="DZC138"/>
      <c r="DZE138"/>
      <c r="DZG138"/>
      <c r="DZI138"/>
      <c r="DZK138"/>
      <c r="DZM138"/>
      <c r="DZO138"/>
      <c r="DZQ138"/>
      <c r="DZS138"/>
      <c r="DZU138"/>
      <c r="DZW138"/>
      <c r="DZY138"/>
      <c r="EAA138"/>
      <c r="EAC138"/>
      <c r="EAE138"/>
      <c r="EAG138"/>
      <c r="EAI138"/>
      <c r="EAK138"/>
      <c r="EAM138"/>
      <c r="EAO138"/>
      <c r="EAQ138"/>
      <c r="EAS138"/>
      <c r="EAU138"/>
      <c r="EAW138"/>
      <c r="EAY138"/>
      <c r="EBA138"/>
      <c r="EBC138"/>
      <c r="EBE138"/>
      <c r="EBG138"/>
      <c r="EBI138"/>
      <c r="EBK138"/>
      <c r="EBM138"/>
      <c r="EBO138"/>
      <c r="EBQ138"/>
      <c r="EBS138"/>
      <c r="EBU138"/>
      <c r="EBW138"/>
      <c r="EBY138"/>
      <c r="ECA138"/>
      <c r="ECC138"/>
      <c r="ECE138"/>
      <c r="ECG138"/>
      <c r="ECI138"/>
      <c r="ECK138"/>
      <c r="ECM138"/>
      <c r="ECO138"/>
      <c r="ECQ138"/>
      <c r="ECS138"/>
      <c r="ECU138"/>
      <c r="ECW138"/>
      <c r="ECY138"/>
      <c r="EDA138"/>
      <c r="EDC138"/>
      <c r="EDE138"/>
      <c r="EDG138"/>
      <c r="EDI138"/>
      <c r="EDK138"/>
      <c r="EDM138"/>
      <c r="EDO138"/>
      <c r="EDQ138"/>
      <c r="EDS138"/>
      <c r="EDU138"/>
      <c r="EDW138"/>
      <c r="EDY138"/>
      <c r="EEA138"/>
      <c r="EEC138"/>
      <c r="EEE138"/>
      <c r="EEG138"/>
      <c r="EEI138"/>
      <c r="EEK138"/>
      <c r="EEM138"/>
      <c r="EEO138"/>
      <c r="EEQ138"/>
      <c r="EES138"/>
      <c r="EEU138"/>
      <c r="EEW138"/>
      <c r="EEY138"/>
      <c r="EFA138"/>
      <c r="EFC138"/>
      <c r="EFE138"/>
      <c r="EFG138"/>
      <c r="EFI138"/>
      <c r="EFK138"/>
      <c r="EFM138"/>
      <c r="EFO138"/>
      <c r="EFQ138"/>
      <c r="EFS138"/>
      <c r="EFU138"/>
      <c r="EFW138"/>
      <c r="EFY138"/>
      <c r="EGA138"/>
      <c r="EGC138"/>
      <c r="EGE138"/>
      <c r="EGG138"/>
      <c r="EGI138"/>
      <c r="EGK138"/>
      <c r="EGM138"/>
      <c r="EGO138"/>
      <c r="EGQ138"/>
      <c r="EGS138"/>
      <c r="EGU138"/>
      <c r="EGW138"/>
      <c r="EGY138"/>
      <c r="EHA138"/>
      <c r="EHC138"/>
      <c r="EHE138"/>
      <c r="EHG138"/>
      <c r="EHI138"/>
      <c r="EHK138"/>
      <c r="EHM138"/>
      <c r="EHO138"/>
      <c r="EHQ138"/>
      <c r="EHS138"/>
      <c r="EHU138"/>
      <c r="EHW138"/>
      <c r="EHY138"/>
      <c r="EIA138"/>
      <c r="EIC138"/>
      <c r="EIE138"/>
      <c r="EIG138"/>
      <c r="EII138"/>
      <c r="EIK138"/>
      <c r="EIM138"/>
      <c r="EIO138"/>
      <c r="EIQ138"/>
      <c r="EIS138"/>
      <c r="EIU138"/>
      <c r="EIW138"/>
      <c r="EIY138"/>
      <c r="EJA138"/>
      <c r="EJC138"/>
      <c r="EJE138"/>
      <c r="EJG138"/>
      <c r="EJI138"/>
      <c r="EJK138"/>
      <c r="EJM138"/>
      <c r="EJO138"/>
      <c r="EJQ138"/>
      <c r="EJS138"/>
      <c r="EJU138"/>
      <c r="EJW138"/>
      <c r="EJY138"/>
      <c r="EKA138"/>
      <c r="EKC138"/>
      <c r="EKE138"/>
      <c r="EKG138"/>
      <c r="EKI138"/>
      <c r="EKK138"/>
      <c r="EKM138"/>
      <c r="EKO138"/>
      <c r="EKQ138"/>
      <c r="EKS138"/>
      <c r="EKU138"/>
      <c r="EKW138"/>
      <c r="EKY138"/>
      <c r="ELA138"/>
      <c r="ELC138"/>
      <c r="ELE138"/>
      <c r="ELG138"/>
      <c r="ELI138"/>
      <c r="ELK138"/>
      <c r="ELM138"/>
      <c r="ELO138"/>
      <c r="ELQ138"/>
      <c r="ELS138"/>
      <c r="ELU138"/>
      <c r="ELW138"/>
      <c r="ELY138"/>
      <c r="EMA138"/>
      <c r="EMC138"/>
      <c r="EME138"/>
      <c r="EMG138"/>
      <c r="EMI138"/>
      <c r="EMK138"/>
      <c r="EMM138"/>
      <c r="EMO138"/>
      <c r="EMQ138"/>
      <c r="EMS138"/>
      <c r="EMU138"/>
      <c r="EMW138"/>
      <c r="EMY138"/>
      <c r="ENA138"/>
      <c r="ENC138"/>
      <c r="ENE138"/>
      <c r="ENG138"/>
      <c r="ENI138"/>
      <c r="ENK138"/>
      <c r="ENM138"/>
      <c r="ENO138"/>
      <c r="ENQ138"/>
      <c r="ENS138"/>
      <c r="ENU138"/>
      <c r="ENW138"/>
      <c r="ENY138"/>
      <c r="EOA138"/>
      <c r="EOC138"/>
      <c r="EOE138"/>
      <c r="EOG138"/>
      <c r="EOI138"/>
      <c r="EOK138"/>
      <c r="EOM138"/>
      <c r="EOO138"/>
      <c r="EOQ138"/>
      <c r="EOS138"/>
      <c r="EOU138"/>
      <c r="EOW138"/>
      <c r="EOY138"/>
      <c r="EPA138"/>
      <c r="EPC138"/>
      <c r="EPE138"/>
      <c r="EPG138"/>
      <c r="EPI138"/>
      <c r="EPK138"/>
      <c r="EPM138"/>
      <c r="EPO138"/>
      <c r="EPQ138"/>
      <c r="EPS138"/>
      <c r="EPU138"/>
      <c r="EPW138"/>
      <c r="EPY138"/>
      <c r="EQA138"/>
      <c r="EQC138"/>
      <c r="EQE138"/>
      <c r="EQG138"/>
      <c r="EQI138"/>
      <c r="EQK138"/>
      <c r="EQM138"/>
      <c r="EQO138"/>
      <c r="EQQ138"/>
      <c r="EQS138"/>
      <c r="EQU138"/>
      <c r="EQW138"/>
      <c r="EQY138"/>
      <c r="ERA138"/>
      <c r="ERC138"/>
      <c r="ERE138"/>
      <c r="ERG138"/>
      <c r="ERI138"/>
      <c r="ERK138"/>
      <c r="ERM138"/>
      <c r="ERO138"/>
      <c r="ERQ138"/>
      <c r="ERS138"/>
      <c r="ERU138"/>
      <c r="ERW138"/>
      <c r="ERY138"/>
      <c r="ESA138"/>
      <c r="ESC138"/>
      <c r="ESE138"/>
      <c r="ESG138"/>
      <c r="ESI138"/>
      <c r="ESK138"/>
      <c r="ESM138"/>
      <c r="ESO138"/>
      <c r="ESQ138"/>
      <c r="ESS138"/>
      <c r="ESU138"/>
      <c r="ESW138"/>
      <c r="ESY138"/>
      <c r="ETA138"/>
      <c r="ETC138"/>
      <c r="ETE138"/>
      <c r="ETG138"/>
      <c r="ETI138"/>
      <c r="ETK138"/>
      <c r="ETM138"/>
      <c r="ETO138"/>
      <c r="ETQ138"/>
      <c r="ETS138"/>
      <c r="ETU138"/>
      <c r="ETW138"/>
      <c r="ETY138"/>
      <c r="EUA138"/>
      <c r="EUC138"/>
      <c r="EUE138"/>
      <c r="EUG138"/>
      <c r="EUI138"/>
      <c r="EUK138"/>
      <c r="EUM138"/>
      <c r="EUO138"/>
      <c r="EUQ138"/>
      <c r="EUS138"/>
      <c r="EUU138"/>
      <c r="EUW138"/>
      <c r="EUY138"/>
      <c r="EVA138"/>
      <c r="EVC138"/>
      <c r="EVE138"/>
      <c r="EVG138"/>
      <c r="EVI138"/>
      <c r="EVK138"/>
      <c r="EVM138"/>
      <c r="EVO138"/>
      <c r="EVQ138"/>
      <c r="EVS138"/>
      <c r="EVU138"/>
      <c r="EVW138"/>
      <c r="EVY138"/>
      <c r="EWA138"/>
      <c r="EWC138"/>
      <c r="EWE138"/>
      <c r="EWG138"/>
      <c r="EWI138"/>
      <c r="EWK138"/>
      <c r="EWM138"/>
      <c r="EWO138"/>
      <c r="EWQ138"/>
      <c r="EWS138"/>
      <c r="EWU138"/>
      <c r="EWW138"/>
      <c r="EWY138"/>
      <c r="EXA138"/>
      <c r="EXC138"/>
      <c r="EXE138"/>
      <c r="EXG138"/>
      <c r="EXI138"/>
      <c r="EXK138"/>
      <c r="EXM138"/>
      <c r="EXO138"/>
      <c r="EXQ138"/>
      <c r="EXS138"/>
      <c r="EXU138"/>
      <c r="EXW138"/>
      <c r="EXY138"/>
      <c r="EYA138"/>
      <c r="EYC138"/>
      <c r="EYE138"/>
      <c r="EYG138"/>
      <c r="EYI138"/>
      <c r="EYK138"/>
      <c r="EYM138"/>
      <c r="EYO138"/>
      <c r="EYQ138"/>
      <c r="EYS138"/>
      <c r="EYU138"/>
      <c r="EYW138"/>
      <c r="EYY138"/>
      <c r="EZA138"/>
      <c r="EZC138"/>
      <c r="EZE138"/>
      <c r="EZG138"/>
      <c r="EZI138"/>
      <c r="EZK138"/>
      <c r="EZM138"/>
      <c r="EZO138"/>
      <c r="EZQ138"/>
      <c r="EZS138"/>
      <c r="EZU138"/>
      <c r="EZW138"/>
      <c r="EZY138"/>
      <c r="FAA138"/>
      <c r="FAC138"/>
      <c r="FAE138"/>
      <c r="FAG138"/>
      <c r="FAI138"/>
      <c r="FAK138"/>
      <c r="FAM138"/>
      <c r="FAO138"/>
      <c r="FAQ138"/>
      <c r="FAS138"/>
      <c r="FAU138"/>
      <c r="FAW138"/>
      <c r="FAY138"/>
      <c r="FBA138"/>
      <c r="FBC138"/>
      <c r="FBE138"/>
      <c r="FBG138"/>
      <c r="FBI138"/>
      <c r="FBK138"/>
      <c r="FBM138"/>
      <c r="FBO138"/>
      <c r="FBQ138"/>
      <c r="FBS138"/>
      <c r="FBU138"/>
      <c r="FBW138"/>
      <c r="FBY138"/>
      <c r="FCA138"/>
      <c r="FCC138"/>
      <c r="FCE138"/>
      <c r="FCG138"/>
      <c r="FCI138"/>
      <c r="FCK138"/>
      <c r="FCM138"/>
      <c r="FCO138"/>
      <c r="FCQ138"/>
      <c r="FCS138"/>
      <c r="FCU138"/>
      <c r="FCW138"/>
      <c r="FCY138"/>
      <c r="FDA138"/>
      <c r="FDC138"/>
      <c r="FDE138"/>
      <c r="FDG138"/>
      <c r="FDI138"/>
      <c r="FDK138"/>
      <c r="FDM138"/>
      <c r="FDO138"/>
      <c r="FDQ138"/>
      <c r="FDS138"/>
      <c r="FDU138"/>
      <c r="FDW138"/>
      <c r="FDY138"/>
      <c r="FEA138"/>
      <c r="FEC138"/>
      <c r="FEE138"/>
      <c r="FEG138"/>
      <c r="FEI138"/>
      <c r="FEK138"/>
      <c r="FEM138"/>
      <c r="FEO138"/>
      <c r="FEQ138"/>
      <c r="FES138"/>
      <c r="FEU138"/>
      <c r="FEW138"/>
      <c r="FEY138"/>
      <c r="FFA138"/>
      <c r="FFC138"/>
      <c r="FFE138"/>
      <c r="FFG138"/>
      <c r="FFI138"/>
      <c r="FFK138"/>
      <c r="FFM138"/>
      <c r="FFO138"/>
      <c r="FFQ138"/>
      <c r="FFS138"/>
      <c r="FFU138"/>
      <c r="FFW138"/>
      <c r="FFY138"/>
      <c r="FGA138"/>
      <c r="FGC138"/>
      <c r="FGE138"/>
      <c r="FGG138"/>
      <c r="FGI138"/>
      <c r="FGK138"/>
      <c r="FGM138"/>
      <c r="FGO138"/>
      <c r="FGQ138"/>
      <c r="FGS138"/>
      <c r="FGU138"/>
      <c r="FGW138"/>
      <c r="FGY138"/>
      <c r="FHA138"/>
      <c r="FHC138"/>
      <c r="FHE138"/>
      <c r="FHG138"/>
      <c r="FHI138"/>
      <c r="FHK138"/>
      <c r="FHM138"/>
      <c r="FHO138"/>
      <c r="FHQ138"/>
      <c r="FHS138"/>
      <c r="FHU138"/>
      <c r="FHW138"/>
      <c r="FHY138"/>
      <c r="FIA138"/>
      <c r="FIC138"/>
      <c r="FIE138"/>
      <c r="FIG138"/>
      <c r="FII138"/>
      <c r="FIK138"/>
      <c r="FIM138"/>
      <c r="FIO138"/>
      <c r="FIQ138"/>
      <c r="FIS138"/>
      <c r="FIU138"/>
      <c r="FIW138"/>
      <c r="FIY138"/>
      <c r="FJA138"/>
      <c r="FJC138"/>
      <c r="FJE138"/>
      <c r="FJG138"/>
      <c r="FJI138"/>
      <c r="FJK138"/>
      <c r="FJM138"/>
      <c r="FJO138"/>
      <c r="FJQ138"/>
      <c r="FJS138"/>
      <c r="FJU138"/>
      <c r="FJW138"/>
      <c r="FJY138"/>
      <c r="FKA138"/>
      <c r="FKC138"/>
      <c r="FKE138"/>
      <c r="FKG138"/>
      <c r="FKI138"/>
      <c r="FKK138"/>
      <c r="FKM138"/>
      <c r="FKO138"/>
      <c r="FKQ138"/>
      <c r="FKS138"/>
      <c r="FKU138"/>
      <c r="FKW138"/>
      <c r="FKY138"/>
      <c r="FLA138"/>
      <c r="FLC138"/>
      <c r="FLE138"/>
      <c r="FLG138"/>
      <c r="FLI138"/>
      <c r="FLK138"/>
      <c r="FLM138"/>
      <c r="FLO138"/>
      <c r="FLQ138"/>
      <c r="FLS138"/>
      <c r="FLU138"/>
      <c r="FLW138"/>
      <c r="FLY138"/>
      <c r="FMA138"/>
      <c r="FMC138"/>
      <c r="FME138"/>
      <c r="FMG138"/>
      <c r="FMI138"/>
      <c r="FMK138"/>
      <c r="FMM138"/>
      <c r="FMO138"/>
      <c r="FMQ138"/>
      <c r="FMS138"/>
      <c r="FMU138"/>
      <c r="FMW138"/>
      <c r="FMY138"/>
      <c r="FNA138"/>
      <c r="FNC138"/>
      <c r="FNE138"/>
      <c r="FNG138"/>
      <c r="FNI138"/>
      <c r="FNK138"/>
      <c r="FNM138"/>
      <c r="FNO138"/>
      <c r="FNQ138"/>
      <c r="FNS138"/>
      <c r="FNU138"/>
      <c r="FNW138"/>
      <c r="FNY138"/>
      <c r="FOA138"/>
      <c r="FOC138"/>
      <c r="FOE138"/>
      <c r="FOG138"/>
      <c r="FOI138"/>
      <c r="FOK138"/>
      <c r="FOM138"/>
      <c r="FOO138"/>
      <c r="FOQ138"/>
      <c r="FOS138"/>
      <c r="FOU138"/>
      <c r="FOW138"/>
      <c r="FOY138"/>
      <c r="FPA138"/>
      <c r="FPC138"/>
      <c r="FPE138"/>
      <c r="FPG138"/>
      <c r="FPI138"/>
      <c r="FPK138"/>
      <c r="FPM138"/>
      <c r="FPO138"/>
      <c r="FPQ138"/>
      <c r="FPS138"/>
      <c r="FPU138"/>
      <c r="FPW138"/>
      <c r="FPY138"/>
      <c r="FQA138"/>
      <c r="FQC138"/>
      <c r="FQE138"/>
      <c r="FQG138"/>
      <c r="FQI138"/>
      <c r="FQK138"/>
      <c r="FQM138"/>
      <c r="FQO138"/>
      <c r="FQQ138"/>
      <c r="FQS138"/>
      <c r="FQU138"/>
      <c r="FQW138"/>
      <c r="FQY138"/>
      <c r="FRA138"/>
      <c r="FRC138"/>
      <c r="FRE138"/>
      <c r="FRG138"/>
      <c r="FRI138"/>
      <c r="FRK138"/>
      <c r="FRM138"/>
      <c r="FRO138"/>
      <c r="FRQ138"/>
      <c r="FRS138"/>
      <c r="FRU138"/>
      <c r="FRW138"/>
      <c r="FRY138"/>
      <c r="FSA138"/>
      <c r="FSC138"/>
      <c r="FSE138"/>
      <c r="FSG138"/>
      <c r="FSI138"/>
      <c r="FSK138"/>
      <c r="FSM138"/>
      <c r="FSO138"/>
      <c r="FSQ138"/>
      <c r="FSS138"/>
      <c r="FSU138"/>
      <c r="FSW138"/>
      <c r="FSY138"/>
      <c r="FTA138"/>
      <c r="FTC138"/>
      <c r="FTE138"/>
      <c r="FTG138"/>
      <c r="FTI138"/>
      <c r="FTK138"/>
      <c r="FTM138"/>
      <c r="FTO138"/>
      <c r="FTQ138"/>
      <c r="FTS138"/>
      <c r="FTU138"/>
      <c r="FTW138"/>
      <c r="FTY138"/>
      <c r="FUA138"/>
      <c r="FUC138"/>
      <c r="FUE138"/>
      <c r="FUG138"/>
      <c r="FUI138"/>
      <c r="FUK138"/>
      <c r="FUM138"/>
      <c r="FUO138"/>
      <c r="FUQ138"/>
      <c r="FUS138"/>
      <c r="FUU138"/>
      <c r="FUW138"/>
      <c r="FUY138"/>
      <c r="FVA138"/>
      <c r="FVC138"/>
      <c r="FVE138"/>
      <c r="FVG138"/>
      <c r="FVI138"/>
      <c r="FVK138"/>
      <c r="FVM138"/>
      <c r="FVO138"/>
      <c r="FVQ138"/>
      <c r="FVS138"/>
      <c r="FVU138"/>
      <c r="FVW138"/>
      <c r="FVY138"/>
      <c r="FWA138"/>
      <c r="FWC138"/>
      <c r="FWE138"/>
      <c r="FWG138"/>
      <c r="FWI138"/>
      <c r="FWK138"/>
      <c r="FWM138"/>
      <c r="FWO138"/>
      <c r="FWQ138"/>
      <c r="FWS138"/>
      <c r="FWU138"/>
      <c r="FWW138"/>
      <c r="FWY138"/>
      <c r="FXA138"/>
      <c r="FXC138"/>
      <c r="FXE138"/>
      <c r="FXG138"/>
      <c r="FXI138"/>
      <c r="FXK138"/>
      <c r="FXM138"/>
      <c r="FXO138"/>
      <c r="FXQ138"/>
      <c r="FXS138"/>
      <c r="FXU138"/>
      <c r="FXW138"/>
      <c r="FXY138"/>
      <c r="FYA138"/>
      <c r="FYC138"/>
      <c r="FYE138"/>
      <c r="FYG138"/>
      <c r="FYI138"/>
      <c r="FYK138"/>
      <c r="FYM138"/>
      <c r="FYO138"/>
      <c r="FYQ138"/>
      <c r="FYS138"/>
      <c r="FYU138"/>
      <c r="FYW138"/>
      <c r="FYY138"/>
      <c r="FZA138"/>
      <c r="FZC138"/>
      <c r="FZE138"/>
      <c r="FZG138"/>
      <c r="FZI138"/>
      <c r="FZK138"/>
      <c r="FZM138"/>
      <c r="FZO138"/>
      <c r="FZQ138"/>
      <c r="FZS138"/>
      <c r="FZU138"/>
      <c r="FZW138"/>
      <c r="FZY138"/>
      <c r="GAA138"/>
      <c r="GAC138"/>
      <c r="GAE138"/>
      <c r="GAG138"/>
      <c r="GAI138"/>
      <c r="GAK138"/>
      <c r="GAM138"/>
      <c r="GAO138"/>
      <c r="GAQ138"/>
      <c r="GAS138"/>
      <c r="GAU138"/>
      <c r="GAW138"/>
      <c r="GAY138"/>
      <c r="GBA138"/>
      <c r="GBC138"/>
      <c r="GBE138"/>
      <c r="GBG138"/>
      <c r="GBI138"/>
      <c r="GBK138"/>
      <c r="GBM138"/>
      <c r="GBO138"/>
      <c r="GBQ138"/>
      <c r="GBS138"/>
      <c r="GBU138"/>
      <c r="GBW138"/>
      <c r="GBY138"/>
      <c r="GCA138"/>
      <c r="GCC138"/>
      <c r="GCE138"/>
      <c r="GCG138"/>
      <c r="GCI138"/>
      <c r="GCK138"/>
      <c r="GCM138"/>
      <c r="GCO138"/>
      <c r="GCQ138"/>
      <c r="GCS138"/>
      <c r="GCU138"/>
      <c r="GCW138"/>
      <c r="GCY138"/>
      <c r="GDA138"/>
      <c r="GDC138"/>
      <c r="GDE138"/>
      <c r="GDG138"/>
      <c r="GDI138"/>
      <c r="GDK138"/>
      <c r="GDM138"/>
      <c r="GDO138"/>
      <c r="GDQ138"/>
      <c r="GDS138"/>
      <c r="GDU138"/>
      <c r="GDW138"/>
      <c r="GDY138"/>
      <c r="GEA138"/>
      <c r="GEC138"/>
      <c r="GEE138"/>
      <c r="GEG138"/>
      <c r="GEI138"/>
      <c r="GEK138"/>
      <c r="GEM138"/>
      <c r="GEO138"/>
      <c r="GEQ138"/>
      <c r="GES138"/>
      <c r="GEU138"/>
      <c r="GEW138"/>
      <c r="GEY138"/>
      <c r="GFA138"/>
      <c r="GFC138"/>
      <c r="GFE138"/>
      <c r="GFG138"/>
      <c r="GFI138"/>
      <c r="GFK138"/>
      <c r="GFM138"/>
      <c r="GFO138"/>
      <c r="GFQ138"/>
      <c r="GFS138"/>
      <c r="GFU138"/>
      <c r="GFW138"/>
      <c r="GFY138"/>
      <c r="GGA138"/>
      <c r="GGC138"/>
      <c r="GGE138"/>
      <c r="GGG138"/>
      <c r="GGI138"/>
      <c r="GGK138"/>
      <c r="GGM138"/>
      <c r="GGO138"/>
      <c r="GGQ138"/>
      <c r="GGS138"/>
      <c r="GGU138"/>
      <c r="GGW138"/>
      <c r="GGY138"/>
      <c r="GHA138"/>
      <c r="GHC138"/>
      <c r="GHE138"/>
      <c r="GHG138"/>
      <c r="GHI138"/>
      <c r="GHK138"/>
      <c r="GHM138"/>
      <c r="GHO138"/>
      <c r="GHQ138"/>
      <c r="GHS138"/>
      <c r="GHU138"/>
      <c r="GHW138"/>
      <c r="GHY138"/>
      <c r="GIA138"/>
      <c r="GIC138"/>
      <c r="GIE138"/>
      <c r="GIG138"/>
      <c r="GII138"/>
      <c r="GIK138"/>
      <c r="GIM138"/>
      <c r="GIO138"/>
      <c r="GIQ138"/>
      <c r="GIS138"/>
      <c r="GIU138"/>
      <c r="GIW138"/>
      <c r="GIY138"/>
      <c r="GJA138"/>
      <c r="GJC138"/>
      <c r="GJE138"/>
      <c r="GJG138"/>
      <c r="GJI138"/>
      <c r="GJK138"/>
      <c r="GJM138"/>
      <c r="GJO138"/>
      <c r="GJQ138"/>
      <c r="GJS138"/>
      <c r="GJU138"/>
      <c r="GJW138"/>
      <c r="GJY138"/>
      <c r="GKA138"/>
      <c r="GKC138"/>
      <c r="GKE138"/>
      <c r="GKG138"/>
      <c r="GKI138"/>
      <c r="GKK138"/>
      <c r="GKM138"/>
      <c r="GKO138"/>
      <c r="GKQ138"/>
      <c r="GKS138"/>
      <c r="GKU138"/>
      <c r="GKW138"/>
      <c r="GKY138"/>
      <c r="GLA138"/>
      <c r="GLC138"/>
      <c r="GLE138"/>
      <c r="GLG138"/>
      <c r="GLI138"/>
      <c r="GLK138"/>
      <c r="GLM138"/>
      <c r="GLO138"/>
      <c r="GLQ138"/>
      <c r="GLS138"/>
      <c r="GLU138"/>
      <c r="GLW138"/>
      <c r="GLY138"/>
      <c r="GMA138"/>
      <c r="GMC138"/>
      <c r="GME138"/>
      <c r="GMG138"/>
      <c r="GMI138"/>
      <c r="GMK138"/>
      <c r="GMM138"/>
      <c r="GMO138"/>
      <c r="GMQ138"/>
      <c r="GMS138"/>
      <c r="GMU138"/>
      <c r="GMW138"/>
      <c r="GMY138"/>
      <c r="GNA138"/>
      <c r="GNC138"/>
      <c r="GNE138"/>
      <c r="GNG138"/>
      <c r="GNI138"/>
      <c r="GNK138"/>
      <c r="GNM138"/>
      <c r="GNO138"/>
      <c r="GNQ138"/>
      <c r="GNS138"/>
      <c r="GNU138"/>
      <c r="GNW138"/>
      <c r="GNY138"/>
      <c r="GOA138"/>
      <c r="GOC138"/>
      <c r="GOE138"/>
      <c r="GOG138"/>
      <c r="GOI138"/>
      <c r="GOK138"/>
      <c r="GOM138"/>
      <c r="GOO138"/>
      <c r="GOQ138"/>
      <c r="GOS138"/>
      <c r="GOU138"/>
      <c r="GOW138"/>
      <c r="GOY138"/>
      <c r="GPA138"/>
      <c r="GPC138"/>
      <c r="GPE138"/>
      <c r="GPG138"/>
      <c r="GPI138"/>
      <c r="GPK138"/>
      <c r="GPM138"/>
      <c r="GPO138"/>
      <c r="GPQ138"/>
      <c r="GPS138"/>
      <c r="GPU138"/>
      <c r="GPW138"/>
      <c r="GPY138"/>
      <c r="GQA138"/>
      <c r="GQC138"/>
      <c r="GQE138"/>
      <c r="GQG138"/>
      <c r="GQI138"/>
      <c r="GQK138"/>
      <c r="GQM138"/>
      <c r="GQO138"/>
      <c r="GQQ138"/>
      <c r="GQS138"/>
      <c r="GQU138"/>
      <c r="GQW138"/>
      <c r="GQY138"/>
      <c r="GRA138"/>
      <c r="GRC138"/>
      <c r="GRE138"/>
      <c r="GRG138"/>
      <c r="GRI138"/>
      <c r="GRK138"/>
      <c r="GRM138"/>
      <c r="GRO138"/>
      <c r="GRQ138"/>
      <c r="GRS138"/>
      <c r="GRU138"/>
      <c r="GRW138"/>
      <c r="GRY138"/>
      <c r="GSA138"/>
      <c r="GSC138"/>
      <c r="GSE138"/>
      <c r="GSG138"/>
      <c r="GSI138"/>
      <c r="GSK138"/>
      <c r="GSM138"/>
      <c r="GSO138"/>
      <c r="GSQ138"/>
      <c r="GSS138"/>
      <c r="GSU138"/>
      <c r="GSW138"/>
      <c r="GSY138"/>
      <c r="GTA138"/>
      <c r="GTC138"/>
      <c r="GTE138"/>
      <c r="GTG138"/>
      <c r="GTI138"/>
      <c r="GTK138"/>
      <c r="GTM138"/>
      <c r="GTO138"/>
      <c r="GTQ138"/>
      <c r="GTS138"/>
      <c r="GTU138"/>
      <c r="GTW138"/>
      <c r="GTY138"/>
      <c r="GUA138"/>
      <c r="GUC138"/>
      <c r="GUE138"/>
      <c r="GUG138"/>
      <c r="GUI138"/>
      <c r="GUK138"/>
      <c r="GUM138"/>
      <c r="GUO138"/>
      <c r="GUQ138"/>
      <c r="GUS138"/>
      <c r="GUU138"/>
      <c r="GUW138"/>
      <c r="GUY138"/>
      <c r="GVA138"/>
      <c r="GVC138"/>
      <c r="GVE138"/>
      <c r="GVG138"/>
      <c r="GVI138"/>
      <c r="GVK138"/>
      <c r="GVM138"/>
      <c r="GVO138"/>
      <c r="GVQ138"/>
      <c r="GVS138"/>
      <c r="GVU138"/>
      <c r="GVW138"/>
      <c r="GVY138"/>
      <c r="GWA138"/>
      <c r="GWC138"/>
      <c r="GWE138"/>
      <c r="GWG138"/>
      <c r="GWI138"/>
      <c r="GWK138"/>
      <c r="GWM138"/>
      <c r="GWO138"/>
      <c r="GWQ138"/>
      <c r="GWS138"/>
      <c r="GWU138"/>
      <c r="GWW138"/>
      <c r="GWY138"/>
      <c r="GXA138"/>
      <c r="GXC138"/>
      <c r="GXE138"/>
      <c r="GXG138"/>
      <c r="GXI138"/>
      <c r="GXK138"/>
      <c r="GXM138"/>
      <c r="GXO138"/>
      <c r="GXQ138"/>
      <c r="GXS138"/>
      <c r="GXU138"/>
      <c r="GXW138"/>
      <c r="GXY138"/>
      <c r="GYA138"/>
      <c r="GYC138"/>
      <c r="GYE138"/>
      <c r="GYG138"/>
      <c r="GYI138"/>
      <c r="GYK138"/>
      <c r="GYM138"/>
      <c r="GYO138"/>
      <c r="GYQ138"/>
      <c r="GYS138"/>
      <c r="GYU138"/>
      <c r="GYW138"/>
      <c r="GYY138"/>
      <c r="GZA138"/>
      <c r="GZC138"/>
      <c r="GZE138"/>
      <c r="GZG138"/>
      <c r="GZI138"/>
      <c r="GZK138"/>
      <c r="GZM138"/>
      <c r="GZO138"/>
      <c r="GZQ138"/>
      <c r="GZS138"/>
      <c r="GZU138"/>
      <c r="GZW138"/>
      <c r="GZY138"/>
      <c r="HAA138"/>
      <c r="HAC138"/>
      <c r="HAE138"/>
      <c r="HAG138"/>
      <c r="HAI138"/>
      <c r="HAK138"/>
      <c r="HAM138"/>
      <c r="HAO138"/>
      <c r="HAQ138"/>
      <c r="HAS138"/>
      <c r="HAU138"/>
      <c r="HAW138"/>
      <c r="HAY138"/>
      <c r="HBA138"/>
      <c r="HBC138"/>
      <c r="HBE138"/>
      <c r="HBG138"/>
      <c r="HBI138"/>
      <c r="HBK138"/>
      <c r="HBM138"/>
      <c r="HBO138"/>
      <c r="HBQ138"/>
      <c r="HBS138"/>
      <c r="HBU138"/>
      <c r="HBW138"/>
      <c r="HBY138"/>
      <c r="HCA138"/>
      <c r="HCC138"/>
      <c r="HCE138"/>
      <c r="HCG138"/>
      <c r="HCI138"/>
      <c r="HCK138"/>
      <c r="HCM138"/>
      <c r="HCO138"/>
      <c r="HCQ138"/>
      <c r="HCS138"/>
      <c r="HCU138"/>
      <c r="HCW138"/>
      <c r="HCY138"/>
      <c r="HDA138"/>
      <c r="HDC138"/>
      <c r="HDE138"/>
      <c r="HDG138"/>
      <c r="HDI138"/>
      <c r="HDK138"/>
      <c r="HDM138"/>
      <c r="HDO138"/>
      <c r="HDQ138"/>
      <c r="HDS138"/>
      <c r="HDU138"/>
      <c r="HDW138"/>
      <c r="HDY138"/>
      <c r="HEA138"/>
      <c r="HEC138"/>
      <c r="HEE138"/>
      <c r="HEG138"/>
      <c r="HEI138"/>
      <c r="HEK138"/>
      <c r="HEM138"/>
      <c r="HEO138"/>
      <c r="HEQ138"/>
      <c r="HES138"/>
      <c r="HEU138"/>
      <c r="HEW138"/>
      <c r="HEY138"/>
      <c r="HFA138"/>
      <c r="HFC138"/>
      <c r="HFE138"/>
      <c r="HFG138"/>
      <c r="HFI138"/>
      <c r="HFK138"/>
      <c r="HFM138"/>
      <c r="HFO138"/>
      <c r="HFQ138"/>
      <c r="HFS138"/>
      <c r="HFU138"/>
      <c r="HFW138"/>
      <c r="HFY138"/>
      <c r="HGA138"/>
      <c r="HGC138"/>
      <c r="HGE138"/>
      <c r="HGG138"/>
      <c r="HGI138"/>
      <c r="HGK138"/>
      <c r="HGM138"/>
      <c r="HGO138"/>
      <c r="HGQ138"/>
      <c r="HGS138"/>
      <c r="HGU138"/>
      <c r="HGW138"/>
      <c r="HGY138"/>
      <c r="HHA138"/>
      <c r="HHC138"/>
      <c r="HHE138"/>
      <c r="HHG138"/>
      <c r="HHI138"/>
      <c r="HHK138"/>
      <c r="HHM138"/>
      <c r="HHO138"/>
      <c r="HHQ138"/>
      <c r="HHS138"/>
      <c r="HHU138"/>
      <c r="HHW138"/>
      <c r="HHY138"/>
      <c r="HIA138"/>
      <c r="HIC138"/>
      <c r="HIE138"/>
      <c r="HIG138"/>
      <c r="HII138"/>
      <c r="HIK138"/>
      <c r="HIM138"/>
      <c r="HIO138"/>
      <c r="HIQ138"/>
      <c r="HIS138"/>
      <c r="HIU138"/>
      <c r="HIW138"/>
      <c r="HIY138"/>
      <c r="HJA138"/>
      <c r="HJC138"/>
      <c r="HJE138"/>
      <c r="HJG138"/>
      <c r="HJI138"/>
      <c r="HJK138"/>
      <c r="HJM138"/>
      <c r="HJO138"/>
      <c r="HJQ138"/>
      <c r="HJS138"/>
      <c r="HJU138"/>
      <c r="HJW138"/>
      <c r="HJY138"/>
      <c r="HKA138"/>
      <c r="HKC138"/>
      <c r="HKE138"/>
      <c r="HKG138"/>
      <c r="HKI138"/>
      <c r="HKK138"/>
      <c r="HKM138"/>
      <c r="HKO138"/>
      <c r="HKQ138"/>
      <c r="HKS138"/>
      <c r="HKU138"/>
      <c r="HKW138"/>
      <c r="HKY138"/>
      <c r="HLA138"/>
      <c r="HLC138"/>
      <c r="HLE138"/>
      <c r="HLG138"/>
      <c r="HLI138"/>
      <c r="HLK138"/>
      <c r="HLM138"/>
      <c r="HLO138"/>
      <c r="HLQ138"/>
      <c r="HLS138"/>
      <c r="HLU138"/>
      <c r="HLW138"/>
      <c r="HLY138"/>
      <c r="HMA138"/>
      <c r="HMC138"/>
      <c r="HME138"/>
      <c r="HMG138"/>
      <c r="HMI138"/>
      <c r="HMK138"/>
      <c r="HMM138"/>
      <c r="HMO138"/>
      <c r="HMQ138"/>
      <c r="HMS138"/>
      <c r="HMU138"/>
      <c r="HMW138"/>
      <c r="HMY138"/>
      <c r="HNA138"/>
      <c r="HNC138"/>
      <c r="HNE138"/>
      <c r="HNG138"/>
      <c r="HNI138"/>
      <c r="HNK138"/>
      <c r="HNM138"/>
      <c r="HNO138"/>
      <c r="HNQ138"/>
      <c r="HNS138"/>
      <c r="HNU138"/>
      <c r="HNW138"/>
      <c r="HNY138"/>
      <c r="HOA138"/>
      <c r="HOC138"/>
      <c r="HOE138"/>
      <c r="HOG138"/>
      <c r="HOI138"/>
      <c r="HOK138"/>
      <c r="HOM138"/>
      <c r="HOO138"/>
      <c r="HOQ138"/>
      <c r="HOS138"/>
      <c r="HOU138"/>
      <c r="HOW138"/>
      <c r="HOY138"/>
      <c r="HPA138"/>
      <c r="HPC138"/>
      <c r="HPE138"/>
      <c r="HPG138"/>
      <c r="HPI138"/>
      <c r="HPK138"/>
      <c r="HPM138"/>
      <c r="HPO138"/>
      <c r="HPQ138"/>
      <c r="HPS138"/>
      <c r="HPU138"/>
      <c r="HPW138"/>
      <c r="HPY138"/>
      <c r="HQA138"/>
      <c r="HQC138"/>
      <c r="HQE138"/>
      <c r="HQG138"/>
      <c r="HQI138"/>
      <c r="HQK138"/>
      <c r="HQM138"/>
      <c r="HQO138"/>
      <c r="HQQ138"/>
      <c r="HQS138"/>
      <c r="HQU138"/>
      <c r="HQW138"/>
      <c r="HQY138"/>
      <c r="HRA138"/>
      <c r="HRC138"/>
      <c r="HRE138"/>
      <c r="HRG138"/>
      <c r="HRI138"/>
      <c r="HRK138"/>
      <c r="HRM138"/>
      <c r="HRO138"/>
      <c r="HRQ138"/>
      <c r="HRS138"/>
      <c r="HRU138"/>
      <c r="HRW138"/>
      <c r="HRY138"/>
      <c r="HSA138"/>
      <c r="HSC138"/>
      <c r="HSE138"/>
      <c r="HSG138"/>
      <c r="HSI138"/>
      <c r="HSK138"/>
      <c r="HSM138"/>
      <c r="HSO138"/>
      <c r="HSQ138"/>
      <c r="HSS138"/>
      <c r="HSU138"/>
      <c r="HSW138"/>
      <c r="HSY138"/>
      <c r="HTA138"/>
      <c r="HTC138"/>
      <c r="HTE138"/>
      <c r="HTG138"/>
      <c r="HTI138"/>
      <c r="HTK138"/>
      <c r="HTM138"/>
      <c r="HTO138"/>
      <c r="HTQ138"/>
      <c r="HTS138"/>
      <c r="HTU138"/>
      <c r="HTW138"/>
      <c r="HTY138"/>
      <c r="HUA138"/>
      <c r="HUC138"/>
      <c r="HUE138"/>
      <c r="HUG138"/>
      <c r="HUI138"/>
      <c r="HUK138"/>
      <c r="HUM138"/>
      <c r="HUO138"/>
      <c r="HUQ138"/>
      <c r="HUS138"/>
      <c r="HUU138"/>
      <c r="HUW138"/>
      <c r="HUY138"/>
      <c r="HVA138"/>
      <c r="HVC138"/>
      <c r="HVE138"/>
      <c r="HVG138"/>
      <c r="HVI138"/>
      <c r="HVK138"/>
      <c r="HVM138"/>
      <c r="HVO138"/>
      <c r="HVQ138"/>
      <c r="HVS138"/>
      <c r="HVU138"/>
      <c r="HVW138"/>
      <c r="HVY138"/>
      <c r="HWA138"/>
      <c r="HWC138"/>
      <c r="HWE138"/>
      <c r="HWG138"/>
      <c r="HWI138"/>
      <c r="HWK138"/>
      <c r="HWM138"/>
      <c r="HWO138"/>
      <c r="HWQ138"/>
      <c r="HWS138"/>
      <c r="HWU138"/>
      <c r="HWW138"/>
      <c r="HWY138"/>
      <c r="HXA138"/>
      <c r="HXC138"/>
      <c r="HXE138"/>
      <c r="HXG138"/>
      <c r="HXI138"/>
      <c r="HXK138"/>
      <c r="HXM138"/>
      <c r="HXO138"/>
      <c r="HXQ138"/>
      <c r="HXS138"/>
      <c r="HXU138"/>
      <c r="HXW138"/>
      <c r="HXY138"/>
      <c r="HYA138"/>
      <c r="HYC138"/>
      <c r="HYE138"/>
      <c r="HYG138"/>
      <c r="HYI138"/>
      <c r="HYK138"/>
      <c r="HYM138"/>
      <c r="HYO138"/>
      <c r="HYQ138"/>
      <c r="HYS138"/>
      <c r="HYU138"/>
      <c r="HYW138"/>
      <c r="HYY138"/>
      <c r="HZA138"/>
      <c r="HZC138"/>
      <c r="HZE138"/>
      <c r="HZG138"/>
      <c r="HZI138"/>
      <c r="HZK138"/>
      <c r="HZM138"/>
      <c r="HZO138"/>
      <c r="HZQ138"/>
      <c r="HZS138"/>
      <c r="HZU138"/>
      <c r="HZW138"/>
      <c r="HZY138"/>
      <c r="IAA138"/>
      <c r="IAC138"/>
      <c r="IAE138"/>
      <c r="IAG138"/>
      <c r="IAI138"/>
      <c r="IAK138"/>
      <c r="IAM138"/>
      <c r="IAO138"/>
      <c r="IAQ138"/>
      <c r="IAS138"/>
      <c r="IAU138"/>
      <c r="IAW138"/>
      <c r="IAY138"/>
      <c r="IBA138"/>
      <c r="IBC138"/>
      <c r="IBE138"/>
      <c r="IBG138"/>
      <c r="IBI138"/>
      <c r="IBK138"/>
      <c r="IBM138"/>
      <c r="IBO138"/>
      <c r="IBQ138"/>
      <c r="IBS138"/>
      <c r="IBU138"/>
      <c r="IBW138"/>
      <c r="IBY138"/>
      <c r="ICA138"/>
      <c r="ICC138"/>
      <c r="ICE138"/>
      <c r="ICG138"/>
      <c r="ICI138"/>
      <c r="ICK138"/>
      <c r="ICM138"/>
      <c r="ICO138"/>
      <c r="ICQ138"/>
      <c r="ICS138"/>
      <c r="ICU138"/>
      <c r="ICW138"/>
      <c r="ICY138"/>
      <c r="IDA138"/>
      <c r="IDC138"/>
      <c r="IDE138"/>
      <c r="IDG138"/>
      <c r="IDI138"/>
      <c r="IDK138"/>
      <c r="IDM138"/>
      <c r="IDO138"/>
      <c r="IDQ138"/>
      <c r="IDS138"/>
      <c r="IDU138"/>
      <c r="IDW138"/>
      <c r="IDY138"/>
      <c r="IEA138"/>
      <c r="IEC138"/>
      <c r="IEE138"/>
      <c r="IEG138"/>
      <c r="IEI138"/>
      <c r="IEK138"/>
      <c r="IEM138"/>
      <c r="IEO138"/>
      <c r="IEQ138"/>
      <c r="IES138"/>
      <c r="IEU138"/>
      <c r="IEW138"/>
      <c r="IEY138"/>
      <c r="IFA138"/>
      <c r="IFC138"/>
      <c r="IFE138"/>
      <c r="IFG138"/>
      <c r="IFI138"/>
      <c r="IFK138"/>
      <c r="IFM138"/>
      <c r="IFO138"/>
      <c r="IFQ138"/>
      <c r="IFS138"/>
      <c r="IFU138"/>
      <c r="IFW138"/>
      <c r="IFY138"/>
      <c r="IGA138"/>
      <c r="IGC138"/>
      <c r="IGE138"/>
      <c r="IGG138"/>
      <c r="IGI138"/>
      <c r="IGK138"/>
      <c r="IGM138"/>
      <c r="IGO138"/>
      <c r="IGQ138"/>
      <c r="IGS138"/>
      <c r="IGU138"/>
      <c r="IGW138"/>
      <c r="IGY138"/>
      <c r="IHA138"/>
      <c r="IHC138"/>
      <c r="IHE138"/>
      <c r="IHG138"/>
      <c r="IHI138"/>
      <c r="IHK138"/>
      <c r="IHM138"/>
      <c r="IHO138"/>
      <c r="IHQ138"/>
      <c r="IHS138"/>
      <c r="IHU138"/>
      <c r="IHW138"/>
      <c r="IHY138"/>
      <c r="IIA138"/>
      <c r="IIC138"/>
      <c r="IIE138"/>
      <c r="IIG138"/>
      <c r="III138"/>
      <c r="IIK138"/>
      <c r="IIM138"/>
      <c r="IIO138"/>
      <c r="IIQ138"/>
      <c r="IIS138"/>
      <c r="IIU138"/>
      <c r="IIW138"/>
      <c r="IIY138"/>
      <c r="IJA138"/>
      <c r="IJC138"/>
      <c r="IJE138"/>
      <c r="IJG138"/>
      <c r="IJI138"/>
      <c r="IJK138"/>
      <c r="IJM138"/>
      <c r="IJO138"/>
      <c r="IJQ138"/>
      <c r="IJS138"/>
      <c r="IJU138"/>
      <c r="IJW138"/>
      <c r="IJY138"/>
      <c r="IKA138"/>
      <c r="IKC138"/>
      <c r="IKE138"/>
      <c r="IKG138"/>
      <c r="IKI138"/>
      <c r="IKK138"/>
      <c r="IKM138"/>
      <c r="IKO138"/>
      <c r="IKQ138"/>
      <c r="IKS138"/>
      <c r="IKU138"/>
      <c r="IKW138"/>
      <c r="IKY138"/>
      <c r="ILA138"/>
      <c r="ILC138"/>
      <c r="ILE138"/>
      <c r="ILG138"/>
      <c r="ILI138"/>
      <c r="ILK138"/>
      <c r="ILM138"/>
      <c r="ILO138"/>
      <c r="ILQ138"/>
      <c r="ILS138"/>
      <c r="ILU138"/>
      <c r="ILW138"/>
      <c r="ILY138"/>
      <c r="IMA138"/>
      <c r="IMC138"/>
      <c r="IME138"/>
      <c r="IMG138"/>
      <c r="IMI138"/>
      <c r="IMK138"/>
      <c r="IMM138"/>
      <c r="IMO138"/>
      <c r="IMQ138"/>
      <c r="IMS138"/>
      <c r="IMU138"/>
      <c r="IMW138"/>
      <c r="IMY138"/>
      <c r="INA138"/>
      <c r="INC138"/>
      <c r="INE138"/>
      <c r="ING138"/>
      <c r="INI138"/>
      <c r="INK138"/>
      <c r="INM138"/>
      <c r="INO138"/>
      <c r="INQ138"/>
      <c r="INS138"/>
      <c r="INU138"/>
      <c r="INW138"/>
      <c r="INY138"/>
      <c r="IOA138"/>
      <c r="IOC138"/>
      <c r="IOE138"/>
      <c r="IOG138"/>
      <c r="IOI138"/>
      <c r="IOK138"/>
      <c r="IOM138"/>
      <c r="IOO138"/>
      <c r="IOQ138"/>
      <c r="IOS138"/>
      <c r="IOU138"/>
      <c r="IOW138"/>
      <c r="IOY138"/>
      <c r="IPA138"/>
      <c r="IPC138"/>
      <c r="IPE138"/>
      <c r="IPG138"/>
      <c r="IPI138"/>
      <c r="IPK138"/>
      <c r="IPM138"/>
      <c r="IPO138"/>
      <c r="IPQ138"/>
      <c r="IPS138"/>
      <c r="IPU138"/>
      <c r="IPW138"/>
      <c r="IPY138"/>
      <c r="IQA138"/>
      <c r="IQC138"/>
      <c r="IQE138"/>
      <c r="IQG138"/>
      <c r="IQI138"/>
      <c r="IQK138"/>
      <c r="IQM138"/>
      <c r="IQO138"/>
      <c r="IQQ138"/>
      <c r="IQS138"/>
      <c r="IQU138"/>
      <c r="IQW138"/>
      <c r="IQY138"/>
      <c r="IRA138"/>
      <c r="IRC138"/>
      <c r="IRE138"/>
      <c r="IRG138"/>
      <c r="IRI138"/>
      <c r="IRK138"/>
      <c r="IRM138"/>
      <c r="IRO138"/>
      <c r="IRQ138"/>
      <c r="IRS138"/>
      <c r="IRU138"/>
      <c r="IRW138"/>
      <c r="IRY138"/>
      <c r="ISA138"/>
      <c r="ISC138"/>
      <c r="ISE138"/>
      <c r="ISG138"/>
      <c r="ISI138"/>
      <c r="ISK138"/>
      <c r="ISM138"/>
      <c r="ISO138"/>
      <c r="ISQ138"/>
      <c r="ISS138"/>
      <c r="ISU138"/>
      <c r="ISW138"/>
      <c r="ISY138"/>
      <c r="ITA138"/>
      <c r="ITC138"/>
      <c r="ITE138"/>
      <c r="ITG138"/>
      <c r="ITI138"/>
      <c r="ITK138"/>
      <c r="ITM138"/>
      <c r="ITO138"/>
      <c r="ITQ138"/>
      <c r="ITS138"/>
      <c r="ITU138"/>
      <c r="ITW138"/>
      <c r="ITY138"/>
      <c r="IUA138"/>
      <c r="IUC138"/>
      <c r="IUE138"/>
      <c r="IUG138"/>
      <c r="IUI138"/>
      <c r="IUK138"/>
      <c r="IUM138"/>
      <c r="IUO138"/>
      <c r="IUQ138"/>
      <c r="IUS138"/>
      <c r="IUU138"/>
      <c r="IUW138"/>
      <c r="IUY138"/>
      <c r="IVA138"/>
      <c r="IVC138"/>
      <c r="IVE138"/>
      <c r="IVG138"/>
      <c r="IVI138"/>
      <c r="IVK138"/>
      <c r="IVM138"/>
      <c r="IVO138"/>
      <c r="IVQ138"/>
      <c r="IVS138"/>
      <c r="IVU138"/>
      <c r="IVW138"/>
      <c r="IVY138"/>
      <c r="IWA138"/>
      <c r="IWC138"/>
      <c r="IWE138"/>
      <c r="IWG138"/>
      <c r="IWI138"/>
      <c r="IWK138"/>
      <c r="IWM138"/>
      <c r="IWO138"/>
      <c r="IWQ138"/>
      <c r="IWS138"/>
      <c r="IWU138"/>
      <c r="IWW138"/>
      <c r="IWY138"/>
      <c r="IXA138"/>
      <c r="IXC138"/>
      <c r="IXE138"/>
      <c r="IXG138"/>
      <c r="IXI138"/>
      <c r="IXK138"/>
      <c r="IXM138"/>
      <c r="IXO138"/>
      <c r="IXQ138"/>
      <c r="IXS138"/>
      <c r="IXU138"/>
      <c r="IXW138"/>
      <c r="IXY138"/>
      <c r="IYA138"/>
      <c r="IYC138"/>
      <c r="IYE138"/>
      <c r="IYG138"/>
      <c r="IYI138"/>
      <c r="IYK138"/>
      <c r="IYM138"/>
      <c r="IYO138"/>
      <c r="IYQ138"/>
      <c r="IYS138"/>
      <c r="IYU138"/>
      <c r="IYW138"/>
      <c r="IYY138"/>
      <c r="IZA138"/>
      <c r="IZC138"/>
      <c r="IZE138"/>
      <c r="IZG138"/>
      <c r="IZI138"/>
      <c r="IZK138"/>
      <c r="IZM138"/>
      <c r="IZO138"/>
      <c r="IZQ138"/>
      <c r="IZS138"/>
      <c r="IZU138"/>
      <c r="IZW138"/>
      <c r="IZY138"/>
      <c r="JAA138"/>
      <c r="JAC138"/>
      <c r="JAE138"/>
      <c r="JAG138"/>
      <c r="JAI138"/>
      <c r="JAK138"/>
      <c r="JAM138"/>
      <c r="JAO138"/>
      <c r="JAQ138"/>
      <c r="JAS138"/>
      <c r="JAU138"/>
      <c r="JAW138"/>
      <c r="JAY138"/>
      <c r="JBA138"/>
      <c r="JBC138"/>
      <c r="JBE138"/>
      <c r="JBG138"/>
      <c r="JBI138"/>
      <c r="JBK138"/>
      <c r="JBM138"/>
      <c r="JBO138"/>
      <c r="JBQ138"/>
      <c r="JBS138"/>
      <c r="JBU138"/>
      <c r="JBW138"/>
      <c r="JBY138"/>
      <c r="JCA138"/>
      <c r="JCC138"/>
      <c r="JCE138"/>
      <c r="JCG138"/>
      <c r="JCI138"/>
      <c r="JCK138"/>
      <c r="JCM138"/>
      <c r="JCO138"/>
      <c r="JCQ138"/>
      <c r="JCS138"/>
      <c r="JCU138"/>
      <c r="JCW138"/>
      <c r="JCY138"/>
      <c r="JDA138"/>
      <c r="JDC138"/>
      <c r="JDE138"/>
      <c r="JDG138"/>
      <c r="JDI138"/>
      <c r="JDK138"/>
      <c r="JDM138"/>
      <c r="JDO138"/>
      <c r="JDQ138"/>
      <c r="JDS138"/>
      <c r="JDU138"/>
      <c r="JDW138"/>
      <c r="JDY138"/>
      <c r="JEA138"/>
      <c r="JEC138"/>
      <c r="JEE138"/>
      <c r="JEG138"/>
      <c r="JEI138"/>
      <c r="JEK138"/>
      <c r="JEM138"/>
      <c r="JEO138"/>
      <c r="JEQ138"/>
      <c r="JES138"/>
      <c r="JEU138"/>
      <c r="JEW138"/>
      <c r="JEY138"/>
      <c r="JFA138"/>
      <c r="JFC138"/>
      <c r="JFE138"/>
      <c r="JFG138"/>
      <c r="JFI138"/>
      <c r="JFK138"/>
      <c r="JFM138"/>
      <c r="JFO138"/>
      <c r="JFQ138"/>
      <c r="JFS138"/>
      <c r="JFU138"/>
      <c r="JFW138"/>
      <c r="JFY138"/>
      <c r="JGA138"/>
      <c r="JGC138"/>
      <c r="JGE138"/>
      <c r="JGG138"/>
      <c r="JGI138"/>
      <c r="JGK138"/>
      <c r="JGM138"/>
      <c r="JGO138"/>
      <c r="JGQ138"/>
      <c r="JGS138"/>
      <c r="JGU138"/>
      <c r="JGW138"/>
      <c r="JGY138"/>
      <c r="JHA138"/>
      <c r="JHC138"/>
      <c r="JHE138"/>
      <c r="JHG138"/>
      <c r="JHI138"/>
      <c r="JHK138"/>
      <c r="JHM138"/>
      <c r="JHO138"/>
      <c r="JHQ138"/>
      <c r="JHS138"/>
      <c r="JHU138"/>
      <c r="JHW138"/>
      <c r="JHY138"/>
      <c r="JIA138"/>
      <c r="JIC138"/>
      <c r="JIE138"/>
      <c r="JIG138"/>
      <c r="JII138"/>
      <c r="JIK138"/>
      <c r="JIM138"/>
      <c r="JIO138"/>
      <c r="JIQ138"/>
      <c r="JIS138"/>
      <c r="JIU138"/>
      <c r="JIW138"/>
      <c r="JIY138"/>
      <c r="JJA138"/>
      <c r="JJC138"/>
      <c r="JJE138"/>
      <c r="JJG138"/>
      <c r="JJI138"/>
      <c r="JJK138"/>
      <c r="JJM138"/>
      <c r="JJO138"/>
      <c r="JJQ138"/>
      <c r="JJS138"/>
      <c r="JJU138"/>
      <c r="JJW138"/>
      <c r="JJY138"/>
      <c r="JKA138"/>
      <c r="JKC138"/>
      <c r="JKE138"/>
      <c r="JKG138"/>
      <c r="JKI138"/>
      <c r="JKK138"/>
      <c r="JKM138"/>
      <c r="JKO138"/>
      <c r="JKQ138"/>
      <c r="JKS138"/>
      <c r="JKU138"/>
      <c r="JKW138"/>
      <c r="JKY138"/>
      <c r="JLA138"/>
      <c r="JLC138"/>
      <c r="JLE138"/>
      <c r="JLG138"/>
      <c r="JLI138"/>
      <c r="JLK138"/>
      <c r="JLM138"/>
      <c r="JLO138"/>
      <c r="JLQ138"/>
      <c r="JLS138"/>
      <c r="JLU138"/>
      <c r="JLW138"/>
      <c r="JLY138"/>
      <c r="JMA138"/>
      <c r="JMC138"/>
      <c r="JME138"/>
      <c r="JMG138"/>
      <c r="JMI138"/>
      <c r="JMK138"/>
      <c r="JMM138"/>
      <c r="JMO138"/>
      <c r="JMQ138"/>
      <c r="JMS138"/>
      <c r="JMU138"/>
      <c r="JMW138"/>
      <c r="JMY138"/>
      <c r="JNA138"/>
      <c r="JNC138"/>
      <c r="JNE138"/>
      <c r="JNG138"/>
      <c r="JNI138"/>
      <c r="JNK138"/>
      <c r="JNM138"/>
      <c r="JNO138"/>
      <c r="JNQ138"/>
      <c r="JNS138"/>
      <c r="JNU138"/>
      <c r="JNW138"/>
      <c r="JNY138"/>
      <c r="JOA138"/>
      <c r="JOC138"/>
      <c r="JOE138"/>
      <c r="JOG138"/>
      <c r="JOI138"/>
      <c r="JOK138"/>
      <c r="JOM138"/>
      <c r="JOO138"/>
      <c r="JOQ138"/>
      <c r="JOS138"/>
      <c r="JOU138"/>
      <c r="JOW138"/>
      <c r="JOY138"/>
      <c r="JPA138"/>
      <c r="JPC138"/>
      <c r="JPE138"/>
      <c r="JPG138"/>
      <c r="JPI138"/>
      <c r="JPK138"/>
      <c r="JPM138"/>
      <c r="JPO138"/>
      <c r="JPQ138"/>
      <c r="JPS138"/>
      <c r="JPU138"/>
      <c r="JPW138"/>
      <c r="JPY138"/>
      <c r="JQA138"/>
      <c r="JQC138"/>
      <c r="JQE138"/>
      <c r="JQG138"/>
      <c r="JQI138"/>
      <c r="JQK138"/>
      <c r="JQM138"/>
      <c r="JQO138"/>
      <c r="JQQ138"/>
      <c r="JQS138"/>
      <c r="JQU138"/>
      <c r="JQW138"/>
      <c r="JQY138"/>
      <c r="JRA138"/>
      <c r="JRC138"/>
      <c r="JRE138"/>
      <c r="JRG138"/>
      <c r="JRI138"/>
      <c r="JRK138"/>
      <c r="JRM138"/>
      <c r="JRO138"/>
      <c r="JRQ138"/>
      <c r="JRS138"/>
      <c r="JRU138"/>
      <c r="JRW138"/>
      <c r="JRY138"/>
      <c r="JSA138"/>
      <c r="JSC138"/>
      <c r="JSE138"/>
      <c r="JSG138"/>
      <c r="JSI138"/>
      <c r="JSK138"/>
      <c r="JSM138"/>
      <c r="JSO138"/>
      <c r="JSQ138"/>
      <c r="JSS138"/>
      <c r="JSU138"/>
      <c r="JSW138"/>
      <c r="JSY138"/>
      <c r="JTA138"/>
      <c r="JTC138"/>
      <c r="JTE138"/>
      <c r="JTG138"/>
      <c r="JTI138"/>
      <c r="JTK138"/>
      <c r="JTM138"/>
      <c r="JTO138"/>
      <c r="JTQ138"/>
      <c r="JTS138"/>
      <c r="JTU138"/>
      <c r="JTW138"/>
      <c r="JTY138"/>
      <c r="JUA138"/>
      <c r="JUC138"/>
      <c r="JUE138"/>
      <c r="JUG138"/>
      <c r="JUI138"/>
      <c r="JUK138"/>
      <c r="JUM138"/>
      <c r="JUO138"/>
      <c r="JUQ138"/>
      <c r="JUS138"/>
      <c r="JUU138"/>
      <c r="JUW138"/>
      <c r="JUY138"/>
      <c r="JVA138"/>
      <c r="JVC138"/>
      <c r="JVE138"/>
      <c r="JVG138"/>
      <c r="JVI138"/>
      <c r="JVK138"/>
      <c r="JVM138"/>
      <c r="JVO138"/>
      <c r="JVQ138"/>
      <c r="JVS138"/>
      <c r="JVU138"/>
      <c r="JVW138"/>
      <c r="JVY138"/>
      <c r="JWA138"/>
      <c r="JWC138"/>
      <c r="JWE138"/>
      <c r="JWG138"/>
      <c r="JWI138"/>
      <c r="JWK138"/>
      <c r="JWM138"/>
      <c r="JWO138"/>
      <c r="JWQ138"/>
      <c r="JWS138"/>
      <c r="JWU138"/>
      <c r="JWW138"/>
      <c r="JWY138"/>
      <c r="JXA138"/>
      <c r="JXC138"/>
      <c r="JXE138"/>
      <c r="JXG138"/>
      <c r="JXI138"/>
      <c r="JXK138"/>
      <c r="JXM138"/>
      <c r="JXO138"/>
      <c r="JXQ138"/>
      <c r="JXS138"/>
      <c r="JXU138"/>
      <c r="JXW138"/>
      <c r="JXY138"/>
      <c r="JYA138"/>
      <c r="JYC138"/>
      <c r="JYE138"/>
      <c r="JYG138"/>
      <c r="JYI138"/>
      <c r="JYK138"/>
      <c r="JYM138"/>
      <c r="JYO138"/>
      <c r="JYQ138"/>
      <c r="JYS138"/>
      <c r="JYU138"/>
      <c r="JYW138"/>
      <c r="JYY138"/>
      <c r="JZA138"/>
      <c r="JZC138"/>
      <c r="JZE138"/>
      <c r="JZG138"/>
      <c r="JZI138"/>
      <c r="JZK138"/>
      <c r="JZM138"/>
      <c r="JZO138"/>
      <c r="JZQ138"/>
      <c r="JZS138"/>
      <c r="JZU138"/>
      <c r="JZW138"/>
      <c r="JZY138"/>
      <c r="KAA138"/>
      <c r="KAC138"/>
      <c r="KAE138"/>
      <c r="KAG138"/>
      <c r="KAI138"/>
      <c r="KAK138"/>
      <c r="KAM138"/>
      <c r="KAO138"/>
      <c r="KAQ138"/>
      <c r="KAS138"/>
      <c r="KAU138"/>
      <c r="KAW138"/>
      <c r="KAY138"/>
      <c r="KBA138"/>
      <c r="KBC138"/>
      <c r="KBE138"/>
      <c r="KBG138"/>
      <c r="KBI138"/>
      <c r="KBK138"/>
      <c r="KBM138"/>
      <c r="KBO138"/>
      <c r="KBQ138"/>
      <c r="KBS138"/>
      <c r="KBU138"/>
      <c r="KBW138"/>
      <c r="KBY138"/>
      <c r="KCA138"/>
      <c r="KCC138"/>
      <c r="KCE138"/>
      <c r="KCG138"/>
      <c r="KCI138"/>
      <c r="KCK138"/>
      <c r="KCM138"/>
      <c r="KCO138"/>
      <c r="KCQ138"/>
      <c r="KCS138"/>
      <c r="KCU138"/>
      <c r="KCW138"/>
      <c r="KCY138"/>
      <c r="KDA138"/>
      <c r="KDC138"/>
      <c r="KDE138"/>
      <c r="KDG138"/>
      <c r="KDI138"/>
      <c r="KDK138"/>
      <c r="KDM138"/>
      <c r="KDO138"/>
      <c r="KDQ138"/>
      <c r="KDS138"/>
      <c r="KDU138"/>
      <c r="KDW138"/>
      <c r="KDY138"/>
      <c r="KEA138"/>
      <c r="KEC138"/>
      <c r="KEE138"/>
      <c r="KEG138"/>
      <c r="KEI138"/>
      <c r="KEK138"/>
      <c r="KEM138"/>
      <c r="KEO138"/>
      <c r="KEQ138"/>
      <c r="KES138"/>
      <c r="KEU138"/>
      <c r="KEW138"/>
      <c r="KEY138"/>
      <c r="KFA138"/>
      <c r="KFC138"/>
      <c r="KFE138"/>
      <c r="KFG138"/>
      <c r="KFI138"/>
      <c r="KFK138"/>
      <c r="KFM138"/>
      <c r="KFO138"/>
      <c r="KFQ138"/>
      <c r="KFS138"/>
      <c r="KFU138"/>
      <c r="KFW138"/>
      <c r="KFY138"/>
      <c r="KGA138"/>
      <c r="KGC138"/>
      <c r="KGE138"/>
      <c r="KGG138"/>
      <c r="KGI138"/>
      <c r="KGK138"/>
      <c r="KGM138"/>
      <c r="KGO138"/>
      <c r="KGQ138"/>
      <c r="KGS138"/>
      <c r="KGU138"/>
      <c r="KGW138"/>
      <c r="KGY138"/>
      <c r="KHA138"/>
      <c r="KHC138"/>
      <c r="KHE138"/>
      <c r="KHG138"/>
      <c r="KHI138"/>
      <c r="KHK138"/>
      <c r="KHM138"/>
      <c r="KHO138"/>
      <c r="KHQ138"/>
      <c r="KHS138"/>
      <c r="KHU138"/>
      <c r="KHW138"/>
      <c r="KHY138"/>
      <c r="KIA138"/>
      <c r="KIC138"/>
      <c r="KIE138"/>
      <c r="KIG138"/>
      <c r="KII138"/>
      <c r="KIK138"/>
      <c r="KIM138"/>
      <c r="KIO138"/>
      <c r="KIQ138"/>
      <c r="KIS138"/>
      <c r="KIU138"/>
      <c r="KIW138"/>
      <c r="KIY138"/>
      <c r="KJA138"/>
      <c r="KJC138"/>
      <c r="KJE138"/>
      <c r="KJG138"/>
      <c r="KJI138"/>
      <c r="KJK138"/>
      <c r="KJM138"/>
      <c r="KJO138"/>
      <c r="KJQ138"/>
      <c r="KJS138"/>
      <c r="KJU138"/>
      <c r="KJW138"/>
      <c r="KJY138"/>
      <c r="KKA138"/>
      <c r="KKC138"/>
      <c r="KKE138"/>
      <c r="KKG138"/>
      <c r="KKI138"/>
      <c r="KKK138"/>
      <c r="KKM138"/>
      <c r="KKO138"/>
      <c r="KKQ138"/>
      <c r="KKS138"/>
      <c r="KKU138"/>
      <c r="KKW138"/>
      <c r="KKY138"/>
      <c r="KLA138"/>
      <c r="KLC138"/>
      <c r="KLE138"/>
      <c r="KLG138"/>
      <c r="KLI138"/>
      <c r="KLK138"/>
      <c r="KLM138"/>
      <c r="KLO138"/>
      <c r="KLQ138"/>
      <c r="KLS138"/>
      <c r="KLU138"/>
      <c r="KLW138"/>
      <c r="KLY138"/>
      <c r="KMA138"/>
      <c r="KMC138"/>
      <c r="KME138"/>
      <c r="KMG138"/>
      <c r="KMI138"/>
      <c r="KMK138"/>
      <c r="KMM138"/>
      <c r="KMO138"/>
      <c r="KMQ138"/>
      <c r="KMS138"/>
      <c r="KMU138"/>
      <c r="KMW138"/>
      <c r="KMY138"/>
      <c r="KNA138"/>
      <c r="KNC138"/>
      <c r="KNE138"/>
      <c r="KNG138"/>
      <c r="KNI138"/>
      <c r="KNK138"/>
      <c r="KNM138"/>
      <c r="KNO138"/>
      <c r="KNQ138"/>
      <c r="KNS138"/>
      <c r="KNU138"/>
      <c r="KNW138"/>
      <c r="KNY138"/>
      <c r="KOA138"/>
      <c r="KOC138"/>
      <c r="KOE138"/>
      <c r="KOG138"/>
      <c r="KOI138"/>
      <c r="KOK138"/>
      <c r="KOM138"/>
      <c r="KOO138"/>
      <c r="KOQ138"/>
      <c r="KOS138"/>
      <c r="KOU138"/>
      <c r="KOW138"/>
      <c r="KOY138"/>
      <c r="KPA138"/>
      <c r="KPC138"/>
      <c r="KPE138"/>
      <c r="KPG138"/>
      <c r="KPI138"/>
      <c r="KPK138"/>
      <c r="KPM138"/>
      <c r="KPO138"/>
      <c r="KPQ138"/>
      <c r="KPS138"/>
      <c r="KPU138"/>
      <c r="KPW138"/>
      <c r="KPY138"/>
      <c r="KQA138"/>
      <c r="KQC138"/>
      <c r="KQE138"/>
      <c r="KQG138"/>
      <c r="KQI138"/>
      <c r="KQK138"/>
      <c r="KQM138"/>
      <c r="KQO138"/>
      <c r="KQQ138"/>
      <c r="KQS138"/>
      <c r="KQU138"/>
      <c r="KQW138"/>
      <c r="KQY138"/>
      <c r="KRA138"/>
      <c r="KRC138"/>
      <c r="KRE138"/>
      <c r="KRG138"/>
      <c r="KRI138"/>
      <c r="KRK138"/>
      <c r="KRM138"/>
      <c r="KRO138"/>
      <c r="KRQ138"/>
      <c r="KRS138"/>
      <c r="KRU138"/>
      <c r="KRW138"/>
      <c r="KRY138"/>
      <c r="KSA138"/>
      <c r="KSC138"/>
      <c r="KSE138"/>
      <c r="KSG138"/>
      <c r="KSI138"/>
      <c r="KSK138"/>
      <c r="KSM138"/>
      <c r="KSO138"/>
      <c r="KSQ138"/>
      <c r="KSS138"/>
      <c r="KSU138"/>
      <c r="KSW138"/>
      <c r="KSY138"/>
      <c r="KTA138"/>
      <c r="KTC138"/>
      <c r="KTE138"/>
      <c r="KTG138"/>
      <c r="KTI138"/>
      <c r="KTK138"/>
      <c r="KTM138"/>
      <c r="KTO138"/>
      <c r="KTQ138"/>
      <c r="KTS138"/>
      <c r="KTU138"/>
      <c r="KTW138"/>
      <c r="KTY138"/>
      <c r="KUA138"/>
      <c r="KUC138"/>
      <c r="KUE138"/>
      <c r="KUG138"/>
      <c r="KUI138"/>
      <c r="KUK138"/>
      <c r="KUM138"/>
      <c r="KUO138"/>
      <c r="KUQ138"/>
      <c r="KUS138"/>
      <c r="KUU138"/>
      <c r="KUW138"/>
      <c r="KUY138"/>
      <c r="KVA138"/>
      <c r="KVC138"/>
      <c r="KVE138"/>
      <c r="KVG138"/>
      <c r="KVI138"/>
      <c r="KVK138"/>
      <c r="KVM138"/>
      <c r="KVO138"/>
      <c r="KVQ138"/>
      <c r="KVS138"/>
      <c r="KVU138"/>
      <c r="KVW138"/>
      <c r="KVY138"/>
      <c r="KWA138"/>
      <c r="KWC138"/>
      <c r="KWE138"/>
      <c r="KWG138"/>
      <c r="KWI138"/>
      <c r="KWK138"/>
      <c r="KWM138"/>
      <c r="KWO138"/>
      <c r="KWQ138"/>
      <c r="KWS138"/>
      <c r="KWU138"/>
      <c r="KWW138"/>
      <c r="KWY138"/>
      <c r="KXA138"/>
      <c r="KXC138"/>
      <c r="KXE138"/>
      <c r="KXG138"/>
      <c r="KXI138"/>
      <c r="KXK138"/>
      <c r="KXM138"/>
      <c r="KXO138"/>
      <c r="KXQ138"/>
      <c r="KXS138"/>
      <c r="KXU138"/>
      <c r="KXW138"/>
      <c r="KXY138"/>
      <c r="KYA138"/>
      <c r="KYC138"/>
      <c r="KYE138"/>
      <c r="KYG138"/>
      <c r="KYI138"/>
      <c r="KYK138"/>
      <c r="KYM138"/>
      <c r="KYO138"/>
      <c r="KYQ138"/>
      <c r="KYS138"/>
      <c r="KYU138"/>
      <c r="KYW138"/>
      <c r="KYY138"/>
      <c r="KZA138"/>
      <c r="KZC138"/>
      <c r="KZE138"/>
      <c r="KZG138"/>
      <c r="KZI138"/>
      <c r="KZK138"/>
      <c r="KZM138"/>
      <c r="KZO138"/>
      <c r="KZQ138"/>
      <c r="KZS138"/>
      <c r="KZU138"/>
      <c r="KZW138"/>
      <c r="KZY138"/>
      <c r="LAA138"/>
      <c r="LAC138"/>
      <c r="LAE138"/>
      <c r="LAG138"/>
      <c r="LAI138"/>
      <c r="LAK138"/>
      <c r="LAM138"/>
      <c r="LAO138"/>
      <c r="LAQ138"/>
      <c r="LAS138"/>
      <c r="LAU138"/>
      <c r="LAW138"/>
      <c r="LAY138"/>
      <c r="LBA138"/>
      <c r="LBC138"/>
      <c r="LBE138"/>
      <c r="LBG138"/>
      <c r="LBI138"/>
      <c r="LBK138"/>
      <c r="LBM138"/>
      <c r="LBO138"/>
      <c r="LBQ138"/>
      <c r="LBS138"/>
      <c r="LBU138"/>
      <c r="LBW138"/>
      <c r="LBY138"/>
      <c r="LCA138"/>
      <c r="LCC138"/>
      <c r="LCE138"/>
      <c r="LCG138"/>
      <c r="LCI138"/>
      <c r="LCK138"/>
      <c r="LCM138"/>
      <c r="LCO138"/>
      <c r="LCQ138"/>
      <c r="LCS138"/>
      <c r="LCU138"/>
      <c r="LCW138"/>
      <c r="LCY138"/>
      <c r="LDA138"/>
      <c r="LDC138"/>
      <c r="LDE138"/>
      <c r="LDG138"/>
      <c r="LDI138"/>
      <c r="LDK138"/>
      <c r="LDM138"/>
      <c r="LDO138"/>
      <c r="LDQ138"/>
      <c r="LDS138"/>
      <c r="LDU138"/>
      <c r="LDW138"/>
      <c r="LDY138"/>
      <c r="LEA138"/>
      <c r="LEC138"/>
      <c r="LEE138"/>
      <c r="LEG138"/>
      <c r="LEI138"/>
      <c r="LEK138"/>
      <c r="LEM138"/>
      <c r="LEO138"/>
      <c r="LEQ138"/>
      <c r="LES138"/>
      <c r="LEU138"/>
      <c r="LEW138"/>
      <c r="LEY138"/>
      <c r="LFA138"/>
      <c r="LFC138"/>
      <c r="LFE138"/>
      <c r="LFG138"/>
      <c r="LFI138"/>
      <c r="LFK138"/>
      <c r="LFM138"/>
      <c r="LFO138"/>
      <c r="LFQ138"/>
      <c r="LFS138"/>
      <c r="LFU138"/>
      <c r="LFW138"/>
      <c r="LFY138"/>
      <c r="LGA138"/>
      <c r="LGC138"/>
      <c r="LGE138"/>
      <c r="LGG138"/>
      <c r="LGI138"/>
      <c r="LGK138"/>
      <c r="LGM138"/>
      <c r="LGO138"/>
      <c r="LGQ138"/>
      <c r="LGS138"/>
      <c r="LGU138"/>
      <c r="LGW138"/>
      <c r="LGY138"/>
      <c r="LHA138"/>
      <c r="LHC138"/>
      <c r="LHE138"/>
      <c r="LHG138"/>
      <c r="LHI138"/>
      <c r="LHK138"/>
      <c r="LHM138"/>
      <c r="LHO138"/>
      <c r="LHQ138"/>
      <c r="LHS138"/>
      <c r="LHU138"/>
      <c r="LHW138"/>
      <c r="LHY138"/>
      <c r="LIA138"/>
      <c r="LIC138"/>
      <c r="LIE138"/>
      <c r="LIG138"/>
      <c r="LII138"/>
      <c r="LIK138"/>
      <c r="LIM138"/>
      <c r="LIO138"/>
      <c r="LIQ138"/>
      <c r="LIS138"/>
      <c r="LIU138"/>
      <c r="LIW138"/>
      <c r="LIY138"/>
      <c r="LJA138"/>
      <c r="LJC138"/>
      <c r="LJE138"/>
      <c r="LJG138"/>
      <c r="LJI138"/>
      <c r="LJK138"/>
      <c r="LJM138"/>
      <c r="LJO138"/>
      <c r="LJQ138"/>
      <c r="LJS138"/>
      <c r="LJU138"/>
      <c r="LJW138"/>
      <c r="LJY138"/>
      <c r="LKA138"/>
      <c r="LKC138"/>
      <c r="LKE138"/>
      <c r="LKG138"/>
      <c r="LKI138"/>
      <c r="LKK138"/>
      <c r="LKM138"/>
      <c r="LKO138"/>
      <c r="LKQ138"/>
      <c r="LKS138"/>
      <c r="LKU138"/>
      <c r="LKW138"/>
      <c r="LKY138"/>
      <c r="LLA138"/>
      <c r="LLC138"/>
      <c r="LLE138"/>
      <c r="LLG138"/>
      <c r="LLI138"/>
      <c r="LLK138"/>
      <c r="LLM138"/>
      <c r="LLO138"/>
      <c r="LLQ138"/>
      <c r="LLS138"/>
      <c r="LLU138"/>
      <c r="LLW138"/>
      <c r="LLY138"/>
      <c r="LMA138"/>
      <c r="LMC138"/>
      <c r="LME138"/>
      <c r="LMG138"/>
      <c r="LMI138"/>
      <c r="LMK138"/>
      <c r="LMM138"/>
      <c r="LMO138"/>
      <c r="LMQ138"/>
      <c r="LMS138"/>
      <c r="LMU138"/>
      <c r="LMW138"/>
      <c r="LMY138"/>
      <c r="LNA138"/>
      <c r="LNC138"/>
      <c r="LNE138"/>
      <c r="LNG138"/>
      <c r="LNI138"/>
      <c r="LNK138"/>
      <c r="LNM138"/>
      <c r="LNO138"/>
      <c r="LNQ138"/>
      <c r="LNS138"/>
      <c r="LNU138"/>
      <c r="LNW138"/>
      <c r="LNY138"/>
      <c r="LOA138"/>
      <c r="LOC138"/>
      <c r="LOE138"/>
      <c r="LOG138"/>
      <c r="LOI138"/>
      <c r="LOK138"/>
      <c r="LOM138"/>
      <c r="LOO138"/>
      <c r="LOQ138"/>
      <c r="LOS138"/>
      <c r="LOU138"/>
      <c r="LOW138"/>
      <c r="LOY138"/>
      <c r="LPA138"/>
      <c r="LPC138"/>
      <c r="LPE138"/>
      <c r="LPG138"/>
      <c r="LPI138"/>
      <c r="LPK138"/>
      <c r="LPM138"/>
      <c r="LPO138"/>
      <c r="LPQ138"/>
      <c r="LPS138"/>
      <c r="LPU138"/>
      <c r="LPW138"/>
      <c r="LPY138"/>
      <c r="LQA138"/>
      <c r="LQC138"/>
      <c r="LQE138"/>
      <c r="LQG138"/>
      <c r="LQI138"/>
      <c r="LQK138"/>
      <c r="LQM138"/>
      <c r="LQO138"/>
      <c r="LQQ138"/>
      <c r="LQS138"/>
      <c r="LQU138"/>
      <c r="LQW138"/>
      <c r="LQY138"/>
      <c r="LRA138"/>
      <c r="LRC138"/>
      <c r="LRE138"/>
      <c r="LRG138"/>
      <c r="LRI138"/>
      <c r="LRK138"/>
      <c r="LRM138"/>
      <c r="LRO138"/>
      <c r="LRQ138"/>
      <c r="LRS138"/>
      <c r="LRU138"/>
      <c r="LRW138"/>
      <c r="LRY138"/>
      <c r="LSA138"/>
      <c r="LSC138"/>
      <c r="LSE138"/>
      <c r="LSG138"/>
      <c r="LSI138"/>
      <c r="LSK138"/>
      <c r="LSM138"/>
      <c r="LSO138"/>
      <c r="LSQ138"/>
      <c r="LSS138"/>
      <c r="LSU138"/>
      <c r="LSW138"/>
      <c r="LSY138"/>
      <c r="LTA138"/>
      <c r="LTC138"/>
      <c r="LTE138"/>
      <c r="LTG138"/>
      <c r="LTI138"/>
      <c r="LTK138"/>
      <c r="LTM138"/>
      <c r="LTO138"/>
      <c r="LTQ138"/>
      <c r="LTS138"/>
      <c r="LTU138"/>
      <c r="LTW138"/>
      <c r="LTY138"/>
      <c r="LUA138"/>
      <c r="LUC138"/>
      <c r="LUE138"/>
      <c r="LUG138"/>
      <c r="LUI138"/>
      <c r="LUK138"/>
      <c r="LUM138"/>
      <c r="LUO138"/>
      <c r="LUQ138"/>
      <c r="LUS138"/>
      <c r="LUU138"/>
      <c r="LUW138"/>
      <c r="LUY138"/>
      <c r="LVA138"/>
      <c r="LVC138"/>
      <c r="LVE138"/>
      <c r="LVG138"/>
      <c r="LVI138"/>
      <c r="LVK138"/>
      <c r="LVM138"/>
      <c r="LVO138"/>
      <c r="LVQ138"/>
      <c r="LVS138"/>
      <c r="LVU138"/>
      <c r="LVW138"/>
      <c r="LVY138"/>
      <c r="LWA138"/>
      <c r="LWC138"/>
      <c r="LWE138"/>
      <c r="LWG138"/>
      <c r="LWI138"/>
      <c r="LWK138"/>
      <c r="LWM138"/>
      <c r="LWO138"/>
      <c r="LWQ138"/>
      <c r="LWS138"/>
      <c r="LWU138"/>
      <c r="LWW138"/>
      <c r="LWY138"/>
      <c r="LXA138"/>
      <c r="LXC138"/>
      <c r="LXE138"/>
      <c r="LXG138"/>
      <c r="LXI138"/>
      <c r="LXK138"/>
      <c r="LXM138"/>
      <c r="LXO138"/>
      <c r="LXQ138"/>
      <c r="LXS138"/>
      <c r="LXU138"/>
      <c r="LXW138"/>
      <c r="LXY138"/>
      <c r="LYA138"/>
      <c r="LYC138"/>
      <c r="LYE138"/>
      <c r="LYG138"/>
      <c r="LYI138"/>
      <c r="LYK138"/>
      <c r="LYM138"/>
      <c r="LYO138"/>
      <c r="LYQ138"/>
      <c r="LYS138"/>
      <c r="LYU138"/>
      <c r="LYW138"/>
      <c r="LYY138"/>
      <c r="LZA138"/>
      <c r="LZC138"/>
      <c r="LZE138"/>
      <c r="LZG138"/>
      <c r="LZI138"/>
      <c r="LZK138"/>
      <c r="LZM138"/>
      <c r="LZO138"/>
      <c r="LZQ138"/>
      <c r="LZS138"/>
      <c r="LZU138"/>
      <c r="LZW138"/>
      <c r="LZY138"/>
      <c r="MAA138"/>
      <c r="MAC138"/>
      <c r="MAE138"/>
      <c r="MAG138"/>
      <c r="MAI138"/>
      <c r="MAK138"/>
      <c r="MAM138"/>
      <c r="MAO138"/>
      <c r="MAQ138"/>
      <c r="MAS138"/>
      <c r="MAU138"/>
      <c r="MAW138"/>
      <c r="MAY138"/>
      <c r="MBA138"/>
      <c r="MBC138"/>
      <c r="MBE138"/>
      <c r="MBG138"/>
      <c r="MBI138"/>
      <c r="MBK138"/>
      <c r="MBM138"/>
      <c r="MBO138"/>
      <c r="MBQ138"/>
      <c r="MBS138"/>
      <c r="MBU138"/>
      <c r="MBW138"/>
      <c r="MBY138"/>
      <c r="MCA138"/>
      <c r="MCC138"/>
      <c r="MCE138"/>
      <c r="MCG138"/>
      <c r="MCI138"/>
      <c r="MCK138"/>
      <c r="MCM138"/>
      <c r="MCO138"/>
      <c r="MCQ138"/>
      <c r="MCS138"/>
      <c r="MCU138"/>
      <c r="MCW138"/>
      <c r="MCY138"/>
      <c r="MDA138"/>
      <c r="MDC138"/>
      <c r="MDE138"/>
      <c r="MDG138"/>
      <c r="MDI138"/>
      <c r="MDK138"/>
      <c r="MDM138"/>
      <c r="MDO138"/>
      <c r="MDQ138"/>
      <c r="MDS138"/>
      <c r="MDU138"/>
      <c r="MDW138"/>
      <c r="MDY138"/>
      <c r="MEA138"/>
      <c r="MEC138"/>
      <c r="MEE138"/>
      <c r="MEG138"/>
      <c r="MEI138"/>
      <c r="MEK138"/>
      <c r="MEM138"/>
      <c r="MEO138"/>
      <c r="MEQ138"/>
      <c r="MES138"/>
      <c r="MEU138"/>
      <c r="MEW138"/>
      <c r="MEY138"/>
      <c r="MFA138"/>
      <c r="MFC138"/>
      <c r="MFE138"/>
      <c r="MFG138"/>
      <c r="MFI138"/>
      <c r="MFK138"/>
      <c r="MFM138"/>
      <c r="MFO138"/>
      <c r="MFQ138"/>
      <c r="MFS138"/>
      <c r="MFU138"/>
      <c r="MFW138"/>
      <c r="MFY138"/>
      <c r="MGA138"/>
      <c r="MGC138"/>
      <c r="MGE138"/>
      <c r="MGG138"/>
      <c r="MGI138"/>
      <c r="MGK138"/>
      <c r="MGM138"/>
      <c r="MGO138"/>
      <c r="MGQ138"/>
      <c r="MGS138"/>
      <c r="MGU138"/>
      <c r="MGW138"/>
      <c r="MGY138"/>
      <c r="MHA138"/>
      <c r="MHC138"/>
      <c r="MHE138"/>
      <c r="MHG138"/>
      <c r="MHI138"/>
      <c r="MHK138"/>
      <c r="MHM138"/>
      <c r="MHO138"/>
      <c r="MHQ138"/>
      <c r="MHS138"/>
      <c r="MHU138"/>
      <c r="MHW138"/>
      <c r="MHY138"/>
      <c r="MIA138"/>
      <c r="MIC138"/>
      <c r="MIE138"/>
      <c r="MIG138"/>
      <c r="MII138"/>
      <c r="MIK138"/>
      <c r="MIM138"/>
      <c r="MIO138"/>
      <c r="MIQ138"/>
      <c r="MIS138"/>
      <c r="MIU138"/>
      <c r="MIW138"/>
      <c r="MIY138"/>
      <c r="MJA138"/>
      <c r="MJC138"/>
      <c r="MJE138"/>
      <c r="MJG138"/>
      <c r="MJI138"/>
      <c r="MJK138"/>
      <c r="MJM138"/>
      <c r="MJO138"/>
      <c r="MJQ138"/>
      <c r="MJS138"/>
      <c r="MJU138"/>
      <c r="MJW138"/>
      <c r="MJY138"/>
      <c r="MKA138"/>
      <c r="MKC138"/>
      <c r="MKE138"/>
      <c r="MKG138"/>
      <c r="MKI138"/>
      <c r="MKK138"/>
      <c r="MKM138"/>
      <c r="MKO138"/>
      <c r="MKQ138"/>
      <c r="MKS138"/>
      <c r="MKU138"/>
      <c r="MKW138"/>
      <c r="MKY138"/>
      <c r="MLA138"/>
      <c r="MLC138"/>
      <c r="MLE138"/>
      <c r="MLG138"/>
      <c r="MLI138"/>
      <c r="MLK138"/>
      <c r="MLM138"/>
      <c r="MLO138"/>
      <c r="MLQ138"/>
      <c r="MLS138"/>
      <c r="MLU138"/>
      <c r="MLW138"/>
      <c r="MLY138"/>
      <c r="MMA138"/>
      <c r="MMC138"/>
      <c r="MME138"/>
      <c r="MMG138"/>
      <c r="MMI138"/>
      <c r="MMK138"/>
      <c r="MMM138"/>
      <c r="MMO138"/>
      <c r="MMQ138"/>
      <c r="MMS138"/>
      <c r="MMU138"/>
      <c r="MMW138"/>
      <c r="MMY138"/>
      <c r="MNA138"/>
      <c r="MNC138"/>
      <c r="MNE138"/>
      <c r="MNG138"/>
      <c r="MNI138"/>
      <c r="MNK138"/>
      <c r="MNM138"/>
      <c r="MNO138"/>
      <c r="MNQ138"/>
      <c r="MNS138"/>
      <c r="MNU138"/>
      <c r="MNW138"/>
      <c r="MNY138"/>
      <c r="MOA138"/>
      <c r="MOC138"/>
      <c r="MOE138"/>
      <c r="MOG138"/>
      <c r="MOI138"/>
      <c r="MOK138"/>
      <c r="MOM138"/>
      <c r="MOO138"/>
      <c r="MOQ138"/>
      <c r="MOS138"/>
      <c r="MOU138"/>
      <c r="MOW138"/>
      <c r="MOY138"/>
      <c r="MPA138"/>
      <c r="MPC138"/>
      <c r="MPE138"/>
      <c r="MPG138"/>
      <c r="MPI138"/>
      <c r="MPK138"/>
      <c r="MPM138"/>
      <c r="MPO138"/>
      <c r="MPQ138"/>
      <c r="MPS138"/>
      <c r="MPU138"/>
      <c r="MPW138"/>
      <c r="MPY138"/>
      <c r="MQA138"/>
      <c r="MQC138"/>
      <c r="MQE138"/>
      <c r="MQG138"/>
      <c r="MQI138"/>
      <c r="MQK138"/>
      <c r="MQM138"/>
      <c r="MQO138"/>
      <c r="MQQ138"/>
      <c r="MQS138"/>
      <c r="MQU138"/>
      <c r="MQW138"/>
      <c r="MQY138"/>
      <c r="MRA138"/>
      <c r="MRC138"/>
      <c r="MRE138"/>
      <c r="MRG138"/>
      <c r="MRI138"/>
      <c r="MRK138"/>
      <c r="MRM138"/>
      <c r="MRO138"/>
      <c r="MRQ138"/>
      <c r="MRS138"/>
      <c r="MRU138"/>
      <c r="MRW138"/>
      <c r="MRY138"/>
      <c r="MSA138"/>
      <c r="MSC138"/>
      <c r="MSE138"/>
      <c r="MSG138"/>
      <c r="MSI138"/>
      <c r="MSK138"/>
      <c r="MSM138"/>
      <c r="MSO138"/>
      <c r="MSQ138"/>
      <c r="MSS138"/>
      <c r="MSU138"/>
      <c r="MSW138"/>
      <c r="MSY138"/>
      <c r="MTA138"/>
      <c r="MTC138"/>
      <c r="MTE138"/>
      <c r="MTG138"/>
      <c r="MTI138"/>
      <c r="MTK138"/>
      <c r="MTM138"/>
      <c r="MTO138"/>
      <c r="MTQ138"/>
      <c r="MTS138"/>
      <c r="MTU138"/>
      <c r="MTW138"/>
      <c r="MTY138"/>
      <c r="MUA138"/>
      <c r="MUC138"/>
      <c r="MUE138"/>
      <c r="MUG138"/>
      <c r="MUI138"/>
      <c r="MUK138"/>
      <c r="MUM138"/>
      <c r="MUO138"/>
      <c r="MUQ138"/>
      <c r="MUS138"/>
      <c r="MUU138"/>
      <c r="MUW138"/>
      <c r="MUY138"/>
      <c r="MVA138"/>
      <c r="MVC138"/>
      <c r="MVE138"/>
      <c r="MVG138"/>
      <c r="MVI138"/>
      <c r="MVK138"/>
      <c r="MVM138"/>
      <c r="MVO138"/>
      <c r="MVQ138"/>
      <c r="MVS138"/>
      <c r="MVU138"/>
      <c r="MVW138"/>
      <c r="MVY138"/>
      <c r="MWA138"/>
      <c r="MWC138"/>
      <c r="MWE138"/>
      <c r="MWG138"/>
      <c r="MWI138"/>
      <c r="MWK138"/>
      <c r="MWM138"/>
      <c r="MWO138"/>
      <c r="MWQ138"/>
      <c r="MWS138"/>
      <c r="MWU138"/>
      <c r="MWW138"/>
      <c r="MWY138"/>
      <c r="MXA138"/>
      <c r="MXC138"/>
      <c r="MXE138"/>
      <c r="MXG138"/>
      <c r="MXI138"/>
      <c r="MXK138"/>
      <c r="MXM138"/>
      <c r="MXO138"/>
      <c r="MXQ138"/>
      <c r="MXS138"/>
      <c r="MXU138"/>
      <c r="MXW138"/>
      <c r="MXY138"/>
      <c r="MYA138"/>
      <c r="MYC138"/>
      <c r="MYE138"/>
      <c r="MYG138"/>
      <c r="MYI138"/>
      <c r="MYK138"/>
      <c r="MYM138"/>
      <c r="MYO138"/>
      <c r="MYQ138"/>
      <c r="MYS138"/>
      <c r="MYU138"/>
      <c r="MYW138"/>
      <c r="MYY138"/>
      <c r="MZA138"/>
      <c r="MZC138"/>
      <c r="MZE138"/>
      <c r="MZG138"/>
      <c r="MZI138"/>
      <c r="MZK138"/>
      <c r="MZM138"/>
      <c r="MZO138"/>
      <c r="MZQ138"/>
      <c r="MZS138"/>
      <c r="MZU138"/>
      <c r="MZW138"/>
      <c r="MZY138"/>
      <c r="NAA138"/>
      <c r="NAC138"/>
      <c r="NAE138"/>
      <c r="NAG138"/>
      <c r="NAI138"/>
      <c r="NAK138"/>
      <c r="NAM138"/>
      <c r="NAO138"/>
      <c r="NAQ138"/>
      <c r="NAS138"/>
      <c r="NAU138"/>
      <c r="NAW138"/>
      <c r="NAY138"/>
      <c r="NBA138"/>
      <c r="NBC138"/>
      <c r="NBE138"/>
      <c r="NBG138"/>
      <c r="NBI138"/>
      <c r="NBK138"/>
      <c r="NBM138"/>
      <c r="NBO138"/>
      <c r="NBQ138"/>
      <c r="NBS138"/>
      <c r="NBU138"/>
      <c r="NBW138"/>
      <c r="NBY138"/>
      <c r="NCA138"/>
      <c r="NCC138"/>
      <c r="NCE138"/>
      <c r="NCG138"/>
      <c r="NCI138"/>
      <c r="NCK138"/>
      <c r="NCM138"/>
      <c r="NCO138"/>
      <c r="NCQ138"/>
      <c r="NCS138"/>
      <c r="NCU138"/>
      <c r="NCW138"/>
      <c r="NCY138"/>
      <c r="NDA138"/>
      <c r="NDC138"/>
      <c r="NDE138"/>
      <c r="NDG138"/>
      <c r="NDI138"/>
      <c r="NDK138"/>
      <c r="NDM138"/>
      <c r="NDO138"/>
      <c r="NDQ138"/>
      <c r="NDS138"/>
      <c r="NDU138"/>
      <c r="NDW138"/>
      <c r="NDY138"/>
      <c r="NEA138"/>
      <c r="NEC138"/>
      <c r="NEE138"/>
      <c r="NEG138"/>
      <c r="NEI138"/>
      <c r="NEK138"/>
      <c r="NEM138"/>
      <c r="NEO138"/>
      <c r="NEQ138"/>
      <c r="NES138"/>
      <c r="NEU138"/>
      <c r="NEW138"/>
      <c r="NEY138"/>
      <c r="NFA138"/>
      <c r="NFC138"/>
      <c r="NFE138"/>
      <c r="NFG138"/>
      <c r="NFI138"/>
      <c r="NFK138"/>
      <c r="NFM138"/>
      <c r="NFO138"/>
      <c r="NFQ138"/>
      <c r="NFS138"/>
      <c r="NFU138"/>
      <c r="NFW138"/>
      <c r="NFY138"/>
      <c r="NGA138"/>
      <c r="NGC138"/>
      <c r="NGE138"/>
      <c r="NGG138"/>
      <c r="NGI138"/>
      <c r="NGK138"/>
      <c r="NGM138"/>
      <c r="NGO138"/>
      <c r="NGQ138"/>
      <c r="NGS138"/>
      <c r="NGU138"/>
      <c r="NGW138"/>
      <c r="NGY138"/>
      <c r="NHA138"/>
      <c r="NHC138"/>
      <c r="NHE138"/>
      <c r="NHG138"/>
      <c r="NHI138"/>
      <c r="NHK138"/>
      <c r="NHM138"/>
      <c r="NHO138"/>
      <c r="NHQ138"/>
      <c r="NHS138"/>
      <c r="NHU138"/>
      <c r="NHW138"/>
      <c r="NHY138"/>
      <c r="NIA138"/>
      <c r="NIC138"/>
      <c r="NIE138"/>
      <c r="NIG138"/>
      <c r="NII138"/>
      <c r="NIK138"/>
      <c r="NIM138"/>
      <c r="NIO138"/>
      <c r="NIQ138"/>
      <c r="NIS138"/>
      <c r="NIU138"/>
      <c r="NIW138"/>
      <c r="NIY138"/>
      <c r="NJA138"/>
      <c r="NJC138"/>
      <c r="NJE138"/>
      <c r="NJG138"/>
      <c r="NJI138"/>
      <c r="NJK138"/>
      <c r="NJM138"/>
      <c r="NJO138"/>
      <c r="NJQ138"/>
      <c r="NJS138"/>
      <c r="NJU138"/>
      <c r="NJW138"/>
      <c r="NJY138"/>
      <c r="NKA138"/>
      <c r="NKC138"/>
      <c r="NKE138"/>
      <c r="NKG138"/>
      <c r="NKI138"/>
      <c r="NKK138"/>
      <c r="NKM138"/>
      <c r="NKO138"/>
      <c r="NKQ138"/>
      <c r="NKS138"/>
      <c r="NKU138"/>
      <c r="NKW138"/>
      <c r="NKY138"/>
      <c r="NLA138"/>
      <c r="NLC138"/>
      <c r="NLE138"/>
      <c r="NLG138"/>
      <c r="NLI138"/>
      <c r="NLK138"/>
      <c r="NLM138"/>
      <c r="NLO138"/>
      <c r="NLQ138"/>
      <c r="NLS138"/>
      <c r="NLU138"/>
      <c r="NLW138"/>
      <c r="NLY138"/>
      <c r="NMA138"/>
      <c r="NMC138"/>
      <c r="NME138"/>
      <c r="NMG138"/>
      <c r="NMI138"/>
      <c r="NMK138"/>
      <c r="NMM138"/>
      <c r="NMO138"/>
      <c r="NMQ138"/>
      <c r="NMS138"/>
      <c r="NMU138"/>
      <c r="NMW138"/>
      <c r="NMY138"/>
      <c r="NNA138"/>
      <c r="NNC138"/>
      <c r="NNE138"/>
      <c r="NNG138"/>
      <c r="NNI138"/>
      <c r="NNK138"/>
      <c r="NNM138"/>
      <c r="NNO138"/>
      <c r="NNQ138"/>
      <c r="NNS138"/>
      <c r="NNU138"/>
      <c r="NNW138"/>
      <c r="NNY138"/>
      <c r="NOA138"/>
      <c r="NOC138"/>
      <c r="NOE138"/>
      <c r="NOG138"/>
      <c r="NOI138"/>
      <c r="NOK138"/>
      <c r="NOM138"/>
      <c r="NOO138"/>
      <c r="NOQ138"/>
      <c r="NOS138"/>
      <c r="NOU138"/>
      <c r="NOW138"/>
      <c r="NOY138"/>
      <c r="NPA138"/>
      <c r="NPC138"/>
      <c r="NPE138"/>
      <c r="NPG138"/>
      <c r="NPI138"/>
      <c r="NPK138"/>
      <c r="NPM138"/>
      <c r="NPO138"/>
      <c r="NPQ138"/>
      <c r="NPS138"/>
      <c r="NPU138"/>
      <c r="NPW138"/>
      <c r="NPY138"/>
      <c r="NQA138"/>
      <c r="NQC138"/>
      <c r="NQE138"/>
      <c r="NQG138"/>
      <c r="NQI138"/>
      <c r="NQK138"/>
      <c r="NQM138"/>
      <c r="NQO138"/>
      <c r="NQQ138"/>
      <c r="NQS138"/>
      <c r="NQU138"/>
      <c r="NQW138"/>
      <c r="NQY138"/>
      <c r="NRA138"/>
      <c r="NRC138"/>
      <c r="NRE138"/>
      <c r="NRG138"/>
      <c r="NRI138"/>
      <c r="NRK138"/>
      <c r="NRM138"/>
      <c r="NRO138"/>
      <c r="NRQ138"/>
      <c r="NRS138"/>
      <c r="NRU138"/>
      <c r="NRW138"/>
      <c r="NRY138"/>
      <c r="NSA138"/>
      <c r="NSC138"/>
      <c r="NSE138"/>
      <c r="NSG138"/>
      <c r="NSI138"/>
      <c r="NSK138"/>
      <c r="NSM138"/>
      <c r="NSO138"/>
      <c r="NSQ138"/>
      <c r="NSS138"/>
      <c r="NSU138"/>
      <c r="NSW138"/>
      <c r="NSY138"/>
      <c r="NTA138"/>
      <c r="NTC138"/>
      <c r="NTE138"/>
      <c r="NTG138"/>
      <c r="NTI138"/>
      <c r="NTK138"/>
      <c r="NTM138"/>
      <c r="NTO138"/>
      <c r="NTQ138"/>
      <c r="NTS138"/>
      <c r="NTU138"/>
      <c r="NTW138"/>
      <c r="NTY138"/>
      <c r="NUA138"/>
      <c r="NUC138"/>
      <c r="NUE138"/>
      <c r="NUG138"/>
      <c r="NUI138"/>
      <c r="NUK138"/>
      <c r="NUM138"/>
      <c r="NUO138"/>
      <c r="NUQ138"/>
      <c r="NUS138"/>
      <c r="NUU138"/>
      <c r="NUW138"/>
      <c r="NUY138"/>
      <c r="NVA138"/>
      <c r="NVC138"/>
      <c r="NVE138"/>
      <c r="NVG138"/>
      <c r="NVI138"/>
      <c r="NVK138"/>
      <c r="NVM138"/>
      <c r="NVO138"/>
      <c r="NVQ138"/>
      <c r="NVS138"/>
      <c r="NVU138"/>
      <c r="NVW138"/>
      <c r="NVY138"/>
      <c r="NWA138"/>
      <c r="NWC138"/>
      <c r="NWE138"/>
      <c r="NWG138"/>
      <c r="NWI138"/>
      <c r="NWK138"/>
      <c r="NWM138"/>
      <c r="NWO138"/>
      <c r="NWQ138"/>
      <c r="NWS138"/>
      <c r="NWU138"/>
      <c r="NWW138"/>
      <c r="NWY138"/>
      <c r="NXA138"/>
      <c r="NXC138"/>
      <c r="NXE138"/>
      <c r="NXG138"/>
      <c r="NXI138"/>
      <c r="NXK138"/>
      <c r="NXM138"/>
      <c r="NXO138"/>
      <c r="NXQ138"/>
      <c r="NXS138"/>
      <c r="NXU138"/>
      <c r="NXW138"/>
      <c r="NXY138"/>
      <c r="NYA138"/>
      <c r="NYC138"/>
      <c r="NYE138"/>
      <c r="NYG138"/>
      <c r="NYI138"/>
      <c r="NYK138"/>
      <c r="NYM138"/>
      <c r="NYO138"/>
      <c r="NYQ138"/>
      <c r="NYS138"/>
      <c r="NYU138"/>
      <c r="NYW138"/>
      <c r="NYY138"/>
      <c r="NZA138"/>
      <c r="NZC138"/>
      <c r="NZE138"/>
      <c r="NZG138"/>
      <c r="NZI138"/>
      <c r="NZK138"/>
      <c r="NZM138"/>
      <c r="NZO138"/>
      <c r="NZQ138"/>
      <c r="NZS138"/>
      <c r="NZU138"/>
      <c r="NZW138"/>
      <c r="NZY138"/>
      <c r="OAA138"/>
      <c r="OAC138"/>
      <c r="OAE138"/>
      <c r="OAG138"/>
      <c r="OAI138"/>
      <c r="OAK138"/>
      <c r="OAM138"/>
      <c r="OAO138"/>
      <c r="OAQ138"/>
      <c r="OAS138"/>
      <c r="OAU138"/>
      <c r="OAW138"/>
      <c r="OAY138"/>
      <c r="OBA138"/>
      <c r="OBC138"/>
      <c r="OBE138"/>
      <c r="OBG138"/>
      <c r="OBI138"/>
      <c r="OBK138"/>
      <c r="OBM138"/>
      <c r="OBO138"/>
      <c r="OBQ138"/>
      <c r="OBS138"/>
      <c r="OBU138"/>
      <c r="OBW138"/>
      <c r="OBY138"/>
      <c r="OCA138"/>
      <c r="OCC138"/>
      <c r="OCE138"/>
      <c r="OCG138"/>
      <c r="OCI138"/>
      <c r="OCK138"/>
      <c r="OCM138"/>
      <c r="OCO138"/>
      <c r="OCQ138"/>
      <c r="OCS138"/>
      <c r="OCU138"/>
      <c r="OCW138"/>
      <c r="OCY138"/>
      <c r="ODA138"/>
      <c r="ODC138"/>
      <c r="ODE138"/>
      <c r="ODG138"/>
      <c r="ODI138"/>
      <c r="ODK138"/>
      <c r="ODM138"/>
      <c r="ODO138"/>
      <c r="ODQ138"/>
      <c r="ODS138"/>
      <c r="ODU138"/>
      <c r="ODW138"/>
      <c r="ODY138"/>
      <c r="OEA138"/>
      <c r="OEC138"/>
      <c r="OEE138"/>
      <c r="OEG138"/>
      <c r="OEI138"/>
      <c r="OEK138"/>
      <c r="OEM138"/>
      <c r="OEO138"/>
      <c r="OEQ138"/>
      <c r="OES138"/>
      <c r="OEU138"/>
      <c r="OEW138"/>
      <c r="OEY138"/>
      <c r="OFA138"/>
      <c r="OFC138"/>
      <c r="OFE138"/>
      <c r="OFG138"/>
      <c r="OFI138"/>
      <c r="OFK138"/>
      <c r="OFM138"/>
      <c r="OFO138"/>
      <c r="OFQ138"/>
      <c r="OFS138"/>
      <c r="OFU138"/>
      <c r="OFW138"/>
      <c r="OFY138"/>
      <c r="OGA138"/>
      <c r="OGC138"/>
      <c r="OGE138"/>
      <c r="OGG138"/>
      <c r="OGI138"/>
      <c r="OGK138"/>
      <c r="OGM138"/>
      <c r="OGO138"/>
      <c r="OGQ138"/>
      <c r="OGS138"/>
      <c r="OGU138"/>
      <c r="OGW138"/>
      <c r="OGY138"/>
      <c r="OHA138"/>
      <c r="OHC138"/>
      <c r="OHE138"/>
      <c r="OHG138"/>
      <c r="OHI138"/>
      <c r="OHK138"/>
      <c r="OHM138"/>
      <c r="OHO138"/>
      <c r="OHQ138"/>
      <c r="OHS138"/>
      <c r="OHU138"/>
      <c r="OHW138"/>
      <c r="OHY138"/>
      <c r="OIA138"/>
      <c r="OIC138"/>
      <c r="OIE138"/>
      <c r="OIG138"/>
      <c r="OII138"/>
      <c r="OIK138"/>
      <c r="OIM138"/>
      <c r="OIO138"/>
      <c r="OIQ138"/>
      <c r="OIS138"/>
      <c r="OIU138"/>
      <c r="OIW138"/>
      <c r="OIY138"/>
      <c r="OJA138"/>
      <c r="OJC138"/>
      <c r="OJE138"/>
      <c r="OJG138"/>
      <c r="OJI138"/>
      <c r="OJK138"/>
      <c r="OJM138"/>
      <c r="OJO138"/>
      <c r="OJQ138"/>
      <c r="OJS138"/>
      <c r="OJU138"/>
      <c r="OJW138"/>
      <c r="OJY138"/>
      <c r="OKA138"/>
      <c r="OKC138"/>
      <c r="OKE138"/>
      <c r="OKG138"/>
      <c r="OKI138"/>
      <c r="OKK138"/>
      <c r="OKM138"/>
      <c r="OKO138"/>
      <c r="OKQ138"/>
      <c r="OKS138"/>
      <c r="OKU138"/>
      <c r="OKW138"/>
      <c r="OKY138"/>
      <c r="OLA138"/>
      <c r="OLC138"/>
      <c r="OLE138"/>
      <c r="OLG138"/>
      <c r="OLI138"/>
      <c r="OLK138"/>
      <c r="OLM138"/>
      <c r="OLO138"/>
      <c r="OLQ138"/>
      <c r="OLS138"/>
      <c r="OLU138"/>
      <c r="OLW138"/>
      <c r="OLY138"/>
      <c r="OMA138"/>
      <c r="OMC138"/>
      <c r="OME138"/>
      <c r="OMG138"/>
      <c r="OMI138"/>
      <c r="OMK138"/>
      <c r="OMM138"/>
      <c r="OMO138"/>
      <c r="OMQ138"/>
      <c r="OMS138"/>
      <c r="OMU138"/>
      <c r="OMW138"/>
      <c r="OMY138"/>
      <c r="ONA138"/>
      <c r="ONC138"/>
      <c r="ONE138"/>
      <c r="ONG138"/>
      <c r="ONI138"/>
      <c r="ONK138"/>
      <c r="ONM138"/>
      <c r="ONO138"/>
      <c r="ONQ138"/>
      <c r="ONS138"/>
      <c r="ONU138"/>
      <c r="ONW138"/>
      <c r="ONY138"/>
      <c r="OOA138"/>
      <c r="OOC138"/>
      <c r="OOE138"/>
      <c r="OOG138"/>
      <c r="OOI138"/>
      <c r="OOK138"/>
      <c r="OOM138"/>
      <c r="OOO138"/>
      <c r="OOQ138"/>
      <c r="OOS138"/>
      <c r="OOU138"/>
      <c r="OOW138"/>
      <c r="OOY138"/>
      <c r="OPA138"/>
      <c r="OPC138"/>
      <c r="OPE138"/>
      <c r="OPG138"/>
      <c r="OPI138"/>
      <c r="OPK138"/>
      <c r="OPM138"/>
      <c r="OPO138"/>
      <c r="OPQ138"/>
      <c r="OPS138"/>
      <c r="OPU138"/>
      <c r="OPW138"/>
      <c r="OPY138"/>
      <c r="OQA138"/>
      <c r="OQC138"/>
      <c r="OQE138"/>
      <c r="OQG138"/>
      <c r="OQI138"/>
      <c r="OQK138"/>
      <c r="OQM138"/>
      <c r="OQO138"/>
      <c r="OQQ138"/>
      <c r="OQS138"/>
      <c r="OQU138"/>
      <c r="OQW138"/>
      <c r="OQY138"/>
      <c r="ORA138"/>
      <c r="ORC138"/>
      <c r="ORE138"/>
      <c r="ORG138"/>
      <c r="ORI138"/>
      <c r="ORK138"/>
      <c r="ORM138"/>
      <c r="ORO138"/>
      <c r="ORQ138"/>
      <c r="ORS138"/>
      <c r="ORU138"/>
      <c r="ORW138"/>
      <c r="ORY138"/>
      <c r="OSA138"/>
      <c r="OSC138"/>
      <c r="OSE138"/>
      <c r="OSG138"/>
      <c r="OSI138"/>
      <c r="OSK138"/>
      <c r="OSM138"/>
      <c r="OSO138"/>
      <c r="OSQ138"/>
      <c r="OSS138"/>
      <c r="OSU138"/>
      <c r="OSW138"/>
      <c r="OSY138"/>
      <c r="OTA138"/>
      <c r="OTC138"/>
      <c r="OTE138"/>
      <c r="OTG138"/>
      <c r="OTI138"/>
      <c r="OTK138"/>
      <c r="OTM138"/>
      <c r="OTO138"/>
      <c r="OTQ138"/>
      <c r="OTS138"/>
      <c r="OTU138"/>
      <c r="OTW138"/>
      <c r="OTY138"/>
      <c r="OUA138"/>
      <c r="OUC138"/>
      <c r="OUE138"/>
      <c r="OUG138"/>
      <c r="OUI138"/>
      <c r="OUK138"/>
      <c r="OUM138"/>
      <c r="OUO138"/>
      <c r="OUQ138"/>
      <c r="OUS138"/>
      <c r="OUU138"/>
      <c r="OUW138"/>
      <c r="OUY138"/>
      <c r="OVA138"/>
      <c r="OVC138"/>
      <c r="OVE138"/>
      <c r="OVG138"/>
      <c r="OVI138"/>
      <c r="OVK138"/>
      <c r="OVM138"/>
      <c r="OVO138"/>
      <c r="OVQ138"/>
      <c r="OVS138"/>
      <c r="OVU138"/>
      <c r="OVW138"/>
      <c r="OVY138"/>
      <c r="OWA138"/>
      <c r="OWC138"/>
      <c r="OWE138"/>
      <c r="OWG138"/>
      <c r="OWI138"/>
      <c r="OWK138"/>
      <c r="OWM138"/>
      <c r="OWO138"/>
      <c r="OWQ138"/>
      <c r="OWS138"/>
      <c r="OWU138"/>
      <c r="OWW138"/>
      <c r="OWY138"/>
      <c r="OXA138"/>
      <c r="OXC138"/>
      <c r="OXE138"/>
      <c r="OXG138"/>
      <c r="OXI138"/>
      <c r="OXK138"/>
      <c r="OXM138"/>
      <c r="OXO138"/>
      <c r="OXQ138"/>
      <c r="OXS138"/>
      <c r="OXU138"/>
      <c r="OXW138"/>
      <c r="OXY138"/>
      <c r="OYA138"/>
      <c r="OYC138"/>
      <c r="OYE138"/>
      <c r="OYG138"/>
      <c r="OYI138"/>
      <c r="OYK138"/>
      <c r="OYM138"/>
      <c r="OYO138"/>
      <c r="OYQ138"/>
      <c r="OYS138"/>
      <c r="OYU138"/>
      <c r="OYW138"/>
      <c r="OYY138"/>
      <c r="OZA138"/>
      <c r="OZC138"/>
      <c r="OZE138"/>
      <c r="OZG138"/>
      <c r="OZI138"/>
      <c r="OZK138"/>
      <c r="OZM138"/>
      <c r="OZO138"/>
      <c r="OZQ138"/>
      <c r="OZS138"/>
      <c r="OZU138"/>
      <c r="OZW138"/>
      <c r="OZY138"/>
      <c r="PAA138"/>
      <c r="PAC138"/>
      <c r="PAE138"/>
      <c r="PAG138"/>
      <c r="PAI138"/>
      <c r="PAK138"/>
      <c r="PAM138"/>
      <c r="PAO138"/>
      <c r="PAQ138"/>
      <c r="PAS138"/>
      <c r="PAU138"/>
      <c r="PAW138"/>
      <c r="PAY138"/>
      <c r="PBA138"/>
      <c r="PBC138"/>
      <c r="PBE138"/>
      <c r="PBG138"/>
      <c r="PBI138"/>
      <c r="PBK138"/>
      <c r="PBM138"/>
      <c r="PBO138"/>
      <c r="PBQ138"/>
      <c r="PBS138"/>
      <c r="PBU138"/>
      <c r="PBW138"/>
      <c r="PBY138"/>
      <c r="PCA138"/>
      <c r="PCC138"/>
      <c r="PCE138"/>
      <c r="PCG138"/>
      <c r="PCI138"/>
      <c r="PCK138"/>
      <c r="PCM138"/>
      <c r="PCO138"/>
      <c r="PCQ138"/>
      <c r="PCS138"/>
      <c r="PCU138"/>
      <c r="PCW138"/>
      <c r="PCY138"/>
      <c r="PDA138"/>
      <c r="PDC138"/>
      <c r="PDE138"/>
      <c r="PDG138"/>
      <c r="PDI138"/>
      <c r="PDK138"/>
      <c r="PDM138"/>
      <c r="PDO138"/>
      <c r="PDQ138"/>
      <c r="PDS138"/>
      <c r="PDU138"/>
      <c r="PDW138"/>
      <c r="PDY138"/>
      <c r="PEA138"/>
      <c r="PEC138"/>
      <c r="PEE138"/>
      <c r="PEG138"/>
      <c r="PEI138"/>
      <c r="PEK138"/>
      <c r="PEM138"/>
      <c r="PEO138"/>
      <c r="PEQ138"/>
      <c r="PES138"/>
      <c r="PEU138"/>
      <c r="PEW138"/>
      <c r="PEY138"/>
      <c r="PFA138"/>
      <c r="PFC138"/>
      <c r="PFE138"/>
      <c r="PFG138"/>
      <c r="PFI138"/>
      <c r="PFK138"/>
      <c r="PFM138"/>
      <c r="PFO138"/>
      <c r="PFQ138"/>
      <c r="PFS138"/>
      <c r="PFU138"/>
      <c r="PFW138"/>
      <c r="PFY138"/>
      <c r="PGA138"/>
      <c r="PGC138"/>
      <c r="PGE138"/>
      <c r="PGG138"/>
      <c r="PGI138"/>
      <c r="PGK138"/>
      <c r="PGM138"/>
      <c r="PGO138"/>
      <c r="PGQ138"/>
      <c r="PGS138"/>
      <c r="PGU138"/>
      <c r="PGW138"/>
      <c r="PGY138"/>
      <c r="PHA138"/>
      <c r="PHC138"/>
      <c r="PHE138"/>
      <c r="PHG138"/>
      <c r="PHI138"/>
      <c r="PHK138"/>
      <c r="PHM138"/>
      <c r="PHO138"/>
      <c r="PHQ138"/>
      <c r="PHS138"/>
      <c r="PHU138"/>
      <c r="PHW138"/>
      <c r="PHY138"/>
      <c r="PIA138"/>
      <c r="PIC138"/>
      <c r="PIE138"/>
      <c r="PIG138"/>
      <c r="PII138"/>
      <c r="PIK138"/>
      <c r="PIM138"/>
      <c r="PIO138"/>
      <c r="PIQ138"/>
      <c r="PIS138"/>
      <c r="PIU138"/>
      <c r="PIW138"/>
      <c r="PIY138"/>
      <c r="PJA138"/>
      <c r="PJC138"/>
      <c r="PJE138"/>
      <c r="PJG138"/>
      <c r="PJI138"/>
      <c r="PJK138"/>
      <c r="PJM138"/>
      <c r="PJO138"/>
      <c r="PJQ138"/>
      <c r="PJS138"/>
      <c r="PJU138"/>
      <c r="PJW138"/>
      <c r="PJY138"/>
      <c r="PKA138"/>
      <c r="PKC138"/>
      <c r="PKE138"/>
      <c r="PKG138"/>
      <c r="PKI138"/>
      <c r="PKK138"/>
      <c r="PKM138"/>
      <c r="PKO138"/>
      <c r="PKQ138"/>
      <c r="PKS138"/>
      <c r="PKU138"/>
      <c r="PKW138"/>
      <c r="PKY138"/>
      <c r="PLA138"/>
      <c r="PLC138"/>
      <c r="PLE138"/>
      <c r="PLG138"/>
      <c r="PLI138"/>
      <c r="PLK138"/>
      <c r="PLM138"/>
      <c r="PLO138"/>
      <c r="PLQ138"/>
      <c r="PLS138"/>
      <c r="PLU138"/>
      <c r="PLW138"/>
      <c r="PLY138"/>
      <c r="PMA138"/>
      <c r="PMC138"/>
      <c r="PME138"/>
      <c r="PMG138"/>
      <c r="PMI138"/>
      <c r="PMK138"/>
      <c r="PMM138"/>
      <c r="PMO138"/>
      <c r="PMQ138"/>
      <c r="PMS138"/>
      <c r="PMU138"/>
      <c r="PMW138"/>
      <c r="PMY138"/>
      <c r="PNA138"/>
      <c r="PNC138"/>
      <c r="PNE138"/>
      <c r="PNG138"/>
      <c r="PNI138"/>
      <c r="PNK138"/>
      <c r="PNM138"/>
      <c r="PNO138"/>
      <c r="PNQ138"/>
      <c r="PNS138"/>
      <c r="PNU138"/>
      <c r="PNW138"/>
      <c r="PNY138"/>
      <c r="POA138"/>
      <c r="POC138"/>
      <c r="POE138"/>
      <c r="POG138"/>
      <c r="POI138"/>
      <c r="POK138"/>
      <c r="POM138"/>
      <c r="POO138"/>
      <c r="POQ138"/>
      <c r="POS138"/>
      <c r="POU138"/>
      <c r="POW138"/>
      <c r="POY138"/>
      <c r="PPA138"/>
      <c r="PPC138"/>
      <c r="PPE138"/>
      <c r="PPG138"/>
      <c r="PPI138"/>
      <c r="PPK138"/>
      <c r="PPM138"/>
      <c r="PPO138"/>
      <c r="PPQ138"/>
      <c r="PPS138"/>
      <c r="PPU138"/>
      <c r="PPW138"/>
      <c r="PPY138"/>
      <c r="PQA138"/>
      <c r="PQC138"/>
      <c r="PQE138"/>
      <c r="PQG138"/>
      <c r="PQI138"/>
      <c r="PQK138"/>
      <c r="PQM138"/>
      <c r="PQO138"/>
      <c r="PQQ138"/>
      <c r="PQS138"/>
      <c r="PQU138"/>
      <c r="PQW138"/>
      <c r="PQY138"/>
      <c r="PRA138"/>
      <c r="PRC138"/>
      <c r="PRE138"/>
      <c r="PRG138"/>
      <c r="PRI138"/>
      <c r="PRK138"/>
      <c r="PRM138"/>
      <c r="PRO138"/>
      <c r="PRQ138"/>
      <c r="PRS138"/>
      <c r="PRU138"/>
      <c r="PRW138"/>
      <c r="PRY138"/>
      <c r="PSA138"/>
      <c r="PSC138"/>
      <c r="PSE138"/>
      <c r="PSG138"/>
      <c r="PSI138"/>
      <c r="PSK138"/>
      <c r="PSM138"/>
      <c r="PSO138"/>
      <c r="PSQ138"/>
      <c r="PSS138"/>
      <c r="PSU138"/>
      <c r="PSW138"/>
      <c r="PSY138"/>
      <c r="PTA138"/>
      <c r="PTC138"/>
      <c r="PTE138"/>
      <c r="PTG138"/>
      <c r="PTI138"/>
      <c r="PTK138"/>
      <c r="PTM138"/>
      <c r="PTO138"/>
      <c r="PTQ138"/>
      <c r="PTS138"/>
      <c r="PTU138"/>
      <c r="PTW138"/>
      <c r="PTY138"/>
      <c r="PUA138"/>
      <c r="PUC138"/>
      <c r="PUE138"/>
      <c r="PUG138"/>
      <c r="PUI138"/>
      <c r="PUK138"/>
      <c r="PUM138"/>
      <c r="PUO138"/>
      <c r="PUQ138"/>
      <c r="PUS138"/>
      <c r="PUU138"/>
      <c r="PUW138"/>
      <c r="PUY138"/>
      <c r="PVA138"/>
      <c r="PVC138"/>
      <c r="PVE138"/>
      <c r="PVG138"/>
      <c r="PVI138"/>
      <c r="PVK138"/>
      <c r="PVM138"/>
      <c r="PVO138"/>
      <c r="PVQ138"/>
      <c r="PVS138"/>
      <c r="PVU138"/>
      <c r="PVW138"/>
      <c r="PVY138"/>
      <c r="PWA138"/>
      <c r="PWC138"/>
      <c r="PWE138"/>
      <c r="PWG138"/>
      <c r="PWI138"/>
      <c r="PWK138"/>
      <c r="PWM138"/>
      <c r="PWO138"/>
      <c r="PWQ138"/>
      <c r="PWS138"/>
      <c r="PWU138"/>
      <c r="PWW138"/>
      <c r="PWY138"/>
      <c r="PXA138"/>
      <c r="PXC138"/>
      <c r="PXE138"/>
      <c r="PXG138"/>
      <c r="PXI138"/>
      <c r="PXK138"/>
      <c r="PXM138"/>
      <c r="PXO138"/>
      <c r="PXQ138"/>
      <c r="PXS138"/>
      <c r="PXU138"/>
      <c r="PXW138"/>
      <c r="PXY138"/>
      <c r="PYA138"/>
      <c r="PYC138"/>
      <c r="PYE138"/>
      <c r="PYG138"/>
      <c r="PYI138"/>
      <c r="PYK138"/>
      <c r="PYM138"/>
      <c r="PYO138"/>
      <c r="PYQ138"/>
      <c r="PYS138"/>
      <c r="PYU138"/>
      <c r="PYW138"/>
      <c r="PYY138"/>
      <c r="PZA138"/>
      <c r="PZC138"/>
      <c r="PZE138"/>
      <c r="PZG138"/>
      <c r="PZI138"/>
      <c r="PZK138"/>
      <c r="PZM138"/>
      <c r="PZO138"/>
      <c r="PZQ138"/>
      <c r="PZS138"/>
      <c r="PZU138"/>
      <c r="PZW138"/>
      <c r="PZY138"/>
      <c r="QAA138"/>
      <c r="QAC138"/>
      <c r="QAE138"/>
      <c r="QAG138"/>
      <c r="QAI138"/>
      <c r="QAK138"/>
      <c r="QAM138"/>
      <c r="QAO138"/>
      <c r="QAQ138"/>
      <c r="QAS138"/>
      <c r="QAU138"/>
      <c r="QAW138"/>
      <c r="QAY138"/>
      <c r="QBA138"/>
      <c r="QBC138"/>
      <c r="QBE138"/>
      <c r="QBG138"/>
      <c r="QBI138"/>
      <c r="QBK138"/>
      <c r="QBM138"/>
      <c r="QBO138"/>
      <c r="QBQ138"/>
      <c r="QBS138"/>
      <c r="QBU138"/>
      <c r="QBW138"/>
      <c r="QBY138"/>
      <c r="QCA138"/>
      <c r="QCC138"/>
      <c r="QCE138"/>
      <c r="QCG138"/>
      <c r="QCI138"/>
      <c r="QCK138"/>
      <c r="QCM138"/>
      <c r="QCO138"/>
      <c r="QCQ138"/>
      <c r="QCS138"/>
      <c r="QCU138"/>
      <c r="QCW138"/>
      <c r="QCY138"/>
      <c r="QDA138"/>
      <c r="QDC138"/>
      <c r="QDE138"/>
      <c r="QDG138"/>
      <c r="QDI138"/>
      <c r="QDK138"/>
      <c r="QDM138"/>
      <c r="QDO138"/>
      <c r="QDQ138"/>
      <c r="QDS138"/>
      <c r="QDU138"/>
      <c r="QDW138"/>
      <c r="QDY138"/>
      <c r="QEA138"/>
      <c r="QEC138"/>
      <c r="QEE138"/>
      <c r="QEG138"/>
      <c r="QEI138"/>
      <c r="QEK138"/>
      <c r="QEM138"/>
      <c r="QEO138"/>
      <c r="QEQ138"/>
      <c r="QES138"/>
      <c r="QEU138"/>
      <c r="QEW138"/>
      <c r="QEY138"/>
      <c r="QFA138"/>
      <c r="QFC138"/>
      <c r="QFE138"/>
      <c r="QFG138"/>
      <c r="QFI138"/>
      <c r="QFK138"/>
      <c r="QFM138"/>
      <c r="QFO138"/>
      <c r="QFQ138"/>
      <c r="QFS138"/>
      <c r="QFU138"/>
      <c r="QFW138"/>
      <c r="QFY138"/>
      <c r="QGA138"/>
      <c r="QGC138"/>
      <c r="QGE138"/>
      <c r="QGG138"/>
      <c r="QGI138"/>
      <c r="QGK138"/>
      <c r="QGM138"/>
      <c r="QGO138"/>
      <c r="QGQ138"/>
      <c r="QGS138"/>
      <c r="QGU138"/>
      <c r="QGW138"/>
      <c r="QGY138"/>
      <c r="QHA138"/>
      <c r="QHC138"/>
      <c r="QHE138"/>
      <c r="QHG138"/>
      <c r="QHI138"/>
      <c r="QHK138"/>
      <c r="QHM138"/>
      <c r="QHO138"/>
      <c r="QHQ138"/>
      <c r="QHS138"/>
      <c r="QHU138"/>
      <c r="QHW138"/>
      <c r="QHY138"/>
      <c r="QIA138"/>
      <c r="QIC138"/>
      <c r="QIE138"/>
      <c r="QIG138"/>
      <c r="QII138"/>
      <c r="QIK138"/>
      <c r="QIM138"/>
      <c r="QIO138"/>
      <c r="QIQ138"/>
      <c r="QIS138"/>
      <c r="QIU138"/>
      <c r="QIW138"/>
      <c r="QIY138"/>
      <c r="QJA138"/>
      <c r="QJC138"/>
      <c r="QJE138"/>
      <c r="QJG138"/>
      <c r="QJI138"/>
      <c r="QJK138"/>
      <c r="QJM138"/>
      <c r="QJO138"/>
      <c r="QJQ138"/>
      <c r="QJS138"/>
      <c r="QJU138"/>
      <c r="QJW138"/>
      <c r="QJY138"/>
      <c r="QKA138"/>
      <c r="QKC138"/>
      <c r="QKE138"/>
      <c r="QKG138"/>
      <c r="QKI138"/>
      <c r="QKK138"/>
      <c r="QKM138"/>
      <c r="QKO138"/>
      <c r="QKQ138"/>
      <c r="QKS138"/>
      <c r="QKU138"/>
      <c r="QKW138"/>
      <c r="QKY138"/>
      <c r="QLA138"/>
      <c r="QLC138"/>
      <c r="QLE138"/>
      <c r="QLG138"/>
      <c r="QLI138"/>
      <c r="QLK138"/>
      <c r="QLM138"/>
      <c r="QLO138"/>
      <c r="QLQ138"/>
      <c r="QLS138"/>
      <c r="QLU138"/>
      <c r="QLW138"/>
      <c r="QLY138"/>
      <c r="QMA138"/>
      <c r="QMC138"/>
      <c r="QME138"/>
      <c r="QMG138"/>
      <c r="QMI138"/>
      <c r="QMK138"/>
      <c r="QMM138"/>
      <c r="QMO138"/>
      <c r="QMQ138"/>
      <c r="QMS138"/>
      <c r="QMU138"/>
      <c r="QMW138"/>
      <c r="QMY138"/>
      <c r="QNA138"/>
      <c r="QNC138"/>
      <c r="QNE138"/>
      <c r="QNG138"/>
      <c r="QNI138"/>
      <c r="QNK138"/>
      <c r="QNM138"/>
      <c r="QNO138"/>
      <c r="QNQ138"/>
      <c r="QNS138"/>
      <c r="QNU138"/>
      <c r="QNW138"/>
      <c r="QNY138"/>
      <c r="QOA138"/>
      <c r="QOC138"/>
      <c r="QOE138"/>
      <c r="QOG138"/>
      <c r="QOI138"/>
      <c r="QOK138"/>
      <c r="QOM138"/>
      <c r="QOO138"/>
      <c r="QOQ138"/>
      <c r="QOS138"/>
      <c r="QOU138"/>
      <c r="QOW138"/>
      <c r="QOY138"/>
      <c r="QPA138"/>
      <c r="QPC138"/>
      <c r="QPE138"/>
      <c r="QPG138"/>
      <c r="QPI138"/>
      <c r="QPK138"/>
      <c r="QPM138"/>
      <c r="QPO138"/>
      <c r="QPQ138"/>
      <c r="QPS138"/>
      <c r="QPU138"/>
      <c r="QPW138"/>
      <c r="QPY138"/>
      <c r="QQA138"/>
      <c r="QQC138"/>
      <c r="QQE138"/>
      <c r="QQG138"/>
      <c r="QQI138"/>
      <c r="QQK138"/>
      <c r="QQM138"/>
      <c r="QQO138"/>
      <c r="QQQ138"/>
      <c r="QQS138"/>
      <c r="QQU138"/>
      <c r="QQW138"/>
      <c r="QQY138"/>
      <c r="QRA138"/>
      <c r="QRC138"/>
      <c r="QRE138"/>
      <c r="QRG138"/>
      <c r="QRI138"/>
      <c r="QRK138"/>
      <c r="QRM138"/>
      <c r="QRO138"/>
      <c r="QRQ138"/>
      <c r="QRS138"/>
      <c r="QRU138"/>
      <c r="QRW138"/>
      <c r="QRY138"/>
      <c r="QSA138"/>
      <c r="QSC138"/>
      <c r="QSE138"/>
      <c r="QSG138"/>
      <c r="QSI138"/>
      <c r="QSK138"/>
      <c r="QSM138"/>
      <c r="QSO138"/>
      <c r="QSQ138"/>
      <c r="QSS138"/>
      <c r="QSU138"/>
      <c r="QSW138"/>
      <c r="QSY138"/>
      <c r="QTA138"/>
      <c r="QTC138"/>
      <c r="QTE138"/>
      <c r="QTG138"/>
      <c r="QTI138"/>
      <c r="QTK138"/>
      <c r="QTM138"/>
      <c r="QTO138"/>
      <c r="QTQ138"/>
      <c r="QTS138"/>
      <c r="QTU138"/>
      <c r="QTW138"/>
      <c r="QTY138"/>
      <c r="QUA138"/>
      <c r="QUC138"/>
      <c r="QUE138"/>
      <c r="QUG138"/>
      <c r="QUI138"/>
      <c r="QUK138"/>
      <c r="QUM138"/>
      <c r="QUO138"/>
      <c r="QUQ138"/>
      <c r="QUS138"/>
      <c r="QUU138"/>
      <c r="QUW138"/>
      <c r="QUY138"/>
      <c r="QVA138"/>
      <c r="QVC138"/>
      <c r="QVE138"/>
      <c r="QVG138"/>
      <c r="QVI138"/>
      <c r="QVK138"/>
      <c r="QVM138"/>
      <c r="QVO138"/>
      <c r="QVQ138"/>
      <c r="QVS138"/>
      <c r="QVU138"/>
      <c r="QVW138"/>
      <c r="QVY138"/>
      <c r="QWA138"/>
      <c r="QWC138"/>
      <c r="QWE138"/>
      <c r="QWG138"/>
      <c r="QWI138"/>
      <c r="QWK138"/>
      <c r="QWM138"/>
      <c r="QWO138"/>
      <c r="QWQ138"/>
      <c r="QWS138"/>
      <c r="QWU138"/>
      <c r="QWW138"/>
      <c r="QWY138"/>
      <c r="QXA138"/>
      <c r="QXC138"/>
      <c r="QXE138"/>
      <c r="QXG138"/>
      <c r="QXI138"/>
      <c r="QXK138"/>
      <c r="QXM138"/>
      <c r="QXO138"/>
      <c r="QXQ138"/>
      <c r="QXS138"/>
      <c r="QXU138"/>
      <c r="QXW138"/>
      <c r="QXY138"/>
      <c r="QYA138"/>
      <c r="QYC138"/>
      <c r="QYE138"/>
      <c r="QYG138"/>
      <c r="QYI138"/>
      <c r="QYK138"/>
      <c r="QYM138"/>
      <c r="QYO138"/>
      <c r="QYQ138"/>
      <c r="QYS138"/>
      <c r="QYU138"/>
      <c r="QYW138"/>
      <c r="QYY138"/>
      <c r="QZA138"/>
      <c r="QZC138"/>
      <c r="QZE138"/>
      <c r="QZG138"/>
      <c r="QZI138"/>
      <c r="QZK138"/>
      <c r="QZM138"/>
      <c r="QZO138"/>
      <c r="QZQ138"/>
      <c r="QZS138"/>
      <c r="QZU138"/>
      <c r="QZW138"/>
      <c r="QZY138"/>
      <c r="RAA138"/>
      <c r="RAC138"/>
      <c r="RAE138"/>
      <c r="RAG138"/>
      <c r="RAI138"/>
      <c r="RAK138"/>
      <c r="RAM138"/>
      <c r="RAO138"/>
      <c r="RAQ138"/>
      <c r="RAS138"/>
      <c r="RAU138"/>
      <c r="RAW138"/>
      <c r="RAY138"/>
      <c r="RBA138"/>
      <c r="RBC138"/>
      <c r="RBE138"/>
      <c r="RBG138"/>
      <c r="RBI138"/>
      <c r="RBK138"/>
      <c r="RBM138"/>
      <c r="RBO138"/>
      <c r="RBQ138"/>
      <c r="RBS138"/>
      <c r="RBU138"/>
      <c r="RBW138"/>
      <c r="RBY138"/>
      <c r="RCA138"/>
      <c r="RCC138"/>
      <c r="RCE138"/>
      <c r="RCG138"/>
      <c r="RCI138"/>
      <c r="RCK138"/>
      <c r="RCM138"/>
      <c r="RCO138"/>
      <c r="RCQ138"/>
      <c r="RCS138"/>
      <c r="RCU138"/>
      <c r="RCW138"/>
      <c r="RCY138"/>
      <c r="RDA138"/>
      <c r="RDC138"/>
      <c r="RDE138"/>
      <c r="RDG138"/>
      <c r="RDI138"/>
      <c r="RDK138"/>
      <c r="RDM138"/>
      <c r="RDO138"/>
      <c r="RDQ138"/>
      <c r="RDS138"/>
      <c r="RDU138"/>
      <c r="RDW138"/>
      <c r="RDY138"/>
      <c r="REA138"/>
      <c r="REC138"/>
      <c r="REE138"/>
      <c r="REG138"/>
      <c r="REI138"/>
      <c r="REK138"/>
      <c r="REM138"/>
      <c r="REO138"/>
      <c r="REQ138"/>
      <c r="RES138"/>
      <c r="REU138"/>
      <c r="REW138"/>
      <c r="REY138"/>
      <c r="RFA138"/>
      <c r="RFC138"/>
      <c r="RFE138"/>
      <c r="RFG138"/>
      <c r="RFI138"/>
      <c r="RFK138"/>
      <c r="RFM138"/>
      <c r="RFO138"/>
      <c r="RFQ138"/>
      <c r="RFS138"/>
      <c r="RFU138"/>
      <c r="RFW138"/>
      <c r="RFY138"/>
      <c r="RGA138"/>
      <c r="RGC138"/>
      <c r="RGE138"/>
      <c r="RGG138"/>
      <c r="RGI138"/>
      <c r="RGK138"/>
      <c r="RGM138"/>
      <c r="RGO138"/>
      <c r="RGQ138"/>
      <c r="RGS138"/>
      <c r="RGU138"/>
      <c r="RGW138"/>
      <c r="RGY138"/>
      <c r="RHA138"/>
      <c r="RHC138"/>
      <c r="RHE138"/>
      <c r="RHG138"/>
      <c r="RHI138"/>
      <c r="RHK138"/>
      <c r="RHM138"/>
      <c r="RHO138"/>
      <c r="RHQ138"/>
      <c r="RHS138"/>
      <c r="RHU138"/>
      <c r="RHW138"/>
      <c r="RHY138"/>
      <c r="RIA138"/>
      <c r="RIC138"/>
      <c r="RIE138"/>
      <c r="RIG138"/>
      <c r="RII138"/>
      <c r="RIK138"/>
      <c r="RIM138"/>
      <c r="RIO138"/>
      <c r="RIQ138"/>
      <c r="RIS138"/>
      <c r="RIU138"/>
      <c r="RIW138"/>
      <c r="RIY138"/>
      <c r="RJA138"/>
      <c r="RJC138"/>
      <c r="RJE138"/>
      <c r="RJG138"/>
      <c r="RJI138"/>
      <c r="RJK138"/>
      <c r="RJM138"/>
      <c r="RJO138"/>
      <c r="RJQ138"/>
      <c r="RJS138"/>
      <c r="RJU138"/>
      <c r="RJW138"/>
      <c r="RJY138"/>
      <c r="RKA138"/>
      <c r="RKC138"/>
      <c r="RKE138"/>
      <c r="RKG138"/>
      <c r="RKI138"/>
      <c r="RKK138"/>
      <c r="RKM138"/>
      <c r="RKO138"/>
      <c r="RKQ138"/>
      <c r="RKS138"/>
      <c r="RKU138"/>
      <c r="RKW138"/>
      <c r="RKY138"/>
      <c r="RLA138"/>
      <c r="RLC138"/>
      <c r="RLE138"/>
      <c r="RLG138"/>
      <c r="RLI138"/>
      <c r="RLK138"/>
      <c r="RLM138"/>
      <c r="RLO138"/>
      <c r="RLQ138"/>
      <c r="RLS138"/>
      <c r="RLU138"/>
      <c r="RLW138"/>
      <c r="RLY138"/>
      <c r="RMA138"/>
      <c r="RMC138"/>
      <c r="RME138"/>
      <c r="RMG138"/>
      <c r="RMI138"/>
      <c r="RMK138"/>
      <c r="RMM138"/>
      <c r="RMO138"/>
      <c r="RMQ138"/>
      <c r="RMS138"/>
      <c r="RMU138"/>
      <c r="RMW138"/>
      <c r="RMY138"/>
      <c r="RNA138"/>
      <c r="RNC138"/>
      <c r="RNE138"/>
      <c r="RNG138"/>
      <c r="RNI138"/>
      <c r="RNK138"/>
      <c r="RNM138"/>
      <c r="RNO138"/>
      <c r="RNQ138"/>
      <c r="RNS138"/>
      <c r="RNU138"/>
      <c r="RNW138"/>
      <c r="RNY138"/>
      <c r="ROA138"/>
      <c r="ROC138"/>
      <c r="ROE138"/>
      <c r="ROG138"/>
      <c r="ROI138"/>
      <c r="ROK138"/>
      <c r="ROM138"/>
      <c r="ROO138"/>
      <c r="ROQ138"/>
      <c r="ROS138"/>
      <c r="ROU138"/>
      <c r="ROW138"/>
      <c r="ROY138"/>
      <c r="RPA138"/>
      <c r="RPC138"/>
      <c r="RPE138"/>
      <c r="RPG138"/>
      <c r="RPI138"/>
      <c r="RPK138"/>
      <c r="RPM138"/>
      <c r="RPO138"/>
      <c r="RPQ138"/>
      <c r="RPS138"/>
      <c r="RPU138"/>
      <c r="RPW138"/>
      <c r="RPY138"/>
      <c r="RQA138"/>
      <c r="RQC138"/>
      <c r="RQE138"/>
      <c r="RQG138"/>
      <c r="RQI138"/>
      <c r="RQK138"/>
      <c r="RQM138"/>
      <c r="RQO138"/>
      <c r="RQQ138"/>
      <c r="RQS138"/>
      <c r="RQU138"/>
      <c r="RQW138"/>
      <c r="RQY138"/>
      <c r="RRA138"/>
      <c r="RRC138"/>
      <c r="RRE138"/>
      <c r="RRG138"/>
      <c r="RRI138"/>
      <c r="RRK138"/>
      <c r="RRM138"/>
      <c r="RRO138"/>
      <c r="RRQ138"/>
      <c r="RRS138"/>
      <c r="RRU138"/>
      <c r="RRW138"/>
      <c r="RRY138"/>
      <c r="RSA138"/>
      <c r="RSC138"/>
      <c r="RSE138"/>
      <c r="RSG138"/>
      <c r="RSI138"/>
      <c r="RSK138"/>
      <c r="RSM138"/>
      <c r="RSO138"/>
      <c r="RSQ138"/>
      <c r="RSS138"/>
      <c r="RSU138"/>
      <c r="RSW138"/>
      <c r="RSY138"/>
      <c r="RTA138"/>
      <c r="RTC138"/>
      <c r="RTE138"/>
      <c r="RTG138"/>
      <c r="RTI138"/>
      <c r="RTK138"/>
      <c r="RTM138"/>
      <c r="RTO138"/>
      <c r="RTQ138"/>
      <c r="RTS138"/>
      <c r="RTU138"/>
      <c r="RTW138"/>
      <c r="RTY138"/>
      <c r="RUA138"/>
      <c r="RUC138"/>
      <c r="RUE138"/>
      <c r="RUG138"/>
      <c r="RUI138"/>
      <c r="RUK138"/>
      <c r="RUM138"/>
      <c r="RUO138"/>
      <c r="RUQ138"/>
      <c r="RUS138"/>
      <c r="RUU138"/>
      <c r="RUW138"/>
      <c r="RUY138"/>
      <c r="RVA138"/>
      <c r="RVC138"/>
      <c r="RVE138"/>
      <c r="RVG138"/>
      <c r="RVI138"/>
      <c r="RVK138"/>
      <c r="RVM138"/>
      <c r="RVO138"/>
      <c r="RVQ138"/>
      <c r="RVS138"/>
      <c r="RVU138"/>
      <c r="RVW138"/>
      <c r="RVY138"/>
      <c r="RWA138"/>
      <c r="RWC138"/>
      <c r="RWE138"/>
      <c r="RWG138"/>
      <c r="RWI138"/>
      <c r="RWK138"/>
      <c r="RWM138"/>
      <c r="RWO138"/>
      <c r="RWQ138"/>
      <c r="RWS138"/>
      <c r="RWU138"/>
      <c r="RWW138"/>
      <c r="RWY138"/>
      <c r="RXA138"/>
      <c r="RXC138"/>
      <c r="RXE138"/>
      <c r="RXG138"/>
      <c r="RXI138"/>
      <c r="RXK138"/>
      <c r="RXM138"/>
      <c r="RXO138"/>
      <c r="RXQ138"/>
      <c r="RXS138"/>
      <c r="RXU138"/>
      <c r="RXW138"/>
      <c r="RXY138"/>
      <c r="RYA138"/>
      <c r="RYC138"/>
      <c r="RYE138"/>
      <c r="RYG138"/>
      <c r="RYI138"/>
      <c r="RYK138"/>
      <c r="RYM138"/>
      <c r="RYO138"/>
      <c r="RYQ138"/>
      <c r="RYS138"/>
      <c r="RYU138"/>
      <c r="RYW138"/>
      <c r="RYY138"/>
      <c r="RZA138"/>
      <c r="RZC138"/>
      <c r="RZE138"/>
      <c r="RZG138"/>
      <c r="RZI138"/>
      <c r="RZK138"/>
      <c r="RZM138"/>
      <c r="RZO138"/>
      <c r="RZQ138"/>
      <c r="RZS138"/>
      <c r="RZU138"/>
      <c r="RZW138"/>
      <c r="RZY138"/>
      <c r="SAA138"/>
      <c r="SAC138"/>
      <c r="SAE138"/>
      <c r="SAG138"/>
      <c r="SAI138"/>
      <c r="SAK138"/>
      <c r="SAM138"/>
      <c r="SAO138"/>
      <c r="SAQ138"/>
      <c r="SAS138"/>
      <c r="SAU138"/>
      <c r="SAW138"/>
      <c r="SAY138"/>
      <c r="SBA138"/>
      <c r="SBC138"/>
      <c r="SBE138"/>
      <c r="SBG138"/>
      <c r="SBI138"/>
      <c r="SBK138"/>
      <c r="SBM138"/>
      <c r="SBO138"/>
      <c r="SBQ138"/>
      <c r="SBS138"/>
      <c r="SBU138"/>
      <c r="SBW138"/>
      <c r="SBY138"/>
      <c r="SCA138"/>
      <c r="SCC138"/>
      <c r="SCE138"/>
      <c r="SCG138"/>
      <c r="SCI138"/>
      <c r="SCK138"/>
      <c r="SCM138"/>
      <c r="SCO138"/>
      <c r="SCQ138"/>
      <c r="SCS138"/>
      <c r="SCU138"/>
      <c r="SCW138"/>
      <c r="SCY138"/>
      <c r="SDA138"/>
      <c r="SDC138"/>
      <c r="SDE138"/>
      <c r="SDG138"/>
      <c r="SDI138"/>
      <c r="SDK138"/>
      <c r="SDM138"/>
      <c r="SDO138"/>
      <c r="SDQ138"/>
      <c r="SDS138"/>
      <c r="SDU138"/>
      <c r="SDW138"/>
      <c r="SDY138"/>
      <c r="SEA138"/>
      <c r="SEC138"/>
      <c r="SEE138"/>
      <c r="SEG138"/>
      <c r="SEI138"/>
      <c r="SEK138"/>
      <c r="SEM138"/>
      <c r="SEO138"/>
      <c r="SEQ138"/>
      <c r="SES138"/>
      <c r="SEU138"/>
      <c r="SEW138"/>
      <c r="SEY138"/>
      <c r="SFA138"/>
      <c r="SFC138"/>
      <c r="SFE138"/>
      <c r="SFG138"/>
      <c r="SFI138"/>
      <c r="SFK138"/>
      <c r="SFM138"/>
      <c r="SFO138"/>
      <c r="SFQ138"/>
      <c r="SFS138"/>
      <c r="SFU138"/>
      <c r="SFW138"/>
      <c r="SFY138"/>
      <c r="SGA138"/>
      <c r="SGC138"/>
      <c r="SGE138"/>
      <c r="SGG138"/>
      <c r="SGI138"/>
      <c r="SGK138"/>
      <c r="SGM138"/>
      <c r="SGO138"/>
      <c r="SGQ138"/>
      <c r="SGS138"/>
      <c r="SGU138"/>
      <c r="SGW138"/>
      <c r="SGY138"/>
      <c r="SHA138"/>
      <c r="SHC138"/>
      <c r="SHE138"/>
      <c r="SHG138"/>
      <c r="SHI138"/>
      <c r="SHK138"/>
      <c r="SHM138"/>
      <c r="SHO138"/>
      <c r="SHQ138"/>
      <c r="SHS138"/>
      <c r="SHU138"/>
      <c r="SHW138"/>
      <c r="SHY138"/>
      <c r="SIA138"/>
      <c r="SIC138"/>
      <c r="SIE138"/>
      <c r="SIG138"/>
      <c r="SII138"/>
      <c r="SIK138"/>
      <c r="SIM138"/>
      <c r="SIO138"/>
      <c r="SIQ138"/>
      <c r="SIS138"/>
      <c r="SIU138"/>
      <c r="SIW138"/>
      <c r="SIY138"/>
      <c r="SJA138"/>
      <c r="SJC138"/>
      <c r="SJE138"/>
      <c r="SJG138"/>
      <c r="SJI138"/>
      <c r="SJK138"/>
      <c r="SJM138"/>
      <c r="SJO138"/>
      <c r="SJQ138"/>
      <c r="SJS138"/>
      <c r="SJU138"/>
      <c r="SJW138"/>
      <c r="SJY138"/>
      <c r="SKA138"/>
      <c r="SKC138"/>
      <c r="SKE138"/>
      <c r="SKG138"/>
      <c r="SKI138"/>
      <c r="SKK138"/>
      <c r="SKM138"/>
      <c r="SKO138"/>
      <c r="SKQ138"/>
      <c r="SKS138"/>
      <c r="SKU138"/>
      <c r="SKW138"/>
      <c r="SKY138"/>
      <c r="SLA138"/>
      <c r="SLC138"/>
      <c r="SLE138"/>
      <c r="SLG138"/>
      <c r="SLI138"/>
      <c r="SLK138"/>
      <c r="SLM138"/>
      <c r="SLO138"/>
      <c r="SLQ138"/>
      <c r="SLS138"/>
      <c r="SLU138"/>
      <c r="SLW138"/>
      <c r="SLY138"/>
      <c r="SMA138"/>
      <c r="SMC138"/>
      <c r="SME138"/>
      <c r="SMG138"/>
      <c r="SMI138"/>
      <c r="SMK138"/>
      <c r="SMM138"/>
      <c r="SMO138"/>
      <c r="SMQ138"/>
      <c r="SMS138"/>
      <c r="SMU138"/>
      <c r="SMW138"/>
      <c r="SMY138"/>
      <c r="SNA138"/>
      <c r="SNC138"/>
      <c r="SNE138"/>
      <c r="SNG138"/>
      <c r="SNI138"/>
      <c r="SNK138"/>
      <c r="SNM138"/>
      <c r="SNO138"/>
      <c r="SNQ138"/>
      <c r="SNS138"/>
      <c r="SNU138"/>
      <c r="SNW138"/>
      <c r="SNY138"/>
      <c r="SOA138"/>
      <c r="SOC138"/>
      <c r="SOE138"/>
      <c r="SOG138"/>
      <c r="SOI138"/>
      <c r="SOK138"/>
      <c r="SOM138"/>
      <c r="SOO138"/>
      <c r="SOQ138"/>
      <c r="SOS138"/>
      <c r="SOU138"/>
      <c r="SOW138"/>
      <c r="SOY138"/>
      <c r="SPA138"/>
      <c r="SPC138"/>
      <c r="SPE138"/>
      <c r="SPG138"/>
      <c r="SPI138"/>
      <c r="SPK138"/>
      <c r="SPM138"/>
      <c r="SPO138"/>
      <c r="SPQ138"/>
      <c r="SPS138"/>
      <c r="SPU138"/>
      <c r="SPW138"/>
      <c r="SPY138"/>
      <c r="SQA138"/>
      <c r="SQC138"/>
      <c r="SQE138"/>
      <c r="SQG138"/>
      <c r="SQI138"/>
      <c r="SQK138"/>
      <c r="SQM138"/>
      <c r="SQO138"/>
      <c r="SQQ138"/>
      <c r="SQS138"/>
      <c r="SQU138"/>
      <c r="SQW138"/>
      <c r="SQY138"/>
      <c r="SRA138"/>
      <c r="SRC138"/>
      <c r="SRE138"/>
      <c r="SRG138"/>
      <c r="SRI138"/>
      <c r="SRK138"/>
      <c r="SRM138"/>
      <c r="SRO138"/>
      <c r="SRQ138"/>
      <c r="SRS138"/>
      <c r="SRU138"/>
      <c r="SRW138"/>
      <c r="SRY138"/>
      <c r="SSA138"/>
      <c r="SSC138"/>
      <c r="SSE138"/>
      <c r="SSG138"/>
      <c r="SSI138"/>
      <c r="SSK138"/>
      <c r="SSM138"/>
      <c r="SSO138"/>
      <c r="SSQ138"/>
      <c r="SSS138"/>
      <c r="SSU138"/>
      <c r="SSW138"/>
      <c r="SSY138"/>
      <c r="STA138"/>
      <c r="STC138"/>
      <c r="STE138"/>
      <c r="STG138"/>
      <c r="STI138"/>
      <c r="STK138"/>
      <c r="STM138"/>
      <c r="STO138"/>
      <c r="STQ138"/>
      <c r="STS138"/>
      <c r="STU138"/>
      <c r="STW138"/>
      <c r="STY138"/>
      <c r="SUA138"/>
      <c r="SUC138"/>
      <c r="SUE138"/>
      <c r="SUG138"/>
      <c r="SUI138"/>
      <c r="SUK138"/>
      <c r="SUM138"/>
      <c r="SUO138"/>
      <c r="SUQ138"/>
      <c r="SUS138"/>
      <c r="SUU138"/>
      <c r="SUW138"/>
      <c r="SUY138"/>
      <c r="SVA138"/>
      <c r="SVC138"/>
      <c r="SVE138"/>
      <c r="SVG138"/>
      <c r="SVI138"/>
      <c r="SVK138"/>
      <c r="SVM138"/>
      <c r="SVO138"/>
      <c r="SVQ138"/>
      <c r="SVS138"/>
      <c r="SVU138"/>
      <c r="SVW138"/>
      <c r="SVY138"/>
      <c r="SWA138"/>
      <c r="SWC138"/>
      <c r="SWE138"/>
      <c r="SWG138"/>
      <c r="SWI138"/>
      <c r="SWK138"/>
      <c r="SWM138"/>
      <c r="SWO138"/>
      <c r="SWQ138"/>
      <c r="SWS138"/>
      <c r="SWU138"/>
      <c r="SWW138"/>
      <c r="SWY138"/>
      <c r="SXA138"/>
      <c r="SXC138"/>
      <c r="SXE138"/>
      <c r="SXG138"/>
      <c r="SXI138"/>
      <c r="SXK138"/>
      <c r="SXM138"/>
      <c r="SXO138"/>
      <c r="SXQ138"/>
      <c r="SXS138"/>
      <c r="SXU138"/>
      <c r="SXW138"/>
      <c r="SXY138"/>
      <c r="SYA138"/>
      <c r="SYC138"/>
      <c r="SYE138"/>
      <c r="SYG138"/>
      <c r="SYI138"/>
      <c r="SYK138"/>
      <c r="SYM138"/>
      <c r="SYO138"/>
      <c r="SYQ138"/>
      <c r="SYS138"/>
      <c r="SYU138"/>
      <c r="SYW138"/>
      <c r="SYY138"/>
      <c r="SZA138"/>
      <c r="SZC138"/>
      <c r="SZE138"/>
      <c r="SZG138"/>
      <c r="SZI138"/>
      <c r="SZK138"/>
      <c r="SZM138"/>
      <c r="SZO138"/>
      <c r="SZQ138"/>
      <c r="SZS138"/>
      <c r="SZU138"/>
      <c r="SZW138"/>
      <c r="SZY138"/>
      <c r="TAA138"/>
      <c r="TAC138"/>
      <c r="TAE138"/>
      <c r="TAG138"/>
      <c r="TAI138"/>
      <c r="TAK138"/>
      <c r="TAM138"/>
      <c r="TAO138"/>
      <c r="TAQ138"/>
      <c r="TAS138"/>
      <c r="TAU138"/>
      <c r="TAW138"/>
      <c r="TAY138"/>
      <c r="TBA138"/>
      <c r="TBC138"/>
      <c r="TBE138"/>
      <c r="TBG138"/>
      <c r="TBI138"/>
      <c r="TBK138"/>
      <c r="TBM138"/>
      <c r="TBO138"/>
      <c r="TBQ138"/>
      <c r="TBS138"/>
      <c r="TBU138"/>
      <c r="TBW138"/>
      <c r="TBY138"/>
      <c r="TCA138"/>
      <c r="TCC138"/>
      <c r="TCE138"/>
      <c r="TCG138"/>
      <c r="TCI138"/>
      <c r="TCK138"/>
      <c r="TCM138"/>
      <c r="TCO138"/>
      <c r="TCQ138"/>
      <c r="TCS138"/>
      <c r="TCU138"/>
      <c r="TCW138"/>
      <c r="TCY138"/>
      <c r="TDA138"/>
      <c r="TDC138"/>
      <c r="TDE138"/>
      <c r="TDG138"/>
      <c r="TDI138"/>
      <c r="TDK138"/>
      <c r="TDM138"/>
      <c r="TDO138"/>
      <c r="TDQ138"/>
      <c r="TDS138"/>
      <c r="TDU138"/>
      <c r="TDW138"/>
      <c r="TDY138"/>
      <c r="TEA138"/>
      <c r="TEC138"/>
      <c r="TEE138"/>
      <c r="TEG138"/>
      <c r="TEI138"/>
      <c r="TEK138"/>
      <c r="TEM138"/>
      <c r="TEO138"/>
      <c r="TEQ138"/>
      <c r="TES138"/>
      <c r="TEU138"/>
      <c r="TEW138"/>
      <c r="TEY138"/>
      <c r="TFA138"/>
      <c r="TFC138"/>
      <c r="TFE138"/>
      <c r="TFG138"/>
      <c r="TFI138"/>
      <c r="TFK138"/>
      <c r="TFM138"/>
      <c r="TFO138"/>
      <c r="TFQ138"/>
      <c r="TFS138"/>
      <c r="TFU138"/>
      <c r="TFW138"/>
      <c r="TFY138"/>
      <c r="TGA138"/>
      <c r="TGC138"/>
      <c r="TGE138"/>
      <c r="TGG138"/>
      <c r="TGI138"/>
      <c r="TGK138"/>
      <c r="TGM138"/>
      <c r="TGO138"/>
      <c r="TGQ138"/>
      <c r="TGS138"/>
      <c r="TGU138"/>
      <c r="TGW138"/>
      <c r="TGY138"/>
      <c r="THA138"/>
      <c r="THC138"/>
      <c r="THE138"/>
      <c r="THG138"/>
      <c r="THI138"/>
      <c r="THK138"/>
      <c r="THM138"/>
      <c r="THO138"/>
      <c r="THQ138"/>
      <c r="THS138"/>
      <c r="THU138"/>
      <c r="THW138"/>
      <c r="THY138"/>
      <c r="TIA138"/>
      <c r="TIC138"/>
      <c r="TIE138"/>
      <c r="TIG138"/>
      <c r="TII138"/>
      <c r="TIK138"/>
      <c r="TIM138"/>
      <c r="TIO138"/>
      <c r="TIQ138"/>
      <c r="TIS138"/>
      <c r="TIU138"/>
      <c r="TIW138"/>
      <c r="TIY138"/>
      <c r="TJA138"/>
      <c r="TJC138"/>
      <c r="TJE138"/>
      <c r="TJG138"/>
      <c r="TJI138"/>
      <c r="TJK138"/>
      <c r="TJM138"/>
      <c r="TJO138"/>
      <c r="TJQ138"/>
      <c r="TJS138"/>
      <c r="TJU138"/>
      <c r="TJW138"/>
      <c r="TJY138"/>
      <c r="TKA138"/>
      <c r="TKC138"/>
      <c r="TKE138"/>
      <c r="TKG138"/>
      <c r="TKI138"/>
      <c r="TKK138"/>
      <c r="TKM138"/>
      <c r="TKO138"/>
      <c r="TKQ138"/>
      <c r="TKS138"/>
      <c r="TKU138"/>
      <c r="TKW138"/>
      <c r="TKY138"/>
      <c r="TLA138"/>
      <c r="TLC138"/>
      <c r="TLE138"/>
      <c r="TLG138"/>
      <c r="TLI138"/>
      <c r="TLK138"/>
      <c r="TLM138"/>
      <c r="TLO138"/>
      <c r="TLQ138"/>
      <c r="TLS138"/>
      <c r="TLU138"/>
      <c r="TLW138"/>
      <c r="TLY138"/>
      <c r="TMA138"/>
      <c r="TMC138"/>
      <c r="TME138"/>
      <c r="TMG138"/>
      <c r="TMI138"/>
      <c r="TMK138"/>
      <c r="TMM138"/>
      <c r="TMO138"/>
      <c r="TMQ138"/>
      <c r="TMS138"/>
      <c r="TMU138"/>
      <c r="TMW138"/>
      <c r="TMY138"/>
      <c r="TNA138"/>
      <c r="TNC138"/>
      <c r="TNE138"/>
      <c r="TNG138"/>
      <c r="TNI138"/>
      <c r="TNK138"/>
      <c r="TNM138"/>
      <c r="TNO138"/>
      <c r="TNQ138"/>
      <c r="TNS138"/>
      <c r="TNU138"/>
      <c r="TNW138"/>
      <c r="TNY138"/>
      <c r="TOA138"/>
      <c r="TOC138"/>
      <c r="TOE138"/>
      <c r="TOG138"/>
      <c r="TOI138"/>
      <c r="TOK138"/>
      <c r="TOM138"/>
      <c r="TOO138"/>
      <c r="TOQ138"/>
      <c r="TOS138"/>
      <c r="TOU138"/>
      <c r="TOW138"/>
      <c r="TOY138"/>
      <c r="TPA138"/>
      <c r="TPC138"/>
      <c r="TPE138"/>
      <c r="TPG138"/>
      <c r="TPI138"/>
      <c r="TPK138"/>
      <c r="TPM138"/>
      <c r="TPO138"/>
      <c r="TPQ138"/>
      <c r="TPS138"/>
      <c r="TPU138"/>
      <c r="TPW138"/>
      <c r="TPY138"/>
      <c r="TQA138"/>
      <c r="TQC138"/>
      <c r="TQE138"/>
      <c r="TQG138"/>
      <c r="TQI138"/>
      <c r="TQK138"/>
      <c r="TQM138"/>
      <c r="TQO138"/>
      <c r="TQQ138"/>
      <c r="TQS138"/>
      <c r="TQU138"/>
      <c r="TQW138"/>
      <c r="TQY138"/>
      <c r="TRA138"/>
      <c r="TRC138"/>
      <c r="TRE138"/>
      <c r="TRG138"/>
      <c r="TRI138"/>
      <c r="TRK138"/>
      <c r="TRM138"/>
      <c r="TRO138"/>
      <c r="TRQ138"/>
      <c r="TRS138"/>
      <c r="TRU138"/>
      <c r="TRW138"/>
      <c r="TRY138"/>
      <c r="TSA138"/>
      <c r="TSC138"/>
      <c r="TSE138"/>
      <c r="TSG138"/>
      <c r="TSI138"/>
      <c r="TSK138"/>
      <c r="TSM138"/>
      <c r="TSO138"/>
      <c r="TSQ138"/>
      <c r="TSS138"/>
      <c r="TSU138"/>
      <c r="TSW138"/>
      <c r="TSY138"/>
      <c r="TTA138"/>
      <c r="TTC138"/>
      <c r="TTE138"/>
      <c r="TTG138"/>
      <c r="TTI138"/>
      <c r="TTK138"/>
      <c r="TTM138"/>
      <c r="TTO138"/>
      <c r="TTQ138"/>
      <c r="TTS138"/>
      <c r="TTU138"/>
      <c r="TTW138"/>
      <c r="TTY138"/>
      <c r="TUA138"/>
      <c r="TUC138"/>
      <c r="TUE138"/>
      <c r="TUG138"/>
      <c r="TUI138"/>
      <c r="TUK138"/>
      <c r="TUM138"/>
      <c r="TUO138"/>
      <c r="TUQ138"/>
      <c r="TUS138"/>
      <c r="TUU138"/>
      <c r="TUW138"/>
      <c r="TUY138"/>
      <c r="TVA138"/>
      <c r="TVC138"/>
      <c r="TVE138"/>
      <c r="TVG138"/>
      <c r="TVI138"/>
      <c r="TVK138"/>
      <c r="TVM138"/>
      <c r="TVO138"/>
      <c r="TVQ138"/>
      <c r="TVS138"/>
      <c r="TVU138"/>
      <c r="TVW138"/>
      <c r="TVY138"/>
      <c r="TWA138"/>
      <c r="TWC138"/>
      <c r="TWE138"/>
      <c r="TWG138"/>
      <c r="TWI138"/>
      <c r="TWK138"/>
      <c r="TWM138"/>
      <c r="TWO138"/>
      <c r="TWQ138"/>
      <c r="TWS138"/>
      <c r="TWU138"/>
      <c r="TWW138"/>
      <c r="TWY138"/>
      <c r="TXA138"/>
      <c r="TXC138"/>
      <c r="TXE138"/>
      <c r="TXG138"/>
      <c r="TXI138"/>
      <c r="TXK138"/>
      <c r="TXM138"/>
      <c r="TXO138"/>
      <c r="TXQ138"/>
      <c r="TXS138"/>
      <c r="TXU138"/>
      <c r="TXW138"/>
      <c r="TXY138"/>
      <c r="TYA138"/>
      <c r="TYC138"/>
      <c r="TYE138"/>
      <c r="TYG138"/>
      <c r="TYI138"/>
      <c r="TYK138"/>
      <c r="TYM138"/>
      <c r="TYO138"/>
      <c r="TYQ138"/>
      <c r="TYS138"/>
      <c r="TYU138"/>
      <c r="TYW138"/>
      <c r="TYY138"/>
      <c r="TZA138"/>
      <c r="TZC138"/>
      <c r="TZE138"/>
      <c r="TZG138"/>
      <c r="TZI138"/>
      <c r="TZK138"/>
      <c r="TZM138"/>
      <c r="TZO138"/>
      <c r="TZQ138"/>
      <c r="TZS138"/>
      <c r="TZU138"/>
      <c r="TZW138"/>
      <c r="TZY138"/>
      <c r="UAA138"/>
      <c r="UAC138"/>
      <c r="UAE138"/>
      <c r="UAG138"/>
      <c r="UAI138"/>
      <c r="UAK138"/>
      <c r="UAM138"/>
      <c r="UAO138"/>
      <c r="UAQ138"/>
      <c r="UAS138"/>
      <c r="UAU138"/>
      <c r="UAW138"/>
      <c r="UAY138"/>
      <c r="UBA138"/>
      <c r="UBC138"/>
      <c r="UBE138"/>
      <c r="UBG138"/>
      <c r="UBI138"/>
      <c r="UBK138"/>
      <c r="UBM138"/>
      <c r="UBO138"/>
      <c r="UBQ138"/>
      <c r="UBS138"/>
      <c r="UBU138"/>
      <c r="UBW138"/>
      <c r="UBY138"/>
      <c r="UCA138"/>
      <c r="UCC138"/>
      <c r="UCE138"/>
      <c r="UCG138"/>
      <c r="UCI138"/>
      <c r="UCK138"/>
      <c r="UCM138"/>
      <c r="UCO138"/>
      <c r="UCQ138"/>
      <c r="UCS138"/>
      <c r="UCU138"/>
      <c r="UCW138"/>
      <c r="UCY138"/>
      <c r="UDA138"/>
      <c r="UDC138"/>
      <c r="UDE138"/>
      <c r="UDG138"/>
      <c r="UDI138"/>
      <c r="UDK138"/>
      <c r="UDM138"/>
      <c r="UDO138"/>
      <c r="UDQ138"/>
      <c r="UDS138"/>
      <c r="UDU138"/>
      <c r="UDW138"/>
      <c r="UDY138"/>
      <c r="UEA138"/>
      <c r="UEC138"/>
      <c r="UEE138"/>
      <c r="UEG138"/>
      <c r="UEI138"/>
      <c r="UEK138"/>
      <c r="UEM138"/>
      <c r="UEO138"/>
      <c r="UEQ138"/>
      <c r="UES138"/>
      <c r="UEU138"/>
      <c r="UEW138"/>
      <c r="UEY138"/>
      <c r="UFA138"/>
      <c r="UFC138"/>
      <c r="UFE138"/>
      <c r="UFG138"/>
      <c r="UFI138"/>
      <c r="UFK138"/>
      <c r="UFM138"/>
      <c r="UFO138"/>
      <c r="UFQ138"/>
      <c r="UFS138"/>
      <c r="UFU138"/>
      <c r="UFW138"/>
      <c r="UFY138"/>
      <c r="UGA138"/>
      <c r="UGC138"/>
      <c r="UGE138"/>
      <c r="UGG138"/>
      <c r="UGI138"/>
      <c r="UGK138"/>
      <c r="UGM138"/>
      <c r="UGO138"/>
      <c r="UGQ138"/>
      <c r="UGS138"/>
      <c r="UGU138"/>
      <c r="UGW138"/>
      <c r="UGY138"/>
      <c r="UHA138"/>
      <c r="UHC138"/>
      <c r="UHE138"/>
      <c r="UHG138"/>
      <c r="UHI138"/>
      <c r="UHK138"/>
      <c r="UHM138"/>
      <c r="UHO138"/>
      <c r="UHQ138"/>
      <c r="UHS138"/>
      <c r="UHU138"/>
      <c r="UHW138"/>
      <c r="UHY138"/>
      <c r="UIA138"/>
      <c r="UIC138"/>
      <c r="UIE138"/>
      <c r="UIG138"/>
      <c r="UII138"/>
      <c r="UIK138"/>
      <c r="UIM138"/>
      <c r="UIO138"/>
      <c r="UIQ138"/>
      <c r="UIS138"/>
      <c r="UIU138"/>
      <c r="UIW138"/>
      <c r="UIY138"/>
      <c r="UJA138"/>
      <c r="UJC138"/>
      <c r="UJE138"/>
      <c r="UJG138"/>
      <c r="UJI138"/>
      <c r="UJK138"/>
      <c r="UJM138"/>
      <c r="UJO138"/>
      <c r="UJQ138"/>
      <c r="UJS138"/>
      <c r="UJU138"/>
      <c r="UJW138"/>
      <c r="UJY138"/>
      <c r="UKA138"/>
      <c r="UKC138"/>
      <c r="UKE138"/>
      <c r="UKG138"/>
      <c r="UKI138"/>
      <c r="UKK138"/>
      <c r="UKM138"/>
      <c r="UKO138"/>
      <c r="UKQ138"/>
      <c r="UKS138"/>
      <c r="UKU138"/>
      <c r="UKW138"/>
      <c r="UKY138"/>
      <c r="ULA138"/>
      <c r="ULC138"/>
      <c r="ULE138"/>
      <c r="ULG138"/>
      <c r="ULI138"/>
      <c r="ULK138"/>
      <c r="ULM138"/>
      <c r="ULO138"/>
      <c r="ULQ138"/>
      <c r="ULS138"/>
      <c r="ULU138"/>
      <c r="ULW138"/>
      <c r="ULY138"/>
      <c r="UMA138"/>
      <c r="UMC138"/>
      <c r="UME138"/>
      <c r="UMG138"/>
      <c r="UMI138"/>
      <c r="UMK138"/>
      <c r="UMM138"/>
      <c r="UMO138"/>
      <c r="UMQ138"/>
      <c r="UMS138"/>
      <c r="UMU138"/>
      <c r="UMW138"/>
      <c r="UMY138"/>
      <c r="UNA138"/>
      <c r="UNC138"/>
      <c r="UNE138"/>
      <c r="UNG138"/>
      <c r="UNI138"/>
      <c r="UNK138"/>
      <c r="UNM138"/>
      <c r="UNO138"/>
      <c r="UNQ138"/>
      <c r="UNS138"/>
      <c r="UNU138"/>
      <c r="UNW138"/>
      <c r="UNY138"/>
      <c r="UOA138"/>
      <c r="UOC138"/>
      <c r="UOE138"/>
      <c r="UOG138"/>
      <c r="UOI138"/>
      <c r="UOK138"/>
      <c r="UOM138"/>
      <c r="UOO138"/>
      <c r="UOQ138"/>
      <c r="UOS138"/>
      <c r="UOU138"/>
      <c r="UOW138"/>
      <c r="UOY138"/>
      <c r="UPA138"/>
      <c r="UPC138"/>
      <c r="UPE138"/>
      <c r="UPG138"/>
      <c r="UPI138"/>
      <c r="UPK138"/>
      <c r="UPM138"/>
      <c r="UPO138"/>
      <c r="UPQ138"/>
      <c r="UPS138"/>
      <c r="UPU138"/>
      <c r="UPW138"/>
      <c r="UPY138"/>
      <c r="UQA138"/>
      <c r="UQC138"/>
      <c r="UQE138"/>
      <c r="UQG138"/>
      <c r="UQI138"/>
      <c r="UQK138"/>
      <c r="UQM138"/>
      <c r="UQO138"/>
      <c r="UQQ138"/>
      <c r="UQS138"/>
      <c r="UQU138"/>
      <c r="UQW138"/>
      <c r="UQY138"/>
      <c r="URA138"/>
      <c r="URC138"/>
      <c r="URE138"/>
      <c r="URG138"/>
      <c r="URI138"/>
      <c r="URK138"/>
      <c r="URM138"/>
      <c r="URO138"/>
      <c r="URQ138"/>
      <c r="URS138"/>
      <c r="URU138"/>
      <c r="URW138"/>
      <c r="URY138"/>
      <c r="USA138"/>
      <c r="USC138"/>
      <c r="USE138"/>
      <c r="USG138"/>
      <c r="USI138"/>
      <c r="USK138"/>
      <c r="USM138"/>
      <c r="USO138"/>
      <c r="USQ138"/>
      <c r="USS138"/>
      <c r="USU138"/>
      <c r="USW138"/>
      <c r="USY138"/>
      <c r="UTA138"/>
      <c r="UTC138"/>
      <c r="UTE138"/>
      <c r="UTG138"/>
      <c r="UTI138"/>
      <c r="UTK138"/>
      <c r="UTM138"/>
      <c r="UTO138"/>
      <c r="UTQ138"/>
      <c r="UTS138"/>
      <c r="UTU138"/>
      <c r="UTW138"/>
      <c r="UTY138"/>
      <c r="UUA138"/>
      <c r="UUC138"/>
      <c r="UUE138"/>
      <c r="UUG138"/>
      <c r="UUI138"/>
      <c r="UUK138"/>
      <c r="UUM138"/>
      <c r="UUO138"/>
      <c r="UUQ138"/>
      <c r="UUS138"/>
      <c r="UUU138"/>
      <c r="UUW138"/>
      <c r="UUY138"/>
      <c r="UVA138"/>
      <c r="UVC138"/>
      <c r="UVE138"/>
      <c r="UVG138"/>
      <c r="UVI138"/>
      <c r="UVK138"/>
      <c r="UVM138"/>
      <c r="UVO138"/>
      <c r="UVQ138"/>
      <c r="UVS138"/>
      <c r="UVU138"/>
      <c r="UVW138"/>
      <c r="UVY138"/>
      <c r="UWA138"/>
      <c r="UWC138"/>
      <c r="UWE138"/>
      <c r="UWG138"/>
      <c r="UWI138"/>
      <c r="UWK138"/>
      <c r="UWM138"/>
      <c r="UWO138"/>
      <c r="UWQ138"/>
      <c r="UWS138"/>
      <c r="UWU138"/>
      <c r="UWW138"/>
      <c r="UWY138"/>
      <c r="UXA138"/>
      <c r="UXC138"/>
      <c r="UXE138"/>
      <c r="UXG138"/>
      <c r="UXI138"/>
      <c r="UXK138"/>
      <c r="UXM138"/>
      <c r="UXO138"/>
      <c r="UXQ138"/>
      <c r="UXS138"/>
      <c r="UXU138"/>
      <c r="UXW138"/>
      <c r="UXY138"/>
      <c r="UYA138"/>
      <c r="UYC138"/>
      <c r="UYE138"/>
      <c r="UYG138"/>
      <c r="UYI138"/>
      <c r="UYK138"/>
      <c r="UYM138"/>
      <c r="UYO138"/>
      <c r="UYQ138"/>
      <c r="UYS138"/>
      <c r="UYU138"/>
      <c r="UYW138"/>
      <c r="UYY138"/>
      <c r="UZA138"/>
      <c r="UZC138"/>
      <c r="UZE138"/>
      <c r="UZG138"/>
      <c r="UZI138"/>
      <c r="UZK138"/>
      <c r="UZM138"/>
      <c r="UZO138"/>
      <c r="UZQ138"/>
      <c r="UZS138"/>
      <c r="UZU138"/>
      <c r="UZW138"/>
      <c r="UZY138"/>
      <c r="VAA138"/>
      <c r="VAC138"/>
      <c r="VAE138"/>
      <c r="VAG138"/>
      <c r="VAI138"/>
      <c r="VAK138"/>
      <c r="VAM138"/>
      <c r="VAO138"/>
      <c r="VAQ138"/>
      <c r="VAS138"/>
      <c r="VAU138"/>
      <c r="VAW138"/>
      <c r="VAY138"/>
      <c r="VBA138"/>
      <c r="VBC138"/>
      <c r="VBE138"/>
      <c r="VBG138"/>
      <c r="VBI138"/>
      <c r="VBK138"/>
      <c r="VBM138"/>
      <c r="VBO138"/>
      <c r="VBQ138"/>
      <c r="VBS138"/>
      <c r="VBU138"/>
      <c r="VBW138"/>
      <c r="VBY138"/>
      <c r="VCA138"/>
      <c r="VCC138"/>
      <c r="VCE138"/>
      <c r="VCG138"/>
      <c r="VCI138"/>
      <c r="VCK138"/>
      <c r="VCM138"/>
      <c r="VCO138"/>
      <c r="VCQ138"/>
      <c r="VCS138"/>
      <c r="VCU138"/>
      <c r="VCW138"/>
      <c r="VCY138"/>
      <c r="VDA138"/>
      <c r="VDC138"/>
      <c r="VDE138"/>
      <c r="VDG138"/>
      <c r="VDI138"/>
      <c r="VDK138"/>
      <c r="VDM138"/>
      <c r="VDO138"/>
      <c r="VDQ138"/>
      <c r="VDS138"/>
      <c r="VDU138"/>
      <c r="VDW138"/>
      <c r="VDY138"/>
      <c r="VEA138"/>
      <c r="VEC138"/>
      <c r="VEE138"/>
      <c r="VEG138"/>
      <c r="VEI138"/>
      <c r="VEK138"/>
      <c r="VEM138"/>
      <c r="VEO138"/>
      <c r="VEQ138"/>
      <c r="VES138"/>
      <c r="VEU138"/>
      <c r="VEW138"/>
      <c r="VEY138"/>
      <c r="VFA138"/>
      <c r="VFC138"/>
      <c r="VFE138"/>
      <c r="VFG138"/>
      <c r="VFI138"/>
      <c r="VFK138"/>
      <c r="VFM138"/>
      <c r="VFO138"/>
      <c r="VFQ138"/>
      <c r="VFS138"/>
      <c r="VFU138"/>
      <c r="VFW138"/>
      <c r="VFY138"/>
      <c r="VGA138"/>
      <c r="VGC138"/>
      <c r="VGE138"/>
      <c r="VGG138"/>
      <c r="VGI138"/>
      <c r="VGK138"/>
      <c r="VGM138"/>
      <c r="VGO138"/>
      <c r="VGQ138"/>
      <c r="VGS138"/>
      <c r="VGU138"/>
      <c r="VGW138"/>
      <c r="VGY138"/>
      <c r="VHA138"/>
      <c r="VHC138"/>
      <c r="VHE138"/>
      <c r="VHG138"/>
      <c r="VHI138"/>
      <c r="VHK138"/>
      <c r="VHM138"/>
      <c r="VHO138"/>
      <c r="VHQ138"/>
      <c r="VHS138"/>
      <c r="VHU138"/>
      <c r="VHW138"/>
      <c r="VHY138"/>
      <c r="VIA138"/>
      <c r="VIC138"/>
      <c r="VIE138"/>
      <c r="VIG138"/>
      <c r="VII138"/>
      <c r="VIK138"/>
      <c r="VIM138"/>
      <c r="VIO138"/>
      <c r="VIQ138"/>
      <c r="VIS138"/>
      <c r="VIU138"/>
      <c r="VIW138"/>
      <c r="VIY138"/>
      <c r="VJA138"/>
      <c r="VJC138"/>
      <c r="VJE138"/>
      <c r="VJG138"/>
      <c r="VJI138"/>
      <c r="VJK138"/>
      <c r="VJM138"/>
      <c r="VJO138"/>
      <c r="VJQ138"/>
      <c r="VJS138"/>
      <c r="VJU138"/>
      <c r="VJW138"/>
      <c r="VJY138"/>
      <c r="VKA138"/>
      <c r="VKC138"/>
      <c r="VKE138"/>
      <c r="VKG138"/>
      <c r="VKI138"/>
      <c r="VKK138"/>
      <c r="VKM138"/>
      <c r="VKO138"/>
      <c r="VKQ138"/>
      <c r="VKS138"/>
      <c r="VKU138"/>
      <c r="VKW138"/>
      <c r="VKY138"/>
      <c r="VLA138"/>
      <c r="VLC138"/>
      <c r="VLE138"/>
      <c r="VLG138"/>
      <c r="VLI138"/>
      <c r="VLK138"/>
      <c r="VLM138"/>
      <c r="VLO138"/>
      <c r="VLQ138"/>
      <c r="VLS138"/>
      <c r="VLU138"/>
      <c r="VLW138"/>
      <c r="VLY138"/>
      <c r="VMA138"/>
      <c r="VMC138"/>
      <c r="VME138"/>
      <c r="VMG138"/>
      <c r="VMI138"/>
      <c r="VMK138"/>
      <c r="VMM138"/>
      <c r="VMO138"/>
      <c r="VMQ138"/>
      <c r="VMS138"/>
      <c r="VMU138"/>
      <c r="VMW138"/>
      <c r="VMY138"/>
      <c r="VNA138"/>
      <c r="VNC138"/>
      <c r="VNE138"/>
      <c r="VNG138"/>
      <c r="VNI138"/>
      <c r="VNK138"/>
      <c r="VNM138"/>
      <c r="VNO138"/>
      <c r="VNQ138"/>
      <c r="VNS138"/>
      <c r="VNU138"/>
      <c r="VNW138"/>
      <c r="VNY138"/>
      <c r="VOA138"/>
      <c r="VOC138"/>
      <c r="VOE138"/>
      <c r="VOG138"/>
      <c r="VOI138"/>
      <c r="VOK138"/>
      <c r="VOM138"/>
      <c r="VOO138"/>
      <c r="VOQ138"/>
      <c r="VOS138"/>
      <c r="VOU138"/>
      <c r="VOW138"/>
      <c r="VOY138"/>
      <c r="VPA138"/>
      <c r="VPC138"/>
      <c r="VPE138"/>
      <c r="VPG138"/>
      <c r="VPI138"/>
      <c r="VPK138"/>
      <c r="VPM138"/>
      <c r="VPO138"/>
      <c r="VPQ138"/>
      <c r="VPS138"/>
      <c r="VPU138"/>
      <c r="VPW138"/>
      <c r="VPY138"/>
      <c r="VQA138"/>
      <c r="VQC138"/>
      <c r="VQE138"/>
      <c r="VQG138"/>
      <c r="VQI138"/>
      <c r="VQK138"/>
      <c r="VQM138"/>
      <c r="VQO138"/>
      <c r="VQQ138"/>
      <c r="VQS138"/>
      <c r="VQU138"/>
      <c r="VQW138"/>
      <c r="VQY138"/>
      <c r="VRA138"/>
      <c r="VRC138"/>
      <c r="VRE138"/>
      <c r="VRG138"/>
      <c r="VRI138"/>
      <c r="VRK138"/>
      <c r="VRM138"/>
      <c r="VRO138"/>
      <c r="VRQ138"/>
      <c r="VRS138"/>
      <c r="VRU138"/>
      <c r="VRW138"/>
      <c r="VRY138"/>
      <c r="VSA138"/>
      <c r="VSC138"/>
      <c r="VSE138"/>
      <c r="VSG138"/>
      <c r="VSI138"/>
      <c r="VSK138"/>
      <c r="VSM138"/>
      <c r="VSO138"/>
      <c r="VSQ138"/>
      <c r="VSS138"/>
      <c r="VSU138"/>
      <c r="VSW138"/>
      <c r="VSY138"/>
      <c r="VTA138"/>
      <c r="VTC138"/>
      <c r="VTE138"/>
      <c r="VTG138"/>
      <c r="VTI138"/>
      <c r="VTK138"/>
      <c r="VTM138"/>
      <c r="VTO138"/>
      <c r="VTQ138"/>
      <c r="VTS138"/>
      <c r="VTU138"/>
      <c r="VTW138"/>
      <c r="VTY138"/>
      <c r="VUA138"/>
      <c r="VUC138"/>
      <c r="VUE138"/>
      <c r="VUG138"/>
      <c r="VUI138"/>
      <c r="VUK138"/>
      <c r="VUM138"/>
      <c r="VUO138"/>
      <c r="VUQ138"/>
      <c r="VUS138"/>
      <c r="VUU138"/>
      <c r="VUW138"/>
      <c r="VUY138"/>
      <c r="VVA138"/>
      <c r="VVC138"/>
      <c r="VVE138"/>
      <c r="VVG138"/>
      <c r="VVI138"/>
      <c r="VVK138"/>
      <c r="VVM138"/>
      <c r="VVO138"/>
      <c r="VVQ138"/>
      <c r="VVS138"/>
      <c r="VVU138"/>
      <c r="VVW138"/>
      <c r="VVY138"/>
      <c r="VWA138"/>
      <c r="VWC138"/>
      <c r="VWE138"/>
      <c r="VWG138"/>
      <c r="VWI138"/>
      <c r="VWK138"/>
      <c r="VWM138"/>
      <c r="VWO138"/>
      <c r="VWQ138"/>
      <c r="VWS138"/>
      <c r="VWU138"/>
      <c r="VWW138"/>
      <c r="VWY138"/>
      <c r="VXA138"/>
      <c r="VXC138"/>
      <c r="VXE138"/>
      <c r="VXG138"/>
      <c r="VXI138"/>
      <c r="VXK138"/>
      <c r="VXM138"/>
      <c r="VXO138"/>
      <c r="VXQ138"/>
      <c r="VXS138"/>
      <c r="VXU138"/>
      <c r="VXW138"/>
      <c r="VXY138"/>
      <c r="VYA138"/>
      <c r="VYC138"/>
      <c r="VYE138"/>
      <c r="VYG138"/>
      <c r="VYI138"/>
      <c r="VYK138"/>
      <c r="VYM138"/>
      <c r="VYO138"/>
      <c r="VYQ138"/>
      <c r="VYS138"/>
      <c r="VYU138"/>
      <c r="VYW138"/>
      <c r="VYY138"/>
      <c r="VZA138"/>
      <c r="VZC138"/>
      <c r="VZE138"/>
      <c r="VZG138"/>
      <c r="VZI138"/>
      <c r="VZK138"/>
      <c r="VZM138"/>
      <c r="VZO138"/>
      <c r="VZQ138"/>
      <c r="VZS138"/>
      <c r="VZU138"/>
      <c r="VZW138"/>
      <c r="VZY138"/>
      <c r="WAA138"/>
      <c r="WAC138"/>
      <c r="WAE138"/>
      <c r="WAG138"/>
      <c r="WAI138"/>
      <c r="WAK138"/>
      <c r="WAM138"/>
      <c r="WAO138"/>
      <c r="WAQ138"/>
      <c r="WAS138"/>
      <c r="WAU138"/>
      <c r="WAW138"/>
      <c r="WAY138"/>
      <c r="WBA138"/>
      <c r="WBC138"/>
      <c r="WBE138"/>
      <c r="WBG138"/>
      <c r="WBI138"/>
      <c r="WBK138"/>
      <c r="WBM138"/>
      <c r="WBO138"/>
      <c r="WBQ138"/>
      <c r="WBS138"/>
      <c r="WBU138"/>
      <c r="WBW138"/>
      <c r="WBY138"/>
      <c r="WCA138"/>
      <c r="WCC138"/>
      <c r="WCE138"/>
      <c r="WCG138"/>
      <c r="WCI138"/>
      <c r="WCK138"/>
      <c r="WCM138"/>
      <c r="WCO138"/>
      <c r="WCQ138"/>
      <c r="WCS138"/>
      <c r="WCU138"/>
      <c r="WCW138"/>
      <c r="WCY138"/>
      <c r="WDA138"/>
      <c r="WDC138"/>
      <c r="WDE138"/>
      <c r="WDG138"/>
      <c r="WDI138"/>
      <c r="WDK138"/>
      <c r="WDM138"/>
      <c r="WDO138"/>
      <c r="WDQ138"/>
      <c r="WDS138"/>
      <c r="WDU138"/>
      <c r="WDW138"/>
      <c r="WDY138"/>
      <c r="WEA138"/>
      <c r="WEC138"/>
      <c r="WEE138"/>
      <c r="WEG138"/>
      <c r="WEI138"/>
      <c r="WEK138"/>
      <c r="WEM138"/>
      <c r="WEO138"/>
      <c r="WEQ138"/>
      <c r="WES138"/>
      <c r="WEU138"/>
      <c r="WEW138"/>
      <c r="WEY138"/>
      <c r="WFA138"/>
      <c r="WFC138"/>
      <c r="WFE138"/>
      <c r="WFG138"/>
      <c r="WFI138"/>
      <c r="WFK138"/>
      <c r="WFM138"/>
      <c r="WFO138"/>
      <c r="WFQ138"/>
      <c r="WFS138"/>
      <c r="WFU138"/>
      <c r="WFW138"/>
      <c r="WFY138"/>
      <c r="WGA138"/>
      <c r="WGC138"/>
      <c r="WGE138"/>
      <c r="WGG138"/>
      <c r="WGI138"/>
      <c r="WGK138"/>
      <c r="WGM138"/>
      <c r="WGO138"/>
      <c r="WGQ138"/>
      <c r="WGS138"/>
      <c r="WGU138"/>
      <c r="WGW138"/>
      <c r="WGY138"/>
      <c r="WHA138"/>
      <c r="WHC138"/>
      <c r="WHE138"/>
      <c r="WHG138"/>
      <c r="WHI138"/>
      <c r="WHK138"/>
      <c r="WHM138"/>
      <c r="WHO138"/>
      <c r="WHQ138"/>
      <c r="WHS138"/>
      <c r="WHU138"/>
      <c r="WHW138"/>
      <c r="WHY138"/>
      <c r="WIA138"/>
      <c r="WIC138"/>
      <c r="WIE138"/>
      <c r="WIG138"/>
      <c r="WII138"/>
      <c r="WIK138"/>
      <c r="WIM138"/>
      <c r="WIO138"/>
      <c r="WIQ138"/>
      <c r="WIS138"/>
      <c r="WIU138"/>
      <c r="WIW138"/>
      <c r="WIY138"/>
      <c r="WJA138"/>
      <c r="WJC138"/>
      <c r="WJE138"/>
      <c r="WJG138"/>
      <c r="WJI138"/>
      <c r="WJK138"/>
      <c r="WJM138"/>
      <c r="WJO138"/>
      <c r="WJQ138"/>
      <c r="WJS138"/>
      <c r="WJU138"/>
      <c r="WJW138"/>
      <c r="WJY138"/>
      <c r="WKA138"/>
      <c r="WKC138"/>
      <c r="WKE138"/>
      <c r="WKG138"/>
      <c r="WKI138"/>
      <c r="WKK138"/>
      <c r="WKM138"/>
      <c r="WKO138"/>
      <c r="WKQ138"/>
      <c r="WKS138"/>
      <c r="WKU138"/>
      <c r="WKW138"/>
      <c r="WKY138"/>
      <c r="WLA138"/>
      <c r="WLC138"/>
      <c r="WLE138"/>
      <c r="WLG138"/>
      <c r="WLI138"/>
      <c r="WLK138"/>
      <c r="WLM138"/>
      <c r="WLO138"/>
      <c r="WLQ138"/>
      <c r="WLS138"/>
      <c r="WLU138"/>
      <c r="WLW138"/>
      <c r="WLY138"/>
      <c r="WMA138"/>
      <c r="WMC138"/>
      <c r="WME138"/>
      <c r="WMG138"/>
      <c r="WMI138"/>
      <c r="WMK138"/>
      <c r="WMM138"/>
      <c r="WMO138"/>
      <c r="WMQ138"/>
      <c r="WMS138"/>
      <c r="WMU138"/>
      <c r="WMW138"/>
      <c r="WMY138"/>
      <c r="WNA138"/>
      <c r="WNC138"/>
      <c r="WNE138"/>
      <c r="WNG138"/>
      <c r="WNI138"/>
      <c r="WNK138"/>
      <c r="WNM138"/>
      <c r="WNO138"/>
      <c r="WNQ138"/>
      <c r="WNS138"/>
      <c r="WNU138"/>
      <c r="WNW138"/>
      <c r="WNY138"/>
      <c r="WOA138"/>
      <c r="WOC138"/>
      <c r="WOE138"/>
      <c r="WOG138"/>
      <c r="WOI138"/>
      <c r="WOK138"/>
      <c r="WOM138"/>
      <c r="WOO138"/>
      <c r="WOQ138"/>
      <c r="WOS138"/>
      <c r="WOU138"/>
      <c r="WOW138"/>
      <c r="WOY138"/>
      <c r="WPA138"/>
      <c r="WPC138"/>
      <c r="WPE138"/>
      <c r="WPG138"/>
      <c r="WPI138"/>
      <c r="WPK138"/>
      <c r="WPM138"/>
      <c r="WPO138"/>
      <c r="WPQ138"/>
      <c r="WPS138"/>
      <c r="WPU138"/>
      <c r="WPW138"/>
      <c r="WPY138"/>
      <c r="WQA138"/>
      <c r="WQC138"/>
      <c r="WQE138"/>
      <c r="WQG138"/>
      <c r="WQI138"/>
      <c r="WQK138"/>
      <c r="WQM138"/>
      <c r="WQO138"/>
      <c r="WQQ138"/>
      <c r="WQS138"/>
      <c r="WQU138"/>
      <c r="WQW138"/>
      <c r="WQY138"/>
      <c r="WRA138"/>
      <c r="WRC138"/>
      <c r="WRE138"/>
      <c r="WRG138"/>
      <c r="WRI138"/>
      <c r="WRK138"/>
      <c r="WRM138"/>
      <c r="WRO138"/>
      <c r="WRQ138"/>
      <c r="WRS138"/>
      <c r="WRU138"/>
      <c r="WRW138"/>
      <c r="WRY138"/>
      <c r="WSA138"/>
      <c r="WSC138"/>
      <c r="WSE138"/>
      <c r="WSG138"/>
      <c r="WSI138"/>
      <c r="WSK138"/>
      <c r="WSM138"/>
      <c r="WSO138"/>
      <c r="WSQ138"/>
      <c r="WSS138"/>
      <c r="WSU138"/>
      <c r="WSW138"/>
      <c r="WSY138"/>
      <c r="WTA138"/>
      <c r="WTC138"/>
      <c r="WTE138"/>
      <c r="WTG138"/>
      <c r="WTI138"/>
      <c r="WTK138"/>
      <c r="WTM138"/>
      <c r="WTO138"/>
      <c r="WTQ138"/>
      <c r="WTS138"/>
      <c r="WTU138"/>
      <c r="WTW138"/>
      <c r="WTY138"/>
      <c r="WUA138"/>
      <c r="WUC138"/>
      <c r="WUE138"/>
      <c r="WUG138"/>
      <c r="WUI138"/>
      <c r="WUK138"/>
      <c r="WUM138"/>
      <c r="WUO138"/>
      <c r="WUQ138"/>
      <c r="WUS138"/>
      <c r="WUU138"/>
      <c r="WUW138"/>
      <c r="WUY138"/>
      <c r="WVA138"/>
      <c r="WVC138"/>
      <c r="WVE138"/>
      <c r="WVG138"/>
      <c r="WVI138"/>
      <c r="WVK138"/>
      <c r="WVM138"/>
      <c r="WVO138"/>
      <c r="WVQ138"/>
      <c r="WVS138"/>
      <c r="WVU138"/>
      <c r="WVW138"/>
      <c r="WVY138"/>
      <c r="WWA138"/>
      <c r="WWC138"/>
      <c r="WWE138"/>
      <c r="WWG138"/>
      <c r="WWI138"/>
      <c r="WWK138"/>
      <c r="WWM138"/>
      <c r="WWO138"/>
      <c r="WWQ138"/>
      <c r="WWS138"/>
      <c r="WWU138"/>
      <c r="WWW138"/>
      <c r="WWY138"/>
      <c r="WXA138"/>
      <c r="WXC138"/>
      <c r="WXE138"/>
      <c r="WXG138"/>
      <c r="WXI138"/>
      <c r="WXK138"/>
      <c r="WXM138"/>
      <c r="WXO138"/>
      <c r="WXQ138"/>
      <c r="WXS138"/>
      <c r="WXU138"/>
      <c r="WXW138"/>
      <c r="WXY138"/>
      <c r="WYA138"/>
      <c r="WYC138"/>
      <c r="WYE138"/>
      <c r="WYG138"/>
      <c r="WYI138"/>
      <c r="WYK138"/>
      <c r="WYM138"/>
      <c r="WYO138"/>
      <c r="WYQ138"/>
      <c r="WYS138"/>
      <c r="WYU138"/>
      <c r="WYW138"/>
      <c r="WYY138"/>
      <c r="WZA138"/>
      <c r="WZC138"/>
      <c r="WZE138"/>
      <c r="WZG138"/>
      <c r="WZI138"/>
      <c r="WZK138"/>
      <c r="WZM138"/>
      <c r="WZO138"/>
      <c r="WZQ138"/>
      <c r="WZS138"/>
      <c r="WZU138"/>
      <c r="WZW138"/>
      <c r="WZY138"/>
      <c r="XAA138"/>
      <c r="XAC138"/>
      <c r="XAE138"/>
      <c r="XAG138"/>
      <c r="XAI138"/>
      <c r="XAK138"/>
      <c r="XAM138"/>
      <c r="XAO138"/>
      <c r="XAQ138"/>
      <c r="XAS138"/>
      <c r="XAU138"/>
      <c r="XAW138"/>
      <c r="XAY138"/>
      <c r="XBA138"/>
      <c r="XBC138"/>
      <c r="XBE138"/>
      <c r="XBG138"/>
      <c r="XBI138"/>
      <c r="XBK138"/>
      <c r="XBM138"/>
      <c r="XBO138"/>
      <c r="XBQ138"/>
      <c r="XBS138"/>
      <c r="XBU138"/>
      <c r="XBW138"/>
      <c r="XBY138"/>
      <c r="XCA138"/>
      <c r="XCC138"/>
      <c r="XCE138"/>
      <c r="XCG138"/>
      <c r="XCI138"/>
      <c r="XCK138"/>
      <c r="XCM138"/>
      <c r="XCO138"/>
      <c r="XCQ138"/>
      <c r="XCS138"/>
      <c r="XCU138"/>
      <c r="XCW138"/>
      <c r="XCY138"/>
      <c r="XDA138"/>
      <c r="XDC138"/>
      <c r="XDE138"/>
      <c r="XDG138"/>
      <c r="XDI138"/>
      <c r="XDK138"/>
      <c r="XDM138"/>
      <c r="XDO138"/>
      <c r="XDQ138"/>
      <c r="XDS138"/>
      <c r="XDU138"/>
      <c r="XDW138"/>
      <c r="XDY138"/>
      <c r="XEA138"/>
      <c r="XEC138"/>
      <c r="XEE138"/>
      <c r="XEG138"/>
      <c r="XEI138"/>
      <c r="XEK138"/>
      <c r="XEM138"/>
      <c r="XEO138"/>
      <c r="XEQ138"/>
      <c r="XES138"/>
      <c r="XEU138"/>
      <c r="XEW138"/>
      <c r="XEY138"/>
      <c r="XFA138"/>
      <c r="XFC138"/>
    </row>
    <row r="139" spans="1:1023 1025:2047 2049:3071 3073:4095 4097:5119 5121:6143 6145:7167 7169:8191 8193:9215 9217:10239 10241:11263 11265:12287 12289:13311 13313:14335 14337:15359 15361:16383" s="55" customFormat="1" ht="19" customHeight="1" x14ac:dyDescent="0.35">
      <c r="A139" t="s">
        <v>343</v>
      </c>
      <c r="B139" s="66" t="s">
        <v>346</v>
      </c>
      <c r="C139" s="67"/>
      <c r="D139" s="48" t="s">
        <v>60</v>
      </c>
      <c r="E139" s="50" t="s">
        <v>49</v>
      </c>
      <c r="F139" s="50" t="s">
        <v>49</v>
      </c>
      <c r="G139" s="50" t="s">
        <v>49</v>
      </c>
      <c r="H139" s="50" t="s">
        <v>49</v>
      </c>
      <c r="I139" s="48" t="s">
        <v>60</v>
      </c>
      <c r="J139" s="49">
        <v>1</v>
      </c>
      <c r="K139" s="2" t="s">
        <v>308</v>
      </c>
      <c r="L139" s="73"/>
      <c r="M139" s="71"/>
      <c r="N139" s="73"/>
      <c r="O139" s="71"/>
      <c r="P139" s="73"/>
      <c r="Q139" s="71"/>
      <c r="R139" s="73"/>
      <c r="S139" s="71"/>
      <c r="T139" s="73"/>
      <c r="U139" s="71"/>
      <c r="V139" s="73"/>
      <c r="W139" s="71"/>
      <c r="X139" s="73"/>
      <c r="Y139" s="71"/>
      <c r="Z139" s="73"/>
      <c r="AA139" s="71"/>
      <c r="AB139" s="73"/>
      <c r="AC139" s="71"/>
      <c r="AD139" s="73"/>
      <c r="AE139" s="71"/>
      <c r="AF139" s="73"/>
      <c r="AG139" s="71"/>
      <c r="AH139" s="73"/>
      <c r="AI139" s="71"/>
      <c r="AJ139" s="73"/>
      <c r="AK139" s="71"/>
      <c r="AL139" s="73"/>
      <c r="AM139" s="71"/>
      <c r="AN139" s="73"/>
      <c r="AO139" s="71"/>
      <c r="AP139" s="73"/>
      <c r="AQ139" s="71"/>
      <c r="AR139" s="73"/>
      <c r="AS139" s="71"/>
      <c r="AT139" s="73"/>
      <c r="AU139" s="71"/>
      <c r="AV139" s="73"/>
      <c r="AW139" s="71"/>
      <c r="AX139" s="73"/>
      <c r="AY139" s="71"/>
      <c r="AZ139" s="73"/>
      <c r="BA139" s="71"/>
      <c r="BB139" s="73"/>
      <c r="BC139" s="71"/>
      <c r="BD139" s="73"/>
      <c r="BE139" s="71"/>
      <c r="BF139" s="73"/>
      <c r="BG139" s="71"/>
      <c r="BH139" s="73"/>
      <c r="BI139" s="71"/>
      <c r="BJ139" s="73"/>
      <c r="BK139" s="71"/>
      <c r="BL139" s="73"/>
      <c r="BM139" s="71"/>
      <c r="BN139" s="73"/>
      <c r="BO139" s="71"/>
      <c r="BP139" s="73"/>
      <c r="BQ139" s="71"/>
      <c r="BR139" s="73"/>
      <c r="BS139" s="71"/>
      <c r="BT139" s="73"/>
      <c r="BU139" s="71"/>
      <c r="BV139" s="73"/>
      <c r="BW139" s="71"/>
      <c r="BX139" s="73"/>
      <c r="BY139" s="71"/>
      <c r="BZ139" s="73"/>
      <c r="CA139" s="71"/>
      <c r="CB139" s="73"/>
      <c r="CC139" s="71"/>
      <c r="CD139" s="73"/>
      <c r="CE139" s="71"/>
      <c r="CF139" s="73"/>
      <c r="CG139" s="71"/>
      <c r="CH139" s="73"/>
      <c r="CI139" s="71"/>
      <c r="CJ139" s="73"/>
      <c r="CK139" s="71"/>
      <c r="CL139" s="73"/>
      <c r="CM139" s="71"/>
      <c r="CN139" s="73"/>
      <c r="CO139" s="71"/>
      <c r="CP139" s="73"/>
      <c r="CQ139" s="71"/>
      <c r="CR139" s="73"/>
      <c r="CS139" s="71"/>
      <c r="CT139" s="73"/>
      <c r="CU139" s="71"/>
      <c r="CV139" s="73"/>
      <c r="CW139" s="71"/>
      <c r="CX139" s="73"/>
      <c r="CY139" s="71"/>
      <c r="CZ139" s="73"/>
      <c r="DA139" s="71"/>
      <c r="DB139" s="73"/>
      <c r="DC139" s="71"/>
      <c r="DD139" s="73"/>
      <c r="DE139" s="71"/>
      <c r="DF139" s="73"/>
      <c r="DG139" s="71"/>
      <c r="DH139" s="73"/>
      <c r="DI139" s="71"/>
      <c r="DK139"/>
      <c r="DM139"/>
      <c r="DO139"/>
      <c r="DQ139"/>
      <c r="DS139"/>
      <c r="DU139"/>
      <c r="DW139"/>
      <c r="DY139"/>
      <c r="EA139"/>
      <c r="EC139"/>
      <c r="EE139"/>
      <c r="EG139"/>
      <c r="EI139"/>
      <c r="EK139"/>
      <c r="EM139"/>
      <c r="EO139"/>
      <c r="EQ139"/>
      <c r="ES139"/>
      <c r="EU139"/>
      <c r="EW139"/>
      <c r="EY139"/>
      <c r="FA139"/>
      <c r="FC139"/>
      <c r="FE139"/>
      <c r="FG139"/>
      <c r="FI139"/>
      <c r="FK139"/>
      <c r="FM139"/>
      <c r="FO139"/>
      <c r="FQ139"/>
      <c r="FS139"/>
      <c r="FU139"/>
      <c r="FW139"/>
      <c r="FY139"/>
      <c r="GA139"/>
      <c r="GC139"/>
      <c r="GE139"/>
      <c r="GG139"/>
      <c r="GI139"/>
      <c r="GK139"/>
      <c r="GM139"/>
      <c r="GO139"/>
      <c r="GQ139"/>
      <c r="GS139"/>
      <c r="GU139"/>
      <c r="GW139"/>
      <c r="GY139"/>
      <c r="HA139"/>
      <c r="HC139"/>
      <c r="HE139"/>
      <c r="HG139"/>
      <c r="HI139"/>
      <c r="HK139"/>
      <c r="HM139"/>
      <c r="HO139"/>
      <c r="HQ139"/>
      <c r="HS139"/>
      <c r="HU139"/>
      <c r="HW139"/>
      <c r="HY139"/>
      <c r="IA139"/>
      <c r="IC139"/>
      <c r="IE139"/>
      <c r="IG139"/>
      <c r="II139"/>
      <c r="IK139"/>
      <c r="IM139"/>
      <c r="IO139"/>
      <c r="IQ139"/>
      <c r="IS139"/>
      <c r="IU139"/>
      <c r="IW139"/>
      <c r="IY139"/>
      <c r="JA139"/>
      <c r="JC139"/>
      <c r="JE139"/>
      <c r="JG139"/>
      <c r="JI139"/>
      <c r="JK139"/>
      <c r="JM139"/>
      <c r="JO139"/>
      <c r="JQ139"/>
      <c r="JS139"/>
      <c r="JU139"/>
      <c r="JW139"/>
      <c r="JY139"/>
      <c r="KA139"/>
      <c r="KC139"/>
      <c r="KE139"/>
      <c r="KG139"/>
      <c r="KI139"/>
      <c r="KK139"/>
      <c r="KM139"/>
      <c r="KO139"/>
      <c r="KQ139"/>
      <c r="KS139"/>
      <c r="KU139"/>
      <c r="KW139"/>
      <c r="KY139"/>
      <c r="LA139"/>
      <c r="LC139"/>
      <c r="LE139"/>
      <c r="LG139"/>
      <c r="LI139"/>
      <c r="LK139"/>
      <c r="LM139"/>
      <c r="LO139"/>
      <c r="LQ139"/>
      <c r="LS139"/>
      <c r="LU139"/>
      <c r="LW139"/>
      <c r="LY139"/>
      <c r="MA139"/>
      <c r="MC139"/>
      <c r="ME139"/>
      <c r="MG139"/>
      <c r="MI139"/>
      <c r="MK139"/>
      <c r="MM139"/>
      <c r="MO139"/>
      <c r="MQ139"/>
      <c r="MS139"/>
      <c r="MU139"/>
      <c r="MW139"/>
      <c r="MY139"/>
      <c r="NA139"/>
      <c r="NC139"/>
      <c r="NE139"/>
      <c r="NG139"/>
      <c r="NI139"/>
      <c r="NK139"/>
      <c r="NM139"/>
      <c r="NO139"/>
      <c r="NQ139"/>
      <c r="NS139"/>
      <c r="NU139"/>
      <c r="NW139"/>
      <c r="NY139"/>
      <c r="OA139"/>
      <c r="OC139"/>
      <c r="OE139"/>
      <c r="OG139"/>
      <c r="OI139"/>
      <c r="OK139"/>
      <c r="OM139"/>
      <c r="OO139"/>
      <c r="OQ139"/>
      <c r="OS139"/>
      <c r="OU139"/>
      <c r="OW139"/>
      <c r="OY139"/>
      <c r="PA139"/>
      <c r="PC139"/>
      <c r="PE139"/>
      <c r="PG139"/>
      <c r="PI139"/>
      <c r="PK139"/>
      <c r="PM139"/>
      <c r="PO139"/>
      <c r="PQ139"/>
      <c r="PS139"/>
      <c r="PU139"/>
      <c r="PW139"/>
      <c r="PY139"/>
      <c r="QA139"/>
      <c r="QC139"/>
      <c r="QE139"/>
      <c r="QG139"/>
      <c r="QI139"/>
      <c r="QK139"/>
      <c r="QM139"/>
      <c r="QO139"/>
      <c r="QQ139"/>
      <c r="QS139"/>
      <c r="QU139"/>
      <c r="QW139"/>
      <c r="QY139"/>
      <c r="RA139"/>
      <c r="RC139"/>
      <c r="RE139"/>
      <c r="RG139"/>
      <c r="RI139"/>
      <c r="RK139"/>
      <c r="RM139"/>
      <c r="RO139"/>
      <c r="RQ139"/>
      <c r="RS139"/>
      <c r="RU139"/>
      <c r="RW139"/>
      <c r="RY139"/>
      <c r="SA139"/>
      <c r="SC139"/>
      <c r="SE139"/>
      <c r="SG139"/>
      <c r="SI139"/>
      <c r="SK139"/>
      <c r="SM139"/>
      <c r="SO139"/>
      <c r="SQ139"/>
      <c r="SS139"/>
      <c r="SU139"/>
      <c r="SW139"/>
      <c r="SY139"/>
      <c r="TA139"/>
      <c r="TC139"/>
      <c r="TE139"/>
      <c r="TG139"/>
      <c r="TI139"/>
      <c r="TK139"/>
      <c r="TM139"/>
      <c r="TO139"/>
      <c r="TQ139"/>
      <c r="TS139"/>
      <c r="TU139"/>
      <c r="TW139"/>
      <c r="TY139"/>
      <c r="UA139"/>
      <c r="UC139"/>
      <c r="UE139"/>
      <c r="UG139"/>
      <c r="UI139"/>
      <c r="UK139"/>
      <c r="UM139"/>
      <c r="UO139"/>
      <c r="UQ139"/>
      <c r="US139"/>
      <c r="UU139"/>
      <c r="UW139"/>
      <c r="UY139"/>
      <c r="VA139"/>
      <c r="VC139"/>
      <c r="VE139"/>
      <c r="VG139"/>
      <c r="VI139"/>
      <c r="VK139"/>
      <c r="VM139"/>
      <c r="VO139"/>
      <c r="VQ139"/>
      <c r="VS139"/>
      <c r="VU139"/>
      <c r="VW139"/>
      <c r="VY139"/>
      <c r="WA139"/>
      <c r="WC139"/>
      <c r="WE139"/>
      <c r="WG139"/>
      <c r="WI139"/>
      <c r="WK139"/>
      <c r="WM139"/>
      <c r="WO139"/>
      <c r="WQ139"/>
      <c r="WS139"/>
      <c r="WU139"/>
      <c r="WW139"/>
      <c r="WY139"/>
      <c r="XA139"/>
      <c r="XC139"/>
      <c r="XE139"/>
      <c r="XG139"/>
      <c r="XI139"/>
      <c r="XK139"/>
      <c r="XM139"/>
      <c r="XO139"/>
      <c r="XQ139"/>
      <c r="XS139"/>
      <c r="XU139"/>
      <c r="XW139"/>
      <c r="XY139"/>
      <c r="YA139"/>
      <c r="YC139"/>
      <c r="YE139"/>
      <c r="YG139"/>
      <c r="YI139"/>
      <c r="YK139"/>
      <c r="YM139"/>
      <c r="YO139"/>
      <c r="YQ139"/>
      <c r="YS139"/>
      <c r="YU139"/>
      <c r="YW139"/>
      <c r="YY139"/>
      <c r="ZA139"/>
      <c r="ZC139"/>
      <c r="ZE139"/>
      <c r="ZG139"/>
      <c r="ZI139"/>
      <c r="ZK139"/>
      <c r="ZM139"/>
      <c r="ZO139"/>
      <c r="ZQ139"/>
      <c r="ZS139"/>
      <c r="ZU139"/>
      <c r="ZW139"/>
      <c r="ZY139"/>
      <c r="AAA139"/>
      <c r="AAC139"/>
      <c r="AAE139"/>
      <c r="AAG139"/>
      <c r="AAI139"/>
      <c r="AAK139"/>
      <c r="AAM139"/>
      <c r="AAO139"/>
      <c r="AAQ139"/>
      <c r="AAS139"/>
      <c r="AAU139"/>
      <c r="AAW139"/>
      <c r="AAY139"/>
      <c r="ABA139"/>
      <c r="ABC139"/>
      <c r="ABE139"/>
      <c r="ABG139"/>
      <c r="ABI139"/>
      <c r="ABK139"/>
      <c r="ABM139"/>
      <c r="ABO139"/>
      <c r="ABQ139"/>
      <c r="ABS139"/>
      <c r="ABU139"/>
      <c r="ABW139"/>
      <c r="ABY139"/>
      <c r="ACA139"/>
      <c r="ACC139"/>
      <c r="ACE139"/>
      <c r="ACG139"/>
      <c r="ACI139"/>
      <c r="ACK139"/>
      <c r="ACM139"/>
      <c r="ACO139"/>
      <c r="ACQ139"/>
      <c r="ACS139"/>
      <c r="ACU139"/>
      <c r="ACW139"/>
      <c r="ACY139"/>
      <c r="ADA139"/>
      <c r="ADC139"/>
      <c r="ADE139"/>
      <c r="ADG139"/>
      <c r="ADI139"/>
      <c r="ADK139"/>
      <c r="ADM139"/>
      <c r="ADO139"/>
      <c r="ADQ139"/>
      <c r="ADS139"/>
      <c r="ADU139"/>
      <c r="ADW139"/>
      <c r="ADY139"/>
      <c r="AEA139"/>
      <c r="AEC139"/>
      <c r="AEE139"/>
      <c r="AEG139"/>
      <c r="AEI139"/>
      <c r="AEK139"/>
      <c r="AEM139"/>
      <c r="AEO139"/>
      <c r="AEQ139"/>
      <c r="AES139"/>
      <c r="AEU139"/>
      <c r="AEW139"/>
      <c r="AEY139"/>
      <c r="AFA139"/>
      <c r="AFC139"/>
      <c r="AFE139"/>
      <c r="AFG139"/>
      <c r="AFI139"/>
      <c r="AFK139"/>
      <c r="AFM139"/>
      <c r="AFO139"/>
      <c r="AFQ139"/>
      <c r="AFS139"/>
      <c r="AFU139"/>
      <c r="AFW139"/>
      <c r="AFY139"/>
      <c r="AGA139"/>
      <c r="AGC139"/>
      <c r="AGE139"/>
      <c r="AGG139"/>
      <c r="AGI139"/>
      <c r="AGK139"/>
      <c r="AGM139"/>
      <c r="AGO139"/>
      <c r="AGQ139"/>
      <c r="AGS139"/>
      <c r="AGU139"/>
      <c r="AGW139"/>
      <c r="AGY139"/>
      <c r="AHA139"/>
      <c r="AHC139"/>
      <c r="AHE139"/>
      <c r="AHG139"/>
      <c r="AHI139"/>
      <c r="AHK139"/>
      <c r="AHM139"/>
      <c r="AHO139"/>
      <c r="AHQ139"/>
      <c r="AHS139"/>
      <c r="AHU139"/>
      <c r="AHW139"/>
      <c r="AHY139"/>
      <c r="AIA139"/>
      <c r="AIC139"/>
      <c r="AIE139"/>
      <c r="AIG139"/>
      <c r="AII139"/>
      <c r="AIK139"/>
      <c r="AIM139"/>
      <c r="AIO139"/>
      <c r="AIQ139"/>
      <c r="AIS139"/>
      <c r="AIU139"/>
      <c r="AIW139"/>
      <c r="AIY139"/>
      <c r="AJA139"/>
      <c r="AJC139"/>
      <c r="AJE139"/>
      <c r="AJG139"/>
      <c r="AJI139"/>
      <c r="AJK139"/>
      <c r="AJM139"/>
      <c r="AJO139"/>
      <c r="AJQ139"/>
      <c r="AJS139"/>
      <c r="AJU139"/>
      <c r="AJW139"/>
      <c r="AJY139"/>
      <c r="AKA139"/>
      <c r="AKC139"/>
      <c r="AKE139"/>
      <c r="AKG139"/>
      <c r="AKI139"/>
      <c r="AKK139"/>
      <c r="AKM139"/>
      <c r="AKO139"/>
      <c r="AKQ139"/>
      <c r="AKS139"/>
      <c r="AKU139"/>
      <c r="AKW139"/>
      <c r="AKY139"/>
      <c r="ALA139"/>
      <c r="ALC139"/>
      <c r="ALE139"/>
      <c r="ALG139"/>
      <c r="ALI139"/>
      <c r="ALK139"/>
      <c r="ALM139"/>
      <c r="ALO139"/>
      <c r="ALQ139"/>
      <c r="ALS139"/>
      <c r="ALU139"/>
      <c r="ALW139"/>
      <c r="ALY139"/>
      <c r="AMA139"/>
      <c r="AMC139"/>
      <c r="AME139"/>
      <c r="AMG139"/>
      <c r="AMI139"/>
      <c r="AMK139"/>
      <c r="AMM139"/>
      <c r="AMO139"/>
      <c r="AMQ139"/>
      <c r="AMS139"/>
      <c r="AMU139"/>
      <c r="AMW139"/>
      <c r="AMY139"/>
      <c r="ANA139"/>
      <c r="ANC139"/>
      <c r="ANE139"/>
      <c r="ANG139"/>
      <c r="ANI139"/>
      <c r="ANK139"/>
      <c r="ANM139"/>
      <c r="ANO139"/>
      <c r="ANQ139"/>
      <c r="ANS139"/>
      <c r="ANU139"/>
      <c r="ANW139"/>
      <c r="ANY139"/>
      <c r="AOA139"/>
      <c r="AOC139"/>
      <c r="AOE139"/>
      <c r="AOG139"/>
      <c r="AOI139"/>
      <c r="AOK139"/>
      <c r="AOM139"/>
      <c r="AOO139"/>
      <c r="AOQ139"/>
      <c r="AOS139"/>
      <c r="AOU139"/>
      <c r="AOW139"/>
      <c r="AOY139"/>
      <c r="APA139"/>
      <c r="APC139"/>
      <c r="APE139"/>
      <c r="APG139"/>
      <c r="API139"/>
      <c r="APK139"/>
      <c r="APM139"/>
      <c r="APO139"/>
      <c r="APQ139"/>
      <c r="APS139"/>
      <c r="APU139"/>
      <c r="APW139"/>
      <c r="APY139"/>
      <c r="AQA139"/>
      <c r="AQC139"/>
      <c r="AQE139"/>
      <c r="AQG139"/>
      <c r="AQI139"/>
      <c r="AQK139"/>
      <c r="AQM139"/>
      <c r="AQO139"/>
      <c r="AQQ139"/>
      <c r="AQS139"/>
      <c r="AQU139"/>
      <c r="AQW139"/>
      <c r="AQY139"/>
      <c r="ARA139"/>
      <c r="ARC139"/>
      <c r="ARE139"/>
      <c r="ARG139"/>
      <c r="ARI139"/>
      <c r="ARK139"/>
      <c r="ARM139"/>
      <c r="ARO139"/>
      <c r="ARQ139"/>
      <c r="ARS139"/>
      <c r="ARU139"/>
      <c r="ARW139"/>
      <c r="ARY139"/>
      <c r="ASA139"/>
      <c r="ASC139"/>
      <c r="ASE139"/>
      <c r="ASG139"/>
      <c r="ASI139"/>
      <c r="ASK139"/>
      <c r="ASM139"/>
      <c r="ASO139"/>
      <c r="ASQ139"/>
      <c r="ASS139"/>
      <c r="ASU139"/>
      <c r="ASW139"/>
      <c r="ASY139"/>
      <c r="ATA139"/>
      <c r="ATC139"/>
      <c r="ATE139"/>
      <c r="ATG139"/>
      <c r="ATI139"/>
      <c r="ATK139"/>
      <c r="ATM139"/>
      <c r="ATO139"/>
      <c r="ATQ139"/>
      <c r="ATS139"/>
      <c r="ATU139"/>
      <c r="ATW139"/>
      <c r="ATY139"/>
      <c r="AUA139"/>
      <c r="AUC139"/>
      <c r="AUE139"/>
      <c r="AUG139"/>
      <c r="AUI139"/>
      <c r="AUK139"/>
      <c r="AUM139"/>
      <c r="AUO139"/>
      <c r="AUQ139"/>
      <c r="AUS139"/>
      <c r="AUU139"/>
      <c r="AUW139"/>
      <c r="AUY139"/>
      <c r="AVA139"/>
      <c r="AVC139"/>
      <c r="AVE139"/>
      <c r="AVG139"/>
      <c r="AVI139"/>
      <c r="AVK139"/>
      <c r="AVM139"/>
      <c r="AVO139"/>
      <c r="AVQ139"/>
      <c r="AVS139"/>
      <c r="AVU139"/>
      <c r="AVW139"/>
      <c r="AVY139"/>
      <c r="AWA139"/>
      <c r="AWC139"/>
      <c r="AWE139"/>
      <c r="AWG139"/>
      <c r="AWI139"/>
      <c r="AWK139"/>
      <c r="AWM139"/>
      <c r="AWO139"/>
      <c r="AWQ139"/>
      <c r="AWS139"/>
      <c r="AWU139"/>
      <c r="AWW139"/>
      <c r="AWY139"/>
      <c r="AXA139"/>
      <c r="AXC139"/>
      <c r="AXE139"/>
      <c r="AXG139"/>
      <c r="AXI139"/>
      <c r="AXK139"/>
      <c r="AXM139"/>
      <c r="AXO139"/>
      <c r="AXQ139"/>
      <c r="AXS139"/>
      <c r="AXU139"/>
      <c r="AXW139"/>
      <c r="AXY139"/>
      <c r="AYA139"/>
      <c r="AYC139"/>
      <c r="AYE139"/>
      <c r="AYG139"/>
      <c r="AYI139"/>
      <c r="AYK139"/>
      <c r="AYM139"/>
      <c r="AYO139"/>
      <c r="AYQ139"/>
      <c r="AYS139"/>
      <c r="AYU139"/>
      <c r="AYW139"/>
      <c r="AYY139"/>
      <c r="AZA139"/>
      <c r="AZC139"/>
      <c r="AZE139"/>
      <c r="AZG139"/>
      <c r="AZI139"/>
      <c r="AZK139"/>
      <c r="AZM139"/>
      <c r="AZO139"/>
      <c r="AZQ139"/>
      <c r="AZS139"/>
      <c r="AZU139"/>
      <c r="AZW139"/>
      <c r="AZY139"/>
      <c r="BAA139"/>
      <c r="BAC139"/>
      <c r="BAE139"/>
      <c r="BAG139"/>
      <c r="BAI139"/>
      <c r="BAK139"/>
      <c r="BAM139"/>
      <c r="BAO139"/>
      <c r="BAQ139"/>
      <c r="BAS139"/>
      <c r="BAU139"/>
      <c r="BAW139"/>
      <c r="BAY139"/>
      <c r="BBA139"/>
      <c r="BBC139"/>
      <c r="BBE139"/>
      <c r="BBG139"/>
      <c r="BBI139"/>
      <c r="BBK139"/>
      <c r="BBM139"/>
      <c r="BBO139"/>
      <c r="BBQ139"/>
      <c r="BBS139"/>
      <c r="BBU139"/>
      <c r="BBW139"/>
      <c r="BBY139"/>
      <c r="BCA139"/>
      <c r="BCC139"/>
      <c r="BCE139"/>
      <c r="BCG139"/>
      <c r="BCI139"/>
      <c r="BCK139"/>
      <c r="BCM139"/>
      <c r="BCO139"/>
      <c r="BCQ139"/>
      <c r="BCS139"/>
      <c r="BCU139"/>
      <c r="BCW139"/>
      <c r="BCY139"/>
      <c r="BDA139"/>
      <c r="BDC139"/>
      <c r="BDE139"/>
      <c r="BDG139"/>
      <c r="BDI139"/>
      <c r="BDK139"/>
      <c r="BDM139"/>
      <c r="BDO139"/>
      <c r="BDQ139"/>
      <c r="BDS139"/>
      <c r="BDU139"/>
      <c r="BDW139"/>
      <c r="BDY139"/>
      <c r="BEA139"/>
      <c r="BEC139"/>
      <c r="BEE139"/>
      <c r="BEG139"/>
      <c r="BEI139"/>
      <c r="BEK139"/>
      <c r="BEM139"/>
      <c r="BEO139"/>
      <c r="BEQ139"/>
      <c r="BES139"/>
      <c r="BEU139"/>
      <c r="BEW139"/>
      <c r="BEY139"/>
      <c r="BFA139"/>
      <c r="BFC139"/>
      <c r="BFE139"/>
      <c r="BFG139"/>
      <c r="BFI139"/>
      <c r="BFK139"/>
      <c r="BFM139"/>
      <c r="BFO139"/>
      <c r="BFQ139"/>
      <c r="BFS139"/>
      <c r="BFU139"/>
      <c r="BFW139"/>
      <c r="BFY139"/>
      <c r="BGA139"/>
      <c r="BGC139"/>
      <c r="BGE139"/>
      <c r="BGG139"/>
      <c r="BGI139"/>
      <c r="BGK139"/>
      <c r="BGM139"/>
      <c r="BGO139"/>
      <c r="BGQ139"/>
      <c r="BGS139"/>
      <c r="BGU139"/>
      <c r="BGW139"/>
      <c r="BGY139"/>
      <c r="BHA139"/>
      <c r="BHC139"/>
      <c r="BHE139"/>
      <c r="BHG139"/>
      <c r="BHI139"/>
      <c r="BHK139"/>
      <c r="BHM139"/>
      <c r="BHO139"/>
      <c r="BHQ139"/>
      <c r="BHS139"/>
      <c r="BHU139"/>
      <c r="BHW139"/>
      <c r="BHY139"/>
      <c r="BIA139"/>
      <c r="BIC139"/>
      <c r="BIE139"/>
      <c r="BIG139"/>
      <c r="BII139"/>
      <c r="BIK139"/>
      <c r="BIM139"/>
      <c r="BIO139"/>
      <c r="BIQ139"/>
      <c r="BIS139"/>
      <c r="BIU139"/>
      <c r="BIW139"/>
      <c r="BIY139"/>
      <c r="BJA139"/>
      <c r="BJC139"/>
      <c r="BJE139"/>
      <c r="BJG139"/>
      <c r="BJI139"/>
      <c r="BJK139"/>
      <c r="BJM139"/>
      <c r="BJO139"/>
      <c r="BJQ139"/>
      <c r="BJS139"/>
      <c r="BJU139"/>
      <c r="BJW139"/>
      <c r="BJY139"/>
      <c r="BKA139"/>
      <c r="BKC139"/>
      <c r="BKE139"/>
      <c r="BKG139"/>
      <c r="BKI139"/>
      <c r="BKK139"/>
      <c r="BKM139"/>
      <c r="BKO139"/>
      <c r="BKQ139"/>
      <c r="BKS139"/>
      <c r="BKU139"/>
      <c r="BKW139"/>
      <c r="BKY139"/>
      <c r="BLA139"/>
      <c r="BLC139"/>
      <c r="BLE139"/>
      <c r="BLG139"/>
      <c r="BLI139"/>
      <c r="BLK139"/>
      <c r="BLM139"/>
      <c r="BLO139"/>
      <c r="BLQ139"/>
      <c r="BLS139"/>
      <c r="BLU139"/>
      <c r="BLW139"/>
      <c r="BLY139"/>
      <c r="BMA139"/>
      <c r="BMC139"/>
      <c r="BME139"/>
      <c r="BMG139"/>
      <c r="BMI139"/>
      <c r="BMK139"/>
      <c r="BMM139"/>
      <c r="BMO139"/>
      <c r="BMQ139"/>
      <c r="BMS139"/>
      <c r="BMU139"/>
      <c r="BMW139"/>
      <c r="BMY139"/>
      <c r="BNA139"/>
      <c r="BNC139"/>
      <c r="BNE139"/>
      <c r="BNG139"/>
      <c r="BNI139"/>
      <c r="BNK139"/>
      <c r="BNM139"/>
      <c r="BNO139"/>
      <c r="BNQ139"/>
      <c r="BNS139"/>
      <c r="BNU139"/>
      <c r="BNW139"/>
      <c r="BNY139"/>
      <c r="BOA139"/>
      <c r="BOC139"/>
      <c r="BOE139"/>
      <c r="BOG139"/>
      <c r="BOI139"/>
      <c r="BOK139"/>
      <c r="BOM139"/>
      <c r="BOO139"/>
      <c r="BOQ139"/>
      <c r="BOS139"/>
      <c r="BOU139"/>
      <c r="BOW139"/>
      <c r="BOY139"/>
      <c r="BPA139"/>
      <c r="BPC139"/>
      <c r="BPE139"/>
      <c r="BPG139"/>
      <c r="BPI139"/>
      <c r="BPK139"/>
      <c r="BPM139"/>
      <c r="BPO139"/>
      <c r="BPQ139"/>
      <c r="BPS139"/>
      <c r="BPU139"/>
      <c r="BPW139"/>
      <c r="BPY139"/>
      <c r="BQA139"/>
      <c r="BQC139"/>
      <c r="BQE139"/>
      <c r="BQG139"/>
      <c r="BQI139"/>
      <c r="BQK139"/>
      <c r="BQM139"/>
      <c r="BQO139"/>
      <c r="BQQ139"/>
      <c r="BQS139"/>
      <c r="BQU139"/>
      <c r="BQW139"/>
      <c r="BQY139"/>
      <c r="BRA139"/>
      <c r="BRC139"/>
      <c r="BRE139"/>
      <c r="BRG139"/>
      <c r="BRI139"/>
      <c r="BRK139"/>
      <c r="BRM139"/>
      <c r="BRO139"/>
      <c r="BRQ139"/>
      <c r="BRS139"/>
      <c r="BRU139"/>
      <c r="BRW139"/>
      <c r="BRY139"/>
      <c r="BSA139"/>
      <c r="BSC139"/>
      <c r="BSE139"/>
      <c r="BSG139"/>
      <c r="BSI139"/>
      <c r="BSK139"/>
      <c r="BSM139"/>
      <c r="BSO139"/>
      <c r="BSQ139"/>
      <c r="BSS139"/>
      <c r="BSU139"/>
      <c r="BSW139"/>
      <c r="BSY139"/>
      <c r="BTA139"/>
      <c r="BTC139"/>
      <c r="BTE139"/>
      <c r="BTG139"/>
      <c r="BTI139"/>
      <c r="BTK139"/>
      <c r="BTM139"/>
      <c r="BTO139"/>
      <c r="BTQ139"/>
      <c r="BTS139"/>
      <c r="BTU139"/>
      <c r="BTW139"/>
      <c r="BTY139"/>
      <c r="BUA139"/>
      <c r="BUC139"/>
      <c r="BUE139"/>
      <c r="BUG139"/>
      <c r="BUI139"/>
      <c r="BUK139"/>
      <c r="BUM139"/>
      <c r="BUO139"/>
      <c r="BUQ139"/>
      <c r="BUS139"/>
      <c r="BUU139"/>
      <c r="BUW139"/>
      <c r="BUY139"/>
      <c r="BVA139"/>
      <c r="BVC139"/>
      <c r="BVE139"/>
      <c r="BVG139"/>
      <c r="BVI139"/>
      <c r="BVK139"/>
      <c r="BVM139"/>
      <c r="BVO139"/>
      <c r="BVQ139"/>
      <c r="BVS139"/>
      <c r="BVU139"/>
      <c r="BVW139"/>
      <c r="BVY139"/>
      <c r="BWA139"/>
      <c r="BWC139"/>
      <c r="BWE139"/>
      <c r="BWG139"/>
      <c r="BWI139"/>
      <c r="BWK139"/>
      <c r="BWM139"/>
      <c r="BWO139"/>
      <c r="BWQ139"/>
      <c r="BWS139"/>
      <c r="BWU139"/>
      <c r="BWW139"/>
      <c r="BWY139"/>
      <c r="BXA139"/>
      <c r="BXC139"/>
      <c r="BXE139"/>
      <c r="BXG139"/>
      <c r="BXI139"/>
      <c r="BXK139"/>
      <c r="BXM139"/>
      <c r="BXO139"/>
      <c r="BXQ139"/>
      <c r="BXS139"/>
      <c r="BXU139"/>
      <c r="BXW139"/>
      <c r="BXY139"/>
      <c r="BYA139"/>
      <c r="BYC139"/>
      <c r="BYE139"/>
      <c r="BYG139"/>
      <c r="BYI139"/>
      <c r="BYK139"/>
      <c r="BYM139"/>
      <c r="BYO139"/>
      <c r="BYQ139"/>
      <c r="BYS139"/>
      <c r="BYU139"/>
      <c r="BYW139"/>
      <c r="BYY139"/>
      <c r="BZA139"/>
      <c r="BZC139"/>
      <c r="BZE139"/>
      <c r="BZG139"/>
      <c r="BZI139"/>
      <c r="BZK139"/>
      <c r="BZM139"/>
      <c r="BZO139"/>
      <c r="BZQ139"/>
      <c r="BZS139"/>
      <c r="BZU139"/>
      <c r="BZW139"/>
      <c r="BZY139"/>
      <c r="CAA139"/>
      <c r="CAC139"/>
      <c r="CAE139"/>
      <c r="CAG139"/>
      <c r="CAI139"/>
      <c r="CAK139"/>
      <c r="CAM139"/>
      <c r="CAO139"/>
      <c r="CAQ139"/>
      <c r="CAS139"/>
      <c r="CAU139"/>
      <c r="CAW139"/>
      <c r="CAY139"/>
      <c r="CBA139"/>
      <c r="CBC139"/>
      <c r="CBE139"/>
      <c r="CBG139"/>
      <c r="CBI139"/>
      <c r="CBK139"/>
      <c r="CBM139"/>
      <c r="CBO139"/>
      <c r="CBQ139"/>
      <c r="CBS139"/>
      <c r="CBU139"/>
      <c r="CBW139"/>
      <c r="CBY139"/>
      <c r="CCA139"/>
      <c r="CCC139"/>
      <c r="CCE139"/>
      <c r="CCG139"/>
      <c r="CCI139"/>
      <c r="CCK139"/>
      <c r="CCM139"/>
      <c r="CCO139"/>
      <c r="CCQ139"/>
      <c r="CCS139"/>
      <c r="CCU139"/>
      <c r="CCW139"/>
      <c r="CCY139"/>
      <c r="CDA139"/>
      <c r="CDC139"/>
      <c r="CDE139"/>
      <c r="CDG139"/>
      <c r="CDI139"/>
      <c r="CDK139"/>
      <c r="CDM139"/>
      <c r="CDO139"/>
      <c r="CDQ139"/>
      <c r="CDS139"/>
      <c r="CDU139"/>
      <c r="CDW139"/>
      <c r="CDY139"/>
      <c r="CEA139"/>
      <c r="CEC139"/>
      <c r="CEE139"/>
      <c r="CEG139"/>
      <c r="CEI139"/>
      <c r="CEK139"/>
      <c r="CEM139"/>
      <c r="CEO139"/>
      <c r="CEQ139"/>
      <c r="CES139"/>
      <c r="CEU139"/>
      <c r="CEW139"/>
      <c r="CEY139"/>
      <c r="CFA139"/>
      <c r="CFC139"/>
      <c r="CFE139"/>
      <c r="CFG139"/>
      <c r="CFI139"/>
      <c r="CFK139"/>
      <c r="CFM139"/>
      <c r="CFO139"/>
      <c r="CFQ139"/>
      <c r="CFS139"/>
      <c r="CFU139"/>
      <c r="CFW139"/>
      <c r="CFY139"/>
      <c r="CGA139"/>
      <c r="CGC139"/>
      <c r="CGE139"/>
      <c r="CGG139"/>
      <c r="CGI139"/>
      <c r="CGK139"/>
      <c r="CGM139"/>
      <c r="CGO139"/>
      <c r="CGQ139"/>
      <c r="CGS139"/>
      <c r="CGU139"/>
      <c r="CGW139"/>
      <c r="CGY139"/>
      <c r="CHA139"/>
      <c r="CHC139"/>
      <c r="CHE139"/>
      <c r="CHG139"/>
      <c r="CHI139"/>
      <c r="CHK139"/>
      <c r="CHM139"/>
      <c r="CHO139"/>
      <c r="CHQ139"/>
      <c r="CHS139"/>
      <c r="CHU139"/>
      <c r="CHW139"/>
      <c r="CHY139"/>
      <c r="CIA139"/>
      <c r="CIC139"/>
      <c r="CIE139"/>
      <c r="CIG139"/>
      <c r="CII139"/>
      <c r="CIK139"/>
      <c r="CIM139"/>
      <c r="CIO139"/>
      <c r="CIQ139"/>
      <c r="CIS139"/>
      <c r="CIU139"/>
      <c r="CIW139"/>
      <c r="CIY139"/>
      <c r="CJA139"/>
      <c r="CJC139"/>
      <c r="CJE139"/>
      <c r="CJG139"/>
      <c r="CJI139"/>
      <c r="CJK139"/>
      <c r="CJM139"/>
      <c r="CJO139"/>
      <c r="CJQ139"/>
      <c r="CJS139"/>
      <c r="CJU139"/>
      <c r="CJW139"/>
      <c r="CJY139"/>
      <c r="CKA139"/>
      <c r="CKC139"/>
      <c r="CKE139"/>
      <c r="CKG139"/>
      <c r="CKI139"/>
      <c r="CKK139"/>
      <c r="CKM139"/>
      <c r="CKO139"/>
      <c r="CKQ139"/>
      <c r="CKS139"/>
      <c r="CKU139"/>
      <c r="CKW139"/>
      <c r="CKY139"/>
      <c r="CLA139"/>
      <c r="CLC139"/>
      <c r="CLE139"/>
      <c r="CLG139"/>
      <c r="CLI139"/>
      <c r="CLK139"/>
      <c r="CLM139"/>
      <c r="CLO139"/>
      <c r="CLQ139"/>
      <c r="CLS139"/>
      <c r="CLU139"/>
      <c r="CLW139"/>
      <c r="CLY139"/>
      <c r="CMA139"/>
      <c r="CMC139"/>
      <c r="CME139"/>
      <c r="CMG139"/>
      <c r="CMI139"/>
      <c r="CMK139"/>
      <c r="CMM139"/>
      <c r="CMO139"/>
      <c r="CMQ139"/>
      <c r="CMS139"/>
      <c r="CMU139"/>
      <c r="CMW139"/>
      <c r="CMY139"/>
      <c r="CNA139"/>
      <c r="CNC139"/>
      <c r="CNE139"/>
      <c r="CNG139"/>
      <c r="CNI139"/>
      <c r="CNK139"/>
      <c r="CNM139"/>
      <c r="CNO139"/>
      <c r="CNQ139"/>
      <c r="CNS139"/>
      <c r="CNU139"/>
      <c r="CNW139"/>
      <c r="CNY139"/>
      <c r="COA139"/>
      <c r="COC139"/>
      <c r="COE139"/>
      <c r="COG139"/>
      <c r="COI139"/>
      <c r="COK139"/>
      <c r="COM139"/>
      <c r="COO139"/>
      <c r="COQ139"/>
      <c r="COS139"/>
      <c r="COU139"/>
      <c r="COW139"/>
      <c r="COY139"/>
      <c r="CPA139"/>
      <c r="CPC139"/>
      <c r="CPE139"/>
      <c r="CPG139"/>
      <c r="CPI139"/>
      <c r="CPK139"/>
      <c r="CPM139"/>
      <c r="CPO139"/>
      <c r="CPQ139"/>
      <c r="CPS139"/>
      <c r="CPU139"/>
      <c r="CPW139"/>
      <c r="CPY139"/>
      <c r="CQA139"/>
      <c r="CQC139"/>
      <c r="CQE139"/>
      <c r="CQG139"/>
      <c r="CQI139"/>
      <c r="CQK139"/>
      <c r="CQM139"/>
      <c r="CQO139"/>
      <c r="CQQ139"/>
      <c r="CQS139"/>
      <c r="CQU139"/>
      <c r="CQW139"/>
      <c r="CQY139"/>
      <c r="CRA139"/>
      <c r="CRC139"/>
      <c r="CRE139"/>
      <c r="CRG139"/>
      <c r="CRI139"/>
      <c r="CRK139"/>
      <c r="CRM139"/>
      <c r="CRO139"/>
      <c r="CRQ139"/>
      <c r="CRS139"/>
      <c r="CRU139"/>
      <c r="CRW139"/>
      <c r="CRY139"/>
      <c r="CSA139"/>
      <c r="CSC139"/>
      <c r="CSE139"/>
      <c r="CSG139"/>
      <c r="CSI139"/>
      <c r="CSK139"/>
      <c r="CSM139"/>
      <c r="CSO139"/>
      <c r="CSQ139"/>
      <c r="CSS139"/>
      <c r="CSU139"/>
      <c r="CSW139"/>
      <c r="CSY139"/>
      <c r="CTA139"/>
      <c r="CTC139"/>
      <c r="CTE139"/>
      <c r="CTG139"/>
      <c r="CTI139"/>
      <c r="CTK139"/>
      <c r="CTM139"/>
      <c r="CTO139"/>
      <c r="CTQ139"/>
      <c r="CTS139"/>
      <c r="CTU139"/>
      <c r="CTW139"/>
      <c r="CTY139"/>
      <c r="CUA139"/>
      <c r="CUC139"/>
      <c r="CUE139"/>
      <c r="CUG139"/>
      <c r="CUI139"/>
      <c r="CUK139"/>
      <c r="CUM139"/>
      <c r="CUO139"/>
      <c r="CUQ139"/>
      <c r="CUS139"/>
      <c r="CUU139"/>
      <c r="CUW139"/>
      <c r="CUY139"/>
      <c r="CVA139"/>
      <c r="CVC139"/>
      <c r="CVE139"/>
      <c r="CVG139"/>
      <c r="CVI139"/>
      <c r="CVK139"/>
      <c r="CVM139"/>
      <c r="CVO139"/>
      <c r="CVQ139"/>
      <c r="CVS139"/>
      <c r="CVU139"/>
      <c r="CVW139"/>
      <c r="CVY139"/>
      <c r="CWA139"/>
      <c r="CWC139"/>
      <c r="CWE139"/>
      <c r="CWG139"/>
      <c r="CWI139"/>
      <c r="CWK139"/>
      <c r="CWM139"/>
      <c r="CWO139"/>
      <c r="CWQ139"/>
      <c r="CWS139"/>
      <c r="CWU139"/>
      <c r="CWW139"/>
      <c r="CWY139"/>
      <c r="CXA139"/>
      <c r="CXC139"/>
      <c r="CXE139"/>
      <c r="CXG139"/>
      <c r="CXI139"/>
      <c r="CXK139"/>
      <c r="CXM139"/>
      <c r="CXO139"/>
      <c r="CXQ139"/>
      <c r="CXS139"/>
      <c r="CXU139"/>
      <c r="CXW139"/>
      <c r="CXY139"/>
      <c r="CYA139"/>
      <c r="CYC139"/>
      <c r="CYE139"/>
      <c r="CYG139"/>
      <c r="CYI139"/>
      <c r="CYK139"/>
      <c r="CYM139"/>
      <c r="CYO139"/>
      <c r="CYQ139"/>
      <c r="CYS139"/>
      <c r="CYU139"/>
      <c r="CYW139"/>
      <c r="CYY139"/>
      <c r="CZA139"/>
      <c r="CZC139"/>
      <c r="CZE139"/>
      <c r="CZG139"/>
      <c r="CZI139"/>
      <c r="CZK139"/>
      <c r="CZM139"/>
      <c r="CZO139"/>
      <c r="CZQ139"/>
      <c r="CZS139"/>
      <c r="CZU139"/>
      <c r="CZW139"/>
      <c r="CZY139"/>
      <c r="DAA139"/>
      <c r="DAC139"/>
      <c r="DAE139"/>
      <c r="DAG139"/>
      <c r="DAI139"/>
      <c r="DAK139"/>
      <c r="DAM139"/>
      <c r="DAO139"/>
      <c r="DAQ139"/>
      <c r="DAS139"/>
      <c r="DAU139"/>
      <c r="DAW139"/>
      <c r="DAY139"/>
      <c r="DBA139"/>
      <c r="DBC139"/>
      <c r="DBE139"/>
      <c r="DBG139"/>
      <c r="DBI139"/>
      <c r="DBK139"/>
      <c r="DBM139"/>
      <c r="DBO139"/>
      <c r="DBQ139"/>
      <c r="DBS139"/>
      <c r="DBU139"/>
      <c r="DBW139"/>
      <c r="DBY139"/>
      <c r="DCA139"/>
      <c r="DCC139"/>
      <c r="DCE139"/>
      <c r="DCG139"/>
      <c r="DCI139"/>
      <c r="DCK139"/>
      <c r="DCM139"/>
      <c r="DCO139"/>
      <c r="DCQ139"/>
      <c r="DCS139"/>
      <c r="DCU139"/>
      <c r="DCW139"/>
      <c r="DCY139"/>
      <c r="DDA139"/>
      <c r="DDC139"/>
      <c r="DDE139"/>
      <c r="DDG139"/>
      <c r="DDI139"/>
      <c r="DDK139"/>
      <c r="DDM139"/>
      <c r="DDO139"/>
      <c r="DDQ139"/>
      <c r="DDS139"/>
      <c r="DDU139"/>
      <c r="DDW139"/>
      <c r="DDY139"/>
      <c r="DEA139"/>
      <c r="DEC139"/>
      <c r="DEE139"/>
      <c r="DEG139"/>
      <c r="DEI139"/>
      <c r="DEK139"/>
      <c r="DEM139"/>
      <c r="DEO139"/>
      <c r="DEQ139"/>
      <c r="DES139"/>
      <c r="DEU139"/>
      <c r="DEW139"/>
      <c r="DEY139"/>
      <c r="DFA139"/>
      <c r="DFC139"/>
      <c r="DFE139"/>
      <c r="DFG139"/>
      <c r="DFI139"/>
      <c r="DFK139"/>
      <c r="DFM139"/>
      <c r="DFO139"/>
      <c r="DFQ139"/>
      <c r="DFS139"/>
      <c r="DFU139"/>
      <c r="DFW139"/>
      <c r="DFY139"/>
      <c r="DGA139"/>
      <c r="DGC139"/>
      <c r="DGE139"/>
      <c r="DGG139"/>
      <c r="DGI139"/>
      <c r="DGK139"/>
      <c r="DGM139"/>
      <c r="DGO139"/>
      <c r="DGQ139"/>
      <c r="DGS139"/>
      <c r="DGU139"/>
      <c r="DGW139"/>
      <c r="DGY139"/>
      <c r="DHA139"/>
      <c r="DHC139"/>
      <c r="DHE139"/>
      <c r="DHG139"/>
      <c r="DHI139"/>
      <c r="DHK139"/>
      <c r="DHM139"/>
      <c r="DHO139"/>
      <c r="DHQ139"/>
      <c r="DHS139"/>
      <c r="DHU139"/>
      <c r="DHW139"/>
      <c r="DHY139"/>
      <c r="DIA139"/>
      <c r="DIC139"/>
      <c r="DIE139"/>
      <c r="DIG139"/>
      <c r="DII139"/>
      <c r="DIK139"/>
      <c r="DIM139"/>
      <c r="DIO139"/>
      <c r="DIQ139"/>
      <c r="DIS139"/>
      <c r="DIU139"/>
      <c r="DIW139"/>
      <c r="DIY139"/>
      <c r="DJA139"/>
      <c r="DJC139"/>
      <c r="DJE139"/>
      <c r="DJG139"/>
      <c r="DJI139"/>
      <c r="DJK139"/>
      <c r="DJM139"/>
      <c r="DJO139"/>
      <c r="DJQ139"/>
      <c r="DJS139"/>
      <c r="DJU139"/>
      <c r="DJW139"/>
      <c r="DJY139"/>
      <c r="DKA139"/>
      <c r="DKC139"/>
      <c r="DKE139"/>
      <c r="DKG139"/>
      <c r="DKI139"/>
      <c r="DKK139"/>
      <c r="DKM139"/>
      <c r="DKO139"/>
      <c r="DKQ139"/>
      <c r="DKS139"/>
      <c r="DKU139"/>
      <c r="DKW139"/>
      <c r="DKY139"/>
      <c r="DLA139"/>
      <c r="DLC139"/>
      <c r="DLE139"/>
      <c r="DLG139"/>
      <c r="DLI139"/>
      <c r="DLK139"/>
      <c r="DLM139"/>
      <c r="DLO139"/>
      <c r="DLQ139"/>
      <c r="DLS139"/>
      <c r="DLU139"/>
      <c r="DLW139"/>
      <c r="DLY139"/>
      <c r="DMA139"/>
      <c r="DMC139"/>
      <c r="DME139"/>
      <c r="DMG139"/>
      <c r="DMI139"/>
      <c r="DMK139"/>
      <c r="DMM139"/>
      <c r="DMO139"/>
      <c r="DMQ139"/>
      <c r="DMS139"/>
      <c r="DMU139"/>
      <c r="DMW139"/>
      <c r="DMY139"/>
      <c r="DNA139"/>
      <c r="DNC139"/>
      <c r="DNE139"/>
      <c r="DNG139"/>
      <c r="DNI139"/>
      <c r="DNK139"/>
      <c r="DNM139"/>
      <c r="DNO139"/>
      <c r="DNQ139"/>
      <c r="DNS139"/>
      <c r="DNU139"/>
      <c r="DNW139"/>
      <c r="DNY139"/>
      <c r="DOA139"/>
      <c r="DOC139"/>
      <c r="DOE139"/>
      <c r="DOG139"/>
      <c r="DOI139"/>
      <c r="DOK139"/>
      <c r="DOM139"/>
      <c r="DOO139"/>
      <c r="DOQ139"/>
      <c r="DOS139"/>
      <c r="DOU139"/>
      <c r="DOW139"/>
      <c r="DOY139"/>
      <c r="DPA139"/>
      <c r="DPC139"/>
      <c r="DPE139"/>
      <c r="DPG139"/>
      <c r="DPI139"/>
      <c r="DPK139"/>
      <c r="DPM139"/>
      <c r="DPO139"/>
      <c r="DPQ139"/>
      <c r="DPS139"/>
      <c r="DPU139"/>
      <c r="DPW139"/>
      <c r="DPY139"/>
      <c r="DQA139"/>
      <c r="DQC139"/>
      <c r="DQE139"/>
      <c r="DQG139"/>
      <c r="DQI139"/>
      <c r="DQK139"/>
      <c r="DQM139"/>
      <c r="DQO139"/>
      <c r="DQQ139"/>
      <c r="DQS139"/>
      <c r="DQU139"/>
      <c r="DQW139"/>
      <c r="DQY139"/>
      <c r="DRA139"/>
      <c r="DRC139"/>
      <c r="DRE139"/>
      <c r="DRG139"/>
      <c r="DRI139"/>
      <c r="DRK139"/>
      <c r="DRM139"/>
      <c r="DRO139"/>
      <c r="DRQ139"/>
      <c r="DRS139"/>
      <c r="DRU139"/>
      <c r="DRW139"/>
      <c r="DRY139"/>
      <c r="DSA139"/>
      <c r="DSC139"/>
      <c r="DSE139"/>
      <c r="DSG139"/>
      <c r="DSI139"/>
      <c r="DSK139"/>
      <c r="DSM139"/>
      <c r="DSO139"/>
      <c r="DSQ139"/>
      <c r="DSS139"/>
      <c r="DSU139"/>
      <c r="DSW139"/>
      <c r="DSY139"/>
      <c r="DTA139"/>
      <c r="DTC139"/>
      <c r="DTE139"/>
      <c r="DTG139"/>
      <c r="DTI139"/>
      <c r="DTK139"/>
      <c r="DTM139"/>
      <c r="DTO139"/>
      <c r="DTQ139"/>
      <c r="DTS139"/>
      <c r="DTU139"/>
      <c r="DTW139"/>
      <c r="DTY139"/>
      <c r="DUA139"/>
      <c r="DUC139"/>
      <c r="DUE139"/>
      <c r="DUG139"/>
      <c r="DUI139"/>
      <c r="DUK139"/>
      <c r="DUM139"/>
      <c r="DUO139"/>
      <c r="DUQ139"/>
      <c r="DUS139"/>
      <c r="DUU139"/>
      <c r="DUW139"/>
      <c r="DUY139"/>
      <c r="DVA139"/>
      <c r="DVC139"/>
      <c r="DVE139"/>
      <c r="DVG139"/>
      <c r="DVI139"/>
      <c r="DVK139"/>
      <c r="DVM139"/>
      <c r="DVO139"/>
      <c r="DVQ139"/>
      <c r="DVS139"/>
      <c r="DVU139"/>
      <c r="DVW139"/>
      <c r="DVY139"/>
      <c r="DWA139"/>
      <c r="DWC139"/>
      <c r="DWE139"/>
      <c r="DWG139"/>
      <c r="DWI139"/>
      <c r="DWK139"/>
      <c r="DWM139"/>
      <c r="DWO139"/>
      <c r="DWQ139"/>
      <c r="DWS139"/>
      <c r="DWU139"/>
      <c r="DWW139"/>
      <c r="DWY139"/>
      <c r="DXA139"/>
      <c r="DXC139"/>
      <c r="DXE139"/>
      <c r="DXG139"/>
      <c r="DXI139"/>
      <c r="DXK139"/>
      <c r="DXM139"/>
      <c r="DXO139"/>
      <c r="DXQ139"/>
      <c r="DXS139"/>
      <c r="DXU139"/>
      <c r="DXW139"/>
      <c r="DXY139"/>
      <c r="DYA139"/>
      <c r="DYC139"/>
      <c r="DYE139"/>
      <c r="DYG139"/>
      <c r="DYI139"/>
      <c r="DYK139"/>
      <c r="DYM139"/>
      <c r="DYO139"/>
      <c r="DYQ139"/>
      <c r="DYS139"/>
      <c r="DYU139"/>
      <c r="DYW139"/>
      <c r="DYY139"/>
      <c r="DZA139"/>
      <c r="DZC139"/>
      <c r="DZE139"/>
      <c r="DZG139"/>
      <c r="DZI139"/>
      <c r="DZK139"/>
      <c r="DZM139"/>
      <c r="DZO139"/>
      <c r="DZQ139"/>
      <c r="DZS139"/>
      <c r="DZU139"/>
      <c r="DZW139"/>
      <c r="DZY139"/>
      <c r="EAA139"/>
      <c r="EAC139"/>
      <c r="EAE139"/>
      <c r="EAG139"/>
      <c r="EAI139"/>
      <c r="EAK139"/>
      <c r="EAM139"/>
      <c r="EAO139"/>
      <c r="EAQ139"/>
      <c r="EAS139"/>
      <c r="EAU139"/>
      <c r="EAW139"/>
      <c r="EAY139"/>
      <c r="EBA139"/>
      <c r="EBC139"/>
      <c r="EBE139"/>
      <c r="EBG139"/>
      <c r="EBI139"/>
      <c r="EBK139"/>
      <c r="EBM139"/>
      <c r="EBO139"/>
      <c r="EBQ139"/>
      <c r="EBS139"/>
      <c r="EBU139"/>
      <c r="EBW139"/>
      <c r="EBY139"/>
      <c r="ECA139"/>
      <c r="ECC139"/>
      <c r="ECE139"/>
      <c r="ECG139"/>
      <c r="ECI139"/>
      <c r="ECK139"/>
      <c r="ECM139"/>
      <c r="ECO139"/>
      <c r="ECQ139"/>
      <c r="ECS139"/>
      <c r="ECU139"/>
      <c r="ECW139"/>
      <c r="ECY139"/>
      <c r="EDA139"/>
      <c r="EDC139"/>
      <c r="EDE139"/>
      <c r="EDG139"/>
      <c r="EDI139"/>
      <c r="EDK139"/>
      <c r="EDM139"/>
      <c r="EDO139"/>
      <c r="EDQ139"/>
      <c r="EDS139"/>
      <c r="EDU139"/>
      <c r="EDW139"/>
      <c r="EDY139"/>
      <c r="EEA139"/>
      <c r="EEC139"/>
      <c r="EEE139"/>
      <c r="EEG139"/>
      <c r="EEI139"/>
      <c r="EEK139"/>
      <c r="EEM139"/>
      <c r="EEO139"/>
      <c r="EEQ139"/>
      <c r="EES139"/>
      <c r="EEU139"/>
      <c r="EEW139"/>
      <c r="EEY139"/>
      <c r="EFA139"/>
      <c r="EFC139"/>
      <c r="EFE139"/>
      <c r="EFG139"/>
      <c r="EFI139"/>
      <c r="EFK139"/>
      <c r="EFM139"/>
      <c r="EFO139"/>
      <c r="EFQ139"/>
      <c r="EFS139"/>
      <c r="EFU139"/>
      <c r="EFW139"/>
      <c r="EFY139"/>
      <c r="EGA139"/>
      <c r="EGC139"/>
      <c r="EGE139"/>
      <c r="EGG139"/>
      <c r="EGI139"/>
      <c r="EGK139"/>
      <c r="EGM139"/>
      <c r="EGO139"/>
      <c r="EGQ139"/>
      <c r="EGS139"/>
      <c r="EGU139"/>
      <c r="EGW139"/>
      <c r="EGY139"/>
      <c r="EHA139"/>
      <c r="EHC139"/>
      <c r="EHE139"/>
      <c r="EHG139"/>
      <c r="EHI139"/>
      <c r="EHK139"/>
      <c r="EHM139"/>
      <c r="EHO139"/>
      <c r="EHQ139"/>
      <c r="EHS139"/>
      <c r="EHU139"/>
      <c r="EHW139"/>
      <c r="EHY139"/>
      <c r="EIA139"/>
      <c r="EIC139"/>
      <c r="EIE139"/>
      <c r="EIG139"/>
      <c r="EII139"/>
      <c r="EIK139"/>
      <c r="EIM139"/>
      <c r="EIO139"/>
      <c r="EIQ139"/>
      <c r="EIS139"/>
      <c r="EIU139"/>
      <c r="EIW139"/>
      <c r="EIY139"/>
      <c r="EJA139"/>
      <c r="EJC139"/>
      <c r="EJE139"/>
      <c r="EJG139"/>
      <c r="EJI139"/>
      <c r="EJK139"/>
      <c r="EJM139"/>
      <c r="EJO139"/>
      <c r="EJQ139"/>
      <c r="EJS139"/>
      <c r="EJU139"/>
      <c r="EJW139"/>
      <c r="EJY139"/>
      <c r="EKA139"/>
      <c r="EKC139"/>
      <c r="EKE139"/>
      <c r="EKG139"/>
      <c r="EKI139"/>
      <c r="EKK139"/>
      <c r="EKM139"/>
      <c r="EKO139"/>
      <c r="EKQ139"/>
      <c r="EKS139"/>
      <c r="EKU139"/>
      <c r="EKW139"/>
      <c r="EKY139"/>
      <c r="ELA139"/>
      <c r="ELC139"/>
      <c r="ELE139"/>
      <c r="ELG139"/>
      <c r="ELI139"/>
      <c r="ELK139"/>
      <c r="ELM139"/>
      <c r="ELO139"/>
      <c r="ELQ139"/>
      <c r="ELS139"/>
      <c r="ELU139"/>
      <c r="ELW139"/>
      <c r="ELY139"/>
      <c r="EMA139"/>
      <c r="EMC139"/>
      <c r="EME139"/>
      <c r="EMG139"/>
      <c r="EMI139"/>
      <c r="EMK139"/>
      <c r="EMM139"/>
      <c r="EMO139"/>
      <c r="EMQ139"/>
      <c r="EMS139"/>
      <c r="EMU139"/>
      <c r="EMW139"/>
      <c r="EMY139"/>
      <c r="ENA139"/>
      <c r="ENC139"/>
      <c r="ENE139"/>
      <c r="ENG139"/>
      <c r="ENI139"/>
      <c r="ENK139"/>
      <c r="ENM139"/>
      <c r="ENO139"/>
      <c r="ENQ139"/>
      <c r="ENS139"/>
      <c r="ENU139"/>
      <c r="ENW139"/>
      <c r="ENY139"/>
      <c r="EOA139"/>
      <c r="EOC139"/>
      <c r="EOE139"/>
      <c r="EOG139"/>
      <c r="EOI139"/>
      <c r="EOK139"/>
      <c r="EOM139"/>
      <c r="EOO139"/>
      <c r="EOQ139"/>
      <c r="EOS139"/>
      <c r="EOU139"/>
      <c r="EOW139"/>
      <c r="EOY139"/>
      <c r="EPA139"/>
      <c r="EPC139"/>
      <c r="EPE139"/>
      <c r="EPG139"/>
      <c r="EPI139"/>
      <c r="EPK139"/>
      <c r="EPM139"/>
      <c r="EPO139"/>
      <c r="EPQ139"/>
      <c r="EPS139"/>
      <c r="EPU139"/>
      <c r="EPW139"/>
      <c r="EPY139"/>
      <c r="EQA139"/>
      <c r="EQC139"/>
      <c r="EQE139"/>
      <c r="EQG139"/>
      <c r="EQI139"/>
      <c r="EQK139"/>
      <c r="EQM139"/>
      <c r="EQO139"/>
      <c r="EQQ139"/>
      <c r="EQS139"/>
      <c r="EQU139"/>
      <c r="EQW139"/>
      <c r="EQY139"/>
      <c r="ERA139"/>
      <c r="ERC139"/>
      <c r="ERE139"/>
      <c r="ERG139"/>
      <c r="ERI139"/>
      <c r="ERK139"/>
      <c r="ERM139"/>
      <c r="ERO139"/>
      <c r="ERQ139"/>
      <c r="ERS139"/>
      <c r="ERU139"/>
      <c r="ERW139"/>
      <c r="ERY139"/>
      <c r="ESA139"/>
      <c r="ESC139"/>
      <c r="ESE139"/>
      <c r="ESG139"/>
      <c r="ESI139"/>
      <c r="ESK139"/>
      <c r="ESM139"/>
      <c r="ESO139"/>
      <c r="ESQ139"/>
      <c r="ESS139"/>
      <c r="ESU139"/>
      <c r="ESW139"/>
      <c r="ESY139"/>
      <c r="ETA139"/>
      <c r="ETC139"/>
      <c r="ETE139"/>
      <c r="ETG139"/>
      <c r="ETI139"/>
      <c r="ETK139"/>
      <c r="ETM139"/>
      <c r="ETO139"/>
      <c r="ETQ139"/>
      <c r="ETS139"/>
      <c r="ETU139"/>
      <c r="ETW139"/>
      <c r="ETY139"/>
      <c r="EUA139"/>
      <c r="EUC139"/>
      <c r="EUE139"/>
      <c r="EUG139"/>
      <c r="EUI139"/>
      <c r="EUK139"/>
      <c r="EUM139"/>
      <c r="EUO139"/>
      <c r="EUQ139"/>
      <c r="EUS139"/>
      <c r="EUU139"/>
      <c r="EUW139"/>
      <c r="EUY139"/>
      <c r="EVA139"/>
      <c r="EVC139"/>
      <c r="EVE139"/>
      <c r="EVG139"/>
      <c r="EVI139"/>
      <c r="EVK139"/>
      <c r="EVM139"/>
      <c r="EVO139"/>
      <c r="EVQ139"/>
      <c r="EVS139"/>
      <c r="EVU139"/>
      <c r="EVW139"/>
      <c r="EVY139"/>
      <c r="EWA139"/>
      <c r="EWC139"/>
      <c r="EWE139"/>
      <c r="EWG139"/>
      <c r="EWI139"/>
      <c r="EWK139"/>
      <c r="EWM139"/>
      <c r="EWO139"/>
      <c r="EWQ139"/>
      <c r="EWS139"/>
      <c r="EWU139"/>
      <c r="EWW139"/>
      <c r="EWY139"/>
      <c r="EXA139"/>
      <c r="EXC139"/>
      <c r="EXE139"/>
      <c r="EXG139"/>
      <c r="EXI139"/>
      <c r="EXK139"/>
      <c r="EXM139"/>
      <c r="EXO139"/>
      <c r="EXQ139"/>
      <c r="EXS139"/>
      <c r="EXU139"/>
      <c r="EXW139"/>
      <c r="EXY139"/>
      <c r="EYA139"/>
      <c r="EYC139"/>
      <c r="EYE139"/>
      <c r="EYG139"/>
      <c r="EYI139"/>
      <c r="EYK139"/>
      <c r="EYM139"/>
      <c r="EYO139"/>
      <c r="EYQ139"/>
      <c r="EYS139"/>
      <c r="EYU139"/>
      <c r="EYW139"/>
      <c r="EYY139"/>
      <c r="EZA139"/>
      <c r="EZC139"/>
      <c r="EZE139"/>
      <c r="EZG139"/>
      <c r="EZI139"/>
      <c r="EZK139"/>
      <c r="EZM139"/>
      <c r="EZO139"/>
      <c r="EZQ139"/>
      <c r="EZS139"/>
      <c r="EZU139"/>
      <c r="EZW139"/>
      <c r="EZY139"/>
      <c r="FAA139"/>
      <c r="FAC139"/>
      <c r="FAE139"/>
      <c r="FAG139"/>
      <c r="FAI139"/>
      <c r="FAK139"/>
      <c r="FAM139"/>
      <c r="FAO139"/>
      <c r="FAQ139"/>
      <c r="FAS139"/>
      <c r="FAU139"/>
      <c r="FAW139"/>
      <c r="FAY139"/>
      <c r="FBA139"/>
      <c r="FBC139"/>
      <c r="FBE139"/>
      <c r="FBG139"/>
      <c r="FBI139"/>
      <c r="FBK139"/>
      <c r="FBM139"/>
      <c r="FBO139"/>
      <c r="FBQ139"/>
      <c r="FBS139"/>
      <c r="FBU139"/>
      <c r="FBW139"/>
      <c r="FBY139"/>
      <c r="FCA139"/>
      <c r="FCC139"/>
      <c r="FCE139"/>
      <c r="FCG139"/>
      <c r="FCI139"/>
      <c r="FCK139"/>
      <c r="FCM139"/>
      <c r="FCO139"/>
      <c r="FCQ139"/>
      <c r="FCS139"/>
      <c r="FCU139"/>
      <c r="FCW139"/>
      <c r="FCY139"/>
      <c r="FDA139"/>
      <c r="FDC139"/>
      <c r="FDE139"/>
      <c r="FDG139"/>
      <c r="FDI139"/>
      <c r="FDK139"/>
      <c r="FDM139"/>
      <c r="FDO139"/>
      <c r="FDQ139"/>
      <c r="FDS139"/>
      <c r="FDU139"/>
      <c r="FDW139"/>
      <c r="FDY139"/>
      <c r="FEA139"/>
      <c r="FEC139"/>
      <c r="FEE139"/>
      <c r="FEG139"/>
      <c r="FEI139"/>
      <c r="FEK139"/>
      <c r="FEM139"/>
      <c r="FEO139"/>
      <c r="FEQ139"/>
      <c r="FES139"/>
      <c r="FEU139"/>
      <c r="FEW139"/>
      <c r="FEY139"/>
      <c r="FFA139"/>
      <c r="FFC139"/>
      <c r="FFE139"/>
      <c r="FFG139"/>
      <c r="FFI139"/>
      <c r="FFK139"/>
      <c r="FFM139"/>
      <c r="FFO139"/>
      <c r="FFQ139"/>
      <c r="FFS139"/>
      <c r="FFU139"/>
      <c r="FFW139"/>
      <c r="FFY139"/>
      <c r="FGA139"/>
      <c r="FGC139"/>
      <c r="FGE139"/>
      <c r="FGG139"/>
      <c r="FGI139"/>
      <c r="FGK139"/>
      <c r="FGM139"/>
      <c r="FGO139"/>
      <c r="FGQ139"/>
      <c r="FGS139"/>
      <c r="FGU139"/>
      <c r="FGW139"/>
      <c r="FGY139"/>
      <c r="FHA139"/>
      <c r="FHC139"/>
      <c r="FHE139"/>
      <c r="FHG139"/>
      <c r="FHI139"/>
      <c r="FHK139"/>
      <c r="FHM139"/>
      <c r="FHO139"/>
      <c r="FHQ139"/>
      <c r="FHS139"/>
      <c r="FHU139"/>
      <c r="FHW139"/>
      <c r="FHY139"/>
      <c r="FIA139"/>
      <c r="FIC139"/>
      <c r="FIE139"/>
      <c r="FIG139"/>
      <c r="FII139"/>
      <c r="FIK139"/>
      <c r="FIM139"/>
      <c r="FIO139"/>
      <c r="FIQ139"/>
      <c r="FIS139"/>
      <c r="FIU139"/>
      <c r="FIW139"/>
      <c r="FIY139"/>
      <c r="FJA139"/>
      <c r="FJC139"/>
      <c r="FJE139"/>
      <c r="FJG139"/>
      <c r="FJI139"/>
      <c r="FJK139"/>
      <c r="FJM139"/>
      <c r="FJO139"/>
      <c r="FJQ139"/>
      <c r="FJS139"/>
      <c r="FJU139"/>
      <c r="FJW139"/>
      <c r="FJY139"/>
      <c r="FKA139"/>
      <c r="FKC139"/>
      <c r="FKE139"/>
      <c r="FKG139"/>
      <c r="FKI139"/>
      <c r="FKK139"/>
      <c r="FKM139"/>
      <c r="FKO139"/>
      <c r="FKQ139"/>
      <c r="FKS139"/>
      <c r="FKU139"/>
      <c r="FKW139"/>
      <c r="FKY139"/>
      <c r="FLA139"/>
      <c r="FLC139"/>
      <c r="FLE139"/>
      <c r="FLG139"/>
      <c r="FLI139"/>
      <c r="FLK139"/>
      <c r="FLM139"/>
      <c r="FLO139"/>
      <c r="FLQ139"/>
      <c r="FLS139"/>
      <c r="FLU139"/>
      <c r="FLW139"/>
      <c r="FLY139"/>
      <c r="FMA139"/>
      <c r="FMC139"/>
      <c r="FME139"/>
      <c r="FMG139"/>
      <c r="FMI139"/>
      <c r="FMK139"/>
      <c r="FMM139"/>
      <c r="FMO139"/>
      <c r="FMQ139"/>
      <c r="FMS139"/>
      <c r="FMU139"/>
      <c r="FMW139"/>
      <c r="FMY139"/>
      <c r="FNA139"/>
      <c r="FNC139"/>
      <c r="FNE139"/>
      <c r="FNG139"/>
      <c r="FNI139"/>
      <c r="FNK139"/>
      <c r="FNM139"/>
      <c r="FNO139"/>
      <c r="FNQ139"/>
      <c r="FNS139"/>
      <c r="FNU139"/>
      <c r="FNW139"/>
      <c r="FNY139"/>
      <c r="FOA139"/>
      <c r="FOC139"/>
      <c r="FOE139"/>
      <c r="FOG139"/>
      <c r="FOI139"/>
      <c r="FOK139"/>
      <c r="FOM139"/>
      <c r="FOO139"/>
      <c r="FOQ139"/>
      <c r="FOS139"/>
      <c r="FOU139"/>
      <c r="FOW139"/>
      <c r="FOY139"/>
      <c r="FPA139"/>
      <c r="FPC139"/>
      <c r="FPE139"/>
      <c r="FPG139"/>
      <c r="FPI139"/>
      <c r="FPK139"/>
      <c r="FPM139"/>
      <c r="FPO139"/>
      <c r="FPQ139"/>
      <c r="FPS139"/>
      <c r="FPU139"/>
      <c r="FPW139"/>
      <c r="FPY139"/>
      <c r="FQA139"/>
      <c r="FQC139"/>
      <c r="FQE139"/>
      <c r="FQG139"/>
      <c r="FQI139"/>
      <c r="FQK139"/>
      <c r="FQM139"/>
      <c r="FQO139"/>
      <c r="FQQ139"/>
      <c r="FQS139"/>
      <c r="FQU139"/>
      <c r="FQW139"/>
      <c r="FQY139"/>
      <c r="FRA139"/>
      <c r="FRC139"/>
      <c r="FRE139"/>
      <c r="FRG139"/>
      <c r="FRI139"/>
      <c r="FRK139"/>
      <c r="FRM139"/>
      <c r="FRO139"/>
      <c r="FRQ139"/>
      <c r="FRS139"/>
      <c r="FRU139"/>
      <c r="FRW139"/>
      <c r="FRY139"/>
      <c r="FSA139"/>
      <c r="FSC139"/>
      <c r="FSE139"/>
      <c r="FSG139"/>
      <c r="FSI139"/>
      <c r="FSK139"/>
      <c r="FSM139"/>
      <c r="FSO139"/>
      <c r="FSQ139"/>
      <c r="FSS139"/>
      <c r="FSU139"/>
      <c r="FSW139"/>
      <c r="FSY139"/>
      <c r="FTA139"/>
      <c r="FTC139"/>
      <c r="FTE139"/>
      <c r="FTG139"/>
      <c r="FTI139"/>
      <c r="FTK139"/>
      <c r="FTM139"/>
      <c r="FTO139"/>
      <c r="FTQ139"/>
      <c r="FTS139"/>
      <c r="FTU139"/>
      <c r="FTW139"/>
      <c r="FTY139"/>
      <c r="FUA139"/>
      <c r="FUC139"/>
      <c r="FUE139"/>
      <c r="FUG139"/>
      <c r="FUI139"/>
      <c r="FUK139"/>
      <c r="FUM139"/>
      <c r="FUO139"/>
      <c r="FUQ139"/>
      <c r="FUS139"/>
      <c r="FUU139"/>
      <c r="FUW139"/>
      <c r="FUY139"/>
      <c r="FVA139"/>
      <c r="FVC139"/>
      <c r="FVE139"/>
      <c r="FVG139"/>
      <c r="FVI139"/>
      <c r="FVK139"/>
      <c r="FVM139"/>
      <c r="FVO139"/>
      <c r="FVQ139"/>
      <c r="FVS139"/>
      <c r="FVU139"/>
      <c r="FVW139"/>
      <c r="FVY139"/>
      <c r="FWA139"/>
      <c r="FWC139"/>
      <c r="FWE139"/>
      <c r="FWG139"/>
      <c r="FWI139"/>
      <c r="FWK139"/>
      <c r="FWM139"/>
      <c r="FWO139"/>
      <c r="FWQ139"/>
      <c r="FWS139"/>
      <c r="FWU139"/>
      <c r="FWW139"/>
      <c r="FWY139"/>
      <c r="FXA139"/>
      <c r="FXC139"/>
      <c r="FXE139"/>
      <c r="FXG139"/>
      <c r="FXI139"/>
      <c r="FXK139"/>
      <c r="FXM139"/>
      <c r="FXO139"/>
      <c r="FXQ139"/>
      <c r="FXS139"/>
      <c r="FXU139"/>
      <c r="FXW139"/>
      <c r="FXY139"/>
      <c r="FYA139"/>
      <c r="FYC139"/>
      <c r="FYE139"/>
      <c r="FYG139"/>
      <c r="FYI139"/>
      <c r="FYK139"/>
      <c r="FYM139"/>
      <c r="FYO139"/>
      <c r="FYQ139"/>
      <c r="FYS139"/>
      <c r="FYU139"/>
      <c r="FYW139"/>
      <c r="FYY139"/>
      <c r="FZA139"/>
      <c r="FZC139"/>
      <c r="FZE139"/>
      <c r="FZG139"/>
      <c r="FZI139"/>
      <c r="FZK139"/>
      <c r="FZM139"/>
      <c r="FZO139"/>
      <c r="FZQ139"/>
      <c r="FZS139"/>
      <c r="FZU139"/>
      <c r="FZW139"/>
      <c r="FZY139"/>
      <c r="GAA139"/>
      <c r="GAC139"/>
      <c r="GAE139"/>
      <c r="GAG139"/>
      <c r="GAI139"/>
      <c r="GAK139"/>
      <c r="GAM139"/>
      <c r="GAO139"/>
      <c r="GAQ139"/>
      <c r="GAS139"/>
      <c r="GAU139"/>
      <c r="GAW139"/>
      <c r="GAY139"/>
      <c r="GBA139"/>
      <c r="GBC139"/>
      <c r="GBE139"/>
      <c r="GBG139"/>
      <c r="GBI139"/>
      <c r="GBK139"/>
      <c r="GBM139"/>
      <c r="GBO139"/>
      <c r="GBQ139"/>
      <c r="GBS139"/>
      <c r="GBU139"/>
      <c r="GBW139"/>
      <c r="GBY139"/>
      <c r="GCA139"/>
      <c r="GCC139"/>
      <c r="GCE139"/>
      <c r="GCG139"/>
      <c r="GCI139"/>
      <c r="GCK139"/>
      <c r="GCM139"/>
      <c r="GCO139"/>
      <c r="GCQ139"/>
      <c r="GCS139"/>
      <c r="GCU139"/>
      <c r="GCW139"/>
      <c r="GCY139"/>
      <c r="GDA139"/>
      <c r="GDC139"/>
      <c r="GDE139"/>
      <c r="GDG139"/>
      <c r="GDI139"/>
      <c r="GDK139"/>
      <c r="GDM139"/>
      <c r="GDO139"/>
      <c r="GDQ139"/>
      <c r="GDS139"/>
      <c r="GDU139"/>
      <c r="GDW139"/>
      <c r="GDY139"/>
      <c r="GEA139"/>
      <c r="GEC139"/>
      <c r="GEE139"/>
      <c r="GEG139"/>
      <c r="GEI139"/>
      <c r="GEK139"/>
      <c r="GEM139"/>
      <c r="GEO139"/>
      <c r="GEQ139"/>
      <c r="GES139"/>
      <c r="GEU139"/>
      <c r="GEW139"/>
      <c r="GEY139"/>
      <c r="GFA139"/>
      <c r="GFC139"/>
      <c r="GFE139"/>
      <c r="GFG139"/>
      <c r="GFI139"/>
      <c r="GFK139"/>
      <c r="GFM139"/>
      <c r="GFO139"/>
      <c r="GFQ139"/>
      <c r="GFS139"/>
      <c r="GFU139"/>
      <c r="GFW139"/>
      <c r="GFY139"/>
      <c r="GGA139"/>
      <c r="GGC139"/>
      <c r="GGE139"/>
      <c r="GGG139"/>
      <c r="GGI139"/>
      <c r="GGK139"/>
      <c r="GGM139"/>
      <c r="GGO139"/>
      <c r="GGQ139"/>
      <c r="GGS139"/>
      <c r="GGU139"/>
      <c r="GGW139"/>
      <c r="GGY139"/>
      <c r="GHA139"/>
      <c r="GHC139"/>
      <c r="GHE139"/>
      <c r="GHG139"/>
      <c r="GHI139"/>
      <c r="GHK139"/>
      <c r="GHM139"/>
      <c r="GHO139"/>
      <c r="GHQ139"/>
      <c r="GHS139"/>
      <c r="GHU139"/>
      <c r="GHW139"/>
      <c r="GHY139"/>
      <c r="GIA139"/>
      <c r="GIC139"/>
      <c r="GIE139"/>
      <c r="GIG139"/>
      <c r="GII139"/>
      <c r="GIK139"/>
      <c r="GIM139"/>
      <c r="GIO139"/>
      <c r="GIQ139"/>
      <c r="GIS139"/>
      <c r="GIU139"/>
      <c r="GIW139"/>
      <c r="GIY139"/>
      <c r="GJA139"/>
      <c r="GJC139"/>
      <c r="GJE139"/>
      <c r="GJG139"/>
      <c r="GJI139"/>
      <c r="GJK139"/>
      <c r="GJM139"/>
      <c r="GJO139"/>
      <c r="GJQ139"/>
      <c r="GJS139"/>
      <c r="GJU139"/>
      <c r="GJW139"/>
      <c r="GJY139"/>
      <c r="GKA139"/>
      <c r="GKC139"/>
      <c r="GKE139"/>
      <c r="GKG139"/>
      <c r="GKI139"/>
      <c r="GKK139"/>
      <c r="GKM139"/>
      <c r="GKO139"/>
      <c r="GKQ139"/>
      <c r="GKS139"/>
      <c r="GKU139"/>
      <c r="GKW139"/>
      <c r="GKY139"/>
      <c r="GLA139"/>
      <c r="GLC139"/>
      <c r="GLE139"/>
      <c r="GLG139"/>
      <c r="GLI139"/>
      <c r="GLK139"/>
      <c r="GLM139"/>
      <c r="GLO139"/>
      <c r="GLQ139"/>
      <c r="GLS139"/>
      <c r="GLU139"/>
      <c r="GLW139"/>
      <c r="GLY139"/>
      <c r="GMA139"/>
      <c r="GMC139"/>
      <c r="GME139"/>
      <c r="GMG139"/>
      <c r="GMI139"/>
      <c r="GMK139"/>
      <c r="GMM139"/>
      <c r="GMO139"/>
      <c r="GMQ139"/>
      <c r="GMS139"/>
      <c r="GMU139"/>
      <c r="GMW139"/>
      <c r="GMY139"/>
      <c r="GNA139"/>
      <c r="GNC139"/>
      <c r="GNE139"/>
      <c r="GNG139"/>
      <c r="GNI139"/>
      <c r="GNK139"/>
      <c r="GNM139"/>
      <c r="GNO139"/>
      <c r="GNQ139"/>
      <c r="GNS139"/>
      <c r="GNU139"/>
      <c r="GNW139"/>
      <c r="GNY139"/>
      <c r="GOA139"/>
      <c r="GOC139"/>
      <c r="GOE139"/>
      <c r="GOG139"/>
      <c r="GOI139"/>
      <c r="GOK139"/>
      <c r="GOM139"/>
      <c r="GOO139"/>
      <c r="GOQ139"/>
      <c r="GOS139"/>
      <c r="GOU139"/>
      <c r="GOW139"/>
      <c r="GOY139"/>
      <c r="GPA139"/>
      <c r="GPC139"/>
      <c r="GPE139"/>
      <c r="GPG139"/>
      <c r="GPI139"/>
      <c r="GPK139"/>
      <c r="GPM139"/>
      <c r="GPO139"/>
      <c r="GPQ139"/>
      <c r="GPS139"/>
      <c r="GPU139"/>
      <c r="GPW139"/>
      <c r="GPY139"/>
      <c r="GQA139"/>
      <c r="GQC139"/>
      <c r="GQE139"/>
      <c r="GQG139"/>
      <c r="GQI139"/>
      <c r="GQK139"/>
      <c r="GQM139"/>
      <c r="GQO139"/>
      <c r="GQQ139"/>
      <c r="GQS139"/>
      <c r="GQU139"/>
      <c r="GQW139"/>
      <c r="GQY139"/>
      <c r="GRA139"/>
      <c r="GRC139"/>
      <c r="GRE139"/>
      <c r="GRG139"/>
      <c r="GRI139"/>
      <c r="GRK139"/>
      <c r="GRM139"/>
      <c r="GRO139"/>
      <c r="GRQ139"/>
      <c r="GRS139"/>
      <c r="GRU139"/>
      <c r="GRW139"/>
      <c r="GRY139"/>
      <c r="GSA139"/>
      <c r="GSC139"/>
      <c r="GSE139"/>
      <c r="GSG139"/>
      <c r="GSI139"/>
      <c r="GSK139"/>
      <c r="GSM139"/>
      <c r="GSO139"/>
      <c r="GSQ139"/>
      <c r="GSS139"/>
      <c r="GSU139"/>
      <c r="GSW139"/>
      <c r="GSY139"/>
      <c r="GTA139"/>
      <c r="GTC139"/>
      <c r="GTE139"/>
      <c r="GTG139"/>
      <c r="GTI139"/>
      <c r="GTK139"/>
      <c r="GTM139"/>
      <c r="GTO139"/>
      <c r="GTQ139"/>
      <c r="GTS139"/>
      <c r="GTU139"/>
      <c r="GTW139"/>
      <c r="GTY139"/>
      <c r="GUA139"/>
      <c r="GUC139"/>
      <c r="GUE139"/>
      <c r="GUG139"/>
      <c r="GUI139"/>
      <c r="GUK139"/>
      <c r="GUM139"/>
      <c r="GUO139"/>
      <c r="GUQ139"/>
      <c r="GUS139"/>
      <c r="GUU139"/>
      <c r="GUW139"/>
      <c r="GUY139"/>
      <c r="GVA139"/>
      <c r="GVC139"/>
      <c r="GVE139"/>
      <c r="GVG139"/>
      <c r="GVI139"/>
      <c r="GVK139"/>
      <c r="GVM139"/>
      <c r="GVO139"/>
      <c r="GVQ139"/>
      <c r="GVS139"/>
      <c r="GVU139"/>
      <c r="GVW139"/>
      <c r="GVY139"/>
      <c r="GWA139"/>
      <c r="GWC139"/>
      <c r="GWE139"/>
      <c r="GWG139"/>
      <c r="GWI139"/>
      <c r="GWK139"/>
      <c r="GWM139"/>
      <c r="GWO139"/>
      <c r="GWQ139"/>
      <c r="GWS139"/>
      <c r="GWU139"/>
      <c r="GWW139"/>
      <c r="GWY139"/>
      <c r="GXA139"/>
      <c r="GXC139"/>
      <c r="GXE139"/>
      <c r="GXG139"/>
      <c r="GXI139"/>
      <c r="GXK139"/>
      <c r="GXM139"/>
      <c r="GXO139"/>
      <c r="GXQ139"/>
      <c r="GXS139"/>
      <c r="GXU139"/>
      <c r="GXW139"/>
      <c r="GXY139"/>
      <c r="GYA139"/>
      <c r="GYC139"/>
      <c r="GYE139"/>
      <c r="GYG139"/>
      <c r="GYI139"/>
      <c r="GYK139"/>
      <c r="GYM139"/>
      <c r="GYO139"/>
      <c r="GYQ139"/>
      <c r="GYS139"/>
      <c r="GYU139"/>
      <c r="GYW139"/>
      <c r="GYY139"/>
      <c r="GZA139"/>
      <c r="GZC139"/>
      <c r="GZE139"/>
      <c r="GZG139"/>
      <c r="GZI139"/>
      <c r="GZK139"/>
      <c r="GZM139"/>
      <c r="GZO139"/>
      <c r="GZQ139"/>
      <c r="GZS139"/>
      <c r="GZU139"/>
      <c r="GZW139"/>
      <c r="GZY139"/>
      <c r="HAA139"/>
      <c r="HAC139"/>
      <c r="HAE139"/>
      <c r="HAG139"/>
      <c r="HAI139"/>
      <c r="HAK139"/>
      <c r="HAM139"/>
      <c r="HAO139"/>
      <c r="HAQ139"/>
      <c r="HAS139"/>
      <c r="HAU139"/>
      <c r="HAW139"/>
      <c r="HAY139"/>
      <c r="HBA139"/>
      <c r="HBC139"/>
      <c r="HBE139"/>
      <c r="HBG139"/>
      <c r="HBI139"/>
      <c r="HBK139"/>
      <c r="HBM139"/>
      <c r="HBO139"/>
      <c r="HBQ139"/>
      <c r="HBS139"/>
      <c r="HBU139"/>
      <c r="HBW139"/>
      <c r="HBY139"/>
      <c r="HCA139"/>
      <c r="HCC139"/>
      <c r="HCE139"/>
      <c r="HCG139"/>
      <c r="HCI139"/>
      <c r="HCK139"/>
      <c r="HCM139"/>
      <c r="HCO139"/>
      <c r="HCQ139"/>
      <c r="HCS139"/>
      <c r="HCU139"/>
      <c r="HCW139"/>
      <c r="HCY139"/>
      <c r="HDA139"/>
      <c r="HDC139"/>
      <c r="HDE139"/>
      <c r="HDG139"/>
      <c r="HDI139"/>
      <c r="HDK139"/>
      <c r="HDM139"/>
      <c r="HDO139"/>
      <c r="HDQ139"/>
      <c r="HDS139"/>
      <c r="HDU139"/>
      <c r="HDW139"/>
      <c r="HDY139"/>
      <c r="HEA139"/>
      <c r="HEC139"/>
      <c r="HEE139"/>
      <c r="HEG139"/>
      <c r="HEI139"/>
      <c r="HEK139"/>
      <c r="HEM139"/>
      <c r="HEO139"/>
      <c r="HEQ139"/>
      <c r="HES139"/>
      <c r="HEU139"/>
      <c r="HEW139"/>
      <c r="HEY139"/>
      <c r="HFA139"/>
      <c r="HFC139"/>
      <c r="HFE139"/>
      <c r="HFG139"/>
      <c r="HFI139"/>
      <c r="HFK139"/>
      <c r="HFM139"/>
      <c r="HFO139"/>
      <c r="HFQ139"/>
      <c r="HFS139"/>
      <c r="HFU139"/>
      <c r="HFW139"/>
      <c r="HFY139"/>
      <c r="HGA139"/>
      <c r="HGC139"/>
      <c r="HGE139"/>
      <c r="HGG139"/>
      <c r="HGI139"/>
      <c r="HGK139"/>
      <c r="HGM139"/>
      <c r="HGO139"/>
      <c r="HGQ139"/>
      <c r="HGS139"/>
      <c r="HGU139"/>
      <c r="HGW139"/>
      <c r="HGY139"/>
      <c r="HHA139"/>
      <c r="HHC139"/>
      <c r="HHE139"/>
      <c r="HHG139"/>
      <c r="HHI139"/>
      <c r="HHK139"/>
      <c r="HHM139"/>
      <c r="HHO139"/>
      <c r="HHQ139"/>
      <c r="HHS139"/>
      <c r="HHU139"/>
      <c r="HHW139"/>
      <c r="HHY139"/>
      <c r="HIA139"/>
      <c r="HIC139"/>
      <c r="HIE139"/>
      <c r="HIG139"/>
      <c r="HII139"/>
      <c r="HIK139"/>
      <c r="HIM139"/>
      <c r="HIO139"/>
      <c r="HIQ139"/>
      <c r="HIS139"/>
      <c r="HIU139"/>
      <c r="HIW139"/>
      <c r="HIY139"/>
      <c r="HJA139"/>
      <c r="HJC139"/>
      <c r="HJE139"/>
      <c r="HJG139"/>
      <c r="HJI139"/>
      <c r="HJK139"/>
      <c r="HJM139"/>
      <c r="HJO139"/>
      <c r="HJQ139"/>
      <c r="HJS139"/>
      <c r="HJU139"/>
      <c r="HJW139"/>
      <c r="HJY139"/>
      <c r="HKA139"/>
      <c r="HKC139"/>
      <c r="HKE139"/>
      <c r="HKG139"/>
      <c r="HKI139"/>
      <c r="HKK139"/>
      <c r="HKM139"/>
      <c r="HKO139"/>
      <c r="HKQ139"/>
      <c r="HKS139"/>
      <c r="HKU139"/>
      <c r="HKW139"/>
      <c r="HKY139"/>
      <c r="HLA139"/>
      <c r="HLC139"/>
      <c r="HLE139"/>
      <c r="HLG139"/>
      <c r="HLI139"/>
      <c r="HLK139"/>
      <c r="HLM139"/>
      <c r="HLO139"/>
      <c r="HLQ139"/>
      <c r="HLS139"/>
      <c r="HLU139"/>
      <c r="HLW139"/>
      <c r="HLY139"/>
      <c r="HMA139"/>
      <c r="HMC139"/>
      <c r="HME139"/>
      <c r="HMG139"/>
      <c r="HMI139"/>
      <c r="HMK139"/>
      <c r="HMM139"/>
      <c r="HMO139"/>
      <c r="HMQ139"/>
      <c r="HMS139"/>
      <c r="HMU139"/>
      <c r="HMW139"/>
      <c r="HMY139"/>
      <c r="HNA139"/>
      <c r="HNC139"/>
      <c r="HNE139"/>
      <c r="HNG139"/>
      <c r="HNI139"/>
      <c r="HNK139"/>
      <c r="HNM139"/>
      <c r="HNO139"/>
      <c r="HNQ139"/>
      <c r="HNS139"/>
      <c r="HNU139"/>
      <c r="HNW139"/>
      <c r="HNY139"/>
      <c r="HOA139"/>
      <c r="HOC139"/>
      <c r="HOE139"/>
      <c r="HOG139"/>
      <c r="HOI139"/>
      <c r="HOK139"/>
      <c r="HOM139"/>
      <c r="HOO139"/>
      <c r="HOQ139"/>
      <c r="HOS139"/>
      <c r="HOU139"/>
      <c r="HOW139"/>
      <c r="HOY139"/>
      <c r="HPA139"/>
      <c r="HPC139"/>
      <c r="HPE139"/>
      <c r="HPG139"/>
      <c r="HPI139"/>
      <c r="HPK139"/>
      <c r="HPM139"/>
      <c r="HPO139"/>
      <c r="HPQ139"/>
      <c r="HPS139"/>
      <c r="HPU139"/>
      <c r="HPW139"/>
      <c r="HPY139"/>
      <c r="HQA139"/>
      <c r="HQC139"/>
      <c r="HQE139"/>
      <c r="HQG139"/>
      <c r="HQI139"/>
      <c r="HQK139"/>
      <c r="HQM139"/>
      <c r="HQO139"/>
      <c r="HQQ139"/>
      <c r="HQS139"/>
      <c r="HQU139"/>
      <c r="HQW139"/>
      <c r="HQY139"/>
      <c r="HRA139"/>
      <c r="HRC139"/>
      <c r="HRE139"/>
      <c r="HRG139"/>
      <c r="HRI139"/>
      <c r="HRK139"/>
      <c r="HRM139"/>
      <c r="HRO139"/>
      <c r="HRQ139"/>
      <c r="HRS139"/>
      <c r="HRU139"/>
      <c r="HRW139"/>
      <c r="HRY139"/>
      <c r="HSA139"/>
      <c r="HSC139"/>
      <c r="HSE139"/>
      <c r="HSG139"/>
      <c r="HSI139"/>
      <c r="HSK139"/>
      <c r="HSM139"/>
      <c r="HSO139"/>
      <c r="HSQ139"/>
      <c r="HSS139"/>
      <c r="HSU139"/>
      <c r="HSW139"/>
      <c r="HSY139"/>
      <c r="HTA139"/>
      <c r="HTC139"/>
      <c r="HTE139"/>
      <c r="HTG139"/>
      <c r="HTI139"/>
      <c r="HTK139"/>
      <c r="HTM139"/>
      <c r="HTO139"/>
      <c r="HTQ139"/>
      <c r="HTS139"/>
      <c r="HTU139"/>
      <c r="HTW139"/>
      <c r="HTY139"/>
      <c r="HUA139"/>
      <c r="HUC139"/>
      <c r="HUE139"/>
      <c r="HUG139"/>
      <c r="HUI139"/>
      <c r="HUK139"/>
      <c r="HUM139"/>
      <c r="HUO139"/>
      <c r="HUQ139"/>
      <c r="HUS139"/>
      <c r="HUU139"/>
      <c r="HUW139"/>
      <c r="HUY139"/>
      <c r="HVA139"/>
      <c r="HVC139"/>
      <c r="HVE139"/>
      <c r="HVG139"/>
      <c r="HVI139"/>
      <c r="HVK139"/>
      <c r="HVM139"/>
      <c r="HVO139"/>
      <c r="HVQ139"/>
      <c r="HVS139"/>
      <c r="HVU139"/>
      <c r="HVW139"/>
      <c r="HVY139"/>
      <c r="HWA139"/>
      <c r="HWC139"/>
      <c r="HWE139"/>
      <c r="HWG139"/>
      <c r="HWI139"/>
      <c r="HWK139"/>
      <c r="HWM139"/>
      <c r="HWO139"/>
      <c r="HWQ139"/>
      <c r="HWS139"/>
      <c r="HWU139"/>
      <c r="HWW139"/>
      <c r="HWY139"/>
      <c r="HXA139"/>
      <c r="HXC139"/>
      <c r="HXE139"/>
      <c r="HXG139"/>
      <c r="HXI139"/>
      <c r="HXK139"/>
      <c r="HXM139"/>
      <c r="HXO139"/>
      <c r="HXQ139"/>
      <c r="HXS139"/>
      <c r="HXU139"/>
      <c r="HXW139"/>
      <c r="HXY139"/>
      <c r="HYA139"/>
      <c r="HYC139"/>
      <c r="HYE139"/>
      <c r="HYG139"/>
      <c r="HYI139"/>
      <c r="HYK139"/>
      <c r="HYM139"/>
      <c r="HYO139"/>
      <c r="HYQ139"/>
      <c r="HYS139"/>
      <c r="HYU139"/>
      <c r="HYW139"/>
      <c r="HYY139"/>
      <c r="HZA139"/>
      <c r="HZC139"/>
      <c r="HZE139"/>
      <c r="HZG139"/>
      <c r="HZI139"/>
      <c r="HZK139"/>
      <c r="HZM139"/>
      <c r="HZO139"/>
      <c r="HZQ139"/>
      <c r="HZS139"/>
      <c r="HZU139"/>
      <c r="HZW139"/>
      <c r="HZY139"/>
      <c r="IAA139"/>
      <c r="IAC139"/>
      <c r="IAE139"/>
      <c r="IAG139"/>
      <c r="IAI139"/>
      <c r="IAK139"/>
      <c r="IAM139"/>
      <c r="IAO139"/>
      <c r="IAQ139"/>
      <c r="IAS139"/>
      <c r="IAU139"/>
      <c r="IAW139"/>
      <c r="IAY139"/>
      <c r="IBA139"/>
      <c r="IBC139"/>
      <c r="IBE139"/>
      <c r="IBG139"/>
      <c r="IBI139"/>
      <c r="IBK139"/>
      <c r="IBM139"/>
      <c r="IBO139"/>
      <c r="IBQ139"/>
      <c r="IBS139"/>
      <c r="IBU139"/>
      <c r="IBW139"/>
      <c r="IBY139"/>
      <c r="ICA139"/>
      <c r="ICC139"/>
      <c r="ICE139"/>
      <c r="ICG139"/>
      <c r="ICI139"/>
      <c r="ICK139"/>
      <c r="ICM139"/>
      <c r="ICO139"/>
      <c r="ICQ139"/>
      <c r="ICS139"/>
      <c r="ICU139"/>
      <c r="ICW139"/>
      <c r="ICY139"/>
      <c r="IDA139"/>
      <c r="IDC139"/>
      <c r="IDE139"/>
      <c r="IDG139"/>
      <c r="IDI139"/>
      <c r="IDK139"/>
      <c r="IDM139"/>
      <c r="IDO139"/>
      <c r="IDQ139"/>
      <c r="IDS139"/>
      <c r="IDU139"/>
      <c r="IDW139"/>
      <c r="IDY139"/>
      <c r="IEA139"/>
      <c r="IEC139"/>
      <c r="IEE139"/>
      <c r="IEG139"/>
      <c r="IEI139"/>
      <c r="IEK139"/>
      <c r="IEM139"/>
      <c r="IEO139"/>
      <c r="IEQ139"/>
      <c r="IES139"/>
      <c r="IEU139"/>
      <c r="IEW139"/>
      <c r="IEY139"/>
      <c r="IFA139"/>
      <c r="IFC139"/>
      <c r="IFE139"/>
      <c r="IFG139"/>
      <c r="IFI139"/>
      <c r="IFK139"/>
      <c r="IFM139"/>
      <c r="IFO139"/>
      <c r="IFQ139"/>
      <c r="IFS139"/>
      <c r="IFU139"/>
      <c r="IFW139"/>
      <c r="IFY139"/>
      <c r="IGA139"/>
      <c r="IGC139"/>
      <c r="IGE139"/>
      <c r="IGG139"/>
      <c r="IGI139"/>
      <c r="IGK139"/>
      <c r="IGM139"/>
      <c r="IGO139"/>
      <c r="IGQ139"/>
      <c r="IGS139"/>
      <c r="IGU139"/>
      <c r="IGW139"/>
      <c r="IGY139"/>
      <c r="IHA139"/>
      <c r="IHC139"/>
      <c r="IHE139"/>
      <c r="IHG139"/>
      <c r="IHI139"/>
      <c r="IHK139"/>
      <c r="IHM139"/>
      <c r="IHO139"/>
      <c r="IHQ139"/>
      <c r="IHS139"/>
      <c r="IHU139"/>
      <c r="IHW139"/>
      <c r="IHY139"/>
      <c r="IIA139"/>
      <c r="IIC139"/>
      <c r="IIE139"/>
      <c r="IIG139"/>
      <c r="III139"/>
      <c r="IIK139"/>
      <c r="IIM139"/>
      <c r="IIO139"/>
      <c r="IIQ139"/>
      <c r="IIS139"/>
      <c r="IIU139"/>
      <c r="IIW139"/>
      <c r="IIY139"/>
      <c r="IJA139"/>
      <c r="IJC139"/>
      <c r="IJE139"/>
      <c r="IJG139"/>
      <c r="IJI139"/>
      <c r="IJK139"/>
      <c r="IJM139"/>
      <c r="IJO139"/>
      <c r="IJQ139"/>
      <c r="IJS139"/>
      <c r="IJU139"/>
      <c r="IJW139"/>
      <c r="IJY139"/>
      <c r="IKA139"/>
      <c r="IKC139"/>
      <c r="IKE139"/>
      <c r="IKG139"/>
      <c r="IKI139"/>
      <c r="IKK139"/>
      <c r="IKM139"/>
      <c r="IKO139"/>
      <c r="IKQ139"/>
      <c r="IKS139"/>
      <c r="IKU139"/>
      <c r="IKW139"/>
      <c r="IKY139"/>
      <c r="ILA139"/>
      <c r="ILC139"/>
      <c r="ILE139"/>
      <c r="ILG139"/>
      <c r="ILI139"/>
      <c r="ILK139"/>
      <c r="ILM139"/>
      <c r="ILO139"/>
      <c r="ILQ139"/>
      <c r="ILS139"/>
      <c r="ILU139"/>
      <c r="ILW139"/>
      <c r="ILY139"/>
      <c r="IMA139"/>
      <c r="IMC139"/>
      <c r="IME139"/>
      <c r="IMG139"/>
      <c r="IMI139"/>
      <c r="IMK139"/>
      <c r="IMM139"/>
      <c r="IMO139"/>
      <c r="IMQ139"/>
      <c r="IMS139"/>
      <c r="IMU139"/>
      <c r="IMW139"/>
      <c r="IMY139"/>
      <c r="INA139"/>
      <c r="INC139"/>
      <c r="INE139"/>
      <c r="ING139"/>
      <c r="INI139"/>
      <c r="INK139"/>
      <c r="INM139"/>
      <c r="INO139"/>
      <c r="INQ139"/>
      <c r="INS139"/>
      <c r="INU139"/>
      <c r="INW139"/>
      <c r="INY139"/>
      <c r="IOA139"/>
      <c r="IOC139"/>
      <c r="IOE139"/>
      <c r="IOG139"/>
      <c r="IOI139"/>
      <c r="IOK139"/>
      <c r="IOM139"/>
      <c r="IOO139"/>
      <c r="IOQ139"/>
      <c r="IOS139"/>
      <c r="IOU139"/>
      <c r="IOW139"/>
      <c r="IOY139"/>
      <c r="IPA139"/>
      <c r="IPC139"/>
      <c r="IPE139"/>
      <c r="IPG139"/>
      <c r="IPI139"/>
      <c r="IPK139"/>
      <c r="IPM139"/>
      <c r="IPO139"/>
      <c r="IPQ139"/>
      <c r="IPS139"/>
      <c r="IPU139"/>
      <c r="IPW139"/>
      <c r="IPY139"/>
      <c r="IQA139"/>
      <c r="IQC139"/>
      <c r="IQE139"/>
      <c r="IQG139"/>
      <c r="IQI139"/>
      <c r="IQK139"/>
      <c r="IQM139"/>
      <c r="IQO139"/>
      <c r="IQQ139"/>
      <c r="IQS139"/>
      <c r="IQU139"/>
      <c r="IQW139"/>
      <c r="IQY139"/>
      <c r="IRA139"/>
      <c r="IRC139"/>
      <c r="IRE139"/>
      <c r="IRG139"/>
      <c r="IRI139"/>
      <c r="IRK139"/>
      <c r="IRM139"/>
      <c r="IRO139"/>
      <c r="IRQ139"/>
      <c r="IRS139"/>
      <c r="IRU139"/>
      <c r="IRW139"/>
      <c r="IRY139"/>
      <c r="ISA139"/>
      <c r="ISC139"/>
      <c r="ISE139"/>
      <c r="ISG139"/>
      <c r="ISI139"/>
      <c r="ISK139"/>
      <c r="ISM139"/>
      <c r="ISO139"/>
      <c r="ISQ139"/>
      <c r="ISS139"/>
      <c r="ISU139"/>
      <c r="ISW139"/>
      <c r="ISY139"/>
      <c r="ITA139"/>
      <c r="ITC139"/>
      <c r="ITE139"/>
      <c r="ITG139"/>
      <c r="ITI139"/>
      <c r="ITK139"/>
      <c r="ITM139"/>
      <c r="ITO139"/>
      <c r="ITQ139"/>
      <c r="ITS139"/>
      <c r="ITU139"/>
      <c r="ITW139"/>
      <c r="ITY139"/>
      <c r="IUA139"/>
      <c r="IUC139"/>
      <c r="IUE139"/>
      <c r="IUG139"/>
      <c r="IUI139"/>
      <c r="IUK139"/>
      <c r="IUM139"/>
      <c r="IUO139"/>
      <c r="IUQ139"/>
      <c r="IUS139"/>
      <c r="IUU139"/>
      <c r="IUW139"/>
      <c r="IUY139"/>
      <c r="IVA139"/>
      <c r="IVC139"/>
      <c r="IVE139"/>
      <c r="IVG139"/>
      <c r="IVI139"/>
      <c r="IVK139"/>
      <c r="IVM139"/>
      <c r="IVO139"/>
      <c r="IVQ139"/>
      <c r="IVS139"/>
      <c r="IVU139"/>
      <c r="IVW139"/>
      <c r="IVY139"/>
      <c r="IWA139"/>
      <c r="IWC139"/>
      <c r="IWE139"/>
      <c r="IWG139"/>
      <c r="IWI139"/>
      <c r="IWK139"/>
      <c r="IWM139"/>
      <c r="IWO139"/>
      <c r="IWQ139"/>
      <c r="IWS139"/>
      <c r="IWU139"/>
      <c r="IWW139"/>
      <c r="IWY139"/>
      <c r="IXA139"/>
      <c r="IXC139"/>
      <c r="IXE139"/>
      <c r="IXG139"/>
      <c r="IXI139"/>
      <c r="IXK139"/>
      <c r="IXM139"/>
      <c r="IXO139"/>
      <c r="IXQ139"/>
      <c r="IXS139"/>
      <c r="IXU139"/>
      <c r="IXW139"/>
      <c r="IXY139"/>
      <c r="IYA139"/>
      <c r="IYC139"/>
      <c r="IYE139"/>
      <c r="IYG139"/>
      <c r="IYI139"/>
      <c r="IYK139"/>
      <c r="IYM139"/>
      <c r="IYO139"/>
      <c r="IYQ139"/>
      <c r="IYS139"/>
      <c r="IYU139"/>
      <c r="IYW139"/>
      <c r="IYY139"/>
      <c r="IZA139"/>
      <c r="IZC139"/>
      <c r="IZE139"/>
      <c r="IZG139"/>
      <c r="IZI139"/>
      <c r="IZK139"/>
      <c r="IZM139"/>
      <c r="IZO139"/>
      <c r="IZQ139"/>
      <c r="IZS139"/>
      <c r="IZU139"/>
      <c r="IZW139"/>
      <c r="IZY139"/>
      <c r="JAA139"/>
      <c r="JAC139"/>
      <c r="JAE139"/>
      <c r="JAG139"/>
      <c r="JAI139"/>
      <c r="JAK139"/>
      <c r="JAM139"/>
      <c r="JAO139"/>
      <c r="JAQ139"/>
      <c r="JAS139"/>
      <c r="JAU139"/>
      <c r="JAW139"/>
      <c r="JAY139"/>
      <c r="JBA139"/>
      <c r="JBC139"/>
      <c r="JBE139"/>
      <c r="JBG139"/>
      <c r="JBI139"/>
      <c r="JBK139"/>
      <c r="JBM139"/>
      <c r="JBO139"/>
      <c r="JBQ139"/>
      <c r="JBS139"/>
      <c r="JBU139"/>
      <c r="JBW139"/>
      <c r="JBY139"/>
      <c r="JCA139"/>
      <c r="JCC139"/>
      <c r="JCE139"/>
      <c r="JCG139"/>
      <c r="JCI139"/>
      <c r="JCK139"/>
      <c r="JCM139"/>
      <c r="JCO139"/>
      <c r="JCQ139"/>
      <c r="JCS139"/>
      <c r="JCU139"/>
      <c r="JCW139"/>
      <c r="JCY139"/>
      <c r="JDA139"/>
      <c r="JDC139"/>
      <c r="JDE139"/>
      <c r="JDG139"/>
      <c r="JDI139"/>
      <c r="JDK139"/>
      <c r="JDM139"/>
      <c r="JDO139"/>
      <c r="JDQ139"/>
      <c r="JDS139"/>
      <c r="JDU139"/>
      <c r="JDW139"/>
      <c r="JDY139"/>
      <c r="JEA139"/>
      <c r="JEC139"/>
      <c r="JEE139"/>
      <c r="JEG139"/>
      <c r="JEI139"/>
      <c r="JEK139"/>
      <c r="JEM139"/>
      <c r="JEO139"/>
      <c r="JEQ139"/>
      <c r="JES139"/>
      <c r="JEU139"/>
      <c r="JEW139"/>
      <c r="JEY139"/>
      <c r="JFA139"/>
      <c r="JFC139"/>
      <c r="JFE139"/>
      <c r="JFG139"/>
      <c r="JFI139"/>
      <c r="JFK139"/>
      <c r="JFM139"/>
      <c r="JFO139"/>
      <c r="JFQ139"/>
      <c r="JFS139"/>
      <c r="JFU139"/>
      <c r="JFW139"/>
      <c r="JFY139"/>
      <c r="JGA139"/>
      <c r="JGC139"/>
      <c r="JGE139"/>
      <c r="JGG139"/>
      <c r="JGI139"/>
      <c r="JGK139"/>
      <c r="JGM139"/>
      <c r="JGO139"/>
      <c r="JGQ139"/>
      <c r="JGS139"/>
      <c r="JGU139"/>
      <c r="JGW139"/>
      <c r="JGY139"/>
      <c r="JHA139"/>
      <c r="JHC139"/>
      <c r="JHE139"/>
      <c r="JHG139"/>
      <c r="JHI139"/>
      <c r="JHK139"/>
      <c r="JHM139"/>
      <c r="JHO139"/>
      <c r="JHQ139"/>
      <c r="JHS139"/>
      <c r="JHU139"/>
      <c r="JHW139"/>
      <c r="JHY139"/>
      <c r="JIA139"/>
      <c r="JIC139"/>
      <c r="JIE139"/>
      <c r="JIG139"/>
      <c r="JII139"/>
      <c r="JIK139"/>
      <c r="JIM139"/>
      <c r="JIO139"/>
      <c r="JIQ139"/>
      <c r="JIS139"/>
      <c r="JIU139"/>
      <c r="JIW139"/>
      <c r="JIY139"/>
      <c r="JJA139"/>
      <c r="JJC139"/>
      <c r="JJE139"/>
      <c r="JJG139"/>
      <c r="JJI139"/>
      <c r="JJK139"/>
      <c r="JJM139"/>
      <c r="JJO139"/>
      <c r="JJQ139"/>
      <c r="JJS139"/>
      <c r="JJU139"/>
      <c r="JJW139"/>
      <c r="JJY139"/>
      <c r="JKA139"/>
      <c r="JKC139"/>
      <c r="JKE139"/>
      <c r="JKG139"/>
      <c r="JKI139"/>
      <c r="JKK139"/>
      <c r="JKM139"/>
      <c r="JKO139"/>
      <c r="JKQ139"/>
      <c r="JKS139"/>
      <c r="JKU139"/>
      <c r="JKW139"/>
      <c r="JKY139"/>
      <c r="JLA139"/>
      <c r="JLC139"/>
      <c r="JLE139"/>
      <c r="JLG139"/>
      <c r="JLI139"/>
      <c r="JLK139"/>
      <c r="JLM139"/>
      <c r="JLO139"/>
      <c r="JLQ139"/>
      <c r="JLS139"/>
      <c r="JLU139"/>
      <c r="JLW139"/>
      <c r="JLY139"/>
      <c r="JMA139"/>
      <c r="JMC139"/>
      <c r="JME139"/>
      <c r="JMG139"/>
      <c r="JMI139"/>
      <c r="JMK139"/>
      <c r="JMM139"/>
      <c r="JMO139"/>
      <c r="JMQ139"/>
      <c r="JMS139"/>
      <c r="JMU139"/>
      <c r="JMW139"/>
      <c r="JMY139"/>
      <c r="JNA139"/>
      <c r="JNC139"/>
      <c r="JNE139"/>
      <c r="JNG139"/>
      <c r="JNI139"/>
      <c r="JNK139"/>
      <c r="JNM139"/>
      <c r="JNO139"/>
      <c r="JNQ139"/>
      <c r="JNS139"/>
      <c r="JNU139"/>
      <c r="JNW139"/>
      <c r="JNY139"/>
      <c r="JOA139"/>
      <c r="JOC139"/>
      <c r="JOE139"/>
      <c r="JOG139"/>
      <c r="JOI139"/>
      <c r="JOK139"/>
      <c r="JOM139"/>
      <c r="JOO139"/>
      <c r="JOQ139"/>
      <c r="JOS139"/>
      <c r="JOU139"/>
      <c r="JOW139"/>
      <c r="JOY139"/>
      <c r="JPA139"/>
      <c r="JPC139"/>
      <c r="JPE139"/>
      <c r="JPG139"/>
      <c r="JPI139"/>
      <c r="JPK139"/>
      <c r="JPM139"/>
      <c r="JPO139"/>
      <c r="JPQ139"/>
      <c r="JPS139"/>
      <c r="JPU139"/>
      <c r="JPW139"/>
      <c r="JPY139"/>
      <c r="JQA139"/>
      <c r="JQC139"/>
      <c r="JQE139"/>
      <c r="JQG139"/>
      <c r="JQI139"/>
      <c r="JQK139"/>
      <c r="JQM139"/>
      <c r="JQO139"/>
      <c r="JQQ139"/>
      <c r="JQS139"/>
      <c r="JQU139"/>
      <c r="JQW139"/>
      <c r="JQY139"/>
      <c r="JRA139"/>
      <c r="JRC139"/>
      <c r="JRE139"/>
      <c r="JRG139"/>
      <c r="JRI139"/>
      <c r="JRK139"/>
      <c r="JRM139"/>
      <c r="JRO139"/>
      <c r="JRQ139"/>
      <c r="JRS139"/>
      <c r="JRU139"/>
      <c r="JRW139"/>
      <c r="JRY139"/>
      <c r="JSA139"/>
      <c r="JSC139"/>
      <c r="JSE139"/>
      <c r="JSG139"/>
      <c r="JSI139"/>
      <c r="JSK139"/>
      <c r="JSM139"/>
      <c r="JSO139"/>
      <c r="JSQ139"/>
      <c r="JSS139"/>
      <c r="JSU139"/>
      <c r="JSW139"/>
      <c r="JSY139"/>
      <c r="JTA139"/>
      <c r="JTC139"/>
      <c r="JTE139"/>
      <c r="JTG139"/>
      <c r="JTI139"/>
      <c r="JTK139"/>
      <c r="JTM139"/>
      <c r="JTO139"/>
      <c r="JTQ139"/>
      <c r="JTS139"/>
      <c r="JTU139"/>
      <c r="JTW139"/>
      <c r="JTY139"/>
      <c r="JUA139"/>
      <c r="JUC139"/>
      <c r="JUE139"/>
      <c r="JUG139"/>
      <c r="JUI139"/>
      <c r="JUK139"/>
      <c r="JUM139"/>
      <c r="JUO139"/>
      <c r="JUQ139"/>
      <c r="JUS139"/>
      <c r="JUU139"/>
      <c r="JUW139"/>
      <c r="JUY139"/>
      <c r="JVA139"/>
      <c r="JVC139"/>
      <c r="JVE139"/>
      <c r="JVG139"/>
      <c r="JVI139"/>
      <c r="JVK139"/>
      <c r="JVM139"/>
      <c r="JVO139"/>
      <c r="JVQ139"/>
      <c r="JVS139"/>
      <c r="JVU139"/>
      <c r="JVW139"/>
      <c r="JVY139"/>
      <c r="JWA139"/>
      <c r="JWC139"/>
      <c r="JWE139"/>
      <c r="JWG139"/>
      <c r="JWI139"/>
      <c r="JWK139"/>
      <c r="JWM139"/>
      <c r="JWO139"/>
      <c r="JWQ139"/>
      <c r="JWS139"/>
      <c r="JWU139"/>
      <c r="JWW139"/>
      <c r="JWY139"/>
      <c r="JXA139"/>
      <c r="JXC139"/>
      <c r="JXE139"/>
      <c r="JXG139"/>
      <c r="JXI139"/>
      <c r="JXK139"/>
      <c r="JXM139"/>
      <c r="JXO139"/>
      <c r="JXQ139"/>
      <c r="JXS139"/>
      <c r="JXU139"/>
      <c r="JXW139"/>
      <c r="JXY139"/>
      <c r="JYA139"/>
      <c r="JYC139"/>
      <c r="JYE139"/>
      <c r="JYG139"/>
      <c r="JYI139"/>
      <c r="JYK139"/>
      <c r="JYM139"/>
      <c r="JYO139"/>
      <c r="JYQ139"/>
      <c r="JYS139"/>
      <c r="JYU139"/>
      <c r="JYW139"/>
      <c r="JYY139"/>
      <c r="JZA139"/>
      <c r="JZC139"/>
      <c r="JZE139"/>
      <c r="JZG139"/>
      <c r="JZI139"/>
      <c r="JZK139"/>
      <c r="JZM139"/>
      <c r="JZO139"/>
      <c r="JZQ139"/>
      <c r="JZS139"/>
      <c r="JZU139"/>
      <c r="JZW139"/>
      <c r="JZY139"/>
      <c r="KAA139"/>
      <c r="KAC139"/>
      <c r="KAE139"/>
      <c r="KAG139"/>
      <c r="KAI139"/>
      <c r="KAK139"/>
      <c r="KAM139"/>
      <c r="KAO139"/>
      <c r="KAQ139"/>
      <c r="KAS139"/>
      <c r="KAU139"/>
      <c r="KAW139"/>
      <c r="KAY139"/>
      <c r="KBA139"/>
      <c r="KBC139"/>
      <c r="KBE139"/>
      <c r="KBG139"/>
      <c r="KBI139"/>
      <c r="KBK139"/>
      <c r="KBM139"/>
      <c r="KBO139"/>
      <c r="KBQ139"/>
      <c r="KBS139"/>
      <c r="KBU139"/>
      <c r="KBW139"/>
      <c r="KBY139"/>
      <c r="KCA139"/>
      <c r="KCC139"/>
      <c r="KCE139"/>
      <c r="KCG139"/>
      <c r="KCI139"/>
      <c r="KCK139"/>
      <c r="KCM139"/>
      <c r="KCO139"/>
      <c r="KCQ139"/>
      <c r="KCS139"/>
      <c r="KCU139"/>
      <c r="KCW139"/>
      <c r="KCY139"/>
      <c r="KDA139"/>
      <c r="KDC139"/>
      <c r="KDE139"/>
      <c r="KDG139"/>
      <c r="KDI139"/>
      <c r="KDK139"/>
      <c r="KDM139"/>
      <c r="KDO139"/>
      <c r="KDQ139"/>
      <c r="KDS139"/>
      <c r="KDU139"/>
      <c r="KDW139"/>
      <c r="KDY139"/>
      <c r="KEA139"/>
      <c r="KEC139"/>
      <c r="KEE139"/>
      <c r="KEG139"/>
      <c r="KEI139"/>
      <c r="KEK139"/>
      <c r="KEM139"/>
      <c r="KEO139"/>
      <c r="KEQ139"/>
      <c r="KES139"/>
      <c r="KEU139"/>
      <c r="KEW139"/>
      <c r="KEY139"/>
      <c r="KFA139"/>
      <c r="KFC139"/>
      <c r="KFE139"/>
      <c r="KFG139"/>
      <c r="KFI139"/>
      <c r="KFK139"/>
      <c r="KFM139"/>
      <c r="KFO139"/>
      <c r="KFQ139"/>
      <c r="KFS139"/>
      <c r="KFU139"/>
      <c r="KFW139"/>
      <c r="KFY139"/>
      <c r="KGA139"/>
      <c r="KGC139"/>
      <c r="KGE139"/>
      <c r="KGG139"/>
      <c r="KGI139"/>
      <c r="KGK139"/>
      <c r="KGM139"/>
      <c r="KGO139"/>
      <c r="KGQ139"/>
      <c r="KGS139"/>
      <c r="KGU139"/>
      <c r="KGW139"/>
      <c r="KGY139"/>
      <c r="KHA139"/>
      <c r="KHC139"/>
      <c r="KHE139"/>
      <c r="KHG139"/>
      <c r="KHI139"/>
      <c r="KHK139"/>
      <c r="KHM139"/>
      <c r="KHO139"/>
      <c r="KHQ139"/>
      <c r="KHS139"/>
      <c r="KHU139"/>
      <c r="KHW139"/>
      <c r="KHY139"/>
      <c r="KIA139"/>
      <c r="KIC139"/>
      <c r="KIE139"/>
      <c r="KIG139"/>
      <c r="KII139"/>
      <c r="KIK139"/>
      <c r="KIM139"/>
      <c r="KIO139"/>
      <c r="KIQ139"/>
      <c r="KIS139"/>
      <c r="KIU139"/>
      <c r="KIW139"/>
      <c r="KIY139"/>
      <c r="KJA139"/>
      <c r="KJC139"/>
      <c r="KJE139"/>
      <c r="KJG139"/>
      <c r="KJI139"/>
      <c r="KJK139"/>
      <c r="KJM139"/>
      <c r="KJO139"/>
      <c r="KJQ139"/>
      <c r="KJS139"/>
      <c r="KJU139"/>
      <c r="KJW139"/>
      <c r="KJY139"/>
      <c r="KKA139"/>
      <c r="KKC139"/>
      <c r="KKE139"/>
      <c r="KKG139"/>
      <c r="KKI139"/>
      <c r="KKK139"/>
      <c r="KKM139"/>
      <c r="KKO139"/>
      <c r="KKQ139"/>
      <c r="KKS139"/>
      <c r="KKU139"/>
      <c r="KKW139"/>
      <c r="KKY139"/>
      <c r="KLA139"/>
      <c r="KLC139"/>
      <c r="KLE139"/>
      <c r="KLG139"/>
      <c r="KLI139"/>
      <c r="KLK139"/>
      <c r="KLM139"/>
      <c r="KLO139"/>
      <c r="KLQ139"/>
      <c r="KLS139"/>
      <c r="KLU139"/>
      <c r="KLW139"/>
      <c r="KLY139"/>
      <c r="KMA139"/>
      <c r="KMC139"/>
      <c r="KME139"/>
      <c r="KMG139"/>
      <c r="KMI139"/>
      <c r="KMK139"/>
      <c r="KMM139"/>
      <c r="KMO139"/>
      <c r="KMQ139"/>
      <c r="KMS139"/>
      <c r="KMU139"/>
      <c r="KMW139"/>
      <c r="KMY139"/>
      <c r="KNA139"/>
      <c r="KNC139"/>
      <c r="KNE139"/>
      <c r="KNG139"/>
      <c r="KNI139"/>
      <c r="KNK139"/>
      <c r="KNM139"/>
      <c r="KNO139"/>
      <c r="KNQ139"/>
      <c r="KNS139"/>
      <c r="KNU139"/>
      <c r="KNW139"/>
      <c r="KNY139"/>
      <c r="KOA139"/>
      <c r="KOC139"/>
      <c r="KOE139"/>
      <c r="KOG139"/>
      <c r="KOI139"/>
      <c r="KOK139"/>
      <c r="KOM139"/>
      <c r="KOO139"/>
      <c r="KOQ139"/>
      <c r="KOS139"/>
      <c r="KOU139"/>
      <c r="KOW139"/>
      <c r="KOY139"/>
      <c r="KPA139"/>
      <c r="KPC139"/>
      <c r="KPE139"/>
      <c r="KPG139"/>
      <c r="KPI139"/>
      <c r="KPK139"/>
      <c r="KPM139"/>
      <c r="KPO139"/>
      <c r="KPQ139"/>
      <c r="KPS139"/>
      <c r="KPU139"/>
      <c r="KPW139"/>
      <c r="KPY139"/>
      <c r="KQA139"/>
      <c r="KQC139"/>
      <c r="KQE139"/>
      <c r="KQG139"/>
      <c r="KQI139"/>
      <c r="KQK139"/>
      <c r="KQM139"/>
      <c r="KQO139"/>
      <c r="KQQ139"/>
      <c r="KQS139"/>
      <c r="KQU139"/>
      <c r="KQW139"/>
      <c r="KQY139"/>
      <c r="KRA139"/>
      <c r="KRC139"/>
      <c r="KRE139"/>
      <c r="KRG139"/>
      <c r="KRI139"/>
      <c r="KRK139"/>
      <c r="KRM139"/>
      <c r="KRO139"/>
      <c r="KRQ139"/>
      <c r="KRS139"/>
      <c r="KRU139"/>
      <c r="KRW139"/>
      <c r="KRY139"/>
      <c r="KSA139"/>
      <c r="KSC139"/>
      <c r="KSE139"/>
      <c r="KSG139"/>
      <c r="KSI139"/>
      <c r="KSK139"/>
      <c r="KSM139"/>
      <c r="KSO139"/>
      <c r="KSQ139"/>
      <c r="KSS139"/>
      <c r="KSU139"/>
      <c r="KSW139"/>
      <c r="KSY139"/>
      <c r="KTA139"/>
      <c r="KTC139"/>
      <c r="KTE139"/>
      <c r="KTG139"/>
      <c r="KTI139"/>
      <c r="KTK139"/>
      <c r="KTM139"/>
      <c r="KTO139"/>
      <c r="KTQ139"/>
      <c r="KTS139"/>
      <c r="KTU139"/>
      <c r="KTW139"/>
      <c r="KTY139"/>
      <c r="KUA139"/>
      <c r="KUC139"/>
      <c r="KUE139"/>
      <c r="KUG139"/>
      <c r="KUI139"/>
      <c r="KUK139"/>
      <c r="KUM139"/>
      <c r="KUO139"/>
      <c r="KUQ139"/>
      <c r="KUS139"/>
      <c r="KUU139"/>
      <c r="KUW139"/>
      <c r="KUY139"/>
      <c r="KVA139"/>
      <c r="KVC139"/>
      <c r="KVE139"/>
      <c r="KVG139"/>
      <c r="KVI139"/>
      <c r="KVK139"/>
      <c r="KVM139"/>
      <c r="KVO139"/>
      <c r="KVQ139"/>
      <c r="KVS139"/>
      <c r="KVU139"/>
      <c r="KVW139"/>
      <c r="KVY139"/>
      <c r="KWA139"/>
      <c r="KWC139"/>
      <c r="KWE139"/>
      <c r="KWG139"/>
      <c r="KWI139"/>
      <c r="KWK139"/>
      <c r="KWM139"/>
      <c r="KWO139"/>
      <c r="KWQ139"/>
      <c r="KWS139"/>
      <c r="KWU139"/>
      <c r="KWW139"/>
      <c r="KWY139"/>
      <c r="KXA139"/>
      <c r="KXC139"/>
      <c r="KXE139"/>
      <c r="KXG139"/>
      <c r="KXI139"/>
      <c r="KXK139"/>
      <c r="KXM139"/>
      <c r="KXO139"/>
      <c r="KXQ139"/>
      <c r="KXS139"/>
      <c r="KXU139"/>
      <c r="KXW139"/>
      <c r="KXY139"/>
      <c r="KYA139"/>
      <c r="KYC139"/>
      <c r="KYE139"/>
      <c r="KYG139"/>
      <c r="KYI139"/>
      <c r="KYK139"/>
      <c r="KYM139"/>
      <c r="KYO139"/>
      <c r="KYQ139"/>
      <c r="KYS139"/>
      <c r="KYU139"/>
      <c r="KYW139"/>
      <c r="KYY139"/>
      <c r="KZA139"/>
      <c r="KZC139"/>
      <c r="KZE139"/>
      <c r="KZG139"/>
      <c r="KZI139"/>
      <c r="KZK139"/>
      <c r="KZM139"/>
      <c r="KZO139"/>
      <c r="KZQ139"/>
      <c r="KZS139"/>
      <c r="KZU139"/>
      <c r="KZW139"/>
      <c r="KZY139"/>
      <c r="LAA139"/>
      <c r="LAC139"/>
      <c r="LAE139"/>
      <c r="LAG139"/>
      <c r="LAI139"/>
      <c r="LAK139"/>
      <c r="LAM139"/>
      <c r="LAO139"/>
      <c r="LAQ139"/>
      <c r="LAS139"/>
      <c r="LAU139"/>
      <c r="LAW139"/>
      <c r="LAY139"/>
      <c r="LBA139"/>
      <c r="LBC139"/>
      <c r="LBE139"/>
      <c r="LBG139"/>
      <c r="LBI139"/>
      <c r="LBK139"/>
      <c r="LBM139"/>
      <c r="LBO139"/>
      <c r="LBQ139"/>
      <c r="LBS139"/>
      <c r="LBU139"/>
      <c r="LBW139"/>
      <c r="LBY139"/>
      <c r="LCA139"/>
      <c r="LCC139"/>
      <c r="LCE139"/>
      <c r="LCG139"/>
      <c r="LCI139"/>
      <c r="LCK139"/>
      <c r="LCM139"/>
      <c r="LCO139"/>
      <c r="LCQ139"/>
      <c r="LCS139"/>
      <c r="LCU139"/>
      <c r="LCW139"/>
      <c r="LCY139"/>
      <c r="LDA139"/>
      <c r="LDC139"/>
      <c r="LDE139"/>
      <c r="LDG139"/>
      <c r="LDI139"/>
      <c r="LDK139"/>
      <c r="LDM139"/>
      <c r="LDO139"/>
      <c r="LDQ139"/>
      <c r="LDS139"/>
      <c r="LDU139"/>
      <c r="LDW139"/>
      <c r="LDY139"/>
      <c r="LEA139"/>
      <c r="LEC139"/>
      <c r="LEE139"/>
      <c r="LEG139"/>
      <c r="LEI139"/>
      <c r="LEK139"/>
      <c r="LEM139"/>
      <c r="LEO139"/>
      <c r="LEQ139"/>
      <c r="LES139"/>
      <c r="LEU139"/>
      <c r="LEW139"/>
      <c r="LEY139"/>
      <c r="LFA139"/>
      <c r="LFC139"/>
      <c r="LFE139"/>
      <c r="LFG139"/>
      <c r="LFI139"/>
      <c r="LFK139"/>
      <c r="LFM139"/>
      <c r="LFO139"/>
      <c r="LFQ139"/>
      <c r="LFS139"/>
      <c r="LFU139"/>
      <c r="LFW139"/>
      <c r="LFY139"/>
      <c r="LGA139"/>
      <c r="LGC139"/>
      <c r="LGE139"/>
      <c r="LGG139"/>
      <c r="LGI139"/>
      <c r="LGK139"/>
      <c r="LGM139"/>
      <c r="LGO139"/>
      <c r="LGQ139"/>
      <c r="LGS139"/>
      <c r="LGU139"/>
      <c r="LGW139"/>
      <c r="LGY139"/>
      <c r="LHA139"/>
      <c r="LHC139"/>
      <c r="LHE139"/>
      <c r="LHG139"/>
      <c r="LHI139"/>
      <c r="LHK139"/>
      <c r="LHM139"/>
      <c r="LHO139"/>
      <c r="LHQ139"/>
      <c r="LHS139"/>
      <c r="LHU139"/>
      <c r="LHW139"/>
      <c r="LHY139"/>
      <c r="LIA139"/>
      <c r="LIC139"/>
      <c r="LIE139"/>
      <c r="LIG139"/>
      <c r="LII139"/>
      <c r="LIK139"/>
      <c r="LIM139"/>
      <c r="LIO139"/>
      <c r="LIQ139"/>
      <c r="LIS139"/>
      <c r="LIU139"/>
      <c r="LIW139"/>
      <c r="LIY139"/>
      <c r="LJA139"/>
      <c r="LJC139"/>
      <c r="LJE139"/>
      <c r="LJG139"/>
      <c r="LJI139"/>
      <c r="LJK139"/>
      <c r="LJM139"/>
      <c r="LJO139"/>
      <c r="LJQ139"/>
      <c r="LJS139"/>
      <c r="LJU139"/>
      <c r="LJW139"/>
      <c r="LJY139"/>
      <c r="LKA139"/>
      <c r="LKC139"/>
      <c r="LKE139"/>
      <c r="LKG139"/>
      <c r="LKI139"/>
      <c r="LKK139"/>
      <c r="LKM139"/>
      <c r="LKO139"/>
      <c r="LKQ139"/>
      <c r="LKS139"/>
      <c r="LKU139"/>
      <c r="LKW139"/>
      <c r="LKY139"/>
      <c r="LLA139"/>
      <c r="LLC139"/>
      <c r="LLE139"/>
      <c r="LLG139"/>
      <c r="LLI139"/>
      <c r="LLK139"/>
      <c r="LLM139"/>
      <c r="LLO139"/>
      <c r="LLQ139"/>
      <c r="LLS139"/>
      <c r="LLU139"/>
      <c r="LLW139"/>
      <c r="LLY139"/>
      <c r="LMA139"/>
      <c r="LMC139"/>
      <c r="LME139"/>
      <c r="LMG139"/>
      <c r="LMI139"/>
      <c r="LMK139"/>
      <c r="LMM139"/>
      <c r="LMO139"/>
      <c r="LMQ139"/>
      <c r="LMS139"/>
      <c r="LMU139"/>
      <c r="LMW139"/>
      <c r="LMY139"/>
      <c r="LNA139"/>
      <c r="LNC139"/>
      <c r="LNE139"/>
      <c r="LNG139"/>
      <c r="LNI139"/>
      <c r="LNK139"/>
      <c r="LNM139"/>
      <c r="LNO139"/>
      <c r="LNQ139"/>
      <c r="LNS139"/>
      <c r="LNU139"/>
      <c r="LNW139"/>
      <c r="LNY139"/>
      <c r="LOA139"/>
      <c r="LOC139"/>
      <c r="LOE139"/>
      <c r="LOG139"/>
      <c r="LOI139"/>
      <c r="LOK139"/>
      <c r="LOM139"/>
      <c r="LOO139"/>
      <c r="LOQ139"/>
      <c r="LOS139"/>
      <c r="LOU139"/>
      <c r="LOW139"/>
      <c r="LOY139"/>
      <c r="LPA139"/>
      <c r="LPC139"/>
      <c r="LPE139"/>
      <c r="LPG139"/>
      <c r="LPI139"/>
      <c r="LPK139"/>
      <c r="LPM139"/>
      <c r="LPO139"/>
      <c r="LPQ139"/>
      <c r="LPS139"/>
      <c r="LPU139"/>
      <c r="LPW139"/>
      <c r="LPY139"/>
      <c r="LQA139"/>
      <c r="LQC139"/>
      <c r="LQE139"/>
      <c r="LQG139"/>
      <c r="LQI139"/>
      <c r="LQK139"/>
      <c r="LQM139"/>
      <c r="LQO139"/>
      <c r="LQQ139"/>
      <c r="LQS139"/>
      <c r="LQU139"/>
      <c r="LQW139"/>
      <c r="LQY139"/>
      <c r="LRA139"/>
      <c r="LRC139"/>
      <c r="LRE139"/>
      <c r="LRG139"/>
      <c r="LRI139"/>
      <c r="LRK139"/>
      <c r="LRM139"/>
      <c r="LRO139"/>
      <c r="LRQ139"/>
      <c r="LRS139"/>
      <c r="LRU139"/>
      <c r="LRW139"/>
      <c r="LRY139"/>
      <c r="LSA139"/>
      <c r="LSC139"/>
      <c r="LSE139"/>
      <c r="LSG139"/>
      <c r="LSI139"/>
      <c r="LSK139"/>
      <c r="LSM139"/>
      <c r="LSO139"/>
      <c r="LSQ139"/>
      <c r="LSS139"/>
      <c r="LSU139"/>
      <c r="LSW139"/>
      <c r="LSY139"/>
      <c r="LTA139"/>
      <c r="LTC139"/>
      <c r="LTE139"/>
      <c r="LTG139"/>
      <c r="LTI139"/>
      <c r="LTK139"/>
      <c r="LTM139"/>
      <c r="LTO139"/>
      <c r="LTQ139"/>
      <c r="LTS139"/>
      <c r="LTU139"/>
      <c r="LTW139"/>
      <c r="LTY139"/>
      <c r="LUA139"/>
      <c r="LUC139"/>
      <c r="LUE139"/>
      <c r="LUG139"/>
      <c r="LUI139"/>
      <c r="LUK139"/>
      <c r="LUM139"/>
      <c r="LUO139"/>
      <c r="LUQ139"/>
      <c r="LUS139"/>
      <c r="LUU139"/>
      <c r="LUW139"/>
      <c r="LUY139"/>
      <c r="LVA139"/>
      <c r="LVC139"/>
      <c r="LVE139"/>
      <c r="LVG139"/>
      <c r="LVI139"/>
      <c r="LVK139"/>
      <c r="LVM139"/>
      <c r="LVO139"/>
      <c r="LVQ139"/>
      <c r="LVS139"/>
      <c r="LVU139"/>
      <c r="LVW139"/>
      <c r="LVY139"/>
      <c r="LWA139"/>
      <c r="LWC139"/>
      <c r="LWE139"/>
      <c r="LWG139"/>
      <c r="LWI139"/>
      <c r="LWK139"/>
      <c r="LWM139"/>
      <c r="LWO139"/>
      <c r="LWQ139"/>
      <c r="LWS139"/>
      <c r="LWU139"/>
      <c r="LWW139"/>
      <c r="LWY139"/>
      <c r="LXA139"/>
      <c r="LXC139"/>
      <c r="LXE139"/>
      <c r="LXG139"/>
      <c r="LXI139"/>
      <c r="LXK139"/>
      <c r="LXM139"/>
      <c r="LXO139"/>
      <c r="LXQ139"/>
      <c r="LXS139"/>
      <c r="LXU139"/>
      <c r="LXW139"/>
      <c r="LXY139"/>
      <c r="LYA139"/>
      <c r="LYC139"/>
      <c r="LYE139"/>
      <c r="LYG139"/>
      <c r="LYI139"/>
      <c r="LYK139"/>
      <c r="LYM139"/>
      <c r="LYO139"/>
      <c r="LYQ139"/>
      <c r="LYS139"/>
      <c r="LYU139"/>
      <c r="LYW139"/>
      <c r="LYY139"/>
      <c r="LZA139"/>
      <c r="LZC139"/>
      <c r="LZE139"/>
      <c r="LZG139"/>
      <c r="LZI139"/>
      <c r="LZK139"/>
      <c r="LZM139"/>
      <c r="LZO139"/>
      <c r="LZQ139"/>
      <c r="LZS139"/>
      <c r="LZU139"/>
      <c r="LZW139"/>
      <c r="LZY139"/>
      <c r="MAA139"/>
      <c r="MAC139"/>
      <c r="MAE139"/>
      <c r="MAG139"/>
      <c r="MAI139"/>
      <c r="MAK139"/>
      <c r="MAM139"/>
      <c r="MAO139"/>
      <c r="MAQ139"/>
      <c r="MAS139"/>
      <c r="MAU139"/>
      <c r="MAW139"/>
      <c r="MAY139"/>
      <c r="MBA139"/>
      <c r="MBC139"/>
      <c r="MBE139"/>
      <c r="MBG139"/>
      <c r="MBI139"/>
      <c r="MBK139"/>
      <c r="MBM139"/>
      <c r="MBO139"/>
      <c r="MBQ139"/>
      <c r="MBS139"/>
      <c r="MBU139"/>
      <c r="MBW139"/>
      <c r="MBY139"/>
      <c r="MCA139"/>
      <c r="MCC139"/>
      <c r="MCE139"/>
      <c r="MCG139"/>
      <c r="MCI139"/>
      <c r="MCK139"/>
      <c r="MCM139"/>
      <c r="MCO139"/>
      <c r="MCQ139"/>
      <c r="MCS139"/>
      <c r="MCU139"/>
      <c r="MCW139"/>
      <c r="MCY139"/>
      <c r="MDA139"/>
      <c r="MDC139"/>
      <c r="MDE139"/>
      <c r="MDG139"/>
      <c r="MDI139"/>
      <c r="MDK139"/>
      <c r="MDM139"/>
      <c r="MDO139"/>
      <c r="MDQ139"/>
      <c r="MDS139"/>
      <c r="MDU139"/>
      <c r="MDW139"/>
      <c r="MDY139"/>
      <c r="MEA139"/>
      <c r="MEC139"/>
      <c r="MEE139"/>
      <c r="MEG139"/>
      <c r="MEI139"/>
      <c r="MEK139"/>
      <c r="MEM139"/>
      <c r="MEO139"/>
      <c r="MEQ139"/>
      <c r="MES139"/>
      <c r="MEU139"/>
      <c r="MEW139"/>
      <c r="MEY139"/>
      <c r="MFA139"/>
      <c r="MFC139"/>
      <c r="MFE139"/>
      <c r="MFG139"/>
      <c r="MFI139"/>
      <c r="MFK139"/>
      <c r="MFM139"/>
      <c r="MFO139"/>
      <c r="MFQ139"/>
      <c r="MFS139"/>
      <c r="MFU139"/>
      <c r="MFW139"/>
      <c r="MFY139"/>
      <c r="MGA139"/>
      <c r="MGC139"/>
      <c r="MGE139"/>
      <c r="MGG139"/>
      <c r="MGI139"/>
      <c r="MGK139"/>
      <c r="MGM139"/>
      <c r="MGO139"/>
      <c r="MGQ139"/>
      <c r="MGS139"/>
      <c r="MGU139"/>
      <c r="MGW139"/>
      <c r="MGY139"/>
      <c r="MHA139"/>
      <c r="MHC139"/>
      <c r="MHE139"/>
      <c r="MHG139"/>
      <c r="MHI139"/>
      <c r="MHK139"/>
      <c r="MHM139"/>
      <c r="MHO139"/>
      <c r="MHQ139"/>
      <c r="MHS139"/>
      <c r="MHU139"/>
      <c r="MHW139"/>
      <c r="MHY139"/>
      <c r="MIA139"/>
      <c r="MIC139"/>
      <c r="MIE139"/>
      <c r="MIG139"/>
      <c r="MII139"/>
      <c r="MIK139"/>
      <c r="MIM139"/>
      <c r="MIO139"/>
      <c r="MIQ139"/>
      <c r="MIS139"/>
      <c r="MIU139"/>
      <c r="MIW139"/>
      <c r="MIY139"/>
      <c r="MJA139"/>
      <c r="MJC139"/>
      <c r="MJE139"/>
      <c r="MJG139"/>
      <c r="MJI139"/>
      <c r="MJK139"/>
      <c r="MJM139"/>
      <c r="MJO139"/>
      <c r="MJQ139"/>
      <c r="MJS139"/>
      <c r="MJU139"/>
      <c r="MJW139"/>
      <c r="MJY139"/>
      <c r="MKA139"/>
      <c r="MKC139"/>
      <c r="MKE139"/>
      <c r="MKG139"/>
      <c r="MKI139"/>
      <c r="MKK139"/>
      <c r="MKM139"/>
      <c r="MKO139"/>
      <c r="MKQ139"/>
      <c r="MKS139"/>
      <c r="MKU139"/>
      <c r="MKW139"/>
      <c r="MKY139"/>
      <c r="MLA139"/>
      <c r="MLC139"/>
      <c r="MLE139"/>
      <c r="MLG139"/>
      <c r="MLI139"/>
      <c r="MLK139"/>
      <c r="MLM139"/>
      <c r="MLO139"/>
      <c r="MLQ139"/>
      <c r="MLS139"/>
      <c r="MLU139"/>
      <c r="MLW139"/>
      <c r="MLY139"/>
      <c r="MMA139"/>
      <c r="MMC139"/>
      <c r="MME139"/>
      <c r="MMG139"/>
      <c r="MMI139"/>
      <c r="MMK139"/>
      <c r="MMM139"/>
      <c r="MMO139"/>
      <c r="MMQ139"/>
      <c r="MMS139"/>
      <c r="MMU139"/>
      <c r="MMW139"/>
      <c r="MMY139"/>
      <c r="MNA139"/>
      <c r="MNC139"/>
      <c r="MNE139"/>
      <c r="MNG139"/>
      <c r="MNI139"/>
      <c r="MNK139"/>
      <c r="MNM139"/>
      <c r="MNO139"/>
      <c r="MNQ139"/>
      <c r="MNS139"/>
      <c r="MNU139"/>
      <c r="MNW139"/>
      <c r="MNY139"/>
      <c r="MOA139"/>
      <c r="MOC139"/>
      <c r="MOE139"/>
      <c r="MOG139"/>
      <c r="MOI139"/>
      <c r="MOK139"/>
      <c r="MOM139"/>
      <c r="MOO139"/>
      <c r="MOQ139"/>
      <c r="MOS139"/>
      <c r="MOU139"/>
      <c r="MOW139"/>
      <c r="MOY139"/>
      <c r="MPA139"/>
      <c r="MPC139"/>
      <c r="MPE139"/>
      <c r="MPG139"/>
      <c r="MPI139"/>
      <c r="MPK139"/>
      <c r="MPM139"/>
      <c r="MPO139"/>
      <c r="MPQ139"/>
      <c r="MPS139"/>
      <c r="MPU139"/>
      <c r="MPW139"/>
      <c r="MPY139"/>
      <c r="MQA139"/>
      <c r="MQC139"/>
      <c r="MQE139"/>
      <c r="MQG139"/>
      <c r="MQI139"/>
      <c r="MQK139"/>
      <c r="MQM139"/>
      <c r="MQO139"/>
      <c r="MQQ139"/>
      <c r="MQS139"/>
      <c r="MQU139"/>
      <c r="MQW139"/>
      <c r="MQY139"/>
      <c r="MRA139"/>
      <c r="MRC139"/>
      <c r="MRE139"/>
      <c r="MRG139"/>
      <c r="MRI139"/>
      <c r="MRK139"/>
      <c r="MRM139"/>
      <c r="MRO139"/>
      <c r="MRQ139"/>
      <c r="MRS139"/>
      <c r="MRU139"/>
      <c r="MRW139"/>
      <c r="MRY139"/>
      <c r="MSA139"/>
      <c r="MSC139"/>
      <c r="MSE139"/>
      <c r="MSG139"/>
      <c r="MSI139"/>
      <c r="MSK139"/>
      <c r="MSM139"/>
      <c r="MSO139"/>
      <c r="MSQ139"/>
      <c r="MSS139"/>
      <c r="MSU139"/>
      <c r="MSW139"/>
      <c r="MSY139"/>
      <c r="MTA139"/>
      <c r="MTC139"/>
      <c r="MTE139"/>
      <c r="MTG139"/>
      <c r="MTI139"/>
      <c r="MTK139"/>
      <c r="MTM139"/>
      <c r="MTO139"/>
      <c r="MTQ139"/>
      <c r="MTS139"/>
      <c r="MTU139"/>
      <c r="MTW139"/>
      <c r="MTY139"/>
      <c r="MUA139"/>
      <c r="MUC139"/>
      <c r="MUE139"/>
      <c r="MUG139"/>
      <c r="MUI139"/>
      <c r="MUK139"/>
      <c r="MUM139"/>
      <c r="MUO139"/>
      <c r="MUQ139"/>
      <c r="MUS139"/>
      <c r="MUU139"/>
      <c r="MUW139"/>
      <c r="MUY139"/>
      <c r="MVA139"/>
      <c r="MVC139"/>
      <c r="MVE139"/>
      <c r="MVG139"/>
      <c r="MVI139"/>
      <c r="MVK139"/>
      <c r="MVM139"/>
      <c r="MVO139"/>
      <c r="MVQ139"/>
      <c r="MVS139"/>
      <c r="MVU139"/>
      <c r="MVW139"/>
      <c r="MVY139"/>
      <c r="MWA139"/>
      <c r="MWC139"/>
      <c r="MWE139"/>
      <c r="MWG139"/>
      <c r="MWI139"/>
      <c r="MWK139"/>
      <c r="MWM139"/>
      <c r="MWO139"/>
      <c r="MWQ139"/>
      <c r="MWS139"/>
      <c r="MWU139"/>
      <c r="MWW139"/>
      <c r="MWY139"/>
      <c r="MXA139"/>
      <c r="MXC139"/>
      <c r="MXE139"/>
      <c r="MXG139"/>
      <c r="MXI139"/>
      <c r="MXK139"/>
      <c r="MXM139"/>
      <c r="MXO139"/>
      <c r="MXQ139"/>
      <c r="MXS139"/>
      <c r="MXU139"/>
      <c r="MXW139"/>
      <c r="MXY139"/>
      <c r="MYA139"/>
      <c r="MYC139"/>
      <c r="MYE139"/>
      <c r="MYG139"/>
      <c r="MYI139"/>
      <c r="MYK139"/>
      <c r="MYM139"/>
      <c r="MYO139"/>
      <c r="MYQ139"/>
      <c r="MYS139"/>
      <c r="MYU139"/>
      <c r="MYW139"/>
      <c r="MYY139"/>
      <c r="MZA139"/>
      <c r="MZC139"/>
      <c r="MZE139"/>
      <c r="MZG139"/>
      <c r="MZI139"/>
      <c r="MZK139"/>
      <c r="MZM139"/>
      <c r="MZO139"/>
      <c r="MZQ139"/>
      <c r="MZS139"/>
      <c r="MZU139"/>
      <c r="MZW139"/>
      <c r="MZY139"/>
      <c r="NAA139"/>
      <c r="NAC139"/>
      <c r="NAE139"/>
      <c r="NAG139"/>
      <c r="NAI139"/>
      <c r="NAK139"/>
      <c r="NAM139"/>
      <c r="NAO139"/>
      <c r="NAQ139"/>
      <c r="NAS139"/>
      <c r="NAU139"/>
      <c r="NAW139"/>
      <c r="NAY139"/>
      <c r="NBA139"/>
      <c r="NBC139"/>
      <c r="NBE139"/>
      <c r="NBG139"/>
      <c r="NBI139"/>
      <c r="NBK139"/>
      <c r="NBM139"/>
      <c r="NBO139"/>
      <c r="NBQ139"/>
      <c r="NBS139"/>
      <c r="NBU139"/>
      <c r="NBW139"/>
      <c r="NBY139"/>
      <c r="NCA139"/>
      <c r="NCC139"/>
      <c r="NCE139"/>
      <c r="NCG139"/>
      <c r="NCI139"/>
      <c r="NCK139"/>
      <c r="NCM139"/>
      <c r="NCO139"/>
      <c r="NCQ139"/>
      <c r="NCS139"/>
      <c r="NCU139"/>
      <c r="NCW139"/>
      <c r="NCY139"/>
      <c r="NDA139"/>
      <c r="NDC139"/>
      <c r="NDE139"/>
      <c r="NDG139"/>
      <c r="NDI139"/>
      <c r="NDK139"/>
      <c r="NDM139"/>
      <c r="NDO139"/>
      <c r="NDQ139"/>
      <c r="NDS139"/>
      <c r="NDU139"/>
      <c r="NDW139"/>
      <c r="NDY139"/>
      <c r="NEA139"/>
      <c r="NEC139"/>
      <c r="NEE139"/>
      <c r="NEG139"/>
      <c r="NEI139"/>
      <c r="NEK139"/>
      <c r="NEM139"/>
      <c r="NEO139"/>
      <c r="NEQ139"/>
      <c r="NES139"/>
      <c r="NEU139"/>
      <c r="NEW139"/>
      <c r="NEY139"/>
      <c r="NFA139"/>
      <c r="NFC139"/>
      <c r="NFE139"/>
      <c r="NFG139"/>
      <c r="NFI139"/>
      <c r="NFK139"/>
      <c r="NFM139"/>
      <c r="NFO139"/>
      <c r="NFQ139"/>
      <c r="NFS139"/>
      <c r="NFU139"/>
      <c r="NFW139"/>
      <c r="NFY139"/>
      <c r="NGA139"/>
      <c r="NGC139"/>
      <c r="NGE139"/>
      <c r="NGG139"/>
      <c r="NGI139"/>
      <c r="NGK139"/>
      <c r="NGM139"/>
      <c r="NGO139"/>
      <c r="NGQ139"/>
      <c r="NGS139"/>
      <c r="NGU139"/>
      <c r="NGW139"/>
      <c r="NGY139"/>
      <c r="NHA139"/>
      <c r="NHC139"/>
      <c r="NHE139"/>
      <c r="NHG139"/>
      <c r="NHI139"/>
      <c r="NHK139"/>
      <c r="NHM139"/>
      <c r="NHO139"/>
      <c r="NHQ139"/>
      <c r="NHS139"/>
      <c r="NHU139"/>
      <c r="NHW139"/>
      <c r="NHY139"/>
      <c r="NIA139"/>
      <c r="NIC139"/>
      <c r="NIE139"/>
      <c r="NIG139"/>
      <c r="NII139"/>
      <c r="NIK139"/>
      <c r="NIM139"/>
      <c r="NIO139"/>
      <c r="NIQ139"/>
      <c r="NIS139"/>
      <c r="NIU139"/>
      <c r="NIW139"/>
      <c r="NIY139"/>
      <c r="NJA139"/>
      <c r="NJC139"/>
      <c r="NJE139"/>
      <c r="NJG139"/>
      <c r="NJI139"/>
      <c r="NJK139"/>
      <c r="NJM139"/>
      <c r="NJO139"/>
      <c r="NJQ139"/>
      <c r="NJS139"/>
      <c r="NJU139"/>
      <c r="NJW139"/>
      <c r="NJY139"/>
      <c r="NKA139"/>
      <c r="NKC139"/>
      <c r="NKE139"/>
      <c r="NKG139"/>
      <c r="NKI139"/>
      <c r="NKK139"/>
      <c r="NKM139"/>
      <c r="NKO139"/>
      <c r="NKQ139"/>
      <c r="NKS139"/>
      <c r="NKU139"/>
      <c r="NKW139"/>
      <c r="NKY139"/>
      <c r="NLA139"/>
      <c r="NLC139"/>
      <c r="NLE139"/>
      <c r="NLG139"/>
      <c r="NLI139"/>
      <c r="NLK139"/>
      <c r="NLM139"/>
      <c r="NLO139"/>
      <c r="NLQ139"/>
      <c r="NLS139"/>
      <c r="NLU139"/>
      <c r="NLW139"/>
      <c r="NLY139"/>
      <c r="NMA139"/>
      <c r="NMC139"/>
      <c r="NME139"/>
      <c r="NMG139"/>
      <c r="NMI139"/>
      <c r="NMK139"/>
      <c r="NMM139"/>
      <c r="NMO139"/>
      <c r="NMQ139"/>
      <c r="NMS139"/>
      <c r="NMU139"/>
      <c r="NMW139"/>
      <c r="NMY139"/>
      <c r="NNA139"/>
      <c r="NNC139"/>
      <c r="NNE139"/>
      <c r="NNG139"/>
      <c r="NNI139"/>
      <c r="NNK139"/>
      <c r="NNM139"/>
      <c r="NNO139"/>
      <c r="NNQ139"/>
      <c r="NNS139"/>
      <c r="NNU139"/>
      <c r="NNW139"/>
      <c r="NNY139"/>
      <c r="NOA139"/>
      <c r="NOC139"/>
      <c r="NOE139"/>
      <c r="NOG139"/>
      <c r="NOI139"/>
      <c r="NOK139"/>
      <c r="NOM139"/>
      <c r="NOO139"/>
      <c r="NOQ139"/>
      <c r="NOS139"/>
      <c r="NOU139"/>
      <c r="NOW139"/>
      <c r="NOY139"/>
      <c r="NPA139"/>
      <c r="NPC139"/>
      <c r="NPE139"/>
      <c r="NPG139"/>
      <c r="NPI139"/>
      <c r="NPK139"/>
      <c r="NPM139"/>
      <c r="NPO139"/>
      <c r="NPQ139"/>
      <c r="NPS139"/>
      <c r="NPU139"/>
      <c r="NPW139"/>
      <c r="NPY139"/>
      <c r="NQA139"/>
      <c r="NQC139"/>
      <c r="NQE139"/>
      <c r="NQG139"/>
      <c r="NQI139"/>
      <c r="NQK139"/>
      <c r="NQM139"/>
      <c r="NQO139"/>
      <c r="NQQ139"/>
      <c r="NQS139"/>
      <c r="NQU139"/>
      <c r="NQW139"/>
      <c r="NQY139"/>
      <c r="NRA139"/>
      <c r="NRC139"/>
      <c r="NRE139"/>
      <c r="NRG139"/>
      <c r="NRI139"/>
      <c r="NRK139"/>
      <c r="NRM139"/>
      <c r="NRO139"/>
      <c r="NRQ139"/>
      <c r="NRS139"/>
      <c r="NRU139"/>
      <c r="NRW139"/>
      <c r="NRY139"/>
      <c r="NSA139"/>
      <c r="NSC139"/>
      <c r="NSE139"/>
      <c r="NSG139"/>
      <c r="NSI139"/>
      <c r="NSK139"/>
      <c r="NSM139"/>
      <c r="NSO139"/>
      <c r="NSQ139"/>
      <c r="NSS139"/>
      <c r="NSU139"/>
      <c r="NSW139"/>
      <c r="NSY139"/>
      <c r="NTA139"/>
      <c r="NTC139"/>
      <c r="NTE139"/>
      <c r="NTG139"/>
      <c r="NTI139"/>
      <c r="NTK139"/>
      <c r="NTM139"/>
      <c r="NTO139"/>
      <c r="NTQ139"/>
      <c r="NTS139"/>
      <c r="NTU139"/>
      <c r="NTW139"/>
      <c r="NTY139"/>
      <c r="NUA139"/>
      <c r="NUC139"/>
      <c r="NUE139"/>
      <c r="NUG139"/>
      <c r="NUI139"/>
      <c r="NUK139"/>
      <c r="NUM139"/>
      <c r="NUO139"/>
      <c r="NUQ139"/>
      <c r="NUS139"/>
      <c r="NUU139"/>
      <c r="NUW139"/>
      <c r="NUY139"/>
      <c r="NVA139"/>
      <c r="NVC139"/>
      <c r="NVE139"/>
      <c r="NVG139"/>
      <c r="NVI139"/>
      <c r="NVK139"/>
      <c r="NVM139"/>
      <c r="NVO139"/>
      <c r="NVQ139"/>
      <c r="NVS139"/>
      <c r="NVU139"/>
      <c r="NVW139"/>
      <c r="NVY139"/>
      <c r="NWA139"/>
      <c r="NWC139"/>
      <c r="NWE139"/>
      <c r="NWG139"/>
      <c r="NWI139"/>
      <c r="NWK139"/>
      <c r="NWM139"/>
      <c r="NWO139"/>
      <c r="NWQ139"/>
      <c r="NWS139"/>
      <c r="NWU139"/>
      <c r="NWW139"/>
      <c r="NWY139"/>
      <c r="NXA139"/>
      <c r="NXC139"/>
      <c r="NXE139"/>
      <c r="NXG139"/>
      <c r="NXI139"/>
      <c r="NXK139"/>
      <c r="NXM139"/>
      <c r="NXO139"/>
      <c r="NXQ139"/>
      <c r="NXS139"/>
      <c r="NXU139"/>
      <c r="NXW139"/>
      <c r="NXY139"/>
      <c r="NYA139"/>
      <c r="NYC139"/>
      <c r="NYE139"/>
      <c r="NYG139"/>
      <c r="NYI139"/>
      <c r="NYK139"/>
      <c r="NYM139"/>
      <c r="NYO139"/>
      <c r="NYQ139"/>
      <c r="NYS139"/>
      <c r="NYU139"/>
      <c r="NYW139"/>
      <c r="NYY139"/>
      <c r="NZA139"/>
      <c r="NZC139"/>
      <c r="NZE139"/>
      <c r="NZG139"/>
      <c r="NZI139"/>
      <c r="NZK139"/>
      <c r="NZM139"/>
      <c r="NZO139"/>
      <c r="NZQ139"/>
      <c r="NZS139"/>
      <c r="NZU139"/>
      <c r="NZW139"/>
      <c r="NZY139"/>
      <c r="OAA139"/>
      <c r="OAC139"/>
      <c r="OAE139"/>
      <c r="OAG139"/>
      <c r="OAI139"/>
      <c r="OAK139"/>
      <c r="OAM139"/>
      <c r="OAO139"/>
      <c r="OAQ139"/>
      <c r="OAS139"/>
      <c r="OAU139"/>
      <c r="OAW139"/>
      <c r="OAY139"/>
      <c r="OBA139"/>
      <c r="OBC139"/>
      <c r="OBE139"/>
      <c r="OBG139"/>
      <c r="OBI139"/>
      <c r="OBK139"/>
      <c r="OBM139"/>
      <c r="OBO139"/>
      <c r="OBQ139"/>
      <c r="OBS139"/>
      <c r="OBU139"/>
      <c r="OBW139"/>
      <c r="OBY139"/>
      <c r="OCA139"/>
      <c r="OCC139"/>
      <c r="OCE139"/>
      <c r="OCG139"/>
      <c r="OCI139"/>
      <c r="OCK139"/>
      <c r="OCM139"/>
      <c r="OCO139"/>
      <c r="OCQ139"/>
      <c r="OCS139"/>
      <c r="OCU139"/>
      <c r="OCW139"/>
      <c r="OCY139"/>
      <c r="ODA139"/>
      <c r="ODC139"/>
      <c r="ODE139"/>
      <c r="ODG139"/>
      <c r="ODI139"/>
      <c r="ODK139"/>
      <c r="ODM139"/>
      <c r="ODO139"/>
      <c r="ODQ139"/>
      <c r="ODS139"/>
      <c r="ODU139"/>
      <c r="ODW139"/>
      <c r="ODY139"/>
      <c r="OEA139"/>
      <c r="OEC139"/>
      <c r="OEE139"/>
      <c r="OEG139"/>
      <c r="OEI139"/>
      <c r="OEK139"/>
      <c r="OEM139"/>
      <c r="OEO139"/>
      <c r="OEQ139"/>
      <c r="OES139"/>
      <c r="OEU139"/>
      <c r="OEW139"/>
      <c r="OEY139"/>
      <c r="OFA139"/>
      <c r="OFC139"/>
      <c r="OFE139"/>
      <c r="OFG139"/>
      <c r="OFI139"/>
      <c r="OFK139"/>
      <c r="OFM139"/>
      <c r="OFO139"/>
      <c r="OFQ139"/>
      <c r="OFS139"/>
      <c r="OFU139"/>
      <c r="OFW139"/>
      <c r="OFY139"/>
      <c r="OGA139"/>
      <c r="OGC139"/>
      <c r="OGE139"/>
      <c r="OGG139"/>
      <c r="OGI139"/>
      <c r="OGK139"/>
      <c r="OGM139"/>
      <c r="OGO139"/>
      <c r="OGQ139"/>
      <c r="OGS139"/>
      <c r="OGU139"/>
      <c r="OGW139"/>
      <c r="OGY139"/>
      <c r="OHA139"/>
      <c r="OHC139"/>
      <c r="OHE139"/>
      <c r="OHG139"/>
      <c r="OHI139"/>
      <c r="OHK139"/>
      <c r="OHM139"/>
      <c r="OHO139"/>
      <c r="OHQ139"/>
      <c r="OHS139"/>
      <c r="OHU139"/>
      <c r="OHW139"/>
      <c r="OHY139"/>
      <c r="OIA139"/>
      <c r="OIC139"/>
      <c r="OIE139"/>
      <c r="OIG139"/>
      <c r="OII139"/>
      <c r="OIK139"/>
      <c r="OIM139"/>
      <c r="OIO139"/>
      <c r="OIQ139"/>
      <c r="OIS139"/>
      <c r="OIU139"/>
      <c r="OIW139"/>
      <c r="OIY139"/>
      <c r="OJA139"/>
      <c r="OJC139"/>
      <c r="OJE139"/>
      <c r="OJG139"/>
      <c r="OJI139"/>
      <c r="OJK139"/>
      <c r="OJM139"/>
      <c r="OJO139"/>
      <c r="OJQ139"/>
      <c r="OJS139"/>
      <c r="OJU139"/>
      <c r="OJW139"/>
      <c r="OJY139"/>
      <c r="OKA139"/>
      <c r="OKC139"/>
      <c r="OKE139"/>
      <c r="OKG139"/>
      <c r="OKI139"/>
      <c r="OKK139"/>
      <c r="OKM139"/>
      <c r="OKO139"/>
      <c r="OKQ139"/>
      <c r="OKS139"/>
      <c r="OKU139"/>
      <c r="OKW139"/>
      <c r="OKY139"/>
      <c r="OLA139"/>
      <c r="OLC139"/>
      <c r="OLE139"/>
      <c r="OLG139"/>
      <c r="OLI139"/>
      <c r="OLK139"/>
      <c r="OLM139"/>
      <c r="OLO139"/>
      <c r="OLQ139"/>
      <c r="OLS139"/>
      <c r="OLU139"/>
      <c r="OLW139"/>
      <c r="OLY139"/>
      <c r="OMA139"/>
      <c r="OMC139"/>
      <c r="OME139"/>
      <c r="OMG139"/>
      <c r="OMI139"/>
      <c r="OMK139"/>
      <c r="OMM139"/>
      <c r="OMO139"/>
      <c r="OMQ139"/>
      <c r="OMS139"/>
      <c r="OMU139"/>
      <c r="OMW139"/>
      <c r="OMY139"/>
      <c r="ONA139"/>
      <c r="ONC139"/>
      <c r="ONE139"/>
      <c r="ONG139"/>
      <c r="ONI139"/>
      <c r="ONK139"/>
      <c r="ONM139"/>
      <c r="ONO139"/>
      <c r="ONQ139"/>
      <c r="ONS139"/>
      <c r="ONU139"/>
      <c r="ONW139"/>
      <c r="ONY139"/>
      <c r="OOA139"/>
      <c r="OOC139"/>
      <c r="OOE139"/>
      <c r="OOG139"/>
      <c r="OOI139"/>
      <c r="OOK139"/>
      <c r="OOM139"/>
      <c r="OOO139"/>
      <c r="OOQ139"/>
      <c r="OOS139"/>
      <c r="OOU139"/>
      <c r="OOW139"/>
      <c r="OOY139"/>
      <c r="OPA139"/>
      <c r="OPC139"/>
      <c r="OPE139"/>
      <c r="OPG139"/>
      <c r="OPI139"/>
      <c r="OPK139"/>
      <c r="OPM139"/>
      <c r="OPO139"/>
      <c r="OPQ139"/>
      <c r="OPS139"/>
      <c r="OPU139"/>
      <c r="OPW139"/>
      <c r="OPY139"/>
      <c r="OQA139"/>
      <c r="OQC139"/>
      <c r="OQE139"/>
      <c r="OQG139"/>
      <c r="OQI139"/>
      <c r="OQK139"/>
      <c r="OQM139"/>
      <c r="OQO139"/>
      <c r="OQQ139"/>
      <c r="OQS139"/>
      <c r="OQU139"/>
      <c r="OQW139"/>
      <c r="OQY139"/>
      <c r="ORA139"/>
      <c r="ORC139"/>
      <c r="ORE139"/>
      <c r="ORG139"/>
      <c r="ORI139"/>
      <c r="ORK139"/>
      <c r="ORM139"/>
      <c r="ORO139"/>
      <c r="ORQ139"/>
      <c r="ORS139"/>
      <c r="ORU139"/>
      <c r="ORW139"/>
      <c r="ORY139"/>
      <c r="OSA139"/>
      <c r="OSC139"/>
      <c r="OSE139"/>
      <c r="OSG139"/>
      <c r="OSI139"/>
      <c r="OSK139"/>
      <c r="OSM139"/>
      <c r="OSO139"/>
      <c r="OSQ139"/>
      <c r="OSS139"/>
      <c r="OSU139"/>
      <c r="OSW139"/>
      <c r="OSY139"/>
      <c r="OTA139"/>
      <c r="OTC139"/>
      <c r="OTE139"/>
      <c r="OTG139"/>
      <c r="OTI139"/>
      <c r="OTK139"/>
      <c r="OTM139"/>
      <c r="OTO139"/>
      <c r="OTQ139"/>
      <c r="OTS139"/>
      <c r="OTU139"/>
      <c r="OTW139"/>
      <c r="OTY139"/>
      <c r="OUA139"/>
      <c r="OUC139"/>
      <c r="OUE139"/>
      <c r="OUG139"/>
      <c r="OUI139"/>
      <c r="OUK139"/>
      <c r="OUM139"/>
      <c r="OUO139"/>
      <c r="OUQ139"/>
      <c r="OUS139"/>
      <c r="OUU139"/>
      <c r="OUW139"/>
      <c r="OUY139"/>
      <c r="OVA139"/>
      <c r="OVC139"/>
      <c r="OVE139"/>
      <c r="OVG139"/>
      <c r="OVI139"/>
      <c r="OVK139"/>
      <c r="OVM139"/>
      <c r="OVO139"/>
      <c r="OVQ139"/>
      <c r="OVS139"/>
      <c r="OVU139"/>
      <c r="OVW139"/>
      <c r="OVY139"/>
      <c r="OWA139"/>
      <c r="OWC139"/>
      <c r="OWE139"/>
      <c r="OWG139"/>
      <c r="OWI139"/>
      <c r="OWK139"/>
      <c r="OWM139"/>
      <c r="OWO139"/>
      <c r="OWQ139"/>
      <c r="OWS139"/>
      <c r="OWU139"/>
      <c r="OWW139"/>
      <c r="OWY139"/>
      <c r="OXA139"/>
      <c r="OXC139"/>
      <c r="OXE139"/>
      <c r="OXG139"/>
      <c r="OXI139"/>
      <c r="OXK139"/>
      <c r="OXM139"/>
      <c r="OXO139"/>
      <c r="OXQ139"/>
      <c r="OXS139"/>
      <c r="OXU139"/>
      <c r="OXW139"/>
      <c r="OXY139"/>
      <c r="OYA139"/>
      <c r="OYC139"/>
      <c r="OYE139"/>
      <c r="OYG139"/>
      <c r="OYI139"/>
      <c r="OYK139"/>
      <c r="OYM139"/>
      <c r="OYO139"/>
      <c r="OYQ139"/>
      <c r="OYS139"/>
      <c r="OYU139"/>
      <c r="OYW139"/>
      <c r="OYY139"/>
      <c r="OZA139"/>
      <c r="OZC139"/>
      <c r="OZE139"/>
      <c r="OZG139"/>
      <c r="OZI139"/>
      <c r="OZK139"/>
      <c r="OZM139"/>
      <c r="OZO139"/>
      <c r="OZQ139"/>
      <c r="OZS139"/>
      <c r="OZU139"/>
      <c r="OZW139"/>
      <c r="OZY139"/>
      <c r="PAA139"/>
      <c r="PAC139"/>
      <c r="PAE139"/>
      <c r="PAG139"/>
      <c r="PAI139"/>
      <c r="PAK139"/>
      <c r="PAM139"/>
      <c r="PAO139"/>
      <c r="PAQ139"/>
      <c r="PAS139"/>
      <c r="PAU139"/>
      <c r="PAW139"/>
      <c r="PAY139"/>
      <c r="PBA139"/>
      <c r="PBC139"/>
      <c r="PBE139"/>
      <c r="PBG139"/>
      <c r="PBI139"/>
      <c r="PBK139"/>
      <c r="PBM139"/>
      <c r="PBO139"/>
      <c r="PBQ139"/>
      <c r="PBS139"/>
      <c r="PBU139"/>
      <c r="PBW139"/>
      <c r="PBY139"/>
      <c r="PCA139"/>
      <c r="PCC139"/>
      <c r="PCE139"/>
      <c r="PCG139"/>
      <c r="PCI139"/>
      <c r="PCK139"/>
      <c r="PCM139"/>
      <c r="PCO139"/>
      <c r="PCQ139"/>
      <c r="PCS139"/>
      <c r="PCU139"/>
      <c r="PCW139"/>
      <c r="PCY139"/>
      <c r="PDA139"/>
      <c r="PDC139"/>
      <c r="PDE139"/>
      <c r="PDG139"/>
      <c r="PDI139"/>
      <c r="PDK139"/>
      <c r="PDM139"/>
      <c r="PDO139"/>
      <c r="PDQ139"/>
      <c r="PDS139"/>
      <c r="PDU139"/>
      <c r="PDW139"/>
      <c r="PDY139"/>
      <c r="PEA139"/>
      <c r="PEC139"/>
      <c r="PEE139"/>
      <c r="PEG139"/>
      <c r="PEI139"/>
      <c r="PEK139"/>
      <c r="PEM139"/>
      <c r="PEO139"/>
      <c r="PEQ139"/>
      <c r="PES139"/>
      <c r="PEU139"/>
      <c r="PEW139"/>
      <c r="PEY139"/>
      <c r="PFA139"/>
      <c r="PFC139"/>
      <c r="PFE139"/>
      <c r="PFG139"/>
      <c r="PFI139"/>
      <c r="PFK139"/>
      <c r="PFM139"/>
      <c r="PFO139"/>
      <c r="PFQ139"/>
      <c r="PFS139"/>
      <c r="PFU139"/>
      <c r="PFW139"/>
      <c r="PFY139"/>
      <c r="PGA139"/>
      <c r="PGC139"/>
      <c r="PGE139"/>
      <c r="PGG139"/>
      <c r="PGI139"/>
      <c r="PGK139"/>
      <c r="PGM139"/>
      <c r="PGO139"/>
      <c r="PGQ139"/>
      <c r="PGS139"/>
      <c r="PGU139"/>
      <c r="PGW139"/>
      <c r="PGY139"/>
      <c r="PHA139"/>
      <c r="PHC139"/>
      <c r="PHE139"/>
      <c r="PHG139"/>
      <c r="PHI139"/>
      <c r="PHK139"/>
      <c r="PHM139"/>
      <c r="PHO139"/>
      <c r="PHQ139"/>
      <c r="PHS139"/>
      <c r="PHU139"/>
      <c r="PHW139"/>
      <c r="PHY139"/>
      <c r="PIA139"/>
      <c r="PIC139"/>
      <c r="PIE139"/>
      <c r="PIG139"/>
      <c r="PII139"/>
      <c r="PIK139"/>
      <c r="PIM139"/>
      <c r="PIO139"/>
      <c r="PIQ139"/>
      <c r="PIS139"/>
      <c r="PIU139"/>
      <c r="PIW139"/>
      <c r="PIY139"/>
      <c r="PJA139"/>
      <c r="PJC139"/>
      <c r="PJE139"/>
      <c r="PJG139"/>
      <c r="PJI139"/>
      <c r="PJK139"/>
      <c r="PJM139"/>
      <c r="PJO139"/>
      <c r="PJQ139"/>
      <c r="PJS139"/>
      <c r="PJU139"/>
      <c r="PJW139"/>
      <c r="PJY139"/>
      <c r="PKA139"/>
      <c r="PKC139"/>
      <c r="PKE139"/>
      <c r="PKG139"/>
      <c r="PKI139"/>
      <c r="PKK139"/>
      <c r="PKM139"/>
      <c r="PKO139"/>
      <c r="PKQ139"/>
      <c r="PKS139"/>
      <c r="PKU139"/>
      <c r="PKW139"/>
      <c r="PKY139"/>
      <c r="PLA139"/>
      <c r="PLC139"/>
      <c r="PLE139"/>
      <c r="PLG139"/>
      <c r="PLI139"/>
      <c r="PLK139"/>
      <c r="PLM139"/>
      <c r="PLO139"/>
      <c r="PLQ139"/>
      <c r="PLS139"/>
      <c r="PLU139"/>
      <c r="PLW139"/>
      <c r="PLY139"/>
      <c r="PMA139"/>
      <c r="PMC139"/>
      <c r="PME139"/>
      <c r="PMG139"/>
      <c r="PMI139"/>
      <c r="PMK139"/>
      <c r="PMM139"/>
      <c r="PMO139"/>
      <c r="PMQ139"/>
      <c r="PMS139"/>
      <c r="PMU139"/>
      <c r="PMW139"/>
      <c r="PMY139"/>
      <c r="PNA139"/>
      <c r="PNC139"/>
      <c r="PNE139"/>
      <c r="PNG139"/>
      <c r="PNI139"/>
      <c r="PNK139"/>
      <c r="PNM139"/>
      <c r="PNO139"/>
      <c r="PNQ139"/>
      <c r="PNS139"/>
      <c r="PNU139"/>
      <c r="PNW139"/>
      <c r="PNY139"/>
      <c r="POA139"/>
      <c r="POC139"/>
      <c r="POE139"/>
      <c r="POG139"/>
      <c r="POI139"/>
      <c r="POK139"/>
      <c r="POM139"/>
      <c r="POO139"/>
      <c r="POQ139"/>
      <c r="POS139"/>
      <c r="POU139"/>
      <c r="POW139"/>
      <c r="POY139"/>
      <c r="PPA139"/>
      <c r="PPC139"/>
      <c r="PPE139"/>
      <c r="PPG139"/>
      <c r="PPI139"/>
      <c r="PPK139"/>
      <c r="PPM139"/>
      <c r="PPO139"/>
      <c r="PPQ139"/>
      <c r="PPS139"/>
      <c r="PPU139"/>
      <c r="PPW139"/>
      <c r="PPY139"/>
      <c r="PQA139"/>
      <c r="PQC139"/>
      <c r="PQE139"/>
      <c r="PQG139"/>
      <c r="PQI139"/>
      <c r="PQK139"/>
      <c r="PQM139"/>
      <c r="PQO139"/>
      <c r="PQQ139"/>
      <c r="PQS139"/>
      <c r="PQU139"/>
      <c r="PQW139"/>
      <c r="PQY139"/>
      <c r="PRA139"/>
      <c r="PRC139"/>
      <c r="PRE139"/>
      <c r="PRG139"/>
      <c r="PRI139"/>
      <c r="PRK139"/>
      <c r="PRM139"/>
      <c r="PRO139"/>
      <c r="PRQ139"/>
      <c r="PRS139"/>
      <c r="PRU139"/>
      <c r="PRW139"/>
      <c r="PRY139"/>
      <c r="PSA139"/>
      <c r="PSC139"/>
      <c r="PSE139"/>
      <c r="PSG139"/>
      <c r="PSI139"/>
      <c r="PSK139"/>
      <c r="PSM139"/>
      <c r="PSO139"/>
      <c r="PSQ139"/>
      <c r="PSS139"/>
      <c r="PSU139"/>
      <c r="PSW139"/>
      <c r="PSY139"/>
      <c r="PTA139"/>
      <c r="PTC139"/>
      <c r="PTE139"/>
      <c r="PTG139"/>
      <c r="PTI139"/>
      <c r="PTK139"/>
      <c r="PTM139"/>
      <c r="PTO139"/>
      <c r="PTQ139"/>
      <c r="PTS139"/>
      <c r="PTU139"/>
      <c r="PTW139"/>
      <c r="PTY139"/>
      <c r="PUA139"/>
      <c r="PUC139"/>
      <c r="PUE139"/>
      <c r="PUG139"/>
      <c r="PUI139"/>
      <c r="PUK139"/>
      <c r="PUM139"/>
      <c r="PUO139"/>
      <c r="PUQ139"/>
      <c r="PUS139"/>
      <c r="PUU139"/>
      <c r="PUW139"/>
      <c r="PUY139"/>
      <c r="PVA139"/>
      <c r="PVC139"/>
      <c r="PVE139"/>
      <c r="PVG139"/>
      <c r="PVI139"/>
      <c r="PVK139"/>
      <c r="PVM139"/>
      <c r="PVO139"/>
      <c r="PVQ139"/>
      <c r="PVS139"/>
      <c r="PVU139"/>
      <c r="PVW139"/>
      <c r="PVY139"/>
      <c r="PWA139"/>
      <c r="PWC139"/>
      <c r="PWE139"/>
      <c r="PWG139"/>
      <c r="PWI139"/>
      <c r="PWK139"/>
      <c r="PWM139"/>
      <c r="PWO139"/>
      <c r="PWQ139"/>
      <c r="PWS139"/>
      <c r="PWU139"/>
      <c r="PWW139"/>
      <c r="PWY139"/>
      <c r="PXA139"/>
      <c r="PXC139"/>
      <c r="PXE139"/>
      <c r="PXG139"/>
      <c r="PXI139"/>
      <c r="PXK139"/>
      <c r="PXM139"/>
      <c r="PXO139"/>
      <c r="PXQ139"/>
      <c r="PXS139"/>
      <c r="PXU139"/>
      <c r="PXW139"/>
      <c r="PXY139"/>
      <c r="PYA139"/>
      <c r="PYC139"/>
      <c r="PYE139"/>
      <c r="PYG139"/>
      <c r="PYI139"/>
      <c r="PYK139"/>
      <c r="PYM139"/>
      <c r="PYO139"/>
      <c r="PYQ139"/>
      <c r="PYS139"/>
      <c r="PYU139"/>
      <c r="PYW139"/>
      <c r="PYY139"/>
      <c r="PZA139"/>
      <c r="PZC139"/>
      <c r="PZE139"/>
      <c r="PZG139"/>
      <c r="PZI139"/>
      <c r="PZK139"/>
      <c r="PZM139"/>
      <c r="PZO139"/>
      <c r="PZQ139"/>
      <c r="PZS139"/>
      <c r="PZU139"/>
      <c r="PZW139"/>
      <c r="PZY139"/>
      <c r="QAA139"/>
      <c r="QAC139"/>
      <c r="QAE139"/>
      <c r="QAG139"/>
      <c r="QAI139"/>
      <c r="QAK139"/>
      <c r="QAM139"/>
      <c r="QAO139"/>
      <c r="QAQ139"/>
      <c r="QAS139"/>
      <c r="QAU139"/>
      <c r="QAW139"/>
      <c r="QAY139"/>
      <c r="QBA139"/>
      <c r="QBC139"/>
      <c r="QBE139"/>
      <c r="QBG139"/>
      <c r="QBI139"/>
      <c r="QBK139"/>
      <c r="QBM139"/>
      <c r="QBO139"/>
      <c r="QBQ139"/>
      <c r="QBS139"/>
      <c r="QBU139"/>
      <c r="QBW139"/>
      <c r="QBY139"/>
      <c r="QCA139"/>
      <c r="QCC139"/>
      <c r="QCE139"/>
      <c r="QCG139"/>
      <c r="QCI139"/>
      <c r="QCK139"/>
      <c r="QCM139"/>
      <c r="QCO139"/>
      <c r="QCQ139"/>
      <c r="QCS139"/>
      <c r="QCU139"/>
      <c r="QCW139"/>
      <c r="QCY139"/>
      <c r="QDA139"/>
      <c r="QDC139"/>
      <c r="QDE139"/>
      <c r="QDG139"/>
      <c r="QDI139"/>
      <c r="QDK139"/>
      <c r="QDM139"/>
      <c r="QDO139"/>
      <c r="QDQ139"/>
      <c r="QDS139"/>
      <c r="QDU139"/>
      <c r="QDW139"/>
      <c r="QDY139"/>
      <c r="QEA139"/>
      <c r="QEC139"/>
      <c r="QEE139"/>
      <c r="QEG139"/>
      <c r="QEI139"/>
      <c r="QEK139"/>
      <c r="QEM139"/>
      <c r="QEO139"/>
      <c r="QEQ139"/>
      <c r="QES139"/>
      <c r="QEU139"/>
      <c r="QEW139"/>
      <c r="QEY139"/>
      <c r="QFA139"/>
      <c r="QFC139"/>
      <c r="QFE139"/>
      <c r="QFG139"/>
      <c r="QFI139"/>
      <c r="QFK139"/>
      <c r="QFM139"/>
      <c r="QFO139"/>
      <c r="QFQ139"/>
      <c r="QFS139"/>
      <c r="QFU139"/>
      <c r="QFW139"/>
      <c r="QFY139"/>
      <c r="QGA139"/>
      <c r="QGC139"/>
      <c r="QGE139"/>
      <c r="QGG139"/>
      <c r="QGI139"/>
      <c r="QGK139"/>
      <c r="QGM139"/>
      <c r="QGO139"/>
      <c r="QGQ139"/>
      <c r="QGS139"/>
      <c r="QGU139"/>
      <c r="QGW139"/>
      <c r="QGY139"/>
      <c r="QHA139"/>
      <c r="QHC139"/>
      <c r="QHE139"/>
      <c r="QHG139"/>
      <c r="QHI139"/>
      <c r="QHK139"/>
      <c r="QHM139"/>
      <c r="QHO139"/>
      <c r="QHQ139"/>
      <c r="QHS139"/>
      <c r="QHU139"/>
      <c r="QHW139"/>
      <c r="QHY139"/>
      <c r="QIA139"/>
      <c r="QIC139"/>
      <c r="QIE139"/>
      <c r="QIG139"/>
      <c r="QII139"/>
      <c r="QIK139"/>
      <c r="QIM139"/>
      <c r="QIO139"/>
      <c r="QIQ139"/>
      <c r="QIS139"/>
      <c r="QIU139"/>
      <c r="QIW139"/>
      <c r="QIY139"/>
      <c r="QJA139"/>
      <c r="QJC139"/>
      <c r="QJE139"/>
      <c r="QJG139"/>
      <c r="QJI139"/>
      <c r="QJK139"/>
      <c r="QJM139"/>
      <c r="QJO139"/>
      <c r="QJQ139"/>
      <c r="QJS139"/>
      <c r="QJU139"/>
      <c r="QJW139"/>
      <c r="QJY139"/>
      <c r="QKA139"/>
      <c r="QKC139"/>
      <c r="QKE139"/>
      <c r="QKG139"/>
      <c r="QKI139"/>
      <c r="QKK139"/>
      <c r="QKM139"/>
      <c r="QKO139"/>
      <c r="QKQ139"/>
      <c r="QKS139"/>
      <c r="QKU139"/>
      <c r="QKW139"/>
      <c r="QKY139"/>
      <c r="QLA139"/>
      <c r="QLC139"/>
      <c r="QLE139"/>
      <c r="QLG139"/>
      <c r="QLI139"/>
      <c r="QLK139"/>
      <c r="QLM139"/>
      <c r="QLO139"/>
      <c r="QLQ139"/>
      <c r="QLS139"/>
      <c r="QLU139"/>
      <c r="QLW139"/>
      <c r="QLY139"/>
      <c r="QMA139"/>
      <c r="QMC139"/>
      <c r="QME139"/>
      <c r="QMG139"/>
      <c r="QMI139"/>
      <c r="QMK139"/>
      <c r="QMM139"/>
      <c r="QMO139"/>
      <c r="QMQ139"/>
      <c r="QMS139"/>
      <c r="QMU139"/>
      <c r="QMW139"/>
      <c r="QMY139"/>
      <c r="QNA139"/>
      <c r="QNC139"/>
      <c r="QNE139"/>
      <c r="QNG139"/>
      <c r="QNI139"/>
      <c r="QNK139"/>
      <c r="QNM139"/>
      <c r="QNO139"/>
      <c r="QNQ139"/>
      <c r="QNS139"/>
      <c r="QNU139"/>
      <c r="QNW139"/>
      <c r="QNY139"/>
      <c r="QOA139"/>
      <c r="QOC139"/>
      <c r="QOE139"/>
      <c r="QOG139"/>
      <c r="QOI139"/>
      <c r="QOK139"/>
      <c r="QOM139"/>
      <c r="QOO139"/>
      <c r="QOQ139"/>
      <c r="QOS139"/>
      <c r="QOU139"/>
      <c r="QOW139"/>
      <c r="QOY139"/>
      <c r="QPA139"/>
      <c r="QPC139"/>
      <c r="QPE139"/>
      <c r="QPG139"/>
      <c r="QPI139"/>
      <c r="QPK139"/>
      <c r="QPM139"/>
      <c r="QPO139"/>
      <c r="QPQ139"/>
      <c r="QPS139"/>
      <c r="QPU139"/>
      <c r="QPW139"/>
      <c r="QPY139"/>
      <c r="QQA139"/>
      <c r="QQC139"/>
      <c r="QQE139"/>
      <c r="QQG139"/>
      <c r="QQI139"/>
      <c r="QQK139"/>
      <c r="QQM139"/>
      <c r="QQO139"/>
      <c r="QQQ139"/>
      <c r="QQS139"/>
      <c r="QQU139"/>
      <c r="QQW139"/>
      <c r="QQY139"/>
      <c r="QRA139"/>
      <c r="QRC139"/>
      <c r="QRE139"/>
      <c r="QRG139"/>
      <c r="QRI139"/>
      <c r="QRK139"/>
      <c r="QRM139"/>
      <c r="QRO139"/>
      <c r="QRQ139"/>
      <c r="QRS139"/>
      <c r="QRU139"/>
      <c r="QRW139"/>
      <c r="QRY139"/>
      <c r="QSA139"/>
      <c r="QSC139"/>
      <c r="QSE139"/>
      <c r="QSG139"/>
      <c r="QSI139"/>
      <c r="QSK139"/>
      <c r="QSM139"/>
      <c r="QSO139"/>
      <c r="QSQ139"/>
      <c r="QSS139"/>
      <c r="QSU139"/>
      <c r="QSW139"/>
      <c r="QSY139"/>
      <c r="QTA139"/>
      <c r="QTC139"/>
      <c r="QTE139"/>
      <c r="QTG139"/>
      <c r="QTI139"/>
      <c r="QTK139"/>
      <c r="QTM139"/>
      <c r="QTO139"/>
      <c r="QTQ139"/>
      <c r="QTS139"/>
      <c r="QTU139"/>
      <c r="QTW139"/>
      <c r="QTY139"/>
      <c r="QUA139"/>
      <c r="QUC139"/>
      <c r="QUE139"/>
      <c r="QUG139"/>
      <c r="QUI139"/>
      <c r="QUK139"/>
      <c r="QUM139"/>
      <c r="QUO139"/>
      <c r="QUQ139"/>
      <c r="QUS139"/>
      <c r="QUU139"/>
      <c r="QUW139"/>
      <c r="QUY139"/>
      <c r="QVA139"/>
      <c r="QVC139"/>
      <c r="QVE139"/>
      <c r="QVG139"/>
      <c r="QVI139"/>
      <c r="QVK139"/>
      <c r="QVM139"/>
      <c r="QVO139"/>
      <c r="QVQ139"/>
      <c r="QVS139"/>
      <c r="QVU139"/>
      <c r="QVW139"/>
      <c r="QVY139"/>
      <c r="QWA139"/>
      <c r="QWC139"/>
      <c r="QWE139"/>
      <c r="QWG139"/>
      <c r="QWI139"/>
      <c r="QWK139"/>
      <c r="QWM139"/>
      <c r="QWO139"/>
      <c r="QWQ139"/>
      <c r="QWS139"/>
      <c r="QWU139"/>
      <c r="QWW139"/>
      <c r="QWY139"/>
      <c r="QXA139"/>
      <c r="QXC139"/>
      <c r="QXE139"/>
      <c r="QXG139"/>
      <c r="QXI139"/>
      <c r="QXK139"/>
      <c r="QXM139"/>
      <c r="QXO139"/>
      <c r="QXQ139"/>
      <c r="QXS139"/>
      <c r="QXU139"/>
      <c r="QXW139"/>
      <c r="QXY139"/>
      <c r="QYA139"/>
      <c r="QYC139"/>
      <c r="QYE139"/>
      <c r="QYG139"/>
      <c r="QYI139"/>
      <c r="QYK139"/>
      <c r="QYM139"/>
      <c r="QYO139"/>
      <c r="QYQ139"/>
      <c r="QYS139"/>
      <c r="QYU139"/>
      <c r="QYW139"/>
      <c r="QYY139"/>
      <c r="QZA139"/>
      <c r="QZC139"/>
      <c r="QZE139"/>
      <c r="QZG139"/>
      <c r="QZI139"/>
      <c r="QZK139"/>
      <c r="QZM139"/>
      <c r="QZO139"/>
      <c r="QZQ139"/>
      <c r="QZS139"/>
      <c r="QZU139"/>
      <c r="QZW139"/>
      <c r="QZY139"/>
      <c r="RAA139"/>
      <c r="RAC139"/>
      <c r="RAE139"/>
      <c r="RAG139"/>
      <c r="RAI139"/>
      <c r="RAK139"/>
      <c r="RAM139"/>
      <c r="RAO139"/>
      <c r="RAQ139"/>
      <c r="RAS139"/>
      <c r="RAU139"/>
      <c r="RAW139"/>
      <c r="RAY139"/>
      <c r="RBA139"/>
      <c r="RBC139"/>
      <c r="RBE139"/>
      <c r="RBG139"/>
      <c r="RBI139"/>
      <c r="RBK139"/>
      <c r="RBM139"/>
      <c r="RBO139"/>
      <c r="RBQ139"/>
      <c r="RBS139"/>
      <c r="RBU139"/>
      <c r="RBW139"/>
      <c r="RBY139"/>
      <c r="RCA139"/>
      <c r="RCC139"/>
      <c r="RCE139"/>
      <c r="RCG139"/>
      <c r="RCI139"/>
      <c r="RCK139"/>
      <c r="RCM139"/>
      <c r="RCO139"/>
      <c r="RCQ139"/>
      <c r="RCS139"/>
      <c r="RCU139"/>
      <c r="RCW139"/>
      <c r="RCY139"/>
      <c r="RDA139"/>
      <c r="RDC139"/>
      <c r="RDE139"/>
      <c r="RDG139"/>
      <c r="RDI139"/>
      <c r="RDK139"/>
      <c r="RDM139"/>
      <c r="RDO139"/>
      <c r="RDQ139"/>
      <c r="RDS139"/>
      <c r="RDU139"/>
      <c r="RDW139"/>
      <c r="RDY139"/>
      <c r="REA139"/>
      <c r="REC139"/>
      <c r="REE139"/>
      <c r="REG139"/>
      <c r="REI139"/>
      <c r="REK139"/>
      <c r="REM139"/>
      <c r="REO139"/>
      <c r="REQ139"/>
      <c r="RES139"/>
      <c r="REU139"/>
      <c r="REW139"/>
      <c r="REY139"/>
      <c r="RFA139"/>
      <c r="RFC139"/>
      <c r="RFE139"/>
      <c r="RFG139"/>
      <c r="RFI139"/>
      <c r="RFK139"/>
      <c r="RFM139"/>
      <c r="RFO139"/>
      <c r="RFQ139"/>
      <c r="RFS139"/>
      <c r="RFU139"/>
      <c r="RFW139"/>
      <c r="RFY139"/>
      <c r="RGA139"/>
      <c r="RGC139"/>
      <c r="RGE139"/>
      <c r="RGG139"/>
      <c r="RGI139"/>
      <c r="RGK139"/>
      <c r="RGM139"/>
      <c r="RGO139"/>
      <c r="RGQ139"/>
      <c r="RGS139"/>
      <c r="RGU139"/>
      <c r="RGW139"/>
      <c r="RGY139"/>
      <c r="RHA139"/>
      <c r="RHC139"/>
      <c r="RHE139"/>
      <c r="RHG139"/>
      <c r="RHI139"/>
      <c r="RHK139"/>
      <c r="RHM139"/>
      <c r="RHO139"/>
      <c r="RHQ139"/>
      <c r="RHS139"/>
      <c r="RHU139"/>
      <c r="RHW139"/>
      <c r="RHY139"/>
      <c r="RIA139"/>
      <c r="RIC139"/>
      <c r="RIE139"/>
      <c r="RIG139"/>
      <c r="RII139"/>
      <c r="RIK139"/>
      <c r="RIM139"/>
      <c r="RIO139"/>
      <c r="RIQ139"/>
      <c r="RIS139"/>
      <c r="RIU139"/>
      <c r="RIW139"/>
      <c r="RIY139"/>
      <c r="RJA139"/>
      <c r="RJC139"/>
      <c r="RJE139"/>
      <c r="RJG139"/>
      <c r="RJI139"/>
      <c r="RJK139"/>
      <c r="RJM139"/>
      <c r="RJO139"/>
      <c r="RJQ139"/>
      <c r="RJS139"/>
      <c r="RJU139"/>
      <c r="RJW139"/>
      <c r="RJY139"/>
      <c r="RKA139"/>
      <c r="RKC139"/>
      <c r="RKE139"/>
      <c r="RKG139"/>
      <c r="RKI139"/>
      <c r="RKK139"/>
      <c r="RKM139"/>
      <c r="RKO139"/>
      <c r="RKQ139"/>
      <c r="RKS139"/>
      <c r="RKU139"/>
      <c r="RKW139"/>
      <c r="RKY139"/>
      <c r="RLA139"/>
      <c r="RLC139"/>
      <c r="RLE139"/>
      <c r="RLG139"/>
      <c r="RLI139"/>
      <c r="RLK139"/>
      <c r="RLM139"/>
      <c r="RLO139"/>
      <c r="RLQ139"/>
      <c r="RLS139"/>
      <c r="RLU139"/>
      <c r="RLW139"/>
      <c r="RLY139"/>
      <c r="RMA139"/>
      <c r="RMC139"/>
      <c r="RME139"/>
      <c r="RMG139"/>
      <c r="RMI139"/>
      <c r="RMK139"/>
      <c r="RMM139"/>
      <c r="RMO139"/>
      <c r="RMQ139"/>
      <c r="RMS139"/>
      <c r="RMU139"/>
      <c r="RMW139"/>
      <c r="RMY139"/>
      <c r="RNA139"/>
      <c r="RNC139"/>
      <c r="RNE139"/>
      <c r="RNG139"/>
      <c r="RNI139"/>
      <c r="RNK139"/>
      <c r="RNM139"/>
      <c r="RNO139"/>
      <c r="RNQ139"/>
      <c r="RNS139"/>
      <c r="RNU139"/>
      <c r="RNW139"/>
      <c r="RNY139"/>
      <c r="ROA139"/>
      <c r="ROC139"/>
      <c r="ROE139"/>
      <c r="ROG139"/>
      <c r="ROI139"/>
      <c r="ROK139"/>
      <c r="ROM139"/>
      <c r="ROO139"/>
      <c r="ROQ139"/>
      <c r="ROS139"/>
      <c r="ROU139"/>
      <c r="ROW139"/>
      <c r="ROY139"/>
      <c r="RPA139"/>
      <c r="RPC139"/>
      <c r="RPE139"/>
      <c r="RPG139"/>
      <c r="RPI139"/>
      <c r="RPK139"/>
      <c r="RPM139"/>
      <c r="RPO139"/>
      <c r="RPQ139"/>
      <c r="RPS139"/>
      <c r="RPU139"/>
      <c r="RPW139"/>
      <c r="RPY139"/>
      <c r="RQA139"/>
      <c r="RQC139"/>
      <c r="RQE139"/>
      <c r="RQG139"/>
      <c r="RQI139"/>
      <c r="RQK139"/>
      <c r="RQM139"/>
      <c r="RQO139"/>
      <c r="RQQ139"/>
      <c r="RQS139"/>
      <c r="RQU139"/>
      <c r="RQW139"/>
      <c r="RQY139"/>
      <c r="RRA139"/>
      <c r="RRC139"/>
      <c r="RRE139"/>
      <c r="RRG139"/>
      <c r="RRI139"/>
      <c r="RRK139"/>
      <c r="RRM139"/>
      <c r="RRO139"/>
      <c r="RRQ139"/>
      <c r="RRS139"/>
      <c r="RRU139"/>
      <c r="RRW139"/>
      <c r="RRY139"/>
      <c r="RSA139"/>
      <c r="RSC139"/>
      <c r="RSE139"/>
      <c r="RSG139"/>
      <c r="RSI139"/>
      <c r="RSK139"/>
      <c r="RSM139"/>
      <c r="RSO139"/>
      <c r="RSQ139"/>
      <c r="RSS139"/>
      <c r="RSU139"/>
      <c r="RSW139"/>
      <c r="RSY139"/>
      <c r="RTA139"/>
      <c r="RTC139"/>
      <c r="RTE139"/>
      <c r="RTG139"/>
      <c r="RTI139"/>
      <c r="RTK139"/>
      <c r="RTM139"/>
      <c r="RTO139"/>
      <c r="RTQ139"/>
      <c r="RTS139"/>
      <c r="RTU139"/>
      <c r="RTW139"/>
      <c r="RTY139"/>
      <c r="RUA139"/>
      <c r="RUC139"/>
      <c r="RUE139"/>
      <c r="RUG139"/>
      <c r="RUI139"/>
      <c r="RUK139"/>
      <c r="RUM139"/>
      <c r="RUO139"/>
      <c r="RUQ139"/>
      <c r="RUS139"/>
      <c r="RUU139"/>
      <c r="RUW139"/>
      <c r="RUY139"/>
      <c r="RVA139"/>
      <c r="RVC139"/>
      <c r="RVE139"/>
      <c r="RVG139"/>
      <c r="RVI139"/>
      <c r="RVK139"/>
      <c r="RVM139"/>
      <c r="RVO139"/>
      <c r="RVQ139"/>
      <c r="RVS139"/>
      <c r="RVU139"/>
      <c r="RVW139"/>
      <c r="RVY139"/>
      <c r="RWA139"/>
      <c r="RWC139"/>
      <c r="RWE139"/>
      <c r="RWG139"/>
      <c r="RWI139"/>
      <c r="RWK139"/>
      <c r="RWM139"/>
      <c r="RWO139"/>
      <c r="RWQ139"/>
      <c r="RWS139"/>
      <c r="RWU139"/>
      <c r="RWW139"/>
      <c r="RWY139"/>
      <c r="RXA139"/>
      <c r="RXC139"/>
      <c r="RXE139"/>
      <c r="RXG139"/>
      <c r="RXI139"/>
      <c r="RXK139"/>
      <c r="RXM139"/>
      <c r="RXO139"/>
      <c r="RXQ139"/>
      <c r="RXS139"/>
      <c r="RXU139"/>
      <c r="RXW139"/>
      <c r="RXY139"/>
      <c r="RYA139"/>
      <c r="RYC139"/>
      <c r="RYE139"/>
      <c r="RYG139"/>
      <c r="RYI139"/>
      <c r="RYK139"/>
      <c r="RYM139"/>
      <c r="RYO139"/>
      <c r="RYQ139"/>
      <c r="RYS139"/>
      <c r="RYU139"/>
      <c r="RYW139"/>
      <c r="RYY139"/>
      <c r="RZA139"/>
      <c r="RZC139"/>
      <c r="RZE139"/>
      <c r="RZG139"/>
      <c r="RZI139"/>
      <c r="RZK139"/>
      <c r="RZM139"/>
      <c r="RZO139"/>
      <c r="RZQ139"/>
      <c r="RZS139"/>
      <c r="RZU139"/>
      <c r="RZW139"/>
      <c r="RZY139"/>
      <c r="SAA139"/>
      <c r="SAC139"/>
      <c r="SAE139"/>
      <c r="SAG139"/>
      <c r="SAI139"/>
      <c r="SAK139"/>
      <c r="SAM139"/>
      <c r="SAO139"/>
      <c r="SAQ139"/>
      <c r="SAS139"/>
      <c r="SAU139"/>
      <c r="SAW139"/>
      <c r="SAY139"/>
      <c r="SBA139"/>
      <c r="SBC139"/>
      <c r="SBE139"/>
      <c r="SBG139"/>
      <c r="SBI139"/>
      <c r="SBK139"/>
      <c r="SBM139"/>
      <c r="SBO139"/>
      <c r="SBQ139"/>
      <c r="SBS139"/>
      <c r="SBU139"/>
      <c r="SBW139"/>
      <c r="SBY139"/>
      <c r="SCA139"/>
      <c r="SCC139"/>
      <c r="SCE139"/>
      <c r="SCG139"/>
      <c r="SCI139"/>
      <c r="SCK139"/>
      <c r="SCM139"/>
      <c r="SCO139"/>
      <c r="SCQ139"/>
      <c r="SCS139"/>
      <c r="SCU139"/>
      <c r="SCW139"/>
      <c r="SCY139"/>
      <c r="SDA139"/>
      <c r="SDC139"/>
      <c r="SDE139"/>
      <c r="SDG139"/>
      <c r="SDI139"/>
      <c r="SDK139"/>
      <c r="SDM139"/>
      <c r="SDO139"/>
      <c r="SDQ139"/>
      <c r="SDS139"/>
      <c r="SDU139"/>
      <c r="SDW139"/>
      <c r="SDY139"/>
      <c r="SEA139"/>
      <c r="SEC139"/>
      <c r="SEE139"/>
      <c r="SEG139"/>
      <c r="SEI139"/>
      <c r="SEK139"/>
      <c r="SEM139"/>
      <c r="SEO139"/>
      <c r="SEQ139"/>
      <c r="SES139"/>
      <c r="SEU139"/>
      <c r="SEW139"/>
      <c r="SEY139"/>
      <c r="SFA139"/>
      <c r="SFC139"/>
      <c r="SFE139"/>
      <c r="SFG139"/>
      <c r="SFI139"/>
      <c r="SFK139"/>
      <c r="SFM139"/>
      <c r="SFO139"/>
      <c r="SFQ139"/>
      <c r="SFS139"/>
      <c r="SFU139"/>
      <c r="SFW139"/>
      <c r="SFY139"/>
      <c r="SGA139"/>
      <c r="SGC139"/>
      <c r="SGE139"/>
      <c r="SGG139"/>
      <c r="SGI139"/>
      <c r="SGK139"/>
      <c r="SGM139"/>
      <c r="SGO139"/>
      <c r="SGQ139"/>
      <c r="SGS139"/>
      <c r="SGU139"/>
      <c r="SGW139"/>
      <c r="SGY139"/>
      <c r="SHA139"/>
      <c r="SHC139"/>
      <c r="SHE139"/>
      <c r="SHG139"/>
      <c r="SHI139"/>
      <c r="SHK139"/>
      <c r="SHM139"/>
      <c r="SHO139"/>
      <c r="SHQ139"/>
      <c r="SHS139"/>
      <c r="SHU139"/>
      <c r="SHW139"/>
      <c r="SHY139"/>
      <c r="SIA139"/>
      <c r="SIC139"/>
      <c r="SIE139"/>
      <c r="SIG139"/>
      <c r="SII139"/>
      <c r="SIK139"/>
      <c r="SIM139"/>
      <c r="SIO139"/>
      <c r="SIQ139"/>
      <c r="SIS139"/>
      <c r="SIU139"/>
      <c r="SIW139"/>
      <c r="SIY139"/>
      <c r="SJA139"/>
      <c r="SJC139"/>
      <c r="SJE139"/>
      <c r="SJG139"/>
      <c r="SJI139"/>
      <c r="SJK139"/>
      <c r="SJM139"/>
      <c r="SJO139"/>
      <c r="SJQ139"/>
      <c r="SJS139"/>
      <c r="SJU139"/>
      <c r="SJW139"/>
      <c r="SJY139"/>
      <c r="SKA139"/>
      <c r="SKC139"/>
      <c r="SKE139"/>
      <c r="SKG139"/>
      <c r="SKI139"/>
      <c r="SKK139"/>
      <c r="SKM139"/>
      <c r="SKO139"/>
      <c r="SKQ139"/>
      <c r="SKS139"/>
      <c r="SKU139"/>
      <c r="SKW139"/>
      <c r="SKY139"/>
      <c r="SLA139"/>
      <c r="SLC139"/>
      <c r="SLE139"/>
      <c r="SLG139"/>
      <c r="SLI139"/>
      <c r="SLK139"/>
      <c r="SLM139"/>
      <c r="SLO139"/>
      <c r="SLQ139"/>
      <c r="SLS139"/>
      <c r="SLU139"/>
      <c r="SLW139"/>
      <c r="SLY139"/>
      <c r="SMA139"/>
      <c r="SMC139"/>
      <c r="SME139"/>
      <c r="SMG139"/>
      <c r="SMI139"/>
      <c r="SMK139"/>
      <c r="SMM139"/>
      <c r="SMO139"/>
      <c r="SMQ139"/>
      <c r="SMS139"/>
      <c r="SMU139"/>
      <c r="SMW139"/>
      <c r="SMY139"/>
      <c r="SNA139"/>
      <c r="SNC139"/>
      <c r="SNE139"/>
      <c r="SNG139"/>
      <c r="SNI139"/>
      <c r="SNK139"/>
      <c r="SNM139"/>
      <c r="SNO139"/>
      <c r="SNQ139"/>
      <c r="SNS139"/>
      <c r="SNU139"/>
      <c r="SNW139"/>
      <c r="SNY139"/>
      <c r="SOA139"/>
      <c r="SOC139"/>
      <c r="SOE139"/>
      <c r="SOG139"/>
      <c r="SOI139"/>
      <c r="SOK139"/>
      <c r="SOM139"/>
      <c r="SOO139"/>
      <c r="SOQ139"/>
      <c r="SOS139"/>
      <c r="SOU139"/>
      <c r="SOW139"/>
      <c r="SOY139"/>
      <c r="SPA139"/>
      <c r="SPC139"/>
      <c r="SPE139"/>
      <c r="SPG139"/>
      <c r="SPI139"/>
      <c r="SPK139"/>
      <c r="SPM139"/>
      <c r="SPO139"/>
      <c r="SPQ139"/>
      <c r="SPS139"/>
      <c r="SPU139"/>
      <c r="SPW139"/>
      <c r="SPY139"/>
      <c r="SQA139"/>
      <c r="SQC139"/>
      <c r="SQE139"/>
      <c r="SQG139"/>
      <c r="SQI139"/>
      <c r="SQK139"/>
      <c r="SQM139"/>
      <c r="SQO139"/>
      <c r="SQQ139"/>
      <c r="SQS139"/>
      <c r="SQU139"/>
      <c r="SQW139"/>
      <c r="SQY139"/>
      <c r="SRA139"/>
      <c r="SRC139"/>
      <c r="SRE139"/>
      <c r="SRG139"/>
      <c r="SRI139"/>
      <c r="SRK139"/>
      <c r="SRM139"/>
      <c r="SRO139"/>
      <c r="SRQ139"/>
      <c r="SRS139"/>
      <c r="SRU139"/>
      <c r="SRW139"/>
      <c r="SRY139"/>
      <c r="SSA139"/>
      <c r="SSC139"/>
      <c r="SSE139"/>
      <c r="SSG139"/>
      <c r="SSI139"/>
      <c r="SSK139"/>
      <c r="SSM139"/>
      <c r="SSO139"/>
      <c r="SSQ139"/>
      <c r="SSS139"/>
      <c r="SSU139"/>
      <c r="SSW139"/>
      <c r="SSY139"/>
      <c r="STA139"/>
      <c r="STC139"/>
      <c r="STE139"/>
      <c r="STG139"/>
      <c r="STI139"/>
      <c r="STK139"/>
      <c r="STM139"/>
      <c r="STO139"/>
      <c r="STQ139"/>
      <c r="STS139"/>
      <c r="STU139"/>
      <c r="STW139"/>
      <c r="STY139"/>
      <c r="SUA139"/>
      <c r="SUC139"/>
      <c r="SUE139"/>
      <c r="SUG139"/>
      <c r="SUI139"/>
      <c r="SUK139"/>
      <c r="SUM139"/>
      <c r="SUO139"/>
      <c r="SUQ139"/>
      <c r="SUS139"/>
      <c r="SUU139"/>
      <c r="SUW139"/>
      <c r="SUY139"/>
      <c r="SVA139"/>
      <c r="SVC139"/>
      <c r="SVE139"/>
      <c r="SVG139"/>
      <c r="SVI139"/>
      <c r="SVK139"/>
      <c r="SVM139"/>
      <c r="SVO139"/>
      <c r="SVQ139"/>
      <c r="SVS139"/>
      <c r="SVU139"/>
      <c r="SVW139"/>
      <c r="SVY139"/>
      <c r="SWA139"/>
      <c r="SWC139"/>
      <c r="SWE139"/>
      <c r="SWG139"/>
      <c r="SWI139"/>
      <c r="SWK139"/>
      <c r="SWM139"/>
      <c r="SWO139"/>
      <c r="SWQ139"/>
      <c r="SWS139"/>
      <c r="SWU139"/>
      <c r="SWW139"/>
      <c r="SWY139"/>
      <c r="SXA139"/>
      <c r="SXC139"/>
      <c r="SXE139"/>
      <c r="SXG139"/>
      <c r="SXI139"/>
      <c r="SXK139"/>
      <c r="SXM139"/>
      <c r="SXO139"/>
      <c r="SXQ139"/>
      <c r="SXS139"/>
      <c r="SXU139"/>
      <c r="SXW139"/>
      <c r="SXY139"/>
      <c r="SYA139"/>
      <c r="SYC139"/>
      <c r="SYE139"/>
      <c r="SYG139"/>
      <c r="SYI139"/>
      <c r="SYK139"/>
      <c r="SYM139"/>
      <c r="SYO139"/>
      <c r="SYQ139"/>
      <c r="SYS139"/>
      <c r="SYU139"/>
      <c r="SYW139"/>
      <c r="SYY139"/>
      <c r="SZA139"/>
      <c r="SZC139"/>
      <c r="SZE139"/>
      <c r="SZG139"/>
      <c r="SZI139"/>
      <c r="SZK139"/>
      <c r="SZM139"/>
      <c r="SZO139"/>
      <c r="SZQ139"/>
      <c r="SZS139"/>
      <c r="SZU139"/>
      <c r="SZW139"/>
      <c r="SZY139"/>
      <c r="TAA139"/>
      <c r="TAC139"/>
      <c r="TAE139"/>
      <c r="TAG139"/>
      <c r="TAI139"/>
      <c r="TAK139"/>
      <c r="TAM139"/>
      <c r="TAO139"/>
      <c r="TAQ139"/>
      <c r="TAS139"/>
      <c r="TAU139"/>
      <c r="TAW139"/>
      <c r="TAY139"/>
      <c r="TBA139"/>
      <c r="TBC139"/>
      <c r="TBE139"/>
      <c r="TBG139"/>
      <c r="TBI139"/>
      <c r="TBK139"/>
      <c r="TBM139"/>
      <c r="TBO139"/>
      <c r="TBQ139"/>
      <c r="TBS139"/>
      <c r="TBU139"/>
      <c r="TBW139"/>
      <c r="TBY139"/>
      <c r="TCA139"/>
      <c r="TCC139"/>
      <c r="TCE139"/>
      <c r="TCG139"/>
      <c r="TCI139"/>
      <c r="TCK139"/>
      <c r="TCM139"/>
      <c r="TCO139"/>
      <c r="TCQ139"/>
      <c r="TCS139"/>
      <c r="TCU139"/>
      <c r="TCW139"/>
      <c r="TCY139"/>
      <c r="TDA139"/>
      <c r="TDC139"/>
      <c r="TDE139"/>
      <c r="TDG139"/>
      <c r="TDI139"/>
      <c r="TDK139"/>
      <c r="TDM139"/>
      <c r="TDO139"/>
      <c r="TDQ139"/>
      <c r="TDS139"/>
      <c r="TDU139"/>
      <c r="TDW139"/>
      <c r="TDY139"/>
      <c r="TEA139"/>
      <c r="TEC139"/>
      <c r="TEE139"/>
      <c r="TEG139"/>
      <c r="TEI139"/>
      <c r="TEK139"/>
      <c r="TEM139"/>
      <c r="TEO139"/>
      <c r="TEQ139"/>
      <c r="TES139"/>
      <c r="TEU139"/>
      <c r="TEW139"/>
      <c r="TEY139"/>
      <c r="TFA139"/>
      <c r="TFC139"/>
      <c r="TFE139"/>
      <c r="TFG139"/>
      <c r="TFI139"/>
      <c r="TFK139"/>
      <c r="TFM139"/>
      <c r="TFO139"/>
      <c r="TFQ139"/>
      <c r="TFS139"/>
      <c r="TFU139"/>
      <c r="TFW139"/>
      <c r="TFY139"/>
      <c r="TGA139"/>
      <c r="TGC139"/>
      <c r="TGE139"/>
      <c r="TGG139"/>
      <c r="TGI139"/>
      <c r="TGK139"/>
      <c r="TGM139"/>
      <c r="TGO139"/>
      <c r="TGQ139"/>
      <c r="TGS139"/>
      <c r="TGU139"/>
      <c r="TGW139"/>
      <c r="TGY139"/>
      <c r="THA139"/>
      <c r="THC139"/>
      <c r="THE139"/>
      <c r="THG139"/>
      <c r="THI139"/>
      <c r="THK139"/>
      <c r="THM139"/>
      <c r="THO139"/>
      <c r="THQ139"/>
      <c r="THS139"/>
      <c r="THU139"/>
      <c r="THW139"/>
      <c r="THY139"/>
      <c r="TIA139"/>
      <c r="TIC139"/>
      <c r="TIE139"/>
      <c r="TIG139"/>
      <c r="TII139"/>
      <c r="TIK139"/>
      <c r="TIM139"/>
      <c r="TIO139"/>
      <c r="TIQ139"/>
      <c r="TIS139"/>
      <c r="TIU139"/>
      <c r="TIW139"/>
      <c r="TIY139"/>
      <c r="TJA139"/>
      <c r="TJC139"/>
      <c r="TJE139"/>
      <c r="TJG139"/>
      <c r="TJI139"/>
      <c r="TJK139"/>
      <c r="TJM139"/>
      <c r="TJO139"/>
      <c r="TJQ139"/>
      <c r="TJS139"/>
      <c r="TJU139"/>
      <c r="TJW139"/>
      <c r="TJY139"/>
      <c r="TKA139"/>
      <c r="TKC139"/>
      <c r="TKE139"/>
      <c r="TKG139"/>
      <c r="TKI139"/>
      <c r="TKK139"/>
      <c r="TKM139"/>
      <c r="TKO139"/>
      <c r="TKQ139"/>
      <c r="TKS139"/>
      <c r="TKU139"/>
      <c r="TKW139"/>
      <c r="TKY139"/>
      <c r="TLA139"/>
      <c r="TLC139"/>
      <c r="TLE139"/>
      <c r="TLG139"/>
      <c r="TLI139"/>
      <c r="TLK139"/>
      <c r="TLM139"/>
      <c r="TLO139"/>
      <c r="TLQ139"/>
      <c r="TLS139"/>
      <c r="TLU139"/>
      <c r="TLW139"/>
      <c r="TLY139"/>
      <c r="TMA139"/>
      <c r="TMC139"/>
      <c r="TME139"/>
      <c r="TMG139"/>
      <c r="TMI139"/>
      <c r="TMK139"/>
      <c r="TMM139"/>
      <c r="TMO139"/>
      <c r="TMQ139"/>
      <c r="TMS139"/>
      <c r="TMU139"/>
      <c r="TMW139"/>
      <c r="TMY139"/>
      <c r="TNA139"/>
      <c r="TNC139"/>
      <c r="TNE139"/>
      <c r="TNG139"/>
      <c r="TNI139"/>
      <c r="TNK139"/>
      <c r="TNM139"/>
      <c r="TNO139"/>
      <c r="TNQ139"/>
      <c r="TNS139"/>
      <c r="TNU139"/>
      <c r="TNW139"/>
      <c r="TNY139"/>
      <c r="TOA139"/>
      <c r="TOC139"/>
      <c r="TOE139"/>
      <c r="TOG139"/>
      <c r="TOI139"/>
      <c r="TOK139"/>
      <c r="TOM139"/>
      <c r="TOO139"/>
      <c r="TOQ139"/>
      <c r="TOS139"/>
      <c r="TOU139"/>
      <c r="TOW139"/>
      <c r="TOY139"/>
      <c r="TPA139"/>
      <c r="TPC139"/>
      <c r="TPE139"/>
      <c r="TPG139"/>
      <c r="TPI139"/>
      <c r="TPK139"/>
      <c r="TPM139"/>
      <c r="TPO139"/>
      <c r="TPQ139"/>
      <c r="TPS139"/>
      <c r="TPU139"/>
      <c r="TPW139"/>
      <c r="TPY139"/>
      <c r="TQA139"/>
      <c r="TQC139"/>
      <c r="TQE139"/>
      <c r="TQG139"/>
      <c r="TQI139"/>
      <c r="TQK139"/>
      <c r="TQM139"/>
      <c r="TQO139"/>
      <c r="TQQ139"/>
      <c r="TQS139"/>
      <c r="TQU139"/>
      <c r="TQW139"/>
      <c r="TQY139"/>
      <c r="TRA139"/>
      <c r="TRC139"/>
      <c r="TRE139"/>
      <c r="TRG139"/>
      <c r="TRI139"/>
      <c r="TRK139"/>
      <c r="TRM139"/>
      <c r="TRO139"/>
      <c r="TRQ139"/>
      <c r="TRS139"/>
      <c r="TRU139"/>
      <c r="TRW139"/>
      <c r="TRY139"/>
      <c r="TSA139"/>
      <c r="TSC139"/>
      <c r="TSE139"/>
      <c r="TSG139"/>
      <c r="TSI139"/>
      <c r="TSK139"/>
      <c r="TSM139"/>
      <c r="TSO139"/>
      <c r="TSQ139"/>
      <c r="TSS139"/>
      <c r="TSU139"/>
      <c r="TSW139"/>
      <c r="TSY139"/>
      <c r="TTA139"/>
      <c r="TTC139"/>
      <c r="TTE139"/>
      <c r="TTG139"/>
      <c r="TTI139"/>
      <c r="TTK139"/>
      <c r="TTM139"/>
      <c r="TTO139"/>
      <c r="TTQ139"/>
      <c r="TTS139"/>
      <c r="TTU139"/>
      <c r="TTW139"/>
      <c r="TTY139"/>
      <c r="TUA139"/>
      <c r="TUC139"/>
      <c r="TUE139"/>
      <c r="TUG139"/>
      <c r="TUI139"/>
      <c r="TUK139"/>
      <c r="TUM139"/>
      <c r="TUO139"/>
      <c r="TUQ139"/>
      <c r="TUS139"/>
      <c r="TUU139"/>
      <c r="TUW139"/>
      <c r="TUY139"/>
      <c r="TVA139"/>
      <c r="TVC139"/>
      <c r="TVE139"/>
      <c r="TVG139"/>
      <c r="TVI139"/>
      <c r="TVK139"/>
      <c r="TVM139"/>
      <c r="TVO139"/>
      <c r="TVQ139"/>
      <c r="TVS139"/>
      <c r="TVU139"/>
      <c r="TVW139"/>
      <c r="TVY139"/>
      <c r="TWA139"/>
      <c r="TWC139"/>
      <c r="TWE139"/>
      <c r="TWG139"/>
      <c r="TWI139"/>
      <c r="TWK139"/>
      <c r="TWM139"/>
      <c r="TWO139"/>
      <c r="TWQ139"/>
      <c r="TWS139"/>
      <c r="TWU139"/>
      <c r="TWW139"/>
      <c r="TWY139"/>
      <c r="TXA139"/>
      <c r="TXC139"/>
      <c r="TXE139"/>
      <c r="TXG139"/>
      <c r="TXI139"/>
      <c r="TXK139"/>
      <c r="TXM139"/>
      <c r="TXO139"/>
      <c r="TXQ139"/>
      <c r="TXS139"/>
      <c r="TXU139"/>
      <c r="TXW139"/>
      <c r="TXY139"/>
      <c r="TYA139"/>
      <c r="TYC139"/>
      <c r="TYE139"/>
      <c r="TYG139"/>
      <c r="TYI139"/>
      <c r="TYK139"/>
      <c r="TYM139"/>
      <c r="TYO139"/>
      <c r="TYQ139"/>
      <c r="TYS139"/>
      <c r="TYU139"/>
      <c r="TYW139"/>
      <c r="TYY139"/>
      <c r="TZA139"/>
      <c r="TZC139"/>
      <c r="TZE139"/>
      <c r="TZG139"/>
      <c r="TZI139"/>
      <c r="TZK139"/>
      <c r="TZM139"/>
      <c r="TZO139"/>
      <c r="TZQ139"/>
      <c r="TZS139"/>
      <c r="TZU139"/>
      <c r="TZW139"/>
      <c r="TZY139"/>
      <c r="UAA139"/>
      <c r="UAC139"/>
      <c r="UAE139"/>
      <c r="UAG139"/>
      <c r="UAI139"/>
      <c r="UAK139"/>
      <c r="UAM139"/>
      <c r="UAO139"/>
      <c r="UAQ139"/>
      <c r="UAS139"/>
      <c r="UAU139"/>
      <c r="UAW139"/>
      <c r="UAY139"/>
      <c r="UBA139"/>
      <c r="UBC139"/>
      <c r="UBE139"/>
      <c r="UBG139"/>
      <c r="UBI139"/>
      <c r="UBK139"/>
      <c r="UBM139"/>
      <c r="UBO139"/>
      <c r="UBQ139"/>
      <c r="UBS139"/>
      <c r="UBU139"/>
      <c r="UBW139"/>
      <c r="UBY139"/>
      <c r="UCA139"/>
      <c r="UCC139"/>
      <c r="UCE139"/>
      <c r="UCG139"/>
      <c r="UCI139"/>
      <c r="UCK139"/>
      <c r="UCM139"/>
      <c r="UCO139"/>
      <c r="UCQ139"/>
      <c r="UCS139"/>
      <c r="UCU139"/>
      <c r="UCW139"/>
      <c r="UCY139"/>
      <c r="UDA139"/>
      <c r="UDC139"/>
      <c r="UDE139"/>
      <c r="UDG139"/>
      <c r="UDI139"/>
      <c r="UDK139"/>
      <c r="UDM139"/>
      <c r="UDO139"/>
      <c r="UDQ139"/>
      <c r="UDS139"/>
      <c r="UDU139"/>
      <c r="UDW139"/>
      <c r="UDY139"/>
      <c r="UEA139"/>
      <c r="UEC139"/>
      <c r="UEE139"/>
      <c r="UEG139"/>
      <c r="UEI139"/>
      <c r="UEK139"/>
      <c r="UEM139"/>
      <c r="UEO139"/>
      <c r="UEQ139"/>
      <c r="UES139"/>
      <c r="UEU139"/>
      <c r="UEW139"/>
      <c r="UEY139"/>
      <c r="UFA139"/>
      <c r="UFC139"/>
      <c r="UFE139"/>
      <c r="UFG139"/>
      <c r="UFI139"/>
      <c r="UFK139"/>
      <c r="UFM139"/>
      <c r="UFO139"/>
      <c r="UFQ139"/>
      <c r="UFS139"/>
      <c r="UFU139"/>
      <c r="UFW139"/>
      <c r="UFY139"/>
      <c r="UGA139"/>
      <c r="UGC139"/>
      <c r="UGE139"/>
      <c r="UGG139"/>
      <c r="UGI139"/>
      <c r="UGK139"/>
      <c r="UGM139"/>
      <c r="UGO139"/>
      <c r="UGQ139"/>
      <c r="UGS139"/>
      <c r="UGU139"/>
      <c r="UGW139"/>
      <c r="UGY139"/>
      <c r="UHA139"/>
      <c r="UHC139"/>
      <c r="UHE139"/>
      <c r="UHG139"/>
      <c r="UHI139"/>
      <c r="UHK139"/>
      <c r="UHM139"/>
      <c r="UHO139"/>
      <c r="UHQ139"/>
      <c r="UHS139"/>
      <c r="UHU139"/>
      <c r="UHW139"/>
      <c r="UHY139"/>
      <c r="UIA139"/>
      <c r="UIC139"/>
      <c r="UIE139"/>
      <c r="UIG139"/>
      <c r="UII139"/>
      <c r="UIK139"/>
      <c r="UIM139"/>
      <c r="UIO139"/>
      <c r="UIQ139"/>
      <c r="UIS139"/>
      <c r="UIU139"/>
      <c r="UIW139"/>
      <c r="UIY139"/>
      <c r="UJA139"/>
      <c r="UJC139"/>
      <c r="UJE139"/>
      <c r="UJG139"/>
      <c r="UJI139"/>
      <c r="UJK139"/>
      <c r="UJM139"/>
      <c r="UJO139"/>
      <c r="UJQ139"/>
      <c r="UJS139"/>
      <c r="UJU139"/>
      <c r="UJW139"/>
      <c r="UJY139"/>
      <c r="UKA139"/>
      <c r="UKC139"/>
      <c r="UKE139"/>
      <c r="UKG139"/>
      <c r="UKI139"/>
      <c r="UKK139"/>
      <c r="UKM139"/>
      <c r="UKO139"/>
      <c r="UKQ139"/>
      <c r="UKS139"/>
      <c r="UKU139"/>
      <c r="UKW139"/>
      <c r="UKY139"/>
      <c r="ULA139"/>
      <c r="ULC139"/>
      <c r="ULE139"/>
      <c r="ULG139"/>
      <c r="ULI139"/>
      <c r="ULK139"/>
      <c r="ULM139"/>
      <c r="ULO139"/>
      <c r="ULQ139"/>
      <c r="ULS139"/>
      <c r="ULU139"/>
      <c r="ULW139"/>
      <c r="ULY139"/>
      <c r="UMA139"/>
      <c r="UMC139"/>
      <c r="UME139"/>
      <c r="UMG139"/>
      <c r="UMI139"/>
      <c r="UMK139"/>
      <c r="UMM139"/>
      <c r="UMO139"/>
      <c r="UMQ139"/>
      <c r="UMS139"/>
      <c r="UMU139"/>
      <c r="UMW139"/>
      <c r="UMY139"/>
      <c r="UNA139"/>
      <c r="UNC139"/>
      <c r="UNE139"/>
      <c r="UNG139"/>
      <c r="UNI139"/>
      <c r="UNK139"/>
      <c r="UNM139"/>
      <c r="UNO139"/>
      <c r="UNQ139"/>
      <c r="UNS139"/>
      <c r="UNU139"/>
      <c r="UNW139"/>
      <c r="UNY139"/>
      <c r="UOA139"/>
      <c r="UOC139"/>
      <c r="UOE139"/>
      <c r="UOG139"/>
      <c r="UOI139"/>
      <c r="UOK139"/>
      <c r="UOM139"/>
      <c r="UOO139"/>
      <c r="UOQ139"/>
      <c r="UOS139"/>
      <c r="UOU139"/>
      <c r="UOW139"/>
      <c r="UOY139"/>
      <c r="UPA139"/>
      <c r="UPC139"/>
      <c r="UPE139"/>
      <c r="UPG139"/>
      <c r="UPI139"/>
      <c r="UPK139"/>
      <c r="UPM139"/>
      <c r="UPO139"/>
      <c r="UPQ139"/>
      <c r="UPS139"/>
      <c r="UPU139"/>
      <c r="UPW139"/>
      <c r="UPY139"/>
      <c r="UQA139"/>
      <c r="UQC139"/>
      <c r="UQE139"/>
      <c r="UQG139"/>
      <c r="UQI139"/>
      <c r="UQK139"/>
      <c r="UQM139"/>
      <c r="UQO139"/>
      <c r="UQQ139"/>
      <c r="UQS139"/>
      <c r="UQU139"/>
      <c r="UQW139"/>
      <c r="UQY139"/>
      <c r="URA139"/>
      <c r="URC139"/>
      <c r="URE139"/>
      <c r="URG139"/>
      <c r="URI139"/>
      <c r="URK139"/>
      <c r="URM139"/>
      <c r="URO139"/>
      <c r="URQ139"/>
      <c r="URS139"/>
      <c r="URU139"/>
      <c r="URW139"/>
      <c r="URY139"/>
      <c r="USA139"/>
      <c r="USC139"/>
      <c r="USE139"/>
      <c r="USG139"/>
      <c r="USI139"/>
      <c r="USK139"/>
      <c r="USM139"/>
      <c r="USO139"/>
      <c r="USQ139"/>
      <c r="USS139"/>
      <c r="USU139"/>
      <c r="USW139"/>
      <c r="USY139"/>
      <c r="UTA139"/>
      <c r="UTC139"/>
      <c r="UTE139"/>
      <c r="UTG139"/>
      <c r="UTI139"/>
      <c r="UTK139"/>
      <c r="UTM139"/>
      <c r="UTO139"/>
      <c r="UTQ139"/>
      <c r="UTS139"/>
      <c r="UTU139"/>
      <c r="UTW139"/>
      <c r="UTY139"/>
      <c r="UUA139"/>
      <c r="UUC139"/>
      <c r="UUE139"/>
      <c r="UUG139"/>
      <c r="UUI139"/>
      <c r="UUK139"/>
      <c r="UUM139"/>
      <c r="UUO139"/>
      <c r="UUQ139"/>
      <c r="UUS139"/>
      <c r="UUU139"/>
      <c r="UUW139"/>
      <c r="UUY139"/>
      <c r="UVA139"/>
      <c r="UVC139"/>
      <c r="UVE139"/>
      <c r="UVG139"/>
      <c r="UVI139"/>
      <c r="UVK139"/>
      <c r="UVM139"/>
      <c r="UVO139"/>
      <c r="UVQ139"/>
      <c r="UVS139"/>
      <c r="UVU139"/>
      <c r="UVW139"/>
      <c r="UVY139"/>
      <c r="UWA139"/>
      <c r="UWC139"/>
      <c r="UWE139"/>
      <c r="UWG139"/>
      <c r="UWI139"/>
      <c r="UWK139"/>
      <c r="UWM139"/>
      <c r="UWO139"/>
      <c r="UWQ139"/>
      <c r="UWS139"/>
      <c r="UWU139"/>
      <c r="UWW139"/>
      <c r="UWY139"/>
      <c r="UXA139"/>
      <c r="UXC139"/>
      <c r="UXE139"/>
      <c r="UXG139"/>
      <c r="UXI139"/>
      <c r="UXK139"/>
      <c r="UXM139"/>
      <c r="UXO139"/>
      <c r="UXQ139"/>
      <c r="UXS139"/>
      <c r="UXU139"/>
      <c r="UXW139"/>
      <c r="UXY139"/>
      <c r="UYA139"/>
      <c r="UYC139"/>
      <c r="UYE139"/>
      <c r="UYG139"/>
      <c r="UYI139"/>
      <c r="UYK139"/>
      <c r="UYM139"/>
      <c r="UYO139"/>
      <c r="UYQ139"/>
      <c r="UYS139"/>
      <c r="UYU139"/>
      <c r="UYW139"/>
      <c r="UYY139"/>
      <c r="UZA139"/>
      <c r="UZC139"/>
      <c r="UZE139"/>
      <c r="UZG139"/>
      <c r="UZI139"/>
      <c r="UZK139"/>
      <c r="UZM139"/>
      <c r="UZO139"/>
      <c r="UZQ139"/>
      <c r="UZS139"/>
      <c r="UZU139"/>
      <c r="UZW139"/>
      <c r="UZY139"/>
      <c r="VAA139"/>
      <c r="VAC139"/>
      <c r="VAE139"/>
      <c r="VAG139"/>
      <c r="VAI139"/>
      <c r="VAK139"/>
      <c r="VAM139"/>
      <c r="VAO139"/>
      <c r="VAQ139"/>
      <c r="VAS139"/>
      <c r="VAU139"/>
      <c r="VAW139"/>
      <c r="VAY139"/>
      <c r="VBA139"/>
      <c r="VBC139"/>
      <c r="VBE139"/>
      <c r="VBG139"/>
      <c r="VBI139"/>
      <c r="VBK139"/>
      <c r="VBM139"/>
      <c r="VBO139"/>
      <c r="VBQ139"/>
      <c r="VBS139"/>
      <c r="VBU139"/>
      <c r="VBW139"/>
      <c r="VBY139"/>
      <c r="VCA139"/>
      <c r="VCC139"/>
      <c r="VCE139"/>
      <c r="VCG139"/>
      <c r="VCI139"/>
      <c r="VCK139"/>
      <c r="VCM139"/>
      <c r="VCO139"/>
      <c r="VCQ139"/>
      <c r="VCS139"/>
      <c r="VCU139"/>
      <c r="VCW139"/>
      <c r="VCY139"/>
      <c r="VDA139"/>
      <c r="VDC139"/>
      <c r="VDE139"/>
      <c r="VDG139"/>
      <c r="VDI139"/>
      <c r="VDK139"/>
      <c r="VDM139"/>
      <c r="VDO139"/>
      <c r="VDQ139"/>
      <c r="VDS139"/>
      <c r="VDU139"/>
      <c r="VDW139"/>
      <c r="VDY139"/>
      <c r="VEA139"/>
      <c r="VEC139"/>
      <c r="VEE139"/>
      <c r="VEG139"/>
      <c r="VEI139"/>
      <c r="VEK139"/>
      <c r="VEM139"/>
      <c r="VEO139"/>
      <c r="VEQ139"/>
      <c r="VES139"/>
      <c r="VEU139"/>
      <c r="VEW139"/>
      <c r="VEY139"/>
      <c r="VFA139"/>
      <c r="VFC139"/>
      <c r="VFE139"/>
      <c r="VFG139"/>
      <c r="VFI139"/>
      <c r="VFK139"/>
      <c r="VFM139"/>
      <c r="VFO139"/>
      <c r="VFQ139"/>
      <c r="VFS139"/>
      <c r="VFU139"/>
      <c r="VFW139"/>
      <c r="VFY139"/>
      <c r="VGA139"/>
      <c r="VGC139"/>
      <c r="VGE139"/>
      <c r="VGG139"/>
      <c r="VGI139"/>
      <c r="VGK139"/>
      <c r="VGM139"/>
      <c r="VGO139"/>
      <c r="VGQ139"/>
      <c r="VGS139"/>
      <c r="VGU139"/>
      <c r="VGW139"/>
      <c r="VGY139"/>
      <c r="VHA139"/>
      <c r="VHC139"/>
      <c r="VHE139"/>
      <c r="VHG139"/>
      <c r="VHI139"/>
      <c r="VHK139"/>
      <c r="VHM139"/>
      <c r="VHO139"/>
      <c r="VHQ139"/>
      <c r="VHS139"/>
      <c r="VHU139"/>
      <c r="VHW139"/>
      <c r="VHY139"/>
      <c r="VIA139"/>
      <c r="VIC139"/>
      <c r="VIE139"/>
      <c r="VIG139"/>
      <c r="VII139"/>
      <c r="VIK139"/>
      <c r="VIM139"/>
      <c r="VIO139"/>
      <c r="VIQ139"/>
      <c r="VIS139"/>
      <c r="VIU139"/>
      <c r="VIW139"/>
      <c r="VIY139"/>
      <c r="VJA139"/>
      <c r="VJC139"/>
      <c r="VJE139"/>
      <c r="VJG139"/>
      <c r="VJI139"/>
      <c r="VJK139"/>
      <c r="VJM139"/>
      <c r="VJO139"/>
      <c r="VJQ139"/>
      <c r="VJS139"/>
      <c r="VJU139"/>
      <c r="VJW139"/>
      <c r="VJY139"/>
      <c r="VKA139"/>
      <c r="VKC139"/>
      <c r="VKE139"/>
      <c r="VKG139"/>
      <c r="VKI139"/>
      <c r="VKK139"/>
      <c r="VKM139"/>
      <c r="VKO139"/>
      <c r="VKQ139"/>
      <c r="VKS139"/>
      <c r="VKU139"/>
      <c r="VKW139"/>
      <c r="VKY139"/>
      <c r="VLA139"/>
      <c r="VLC139"/>
      <c r="VLE139"/>
      <c r="VLG139"/>
      <c r="VLI139"/>
      <c r="VLK139"/>
      <c r="VLM139"/>
      <c r="VLO139"/>
      <c r="VLQ139"/>
      <c r="VLS139"/>
      <c r="VLU139"/>
      <c r="VLW139"/>
      <c r="VLY139"/>
      <c r="VMA139"/>
      <c r="VMC139"/>
      <c r="VME139"/>
      <c r="VMG139"/>
      <c r="VMI139"/>
      <c r="VMK139"/>
      <c r="VMM139"/>
      <c r="VMO139"/>
      <c r="VMQ139"/>
      <c r="VMS139"/>
      <c r="VMU139"/>
      <c r="VMW139"/>
      <c r="VMY139"/>
      <c r="VNA139"/>
      <c r="VNC139"/>
      <c r="VNE139"/>
      <c r="VNG139"/>
      <c r="VNI139"/>
      <c r="VNK139"/>
      <c r="VNM139"/>
      <c r="VNO139"/>
      <c r="VNQ139"/>
      <c r="VNS139"/>
      <c r="VNU139"/>
      <c r="VNW139"/>
      <c r="VNY139"/>
      <c r="VOA139"/>
      <c r="VOC139"/>
      <c r="VOE139"/>
      <c r="VOG139"/>
      <c r="VOI139"/>
      <c r="VOK139"/>
      <c r="VOM139"/>
      <c r="VOO139"/>
      <c r="VOQ139"/>
      <c r="VOS139"/>
      <c r="VOU139"/>
      <c r="VOW139"/>
      <c r="VOY139"/>
      <c r="VPA139"/>
      <c r="VPC139"/>
      <c r="VPE139"/>
      <c r="VPG139"/>
      <c r="VPI139"/>
      <c r="VPK139"/>
      <c r="VPM139"/>
      <c r="VPO139"/>
      <c r="VPQ139"/>
      <c r="VPS139"/>
      <c r="VPU139"/>
      <c r="VPW139"/>
      <c r="VPY139"/>
      <c r="VQA139"/>
      <c r="VQC139"/>
      <c r="VQE139"/>
      <c r="VQG139"/>
      <c r="VQI139"/>
      <c r="VQK139"/>
      <c r="VQM139"/>
      <c r="VQO139"/>
      <c r="VQQ139"/>
      <c r="VQS139"/>
      <c r="VQU139"/>
      <c r="VQW139"/>
      <c r="VQY139"/>
      <c r="VRA139"/>
      <c r="VRC139"/>
      <c r="VRE139"/>
      <c r="VRG139"/>
      <c r="VRI139"/>
      <c r="VRK139"/>
      <c r="VRM139"/>
      <c r="VRO139"/>
      <c r="VRQ139"/>
      <c r="VRS139"/>
      <c r="VRU139"/>
      <c r="VRW139"/>
      <c r="VRY139"/>
      <c r="VSA139"/>
      <c r="VSC139"/>
      <c r="VSE139"/>
      <c r="VSG139"/>
      <c r="VSI139"/>
      <c r="VSK139"/>
      <c r="VSM139"/>
      <c r="VSO139"/>
      <c r="VSQ139"/>
      <c r="VSS139"/>
      <c r="VSU139"/>
      <c r="VSW139"/>
      <c r="VSY139"/>
      <c r="VTA139"/>
      <c r="VTC139"/>
      <c r="VTE139"/>
      <c r="VTG139"/>
      <c r="VTI139"/>
      <c r="VTK139"/>
      <c r="VTM139"/>
      <c r="VTO139"/>
      <c r="VTQ139"/>
      <c r="VTS139"/>
      <c r="VTU139"/>
      <c r="VTW139"/>
      <c r="VTY139"/>
      <c r="VUA139"/>
      <c r="VUC139"/>
      <c r="VUE139"/>
      <c r="VUG139"/>
      <c r="VUI139"/>
      <c r="VUK139"/>
      <c r="VUM139"/>
      <c r="VUO139"/>
      <c r="VUQ139"/>
      <c r="VUS139"/>
      <c r="VUU139"/>
      <c r="VUW139"/>
      <c r="VUY139"/>
      <c r="VVA139"/>
      <c r="VVC139"/>
      <c r="VVE139"/>
      <c r="VVG139"/>
      <c r="VVI139"/>
      <c r="VVK139"/>
      <c r="VVM139"/>
      <c r="VVO139"/>
      <c r="VVQ139"/>
      <c r="VVS139"/>
      <c r="VVU139"/>
      <c r="VVW139"/>
      <c r="VVY139"/>
      <c r="VWA139"/>
      <c r="VWC139"/>
      <c r="VWE139"/>
      <c r="VWG139"/>
      <c r="VWI139"/>
      <c r="VWK139"/>
      <c r="VWM139"/>
      <c r="VWO139"/>
      <c r="VWQ139"/>
      <c r="VWS139"/>
      <c r="VWU139"/>
      <c r="VWW139"/>
      <c r="VWY139"/>
      <c r="VXA139"/>
      <c r="VXC139"/>
      <c r="VXE139"/>
      <c r="VXG139"/>
      <c r="VXI139"/>
      <c r="VXK139"/>
      <c r="VXM139"/>
      <c r="VXO139"/>
      <c r="VXQ139"/>
      <c r="VXS139"/>
      <c r="VXU139"/>
      <c r="VXW139"/>
      <c r="VXY139"/>
      <c r="VYA139"/>
      <c r="VYC139"/>
      <c r="VYE139"/>
      <c r="VYG139"/>
      <c r="VYI139"/>
      <c r="VYK139"/>
      <c r="VYM139"/>
      <c r="VYO139"/>
      <c r="VYQ139"/>
      <c r="VYS139"/>
      <c r="VYU139"/>
      <c r="VYW139"/>
      <c r="VYY139"/>
      <c r="VZA139"/>
      <c r="VZC139"/>
      <c r="VZE139"/>
      <c r="VZG139"/>
      <c r="VZI139"/>
      <c r="VZK139"/>
      <c r="VZM139"/>
      <c r="VZO139"/>
      <c r="VZQ139"/>
      <c r="VZS139"/>
      <c r="VZU139"/>
      <c r="VZW139"/>
      <c r="VZY139"/>
      <c r="WAA139"/>
      <c r="WAC139"/>
      <c r="WAE139"/>
      <c r="WAG139"/>
      <c r="WAI139"/>
      <c r="WAK139"/>
      <c r="WAM139"/>
      <c r="WAO139"/>
      <c r="WAQ139"/>
      <c r="WAS139"/>
      <c r="WAU139"/>
      <c r="WAW139"/>
      <c r="WAY139"/>
      <c r="WBA139"/>
      <c r="WBC139"/>
      <c r="WBE139"/>
      <c r="WBG139"/>
      <c r="WBI139"/>
      <c r="WBK139"/>
      <c r="WBM139"/>
      <c r="WBO139"/>
      <c r="WBQ139"/>
      <c r="WBS139"/>
      <c r="WBU139"/>
      <c r="WBW139"/>
      <c r="WBY139"/>
      <c r="WCA139"/>
      <c r="WCC139"/>
      <c r="WCE139"/>
      <c r="WCG139"/>
      <c r="WCI139"/>
      <c r="WCK139"/>
      <c r="WCM139"/>
      <c r="WCO139"/>
      <c r="WCQ139"/>
      <c r="WCS139"/>
      <c r="WCU139"/>
      <c r="WCW139"/>
      <c r="WCY139"/>
      <c r="WDA139"/>
      <c r="WDC139"/>
      <c r="WDE139"/>
      <c r="WDG139"/>
      <c r="WDI139"/>
      <c r="WDK139"/>
      <c r="WDM139"/>
      <c r="WDO139"/>
      <c r="WDQ139"/>
      <c r="WDS139"/>
      <c r="WDU139"/>
      <c r="WDW139"/>
      <c r="WDY139"/>
      <c r="WEA139"/>
      <c r="WEC139"/>
      <c r="WEE139"/>
      <c r="WEG139"/>
      <c r="WEI139"/>
      <c r="WEK139"/>
      <c r="WEM139"/>
      <c r="WEO139"/>
      <c r="WEQ139"/>
      <c r="WES139"/>
      <c r="WEU139"/>
      <c r="WEW139"/>
      <c r="WEY139"/>
      <c r="WFA139"/>
      <c r="WFC139"/>
      <c r="WFE139"/>
      <c r="WFG139"/>
      <c r="WFI139"/>
      <c r="WFK139"/>
      <c r="WFM139"/>
      <c r="WFO139"/>
      <c r="WFQ139"/>
      <c r="WFS139"/>
      <c r="WFU139"/>
      <c r="WFW139"/>
      <c r="WFY139"/>
      <c r="WGA139"/>
      <c r="WGC139"/>
      <c r="WGE139"/>
      <c r="WGG139"/>
      <c r="WGI139"/>
      <c r="WGK139"/>
      <c r="WGM139"/>
      <c r="WGO139"/>
      <c r="WGQ139"/>
      <c r="WGS139"/>
      <c r="WGU139"/>
      <c r="WGW139"/>
      <c r="WGY139"/>
      <c r="WHA139"/>
      <c r="WHC139"/>
      <c r="WHE139"/>
      <c r="WHG139"/>
      <c r="WHI139"/>
      <c r="WHK139"/>
      <c r="WHM139"/>
      <c r="WHO139"/>
      <c r="WHQ139"/>
      <c r="WHS139"/>
      <c r="WHU139"/>
      <c r="WHW139"/>
      <c r="WHY139"/>
      <c r="WIA139"/>
      <c r="WIC139"/>
      <c r="WIE139"/>
      <c r="WIG139"/>
      <c r="WII139"/>
      <c r="WIK139"/>
      <c r="WIM139"/>
      <c r="WIO139"/>
      <c r="WIQ139"/>
      <c r="WIS139"/>
      <c r="WIU139"/>
      <c r="WIW139"/>
      <c r="WIY139"/>
      <c r="WJA139"/>
      <c r="WJC139"/>
      <c r="WJE139"/>
      <c r="WJG139"/>
      <c r="WJI139"/>
      <c r="WJK139"/>
      <c r="WJM139"/>
      <c r="WJO139"/>
      <c r="WJQ139"/>
      <c r="WJS139"/>
      <c r="WJU139"/>
      <c r="WJW139"/>
      <c r="WJY139"/>
      <c r="WKA139"/>
      <c r="WKC139"/>
      <c r="WKE139"/>
      <c r="WKG139"/>
      <c r="WKI139"/>
      <c r="WKK139"/>
      <c r="WKM139"/>
      <c r="WKO139"/>
      <c r="WKQ139"/>
      <c r="WKS139"/>
      <c r="WKU139"/>
      <c r="WKW139"/>
      <c r="WKY139"/>
      <c r="WLA139"/>
      <c r="WLC139"/>
      <c r="WLE139"/>
      <c r="WLG139"/>
      <c r="WLI139"/>
      <c r="WLK139"/>
      <c r="WLM139"/>
      <c r="WLO139"/>
      <c r="WLQ139"/>
      <c r="WLS139"/>
      <c r="WLU139"/>
      <c r="WLW139"/>
      <c r="WLY139"/>
      <c r="WMA139"/>
      <c r="WMC139"/>
      <c r="WME139"/>
      <c r="WMG139"/>
      <c r="WMI139"/>
      <c r="WMK139"/>
      <c r="WMM139"/>
      <c r="WMO139"/>
      <c r="WMQ139"/>
      <c r="WMS139"/>
      <c r="WMU139"/>
      <c r="WMW139"/>
      <c r="WMY139"/>
      <c r="WNA139"/>
      <c r="WNC139"/>
      <c r="WNE139"/>
      <c r="WNG139"/>
      <c r="WNI139"/>
      <c r="WNK139"/>
      <c r="WNM139"/>
      <c r="WNO139"/>
      <c r="WNQ139"/>
      <c r="WNS139"/>
      <c r="WNU139"/>
      <c r="WNW139"/>
      <c r="WNY139"/>
      <c r="WOA139"/>
      <c r="WOC139"/>
      <c r="WOE139"/>
      <c r="WOG139"/>
      <c r="WOI139"/>
      <c r="WOK139"/>
      <c r="WOM139"/>
      <c r="WOO139"/>
      <c r="WOQ139"/>
      <c r="WOS139"/>
      <c r="WOU139"/>
      <c r="WOW139"/>
      <c r="WOY139"/>
      <c r="WPA139"/>
      <c r="WPC139"/>
      <c r="WPE139"/>
      <c r="WPG139"/>
      <c r="WPI139"/>
      <c r="WPK139"/>
      <c r="WPM139"/>
      <c r="WPO139"/>
      <c r="WPQ139"/>
      <c r="WPS139"/>
      <c r="WPU139"/>
      <c r="WPW139"/>
      <c r="WPY139"/>
      <c r="WQA139"/>
      <c r="WQC139"/>
      <c r="WQE139"/>
      <c r="WQG139"/>
      <c r="WQI139"/>
      <c r="WQK139"/>
      <c r="WQM139"/>
      <c r="WQO139"/>
      <c r="WQQ139"/>
      <c r="WQS139"/>
      <c r="WQU139"/>
      <c r="WQW139"/>
      <c r="WQY139"/>
      <c r="WRA139"/>
      <c r="WRC139"/>
      <c r="WRE139"/>
      <c r="WRG139"/>
      <c r="WRI139"/>
      <c r="WRK139"/>
      <c r="WRM139"/>
      <c r="WRO139"/>
      <c r="WRQ139"/>
      <c r="WRS139"/>
      <c r="WRU139"/>
      <c r="WRW139"/>
      <c r="WRY139"/>
      <c r="WSA139"/>
      <c r="WSC139"/>
      <c r="WSE139"/>
      <c r="WSG139"/>
      <c r="WSI139"/>
      <c r="WSK139"/>
      <c r="WSM139"/>
      <c r="WSO139"/>
      <c r="WSQ139"/>
      <c r="WSS139"/>
      <c r="WSU139"/>
      <c r="WSW139"/>
      <c r="WSY139"/>
      <c r="WTA139"/>
      <c r="WTC139"/>
      <c r="WTE139"/>
      <c r="WTG139"/>
      <c r="WTI139"/>
      <c r="WTK139"/>
      <c r="WTM139"/>
      <c r="WTO139"/>
      <c r="WTQ139"/>
      <c r="WTS139"/>
      <c r="WTU139"/>
      <c r="WTW139"/>
      <c r="WTY139"/>
      <c r="WUA139"/>
      <c r="WUC139"/>
      <c r="WUE139"/>
      <c r="WUG139"/>
      <c r="WUI139"/>
      <c r="WUK139"/>
      <c r="WUM139"/>
      <c r="WUO139"/>
      <c r="WUQ139"/>
      <c r="WUS139"/>
      <c r="WUU139"/>
      <c r="WUW139"/>
      <c r="WUY139"/>
      <c r="WVA139"/>
      <c r="WVC139"/>
      <c r="WVE139"/>
      <c r="WVG139"/>
      <c r="WVI139"/>
      <c r="WVK139"/>
      <c r="WVM139"/>
      <c r="WVO139"/>
      <c r="WVQ139"/>
      <c r="WVS139"/>
      <c r="WVU139"/>
      <c r="WVW139"/>
      <c r="WVY139"/>
      <c r="WWA139"/>
      <c r="WWC139"/>
      <c r="WWE139"/>
      <c r="WWG139"/>
      <c r="WWI139"/>
      <c r="WWK139"/>
      <c r="WWM139"/>
      <c r="WWO139"/>
      <c r="WWQ139"/>
      <c r="WWS139"/>
      <c r="WWU139"/>
      <c r="WWW139"/>
      <c r="WWY139"/>
      <c r="WXA139"/>
      <c r="WXC139"/>
      <c r="WXE139"/>
      <c r="WXG139"/>
      <c r="WXI139"/>
      <c r="WXK139"/>
      <c r="WXM139"/>
      <c r="WXO139"/>
      <c r="WXQ139"/>
      <c r="WXS139"/>
      <c r="WXU139"/>
      <c r="WXW139"/>
      <c r="WXY139"/>
      <c r="WYA139"/>
      <c r="WYC139"/>
      <c r="WYE139"/>
      <c r="WYG139"/>
      <c r="WYI139"/>
      <c r="WYK139"/>
      <c r="WYM139"/>
      <c r="WYO139"/>
      <c r="WYQ139"/>
      <c r="WYS139"/>
      <c r="WYU139"/>
      <c r="WYW139"/>
      <c r="WYY139"/>
      <c r="WZA139"/>
      <c r="WZC139"/>
      <c r="WZE139"/>
      <c r="WZG139"/>
      <c r="WZI139"/>
      <c r="WZK139"/>
      <c r="WZM139"/>
      <c r="WZO139"/>
      <c r="WZQ139"/>
      <c r="WZS139"/>
      <c r="WZU139"/>
      <c r="WZW139"/>
      <c r="WZY139"/>
      <c r="XAA139"/>
      <c r="XAC139"/>
      <c r="XAE139"/>
      <c r="XAG139"/>
      <c r="XAI139"/>
      <c r="XAK139"/>
      <c r="XAM139"/>
      <c r="XAO139"/>
      <c r="XAQ139"/>
      <c r="XAS139"/>
      <c r="XAU139"/>
      <c r="XAW139"/>
      <c r="XAY139"/>
      <c r="XBA139"/>
      <c r="XBC139"/>
      <c r="XBE139"/>
      <c r="XBG139"/>
      <c r="XBI139"/>
      <c r="XBK139"/>
      <c r="XBM139"/>
      <c r="XBO139"/>
      <c r="XBQ139"/>
      <c r="XBS139"/>
      <c r="XBU139"/>
      <c r="XBW139"/>
      <c r="XBY139"/>
      <c r="XCA139"/>
      <c r="XCC139"/>
      <c r="XCE139"/>
      <c r="XCG139"/>
      <c r="XCI139"/>
      <c r="XCK139"/>
      <c r="XCM139"/>
      <c r="XCO139"/>
      <c r="XCQ139"/>
      <c r="XCS139"/>
      <c r="XCU139"/>
      <c r="XCW139"/>
      <c r="XCY139"/>
      <c r="XDA139"/>
      <c r="XDC139"/>
      <c r="XDE139"/>
      <c r="XDG139"/>
      <c r="XDI139"/>
      <c r="XDK139"/>
      <c r="XDM139"/>
      <c r="XDO139"/>
      <c r="XDQ139"/>
      <c r="XDS139"/>
      <c r="XDU139"/>
      <c r="XDW139"/>
      <c r="XDY139"/>
      <c r="XEA139"/>
      <c r="XEC139"/>
      <c r="XEE139"/>
      <c r="XEG139"/>
      <c r="XEI139"/>
      <c r="XEK139"/>
      <c r="XEM139"/>
      <c r="XEO139"/>
      <c r="XEQ139"/>
      <c r="XES139"/>
      <c r="XEU139"/>
      <c r="XEW139"/>
      <c r="XEY139"/>
      <c r="XFA139"/>
      <c r="XFC139"/>
    </row>
    <row r="140" spans="1:1023 1025:2047 2049:3071 3073:4095 4097:5119 5121:6143 6145:7167 7169:8191 8193:9215 9217:10239 10241:11263 11265:12287 12289:13311 13313:14335 14337:15359 15361:16383" s="55" customFormat="1" ht="19" customHeight="1" thickBot="1" x14ac:dyDescent="0.4">
      <c r="L140" s="73"/>
      <c r="M140" s="71"/>
      <c r="N140" s="73"/>
      <c r="O140" s="71"/>
      <c r="P140" s="73"/>
      <c r="Q140" s="71"/>
      <c r="R140" s="73"/>
      <c r="S140" s="71"/>
      <c r="T140" s="73"/>
      <c r="U140" s="71"/>
      <c r="V140" s="73"/>
      <c r="W140" s="71"/>
      <c r="X140" s="73"/>
      <c r="Y140" s="71"/>
      <c r="Z140" s="73"/>
      <c r="AA140" s="71"/>
      <c r="AB140" s="73"/>
      <c r="AC140" s="71"/>
      <c r="AD140" s="73"/>
      <c r="AE140" s="71"/>
      <c r="AF140" s="73"/>
      <c r="AG140" s="71"/>
      <c r="AH140" s="73"/>
      <c r="AI140" s="71"/>
      <c r="AJ140" s="73"/>
      <c r="AK140" s="71"/>
      <c r="AL140" s="73"/>
      <c r="AM140" s="71"/>
      <c r="AN140" s="73"/>
      <c r="AO140" s="71"/>
      <c r="AP140" s="73"/>
      <c r="AQ140" s="71"/>
      <c r="AR140" s="73"/>
      <c r="AS140" s="71"/>
      <c r="AT140" s="73"/>
      <c r="AU140" s="71"/>
      <c r="AV140" s="73"/>
      <c r="AW140" s="71"/>
      <c r="AX140" s="73"/>
      <c r="AY140" s="71"/>
      <c r="AZ140" s="73"/>
      <c r="BA140" s="71"/>
      <c r="BB140" s="73"/>
      <c r="BC140" s="71"/>
      <c r="BD140" s="73"/>
      <c r="BE140" s="71"/>
      <c r="BF140" s="73"/>
      <c r="BG140" s="71"/>
      <c r="BH140" s="73"/>
      <c r="BI140" s="71"/>
      <c r="BJ140" s="73"/>
      <c r="BK140" s="71"/>
      <c r="BL140" s="73"/>
      <c r="BM140" s="71"/>
      <c r="BN140" s="73"/>
      <c r="BO140" s="71"/>
      <c r="BP140" s="73"/>
      <c r="BQ140" s="71"/>
      <c r="BR140" s="73"/>
      <c r="BS140" s="71"/>
      <c r="BT140" s="73"/>
      <c r="BU140" s="71"/>
      <c r="BV140" s="73"/>
      <c r="BW140" s="71"/>
      <c r="BX140" s="73"/>
      <c r="BY140" s="71"/>
      <c r="BZ140" s="73"/>
      <c r="CA140" s="71"/>
      <c r="CB140" s="73"/>
      <c r="CC140" s="71"/>
      <c r="CD140" s="73"/>
      <c r="CE140" s="71"/>
      <c r="CF140" s="73"/>
      <c r="CG140" s="71"/>
      <c r="CH140" s="73"/>
      <c r="CI140" s="71"/>
      <c r="CJ140" s="73"/>
      <c r="CK140" s="71"/>
      <c r="CL140" s="73"/>
      <c r="CM140" s="71"/>
      <c r="CN140" s="73"/>
      <c r="CO140" s="71"/>
      <c r="CP140" s="73"/>
      <c r="CQ140" s="71"/>
      <c r="CR140" s="73"/>
      <c r="CS140" s="71"/>
      <c r="CT140" s="73"/>
      <c r="CU140" s="71"/>
      <c r="CV140" s="73"/>
      <c r="CW140" s="71"/>
      <c r="CX140" s="73"/>
      <c r="CY140" s="71"/>
      <c r="CZ140" s="73"/>
      <c r="DA140" s="71"/>
      <c r="DB140" s="73"/>
      <c r="DC140" s="71"/>
      <c r="DD140" s="73"/>
      <c r="DE140" s="71"/>
      <c r="DF140" s="73"/>
      <c r="DG140" s="71"/>
      <c r="DH140" s="73"/>
      <c r="DI140" s="71"/>
      <c r="DK140"/>
      <c r="DM140"/>
      <c r="DO140"/>
      <c r="DQ140"/>
      <c r="DS140"/>
      <c r="DU140"/>
      <c r="DW140"/>
      <c r="DY140"/>
      <c r="EA140"/>
      <c r="EC140"/>
      <c r="EE140"/>
      <c r="EG140"/>
      <c r="EI140"/>
      <c r="EK140"/>
      <c r="EM140"/>
      <c r="EO140"/>
      <c r="EQ140"/>
      <c r="ES140"/>
      <c r="EU140"/>
      <c r="EW140"/>
      <c r="EY140"/>
      <c r="FA140"/>
      <c r="FC140"/>
      <c r="FE140"/>
      <c r="FG140"/>
      <c r="FI140"/>
      <c r="FK140"/>
      <c r="FM140"/>
      <c r="FO140"/>
      <c r="FQ140"/>
      <c r="FS140"/>
      <c r="FU140"/>
      <c r="FW140"/>
      <c r="FY140"/>
      <c r="GA140"/>
      <c r="GC140"/>
      <c r="GE140"/>
      <c r="GG140"/>
      <c r="GI140"/>
      <c r="GK140"/>
      <c r="GM140"/>
      <c r="GO140"/>
      <c r="GQ140"/>
      <c r="GS140"/>
      <c r="GU140"/>
      <c r="GW140"/>
      <c r="GY140"/>
      <c r="HA140"/>
      <c r="HC140"/>
      <c r="HE140"/>
      <c r="HG140"/>
      <c r="HI140"/>
      <c r="HK140"/>
      <c r="HM140"/>
      <c r="HO140"/>
      <c r="HQ140"/>
      <c r="HS140"/>
      <c r="HU140"/>
      <c r="HW140"/>
      <c r="HY140"/>
      <c r="IA140"/>
      <c r="IC140"/>
      <c r="IE140"/>
      <c r="IG140"/>
      <c r="II140"/>
      <c r="IK140"/>
      <c r="IM140"/>
      <c r="IO140"/>
      <c r="IQ140"/>
      <c r="IS140"/>
      <c r="IU140"/>
      <c r="IW140"/>
      <c r="IY140"/>
      <c r="JA140"/>
      <c r="JC140"/>
      <c r="JE140"/>
      <c r="JG140"/>
      <c r="JI140"/>
      <c r="JK140"/>
      <c r="JM140"/>
      <c r="JO140"/>
      <c r="JQ140"/>
      <c r="JS140"/>
      <c r="JU140"/>
      <c r="JW140"/>
      <c r="JY140"/>
      <c r="KA140"/>
      <c r="KC140"/>
      <c r="KE140"/>
      <c r="KG140"/>
      <c r="KI140"/>
      <c r="KK140"/>
      <c r="KM140"/>
      <c r="KO140"/>
      <c r="KQ140"/>
      <c r="KS140"/>
      <c r="KU140"/>
      <c r="KW140"/>
      <c r="KY140"/>
      <c r="LA140"/>
      <c r="LC140"/>
      <c r="LE140"/>
      <c r="LG140"/>
      <c r="LI140"/>
      <c r="LK140"/>
      <c r="LM140"/>
      <c r="LO140"/>
      <c r="LQ140"/>
      <c r="LS140"/>
      <c r="LU140"/>
      <c r="LW140"/>
      <c r="LY140"/>
      <c r="MA140"/>
      <c r="MC140"/>
      <c r="ME140"/>
      <c r="MG140"/>
      <c r="MI140"/>
      <c r="MK140"/>
      <c r="MM140"/>
      <c r="MO140"/>
      <c r="MQ140"/>
      <c r="MS140"/>
      <c r="MU140"/>
      <c r="MW140"/>
      <c r="MY140"/>
      <c r="NA140"/>
      <c r="NC140"/>
      <c r="NE140"/>
      <c r="NG140"/>
      <c r="NI140"/>
      <c r="NK140"/>
      <c r="NM140"/>
      <c r="NO140"/>
      <c r="NQ140"/>
      <c r="NS140"/>
      <c r="NU140"/>
      <c r="NW140"/>
      <c r="NY140"/>
      <c r="OA140"/>
      <c r="OC140"/>
      <c r="OE140"/>
      <c r="OG140"/>
      <c r="OI140"/>
      <c r="OK140"/>
      <c r="OM140"/>
      <c r="OO140"/>
      <c r="OQ140"/>
      <c r="OS140"/>
      <c r="OU140"/>
      <c r="OW140"/>
      <c r="OY140"/>
      <c r="PA140"/>
      <c r="PC140"/>
      <c r="PE140"/>
      <c r="PG140"/>
      <c r="PI140"/>
      <c r="PK140"/>
      <c r="PM140"/>
      <c r="PO140"/>
      <c r="PQ140"/>
      <c r="PS140"/>
      <c r="PU140"/>
      <c r="PW140"/>
      <c r="PY140"/>
      <c r="QA140"/>
      <c r="QC140"/>
      <c r="QE140"/>
      <c r="QG140"/>
      <c r="QI140"/>
      <c r="QK140"/>
      <c r="QM140"/>
      <c r="QO140"/>
      <c r="QQ140"/>
      <c r="QS140"/>
      <c r="QU140"/>
      <c r="QW140"/>
      <c r="QY140"/>
      <c r="RA140"/>
      <c r="RC140"/>
      <c r="RE140"/>
      <c r="RG140"/>
      <c r="RI140"/>
      <c r="RK140"/>
      <c r="RM140"/>
      <c r="RO140"/>
      <c r="RQ140"/>
      <c r="RS140"/>
      <c r="RU140"/>
      <c r="RW140"/>
      <c r="RY140"/>
      <c r="SA140"/>
      <c r="SC140"/>
      <c r="SE140"/>
      <c r="SG140"/>
      <c r="SI140"/>
      <c r="SK140"/>
      <c r="SM140"/>
      <c r="SO140"/>
      <c r="SQ140"/>
      <c r="SS140"/>
      <c r="SU140"/>
      <c r="SW140"/>
      <c r="SY140"/>
      <c r="TA140"/>
      <c r="TC140"/>
      <c r="TE140"/>
      <c r="TG140"/>
      <c r="TI140"/>
      <c r="TK140"/>
      <c r="TM140"/>
      <c r="TO140"/>
      <c r="TQ140"/>
      <c r="TS140"/>
      <c r="TU140"/>
      <c r="TW140"/>
      <c r="TY140"/>
      <c r="UA140"/>
      <c r="UC140"/>
      <c r="UE140"/>
      <c r="UG140"/>
      <c r="UI140"/>
      <c r="UK140"/>
      <c r="UM140"/>
      <c r="UO140"/>
      <c r="UQ140"/>
      <c r="US140"/>
      <c r="UU140"/>
      <c r="UW140"/>
      <c r="UY140"/>
      <c r="VA140"/>
      <c r="VC140"/>
      <c r="VE140"/>
      <c r="VG140"/>
      <c r="VI140"/>
      <c r="VK140"/>
      <c r="VM140"/>
      <c r="VO140"/>
      <c r="VQ140"/>
      <c r="VS140"/>
      <c r="VU140"/>
      <c r="VW140"/>
      <c r="VY140"/>
      <c r="WA140"/>
      <c r="WC140"/>
      <c r="WE140"/>
      <c r="WG140"/>
      <c r="WI140"/>
      <c r="WK140"/>
      <c r="WM140"/>
      <c r="WO140"/>
      <c r="WQ140"/>
      <c r="WS140"/>
      <c r="WU140"/>
      <c r="WW140"/>
      <c r="WY140"/>
      <c r="XA140"/>
      <c r="XC140"/>
      <c r="XE140"/>
      <c r="XG140"/>
      <c r="XI140"/>
      <c r="XK140"/>
      <c r="XM140"/>
      <c r="XO140"/>
      <c r="XQ140"/>
      <c r="XS140"/>
      <c r="XU140"/>
      <c r="XW140"/>
      <c r="XY140"/>
      <c r="YA140"/>
      <c r="YC140"/>
      <c r="YE140"/>
      <c r="YG140"/>
      <c r="YI140"/>
      <c r="YK140"/>
      <c r="YM140"/>
      <c r="YO140"/>
      <c r="YQ140"/>
      <c r="YS140"/>
      <c r="YU140"/>
      <c r="YW140"/>
      <c r="YY140"/>
      <c r="ZA140"/>
      <c r="ZC140"/>
      <c r="ZE140"/>
      <c r="ZG140"/>
      <c r="ZI140"/>
      <c r="ZK140"/>
      <c r="ZM140"/>
      <c r="ZO140"/>
      <c r="ZQ140"/>
      <c r="ZS140"/>
      <c r="ZU140"/>
      <c r="ZW140"/>
      <c r="ZY140"/>
      <c r="AAA140"/>
      <c r="AAC140"/>
      <c r="AAE140"/>
      <c r="AAG140"/>
      <c r="AAI140"/>
      <c r="AAK140"/>
      <c r="AAM140"/>
      <c r="AAO140"/>
      <c r="AAQ140"/>
      <c r="AAS140"/>
      <c r="AAU140"/>
      <c r="AAW140"/>
      <c r="AAY140"/>
      <c r="ABA140"/>
      <c r="ABC140"/>
      <c r="ABE140"/>
      <c r="ABG140"/>
      <c r="ABI140"/>
      <c r="ABK140"/>
      <c r="ABM140"/>
      <c r="ABO140"/>
      <c r="ABQ140"/>
      <c r="ABS140"/>
      <c r="ABU140"/>
      <c r="ABW140"/>
      <c r="ABY140"/>
      <c r="ACA140"/>
      <c r="ACC140"/>
      <c r="ACE140"/>
      <c r="ACG140"/>
      <c r="ACI140"/>
      <c r="ACK140"/>
      <c r="ACM140"/>
      <c r="ACO140"/>
      <c r="ACQ140"/>
      <c r="ACS140"/>
      <c r="ACU140"/>
      <c r="ACW140"/>
      <c r="ACY140"/>
      <c r="ADA140"/>
      <c r="ADC140"/>
      <c r="ADE140"/>
      <c r="ADG140"/>
      <c r="ADI140"/>
      <c r="ADK140"/>
      <c r="ADM140"/>
      <c r="ADO140"/>
      <c r="ADQ140"/>
      <c r="ADS140"/>
      <c r="ADU140"/>
      <c r="ADW140"/>
      <c r="ADY140"/>
      <c r="AEA140"/>
      <c r="AEC140"/>
      <c r="AEE140"/>
      <c r="AEG140"/>
      <c r="AEI140"/>
      <c r="AEK140"/>
      <c r="AEM140"/>
      <c r="AEO140"/>
      <c r="AEQ140"/>
      <c r="AES140"/>
      <c r="AEU140"/>
      <c r="AEW140"/>
      <c r="AEY140"/>
      <c r="AFA140"/>
      <c r="AFC140"/>
      <c r="AFE140"/>
      <c r="AFG140"/>
      <c r="AFI140"/>
      <c r="AFK140"/>
      <c r="AFM140"/>
      <c r="AFO140"/>
      <c r="AFQ140"/>
      <c r="AFS140"/>
      <c r="AFU140"/>
      <c r="AFW140"/>
      <c r="AFY140"/>
      <c r="AGA140"/>
      <c r="AGC140"/>
      <c r="AGE140"/>
      <c r="AGG140"/>
      <c r="AGI140"/>
      <c r="AGK140"/>
      <c r="AGM140"/>
      <c r="AGO140"/>
      <c r="AGQ140"/>
      <c r="AGS140"/>
      <c r="AGU140"/>
      <c r="AGW140"/>
      <c r="AGY140"/>
      <c r="AHA140"/>
      <c r="AHC140"/>
      <c r="AHE140"/>
      <c r="AHG140"/>
      <c r="AHI140"/>
      <c r="AHK140"/>
      <c r="AHM140"/>
      <c r="AHO140"/>
      <c r="AHQ140"/>
      <c r="AHS140"/>
      <c r="AHU140"/>
      <c r="AHW140"/>
      <c r="AHY140"/>
      <c r="AIA140"/>
      <c r="AIC140"/>
      <c r="AIE140"/>
      <c r="AIG140"/>
      <c r="AII140"/>
      <c r="AIK140"/>
      <c r="AIM140"/>
      <c r="AIO140"/>
      <c r="AIQ140"/>
      <c r="AIS140"/>
      <c r="AIU140"/>
      <c r="AIW140"/>
      <c r="AIY140"/>
      <c r="AJA140"/>
      <c r="AJC140"/>
      <c r="AJE140"/>
      <c r="AJG140"/>
      <c r="AJI140"/>
      <c r="AJK140"/>
      <c r="AJM140"/>
      <c r="AJO140"/>
      <c r="AJQ140"/>
      <c r="AJS140"/>
      <c r="AJU140"/>
      <c r="AJW140"/>
      <c r="AJY140"/>
      <c r="AKA140"/>
      <c r="AKC140"/>
      <c r="AKE140"/>
      <c r="AKG140"/>
      <c r="AKI140"/>
      <c r="AKK140"/>
      <c r="AKM140"/>
      <c r="AKO140"/>
      <c r="AKQ140"/>
      <c r="AKS140"/>
      <c r="AKU140"/>
      <c r="AKW140"/>
      <c r="AKY140"/>
      <c r="ALA140"/>
      <c r="ALC140"/>
      <c r="ALE140"/>
      <c r="ALG140"/>
      <c r="ALI140"/>
      <c r="ALK140"/>
      <c r="ALM140"/>
      <c r="ALO140"/>
      <c r="ALQ140"/>
      <c r="ALS140"/>
      <c r="ALU140"/>
      <c r="ALW140"/>
      <c r="ALY140"/>
      <c r="AMA140"/>
      <c r="AMC140"/>
      <c r="AME140"/>
      <c r="AMG140"/>
      <c r="AMI140"/>
      <c r="AMK140"/>
      <c r="AMM140"/>
      <c r="AMO140"/>
      <c r="AMQ140"/>
      <c r="AMS140"/>
      <c r="AMU140"/>
      <c r="AMW140"/>
      <c r="AMY140"/>
      <c r="ANA140"/>
      <c r="ANC140"/>
      <c r="ANE140"/>
      <c r="ANG140"/>
      <c r="ANI140"/>
      <c r="ANK140"/>
      <c r="ANM140"/>
      <c r="ANO140"/>
      <c r="ANQ140"/>
      <c r="ANS140"/>
      <c r="ANU140"/>
      <c r="ANW140"/>
      <c r="ANY140"/>
      <c r="AOA140"/>
      <c r="AOC140"/>
      <c r="AOE140"/>
      <c r="AOG140"/>
      <c r="AOI140"/>
      <c r="AOK140"/>
      <c r="AOM140"/>
      <c r="AOO140"/>
      <c r="AOQ140"/>
      <c r="AOS140"/>
      <c r="AOU140"/>
      <c r="AOW140"/>
      <c r="AOY140"/>
      <c r="APA140"/>
      <c r="APC140"/>
      <c r="APE140"/>
      <c r="APG140"/>
      <c r="API140"/>
      <c r="APK140"/>
      <c r="APM140"/>
      <c r="APO140"/>
      <c r="APQ140"/>
      <c r="APS140"/>
      <c r="APU140"/>
      <c r="APW140"/>
      <c r="APY140"/>
      <c r="AQA140"/>
      <c r="AQC140"/>
      <c r="AQE140"/>
      <c r="AQG140"/>
      <c r="AQI140"/>
      <c r="AQK140"/>
      <c r="AQM140"/>
      <c r="AQO140"/>
      <c r="AQQ140"/>
      <c r="AQS140"/>
      <c r="AQU140"/>
      <c r="AQW140"/>
      <c r="AQY140"/>
      <c r="ARA140"/>
      <c r="ARC140"/>
      <c r="ARE140"/>
      <c r="ARG140"/>
      <c r="ARI140"/>
      <c r="ARK140"/>
      <c r="ARM140"/>
      <c r="ARO140"/>
      <c r="ARQ140"/>
      <c r="ARS140"/>
      <c r="ARU140"/>
      <c r="ARW140"/>
      <c r="ARY140"/>
      <c r="ASA140"/>
      <c r="ASC140"/>
      <c r="ASE140"/>
      <c r="ASG140"/>
      <c r="ASI140"/>
      <c r="ASK140"/>
      <c r="ASM140"/>
      <c r="ASO140"/>
      <c r="ASQ140"/>
      <c r="ASS140"/>
      <c r="ASU140"/>
      <c r="ASW140"/>
      <c r="ASY140"/>
      <c r="ATA140"/>
      <c r="ATC140"/>
      <c r="ATE140"/>
      <c r="ATG140"/>
      <c r="ATI140"/>
      <c r="ATK140"/>
      <c r="ATM140"/>
      <c r="ATO140"/>
      <c r="ATQ140"/>
      <c r="ATS140"/>
      <c r="ATU140"/>
      <c r="ATW140"/>
      <c r="ATY140"/>
      <c r="AUA140"/>
      <c r="AUC140"/>
      <c r="AUE140"/>
      <c r="AUG140"/>
      <c r="AUI140"/>
      <c r="AUK140"/>
      <c r="AUM140"/>
      <c r="AUO140"/>
      <c r="AUQ140"/>
      <c r="AUS140"/>
      <c r="AUU140"/>
      <c r="AUW140"/>
      <c r="AUY140"/>
      <c r="AVA140"/>
      <c r="AVC140"/>
      <c r="AVE140"/>
      <c r="AVG140"/>
      <c r="AVI140"/>
      <c r="AVK140"/>
      <c r="AVM140"/>
      <c r="AVO140"/>
      <c r="AVQ140"/>
      <c r="AVS140"/>
      <c r="AVU140"/>
      <c r="AVW140"/>
      <c r="AVY140"/>
      <c r="AWA140"/>
      <c r="AWC140"/>
      <c r="AWE140"/>
      <c r="AWG140"/>
      <c r="AWI140"/>
      <c r="AWK140"/>
      <c r="AWM140"/>
      <c r="AWO140"/>
      <c r="AWQ140"/>
      <c r="AWS140"/>
      <c r="AWU140"/>
      <c r="AWW140"/>
      <c r="AWY140"/>
      <c r="AXA140"/>
      <c r="AXC140"/>
      <c r="AXE140"/>
      <c r="AXG140"/>
      <c r="AXI140"/>
      <c r="AXK140"/>
      <c r="AXM140"/>
      <c r="AXO140"/>
      <c r="AXQ140"/>
      <c r="AXS140"/>
      <c r="AXU140"/>
      <c r="AXW140"/>
      <c r="AXY140"/>
      <c r="AYA140"/>
      <c r="AYC140"/>
      <c r="AYE140"/>
      <c r="AYG140"/>
      <c r="AYI140"/>
      <c r="AYK140"/>
      <c r="AYM140"/>
      <c r="AYO140"/>
      <c r="AYQ140"/>
      <c r="AYS140"/>
      <c r="AYU140"/>
      <c r="AYW140"/>
      <c r="AYY140"/>
      <c r="AZA140"/>
      <c r="AZC140"/>
      <c r="AZE140"/>
      <c r="AZG140"/>
      <c r="AZI140"/>
      <c r="AZK140"/>
      <c r="AZM140"/>
      <c r="AZO140"/>
      <c r="AZQ140"/>
      <c r="AZS140"/>
      <c r="AZU140"/>
      <c r="AZW140"/>
      <c r="AZY140"/>
      <c r="BAA140"/>
      <c r="BAC140"/>
      <c r="BAE140"/>
      <c r="BAG140"/>
      <c r="BAI140"/>
      <c r="BAK140"/>
      <c r="BAM140"/>
      <c r="BAO140"/>
      <c r="BAQ140"/>
      <c r="BAS140"/>
      <c r="BAU140"/>
      <c r="BAW140"/>
      <c r="BAY140"/>
      <c r="BBA140"/>
      <c r="BBC140"/>
      <c r="BBE140"/>
      <c r="BBG140"/>
      <c r="BBI140"/>
      <c r="BBK140"/>
      <c r="BBM140"/>
      <c r="BBO140"/>
      <c r="BBQ140"/>
      <c r="BBS140"/>
      <c r="BBU140"/>
      <c r="BBW140"/>
      <c r="BBY140"/>
      <c r="BCA140"/>
      <c r="BCC140"/>
      <c r="BCE140"/>
      <c r="BCG140"/>
      <c r="BCI140"/>
      <c r="BCK140"/>
      <c r="BCM140"/>
      <c r="BCO140"/>
      <c r="BCQ140"/>
      <c r="BCS140"/>
      <c r="BCU140"/>
      <c r="BCW140"/>
      <c r="BCY140"/>
      <c r="BDA140"/>
      <c r="BDC140"/>
      <c r="BDE140"/>
      <c r="BDG140"/>
      <c r="BDI140"/>
      <c r="BDK140"/>
      <c r="BDM140"/>
      <c r="BDO140"/>
      <c r="BDQ140"/>
      <c r="BDS140"/>
      <c r="BDU140"/>
      <c r="BDW140"/>
      <c r="BDY140"/>
      <c r="BEA140"/>
      <c r="BEC140"/>
      <c r="BEE140"/>
      <c r="BEG140"/>
      <c r="BEI140"/>
      <c r="BEK140"/>
      <c r="BEM140"/>
      <c r="BEO140"/>
      <c r="BEQ140"/>
      <c r="BES140"/>
      <c r="BEU140"/>
      <c r="BEW140"/>
      <c r="BEY140"/>
      <c r="BFA140"/>
      <c r="BFC140"/>
      <c r="BFE140"/>
      <c r="BFG140"/>
      <c r="BFI140"/>
      <c r="BFK140"/>
      <c r="BFM140"/>
      <c r="BFO140"/>
      <c r="BFQ140"/>
      <c r="BFS140"/>
      <c r="BFU140"/>
      <c r="BFW140"/>
      <c r="BFY140"/>
      <c r="BGA140"/>
      <c r="BGC140"/>
      <c r="BGE140"/>
      <c r="BGG140"/>
      <c r="BGI140"/>
      <c r="BGK140"/>
      <c r="BGM140"/>
      <c r="BGO140"/>
      <c r="BGQ140"/>
      <c r="BGS140"/>
      <c r="BGU140"/>
      <c r="BGW140"/>
      <c r="BGY140"/>
      <c r="BHA140"/>
      <c r="BHC140"/>
      <c r="BHE140"/>
      <c r="BHG140"/>
      <c r="BHI140"/>
      <c r="BHK140"/>
      <c r="BHM140"/>
      <c r="BHO140"/>
      <c r="BHQ140"/>
      <c r="BHS140"/>
      <c r="BHU140"/>
      <c r="BHW140"/>
      <c r="BHY140"/>
      <c r="BIA140"/>
      <c r="BIC140"/>
      <c r="BIE140"/>
      <c r="BIG140"/>
      <c r="BII140"/>
      <c r="BIK140"/>
      <c r="BIM140"/>
      <c r="BIO140"/>
      <c r="BIQ140"/>
      <c r="BIS140"/>
      <c r="BIU140"/>
      <c r="BIW140"/>
      <c r="BIY140"/>
      <c r="BJA140"/>
      <c r="BJC140"/>
      <c r="BJE140"/>
      <c r="BJG140"/>
      <c r="BJI140"/>
      <c r="BJK140"/>
      <c r="BJM140"/>
      <c r="BJO140"/>
      <c r="BJQ140"/>
      <c r="BJS140"/>
      <c r="BJU140"/>
      <c r="BJW140"/>
      <c r="BJY140"/>
      <c r="BKA140"/>
      <c r="BKC140"/>
      <c r="BKE140"/>
      <c r="BKG140"/>
      <c r="BKI140"/>
      <c r="BKK140"/>
      <c r="BKM140"/>
      <c r="BKO140"/>
      <c r="BKQ140"/>
      <c r="BKS140"/>
      <c r="BKU140"/>
      <c r="BKW140"/>
      <c r="BKY140"/>
      <c r="BLA140"/>
      <c r="BLC140"/>
      <c r="BLE140"/>
      <c r="BLG140"/>
      <c r="BLI140"/>
      <c r="BLK140"/>
      <c r="BLM140"/>
      <c r="BLO140"/>
      <c r="BLQ140"/>
      <c r="BLS140"/>
      <c r="BLU140"/>
      <c r="BLW140"/>
      <c r="BLY140"/>
      <c r="BMA140"/>
      <c r="BMC140"/>
      <c r="BME140"/>
      <c r="BMG140"/>
      <c r="BMI140"/>
      <c r="BMK140"/>
      <c r="BMM140"/>
      <c r="BMO140"/>
      <c r="BMQ140"/>
      <c r="BMS140"/>
      <c r="BMU140"/>
      <c r="BMW140"/>
      <c r="BMY140"/>
      <c r="BNA140"/>
      <c r="BNC140"/>
      <c r="BNE140"/>
      <c r="BNG140"/>
      <c r="BNI140"/>
      <c r="BNK140"/>
      <c r="BNM140"/>
      <c r="BNO140"/>
      <c r="BNQ140"/>
      <c r="BNS140"/>
      <c r="BNU140"/>
      <c r="BNW140"/>
      <c r="BNY140"/>
      <c r="BOA140"/>
      <c r="BOC140"/>
      <c r="BOE140"/>
      <c r="BOG140"/>
      <c r="BOI140"/>
      <c r="BOK140"/>
      <c r="BOM140"/>
      <c r="BOO140"/>
      <c r="BOQ140"/>
      <c r="BOS140"/>
      <c r="BOU140"/>
      <c r="BOW140"/>
      <c r="BOY140"/>
      <c r="BPA140"/>
      <c r="BPC140"/>
      <c r="BPE140"/>
      <c r="BPG140"/>
      <c r="BPI140"/>
      <c r="BPK140"/>
      <c r="BPM140"/>
      <c r="BPO140"/>
      <c r="BPQ140"/>
      <c r="BPS140"/>
      <c r="BPU140"/>
      <c r="BPW140"/>
      <c r="BPY140"/>
      <c r="BQA140"/>
      <c r="BQC140"/>
      <c r="BQE140"/>
      <c r="BQG140"/>
      <c r="BQI140"/>
      <c r="BQK140"/>
      <c r="BQM140"/>
      <c r="BQO140"/>
      <c r="BQQ140"/>
      <c r="BQS140"/>
      <c r="BQU140"/>
      <c r="BQW140"/>
      <c r="BQY140"/>
      <c r="BRA140"/>
      <c r="BRC140"/>
      <c r="BRE140"/>
      <c r="BRG140"/>
      <c r="BRI140"/>
      <c r="BRK140"/>
      <c r="BRM140"/>
      <c r="BRO140"/>
      <c r="BRQ140"/>
      <c r="BRS140"/>
      <c r="BRU140"/>
      <c r="BRW140"/>
      <c r="BRY140"/>
      <c r="BSA140"/>
      <c r="BSC140"/>
      <c r="BSE140"/>
      <c r="BSG140"/>
      <c r="BSI140"/>
      <c r="BSK140"/>
      <c r="BSM140"/>
      <c r="BSO140"/>
      <c r="BSQ140"/>
      <c r="BSS140"/>
      <c r="BSU140"/>
      <c r="BSW140"/>
      <c r="BSY140"/>
      <c r="BTA140"/>
      <c r="BTC140"/>
      <c r="BTE140"/>
      <c r="BTG140"/>
      <c r="BTI140"/>
      <c r="BTK140"/>
      <c r="BTM140"/>
      <c r="BTO140"/>
      <c r="BTQ140"/>
      <c r="BTS140"/>
      <c r="BTU140"/>
      <c r="BTW140"/>
      <c r="BTY140"/>
      <c r="BUA140"/>
      <c r="BUC140"/>
      <c r="BUE140"/>
      <c r="BUG140"/>
      <c r="BUI140"/>
      <c r="BUK140"/>
      <c r="BUM140"/>
      <c r="BUO140"/>
      <c r="BUQ140"/>
      <c r="BUS140"/>
      <c r="BUU140"/>
      <c r="BUW140"/>
      <c r="BUY140"/>
      <c r="BVA140"/>
      <c r="BVC140"/>
      <c r="BVE140"/>
      <c r="BVG140"/>
      <c r="BVI140"/>
      <c r="BVK140"/>
      <c r="BVM140"/>
      <c r="BVO140"/>
      <c r="BVQ140"/>
      <c r="BVS140"/>
      <c r="BVU140"/>
      <c r="BVW140"/>
      <c r="BVY140"/>
      <c r="BWA140"/>
      <c r="BWC140"/>
      <c r="BWE140"/>
      <c r="BWG140"/>
      <c r="BWI140"/>
      <c r="BWK140"/>
      <c r="BWM140"/>
      <c r="BWO140"/>
      <c r="BWQ140"/>
      <c r="BWS140"/>
      <c r="BWU140"/>
      <c r="BWW140"/>
      <c r="BWY140"/>
      <c r="BXA140"/>
      <c r="BXC140"/>
      <c r="BXE140"/>
      <c r="BXG140"/>
      <c r="BXI140"/>
      <c r="BXK140"/>
      <c r="BXM140"/>
      <c r="BXO140"/>
      <c r="BXQ140"/>
      <c r="BXS140"/>
      <c r="BXU140"/>
      <c r="BXW140"/>
      <c r="BXY140"/>
      <c r="BYA140"/>
      <c r="BYC140"/>
      <c r="BYE140"/>
      <c r="BYG140"/>
      <c r="BYI140"/>
      <c r="BYK140"/>
      <c r="BYM140"/>
      <c r="BYO140"/>
      <c r="BYQ140"/>
      <c r="BYS140"/>
      <c r="BYU140"/>
      <c r="BYW140"/>
      <c r="BYY140"/>
      <c r="BZA140"/>
      <c r="BZC140"/>
      <c r="BZE140"/>
      <c r="BZG140"/>
      <c r="BZI140"/>
      <c r="BZK140"/>
      <c r="BZM140"/>
      <c r="BZO140"/>
      <c r="BZQ140"/>
      <c r="BZS140"/>
      <c r="BZU140"/>
      <c r="BZW140"/>
      <c r="BZY140"/>
      <c r="CAA140"/>
      <c r="CAC140"/>
      <c r="CAE140"/>
      <c r="CAG140"/>
      <c r="CAI140"/>
      <c r="CAK140"/>
      <c r="CAM140"/>
      <c r="CAO140"/>
      <c r="CAQ140"/>
      <c r="CAS140"/>
      <c r="CAU140"/>
      <c r="CAW140"/>
      <c r="CAY140"/>
      <c r="CBA140"/>
      <c r="CBC140"/>
      <c r="CBE140"/>
      <c r="CBG140"/>
      <c r="CBI140"/>
      <c r="CBK140"/>
      <c r="CBM140"/>
      <c r="CBO140"/>
      <c r="CBQ140"/>
      <c r="CBS140"/>
      <c r="CBU140"/>
      <c r="CBW140"/>
      <c r="CBY140"/>
      <c r="CCA140"/>
      <c r="CCC140"/>
      <c r="CCE140"/>
      <c r="CCG140"/>
      <c r="CCI140"/>
      <c r="CCK140"/>
      <c r="CCM140"/>
      <c r="CCO140"/>
      <c r="CCQ140"/>
      <c r="CCS140"/>
      <c r="CCU140"/>
      <c r="CCW140"/>
      <c r="CCY140"/>
      <c r="CDA140"/>
      <c r="CDC140"/>
      <c r="CDE140"/>
      <c r="CDG140"/>
      <c r="CDI140"/>
      <c r="CDK140"/>
      <c r="CDM140"/>
      <c r="CDO140"/>
      <c r="CDQ140"/>
      <c r="CDS140"/>
      <c r="CDU140"/>
      <c r="CDW140"/>
      <c r="CDY140"/>
      <c r="CEA140"/>
      <c r="CEC140"/>
      <c r="CEE140"/>
      <c r="CEG140"/>
      <c r="CEI140"/>
      <c r="CEK140"/>
      <c r="CEM140"/>
      <c r="CEO140"/>
      <c r="CEQ140"/>
      <c r="CES140"/>
      <c r="CEU140"/>
      <c r="CEW140"/>
      <c r="CEY140"/>
      <c r="CFA140"/>
      <c r="CFC140"/>
      <c r="CFE140"/>
      <c r="CFG140"/>
      <c r="CFI140"/>
      <c r="CFK140"/>
      <c r="CFM140"/>
      <c r="CFO140"/>
      <c r="CFQ140"/>
      <c r="CFS140"/>
      <c r="CFU140"/>
      <c r="CFW140"/>
      <c r="CFY140"/>
      <c r="CGA140"/>
      <c r="CGC140"/>
      <c r="CGE140"/>
      <c r="CGG140"/>
      <c r="CGI140"/>
      <c r="CGK140"/>
      <c r="CGM140"/>
      <c r="CGO140"/>
      <c r="CGQ140"/>
      <c r="CGS140"/>
      <c r="CGU140"/>
      <c r="CGW140"/>
      <c r="CGY140"/>
      <c r="CHA140"/>
      <c r="CHC140"/>
      <c r="CHE140"/>
      <c r="CHG140"/>
      <c r="CHI140"/>
      <c r="CHK140"/>
      <c r="CHM140"/>
      <c r="CHO140"/>
      <c r="CHQ140"/>
      <c r="CHS140"/>
      <c r="CHU140"/>
      <c r="CHW140"/>
      <c r="CHY140"/>
      <c r="CIA140"/>
      <c r="CIC140"/>
      <c r="CIE140"/>
      <c r="CIG140"/>
      <c r="CII140"/>
      <c r="CIK140"/>
      <c r="CIM140"/>
      <c r="CIO140"/>
      <c r="CIQ140"/>
      <c r="CIS140"/>
      <c r="CIU140"/>
      <c r="CIW140"/>
      <c r="CIY140"/>
      <c r="CJA140"/>
      <c r="CJC140"/>
      <c r="CJE140"/>
      <c r="CJG140"/>
      <c r="CJI140"/>
      <c r="CJK140"/>
      <c r="CJM140"/>
      <c r="CJO140"/>
      <c r="CJQ140"/>
      <c r="CJS140"/>
      <c r="CJU140"/>
      <c r="CJW140"/>
      <c r="CJY140"/>
      <c r="CKA140"/>
      <c r="CKC140"/>
      <c r="CKE140"/>
      <c r="CKG140"/>
      <c r="CKI140"/>
      <c r="CKK140"/>
      <c r="CKM140"/>
      <c r="CKO140"/>
      <c r="CKQ140"/>
      <c r="CKS140"/>
      <c r="CKU140"/>
      <c r="CKW140"/>
      <c r="CKY140"/>
      <c r="CLA140"/>
      <c r="CLC140"/>
      <c r="CLE140"/>
      <c r="CLG140"/>
      <c r="CLI140"/>
      <c r="CLK140"/>
      <c r="CLM140"/>
      <c r="CLO140"/>
      <c r="CLQ140"/>
      <c r="CLS140"/>
      <c r="CLU140"/>
      <c r="CLW140"/>
      <c r="CLY140"/>
      <c r="CMA140"/>
      <c r="CMC140"/>
      <c r="CME140"/>
      <c r="CMG140"/>
      <c r="CMI140"/>
      <c r="CMK140"/>
      <c r="CMM140"/>
      <c r="CMO140"/>
      <c r="CMQ140"/>
      <c r="CMS140"/>
      <c r="CMU140"/>
      <c r="CMW140"/>
      <c r="CMY140"/>
      <c r="CNA140"/>
      <c r="CNC140"/>
      <c r="CNE140"/>
      <c r="CNG140"/>
      <c r="CNI140"/>
      <c r="CNK140"/>
      <c r="CNM140"/>
      <c r="CNO140"/>
      <c r="CNQ140"/>
      <c r="CNS140"/>
      <c r="CNU140"/>
      <c r="CNW140"/>
      <c r="CNY140"/>
      <c r="COA140"/>
      <c r="COC140"/>
      <c r="COE140"/>
      <c r="COG140"/>
      <c r="COI140"/>
      <c r="COK140"/>
      <c r="COM140"/>
      <c r="COO140"/>
      <c r="COQ140"/>
      <c r="COS140"/>
      <c r="COU140"/>
      <c r="COW140"/>
      <c r="COY140"/>
      <c r="CPA140"/>
      <c r="CPC140"/>
      <c r="CPE140"/>
      <c r="CPG140"/>
      <c r="CPI140"/>
      <c r="CPK140"/>
      <c r="CPM140"/>
      <c r="CPO140"/>
      <c r="CPQ140"/>
      <c r="CPS140"/>
      <c r="CPU140"/>
      <c r="CPW140"/>
      <c r="CPY140"/>
      <c r="CQA140"/>
      <c r="CQC140"/>
      <c r="CQE140"/>
      <c r="CQG140"/>
      <c r="CQI140"/>
      <c r="CQK140"/>
      <c r="CQM140"/>
      <c r="CQO140"/>
      <c r="CQQ140"/>
      <c r="CQS140"/>
      <c r="CQU140"/>
      <c r="CQW140"/>
      <c r="CQY140"/>
      <c r="CRA140"/>
      <c r="CRC140"/>
      <c r="CRE140"/>
      <c r="CRG140"/>
      <c r="CRI140"/>
      <c r="CRK140"/>
      <c r="CRM140"/>
      <c r="CRO140"/>
      <c r="CRQ140"/>
      <c r="CRS140"/>
      <c r="CRU140"/>
      <c r="CRW140"/>
      <c r="CRY140"/>
      <c r="CSA140"/>
      <c r="CSC140"/>
      <c r="CSE140"/>
      <c r="CSG140"/>
      <c r="CSI140"/>
      <c r="CSK140"/>
      <c r="CSM140"/>
      <c r="CSO140"/>
      <c r="CSQ140"/>
      <c r="CSS140"/>
      <c r="CSU140"/>
      <c r="CSW140"/>
      <c r="CSY140"/>
      <c r="CTA140"/>
      <c r="CTC140"/>
      <c r="CTE140"/>
      <c r="CTG140"/>
      <c r="CTI140"/>
      <c r="CTK140"/>
      <c r="CTM140"/>
      <c r="CTO140"/>
      <c r="CTQ140"/>
      <c r="CTS140"/>
      <c r="CTU140"/>
      <c r="CTW140"/>
      <c r="CTY140"/>
      <c r="CUA140"/>
      <c r="CUC140"/>
      <c r="CUE140"/>
      <c r="CUG140"/>
      <c r="CUI140"/>
      <c r="CUK140"/>
      <c r="CUM140"/>
      <c r="CUO140"/>
      <c r="CUQ140"/>
      <c r="CUS140"/>
      <c r="CUU140"/>
      <c r="CUW140"/>
      <c r="CUY140"/>
      <c r="CVA140"/>
      <c r="CVC140"/>
      <c r="CVE140"/>
      <c r="CVG140"/>
      <c r="CVI140"/>
      <c r="CVK140"/>
      <c r="CVM140"/>
      <c r="CVO140"/>
      <c r="CVQ140"/>
      <c r="CVS140"/>
      <c r="CVU140"/>
      <c r="CVW140"/>
      <c r="CVY140"/>
      <c r="CWA140"/>
      <c r="CWC140"/>
      <c r="CWE140"/>
      <c r="CWG140"/>
      <c r="CWI140"/>
      <c r="CWK140"/>
      <c r="CWM140"/>
      <c r="CWO140"/>
      <c r="CWQ140"/>
      <c r="CWS140"/>
      <c r="CWU140"/>
      <c r="CWW140"/>
      <c r="CWY140"/>
      <c r="CXA140"/>
      <c r="CXC140"/>
      <c r="CXE140"/>
      <c r="CXG140"/>
      <c r="CXI140"/>
      <c r="CXK140"/>
      <c r="CXM140"/>
      <c r="CXO140"/>
      <c r="CXQ140"/>
      <c r="CXS140"/>
      <c r="CXU140"/>
      <c r="CXW140"/>
      <c r="CXY140"/>
      <c r="CYA140"/>
      <c r="CYC140"/>
      <c r="CYE140"/>
      <c r="CYG140"/>
      <c r="CYI140"/>
      <c r="CYK140"/>
      <c r="CYM140"/>
      <c r="CYO140"/>
      <c r="CYQ140"/>
      <c r="CYS140"/>
      <c r="CYU140"/>
      <c r="CYW140"/>
      <c r="CYY140"/>
      <c r="CZA140"/>
      <c r="CZC140"/>
      <c r="CZE140"/>
      <c r="CZG140"/>
      <c r="CZI140"/>
      <c r="CZK140"/>
      <c r="CZM140"/>
      <c r="CZO140"/>
      <c r="CZQ140"/>
      <c r="CZS140"/>
      <c r="CZU140"/>
      <c r="CZW140"/>
      <c r="CZY140"/>
      <c r="DAA140"/>
      <c r="DAC140"/>
      <c r="DAE140"/>
      <c r="DAG140"/>
      <c r="DAI140"/>
      <c r="DAK140"/>
      <c r="DAM140"/>
      <c r="DAO140"/>
      <c r="DAQ140"/>
      <c r="DAS140"/>
      <c r="DAU140"/>
      <c r="DAW140"/>
      <c r="DAY140"/>
      <c r="DBA140"/>
      <c r="DBC140"/>
      <c r="DBE140"/>
      <c r="DBG140"/>
      <c r="DBI140"/>
      <c r="DBK140"/>
      <c r="DBM140"/>
      <c r="DBO140"/>
      <c r="DBQ140"/>
      <c r="DBS140"/>
      <c r="DBU140"/>
      <c r="DBW140"/>
      <c r="DBY140"/>
      <c r="DCA140"/>
      <c r="DCC140"/>
      <c r="DCE140"/>
      <c r="DCG140"/>
      <c r="DCI140"/>
      <c r="DCK140"/>
      <c r="DCM140"/>
      <c r="DCO140"/>
      <c r="DCQ140"/>
      <c r="DCS140"/>
      <c r="DCU140"/>
      <c r="DCW140"/>
      <c r="DCY140"/>
      <c r="DDA140"/>
      <c r="DDC140"/>
      <c r="DDE140"/>
      <c r="DDG140"/>
      <c r="DDI140"/>
      <c r="DDK140"/>
      <c r="DDM140"/>
      <c r="DDO140"/>
      <c r="DDQ140"/>
      <c r="DDS140"/>
      <c r="DDU140"/>
      <c r="DDW140"/>
      <c r="DDY140"/>
      <c r="DEA140"/>
      <c r="DEC140"/>
      <c r="DEE140"/>
      <c r="DEG140"/>
      <c r="DEI140"/>
      <c r="DEK140"/>
      <c r="DEM140"/>
      <c r="DEO140"/>
      <c r="DEQ140"/>
      <c r="DES140"/>
      <c r="DEU140"/>
      <c r="DEW140"/>
      <c r="DEY140"/>
      <c r="DFA140"/>
      <c r="DFC140"/>
      <c r="DFE140"/>
      <c r="DFG140"/>
      <c r="DFI140"/>
      <c r="DFK140"/>
      <c r="DFM140"/>
      <c r="DFO140"/>
      <c r="DFQ140"/>
      <c r="DFS140"/>
      <c r="DFU140"/>
      <c r="DFW140"/>
      <c r="DFY140"/>
      <c r="DGA140"/>
      <c r="DGC140"/>
      <c r="DGE140"/>
      <c r="DGG140"/>
      <c r="DGI140"/>
      <c r="DGK140"/>
      <c r="DGM140"/>
      <c r="DGO140"/>
      <c r="DGQ140"/>
      <c r="DGS140"/>
      <c r="DGU140"/>
      <c r="DGW140"/>
      <c r="DGY140"/>
      <c r="DHA140"/>
      <c r="DHC140"/>
      <c r="DHE140"/>
      <c r="DHG140"/>
      <c r="DHI140"/>
      <c r="DHK140"/>
      <c r="DHM140"/>
      <c r="DHO140"/>
      <c r="DHQ140"/>
      <c r="DHS140"/>
      <c r="DHU140"/>
      <c r="DHW140"/>
      <c r="DHY140"/>
      <c r="DIA140"/>
      <c r="DIC140"/>
      <c r="DIE140"/>
      <c r="DIG140"/>
      <c r="DII140"/>
      <c r="DIK140"/>
      <c r="DIM140"/>
      <c r="DIO140"/>
      <c r="DIQ140"/>
      <c r="DIS140"/>
      <c r="DIU140"/>
      <c r="DIW140"/>
      <c r="DIY140"/>
      <c r="DJA140"/>
      <c r="DJC140"/>
      <c r="DJE140"/>
      <c r="DJG140"/>
      <c r="DJI140"/>
      <c r="DJK140"/>
      <c r="DJM140"/>
      <c r="DJO140"/>
      <c r="DJQ140"/>
      <c r="DJS140"/>
      <c r="DJU140"/>
      <c r="DJW140"/>
      <c r="DJY140"/>
      <c r="DKA140"/>
      <c r="DKC140"/>
      <c r="DKE140"/>
      <c r="DKG140"/>
      <c r="DKI140"/>
      <c r="DKK140"/>
      <c r="DKM140"/>
      <c r="DKO140"/>
      <c r="DKQ140"/>
      <c r="DKS140"/>
      <c r="DKU140"/>
      <c r="DKW140"/>
      <c r="DKY140"/>
      <c r="DLA140"/>
      <c r="DLC140"/>
      <c r="DLE140"/>
      <c r="DLG140"/>
      <c r="DLI140"/>
      <c r="DLK140"/>
      <c r="DLM140"/>
      <c r="DLO140"/>
      <c r="DLQ140"/>
      <c r="DLS140"/>
      <c r="DLU140"/>
      <c r="DLW140"/>
      <c r="DLY140"/>
      <c r="DMA140"/>
      <c r="DMC140"/>
      <c r="DME140"/>
      <c r="DMG140"/>
      <c r="DMI140"/>
      <c r="DMK140"/>
      <c r="DMM140"/>
      <c r="DMO140"/>
      <c r="DMQ140"/>
      <c r="DMS140"/>
      <c r="DMU140"/>
      <c r="DMW140"/>
      <c r="DMY140"/>
      <c r="DNA140"/>
      <c r="DNC140"/>
      <c r="DNE140"/>
      <c r="DNG140"/>
      <c r="DNI140"/>
      <c r="DNK140"/>
      <c r="DNM140"/>
      <c r="DNO140"/>
      <c r="DNQ140"/>
      <c r="DNS140"/>
      <c r="DNU140"/>
      <c r="DNW140"/>
      <c r="DNY140"/>
      <c r="DOA140"/>
      <c r="DOC140"/>
      <c r="DOE140"/>
      <c r="DOG140"/>
      <c r="DOI140"/>
      <c r="DOK140"/>
      <c r="DOM140"/>
      <c r="DOO140"/>
      <c r="DOQ140"/>
      <c r="DOS140"/>
      <c r="DOU140"/>
      <c r="DOW140"/>
      <c r="DOY140"/>
      <c r="DPA140"/>
      <c r="DPC140"/>
      <c r="DPE140"/>
      <c r="DPG140"/>
      <c r="DPI140"/>
      <c r="DPK140"/>
      <c r="DPM140"/>
      <c r="DPO140"/>
      <c r="DPQ140"/>
      <c r="DPS140"/>
      <c r="DPU140"/>
      <c r="DPW140"/>
      <c r="DPY140"/>
      <c r="DQA140"/>
      <c r="DQC140"/>
      <c r="DQE140"/>
      <c r="DQG140"/>
      <c r="DQI140"/>
      <c r="DQK140"/>
      <c r="DQM140"/>
      <c r="DQO140"/>
      <c r="DQQ140"/>
      <c r="DQS140"/>
      <c r="DQU140"/>
      <c r="DQW140"/>
      <c r="DQY140"/>
      <c r="DRA140"/>
      <c r="DRC140"/>
      <c r="DRE140"/>
      <c r="DRG140"/>
      <c r="DRI140"/>
      <c r="DRK140"/>
      <c r="DRM140"/>
      <c r="DRO140"/>
      <c r="DRQ140"/>
      <c r="DRS140"/>
      <c r="DRU140"/>
      <c r="DRW140"/>
      <c r="DRY140"/>
      <c r="DSA140"/>
      <c r="DSC140"/>
      <c r="DSE140"/>
      <c r="DSG140"/>
      <c r="DSI140"/>
      <c r="DSK140"/>
      <c r="DSM140"/>
      <c r="DSO140"/>
      <c r="DSQ140"/>
      <c r="DSS140"/>
      <c r="DSU140"/>
      <c r="DSW140"/>
      <c r="DSY140"/>
      <c r="DTA140"/>
      <c r="DTC140"/>
      <c r="DTE140"/>
      <c r="DTG140"/>
      <c r="DTI140"/>
      <c r="DTK140"/>
      <c r="DTM140"/>
      <c r="DTO140"/>
      <c r="DTQ140"/>
      <c r="DTS140"/>
      <c r="DTU140"/>
      <c r="DTW140"/>
      <c r="DTY140"/>
      <c r="DUA140"/>
      <c r="DUC140"/>
      <c r="DUE140"/>
      <c r="DUG140"/>
      <c r="DUI140"/>
      <c r="DUK140"/>
      <c r="DUM140"/>
      <c r="DUO140"/>
      <c r="DUQ140"/>
      <c r="DUS140"/>
      <c r="DUU140"/>
      <c r="DUW140"/>
      <c r="DUY140"/>
      <c r="DVA140"/>
      <c r="DVC140"/>
      <c r="DVE140"/>
      <c r="DVG140"/>
      <c r="DVI140"/>
      <c r="DVK140"/>
      <c r="DVM140"/>
      <c r="DVO140"/>
      <c r="DVQ140"/>
      <c r="DVS140"/>
      <c r="DVU140"/>
      <c r="DVW140"/>
      <c r="DVY140"/>
      <c r="DWA140"/>
      <c r="DWC140"/>
      <c r="DWE140"/>
      <c r="DWG140"/>
      <c r="DWI140"/>
      <c r="DWK140"/>
      <c r="DWM140"/>
      <c r="DWO140"/>
      <c r="DWQ140"/>
      <c r="DWS140"/>
      <c r="DWU140"/>
      <c r="DWW140"/>
      <c r="DWY140"/>
      <c r="DXA140"/>
      <c r="DXC140"/>
      <c r="DXE140"/>
      <c r="DXG140"/>
      <c r="DXI140"/>
      <c r="DXK140"/>
      <c r="DXM140"/>
      <c r="DXO140"/>
      <c r="DXQ140"/>
      <c r="DXS140"/>
      <c r="DXU140"/>
      <c r="DXW140"/>
      <c r="DXY140"/>
      <c r="DYA140"/>
      <c r="DYC140"/>
      <c r="DYE140"/>
      <c r="DYG140"/>
      <c r="DYI140"/>
      <c r="DYK140"/>
      <c r="DYM140"/>
      <c r="DYO140"/>
      <c r="DYQ140"/>
      <c r="DYS140"/>
      <c r="DYU140"/>
      <c r="DYW140"/>
      <c r="DYY140"/>
      <c r="DZA140"/>
      <c r="DZC140"/>
      <c r="DZE140"/>
      <c r="DZG140"/>
      <c r="DZI140"/>
      <c r="DZK140"/>
      <c r="DZM140"/>
      <c r="DZO140"/>
      <c r="DZQ140"/>
      <c r="DZS140"/>
      <c r="DZU140"/>
      <c r="DZW140"/>
      <c r="DZY140"/>
      <c r="EAA140"/>
      <c r="EAC140"/>
      <c r="EAE140"/>
      <c r="EAG140"/>
      <c r="EAI140"/>
      <c r="EAK140"/>
      <c r="EAM140"/>
      <c r="EAO140"/>
      <c r="EAQ140"/>
      <c r="EAS140"/>
      <c r="EAU140"/>
      <c r="EAW140"/>
      <c r="EAY140"/>
      <c r="EBA140"/>
      <c r="EBC140"/>
      <c r="EBE140"/>
      <c r="EBG140"/>
      <c r="EBI140"/>
      <c r="EBK140"/>
      <c r="EBM140"/>
      <c r="EBO140"/>
      <c r="EBQ140"/>
      <c r="EBS140"/>
      <c r="EBU140"/>
      <c r="EBW140"/>
      <c r="EBY140"/>
      <c r="ECA140"/>
      <c r="ECC140"/>
      <c r="ECE140"/>
      <c r="ECG140"/>
      <c r="ECI140"/>
      <c r="ECK140"/>
      <c r="ECM140"/>
      <c r="ECO140"/>
      <c r="ECQ140"/>
      <c r="ECS140"/>
      <c r="ECU140"/>
      <c r="ECW140"/>
      <c r="ECY140"/>
      <c r="EDA140"/>
      <c r="EDC140"/>
      <c r="EDE140"/>
      <c r="EDG140"/>
      <c r="EDI140"/>
      <c r="EDK140"/>
      <c r="EDM140"/>
      <c r="EDO140"/>
      <c r="EDQ140"/>
      <c r="EDS140"/>
      <c r="EDU140"/>
      <c r="EDW140"/>
      <c r="EDY140"/>
      <c r="EEA140"/>
      <c r="EEC140"/>
      <c r="EEE140"/>
      <c r="EEG140"/>
      <c r="EEI140"/>
      <c r="EEK140"/>
      <c r="EEM140"/>
      <c r="EEO140"/>
      <c r="EEQ140"/>
      <c r="EES140"/>
      <c r="EEU140"/>
      <c r="EEW140"/>
      <c r="EEY140"/>
      <c r="EFA140"/>
      <c r="EFC140"/>
      <c r="EFE140"/>
      <c r="EFG140"/>
      <c r="EFI140"/>
      <c r="EFK140"/>
      <c r="EFM140"/>
      <c r="EFO140"/>
      <c r="EFQ140"/>
      <c r="EFS140"/>
      <c r="EFU140"/>
      <c r="EFW140"/>
      <c r="EFY140"/>
      <c r="EGA140"/>
      <c r="EGC140"/>
      <c r="EGE140"/>
      <c r="EGG140"/>
      <c r="EGI140"/>
      <c r="EGK140"/>
      <c r="EGM140"/>
      <c r="EGO140"/>
      <c r="EGQ140"/>
      <c r="EGS140"/>
      <c r="EGU140"/>
      <c r="EGW140"/>
      <c r="EGY140"/>
      <c r="EHA140"/>
      <c r="EHC140"/>
      <c r="EHE140"/>
      <c r="EHG140"/>
      <c r="EHI140"/>
      <c r="EHK140"/>
      <c r="EHM140"/>
      <c r="EHO140"/>
      <c r="EHQ140"/>
      <c r="EHS140"/>
      <c r="EHU140"/>
      <c r="EHW140"/>
      <c r="EHY140"/>
      <c r="EIA140"/>
      <c r="EIC140"/>
      <c r="EIE140"/>
      <c r="EIG140"/>
      <c r="EII140"/>
      <c r="EIK140"/>
      <c r="EIM140"/>
      <c r="EIO140"/>
      <c r="EIQ140"/>
      <c r="EIS140"/>
      <c r="EIU140"/>
      <c r="EIW140"/>
      <c r="EIY140"/>
      <c r="EJA140"/>
      <c r="EJC140"/>
      <c r="EJE140"/>
      <c r="EJG140"/>
      <c r="EJI140"/>
      <c r="EJK140"/>
      <c r="EJM140"/>
      <c r="EJO140"/>
      <c r="EJQ140"/>
      <c r="EJS140"/>
      <c r="EJU140"/>
      <c r="EJW140"/>
      <c r="EJY140"/>
      <c r="EKA140"/>
      <c r="EKC140"/>
      <c r="EKE140"/>
      <c r="EKG140"/>
      <c r="EKI140"/>
      <c r="EKK140"/>
      <c r="EKM140"/>
      <c r="EKO140"/>
      <c r="EKQ140"/>
      <c r="EKS140"/>
      <c r="EKU140"/>
      <c r="EKW140"/>
      <c r="EKY140"/>
      <c r="ELA140"/>
      <c r="ELC140"/>
      <c r="ELE140"/>
      <c r="ELG140"/>
      <c r="ELI140"/>
      <c r="ELK140"/>
      <c r="ELM140"/>
      <c r="ELO140"/>
      <c r="ELQ140"/>
      <c r="ELS140"/>
      <c r="ELU140"/>
      <c r="ELW140"/>
      <c r="ELY140"/>
      <c r="EMA140"/>
      <c r="EMC140"/>
      <c r="EME140"/>
      <c r="EMG140"/>
      <c r="EMI140"/>
      <c r="EMK140"/>
      <c r="EMM140"/>
      <c r="EMO140"/>
      <c r="EMQ140"/>
      <c r="EMS140"/>
      <c r="EMU140"/>
      <c r="EMW140"/>
      <c r="EMY140"/>
      <c r="ENA140"/>
      <c r="ENC140"/>
      <c r="ENE140"/>
      <c r="ENG140"/>
      <c r="ENI140"/>
      <c r="ENK140"/>
      <c r="ENM140"/>
      <c r="ENO140"/>
      <c r="ENQ140"/>
      <c r="ENS140"/>
      <c r="ENU140"/>
      <c r="ENW140"/>
      <c r="ENY140"/>
      <c r="EOA140"/>
      <c r="EOC140"/>
      <c r="EOE140"/>
      <c r="EOG140"/>
      <c r="EOI140"/>
      <c r="EOK140"/>
      <c r="EOM140"/>
      <c r="EOO140"/>
      <c r="EOQ140"/>
      <c r="EOS140"/>
      <c r="EOU140"/>
      <c r="EOW140"/>
      <c r="EOY140"/>
      <c r="EPA140"/>
      <c r="EPC140"/>
      <c r="EPE140"/>
      <c r="EPG140"/>
      <c r="EPI140"/>
      <c r="EPK140"/>
      <c r="EPM140"/>
      <c r="EPO140"/>
      <c r="EPQ140"/>
      <c r="EPS140"/>
      <c r="EPU140"/>
      <c r="EPW140"/>
      <c r="EPY140"/>
      <c r="EQA140"/>
      <c r="EQC140"/>
      <c r="EQE140"/>
      <c r="EQG140"/>
      <c r="EQI140"/>
      <c r="EQK140"/>
      <c r="EQM140"/>
      <c r="EQO140"/>
      <c r="EQQ140"/>
      <c r="EQS140"/>
      <c r="EQU140"/>
      <c r="EQW140"/>
      <c r="EQY140"/>
      <c r="ERA140"/>
      <c r="ERC140"/>
      <c r="ERE140"/>
      <c r="ERG140"/>
      <c r="ERI140"/>
      <c r="ERK140"/>
      <c r="ERM140"/>
      <c r="ERO140"/>
      <c r="ERQ140"/>
      <c r="ERS140"/>
      <c r="ERU140"/>
      <c r="ERW140"/>
      <c r="ERY140"/>
      <c r="ESA140"/>
      <c r="ESC140"/>
      <c r="ESE140"/>
      <c r="ESG140"/>
      <c r="ESI140"/>
      <c r="ESK140"/>
      <c r="ESM140"/>
      <c r="ESO140"/>
      <c r="ESQ140"/>
      <c r="ESS140"/>
      <c r="ESU140"/>
      <c r="ESW140"/>
      <c r="ESY140"/>
      <c r="ETA140"/>
      <c r="ETC140"/>
      <c r="ETE140"/>
      <c r="ETG140"/>
      <c r="ETI140"/>
      <c r="ETK140"/>
      <c r="ETM140"/>
      <c r="ETO140"/>
      <c r="ETQ140"/>
      <c r="ETS140"/>
      <c r="ETU140"/>
      <c r="ETW140"/>
      <c r="ETY140"/>
      <c r="EUA140"/>
      <c r="EUC140"/>
      <c r="EUE140"/>
      <c r="EUG140"/>
      <c r="EUI140"/>
      <c r="EUK140"/>
      <c r="EUM140"/>
      <c r="EUO140"/>
      <c r="EUQ140"/>
      <c r="EUS140"/>
      <c r="EUU140"/>
      <c r="EUW140"/>
      <c r="EUY140"/>
      <c r="EVA140"/>
      <c r="EVC140"/>
      <c r="EVE140"/>
      <c r="EVG140"/>
      <c r="EVI140"/>
      <c r="EVK140"/>
      <c r="EVM140"/>
      <c r="EVO140"/>
      <c r="EVQ140"/>
      <c r="EVS140"/>
      <c r="EVU140"/>
      <c r="EVW140"/>
      <c r="EVY140"/>
      <c r="EWA140"/>
      <c r="EWC140"/>
      <c r="EWE140"/>
      <c r="EWG140"/>
      <c r="EWI140"/>
      <c r="EWK140"/>
      <c r="EWM140"/>
      <c r="EWO140"/>
      <c r="EWQ140"/>
      <c r="EWS140"/>
      <c r="EWU140"/>
      <c r="EWW140"/>
      <c r="EWY140"/>
      <c r="EXA140"/>
      <c r="EXC140"/>
      <c r="EXE140"/>
      <c r="EXG140"/>
      <c r="EXI140"/>
      <c r="EXK140"/>
      <c r="EXM140"/>
      <c r="EXO140"/>
      <c r="EXQ140"/>
      <c r="EXS140"/>
      <c r="EXU140"/>
      <c r="EXW140"/>
      <c r="EXY140"/>
      <c r="EYA140"/>
      <c r="EYC140"/>
      <c r="EYE140"/>
      <c r="EYG140"/>
      <c r="EYI140"/>
      <c r="EYK140"/>
      <c r="EYM140"/>
      <c r="EYO140"/>
      <c r="EYQ140"/>
      <c r="EYS140"/>
      <c r="EYU140"/>
      <c r="EYW140"/>
      <c r="EYY140"/>
      <c r="EZA140"/>
      <c r="EZC140"/>
      <c r="EZE140"/>
      <c r="EZG140"/>
      <c r="EZI140"/>
      <c r="EZK140"/>
      <c r="EZM140"/>
      <c r="EZO140"/>
      <c r="EZQ140"/>
      <c r="EZS140"/>
      <c r="EZU140"/>
      <c r="EZW140"/>
      <c r="EZY140"/>
      <c r="FAA140"/>
      <c r="FAC140"/>
      <c r="FAE140"/>
      <c r="FAG140"/>
      <c r="FAI140"/>
      <c r="FAK140"/>
      <c r="FAM140"/>
      <c r="FAO140"/>
      <c r="FAQ140"/>
      <c r="FAS140"/>
      <c r="FAU140"/>
      <c r="FAW140"/>
      <c r="FAY140"/>
      <c r="FBA140"/>
      <c r="FBC140"/>
      <c r="FBE140"/>
      <c r="FBG140"/>
      <c r="FBI140"/>
      <c r="FBK140"/>
      <c r="FBM140"/>
      <c r="FBO140"/>
      <c r="FBQ140"/>
      <c r="FBS140"/>
      <c r="FBU140"/>
      <c r="FBW140"/>
      <c r="FBY140"/>
      <c r="FCA140"/>
      <c r="FCC140"/>
      <c r="FCE140"/>
      <c r="FCG140"/>
      <c r="FCI140"/>
      <c r="FCK140"/>
      <c r="FCM140"/>
      <c r="FCO140"/>
      <c r="FCQ140"/>
      <c r="FCS140"/>
      <c r="FCU140"/>
      <c r="FCW140"/>
      <c r="FCY140"/>
      <c r="FDA140"/>
      <c r="FDC140"/>
      <c r="FDE140"/>
      <c r="FDG140"/>
      <c r="FDI140"/>
      <c r="FDK140"/>
      <c r="FDM140"/>
      <c r="FDO140"/>
      <c r="FDQ140"/>
      <c r="FDS140"/>
      <c r="FDU140"/>
      <c r="FDW140"/>
      <c r="FDY140"/>
      <c r="FEA140"/>
      <c r="FEC140"/>
      <c r="FEE140"/>
      <c r="FEG140"/>
      <c r="FEI140"/>
      <c r="FEK140"/>
      <c r="FEM140"/>
      <c r="FEO140"/>
      <c r="FEQ140"/>
      <c r="FES140"/>
      <c r="FEU140"/>
      <c r="FEW140"/>
      <c r="FEY140"/>
      <c r="FFA140"/>
      <c r="FFC140"/>
      <c r="FFE140"/>
      <c r="FFG140"/>
      <c r="FFI140"/>
      <c r="FFK140"/>
      <c r="FFM140"/>
      <c r="FFO140"/>
      <c r="FFQ140"/>
      <c r="FFS140"/>
      <c r="FFU140"/>
      <c r="FFW140"/>
      <c r="FFY140"/>
      <c r="FGA140"/>
      <c r="FGC140"/>
      <c r="FGE140"/>
      <c r="FGG140"/>
      <c r="FGI140"/>
      <c r="FGK140"/>
      <c r="FGM140"/>
      <c r="FGO140"/>
      <c r="FGQ140"/>
      <c r="FGS140"/>
      <c r="FGU140"/>
      <c r="FGW140"/>
      <c r="FGY140"/>
      <c r="FHA140"/>
      <c r="FHC140"/>
      <c r="FHE140"/>
      <c r="FHG140"/>
      <c r="FHI140"/>
      <c r="FHK140"/>
      <c r="FHM140"/>
      <c r="FHO140"/>
      <c r="FHQ140"/>
      <c r="FHS140"/>
      <c r="FHU140"/>
      <c r="FHW140"/>
      <c r="FHY140"/>
      <c r="FIA140"/>
      <c r="FIC140"/>
      <c r="FIE140"/>
      <c r="FIG140"/>
      <c r="FII140"/>
      <c r="FIK140"/>
      <c r="FIM140"/>
      <c r="FIO140"/>
      <c r="FIQ140"/>
      <c r="FIS140"/>
      <c r="FIU140"/>
      <c r="FIW140"/>
      <c r="FIY140"/>
      <c r="FJA140"/>
      <c r="FJC140"/>
      <c r="FJE140"/>
      <c r="FJG140"/>
      <c r="FJI140"/>
      <c r="FJK140"/>
      <c r="FJM140"/>
      <c r="FJO140"/>
      <c r="FJQ140"/>
      <c r="FJS140"/>
      <c r="FJU140"/>
      <c r="FJW140"/>
      <c r="FJY140"/>
      <c r="FKA140"/>
      <c r="FKC140"/>
      <c r="FKE140"/>
      <c r="FKG140"/>
      <c r="FKI140"/>
      <c r="FKK140"/>
      <c r="FKM140"/>
      <c r="FKO140"/>
      <c r="FKQ140"/>
      <c r="FKS140"/>
      <c r="FKU140"/>
      <c r="FKW140"/>
      <c r="FKY140"/>
      <c r="FLA140"/>
      <c r="FLC140"/>
      <c r="FLE140"/>
      <c r="FLG140"/>
      <c r="FLI140"/>
      <c r="FLK140"/>
      <c r="FLM140"/>
      <c r="FLO140"/>
      <c r="FLQ140"/>
      <c r="FLS140"/>
      <c r="FLU140"/>
      <c r="FLW140"/>
      <c r="FLY140"/>
      <c r="FMA140"/>
      <c r="FMC140"/>
      <c r="FME140"/>
      <c r="FMG140"/>
      <c r="FMI140"/>
      <c r="FMK140"/>
      <c r="FMM140"/>
      <c r="FMO140"/>
      <c r="FMQ140"/>
      <c r="FMS140"/>
      <c r="FMU140"/>
      <c r="FMW140"/>
      <c r="FMY140"/>
      <c r="FNA140"/>
      <c r="FNC140"/>
      <c r="FNE140"/>
      <c r="FNG140"/>
      <c r="FNI140"/>
      <c r="FNK140"/>
      <c r="FNM140"/>
      <c r="FNO140"/>
      <c r="FNQ140"/>
      <c r="FNS140"/>
      <c r="FNU140"/>
      <c r="FNW140"/>
      <c r="FNY140"/>
      <c r="FOA140"/>
      <c r="FOC140"/>
      <c r="FOE140"/>
      <c r="FOG140"/>
      <c r="FOI140"/>
      <c r="FOK140"/>
      <c r="FOM140"/>
      <c r="FOO140"/>
      <c r="FOQ140"/>
      <c r="FOS140"/>
      <c r="FOU140"/>
      <c r="FOW140"/>
      <c r="FOY140"/>
      <c r="FPA140"/>
      <c r="FPC140"/>
      <c r="FPE140"/>
      <c r="FPG140"/>
      <c r="FPI140"/>
      <c r="FPK140"/>
      <c r="FPM140"/>
      <c r="FPO140"/>
      <c r="FPQ140"/>
      <c r="FPS140"/>
      <c r="FPU140"/>
      <c r="FPW140"/>
      <c r="FPY140"/>
      <c r="FQA140"/>
      <c r="FQC140"/>
      <c r="FQE140"/>
      <c r="FQG140"/>
      <c r="FQI140"/>
      <c r="FQK140"/>
      <c r="FQM140"/>
      <c r="FQO140"/>
      <c r="FQQ140"/>
      <c r="FQS140"/>
      <c r="FQU140"/>
      <c r="FQW140"/>
      <c r="FQY140"/>
      <c r="FRA140"/>
      <c r="FRC140"/>
      <c r="FRE140"/>
      <c r="FRG140"/>
      <c r="FRI140"/>
      <c r="FRK140"/>
      <c r="FRM140"/>
      <c r="FRO140"/>
      <c r="FRQ140"/>
      <c r="FRS140"/>
      <c r="FRU140"/>
      <c r="FRW140"/>
      <c r="FRY140"/>
      <c r="FSA140"/>
      <c r="FSC140"/>
      <c r="FSE140"/>
      <c r="FSG140"/>
      <c r="FSI140"/>
      <c r="FSK140"/>
      <c r="FSM140"/>
      <c r="FSO140"/>
      <c r="FSQ140"/>
      <c r="FSS140"/>
      <c r="FSU140"/>
      <c r="FSW140"/>
      <c r="FSY140"/>
      <c r="FTA140"/>
      <c r="FTC140"/>
      <c r="FTE140"/>
      <c r="FTG140"/>
      <c r="FTI140"/>
      <c r="FTK140"/>
      <c r="FTM140"/>
      <c r="FTO140"/>
      <c r="FTQ140"/>
      <c r="FTS140"/>
      <c r="FTU140"/>
      <c r="FTW140"/>
      <c r="FTY140"/>
      <c r="FUA140"/>
      <c r="FUC140"/>
      <c r="FUE140"/>
      <c r="FUG140"/>
      <c r="FUI140"/>
      <c r="FUK140"/>
      <c r="FUM140"/>
      <c r="FUO140"/>
      <c r="FUQ140"/>
      <c r="FUS140"/>
      <c r="FUU140"/>
      <c r="FUW140"/>
      <c r="FUY140"/>
      <c r="FVA140"/>
      <c r="FVC140"/>
      <c r="FVE140"/>
      <c r="FVG140"/>
      <c r="FVI140"/>
      <c r="FVK140"/>
      <c r="FVM140"/>
      <c r="FVO140"/>
      <c r="FVQ140"/>
      <c r="FVS140"/>
      <c r="FVU140"/>
      <c r="FVW140"/>
      <c r="FVY140"/>
      <c r="FWA140"/>
      <c r="FWC140"/>
      <c r="FWE140"/>
      <c r="FWG140"/>
      <c r="FWI140"/>
      <c r="FWK140"/>
      <c r="FWM140"/>
      <c r="FWO140"/>
      <c r="FWQ140"/>
      <c r="FWS140"/>
      <c r="FWU140"/>
      <c r="FWW140"/>
      <c r="FWY140"/>
      <c r="FXA140"/>
      <c r="FXC140"/>
      <c r="FXE140"/>
      <c r="FXG140"/>
      <c r="FXI140"/>
      <c r="FXK140"/>
      <c r="FXM140"/>
      <c r="FXO140"/>
      <c r="FXQ140"/>
      <c r="FXS140"/>
      <c r="FXU140"/>
      <c r="FXW140"/>
      <c r="FXY140"/>
      <c r="FYA140"/>
      <c r="FYC140"/>
      <c r="FYE140"/>
      <c r="FYG140"/>
      <c r="FYI140"/>
      <c r="FYK140"/>
      <c r="FYM140"/>
      <c r="FYO140"/>
      <c r="FYQ140"/>
      <c r="FYS140"/>
      <c r="FYU140"/>
      <c r="FYW140"/>
      <c r="FYY140"/>
      <c r="FZA140"/>
      <c r="FZC140"/>
      <c r="FZE140"/>
      <c r="FZG140"/>
      <c r="FZI140"/>
      <c r="FZK140"/>
      <c r="FZM140"/>
      <c r="FZO140"/>
      <c r="FZQ140"/>
      <c r="FZS140"/>
      <c r="FZU140"/>
      <c r="FZW140"/>
      <c r="FZY140"/>
      <c r="GAA140"/>
      <c r="GAC140"/>
      <c r="GAE140"/>
      <c r="GAG140"/>
      <c r="GAI140"/>
      <c r="GAK140"/>
      <c r="GAM140"/>
      <c r="GAO140"/>
      <c r="GAQ140"/>
      <c r="GAS140"/>
      <c r="GAU140"/>
      <c r="GAW140"/>
      <c r="GAY140"/>
      <c r="GBA140"/>
      <c r="GBC140"/>
      <c r="GBE140"/>
      <c r="GBG140"/>
      <c r="GBI140"/>
      <c r="GBK140"/>
      <c r="GBM140"/>
      <c r="GBO140"/>
      <c r="GBQ140"/>
      <c r="GBS140"/>
      <c r="GBU140"/>
      <c r="GBW140"/>
      <c r="GBY140"/>
      <c r="GCA140"/>
      <c r="GCC140"/>
      <c r="GCE140"/>
      <c r="GCG140"/>
      <c r="GCI140"/>
      <c r="GCK140"/>
      <c r="GCM140"/>
      <c r="GCO140"/>
      <c r="GCQ140"/>
      <c r="GCS140"/>
      <c r="GCU140"/>
      <c r="GCW140"/>
      <c r="GCY140"/>
      <c r="GDA140"/>
      <c r="GDC140"/>
      <c r="GDE140"/>
      <c r="GDG140"/>
      <c r="GDI140"/>
      <c r="GDK140"/>
      <c r="GDM140"/>
      <c r="GDO140"/>
      <c r="GDQ140"/>
      <c r="GDS140"/>
      <c r="GDU140"/>
      <c r="GDW140"/>
      <c r="GDY140"/>
      <c r="GEA140"/>
      <c r="GEC140"/>
      <c r="GEE140"/>
      <c r="GEG140"/>
      <c r="GEI140"/>
      <c r="GEK140"/>
      <c r="GEM140"/>
      <c r="GEO140"/>
      <c r="GEQ140"/>
      <c r="GES140"/>
      <c r="GEU140"/>
      <c r="GEW140"/>
      <c r="GEY140"/>
      <c r="GFA140"/>
      <c r="GFC140"/>
      <c r="GFE140"/>
      <c r="GFG140"/>
      <c r="GFI140"/>
      <c r="GFK140"/>
      <c r="GFM140"/>
      <c r="GFO140"/>
      <c r="GFQ140"/>
      <c r="GFS140"/>
      <c r="GFU140"/>
      <c r="GFW140"/>
      <c r="GFY140"/>
      <c r="GGA140"/>
      <c r="GGC140"/>
      <c r="GGE140"/>
      <c r="GGG140"/>
      <c r="GGI140"/>
      <c r="GGK140"/>
      <c r="GGM140"/>
      <c r="GGO140"/>
      <c r="GGQ140"/>
      <c r="GGS140"/>
      <c r="GGU140"/>
      <c r="GGW140"/>
      <c r="GGY140"/>
      <c r="GHA140"/>
      <c r="GHC140"/>
      <c r="GHE140"/>
      <c r="GHG140"/>
      <c r="GHI140"/>
      <c r="GHK140"/>
      <c r="GHM140"/>
      <c r="GHO140"/>
      <c r="GHQ140"/>
      <c r="GHS140"/>
      <c r="GHU140"/>
      <c r="GHW140"/>
      <c r="GHY140"/>
      <c r="GIA140"/>
      <c r="GIC140"/>
      <c r="GIE140"/>
      <c r="GIG140"/>
      <c r="GII140"/>
      <c r="GIK140"/>
      <c r="GIM140"/>
      <c r="GIO140"/>
      <c r="GIQ140"/>
      <c r="GIS140"/>
      <c r="GIU140"/>
      <c r="GIW140"/>
      <c r="GIY140"/>
      <c r="GJA140"/>
      <c r="GJC140"/>
      <c r="GJE140"/>
      <c r="GJG140"/>
      <c r="GJI140"/>
      <c r="GJK140"/>
      <c r="GJM140"/>
      <c r="GJO140"/>
      <c r="GJQ140"/>
      <c r="GJS140"/>
      <c r="GJU140"/>
      <c r="GJW140"/>
      <c r="GJY140"/>
      <c r="GKA140"/>
      <c r="GKC140"/>
      <c r="GKE140"/>
      <c r="GKG140"/>
      <c r="GKI140"/>
      <c r="GKK140"/>
      <c r="GKM140"/>
      <c r="GKO140"/>
      <c r="GKQ140"/>
      <c r="GKS140"/>
      <c r="GKU140"/>
      <c r="GKW140"/>
      <c r="GKY140"/>
      <c r="GLA140"/>
      <c r="GLC140"/>
      <c r="GLE140"/>
      <c r="GLG140"/>
      <c r="GLI140"/>
      <c r="GLK140"/>
      <c r="GLM140"/>
      <c r="GLO140"/>
      <c r="GLQ140"/>
      <c r="GLS140"/>
      <c r="GLU140"/>
      <c r="GLW140"/>
      <c r="GLY140"/>
      <c r="GMA140"/>
      <c r="GMC140"/>
      <c r="GME140"/>
      <c r="GMG140"/>
      <c r="GMI140"/>
      <c r="GMK140"/>
      <c r="GMM140"/>
      <c r="GMO140"/>
      <c r="GMQ140"/>
      <c r="GMS140"/>
      <c r="GMU140"/>
      <c r="GMW140"/>
      <c r="GMY140"/>
      <c r="GNA140"/>
      <c r="GNC140"/>
      <c r="GNE140"/>
      <c r="GNG140"/>
      <c r="GNI140"/>
      <c r="GNK140"/>
      <c r="GNM140"/>
      <c r="GNO140"/>
      <c r="GNQ140"/>
      <c r="GNS140"/>
      <c r="GNU140"/>
      <c r="GNW140"/>
      <c r="GNY140"/>
      <c r="GOA140"/>
      <c r="GOC140"/>
      <c r="GOE140"/>
      <c r="GOG140"/>
      <c r="GOI140"/>
      <c r="GOK140"/>
      <c r="GOM140"/>
      <c r="GOO140"/>
      <c r="GOQ140"/>
      <c r="GOS140"/>
      <c r="GOU140"/>
      <c r="GOW140"/>
      <c r="GOY140"/>
      <c r="GPA140"/>
      <c r="GPC140"/>
      <c r="GPE140"/>
      <c r="GPG140"/>
      <c r="GPI140"/>
      <c r="GPK140"/>
      <c r="GPM140"/>
      <c r="GPO140"/>
      <c r="GPQ140"/>
      <c r="GPS140"/>
      <c r="GPU140"/>
      <c r="GPW140"/>
      <c r="GPY140"/>
      <c r="GQA140"/>
      <c r="GQC140"/>
      <c r="GQE140"/>
      <c r="GQG140"/>
      <c r="GQI140"/>
      <c r="GQK140"/>
      <c r="GQM140"/>
      <c r="GQO140"/>
      <c r="GQQ140"/>
      <c r="GQS140"/>
      <c r="GQU140"/>
      <c r="GQW140"/>
      <c r="GQY140"/>
      <c r="GRA140"/>
      <c r="GRC140"/>
      <c r="GRE140"/>
      <c r="GRG140"/>
      <c r="GRI140"/>
      <c r="GRK140"/>
      <c r="GRM140"/>
      <c r="GRO140"/>
      <c r="GRQ140"/>
      <c r="GRS140"/>
      <c r="GRU140"/>
      <c r="GRW140"/>
      <c r="GRY140"/>
      <c r="GSA140"/>
      <c r="GSC140"/>
      <c r="GSE140"/>
      <c r="GSG140"/>
      <c r="GSI140"/>
      <c r="GSK140"/>
      <c r="GSM140"/>
      <c r="GSO140"/>
      <c r="GSQ140"/>
      <c r="GSS140"/>
      <c r="GSU140"/>
      <c r="GSW140"/>
      <c r="GSY140"/>
      <c r="GTA140"/>
      <c r="GTC140"/>
      <c r="GTE140"/>
      <c r="GTG140"/>
      <c r="GTI140"/>
      <c r="GTK140"/>
      <c r="GTM140"/>
      <c r="GTO140"/>
      <c r="GTQ140"/>
      <c r="GTS140"/>
      <c r="GTU140"/>
      <c r="GTW140"/>
      <c r="GTY140"/>
      <c r="GUA140"/>
      <c r="GUC140"/>
      <c r="GUE140"/>
      <c r="GUG140"/>
      <c r="GUI140"/>
      <c r="GUK140"/>
      <c r="GUM140"/>
      <c r="GUO140"/>
      <c r="GUQ140"/>
      <c r="GUS140"/>
      <c r="GUU140"/>
      <c r="GUW140"/>
      <c r="GUY140"/>
      <c r="GVA140"/>
      <c r="GVC140"/>
      <c r="GVE140"/>
      <c r="GVG140"/>
      <c r="GVI140"/>
      <c r="GVK140"/>
      <c r="GVM140"/>
      <c r="GVO140"/>
      <c r="GVQ140"/>
      <c r="GVS140"/>
      <c r="GVU140"/>
      <c r="GVW140"/>
      <c r="GVY140"/>
      <c r="GWA140"/>
      <c r="GWC140"/>
      <c r="GWE140"/>
      <c r="GWG140"/>
      <c r="GWI140"/>
      <c r="GWK140"/>
      <c r="GWM140"/>
      <c r="GWO140"/>
      <c r="GWQ140"/>
      <c r="GWS140"/>
      <c r="GWU140"/>
      <c r="GWW140"/>
      <c r="GWY140"/>
      <c r="GXA140"/>
      <c r="GXC140"/>
      <c r="GXE140"/>
      <c r="GXG140"/>
      <c r="GXI140"/>
      <c r="GXK140"/>
      <c r="GXM140"/>
      <c r="GXO140"/>
      <c r="GXQ140"/>
      <c r="GXS140"/>
      <c r="GXU140"/>
      <c r="GXW140"/>
      <c r="GXY140"/>
      <c r="GYA140"/>
      <c r="GYC140"/>
      <c r="GYE140"/>
      <c r="GYG140"/>
      <c r="GYI140"/>
      <c r="GYK140"/>
      <c r="GYM140"/>
      <c r="GYO140"/>
      <c r="GYQ140"/>
      <c r="GYS140"/>
      <c r="GYU140"/>
      <c r="GYW140"/>
      <c r="GYY140"/>
      <c r="GZA140"/>
      <c r="GZC140"/>
      <c r="GZE140"/>
      <c r="GZG140"/>
      <c r="GZI140"/>
      <c r="GZK140"/>
      <c r="GZM140"/>
      <c r="GZO140"/>
      <c r="GZQ140"/>
      <c r="GZS140"/>
      <c r="GZU140"/>
      <c r="GZW140"/>
      <c r="GZY140"/>
      <c r="HAA140"/>
      <c r="HAC140"/>
      <c r="HAE140"/>
      <c r="HAG140"/>
      <c r="HAI140"/>
      <c r="HAK140"/>
      <c r="HAM140"/>
      <c r="HAO140"/>
      <c r="HAQ140"/>
      <c r="HAS140"/>
      <c r="HAU140"/>
      <c r="HAW140"/>
      <c r="HAY140"/>
      <c r="HBA140"/>
      <c r="HBC140"/>
      <c r="HBE140"/>
      <c r="HBG140"/>
      <c r="HBI140"/>
      <c r="HBK140"/>
      <c r="HBM140"/>
      <c r="HBO140"/>
      <c r="HBQ140"/>
      <c r="HBS140"/>
      <c r="HBU140"/>
      <c r="HBW140"/>
      <c r="HBY140"/>
      <c r="HCA140"/>
      <c r="HCC140"/>
      <c r="HCE140"/>
      <c r="HCG140"/>
      <c r="HCI140"/>
      <c r="HCK140"/>
      <c r="HCM140"/>
      <c r="HCO140"/>
      <c r="HCQ140"/>
      <c r="HCS140"/>
      <c r="HCU140"/>
      <c r="HCW140"/>
      <c r="HCY140"/>
      <c r="HDA140"/>
      <c r="HDC140"/>
      <c r="HDE140"/>
      <c r="HDG140"/>
      <c r="HDI140"/>
      <c r="HDK140"/>
      <c r="HDM140"/>
      <c r="HDO140"/>
      <c r="HDQ140"/>
      <c r="HDS140"/>
      <c r="HDU140"/>
      <c r="HDW140"/>
      <c r="HDY140"/>
      <c r="HEA140"/>
      <c r="HEC140"/>
      <c r="HEE140"/>
      <c r="HEG140"/>
      <c r="HEI140"/>
      <c r="HEK140"/>
      <c r="HEM140"/>
      <c r="HEO140"/>
      <c r="HEQ140"/>
      <c r="HES140"/>
      <c r="HEU140"/>
      <c r="HEW140"/>
      <c r="HEY140"/>
      <c r="HFA140"/>
      <c r="HFC140"/>
      <c r="HFE140"/>
      <c r="HFG140"/>
      <c r="HFI140"/>
      <c r="HFK140"/>
      <c r="HFM140"/>
      <c r="HFO140"/>
      <c r="HFQ140"/>
      <c r="HFS140"/>
      <c r="HFU140"/>
      <c r="HFW140"/>
      <c r="HFY140"/>
      <c r="HGA140"/>
      <c r="HGC140"/>
      <c r="HGE140"/>
      <c r="HGG140"/>
      <c r="HGI140"/>
      <c r="HGK140"/>
      <c r="HGM140"/>
      <c r="HGO140"/>
      <c r="HGQ140"/>
      <c r="HGS140"/>
      <c r="HGU140"/>
      <c r="HGW140"/>
      <c r="HGY140"/>
      <c r="HHA140"/>
      <c r="HHC140"/>
      <c r="HHE140"/>
      <c r="HHG140"/>
      <c r="HHI140"/>
      <c r="HHK140"/>
      <c r="HHM140"/>
      <c r="HHO140"/>
      <c r="HHQ140"/>
      <c r="HHS140"/>
      <c r="HHU140"/>
      <c r="HHW140"/>
      <c r="HHY140"/>
      <c r="HIA140"/>
      <c r="HIC140"/>
      <c r="HIE140"/>
      <c r="HIG140"/>
      <c r="HII140"/>
      <c r="HIK140"/>
      <c r="HIM140"/>
      <c r="HIO140"/>
      <c r="HIQ140"/>
      <c r="HIS140"/>
      <c r="HIU140"/>
      <c r="HIW140"/>
      <c r="HIY140"/>
      <c r="HJA140"/>
      <c r="HJC140"/>
      <c r="HJE140"/>
      <c r="HJG140"/>
      <c r="HJI140"/>
      <c r="HJK140"/>
      <c r="HJM140"/>
      <c r="HJO140"/>
      <c r="HJQ140"/>
      <c r="HJS140"/>
      <c r="HJU140"/>
      <c r="HJW140"/>
      <c r="HJY140"/>
      <c r="HKA140"/>
      <c r="HKC140"/>
      <c r="HKE140"/>
      <c r="HKG140"/>
      <c r="HKI140"/>
      <c r="HKK140"/>
      <c r="HKM140"/>
      <c r="HKO140"/>
      <c r="HKQ140"/>
      <c r="HKS140"/>
      <c r="HKU140"/>
      <c r="HKW140"/>
      <c r="HKY140"/>
      <c r="HLA140"/>
      <c r="HLC140"/>
      <c r="HLE140"/>
      <c r="HLG140"/>
      <c r="HLI140"/>
      <c r="HLK140"/>
      <c r="HLM140"/>
      <c r="HLO140"/>
      <c r="HLQ140"/>
      <c r="HLS140"/>
      <c r="HLU140"/>
      <c r="HLW140"/>
      <c r="HLY140"/>
      <c r="HMA140"/>
      <c r="HMC140"/>
      <c r="HME140"/>
      <c r="HMG140"/>
      <c r="HMI140"/>
      <c r="HMK140"/>
      <c r="HMM140"/>
      <c r="HMO140"/>
      <c r="HMQ140"/>
      <c r="HMS140"/>
      <c r="HMU140"/>
      <c r="HMW140"/>
      <c r="HMY140"/>
      <c r="HNA140"/>
      <c r="HNC140"/>
      <c r="HNE140"/>
      <c r="HNG140"/>
      <c r="HNI140"/>
      <c r="HNK140"/>
      <c r="HNM140"/>
      <c r="HNO140"/>
      <c r="HNQ140"/>
      <c r="HNS140"/>
      <c r="HNU140"/>
      <c r="HNW140"/>
      <c r="HNY140"/>
      <c r="HOA140"/>
      <c r="HOC140"/>
      <c r="HOE140"/>
      <c r="HOG140"/>
      <c r="HOI140"/>
      <c r="HOK140"/>
      <c r="HOM140"/>
      <c r="HOO140"/>
      <c r="HOQ140"/>
      <c r="HOS140"/>
      <c r="HOU140"/>
      <c r="HOW140"/>
      <c r="HOY140"/>
      <c r="HPA140"/>
      <c r="HPC140"/>
      <c r="HPE140"/>
      <c r="HPG140"/>
      <c r="HPI140"/>
      <c r="HPK140"/>
      <c r="HPM140"/>
      <c r="HPO140"/>
      <c r="HPQ140"/>
      <c r="HPS140"/>
      <c r="HPU140"/>
      <c r="HPW140"/>
      <c r="HPY140"/>
      <c r="HQA140"/>
      <c r="HQC140"/>
      <c r="HQE140"/>
      <c r="HQG140"/>
      <c r="HQI140"/>
      <c r="HQK140"/>
      <c r="HQM140"/>
      <c r="HQO140"/>
      <c r="HQQ140"/>
      <c r="HQS140"/>
      <c r="HQU140"/>
      <c r="HQW140"/>
      <c r="HQY140"/>
      <c r="HRA140"/>
      <c r="HRC140"/>
      <c r="HRE140"/>
      <c r="HRG140"/>
      <c r="HRI140"/>
      <c r="HRK140"/>
      <c r="HRM140"/>
      <c r="HRO140"/>
      <c r="HRQ140"/>
      <c r="HRS140"/>
      <c r="HRU140"/>
      <c r="HRW140"/>
      <c r="HRY140"/>
      <c r="HSA140"/>
      <c r="HSC140"/>
      <c r="HSE140"/>
      <c r="HSG140"/>
      <c r="HSI140"/>
      <c r="HSK140"/>
      <c r="HSM140"/>
      <c r="HSO140"/>
      <c r="HSQ140"/>
      <c r="HSS140"/>
      <c r="HSU140"/>
      <c r="HSW140"/>
      <c r="HSY140"/>
      <c r="HTA140"/>
      <c r="HTC140"/>
      <c r="HTE140"/>
      <c r="HTG140"/>
      <c r="HTI140"/>
      <c r="HTK140"/>
      <c r="HTM140"/>
      <c r="HTO140"/>
      <c r="HTQ140"/>
      <c r="HTS140"/>
      <c r="HTU140"/>
      <c r="HTW140"/>
      <c r="HTY140"/>
      <c r="HUA140"/>
      <c r="HUC140"/>
      <c r="HUE140"/>
      <c r="HUG140"/>
      <c r="HUI140"/>
      <c r="HUK140"/>
      <c r="HUM140"/>
      <c r="HUO140"/>
      <c r="HUQ140"/>
      <c r="HUS140"/>
      <c r="HUU140"/>
      <c r="HUW140"/>
      <c r="HUY140"/>
      <c r="HVA140"/>
      <c r="HVC140"/>
      <c r="HVE140"/>
      <c r="HVG140"/>
      <c r="HVI140"/>
      <c r="HVK140"/>
      <c r="HVM140"/>
      <c r="HVO140"/>
      <c r="HVQ140"/>
      <c r="HVS140"/>
      <c r="HVU140"/>
      <c r="HVW140"/>
      <c r="HVY140"/>
      <c r="HWA140"/>
      <c r="HWC140"/>
      <c r="HWE140"/>
      <c r="HWG140"/>
      <c r="HWI140"/>
      <c r="HWK140"/>
      <c r="HWM140"/>
      <c r="HWO140"/>
      <c r="HWQ140"/>
      <c r="HWS140"/>
      <c r="HWU140"/>
      <c r="HWW140"/>
      <c r="HWY140"/>
      <c r="HXA140"/>
      <c r="HXC140"/>
      <c r="HXE140"/>
      <c r="HXG140"/>
      <c r="HXI140"/>
      <c r="HXK140"/>
      <c r="HXM140"/>
      <c r="HXO140"/>
      <c r="HXQ140"/>
      <c r="HXS140"/>
      <c r="HXU140"/>
      <c r="HXW140"/>
      <c r="HXY140"/>
      <c r="HYA140"/>
      <c r="HYC140"/>
      <c r="HYE140"/>
      <c r="HYG140"/>
      <c r="HYI140"/>
      <c r="HYK140"/>
      <c r="HYM140"/>
      <c r="HYO140"/>
      <c r="HYQ140"/>
      <c r="HYS140"/>
      <c r="HYU140"/>
      <c r="HYW140"/>
      <c r="HYY140"/>
      <c r="HZA140"/>
      <c r="HZC140"/>
      <c r="HZE140"/>
      <c r="HZG140"/>
      <c r="HZI140"/>
      <c r="HZK140"/>
      <c r="HZM140"/>
      <c r="HZO140"/>
      <c r="HZQ140"/>
      <c r="HZS140"/>
      <c r="HZU140"/>
      <c r="HZW140"/>
      <c r="HZY140"/>
      <c r="IAA140"/>
      <c r="IAC140"/>
      <c r="IAE140"/>
      <c r="IAG140"/>
      <c r="IAI140"/>
      <c r="IAK140"/>
      <c r="IAM140"/>
      <c r="IAO140"/>
      <c r="IAQ140"/>
      <c r="IAS140"/>
      <c r="IAU140"/>
      <c r="IAW140"/>
      <c r="IAY140"/>
      <c r="IBA140"/>
      <c r="IBC140"/>
      <c r="IBE140"/>
      <c r="IBG140"/>
      <c r="IBI140"/>
      <c r="IBK140"/>
      <c r="IBM140"/>
      <c r="IBO140"/>
      <c r="IBQ140"/>
      <c r="IBS140"/>
      <c r="IBU140"/>
      <c r="IBW140"/>
      <c r="IBY140"/>
      <c r="ICA140"/>
      <c r="ICC140"/>
      <c r="ICE140"/>
      <c r="ICG140"/>
      <c r="ICI140"/>
      <c r="ICK140"/>
      <c r="ICM140"/>
      <c r="ICO140"/>
      <c r="ICQ140"/>
      <c r="ICS140"/>
      <c r="ICU140"/>
      <c r="ICW140"/>
      <c r="ICY140"/>
      <c r="IDA140"/>
      <c r="IDC140"/>
      <c r="IDE140"/>
      <c r="IDG140"/>
      <c r="IDI140"/>
      <c r="IDK140"/>
      <c r="IDM140"/>
      <c r="IDO140"/>
      <c r="IDQ140"/>
      <c r="IDS140"/>
      <c r="IDU140"/>
      <c r="IDW140"/>
      <c r="IDY140"/>
      <c r="IEA140"/>
      <c r="IEC140"/>
      <c r="IEE140"/>
      <c r="IEG140"/>
      <c r="IEI140"/>
      <c r="IEK140"/>
      <c r="IEM140"/>
      <c r="IEO140"/>
      <c r="IEQ140"/>
      <c r="IES140"/>
      <c r="IEU140"/>
      <c r="IEW140"/>
      <c r="IEY140"/>
      <c r="IFA140"/>
      <c r="IFC140"/>
      <c r="IFE140"/>
      <c r="IFG140"/>
      <c r="IFI140"/>
      <c r="IFK140"/>
      <c r="IFM140"/>
      <c r="IFO140"/>
      <c r="IFQ140"/>
      <c r="IFS140"/>
      <c r="IFU140"/>
      <c r="IFW140"/>
      <c r="IFY140"/>
      <c r="IGA140"/>
      <c r="IGC140"/>
      <c r="IGE140"/>
      <c r="IGG140"/>
      <c r="IGI140"/>
      <c r="IGK140"/>
      <c r="IGM140"/>
      <c r="IGO140"/>
      <c r="IGQ140"/>
      <c r="IGS140"/>
      <c r="IGU140"/>
      <c r="IGW140"/>
      <c r="IGY140"/>
      <c r="IHA140"/>
      <c r="IHC140"/>
      <c r="IHE140"/>
      <c r="IHG140"/>
      <c r="IHI140"/>
      <c r="IHK140"/>
      <c r="IHM140"/>
      <c r="IHO140"/>
      <c r="IHQ140"/>
      <c r="IHS140"/>
      <c r="IHU140"/>
      <c r="IHW140"/>
      <c r="IHY140"/>
      <c r="IIA140"/>
      <c r="IIC140"/>
      <c r="IIE140"/>
      <c r="IIG140"/>
      <c r="III140"/>
      <c r="IIK140"/>
      <c r="IIM140"/>
      <c r="IIO140"/>
      <c r="IIQ140"/>
      <c r="IIS140"/>
      <c r="IIU140"/>
      <c r="IIW140"/>
      <c r="IIY140"/>
      <c r="IJA140"/>
      <c r="IJC140"/>
      <c r="IJE140"/>
      <c r="IJG140"/>
      <c r="IJI140"/>
      <c r="IJK140"/>
      <c r="IJM140"/>
      <c r="IJO140"/>
      <c r="IJQ140"/>
      <c r="IJS140"/>
      <c r="IJU140"/>
      <c r="IJW140"/>
      <c r="IJY140"/>
      <c r="IKA140"/>
      <c r="IKC140"/>
      <c r="IKE140"/>
      <c r="IKG140"/>
      <c r="IKI140"/>
      <c r="IKK140"/>
      <c r="IKM140"/>
      <c r="IKO140"/>
      <c r="IKQ140"/>
      <c r="IKS140"/>
      <c r="IKU140"/>
      <c r="IKW140"/>
      <c r="IKY140"/>
      <c r="ILA140"/>
      <c r="ILC140"/>
      <c r="ILE140"/>
      <c r="ILG140"/>
      <c r="ILI140"/>
      <c r="ILK140"/>
      <c r="ILM140"/>
      <c r="ILO140"/>
      <c r="ILQ140"/>
      <c r="ILS140"/>
      <c r="ILU140"/>
      <c r="ILW140"/>
      <c r="ILY140"/>
      <c r="IMA140"/>
      <c r="IMC140"/>
      <c r="IME140"/>
      <c r="IMG140"/>
      <c r="IMI140"/>
      <c r="IMK140"/>
      <c r="IMM140"/>
      <c r="IMO140"/>
      <c r="IMQ140"/>
      <c r="IMS140"/>
      <c r="IMU140"/>
      <c r="IMW140"/>
      <c r="IMY140"/>
      <c r="INA140"/>
      <c r="INC140"/>
      <c r="INE140"/>
      <c r="ING140"/>
      <c r="INI140"/>
      <c r="INK140"/>
      <c r="INM140"/>
      <c r="INO140"/>
      <c r="INQ140"/>
      <c r="INS140"/>
      <c r="INU140"/>
      <c r="INW140"/>
      <c r="INY140"/>
      <c r="IOA140"/>
      <c r="IOC140"/>
      <c r="IOE140"/>
      <c r="IOG140"/>
      <c r="IOI140"/>
      <c r="IOK140"/>
      <c r="IOM140"/>
      <c r="IOO140"/>
      <c r="IOQ140"/>
      <c r="IOS140"/>
      <c r="IOU140"/>
      <c r="IOW140"/>
      <c r="IOY140"/>
      <c r="IPA140"/>
      <c r="IPC140"/>
      <c r="IPE140"/>
      <c r="IPG140"/>
      <c r="IPI140"/>
      <c r="IPK140"/>
      <c r="IPM140"/>
      <c r="IPO140"/>
      <c r="IPQ140"/>
      <c r="IPS140"/>
      <c r="IPU140"/>
      <c r="IPW140"/>
      <c r="IPY140"/>
      <c r="IQA140"/>
      <c r="IQC140"/>
      <c r="IQE140"/>
      <c r="IQG140"/>
      <c r="IQI140"/>
      <c r="IQK140"/>
      <c r="IQM140"/>
      <c r="IQO140"/>
      <c r="IQQ140"/>
      <c r="IQS140"/>
      <c r="IQU140"/>
      <c r="IQW140"/>
      <c r="IQY140"/>
      <c r="IRA140"/>
      <c r="IRC140"/>
      <c r="IRE140"/>
      <c r="IRG140"/>
      <c r="IRI140"/>
      <c r="IRK140"/>
      <c r="IRM140"/>
      <c r="IRO140"/>
      <c r="IRQ140"/>
      <c r="IRS140"/>
      <c r="IRU140"/>
      <c r="IRW140"/>
      <c r="IRY140"/>
      <c r="ISA140"/>
      <c r="ISC140"/>
      <c r="ISE140"/>
      <c r="ISG140"/>
      <c r="ISI140"/>
      <c r="ISK140"/>
      <c r="ISM140"/>
      <c r="ISO140"/>
      <c r="ISQ140"/>
      <c r="ISS140"/>
      <c r="ISU140"/>
      <c r="ISW140"/>
      <c r="ISY140"/>
      <c r="ITA140"/>
      <c r="ITC140"/>
      <c r="ITE140"/>
      <c r="ITG140"/>
      <c r="ITI140"/>
      <c r="ITK140"/>
      <c r="ITM140"/>
      <c r="ITO140"/>
      <c r="ITQ140"/>
      <c r="ITS140"/>
      <c r="ITU140"/>
      <c r="ITW140"/>
      <c r="ITY140"/>
      <c r="IUA140"/>
      <c r="IUC140"/>
      <c r="IUE140"/>
      <c r="IUG140"/>
      <c r="IUI140"/>
      <c r="IUK140"/>
      <c r="IUM140"/>
      <c r="IUO140"/>
      <c r="IUQ140"/>
      <c r="IUS140"/>
      <c r="IUU140"/>
      <c r="IUW140"/>
      <c r="IUY140"/>
      <c r="IVA140"/>
      <c r="IVC140"/>
      <c r="IVE140"/>
      <c r="IVG140"/>
      <c r="IVI140"/>
      <c r="IVK140"/>
      <c r="IVM140"/>
      <c r="IVO140"/>
      <c r="IVQ140"/>
      <c r="IVS140"/>
      <c r="IVU140"/>
      <c r="IVW140"/>
      <c r="IVY140"/>
      <c r="IWA140"/>
      <c r="IWC140"/>
      <c r="IWE140"/>
      <c r="IWG140"/>
      <c r="IWI140"/>
      <c r="IWK140"/>
      <c r="IWM140"/>
      <c r="IWO140"/>
      <c r="IWQ140"/>
      <c r="IWS140"/>
      <c r="IWU140"/>
      <c r="IWW140"/>
      <c r="IWY140"/>
      <c r="IXA140"/>
      <c r="IXC140"/>
      <c r="IXE140"/>
      <c r="IXG140"/>
      <c r="IXI140"/>
      <c r="IXK140"/>
      <c r="IXM140"/>
      <c r="IXO140"/>
      <c r="IXQ140"/>
      <c r="IXS140"/>
      <c r="IXU140"/>
      <c r="IXW140"/>
      <c r="IXY140"/>
      <c r="IYA140"/>
      <c r="IYC140"/>
      <c r="IYE140"/>
      <c r="IYG140"/>
      <c r="IYI140"/>
      <c r="IYK140"/>
      <c r="IYM140"/>
      <c r="IYO140"/>
      <c r="IYQ140"/>
      <c r="IYS140"/>
      <c r="IYU140"/>
      <c r="IYW140"/>
      <c r="IYY140"/>
      <c r="IZA140"/>
      <c r="IZC140"/>
      <c r="IZE140"/>
      <c r="IZG140"/>
      <c r="IZI140"/>
      <c r="IZK140"/>
      <c r="IZM140"/>
      <c r="IZO140"/>
      <c r="IZQ140"/>
      <c r="IZS140"/>
      <c r="IZU140"/>
      <c r="IZW140"/>
      <c r="IZY140"/>
      <c r="JAA140"/>
      <c r="JAC140"/>
      <c r="JAE140"/>
      <c r="JAG140"/>
      <c r="JAI140"/>
      <c r="JAK140"/>
      <c r="JAM140"/>
      <c r="JAO140"/>
      <c r="JAQ140"/>
      <c r="JAS140"/>
      <c r="JAU140"/>
      <c r="JAW140"/>
      <c r="JAY140"/>
      <c r="JBA140"/>
      <c r="JBC140"/>
      <c r="JBE140"/>
      <c r="JBG140"/>
      <c r="JBI140"/>
      <c r="JBK140"/>
      <c r="JBM140"/>
      <c r="JBO140"/>
      <c r="JBQ140"/>
      <c r="JBS140"/>
      <c r="JBU140"/>
      <c r="JBW140"/>
      <c r="JBY140"/>
      <c r="JCA140"/>
      <c r="JCC140"/>
      <c r="JCE140"/>
      <c r="JCG140"/>
      <c r="JCI140"/>
      <c r="JCK140"/>
      <c r="JCM140"/>
      <c r="JCO140"/>
      <c r="JCQ140"/>
      <c r="JCS140"/>
      <c r="JCU140"/>
      <c r="JCW140"/>
      <c r="JCY140"/>
      <c r="JDA140"/>
      <c r="JDC140"/>
      <c r="JDE140"/>
      <c r="JDG140"/>
      <c r="JDI140"/>
      <c r="JDK140"/>
      <c r="JDM140"/>
      <c r="JDO140"/>
      <c r="JDQ140"/>
      <c r="JDS140"/>
      <c r="JDU140"/>
      <c r="JDW140"/>
      <c r="JDY140"/>
      <c r="JEA140"/>
      <c r="JEC140"/>
      <c r="JEE140"/>
      <c r="JEG140"/>
      <c r="JEI140"/>
      <c r="JEK140"/>
      <c r="JEM140"/>
      <c r="JEO140"/>
      <c r="JEQ140"/>
      <c r="JES140"/>
      <c r="JEU140"/>
      <c r="JEW140"/>
      <c r="JEY140"/>
      <c r="JFA140"/>
      <c r="JFC140"/>
      <c r="JFE140"/>
      <c r="JFG140"/>
      <c r="JFI140"/>
      <c r="JFK140"/>
      <c r="JFM140"/>
      <c r="JFO140"/>
      <c r="JFQ140"/>
      <c r="JFS140"/>
      <c r="JFU140"/>
      <c r="JFW140"/>
      <c r="JFY140"/>
      <c r="JGA140"/>
      <c r="JGC140"/>
      <c r="JGE140"/>
      <c r="JGG140"/>
      <c r="JGI140"/>
      <c r="JGK140"/>
      <c r="JGM140"/>
      <c r="JGO140"/>
      <c r="JGQ140"/>
      <c r="JGS140"/>
      <c r="JGU140"/>
      <c r="JGW140"/>
      <c r="JGY140"/>
      <c r="JHA140"/>
      <c r="JHC140"/>
      <c r="JHE140"/>
      <c r="JHG140"/>
      <c r="JHI140"/>
      <c r="JHK140"/>
      <c r="JHM140"/>
      <c r="JHO140"/>
      <c r="JHQ140"/>
      <c r="JHS140"/>
      <c r="JHU140"/>
      <c r="JHW140"/>
      <c r="JHY140"/>
      <c r="JIA140"/>
      <c r="JIC140"/>
      <c r="JIE140"/>
      <c r="JIG140"/>
      <c r="JII140"/>
      <c r="JIK140"/>
      <c r="JIM140"/>
      <c r="JIO140"/>
      <c r="JIQ140"/>
      <c r="JIS140"/>
      <c r="JIU140"/>
      <c r="JIW140"/>
      <c r="JIY140"/>
      <c r="JJA140"/>
      <c r="JJC140"/>
      <c r="JJE140"/>
      <c r="JJG140"/>
      <c r="JJI140"/>
      <c r="JJK140"/>
      <c r="JJM140"/>
      <c r="JJO140"/>
      <c r="JJQ140"/>
      <c r="JJS140"/>
      <c r="JJU140"/>
      <c r="JJW140"/>
      <c r="JJY140"/>
      <c r="JKA140"/>
      <c r="JKC140"/>
      <c r="JKE140"/>
      <c r="JKG140"/>
      <c r="JKI140"/>
      <c r="JKK140"/>
      <c r="JKM140"/>
      <c r="JKO140"/>
      <c r="JKQ140"/>
      <c r="JKS140"/>
      <c r="JKU140"/>
      <c r="JKW140"/>
      <c r="JKY140"/>
      <c r="JLA140"/>
      <c r="JLC140"/>
      <c r="JLE140"/>
      <c r="JLG140"/>
      <c r="JLI140"/>
      <c r="JLK140"/>
      <c r="JLM140"/>
      <c r="JLO140"/>
      <c r="JLQ140"/>
      <c r="JLS140"/>
      <c r="JLU140"/>
      <c r="JLW140"/>
      <c r="JLY140"/>
      <c r="JMA140"/>
      <c r="JMC140"/>
      <c r="JME140"/>
      <c r="JMG140"/>
      <c r="JMI140"/>
      <c r="JMK140"/>
      <c r="JMM140"/>
      <c r="JMO140"/>
      <c r="JMQ140"/>
      <c r="JMS140"/>
      <c r="JMU140"/>
      <c r="JMW140"/>
      <c r="JMY140"/>
      <c r="JNA140"/>
      <c r="JNC140"/>
      <c r="JNE140"/>
      <c r="JNG140"/>
      <c r="JNI140"/>
      <c r="JNK140"/>
      <c r="JNM140"/>
      <c r="JNO140"/>
      <c r="JNQ140"/>
      <c r="JNS140"/>
      <c r="JNU140"/>
      <c r="JNW140"/>
      <c r="JNY140"/>
      <c r="JOA140"/>
      <c r="JOC140"/>
      <c r="JOE140"/>
      <c r="JOG140"/>
      <c r="JOI140"/>
      <c r="JOK140"/>
      <c r="JOM140"/>
      <c r="JOO140"/>
      <c r="JOQ140"/>
      <c r="JOS140"/>
      <c r="JOU140"/>
      <c r="JOW140"/>
      <c r="JOY140"/>
      <c r="JPA140"/>
      <c r="JPC140"/>
      <c r="JPE140"/>
      <c r="JPG140"/>
      <c r="JPI140"/>
      <c r="JPK140"/>
      <c r="JPM140"/>
      <c r="JPO140"/>
      <c r="JPQ140"/>
      <c r="JPS140"/>
      <c r="JPU140"/>
      <c r="JPW140"/>
      <c r="JPY140"/>
      <c r="JQA140"/>
      <c r="JQC140"/>
      <c r="JQE140"/>
      <c r="JQG140"/>
      <c r="JQI140"/>
      <c r="JQK140"/>
      <c r="JQM140"/>
      <c r="JQO140"/>
      <c r="JQQ140"/>
      <c r="JQS140"/>
      <c r="JQU140"/>
      <c r="JQW140"/>
      <c r="JQY140"/>
      <c r="JRA140"/>
      <c r="JRC140"/>
      <c r="JRE140"/>
      <c r="JRG140"/>
      <c r="JRI140"/>
      <c r="JRK140"/>
      <c r="JRM140"/>
      <c r="JRO140"/>
      <c r="JRQ140"/>
      <c r="JRS140"/>
      <c r="JRU140"/>
      <c r="JRW140"/>
      <c r="JRY140"/>
      <c r="JSA140"/>
      <c r="JSC140"/>
      <c r="JSE140"/>
      <c r="JSG140"/>
      <c r="JSI140"/>
      <c r="JSK140"/>
      <c r="JSM140"/>
      <c r="JSO140"/>
      <c r="JSQ140"/>
      <c r="JSS140"/>
      <c r="JSU140"/>
      <c r="JSW140"/>
      <c r="JSY140"/>
      <c r="JTA140"/>
      <c r="JTC140"/>
      <c r="JTE140"/>
      <c r="JTG140"/>
      <c r="JTI140"/>
      <c r="JTK140"/>
      <c r="JTM140"/>
      <c r="JTO140"/>
      <c r="JTQ140"/>
      <c r="JTS140"/>
      <c r="JTU140"/>
      <c r="JTW140"/>
      <c r="JTY140"/>
      <c r="JUA140"/>
      <c r="JUC140"/>
      <c r="JUE140"/>
      <c r="JUG140"/>
      <c r="JUI140"/>
      <c r="JUK140"/>
      <c r="JUM140"/>
      <c r="JUO140"/>
      <c r="JUQ140"/>
      <c r="JUS140"/>
      <c r="JUU140"/>
      <c r="JUW140"/>
      <c r="JUY140"/>
      <c r="JVA140"/>
      <c r="JVC140"/>
      <c r="JVE140"/>
      <c r="JVG140"/>
      <c r="JVI140"/>
      <c r="JVK140"/>
      <c r="JVM140"/>
      <c r="JVO140"/>
      <c r="JVQ140"/>
      <c r="JVS140"/>
      <c r="JVU140"/>
      <c r="JVW140"/>
      <c r="JVY140"/>
      <c r="JWA140"/>
      <c r="JWC140"/>
      <c r="JWE140"/>
      <c r="JWG140"/>
      <c r="JWI140"/>
      <c r="JWK140"/>
      <c r="JWM140"/>
      <c r="JWO140"/>
      <c r="JWQ140"/>
      <c r="JWS140"/>
      <c r="JWU140"/>
      <c r="JWW140"/>
      <c r="JWY140"/>
      <c r="JXA140"/>
      <c r="JXC140"/>
      <c r="JXE140"/>
      <c r="JXG140"/>
      <c r="JXI140"/>
      <c r="JXK140"/>
      <c r="JXM140"/>
      <c r="JXO140"/>
      <c r="JXQ140"/>
      <c r="JXS140"/>
      <c r="JXU140"/>
      <c r="JXW140"/>
      <c r="JXY140"/>
      <c r="JYA140"/>
      <c r="JYC140"/>
      <c r="JYE140"/>
      <c r="JYG140"/>
      <c r="JYI140"/>
      <c r="JYK140"/>
      <c r="JYM140"/>
      <c r="JYO140"/>
      <c r="JYQ140"/>
      <c r="JYS140"/>
      <c r="JYU140"/>
      <c r="JYW140"/>
      <c r="JYY140"/>
      <c r="JZA140"/>
      <c r="JZC140"/>
      <c r="JZE140"/>
      <c r="JZG140"/>
      <c r="JZI140"/>
      <c r="JZK140"/>
      <c r="JZM140"/>
      <c r="JZO140"/>
      <c r="JZQ140"/>
      <c r="JZS140"/>
      <c r="JZU140"/>
      <c r="JZW140"/>
      <c r="JZY140"/>
      <c r="KAA140"/>
      <c r="KAC140"/>
      <c r="KAE140"/>
      <c r="KAG140"/>
      <c r="KAI140"/>
      <c r="KAK140"/>
      <c r="KAM140"/>
      <c r="KAO140"/>
      <c r="KAQ140"/>
      <c r="KAS140"/>
      <c r="KAU140"/>
      <c r="KAW140"/>
      <c r="KAY140"/>
      <c r="KBA140"/>
      <c r="KBC140"/>
      <c r="KBE140"/>
      <c r="KBG140"/>
      <c r="KBI140"/>
      <c r="KBK140"/>
      <c r="KBM140"/>
      <c r="KBO140"/>
      <c r="KBQ140"/>
      <c r="KBS140"/>
      <c r="KBU140"/>
      <c r="KBW140"/>
      <c r="KBY140"/>
      <c r="KCA140"/>
      <c r="KCC140"/>
      <c r="KCE140"/>
      <c r="KCG140"/>
      <c r="KCI140"/>
      <c r="KCK140"/>
      <c r="KCM140"/>
      <c r="KCO140"/>
      <c r="KCQ140"/>
      <c r="KCS140"/>
      <c r="KCU140"/>
      <c r="KCW140"/>
      <c r="KCY140"/>
      <c r="KDA140"/>
      <c r="KDC140"/>
      <c r="KDE140"/>
      <c r="KDG140"/>
      <c r="KDI140"/>
      <c r="KDK140"/>
      <c r="KDM140"/>
      <c r="KDO140"/>
      <c r="KDQ140"/>
      <c r="KDS140"/>
      <c r="KDU140"/>
      <c r="KDW140"/>
      <c r="KDY140"/>
      <c r="KEA140"/>
      <c r="KEC140"/>
      <c r="KEE140"/>
      <c r="KEG140"/>
      <c r="KEI140"/>
      <c r="KEK140"/>
      <c r="KEM140"/>
      <c r="KEO140"/>
      <c r="KEQ140"/>
      <c r="KES140"/>
      <c r="KEU140"/>
      <c r="KEW140"/>
      <c r="KEY140"/>
      <c r="KFA140"/>
      <c r="KFC140"/>
      <c r="KFE140"/>
      <c r="KFG140"/>
      <c r="KFI140"/>
      <c r="KFK140"/>
      <c r="KFM140"/>
      <c r="KFO140"/>
      <c r="KFQ140"/>
      <c r="KFS140"/>
      <c r="KFU140"/>
      <c r="KFW140"/>
      <c r="KFY140"/>
      <c r="KGA140"/>
      <c r="KGC140"/>
      <c r="KGE140"/>
      <c r="KGG140"/>
      <c r="KGI140"/>
      <c r="KGK140"/>
      <c r="KGM140"/>
      <c r="KGO140"/>
      <c r="KGQ140"/>
      <c r="KGS140"/>
      <c r="KGU140"/>
      <c r="KGW140"/>
      <c r="KGY140"/>
      <c r="KHA140"/>
      <c r="KHC140"/>
      <c r="KHE140"/>
      <c r="KHG140"/>
      <c r="KHI140"/>
      <c r="KHK140"/>
      <c r="KHM140"/>
      <c r="KHO140"/>
      <c r="KHQ140"/>
      <c r="KHS140"/>
      <c r="KHU140"/>
      <c r="KHW140"/>
      <c r="KHY140"/>
      <c r="KIA140"/>
      <c r="KIC140"/>
      <c r="KIE140"/>
      <c r="KIG140"/>
      <c r="KII140"/>
      <c r="KIK140"/>
      <c r="KIM140"/>
      <c r="KIO140"/>
      <c r="KIQ140"/>
      <c r="KIS140"/>
      <c r="KIU140"/>
      <c r="KIW140"/>
      <c r="KIY140"/>
      <c r="KJA140"/>
      <c r="KJC140"/>
      <c r="KJE140"/>
      <c r="KJG140"/>
      <c r="KJI140"/>
      <c r="KJK140"/>
      <c r="KJM140"/>
      <c r="KJO140"/>
      <c r="KJQ140"/>
      <c r="KJS140"/>
      <c r="KJU140"/>
      <c r="KJW140"/>
      <c r="KJY140"/>
      <c r="KKA140"/>
      <c r="KKC140"/>
      <c r="KKE140"/>
      <c r="KKG140"/>
      <c r="KKI140"/>
      <c r="KKK140"/>
      <c r="KKM140"/>
      <c r="KKO140"/>
      <c r="KKQ140"/>
      <c r="KKS140"/>
      <c r="KKU140"/>
      <c r="KKW140"/>
      <c r="KKY140"/>
      <c r="KLA140"/>
      <c r="KLC140"/>
      <c r="KLE140"/>
      <c r="KLG140"/>
      <c r="KLI140"/>
      <c r="KLK140"/>
      <c r="KLM140"/>
      <c r="KLO140"/>
      <c r="KLQ140"/>
      <c r="KLS140"/>
      <c r="KLU140"/>
      <c r="KLW140"/>
      <c r="KLY140"/>
      <c r="KMA140"/>
      <c r="KMC140"/>
      <c r="KME140"/>
      <c r="KMG140"/>
      <c r="KMI140"/>
      <c r="KMK140"/>
      <c r="KMM140"/>
      <c r="KMO140"/>
      <c r="KMQ140"/>
      <c r="KMS140"/>
      <c r="KMU140"/>
      <c r="KMW140"/>
      <c r="KMY140"/>
      <c r="KNA140"/>
      <c r="KNC140"/>
      <c r="KNE140"/>
      <c r="KNG140"/>
      <c r="KNI140"/>
      <c r="KNK140"/>
      <c r="KNM140"/>
      <c r="KNO140"/>
      <c r="KNQ140"/>
      <c r="KNS140"/>
      <c r="KNU140"/>
      <c r="KNW140"/>
      <c r="KNY140"/>
      <c r="KOA140"/>
      <c r="KOC140"/>
      <c r="KOE140"/>
      <c r="KOG140"/>
      <c r="KOI140"/>
      <c r="KOK140"/>
      <c r="KOM140"/>
      <c r="KOO140"/>
      <c r="KOQ140"/>
      <c r="KOS140"/>
      <c r="KOU140"/>
      <c r="KOW140"/>
      <c r="KOY140"/>
      <c r="KPA140"/>
      <c r="KPC140"/>
      <c r="KPE140"/>
      <c r="KPG140"/>
      <c r="KPI140"/>
      <c r="KPK140"/>
      <c r="KPM140"/>
      <c r="KPO140"/>
      <c r="KPQ140"/>
      <c r="KPS140"/>
      <c r="KPU140"/>
      <c r="KPW140"/>
      <c r="KPY140"/>
      <c r="KQA140"/>
      <c r="KQC140"/>
      <c r="KQE140"/>
      <c r="KQG140"/>
      <c r="KQI140"/>
      <c r="KQK140"/>
      <c r="KQM140"/>
      <c r="KQO140"/>
      <c r="KQQ140"/>
      <c r="KQS140"/>
      <c r="KQU140"/>
      <c r="KQW140"/>
      <c r="KQY140"/>
      <c r="KRA140"/>
      <c r="KRC140"/>
      <c r="KRE140"/>
      <c r="KRG140"/>
      <c r="KRI140"/>
      <c r="KRK140"/>
      <c r="KRM140"/>
      <c r="KRO140"/>
      <c r="KRQ140"/>
      <c r="KRS140"/>
      <c r="KRU140"/>
      <c r="KRW140"/>
      <c r="KRY140"/>
      <c r="KSA140"/>
      <c r="KSC140"/>
      <c r="KSE140"/>
      <c r="KSG140"/>
      <c r="KSI140"/>
      <c r="KSK140"/>
      <c r="KSM140"/>
      <c r="KSO140"/>
      <c r="KSQ140"/>
      <c r="KSS140"/>
      <c r="KSU140"/>
      <c r="KSW140"/>
      <c r="KSY140"/>
      <c r="KTA140"/>
      <c r="KTC140"/>
      <c r="KTE140"/>
      <c r="KTG140"/>
      <c r="KTI140"/>
      <c r="KTK140"/>
      <c r="KTM140"/>
      <c r="KTO140"/>
      <c r="KTQ140"/>
      <c r="KTS140"/>
      <c r="KTU140"/>
      <c r="KTW140"/>
      <c r="KTY140"/>
      <c r="KUA140"/>
      <c r="KUC140"/>
      <c r="KUE140"/>
      <c r="KUG140"/>
      <c r="KUI140"/>
      <c r="KUK140"/>
      <c r="KUM140"/>
      <c r="KUO140"/>
      <c r="KUQ140"/>
      <c r="KUS140"/>
      <c r="KUU140"/>
      <c r="KUW140"/>
      <c r="KUY140"/>
      <c r="KVA140"/>
      <c r="KVC140"/>
      <c r="KVE140"/>
      <c r="KVG140"/>
      <c r="KVI140"/>
      <c r="KVK140"/>
      <c r="KVM140"/>
      <c r="KVO140"/>
      <c r="KVQ140"/>
      <c r="KVS140"/>
      <c r="KVU140"/>
      <c r="KVW140"/>
      <c r="KVY140"/>
      <c r="KWA140"/>
      <c r="KWC140"/>
      <c r="KWE140"/>
      <c r="KWG140"/>
      <c r="KWI140"/>
      <c r="KWK140"/>
      <c r="KWM140"/>
      <c r="KWO140"/>
      <c r="KWQ140"/>
      <c r="KWS140"/>
      <c r="KWU140"/>
      <c r="KWW140"/>
      <c r="KWY140"/>
      <c r="KXA140"/>
      <c r="KXC140"/>
      <c r="KXE140"/>
      <c r="KXG140"/>
      <c r="KXI140"/>
      <c r="KXK140"/>
      <c r="KXM140"/>
      <c r="KXO140"/>
      <c r="KXQ140"/>
      <c r="KXS140"/>
      <c r="KXU140"/>
      <c r="KXW140"/>
      <c r="KXY140"/>
      <c r="KYA140"/>
      <c r="KYC140"/>
      <c r="KYE140"/>
      <c r="KYG140"/>
      <c r="KYI140"/>
      <c r="KYK140"/>
      <c r="KYM140"/>
      <c r="KYO140"/>
      <c r="KYQ140"/>
      <c r="KYS140"/>
      <c r="KYU140"/>
      <c r="KYW140"/>
      <c r="KYY140"/>
      <c r="KZA140"/>
      <c r="KZC140"/>
      <c r="KZE140"/>
      <c r="KZG140"/>
      <c r="KZI140"/>
      <c r="KZK140"/>
      <c r="KZM140"/>
      <c r="KZO140"/>
      <c r="KZQ140"/>
      <c r="KZS140"/>
      <c r="KZU140"/>
      <c r="KZW140"/>
      <c r="KZY140"/>
      <c r="LAA140"/>
      <c r="LAC140"/>
      <c r="LAE140"/>
      <c r="LAG140"/>
      <c r="LAI140"/>
      <c r="LAK140"/>
      <c r="LAM140"/>
      <c r="LAO140"/>
      <c r="LAQ140"/>
      <c r="LAS140"/>
      <c r="LAU140"/>
      <c r="LAW140"/>
      <c r="LAY140"/>
      <c r="LBA140"/>
      <c r="LBC140"/>
      <c r="LBE140"/>
      <c r="LBG140"/>
      <c r="LBI140"/>
      <c r="LBK140"/>
      <c r="LBM140"/>
      <c r="LBO140"/>
      <c r="LBQ140"/>
      <c r="LBS140"/>
      <c r="LBU140"/>
      <c r="LBW140"/>
      <c r="LBY140"/>
      <c r="LCA140"/>
      <c r="LCC140"/>
      <c r="LCE140"/>
      <c r="LCG140"/>
      <c r="LCI140"/>
      <c r="LCK140"/>
      <c r="LCM140"/>
      <c r="LCO140"/>
      <c r="LCQ140"/>
      <c r="LCS140"/>
      <c r="LCU140"/>
      <c r="LCW140"/>
      <c r="LCY140"/>
      <c r="LDA140"/>
      <c r="LDC140"/>
      <c r="LDE140"/>
      <c r="LDG140"/>
      <c r="LDI140"/>
      <c r="LDK140"/>
      <c r="LDM140"/>
      <c r="LDO140"/>
      <c r="LDQ140"/>
      <c r="LDS140"/>
      <c r="LDU140"/>
      <c r="LDW140"/>
      <c r="LDY140"/>
      <c r="LEA140"/>
      <c r="LEC140"/>
      <c r="LEE140"/>
      <c r="LEG140"/>
      <c r="LEI140"/>
      <c r="LEK140"/>
      <c r="LEM140"/>
      <c r="LEO140"/>
      <c r="LEQ140"/>
      <c r="LES140"/>
      <c r="LEU140"/>
      <c r="LEW140"/>
      <c r="LEY140"/>
      <c r="LFA140"/>
      <c r="LFC140"/>
      <c r="LFE140"/>
      <c r="LFG140"/>
      <c r="LFI140"/>
      <c r="LFK140"/>
      <c r="LFM140"/>
      <c r="LFO140"/>
      <c r="LFQ140"/>
      <c r="LFS140"/>
      <c r="LFU140"/>
      <c r="LFW140"/>
      <c r="LFY140"/>
      <c r="LGA140"/>
      <c r="LGC140"/>
      <c r="LGE140"/>
      <c r="LGG140"/>
      <c r="LGI140"/>
      <c r="LGK140"/>
      <c r="LGM140"/>
      <c r="LGO140"/>
      <c r="LGQ140"/>
      <c r="LGS140"/>
      <c r="LGU140"/>
      <c r="LGW140"/>
      <c r="LGY140"/>
      <c r="LHA140"/>
      <c r="LHC140"/>
      <c r="LHE140"/>
      <c r="LHG140"/>
      <c r="LHI140"/>
      <c r="LHK140"/>
      <c r="LHM140"/>
      <c r="LHO140"/>
      <c r="LHQ140"/>
      <c r="LHS140"/>
      <c r="LHU140"/>
      <c r="LHW140"/>
      <c r="LHY140"/>
      <c r="LIA140"/>
      <c r="LIC140"/>
      <c r="LIE140"/>
      <c r="LIG140"/>
      <c r="LII140"/>
      <c r="LIK140"/>
      <c r="LIM140"/>
      <c r="LIO140"/>
      <c r="LIQ140"/>
      <c r="LIS140"/>
      <c r="LIU140"/>
      <c r="LIW140"/>
      <c r="LIY140"/>
      <c r="LJA140"/>
      <c r="LJC140"/>
      <c r="LJE140"/>
      <c r="LJG140"/>
      <c r="LJI140"/>
      <c r="LJK140"/>
      <c r="LJM140"/>
      <c r="LJO140"/>
      <c r="LJQ140"/>
      <c r="LJS140"/>
      <c r="LJU140"/>
      <c r="LJW140"/>
      <c r="LJY140"/>
      <c r="LKA140"/>
      <c r="LKC140"/>
      <c r="LKE140"/>
      <c r="LKG140"/>
      <c r="LKI140"/>
      <c r="LKK140"/>
      <c r="LKM140"/>
      <c r="LKO140"/>
      <c r="LKQ140"/>
      <c r="LKS140"/>
      <c r="LKU140"/>
      <c r="LKW140"/>
      <c r="LKY140"/>
      <c r="LLA140"/>
      <c r="LLC140"/>
      <c r="LLE140"/>
      <c r="LLG140"/>
      <c r="LLI140"/>
      <c r="LLK140"/>
      <c r="LLM140"/>
      <c r="LLO140"/>
      <c r="LLQ140"/>
      <c r="LLS140"/>
      <c r="LLU140"/>
      <c r="LLW140"/>
      <c r="LLY140"/>
      <c r="LMA140"/>
      <c r="LMC140"/>
      <c r="LME140"/>
      <c r="LMG140"/>
      <c r="LMI140"/>
      <c r="LMK140"/>
      <c r="LMM140"/>
      <c r="LMO140"/>
      <c r="LMQ140"/>
      <c r="LMS140"/>
      <c r="LMU140"/>
      <c r="LMW140"/>
      <c r="LMY140"/>
      <c r="LNA140"/>
      <c r="LNC140"/>
      <c r="LNE140"/>
      <c r="LNG140"/>
      <c r="LNI140"/>
      <c r="LNK140"/>
      <c r="LNM140"/>
      <c r="LNO140"/>
      <c r="LNQ140"/>
      <c r="LNS140"/>
      <c r="LNU140"/>
      <c r="LNW140"/>
      <c r="LNY140"/>
      <c r="LOA140"/>
      <c r="LOC140"/>
      <c r="LOE140"/>
      <c r="LOG140"/>
      <c r="LOI140"/>
      <c r="LOK140"/>
      <c r="LOM140"/>
      <c r="LOO140"/>
      <c r="LOQ140"/>
      <c r="LOS140"/>
      <c r="LOU140"/>
      <c r="LOW140"/>
      <c r="LOY140"/>
      <c r="LPA140"/>
      <c r="LPC140"/>
      <c r="LPE140"/>
      <c r="LPG140"/>
      <c r="LPI140"/>
      <c r="LPK140"/>
      <c r="LPM140"/>
      <c r="LPO140"/>
      <c r="LPQ140"/>
      <c r="LPS140"/>
      <c r="LPU140"/>
      <c r="LPW140"/>
      <c r="LPY140"/>
      <c r="LQA140"/>
      <c r="LQC140"/>
      <c r="LQE140"/>
      <c r="LQG140"/>
      <c r="LQI140"/>
      <c r="LQK140"/>
      <c r="LQM140"/>
      <c r="LQO140"/>
      <c r="LQQ140"/>
      <c r="LQS140"/>
      <c r="LQU140"/>
      <c r="LQW140"/>
      <c r="LQY140"/>
      <c r="LRA140"/>
      <c r="LRC140"/>
      <c r="LRE140"/>
      <c r="LRG140"/>
      <c r="LRI140"/>
      <c r="LRK140"/>
      <c r="LRM140"/>
      <c r="LRO140"/>
      <c r="LRQ140"/>
      <c r="LRS140"/>
      <c r="LRU140"/>
      <c r="LRW140"/>
      <c r="LRY140"/>
      <c r="LSA140"/>
      <c r="LSC140"/>
      <c r="LSE140"/>
      <c r="LSG140"/>
      <c r="LSI140"/>
      <c r="LSK140"/>
      <c r="LSM140"/>
      <c r="LSO140"/>
      <c r="LSQ140"/>
      <c r="LSS140"/>
      <c r="LSU140"/>
      <c r="LSW140"/>
      <c r="LSY140"/>
      <c r="LTA140"/>
      <c r="LTC140"/>
      <c r="LTE140"/>
      <c r="LTG140"/>
      <c r="LTI140"/>
      <c r="LTK140"/>
      <c r="LTM140"/>
      <c r="LTO140"/>
      <c r="LTQ140"/>
      <c r="LTS140"/>
      <c r="LTU140"/>
      <c r="LTW140"/>
      <c r="LTY140"/>
      <c r="LUA140"/>
      <c r="LUC140"/>
      <c r="LUE140"/>
      <c r="LUG140"/>
      <c r="LUI140"/>
      <c r="LUK140"/>
      <c r="LUM140"/>
      <c r="LUO140"/>
      <c r="LUQ140"/>
      <c r="LUS140"/>
      <c r="LUU140"/>
      <c r="LUW140"/>
      <c r="LUY140"/>
      <c r="LVA140"/>
      <c r="LVC140"/>
      <c r="LVE140"/>
      <c r="LVG140"/>
      <c r="LVI140"/>
      <c r="LVK140"/>
      <c r="LVM140"/>
      <c r="LVO140"/>
      <c r="LVQ140"/>
      <c r="LVS140"/>
      <c r="LVU140"/>
      <c r="LVW140"/>
      <c r="LVY140"/>
      <c r="LWA140"/>
      <c r="LWC140"/>
      <c r="LWE140"/>
      <c r="LWG140"/>
      <c r="LWI140"/>
      <c r="LWK140"/>
      <c r="LWM140"/>
      <c r="LWO140"/>
      <c r="LWQ140"/>
      <c r="LWS140"/>
      <c r="LWU140"/>
      <c r="LWW140"/>
      <c r="LWY140"/>
      <c r="LXA140"/>
      <c r="LXC140"/>
      <c r="LXE140"/>
      <c r="LXG140"/>
      <c r="LXI140"/>
      <c r="LXK140"/>
      <c r="LXM140"/>
      <c r="LXO140"/>
      <c r="LXQ140"/>
      <c r="LXS140"/>
      <c r="LXU140"/>
      <c r="LXW140"/>
      <c r="LXY140"/>
      <c r="LYA140"/>
      <c r="LYC140"/>
      <c r="LYE140"/>
      <c r="LYG140"/>
      <c r="LYI140"/>
      <c r="LYK140"/>
      <c r="LYM140"/>
      <c r="LYO140"/>
      <c r="LYQ140"/>
      <c r="LYS140"/>
      <c r="LYU140"/>
      <c r="LYW140"/>
      <c r="LYY140"/>
      <c r="LZA140"/>
      <c r="LZC140"/>
      <c r="LZE140"/>
      <c r="LZG140"/>
      <c r="LZI140"/>
      <c r="LZK140"/>
      <c r="LZM140"/>
      <c r="LZO140"/>
      <c r="LZQ140"/>
      <c r="LZS140"/>
      <c r="LZU140"/>
      <c r="LZW140"/>
      <c r="LZY140"/>
      <c r="MAA140"/>
      <c r="MAC140"/>
      <c r="MAE140"/>
      <c r="MAG140"/>
      <c r="MAI140"/>
      <c r="MAK140"/>
      <c r="MAM140"/>
      <c r="MAO140"/>
      <c r="MAQ140"/>
      <c r="MAS140"/>
      <c r="MAU140"/>
      <c r="MAW140"/>
      <c r="MAY140"/>
      <c r="MBA140"/>
      <c r="MBC140"/>
      <c r="MBE140"/>
      <c r="MBG140"/>
      <c r="MBI140"/>
      <c r="MBK140"/>
      <c r="MBM140"/>
      <c r="MBO140"/>
      <c r="MBQ140"/>
      <c r="MBS140"/>
      <c r="MBU140"/>
      <c r="MBW140"/>
      <c r="MBY140"/>
      <c r="MCA140"/>
      <c r="MCC140"/>
      <c r="MCE140"/>
      <c r="MCG140"/>
      <c r="MCI140"/>
      <c r="MCK140"/>
      <c r="MCM140"/>
      <c r="MCO140"/>
      <c r="MCQ140"/>
      <c r="MCS140"/>
      <c r="MCU140"/>
      <c r="MCW140"/>
      <c r="MCY140"/>
      <c r="MDA140"/>
      <c r="MDC140"/>
      <c r="MDE140"/>
      <c r="MDG140"/>
      <c r="MDI140"/>
      <c r="MDK140"/>
      <c r="MDM140"/>
      <c r="MDO140"/>
      <c r="MDQ140"/>
      <c r="MDS140"/>
      <c r="MDU140"/>
      <c r="MDW140"/>
      <c r="MDY140"/>
      <c r="MEA140"/>
      <c r="MEC140"/>
      <c r="MEE140"/>
      <c r="MEG140"/>
      <c r="MEI140"/>
      <c r="MEK140"/>
      <c r="MEM140"/>
      <c r="MEO140"/>
      <c r="MEQ140"/>
      <c r="MES140"/>
      <c r="MEU140"/>
      <c r="MEW140"/>
      <c r="MEY140"/>
      <c r="MFA140"/>
      <c r="MFC140"/>
      <c r="MFE140"/>
      <c r="MFG140"/>
      <c r="MFI140"/>
      <c r="MFK140"/>
      <c r="MFM140"/>
      <c r="MFO140"/>
      <c r="MFQ140"/>
      <c r="MFS140"/>
      <c r="MFU140"/>
      <c r="MFW140"/>
      <c r="MFY140"/>
      <c r="MGA140"/>
      <c r="MGC140"/>
      <c r="MGE140"/>
      <c r="MGG140"/>
      <c r="MGI140"/>
      <c r="MGK140"/>
      <c r="MGM140"/>
      <c r="MGO140"/>
      <c r="MGQ140"/>
      <c r="MGS140"/>
      <c r="MGU140"/>
      <c r="MGW140"/>
      <c r="MGY140"/>
      <c r="MHA140"/>
      <c r="MHC140"/>
      <c r="MHE140"/>
      <c r="MHG140"/>
      <c r="MHI140"/>
      <c r="MHK140"/>
      <c r="MHM140"/>
      <c r="MHO140"/>
      <c r="MHQ140"/>
      <c r="MHS140"/>
      <c r="MHU140"/>
      <c r="MHW140"/>
      <c r="MHY140"/>
      <c r="MIA140"/>
      <c r="MIC140"/>
      <c r="MIE140"/>
      <c r="MIG140"/>
      <c r="MII140"/>
      <c r="MIK140"/>
      <c r="MIM140"/>
      <c r="MIO140"/>
      <c r="MIQ140"/>
      <c r="MIS140"/>
      <c r="MIU140"/>
      <c r="MIW140"/>
      <c r="MIY140"/>
      <c r="MJA140"/>
      <c r="MJC140"/>
      <c r="MJE140"/>
      <c r="MJG140"/>
      <c r="MJI140"/>
      <c r="MJK140"/>
      <c r="MJM140"/>
      <c r="MJO140"/>
      <c r="MJQ140"/>
      <c r="MJS140"/>
      <c r="MJU140"/>
      <c r="MJW140"/>
      <c r="MJY140"/>
      <c r="MKA140"/>
      <c r="MKC140"/>
      <c r="MKE140"/>
      <c r="MKG140"/>
      <c r="MKI140"/>
      <c r="MKK140"/>
      <c r="MKM140"/>
      <c r="MKO140"/>
      <c r="MKQ140"/>
      <c r="MKS140"/>
      <c r="MKU140"/>
      <c r="MKW140"/>
      <c r="MKY140"/>
      <c r="MLA140"/>
      <c r="MLC140"/>
      <c r="MLE140"/>
      <c r="MLG140"/>
      <c r="MLI140"/>
      <c r="MLK140"/>
      <c r="MLM140"/>
      <c r="MLO140"/>
      <c r="MLQ140"/>
      <c r="MLS140"/>
      <c r="MLU140"/>
      <c r="MLW140"/>
      <c r="MLY140"/>
      <c r="MMA140"/>
      <c r="MMC140"/>
      <c r="MME140"/>
      <c r="MMG140"/>
      <c r="MMI140"/>
      <c r="MMK140"/>
      <c r="MMM140"/>
      <c r="MMO140"/>
      <c r="MMQ140"/>
      <c r="MMS140"/>
      <c r="MMU140"/>
      <c r="MMW140"/>
      <c r="MMY140"/>
      <c r="MNA140"/>
      <c r="MNC140"/>
      <c r="MNE140"/>
      <c r="MNG140"/>
      <c r="MNI140"/>
      <c r="MNK140"/>
      <c r="MNM140"/>
      <c r="MNO140"/>
      <c r="MNQ140"/>
      <c r="MNS140"/>
      <c r="MNU140"/>
      <c r="MNW140"/>
      <c r="MNY140"/>
      <c r="MOA140"/>
      <c r="MOC140"/>
      <c r="MOE140"/>
      <c r="MOG140"/>
      <c r="MOI140"/>
      <c r="MOK140"/>
      <c r="MOM140"/>
      <c r="MOO140"/>
      <c r="MOQ140"/>
      <c r="MOS140"/>
      <c r="MOU140"/>
      <c r="MOW140"/>
      <c r="MOY140"/>
      <c r="MPA140"/>
      <c r="MPC140"/>
      <c r="MPE140"/>
      <c r="MPG140"/>
      <c r="MPI140"/>
      <c r="MPK140"/>
      <c r="MPM140"/>
      <c r="MPO140"/>
      <c r="MPQ140"/>
      <c r="MPS140"/>
      <c r="MPU140"/>
      <c r="MPW140"/>
      <c r="MPY140"/>
      <c r="MQA140"/>
      <c r="MQC140"/>
      <c r="MQE140"/>
      <c r="MQG140"/>
      <c r="MQI140"/>
      <c r="MQK140"/>
      <c r="MQM140"/>
      <c r="MQO140"/>
      <c r="MQQ140"/>
      <c r="MQS140"/>
      <c r="MQU140"/>
      <c r="MQW140"/>
      <c r="MQY140"/>
      <c r="MRA140"/>
      <c r="MRC140"/>
      <c r="MRE140"/>
      <c r="MRG140"/>
      <c r="MRI140"/>
      <c r="MRK140"/>
      <c r="MRM140"/>
      <c r="MRO140"/>
      <c r="MRQ140"/>
      <c r="MRS140"/>
      <c r="MRU140"/>
      <c r="MRW140"/>
      <c r="MRY140"/>
      <c r="MSA140"/>
      <c r="MSC140"/>
      <c r="MSE140"/>
      <c r="MSG140"/>
      <c r="MSI140"/>
      <c r="MSK140"/>
      <c r="MSM140"/>
      <c r="MSO140"/>
      <c r="MSQ140"/>
      <c r="MSS140"/>
      <c r="MSU140"/>
      <c r="MSW140"/>
      <c r="MSY140"/>
      <c r="MTA140"/>
      <c r="MTC140"/>
      <c r="MTE140"/>
      <c r="MTG140"/>
      <c r="MTI140"/>
      <c r="MTK140"/>
      <c r="MTM140"/>
      <c r="MTO140"/>
      <c r="MTQ140"/>
      <c r="MTS140"/>
      <c r="MTU140"/>
      <c r="MTW140"/>
      <c r="MTY140"/>
      <c r="MUA140"/>
      <c r="MUC140"/>
      <c r="MUE140"/>
      <c r="MUG140"/>
      <c r="MUI140"/>
      <c r="MUK140"/>
      <c r="MUM140"/>
      <c r="MUO140"/>
      <c r="MUQ140"/>
      <c r="MUS140"/>
      <c r="MUU140"/>
      <c r="MUW140"/>
      <c r="MUY140"/>
      <c r="MVA140"/>
      <c r="MVC140"/>
      <c r="MVE140"/>
      <c r="MVG140"/>
      <c r="MVI140"/>
      <c r="MVK140"/>
      <c r="MVM140"/>
      <c r="MVO140"/>
      <c r="MVQ140"/>
      <c r="MVS140"/>
      <c r="MVU140"/>
      <c r="MVW140"/>
      <c r="MVY140"/>
      <c r="MWA140"/>
      <c r="MWC140"/>
      <c r="MWE140"/>
      <c r="MWG140"/>
      <c r="MWI140"/>
      <c r="MWK140"/>
      <c r="MWM140"/>
      <c r="MWO140"/>
      <c r="MWQ140"/>
      <c r="MWS140"/>
      <c r="MWU140"/>
      <c r="MWW140"/>
      <c r="MWY140"/>
      <c r="MXA140"/>
      <c r="MXC140"/>
      <c r="MXE140"/>
      <c r="MXG140"/>
      <c r="MXI140"/>
      <c r="MXK140"/>
      <c r="MXM140"/>
      <c r="MXO140"/>
      <c r="MXQ140"/>
      <c r="MXS140"/>
      <c r="MXU140"/>
      <c r="MXW140"/>
      <c r="MXY140"/>
      <c r="MYA140"/>
      <c r="MYC140"/>
      <c r="MYE140"/>
      <c r="MYG140"/>
      <c r="MYI140"/>
      <c r="MYK140"/>
      <c r="MYM140"/>
      <c r="MYO140"/>
      <c r="MYQ140"/>
      <c r="MYS140"/>
      <c r="MYU140"/>
      <c r="MYW140"/>
      <c r="MYY140"/>
      <c r="MZA140"/>
      <c r="MZC140"/>
      <c r="MZE140"/>
      <c r="MZG140"/>
      <c r="MZI140"/>
      <c r="MZK140"/>
      <c r="MZM140"/>
      <c r="MZO140"/>
      <c r="MZQ140"/>
      <c r="MZS140"/>
      <c r="MZU140"/>
      <c r="MZW140"/>
      <c r="MZY140"/>
      <c r="NAA140"/>
      <c r="NAC140"/>
      <c r="NAE140"/>
      <c r="NAG140"/>
      <c r="NAI140"/>
      <c r="NAK140"/>
      <c r="NAM140"/>
      <c r="NAO140"/>
      <c r="NAQ140"/>
      <c r="NAS140"/>
      <c r="NAU140"/>
      <c r="NAW140"/>
      <c r="NAY140"/>
      <c r="NBA140"/>
      <c r="NBC140"/>
      <c r="NBE140"/>
      <c r="NBG140"/>
      <c r="NBI140"/>
      <c r="NBK140"/>
      <c r="NBM140"/>
      <c r="NBO140"/>
      <c r="NBQ140"/>
      <c r="NBS140"/>
      <c r="NBU140"/>
      <c r="NBW140"/>
      <c r="NBY140"/>
      <c r="NCA140"/>
      <c r="NCC140"/>
      <c r="NCE140"/>
      <c r="NCG140"/>
      <c r="NCI140"/>
      <c r="NCK140"/>
      <c r="NCM140"/>
      <c r="NCO140"/>
      <c r="NCQ140"/>
      <c r="NCS140"/>
      <c r="NCU140"/>
      <c r="NCW140"/>
      <c r="NCY140"/>
      <c r="NDA140"/>
      <c r="NDC140"/>
      <c r="NDE140"/>
      <c r="NDG140"/>
      <c r="NDI140"/>
      <c r="NDK140"/>
      <c r="NDM140"/>
      <c r="NDO140"/>
      <c r="NDQ140"/>
      <c r="NDS140"/>
      <c r="NDU140"/>
      <c r="NDW140"/>
      <c r="NDY140"/>
      <c r="NEA140"/>
      <c r="NEC140"/>
      <c r="NEE140"/>
      <c r="NEG140"/>
      <c r="NEI140"/>
      <c r="NEK140"/>
      <c r="NEM140"/>
      <c r="NEO140"/>
      <c r="NEQ140"/>
      <c r="NES140"/>
      <c r="NEU140"/>
      <c r="NEW140"/>
      <c r="NEY140"/>
      <c r="NFA140"/>
      <c r="NFC140"/>
      <c r="NFE140"/>
      <c r="NFG140"/>
      <c r="NFI140"/>
      <c r="NFK140"/>
      <c r="NFM140"/>
      <c r="NFO140"/>
      <c r="NFQ140"/>
      <c r="NFS140"/>
      <c r="NFU140"/>
      <c r="NFW140"/>
      <c r="NFY140"/>
      <c r="NGA140"/>
      <c r="NGC140"/>
      <c r="NGE140"/>
      <c r="NGG140"/>
      <c r="NGI140"/>
      <c r="NGK140"/>
      <c r="NGM140"/>
      <c r="NGO140"/>
      <c r="NGQ140"/>
      <c r="NGS140"/>
      <c r="NGU140"/>
      <c r="NGW140"/>
      <c r="NGY140"/>
      <c r="NHA140"/>
      <c r="NHC140"/>
      <c r="NHE140"/>
      <c r="NHG140"/>
      <c r="NHI140"/>
      <c r="NHK140"/>
      <c r="NHM140"/>
      <c r="NHO140"/>
      <c r="NHQ140"/>
      <c r="NHS140"/>
      <c r="NHU140"/>
      <c r="NHW140"/>
      <c r="NHY140"/>
      <c r="NIA140"/>
      <c r="NIC140"/>
      <c r="NIE140"/>
      <c r="NIG140"/>
      <c r="NII140"/>
      <c r="NIK140"/>
      <c r="NIM140"/>
      <c r="NIO140"/>
      <c r="NIQ140"/>
      <c r="NIS140"/>
      <c r="NIU140"/>
      <c r="NIW140"/>
      <c r="NIY140"/>
      <c r="NJA140"/>
      <c r="NJC140"/>
      <c r="NJE140"/>
      <c r="NJG140"/>
      <c r="NJI140"/>
      <c r="NJK140"/>
      <c r="NJM140"/>
      <c r="NJO140"/>
      <c r="NJQ140"/>
      <c r="NJS140"/>
      <c r="NJU140"/>
      <c r="NJW140"/>
      <c r="NJY140"/>
      <c r="NKA140"/>
      <c r="NKC140"/>
      <c r="NKE140"/>
      <c r="NKG140"/>
      <c r="NKI140"/>
      <c r="NKK140"/>
      <c r="NKM140"/>
      <c r="NKO140"/>
      <c r="NKQ140"/>
      <c r="NKS140"/>
      <c r="NKU140"/>
      <c r="NKW140"/>
      <c r="NKY140"/>
      <c r="NLA140"/>
      <c r="NLC140"/>
      <c r="NLE140"/>
      <c r="NLG140"/>
      <c r="NLI140"/>
      <c r="NLK140"/>
      <c r="NLM140"/>
      <c r="NLO140"/>
      <c r="NLQ140"/>
      <c r="NLS140"/>
      <c r="NLU140"/>
      <c r="NLW140"/>
      <c r="NLY140"/>
      <c r="NMA140"/>
      <c r="NMC140"/>
      <c r="NME140"/>
      <c r="NMG140"/>
      <c r="NMI140"/>
      <c r="NMK140"/>
      <c r="NMM140"/>
      <c r="NMO140"/>
      <c r="NMQ140"/>
      <c r="NMS140"/>
      <c r="NMU140"/>
      <c r="NMW140"/>
      <c r="NMY140"/>
      <c r="NNA140"/>
      <c r="NNC140"/>
      <c r="NNE140"/>
      <c r="NNG140"/>
      <c r="NNI140"/>
      <c r="NNK140"/>
      <c r="NNM140"/>
      <c r="NNO140"/>
      <c r="NNQ140"/>
      <c r="NNS140"/>
      <c r="NNU140"/>
      <c r="NNW140"/>
      <c r="NNY140"/>
      <c r="NOA140"/>
      <c r="NOC140"/>
      <c r="NOE140"/>
      <c r="NOG140"/>
      <c r="NOI140"/>
      <c r="NOK140"/>
      <c r="NOM140"/>
      <c r="NOO140"/>
      <c r="NOQ140"/>
      <c r="NOS140"/>
      <c r="NOU140"/>
      <c r="NOW140"/>
      <c r="NOY140"/>
      <c r="NPA140"/>
      <c r="NPC140"/>
      <c r="NPE140"/>
      <c r="NPG140"/>
      <c r="NPI140"/>
      <c r="NPK140"/>
      <c r="NPM140"/>
      <c r="NPO140"/>
      <c r="NPQ140"/>
      <c r="NPS140"/>
      <c r="NPU140"/>
      <c r="NPW140"/>
      <c r="NPY140"/>
      <c r="NQA140"/>
      <c r="NQC140"/>
      <c r="NQE140"/>
      <c r="NQG140"/>
      <c r="NQI140"/>
      <c r="NQK140"/>
      <c r="NQM140"/>
      <c r="NQO140"/>
      <c r="NQQ140"/>
      <c r="NQS140"/>
      <c r="NQU140"/>
      <c r="NQW140"/>
      <c r="NQY140"/>
      <c r="NRA140"/>
      <c r="NRC140"/>
      <c r="NRE140"/>
      <c r="NRG140"/>
      <c r="NRI140"/>
      <c r="NRK140"/>
      <c r="NRM140"/>
      <c r="NRO140"/>
      <c r="NRQ140"/>
      <c r="NRS140"/>
      <c r="NRU140"/>
      <c r="NRW140"/>
      <c r="NRY140"/>
      <c r="NSA140"/>
      <c r="NSC140"/>
      <c r="NSE140"/>
      <c r="NSG140"/>
      <c r="NSI140"/>
      <c r="NSK140"/>
      <c r="NSM140"/>
      <c r="NSO140"/>
      <c r="NSQ140"/>
      <c r="NSS140"/>
      <c r="NSU140"/>
      <c r="NSW140"/>
      <c r="NSY140"/>
      <c r="NTA140"/>
      <c r="NTC140"/>
      <c r="NTE140"/>
      <c r="NTG140"/>
      <c r="NTI140"/>
      <c r="NTK140"/>
      <c r="NTM140"/>
      <c r="NTO140"/>
      <c r="NTQ140"/>
      <c r="NTS140"/>
      <c r="NTU140"/>
      <c r="NTW140"/>
      <c r="NTY140"/>
      <c r="NUA140"/>
      <c r="NUC140"/>
      <c r="NUE140"/>
      <c r="NUG140"/>
      <c r="NUI140"/>
      <c r="NUK140"/>
      <c r="NUM140"/>
      <c r="NUO140"/>
      <c r="NUQ140"/>
      <c r="NUS140"/>
      <c r="NUU140"/>
      <c r="NUW140"/>
      <c r="NUY140"/>
      <c r="NVA140"/>
      <c r="NVC140"/>
      <c r="NVE140"/>
      <c r="NVG140"/>
      <c r="NVI140"/>
      <c r="NVK140"/>
      <c r="NVM140"/>
      <c r="NVO140"/>
      <c r="NVQ140"/>
      <c r="NVS140"/>
      <c r="NVU140"/>
      <c r="NVW140"/>
      <c r="NVY140"/>
      <c r="NWA140"/>
      <c r="NWC140"/>
      <c r="NWE140"/>
      <c r="NWG140"/>
      <c r="NWI140"/>
      <c r="NWK140"/>
      <c r="NWM140"/>
      <c r="NWO140"/>
      <c r="NWQ140"/>
      <c r="NWS140"/>
      <c r="NWU140"/>
      <c r="NWW140"/>
      <c r="NWY140"/>
      <c r="NXA140"/>
      <c r="NXC140"/>
      <c r="NXE140"/>
      <c r="NXG140"/>
      <c r="NXI140"/>
      <c r="NXK140"/>
      <c r="NXM140"/>
      <c r="NXO140"/>
      <c r="NXQ140"/>
      <c r="NXS140"/>
      <c r="NXU140"/>
      <c r="NXW140"/>
      <c r="NXY140"/>
      <c r="NYA140"/>
      <c r="NYC140"/>
      <c r="NYE140"/>
      <c r="NYG140"/>
      <c r="NYI140"/>
      <c r="NYK140"/>
      <c r="NYM140"/>
      <c r="NYO140"/>
      <c r="NYQ140"/>
      <c r="NYS140"/>
      <c r="NYU140"/>
      <c r="NYW140"/>
      <c r="NYY140"/>
      <c r="NZA140"/>
      <c r="NZC140"/>
      <c r="NZE140"/>
      <c r="NZG140"/>
      <c r="NZI140"/>
      <c r="NZK140"/>
      <c r="NZM140"/>
      <c r="NZO140"/>
      <c r="NZQ140"/>
      <c r="NZS140"/>
      <c r="NZU140"/>
      <c r="NZW140"/>
      <c r="NZY140"/>
      <c r="OAA140"/>
      <c r="OAC140"/>
      <c r="OAE140"/>
      <c r="OAG140"/>
      <c r="OAI140"/>
      <c r="OAK140"/>
      <c r="OAM140"/>
      <c r="OAO140"/>
      <c r="OAQ140"/>
      <c r="OAS140"/>
      <c r="OAU140"/>
      <c r="OAW140"/>
      <c r="OAY140"/>
      <c r="OBA140"/>
      <c r="OBC140"/>
      <c r="OBE140"/>
      <c r="OBG140"/>
      <c r="OBI140"/>
      <c r="OBK140"/>
      <c r="OBM140"/>
      <c r="OBO140"/>
      <c r="OBQ140"/>
      <c r="OBS140"/>
      <c r="OBU140"/>
      <c r="OBW140"/>
      <c r="OBY140"/>
      <c r="OCA140"/>
      <c r="OCC140"/>
      <c r="OCE140"/>
      <c r="OCG140"/>
      <c r="OCI140"/>
      <c r="OCK140"/>
      <c r="OCM140"/>
      <c r="OCO140"/>
      <c r="OCQ140"/>
      <c r="OCS140"/>
      <c r="OCU140"/>
      <c r="OCW140"/>
      <c r="OCY140"/>
      <c r="ODA140"/>
      <c r="ODC140"/>
      <c r="ODE140"/>
      <c r="ODG140"/>
      <c r="ODI140"/>
      <c r="ODK140"/>
      <c r="ODM140"/>
      <c r="ODO140"/>
      <c r="ODQ140"/>
      <c r="ODS140"/>
      <c r="ODU140"/>
      <c r="ODW140"/>
      <c r="ODY140"/>
      <c r="OEA140"/>
      <c r="OEC140"/>
      <c r="OEE140"/>
      <c r="OEG140"/>
      <c r="OEI140"/>
      <c r="OEK140"/>
      <c r="OEM140"/>
      <c r="OEO140"/>
      <c r="OEQ140"/>
      <c r="OES140"/>
      <c r="OEU140"/>
      <c r="OEW140"/>
      <c r="OEY140"/>
      <c r="OFA140"/>
      <c r="OFC140"/>
      <c r="OFE140"/>
      <c r="OFG140"/>
      <c r="OFI140"/>
      <c r="OFK140"/>
      <c r="OFM140"/>
      <c r="OFO140"/>
      <c r="OFQ140"/>
      <c r="OFS140"/>
      <c r="OFU140"/>
      <c r="OFW140"/>
      <c r="OFY140"/>
      <c r="OGA140"/>
      <c r="OGC140"/>
      <c r="OGE140"/>
      <c r="OGG140"/>
      <c r="OGI140"/>
      <c r="OGK140"/>
      <c r="OGM140"/>
      <c r="OGO140"/>
      <c r="OGQ140"/>
      <c r="OGS140"/>
      <c r="OGU140"/>
      <c r="OGW140"/>
      <c r="OGY140"/>
      <c r="OHA140"/>
      <c r="OHC140"/>
      <c r="OHE140"/>
      <c r="OHG140"/>
      <c r="OHI140"/>
      <c r="OHK140"/>
      <c r="OHM140"/>
      <c r="OHO140"/>
      <c r="OHQ140"/>
      <c r="OHS140"/>
      <c r="OHU140"/>
      <c r="OHW140"/>
      <c r="OHY140"/>
      <c r="OIA140"/>
      <c r="OIC140"/>
      <c r="OIE140"/>
      <c r="OIG140"/>
      <c r="OII140"/>
      <c r="OIK140"/>
      <c r="OIM140"/>
      <c r="OIO140"/>
      <c r="OIQ140"/>
      <c r="OIS140"/>
      <c r="OIU140"/>
      <c r="OIW140"/>
      <c r="OIY140"/>
      <c r="OJA140"/>
      <c r="OJC140"/>
      <c r="OJE140"/>
      <c r="OJG140"/>
      <c r="OJI140"/>
      <c r="OJK140"/>
      <c r="OJM140"/>
      <c r="OJO140"/>
      <c r="OJQ140"/>
      <c r="OJS140"/>
      <c r="OJU140"/>
      <c r="OJW140"/>
      <c r="OJY140"/>
      <c r="OKA140"/>
      <c r="OKC140"/>
      <c r="OKE140"/>
      <c r="OKG140"/>
      <c r="OKI140"/>
      <c r="OKK140"/>
      <c r="OKM140"/>
      <c r="OKO140"/>
      <c r="OKQ140"/>
      <c r="OKS140"/>
      <c r="OKU140"/>
      <c r="OKW140"/>
      <c r="OKY140"/>
      <c r="OLA140"/>
      <c r="OLC140"/>
      <c r="OLE140"/>
      <c r="OLG140"/>
      <c r="OLI140"/>
      <c r="OLK140"/>
      <c r="OLM140"/>
      <c r="OLO140"/>
      <c r="OLQ140"/>
      <c r="OLS140"/>
      <c r="OLU140"/>
      <c r="OLW140"/>
      <c r="OLY140"/>
      <c r="OMA140"/>
      <c r="OMC140"/>
      <c r="OME140"/>
      <c r="OMG140"/>
      <c r="OMI140"/>
      <c r="OMK140"/>
      <c r="OMM140"/>
      <c r="OMO140"/>
      <c r="OMQ140"/>
      <c r="OMS140"/>
      <c r="OMU140"/>
      <c r="OMW140"/>
      <c r="OMY140"/>
      <c r="ONA140"/>
      <c r="ONC140"/>
      <c r="ONE140"/>
      <c r="ONG140"/>
      <c r="ONI140"/>
      <c r="ONK140"/>
      <c r="ONM140"/>
      <c r="ONO140"/>
      <c r="ONQ140"/>
      <c r="ONS140"/>
      <c r="ONU140"/>
      <c r="ONW140"/>
      <c r="ONY140"/>
      <c r="OOA140"/>
      <c r="OOC140"/>
      <c r="OOE140"/>
      <c r="OOG140"/>
      <c r="OOI140"/>
      <c r="OOK140"/>
      <c r="OOM140"/>
      <c r="OOO140"/>
      <c r="OOQ140"/>
      <c r="OOS140"/>
      <c r="OOU140"/>
      <c r="OOW140"/>
      <c r="OOY140"/>
      <c r="OPA140"/>
      <c r="OPC140"/>
      <c r="OPE140"/>
      <c r="OPG140"/>
      <c r="OPI140"/>
      <c r="OPK140"/>
      <c r="OPM140"/>
      <c r="OPO140"/>
      <c r="OPQ140"/>
      <c r="OPS140"/>
      <c r="OPU140"/>
      <c r="OPW140"/>
      <c r="OPY140"/>
      <c r="OQA140"/>
      <c r="OQC140"/>
      <c r="OQE140"/>
      <c r="OQG140"/>
      <c r="OQI140"/>
      <c r="OQK140"/>
      <c r="OQM140"/>
      <c r="OQO140"/>
      <c r="OQQ140"/>
      <c r="OQS140"/>
      <c r="OQU140"/>
      <c r="OQW140"/>
      <c r="OQY140"/>
      <c r="ORA140"/>
      <c r="ORC140"/>
      <c r="ORE140"/>
      <c r="ORG140"/>
      <c r="ORI140"/>
      <c r="ORK140"/>
      <c r="ORM140"/>
      <c r="ORO140"/>
      <c r="ORQ140"/>
      <c r="ORS140"/>
      <c r="ORU140"/>
      <c r="ORW140"/>
      <c r="ORY140"/>
      <c r="OSA140"/>
      <c r="OSC140"/>
      <c r="OSE140"/>
      <c r="OSG140"/>
      <c r="OSI140"/>
      <c r="OSK140"/>
      <c r="OSM140"/>
      <c r="OSO140"/>
      <c r="OSQ140"/>
      <c r="OSS140"/>
      <c r="OSU140"/>
      <c r="OSW140"/>
      <c r="OSY140"/>
      <c r="OTA140"/>
      <c r="OTC140"/>
      <c r="OTE140"/>
      <c r="OTG140"/>
      <c r="OTI140"/>
      <c r="OTK140"/>
      <c r="OTM140"/>
      <c r="OTO140"/>
      <c r="OTQ140"/>
      <c r="OTS140"/>
      <c r="OTU140"/>
      <c r="OTW140"/>
      <c r="OTY140"/>
      <c r="OUA140"/>
      <c r="OUC140"/>
      <c r="OUE140"/>
      <c r="OUG140"/>
      <c r="OUI140"/>
      <c r="OUK140"/>
      <c r="OUM140"/>
      <c r="OUO140"/>
      <c r="OUQ140"/>
      <c r="OUS140"/>
      <c r="OUU140"/>
      <c r="OUW140"/>
      <c r="OUY140"/>
      <c r="OVA140"/>
      <c r="OVC140"/>
      <c r="OVE140"/>
      <c r="OVG140"/>
      <c r="OVI140"/>
      <c r="OVK140"/>
      <c r="OVM140"/>
      <c r="OVO140"/>
      <c r="OVQ140"/>
      <c r="OVS140"/>
      <c r="OVU140"/>
      <c r="OVW140"/>
      <c r="OVY140"/>
      <c r="OWA140"/>
      <c r="OWC140"/>
      <c r="OWE140"/>
      <c r="OWG140"/>
      <c r="OWI140"/>
      <c r="OWK140"/>
      <c r="OWM140"/>
      <c r="OWO140"/>
      <c r="OWQ140"/>
      <c r="OWS140"/>
      <c r="OWU140"/>
      <c r="OWW140"/>
      <c r="OWY140"/>
      <c r="OXA140"/>
      <c r="OXC140"/>
      <c r="OXE140"/>
      <c r="OXG140"/>
      <c r="OXI140"/>
      <c r="OXK140"/>
      <c r="OXM140"/>
      <c r="OXO140"/>
      <c r="OXQ140"/>
      <c r="OXS140"/>
      <c r="OXU140"/>
      <c r="OXW140"/>
      <c r="OXY140"/>
      <c r="OYA140"/>
      <c r="OYC140"/>
      <c r="OYE140"/>
      <c r="OYG140"/>
      <c r="OYI140"/>
      <c r="OYK140"/>
      <c r="OYM140"/>
      <c r="OYO140"/>
      <c r="OYQ140"/>
      <c r="OYS140"/>
      <c r="OYU140"/>
      <c r="OYW140"/>
      <c r="OYY140"/>
      <c r="OZA140"/>
      <c r="OZC140"/>
      <c r="OZE140"/>
      <c r="OZG140"/>
      <c r="OZI140"/>
      <c r="OZK140"/>
      <c r="OZM140"/>
      <c r="OZO140"/>
      <c r="OZQ140"/>
      <c r="OZS140"/>
      <c r="OZU140"/>
      <c r="OZW140"/>
      <c r="OZY140"/>
      <c r="PAA140"/>
      <c r="PAC140"/>
      <c r="PAE140"/>
      <c r="PAG140"/>
      <c r="PAI140"/>
      <c r="PAK140"/>
      <c r="PAM140"/>
      <c r="PAO140"/>
      <c r="PAQ140"/>
      <c r="PAS140"/>
      <c r="PAU140"/>
      <c r="PAW140"/>
      <c r="PAY140"/>
      <c r="PBA140"/>
      <c r="PBC140"/>
      <c r="PBE140"/>
      <c r="PBG140"/>
      <c r="PBI140"/>
      <c r="PBK140"/>
      <c r="PBM140"/>
      <c r="PBO140"/>
      <c r="PBQ140"/>
      <c r="PBS140"/>
      <c r="PBU140"/>
      <c r="PBW140"/>
      <c r="PBY140"/>
      <c r="PCA140"/>
      <c r="PCC140"/>
      <c r="PCE140"/>
      <c r="PCG140"/>
      <c r="PCI140"/>
      <c r="PCK140"/>
      <c r="PCM140"/>
      <c r="PCO140"/>
      <c r="PCQ140"/>
      <c r="PCS140"/>
      <c r="PCU140"/>
      <c r="PCW140"/>
      <c r="PCY140"/>
      <c r="PDA140"/>
      <c r="PDC140"/>
      <c r="PDE140"/>
      <c r="PDG140"/>
      <c r="PDI140"/>
      <c r="PDK140"/>
      <c r="PDM140"/>
      <c r="PDO140"/>
      <c r="PDQ140"/>
      <c r="PDS140"/>
      <c r="PDU140"/>
      <c r="PDW140"/>
      <c r="PDY140"/>
      <c r="PEA140"/>
      <c r="PEC140"/>
      <c r="PEE140"/>
      <c r="PEG140"/>
      <c r="PEI140"/>
      <c r="PEK140"/>
      <c r="PEM140"/>
      <c r="PEO140"/>
      <c r="PEQ140"/>
      <c r="PES140"/>
      <c r="PEU140"/>
      <c r="PEW140"/>
      <c r="PEY140"/>
      <c r="PFA140"/>
      <c r="PFC140"/>
      <c r="PFE140"/>
      <c r="PFG140"/>
      <c r="PFI140"/>
      <c r="PFK140"/>
      <c r="PFM140"/>
      <c r="PFO140"/>
      <c r="PFQ140"/>
      <c r="PFS140"/>
      <c r="PFU140"/>
      <c r="PFW140"/>
      <c r="PFY140"/>
      <c r="PGA140"/>
      <c r="PGC140"/>
      <c r="PGE140"/>
      <c r="PGG140"/>
      <c r="PGI140"/>
      <c r="PGK140"/>
      <c r="PGM140"/>
      <c r="PGO140"/>
      <c r="PGQ140"/>
      <c r="PGS140"/>
      <c r="PGU140"/>
      <c r="PGW140"/>
      <c r="PGY140"/>
      <c r="PHA140"/>
      <c r="PHC140"/>
      <c r="PHE140"/>
      <c r="PHG140"/>
      <c r="PHI140"/>
      <c r="PHK140"/>
      <c r="PHM140"/>
      <c r="PHO140"/>
      <c r="PHQ140"/>
      <c r="PHS140"/>
      <c r="PHU140"/>
      <c r="PHW140"/>
      <c r="PHY140"/>
      <c r="PIA140"/>
      <c r="PIC140"/>
      <c r="PIE140"/>
      <c r="PIG140"/>
      <c r="PII140"/>
      <c r="PIK140"/>
      <c r="PIM140"/>
      <c r="PIO140"/>
      <c r="PIQ140"/>
      <c r="PIS140"/>
      <c r="PIU140"/>
      <c r="PIW140"/>
      <c r="PIY140"/>
      <c r="PJA140"/>
      <c r="PJC140"/>
      <c r="PJE140"/>
      <c r="PJG140"/>
      <c r="PJI140"/>
      <c r="PJK140"/>
      <c r="PJM140"/>
      <c r="PJO140"/>
      <c r="PJQ140"/>
      <c r="PJS140"/>
      <c r="PJU140"/>
      <c r="PJW140"/>
      <c r="PJY140"/>
      <c r="PKA140"/>
      <c r="PKC140"/>
      <c r="PKE140"/>
      <c r="PKG140"/>
      <c r="PKI140"/>
      <c r="PKK140"/>
      <c r="PKM140"/>
      <c r="PKO140"/>
      <c r="PKQ140"/>
      <c r="PKS140"/>
      <c r="PKU140"/>
      <c r="PKW140"/>
      <c r="PKY140"/>
      <c r="PLA140"/>
      <c r="PLC140"/>
      <c r="PLE140"/>
      <c r="PLG140"/>
      <c r="PLI140"/>
      <c r="PLK140"/>
      <c r="PLM140"/>
      <c r="PLO140"/>
      <c r="PLQ140"/>
      <c r="PLS140"/>
      <c r="PLU140"/>
      <c r="PLW140"/>
      <c r="PLY140"/>
      <c r="PMA140"/>
      <c r="PMC140"/>
      <c r="PME140"/>
      <c r="PMG140"/>
      <c r="PMI140"/>
      <c r="PMK140"/>
      <c r="PMM140"/>
      <c r="PMO140"/>
      <c r="PMQ140"/>
      <c r="PMS140"/>
      <c r="PMU140"/>
      <c r="PMW140"/>
      <c r="PMY140"/>
      <c r="PNA140"/>
      <c r="PNC140"/>
      <c r="PNE140"/>
      <c r="PNG140"/>
      <c r="PNI140"/>
      <c r="PNK140"/>
      <c r="PNM140"/>
      <c r="PNO140"/>
      <c r="PNQ140"/>
      <c r="PNS140"/>
      <c r="PNU140"/>
      <c r="PNW140"/>
      <c r="PNY140"/>
      <c r="POA140"/>
      <c r="POC140"/>
      <c r="POE140"/>
      <c r="POG140"/>
      <c r="POI140"/>
      <c r="POK140"/>
      <c r="POM140"/>
      <c r="POO140"/>
      <c r="POQ140"/>
      <c r="POS140"/>
      <c r="POU140"/>
      <c r="POW140"/>
      <c r="POY140"/>
      <c r="PPA140"/>
      <c r="PPC140"/>
      <c r="PPE140"/>
      <c r="PPG140"/>
      <c r="PPI140"/>
      <c r="PPK140"/>
      <c r="PPM140"/>
      <c r="PPO140"/>
      <c r="PPQ140"/>
      <c r="PPS140"/>
      <c r="PPU140"/>
      <c r="PPW140"/>
      <c r="PPY140"/>
      <c r="PQA140"/>
      <c r="PQC140"/>
      <c r="PQE140"/>
      <c r="PQG140"/>
      <c r="PQI140"/>
      <c r="PQK140"/>
      <c r="PQM140"/>
      <c r="PQO140"/>
      <c r="PQQ140"/>
      <c r="PQS140"/>
      <c r="PQU140"/>
      <c r="PQW140"/>
      <c r="PQY140"/>
      <c r="PRA140"/>
      <c r="PRC140"/>
      <c r="PRE140"/>
      <c r="PRG140"/>
      <c r="PRI140"/>
      <c r="PRK140"/>
      <c r="PRM140"/>
      <c r="PRO140"/>
      <c r="PRQ140"/>
      <c r="PRS140"/>
      <c r="PRU140"/>
      <c r="PRW140"/>
      <c r="PRY140"/>
      <c r="PSA140"/>
      <c r="PSC140"/>
      <c r="PSE140"/>
      <c r="PSG140"/>
      <c r="PSI140"/>
      <c r="PSK140"/>
      <c r="PSM140"/>
      <c r="PSO140"/>
      <c r="PSQ140"/>
      <c r="PSS140"/>
      <c r="PSU140"/>
      <c r="PSW140"/>
      <c r="PSY140"/>
      <c r="PTA140"/>
      <c r="PTC140"/>
      <c r="PTE140"/>
      <c r="PTG140"/>
      <c r="PTI140"/>
      <c r="PTK140"/>
      <c r="PTM140"/>
      <c r="PTO140"/>
      <c r="PTQ140"/>
      <c r="PTS140"/>
      <c r="PTU140"/>
      <c r="PTW140"/>
      <c r="PTY140"/>
      <c r="PUA140"/>
      <c r="PUC140"/>
      <c r="PUE140"/>
      <c r="PUG140"/>
      <c r="PUI140"/>
      <c r="PUK140"/>
      <c r="PUM140"/>
      <c r="PUO140"/>
      <c r="PUQ140"/>
      <c r="PUS140"/>
      <c r="PUU140"/>
      <c r="PUW140"/>
      <c r="PUY140"/>
      <c r="PVA140"/>
      <c r="PVC140"/>
      <c r="PVE140"/>
      <c r="PVG140"/>
      <c r="PVI140"/>
      <c r="PVK140"/>
      <c r="PVM140"/>
      <c r="PVO140"/>
      <c r="PVQ140"/>
      <c r="PVS140"/>
      <c r="PVU140"/>
      <c r="PVW140"/>
      <c r="PVY140"/>
      <c r="PWA140"/>
      <c r="PWC140"/>
      <c r="PWE140"/>
      <c r="PWG140"/>
      <c r="PWI140"/>
      <c r="PWK140"/>
      <c r="PWM140"/>
      <c r="PWO140"/>
      <c r="PWQ140"/>
      <c r="PWS140"/>
      <c r="PWU140"/>
      <c r="PWW140"/>
      <c r="PWY140"/>
      <c r="PXA140"/>
      <c r="PXC140"/>
      <c r="PXE140"/>
      <c r="PXG140"/>
      <c r="PXI140"/>
      <c r="PXK140"/>
      <c r="PXM140"/>
      <c r="PXO140"/>
      <c r="PXQ140"/>
      <c r="PXS140"/>
      <c r="PXU140"/>
      <c r="PXW140"/>
      <c r="PXY140"/>
      <c r="PYA140"/>
      <c r="PYC140"/>
      <c r="PYE140"/>
      <c r="PYG140"/>
      <c r="PYI140"/>
      <c r="PYK140"/>
      <c r="PYM140"/>
      <c r="PYO140"/>
      <c r="PYQ140"/>
      <c r="PYS140"/>
      <c r="PYU140"/>
      <c r="PYW140"/>
      <c r="PYY140"/>
      <c r="PZA140"/>
      <c r="PZC140"/>
      <c r="PZE140"/>
      <c r="PZG140"/>
      <c r="PZI140"/>
      <c r="PZK140"/>
      <c r="PZM140"/>
      <c r="PZO140"/>
      <c r="PZQ140"/>
      <c r="PZS140"/>
      <c r="PZU140"/>
      <c r="PZW140"/>
      <c r="PZY140"/>
      <c r="QAA140"/>
      <c r="QAC140"/>
      <c r="QAE140"/>
      <c r="QAG140"/>
      <c r="QAI140"/>
      <c r="QAK140"/>
      <c r="QAM140"/>
      <c r="QAO140"/>
      <c r="QAQ140"/>
      <c r="QAS140"/>
      <c r="QAU140"/>
      <c r="QAW140"/>
      <c r="QAY140"/>
      <c r="QBA140"/>
      <c r="QBC140"/>
      <c r="QBE140"/>
      <c r="QBG140"/>
      <c r="QBI140"/>
      <c r="QBK140"/>
      <c r="QBM140"/>
      <c r="QBO140"/>
      <c r="QBQ140"/>
      <c r="QBS140"/>
      <c r="QBU140"/>
      <c r="QBW140"/>
      <c r="QBY140"/>
      <c r="QCA140"/>
      <c r="QCC140"/>
      <c r="QCE140"/>
      <c r="QCG140"/>
      <c r="QCI140"/>
      <c r="QCK140"/>
      <c r="QCM140"/>
      <c r="QCO140"/>
      <c r="QCQ140"/>
      <c r="QCS140"/>
      <c r="QCU140"/>
      <c r="QCW140"/>
      <c r="QCY140"/>
      <c r="QDA140"/>
      <c r="QDC140"/>
      <c r="QDE140"/>
      <c r="QDG140"/>
      <c r="QDI140"/>
      <c r="QDK140"/>
      <c r="QDM140"/>
      <c r="QDO140"/>
      <c r="QDQ140"/>
      <c r="QDS140"/>
      <c r="QDU140"/>
      <c r="QDW140"/>
      <c r="QDY140"/>
      <c r="QEA140"/>
      <c r="QEC140"/>
      <c r="QEE140"/>
      <c r="QEG140"/>
      <c r="QEI140"/>
      <c r="QEK140"/>
      <c r="QEM140"/>
      <c r="QEO140"/>
      <c r="QEQ140"/>
      <c r="QES140"/>
      <c r="QEU140"/>
      <c r="QEW140"/>
      <c r="QEY140"/>
      <c r="QFA140"/>
      <c r="QFC140"/>
      <c r="QFE140"/>
      <c r="QFG140"/>
      <c r="QFI140"/>
      <c r="QFK140"/>
      <c r="QFM140"/>
      <c r="QFO140"/>
      <c r="QFQ140"/>
      <c r="QFS140"/>
      <c r="QFU140"/>
      <c r="QFW140"/>
      <c r="QFY140"/>
      <c r="QGA140"/>
      <c r="QGC140"/>
      <c r="QGE140"/>
      <c r="QGG140"/>
      <c r="QGI140"/>
      <c r="QGK140"/>
      <c r="QGM140"/>
      <c r="QGO140"/>
      <c r="QGQ140"/>
      <c r="QGS140"/>
      <c r="QGU140"/>
      <c r="QGW140"/>
      <c r="QGY140"/>
      <c r="QHA140"/>
      <c r="QHC140"/>
      <c r="QHE140"/>
      <c r="QHG140"/>
      <c r="QHI140"/>
      <c r="QHK140"/>
      <c r="QHM140"/>
      <c r="QHO140"/>
      <c r="QHQ140"/>
      <c r="QHS140"/>
      <c r="QHU140"/>
      <c r="QHW140"/>
      <c r="QHY140"/>
      <c r="QIA140"/>
      <c r="QIC140"/>
      <c r="QIE140"/>
      <c r="QIG140"/>
      <c r="QII140"/>
      <c r="QIK140"/>
      <c r="QIM140"/>
      <c r="QIO140"/>
      <c r="QIQ140"/>
      <c r="QIS140"/>
      <c r="QIU140"/>
      <c r="QIW140"/>
      <c r="QIY140"/>
      <c r="QJA140"/>
      <c r="QJC140"/>
      <c r="QJE140"/>
      <c r="QJG140"/>
      <c r="QJI140"/>
      <c r="QJK140"/>
      <c r="QJM140"/>
      <c r="QJO140"/>
      <c r="QJQ140"/>
      <c r="QJS140"/>
      <c r="QJU140"/>
      <c r="QJW140"/>
      <c r="QJY140"/>
      <c r="QKA140"/>
      <c r="QKC140"/>
      <c r="QKE140"/>
      <c r="QKG140"/>
      <c r="QKI140"/>
      <c r="QKK140"/>
      <c r="QKM140"/>
      <c r="QKO140"/>
      <c r="QKQ140"/>
      <c r="QKS140"/>
      <c r="QKU140"/>
      <c r="QKW140"/>
      <c r="QKY140"/>
      <c r="QLA140"/>
      <c r="QLC140"/>
      <c r="QLE140"/>
      <c r="QLG140"/>
      <c r="QLI140"/>
      <c r="QLK140"/>
      <c r="QLM140"/>
      <c r="QLO140"/>
      <c r="QLQ140"/>
      <c r="QLS140"/>
      <c r="QLU140"/>
      <c r="QLW140"/>
      <c r="QLY140"/>
      <c r="QMA140"/>
      <c r="QMC140"/>
      <c r="QME140"/>
      <c r="QMG140"/>
      <c r="QMI140"/>
      <c r="QMK140"/>
      <c r="QMM140"/>
      <c r="QMO140"/>
      <c r="QMQ140"/>
      <c r="QMS140"/>
      <c r="QMU140"/>
      <c r="QMW140"/>
      <c r="QMY140"/>
      <c r="QNA140"/>
      <c r="QNC140"/>
      <c r="QNE140"/>
      <c r="QNG140"/>
      <c r="QNI140"/>
      <c r="QNK140"/>
      <c r="QNM140"/>
      <c r="QNO140"/>
      <c r="QNQ140"/>
      <c r="QNS140"/>
      <c r="QNU140"/>
      <c r="QNW140"/>
      <c r="QNY140"/>
      <c r="QOA140"/>
      <c r="QOC140"/>
      <c r="QOE140"/>
      <c r="QOG140"/>
      <c r="QOI140"/>
      <c r="QOK140"/>
      <c r="QOM140"/>
      <c r="QOO140"/>
      <c r="QOQ140"/>
      <c r="QOS140"/>
      <c r="QOU140"/>
      <c r="QOW140"/>
      <c r="QOY140"/>
      <c r="QPA140"/>
      <c r="QPC140"/>
      <c r="QPE140"/>
      <c r="QPG140"/>
      <c r="QPI140"/>
      <c r="QPK140"/>
      <c r="QPM140"/>
      <c r="QPO140"/>
      <c r="QPQ140"/>
      <c r="QPS140"/>
      <c r="QPU140"/>
      <c r="QPW140"/>
      <c r="QPY140"/>
      <c r="QQA140"/>
      <c r="QQC140"/>
      <c r="QQE140"/>
      <c r="QQG140"/>
      <c r="QQI140"/>
      <c r="QQK140"/>
      <c r="QQM140"/>
      <c r="QQO140"/>
      <c r="QQQ140"/>
      <c r="QQS140"/>
      <c r="QQU140"/>
      <c r="QQW140"/>
      <c r="QQY140"/>
      <c r="QRA140"/>
      <c r="QRC140"/>
      <c r="QRE140"/>
      <c r="QRG140"/>
      <c r="QRI140"/>
      <c r="QRK140"/>
      <c r="QRM140"/>
      <c r="QRO140"/>
      <c r="QRQ140"/>
      <c r="QRS140"/>
      <c r="QRU140"/>
      <c r="QRW140"/>
      <c r="QRY140"/>
      <c r="QSA140"/>
      <c r="QSC140"/>
      <c r="QSE140"/>
      <c r="QSG140"/>
      <c r="QSI140"/>
      <c r="QSK140"/>
      <c r="QSM140"/>
      <c r="QSO140"/>
      <c r="QSQ140"/>
      <c r="QSS140"/>
      <c r="QSU140"/>
      <c r="QSW140"/>
      <c r="QSY140"/>
      <c r="QTA140"/>
      <c r="QTC140"/>
      <c r="QTE140"/>
      <c r="QTG140"/>
      <c r="QTI140"/>
      <c r="QTK140"/>
      <c r="QTM140"/>
      <c r="QTO140"/>
      <c r="QTQ140"/>
      <c r="QTS140"/>
      <c r="QTU140"/>
      <c r="QTW140"/>
      <c r="QTY140"/>
      <c r="QUA140"/>
      <c r="QUC140"/>
      <c r="QUE140"/>
      <c r="QUG140"/>
      <c r="QUI140"/>
      <c r="QUK140"/>
      <c r="QUM140"/>
      <c r="QUO140"/>
      <c r="QUQ140"/>
      <c r="QUS140"/>
      <c r="QUU140"/>
      <c r="QUW140"/>
      <c r="QUY140"/>
      <c r="QVA140"/>
      <c r="QVC140"/>
      <c r="QVE140"/>
      <c r="QVG140"/>
      <c r="QVI140"/>
      <c r="QVK140"/>
      <c r="QVM140"/>
      <c r="QVO140"/>
      <c r="QVQ140"/>
      <c r="QVS140"/>
      <c r="QVU140"/>
      <c r="QVW140"/>
      <c r="QVY140"/>
      <c r="QWA140"/>
      <c r="QWC140"/>
      <c r="QWE140"/>
      <c r="QWG140"/>
      <c r="QWI140"/>
      <c r="QWK140"/>
      <c r="QWM140"/>
      <c r="QWO140"/>
      <c r="QWQ140"/>
      <c r="QWS140"/>
      <c r="QWU140"/>
      <c r="QWW140"/>
      <c r="QWY140"/>
      <c r="QXA140"/>
      <c r="QXC140"/>
      <c r="QXE140"/>
      <c r="QXG140"/>
      <c r="QXI140"/>
      <c r="QXK140"/>
      <c r="QXM140"/>
      <c r="QXO140"/>
      <c r="QXQ140"/>
      <c r="QXS140"/>
      <c r="QXU140"/>
      <c r="QXW140"/>
      <c r="QXY140"/>
      <c r="QYA140"/>
      <c r="QYC140"/>
      <c r="QYE140"/>
      <c r="QYG140"/>
      <c r="QYI140"/>
      <c r="QYK140"/>
      <c r="QYM140"/>
      <c r="QYO140"/>
      <c r="QYQ140"/>
      <c r="QYS140"/>
      <c r="QYU140"/>
      <c r="QYW140"/>
      <c r="QYY140"/>
      <c r="QZA140"/>
      <c r="QZC140"/>
      <c r="QZE140"/>
      <c r="QZG140"/>
      <c r="QZI140"/>
      <c r="QZK140"/>
      <c r="QZM140"/>
      <c r="QZO140"/>
      <c r="QZQ140"/>
      <c r="QZS140"/>
      <c r="QZU140"/>
      <c r="QZW140"/>
      <c r="QZY140"/>
      <c r="RAA140"/>
      <c r="RAC140"/>
      <c r="RAE140"/>
      <c r="RAG140"/>
      <c r="RAI140"/>
      <c r="RAK140"/>
      <c r="RAM140"/>
      <c r="RAO140"/>
      <c r="RAQ140"/>
      <c r="RAS140"/>
      <c r="RAU140"/>
      <c r="RAW140"/>
      <c r="RAY140"/>
      <c r="RBA140"/>
      <c r="RBC140"/>
      <c r="RBE140"/>
      <c r="RBG140"/>
      <c r="RBI140"/>
      <c r="RBK140"/>
      <c r="RBM140"/>
      <c r="RBO140"/>
      <c r="RBQ140"/>
      <c r="RBS140"/>
      <c r="RBU140"/>
      <c r="RBW140"/>
      <c r="RBY140"/>
      <c r="RCA140"/>
      <c r="RCC140"/>
      <c r="RCE140"/>
      <c r="RCG140"/>
      <c r="RCI140"/>
      <c r="RCK140"/>
      <c r="RCM140"/>
      <c r="RCO140"/>
      <c r="RCQ140"/>
      <c r="RCS140"/>
      <c r="RCU140"/>
      <c r="RCW140"/>
      <c r="RCY140"/>
      <c r="RDA140"/>
      <c r="RDC140"/>
      <c r="RDE140"/>
      <c r="RDG140"/>
      <c r="RDI140"/>
      <c r="RDK140"/>
      <c r="RDM140"/>
      <c r="RDO140"/>
      <c r="RDQ140"/>
      <c r="RDS140"/>
      <c r="RDU140"/>
      <c r="RDW140"/>
      <c r="RDY140"/>
      <c r="REA140"/>
      <c r="REC140"/>
      <c r="REE140"/>
      <c r="REG140"/>
      <c r="REI140"/>
      <c r="REK140"/>
      <c r="REM140"/>
      <c r="REO140"/>
      <c r="REQ140"/>
      <c r="RES140"/>
      <c r="REU140"/>
      <c r="REW140"/>
      <c r="REY140"/>
      <c r="RFA140"/>
      <c r="RFC140"/>
      <c r="RFE140"/>
      <c r="RFG140"/>
      <c r="RFI140"/>
      <c r="RFK140"/>
      <c r="RFM140"/>
      <c r="RFO140"/>
      <c r="RFQ140"/>
      <c r="RFS140"/>
      <c r="RFU140"/>
      <c r="RFW140"/>
      <c r="RFY140"/>
      <c r="RGA140"/>
      <c r="RGC140"/>
      <c r="RGE140"/>
      <c r="RGG140"/>
      <c r="RGI140"/>
      <c r="RGK140"/>
      <c r="RGM140"/>
      <c r="RGO140"/>
      <c r="RGQ140"/>
      <c r="RGS140"/>
      <c r="RGU140"/>
      <c r="RGW140"/>
      <c r="RGY140"/>
      <c r="RHA140"/>
      <c r="RHC140"/>
      <c r="RHE140"/>
      <c r="RHG140"/>
      <c r="RHI140"/>
      <c r="RHK140"/>
      <c r="RHM140"/>
      <c r="RHO140"/>
      <c r="RHQ140"/>
      <c r="RHS140"/>
      <c r="RHU140"/>
      <c r="RHW140"/>
      <c r="RHY140"/>
      <c r="RIA140"/>
      <c r="RIC140"/>
      <c r="RIE140"/>
      <c r="RIG140"/>
      <c r="RII140"/>
      <c r="RIK140"/>
      <c r="RIM140"/>
      <c r="RIO140"/>
      <c r="RIQ140"/>
      <c r="RIS140"/>
      <c r="RIU140"/>
      <c r="RIW140"/>
      <c r="RIY140"/>
      <c r="RJA140"/>
      <c r="RJC140"/>
      <c r="RJE140"/>
      <c r="RJG140"/>
      <c r="RJI140"/>
      <c r="RJK140"/>
      <c r="RJM140"/>
      <c r="RJO140"/>
      <c r="RJQ140"/>
      <c r="RJS140"/>
      <c r="RJU140"/>
      <c r="RJW140"/>
      <c r="RJY140"/>
      <c r="RKA140"/>
      <c r="RKC140"/>
      <c r="RKE140"/>
      <c r="RKG140"/>
      <c r="RKI140"/>
      <c r="RKK140"/>
      <c r="RKM140"/>
      <c r="RKO140"/>
      <c r="RKQ140"/>
      <c r="RKS140"/>
      <c r="RKU140"/>
      <c r="RKW140"/>
      <c r="RKY140"/>
      <c r="RLA140"/>
      <c r="RLC140"/>
      <c r="RLE140"/>
      <c r="RLG140"/>
      <c r="RLI140"/>
      <c r="RLK140"/>
      <c r="RLM140"/>
      <c r="RLO140"/>
      <c r="RLQ140"/>
      <c r="RLS140"/>
      <c r="RLU140"/>
      <c r="RLW140"/>
      <c r="RLY140"/>
      <c r="RMA140"/>
      <c r="RMC140"/>
      <c r="RME140"/>
      <c r="RMG140"/>
      <c r="RMI140"/>
      <c r="RMK140"/>
      <c r="RMM140"/>
      <c r="RMO140"/>
      <c r="RMQ140"/>
      <c r="RMS140"/>
      <c r="RMU140"/>
      <c r="RMW140"/>
      <c r="RMY140"/>
      <c r="RNA140"/>
      <c r="RNC140"/>
      <c r="RNE140"/>
      <c r="RNG140"/>
      <c r="RNI140"/>
      <c r="RNK140"/>
      <c r="RNM140"/>
      <c r="RNO140"/>
      <c r="RNQ140"/>
      <c r="RNS140"/>
      <c r="RNU140"/>
      <c r="RNW140"/>
      <c r="RNY140"/>
      <c r="ROA140"/>
      <c r="ROC140"/>
      <c r="ROE140"/>
      <c r="ROG140"/>
      <c r="ROI140"/>
      <c r="ROK140"/>
      <c r="ROM140"/>
      <c r="ROO140"/>
      <c r="ROQ140"/>
      <c r="ROS140"/>
      <c r="ROU140"/>
      <c r="ROW140"/>
      <c r="ROY140"/>
      <c r="RPA140"/>
      <c r="RPC140"/>
      <c r="RPE140"/>
      <c r="RPG140"/>
      <c r="RPI140"/>
      <c r="RPK140"/>
      <c r="RPM140"/>
      <c r="RPO140"/>
      <c r="RPQ140"/>
      <c r="RPS140"/>
      <c r="RPU140"/>
      <c r="RPW140"/>
      <c r="RPY140"/>
      <c r="RQA140"/>
      <c r="RQC140"/>
      <c r="RQE140"/>
      <c r="RQG140"/>
      <c r="RQI140"/>
      <c r="RQK140"/>
      <c r="RQM140"/>
      <c r="RQO140"/>
      <c r="RQQ140"/>
      <c r="RQS140"/>
      <c r="RQU140"/>
      <c r="RQW140"/>
      <c r="RQY140"/>
      <c r="RRA140"/>
      <c r="RRC140"/>
      <c r="RRE140"/>
      <c r="RRG140"/>
      <c r="RRI140"/>
      <c r="RRK140"/>
      <c r="RRM140"/>
      <c r="RRO140"/>
      <c r="RRQ140"/>
      <c r="RRS140"/>
      <c r="RRU140"/>
      <c r="RRW140"/>
      <c r="RRY140"/>
      <c r="RSA140"/>
      <c r="RSC140"/>
      <c r="RSE140"/>
      <c r="RSG140"/>
      <c r="RSI140"/>
      <c r="RSK140"/>
      <c r="RSM140"/>
      <c r="RSO140"/>
      <c r="RSQ140"/>
      <c r="RSS140"/>
      <c r="RSU140"/>
      <c r="RSW140"/>
      <c r="RSY140"/>
      <c r="RTA140"/>
      <c r="RTC140"/>
      <c r="RTE140"/>
      <c r="RTG140"/>
      <c r="RTI140"/>
      <c r="RTK140"/>
      <c r="RTM140"/>
      <c r="RTO140"/>
      <c r="RTQ140"/>
      <c r="RTS140"/>
      <c r="RTU140"/>
      <c r="RTW140"/>
      <c r="RTY140"/>
      <c r="RUA140"/>
      <c r="RUC140"/>
      <c r="RUE140"/>
      <c r="RUG140"/>
      <c r="RUI140"/>
      <c r="RUK140"/>
      <c r="RUM140"/>
      <c r="RUO140"/>
      <c r="RUQ140"/>
      <c r="RUS140"/>
      <c r="RUU140"/>
      <c r="RUW140"/>
      <c r="RUY140"/>
      <c r="RVA140"/>
      <c r="RVC140"/>
      <c r="RVE140"/>
      <c r="RVG140"/>
      <c r="RVI140"/>
      <c r="RVK140"/>
      <c r="RVM140"/>
      <c r="RVO140"/>
      <c r="RVQ140"/>
      <c r="RVS140"/>
      <c r="RVU140"/>
      <c r="RVW140"/>
      <c r="RVY140"/>
      <c r="RWA140"/>
      <c r="RWC140"/>
      <c r="RWE140"/>
      <c r="RWG140"/>
      <c r="RWI140"/>
      <c r="RWK140"/>
      <c r="RWM140"/>
      <c r="RWO140"/>
      <c r="RWQ140"/>
      <c r="RWS140"/>
      <c r="RWU140"/>
      <c r="RWW140"/>
      <c r="RWY140"/>
      <c r="RXA140"/>
      <c r="RXC140"/>
      <c r="RXE140"/>
      <c r="RXG140"/>
      <c r="RXI140"/>
      <c r="RXK140"/>
      <c r="RXM140"/>
      <c r="RXO140"/>
      <c r="RXQ140"/>
      <c r="RXS140"/>
      <c r="RXU140"/>
      <c r="RXW140"/>
      <c r="RXY140"/>
      <c r="RYA140"/>
      <c r="RYC140"/>
      <c r="RYE140"/>
      <c r="RYG140"/>
      <c r="RYI140"/>
      <c r="RYK140"/>
      <c r="RYM140"/>
      <c r="RYO140"/>
      <c r="RYQ140"/>
      <c r="RYS140"/>
      <c r="RYU140"/>
      <c r="RYW140"/>
      <c r="RYY140"/>
      <c r="RZA140"/>
      <c r="RZC140"/>
      <c r="RZE140"/>
      <c r="RZG140"/>
      <c r="RZI140"/>
      <c r="RZK140"/>
      <c r="RZM140"/>
      <c r="RZO140"/>
      <c r="RZQ140"/>
      <c r="RZS140"/>
      <c r="RZU140"/>
      <c r="RZW140"/>
      <c r="RZY140"/>
      <c r="SAA140"/>
      <c r="SAC140"/>
      <c r="SAE140"/>
      <c r="SAG140"/>
      <c r="SAI140"/>
      <c r="SAK140"/>
      <c r="SAM140"/>
      <c r="SAO140"/>
      <c r="SAQ140"/>
      <c r="SAS140"/>
      <c r="SAU140"/>
      <c r="SAW140"/>
      <c r="SAY140"/>
      <c r="SBA140"/>
      <c r="SBC140"/>
      <c r="SBE140"/>
      <c r="SBG140"/>
      <c r="SBI140"/>
      <c r="SBK140"/>
      <c r="SBM140"/>
      <c r="SBO140"/>
      <c r="SBQ140"/>
      <c r="SBS140"/>
      <c r="SBU140"/>
      <c r="SBW140"/>
      <c r="SBY140"/>
      <c r="SCA140"/>
      <c r="SCC140"/>
      <c r="SCE140"/>
      <c r="SCG140"/>
      <c r="SCI140"/>
      <c r="SCK140"/>
      <c r="SCM140"/>
      <c r="SCO140"/>
      <c r="SCQ140"/>
      <c r="SCS140"/>
      <c r="SCU140"/>
      <c r="SCW140"/>
      <c r="SCY140"/>
      <c r="SDA140"/>
      <c r="SDC140"/>
      <c r="SDE140"/>
      <c r="SDG140"/>
      <c r="SDI140"/>
      <c r="SDK140"/>
      <c r="SDM140"/>
      <c r="SDO140"/>
      <c r="SDQ140"/>
      <c r="SDS140"/>
      <c r="SDU140"/>
      <c r="SDW140"/>
      <c r="SDY140"/>
      <c r="SEA140"/>
      <c r="SEC140"/>
      <c r="SEE140"/>
      <c r="SEG140"/>
      <c r="SEI140"/>
      <c r="SEK140"/>
      <c r="SEM140"/>
      <c r="SEO140"/>
      <c r="SEQ140"/>
      <c r="SES140"/>
      <c r="SEU140"/>
      <c r="SEW140"/>
      <c r="SEY140"/>
      <c r="SFA140"/>
      <c r="SFC140"/>
      <c r="SFE140"/>
      <c r="SFG140"/>
      <c r="SFI140"/>
      <c r="SFK140"/>
      <c r="SFM140"/>
      <c r="SFO140"/>
      <c r="SFQ140"/>
      <c r="SFS140"/>
      <c r="SFU140"/>
      <c r="SFW140"/>
      <c r="SFY140"/>
      <c r="SGA140"/>
      <c r="SGC140"/>
      <c r="SGE140"/>
      <c r="SGG140"/>
      <c r="SGI140"/>
      <c r="SGK140"/>
      <c r="SGM140"/>
      <c r="SGO140"/>
      <c r="SGQ140"/>
      <c r="SGS140"/>
      <c r="SGU140"/>
      <c r="SGW140"/>
      <c r="SGY140"/>
      <c r="SHA140"/>
      <c r="SHC140"/>
      <c r="SHE140"/>
      <c r="SHG140"/>
      <c r="SHI140"/>
      <c r="SHK140"/>
      <c r="SHM140"/>
      <c r="SHO140"/>
      <c r="SHQ140"/>
      <c r="SHS140"/>
      <c r="SHU140"/>
      <c r="SHW140"/>
      <c r="SHY140"/>
      <c r="SIA140"/>
      <c r="SIC140"/>
      <c r="SIE140"/>
      <c r="SIG140"/>
      <c r="SII140"/>
      <c r="SIK140"/>
      <c r="SIM140"/>
      <c r="SIO140"/>
      <c r="SIQ140"/>
      <c r="SIS140"/>
      <c r="SIU140"/>
      <c r="SIW140"/>
      <c r="SIY140"/>
      <c r="SJA140"/>
      <c r="SJC140"/>
      <c r="SJE140"/>
      <c r="SJG140"/>
      <c r="SJI140"/>
      <c r="SJK140"/>
      <c r="SJM140"/>
      <c r="SJO140"/>
      <c r="SJQ140"/>
      <c r="SJS140"/>
      <c r="SJU140"/>
      <c r="SJW140"/>
      <c r="SJY140"/>
      <c r="SKA140"/>
      <c r="SKC140"/>
      <c r="SKE140"/>
      <c r="SKG140"/>
      <c r="SKI140"/>
      <c r="SKK140"/>
      <c r="SKM140"/>
      <c r="SKO140"/>
      <c r="SKQ140"/>
      <c r="SKS140"/>
      <c r="SKU140"/>
      <c r="SKW140"/>
      <c r="SKY140"/>
      <c r="SLA140"/>
      <c r="SLC140"/>
      <c r="SLE140"/>
      <c r="SLG140"/>
      <c r="SLI140"/>
      <c r="SLK140"/>
      <c r="SLM140"/>
      <c r="SLO140"/>
      <c r="SLQ140"/>
      <c r="SLS140"/>
      <c r="SLU140"/>
      <c r="SLW140"/>
      <c r="SLY140"/>
      <c r="SMA140"/>
      <c r="SMC140"/>
      <c r="SME140"/>
      <c r="SMG140"/>
      <c r="SMI140"/>
      <c r="SMK140"/>
      <c r="SMM140"/>
      <c r="SMO140"/>
      <c r="SMQ140"/>
      <c r="SMS140"/>
      <c r="SMU140"/>
      <c r="SMW140"/>
      <c r="SMY140"/>
      <c r="SNA140"/>
      <c r="SNC140"/>
      <c r="SNE140"/>
      <c r="SNG140"/>
      <c r="SNI140"/>
      <c r="SNK140"/>
      <c r="SNM140"/>
      <c r="SNO140"/>
      <c r="SNQ140"/>
      <c r="SNS140"/>
      <c r="SNU140"/>
      <c r="SNW140"/>
      <c r="SNY140"/>
      <c r="SOA140"/>
      <c r="SOC140"/>
      <c r="SOE140"/>
      <c r="SOG140"/>
      <c r="SOI140"/>
      <c r="SOK140"/>
      <c r="SOM140"/>
      <c r="SOO140"/>
      <c r="SOQ140"/>
      <c r="SOS140"/>
      <c r="SOU140"/>
      <c r="SOW140"/>
      <c r="SOY140"/>
      <c r="SPA140"/>
      <c r="SPC140"/>
      <c r="SPE140"/>
      <c r="SPG140"/>
      <c r="SPI140"/>
      <c r="SPK140"/>
      <c r="SPM140"/>
      <c r="SPO140"/>
      <c r="SPQ140"/>
      <c r="SPS140"/>
      <c r="SPU140"/>
      <c r="SPW140"/>
      <c r="SPY140"/>
      <c r="SQA140"/>
      <c r="SQC140"/>
      <c r="SQE140"/>
      <c r="SQG140"/>
      <c r="SQI140"/>
      <c r="SQK140"/>
      <c r="SQM140"/>
      <c r="SQO140"/>
      <c r="SQQ140"/>
      <c r="SQS140"/>
      <c r="SQU140"/>
      <c r="SQW140"/>
      <c r="SQY140"/>
      <c r="SRA140"/>
      <c r="SRC140"/>
      <c r="SRE140"/>
      <c r="SRG140"/>
      <c r="SRI140"/>
      <c r="SRK140"/>
      <c r="SRM140"/>
      <c r="SRO140"/>
      <c r="SRQ140"/>
      <c r="SRS140"/>
      <c r="SRU140"/>
      <c r="SRW140"/>
      <c r="SRY140"/>
      <c r="SSA140"/>
      <c r="SSC140"/>
      <c r="SSE140"/>
      <c r="SSG140"/>
      <c r="SSI140"/>
      <c r="SSK140"/>
      <c r="SSM140"/>
      <c r="SSO140"/>
      <c r="SSQ140"/>
      <c r="SSS140"/>
      <c r="SSU140"/>
      <c r="SSW140"/>
      <c r="SSY140"/>
      <c r="STA140"/>
      <c r="STC140"/>
      <c r="STE140"/>
      <c r="STG140"/>
      <c r="STI140"/>
      <c r="STK140"/>
      <c r="STM140"/>
      <c r="STO140"/>
      <c r="STQ140"/>
      <c r="STS140"/>
      <c r="STU140"/>
      <c r="STW140"/>
      <c r="STY140"/>
      <c r="SUA140"/>
      <c r="SUC140"/>
      <c r="SUE140"/>
      <c r="SUG140"/>
      <c r="SUI140"/>
      <c r="SUK140"/>
      <c r="SUM140"/>
      <c r="SUO140"/>
      <c r="SUQ140"/>
      <c r="SUS140"/>
      <c r="SUU140"/>
      <c r="SUW140"/>
      <c r="SUY140"/>
      <c r="SVA140"/>
      <c r="SVC140"/>
      <c r="SVE140"/>
      <c r="SVG140"/>
      <c r="SVI140"/>
      <c r="SVK140"/>
      <c r="SVM140"/>
      <c r="SVO140"/>
      <c r="SVQ140"/>
      <c r="SVS140"/>
      <c r="SVU140"/>
      <c r="SVW140"/>
      <c r="SVY140"/>
      <c r="SWA140"/>
      <c r="SWC140"/>
      <c r="SWE140"/>
      <c r="SWG140"/>
      <c r="SWI140"/>
      <c r="SWK140"/>
      <c r="SWM140"/>
      <c r="SWO140"/>
      <c r="SWQ140"/>
      <c r="SWS140"/>
      <c r="SWU140"/>
      <c r="SWW140"/>
      <c r="SWY140"/>
      <c r="SXA140"/>
      <c r="SXC140"/>
      <c r="SXE140"/>
      <c r="SXG140"/>
      <c r="SXI140"/>
      <c r="SXK140"/>
      <c r="SXM140"/>
      <c r="SXO140"/>
      <c r="SXQ140"/>
      <c r="SXS140"/>
      <c r="SXU140"/>
      <c r="SXW140"/>
      <c r="SXY140"/>
      <c r="SYA140"/>
      <c r="SYC140"/>
      <c r="SYE140"/>
      <c r="SYG140"/>
      <c r="SYI140"/>
      <c r="SYK140"/>
      <c r="SYM140"/>
      <c r="SYO140"/>
      <c r="SYQ140"/>
      <c r="SYS140"/>
      <c r="SYU140"/>
      <c r="SYW140"/>
      <c r="SYY140"/>
      <c r="SZA140"/>
      <c r="SZC140"/>
      <c r="SZE140"/>
      <c r="SZG140"/>
      <c r="SZI140"/>
      <c r="SZK140"/>
      <c r="SZM140"/>
      <c r="SZO140"/>
      <c r="SZQ140"/>
      <c r="SZS140"/>
      <c r="SZU140"/>
      <c r="SZW140"/>
      <c r="SZY140"/>
      <c r="TAA140"/>
      <c r="TAC140"/>
      <c r="TAE140"/>
      <c r="TAG140"/>
      <c r="TAI140"/>
      <c r="TAK140"/>
      <c r="TAM140"/>
      <c r="TAO140"/>
      <c r="TAQ140"/>
      <c r="TAS140"/>
      <c r="TAU140"/>
      <c r="TAW140"/>
      <c r="TAY140"/>
      <c r="TBA140"/>
      <c r="TBC140"/>
      <c r="TBE140"/>
      <c r="TBG140"/>
      <c r="TBI140"/>
      <c r="TBK140"/>
      <c r="TBM140"/>
      <c r="TBO140"/>
      <c r="TBQ140"/>
      <c r="TBS140"/>
      <c r="TBU140"/>
      <c r="TBW140"/>
      <c r="TBY140"/>
      <c r="TCA140"/>
      <c r="TCC140"/>
      <c r="TCE140"/>
      <c r="TCG140"/>
      <c r="TCI140"/>
      <c r="TCK140"/>
      <c r="TCM140"/>
      <c r="TCO140"/>
      <c r="TCQ140"/>
      <c r="TCS140"/>
      <c r="TCU140"/>
      <c r="TCW140"/>
      <c r="TCY140"/>
      <c r="TDA140"/>
      <c r="TDC140"/>
      <c r="TDE140"/>
      <c r="TDG140"/>
      <c r="TDI140"/>
      <c r="TDK140"/>
      <c r="TDM140"/>
      <c r="TDO140"/>
      <c r="TDQ140"/>
      <c r="TDS140"/>
      <c r="TDU140"/>
      <c r="TDW140"/>
      <c r="TDY140"/>
      <c r="TEA140"/>
      <c r="TEC140"/>
      <c r="TEE140"/>
      <c r="TEG140"/>
      <c r="TEI140"/>
      <c r="TEK140"/>
      <c r="TEM140"/>
      <c r="TEO140"/>
      <c r="TEQ140"/>
      <c r="TES140"/>
      <c r="TEU140"/>
      <c r="TEW140"/>
      <c r="TEY140"/>
      <c r="TFA140"/>
      <c r="TFC140"/>
      <c r="TFE140"/>
      <c r="TFG140"/>
      <c r="TFI140"/>
      <c r="TFK140"/>
      <c r="TFM140"/>
      <c r="TFO140"/>
      <c r="TFQ140"/>
      <c r="TFS140"/>
      <c r="TFU140"/>
      <c r="TFW140"/>
      <c r="TFY140"/>
      <c r="TGA140"/>
      <c r="TGC140"/>
      <c r="TGE140"/>
      <c r="TGG140"/>
      <c r="TGI140"/>
      <c r="TGK140"/>
      <c r="TGM140"/>
      <c r="TGO140"/>
      <c r="TGQ140"/>
      <c r="TGS140"/>
      <c r="TGU140"/>
      <c r="TGW140"/>
      <c r="TGY140"/>
      <c r="THA140"/>
      <c r="THC140"/>
      <c r="THE140"/>
      <c r="THG140"/>
      <c r="THI140"/>
      <c r="THK140"/>
      <c r="THM140"/>
      <c r="THO140"/>
      <c r="THQ140"/>
      <c r="THS140"/>
      <c r="THU140"/>
      <c r="THW140"/>
      <c r="THY140"/>
      <c r="TIA140"/>
      <c r="TIC140"/>
      <c r="TIE140"/>
      <c r="TIG140"/>
      <c r="TII140"/>
      <c r="TIK140"/>
      <c r="TIM140"/>
      <c r="TIO140"/>
      <c r="TIQ140"/>
      <c r="TIS140"/>
      <c r="TIU140"/>
      <c r="TIW140"/>
      <c r="TIY140"/>
      <c r="TJA140"/>
      <c r="TJC140"/>
      <c r="TJE140"/>
      <c r="TJG140"/>
      <c r="TJI140"/>
      <c r="TJK140"/>
      <c r="TJM140"/>
      <c r="TJO140"/>
      <c r="TJQ140"/>
      <c r="TJS140"/>
      <c r="TJU140"/>
      <c r="TJW140"/>
      <c r="TJY140"/>
      <c r="TKA140"/>
      <c r="TKC140"/>
      <c r="TKE140"/>
      <c r="TKG140"/>
      <c r="TKI140"/>
      <c r="TKK140"/>
      <c r="TKM140"/>
      <c r="TKO140"/>
      <c r="TKQ140"/>
      <c r="TKS140"/>
      <c r="TKU140"/>
      <c r="TKW140"/>
      <c r="TKY140"/>
      <c r="TLA140"/>
      <c r="TLC140"/>
      <c r="TLE140"/>
      <c r="TLG140"/>
      <c r="TLI140"/>
      <c r="TLK140"/>
      <c r="TLM140"/>
      <c r="TLO140"/>
      <c r="TLQ140"/>
      <c r="TLS140"/>
      <c r="TLU140"/>
      <c r="TLW140"/>
      <c r="TLY140"/>
      <c r="TMA140"/>
      <c r="TMC140"/>
      <c r="TME140"/>
      <c r="TMG140"/>
      <c r="TMI140"/>
      <c r="TMK140"/>
      <c r="TMM140"/>
      <c r="TMO140"/>
      <c r="TMQ140"/>
      <c r="TMS140"/>
      <c r="TMU140"/>
      <c r="TMW140"/>
      <c r="TMY140"/>
      <c r="TNA140"/>
      <c r="TNC140"/>
      <c r="TNE140"/>
      <c r="TNG140"/>
      <c r="TNI140"/>
      <c r="TNK140"/>
      <c r="TNM140"/>
      <c r="TNO140"/>
      <c r="TNQ140"/>
      <c r="TNS140"/>
      <c r="TNU140"/>
      <c r="TNW140"/>
      <c r="TNY140"/>
      <c r="TOA140"/>
      <c r="TOC140"/>
      <c r="TOE140"/>
      <c r="TOG140"/>
      <c r="TOI140"/>
      <c r="TOK140"/>
      <c r="TOM140"/>
      <c r="TOO140"/>
      <c r="TOQ140"/>
      <c r="TOS140"/>
      <c r="TOU140"/>
      <c r="TOW140"/>
      <c r="TOY140"/>
      <c r="TPA140"/>
      <c r="TPC140"/>
      <c r="TPE140"/>
      <c r="TPG140"/>
      <c r="TPI140"/>
      <c r="TPK140"/>
      <c r="TPM140"/>
      <c r="TPO140"/>
      <c r="TPQ140"/>
      <c r="TPS140"/>
      <c r="TPU140"/>
      <c r="TPW140"/>
      <c r="TPY140"/>
      <c r="TQA140"/>
      <c r="TQC140"/>
      <c r="TQE140"/>
      <c r="TQG140"/>
      <c r="TQI140"/>
      <c r="TQK140"/>
      <c r="TQM140"/>
      <c r="TQO140"/>
      <c r="TQQ140"/>
      <c r="TQS140"/>
      <c r="TQU140"/>
      <c r="TQW140"/>
      <c r="TQY140"/>
      <c r="TRA140"/>
      <c r="TRC140"/>
      <c r="TRE140"/>
      <c r="TRG140"/>
      <c r="TRI140"/>
      <c r="TRK140"/>
      <c r="TRM140"/>
      <c r="TRO140"/>
      <c r="TRQ140"/>
      <c r="TRS140"/>
      <c r="TRU140"/>
      <c r="TRW140"/>
      <c r="TRY140"/>
      <c r="TSA140"/>
      <c r="TSC140"/>
      <c r="TSE140"/>
      <c r="TSG140"/>
      <c r="TSI140"/>
      <c r="TSK140"/>
      <c r="TSM140"/>
      <c r="TSO140"/>
      <c r="TSQ140"/>
      <c r="TSS140"/>
      <c r="TSU140"/>
      <c r="TSW140"/>
      <c r="TSY140"/>
      <c r="TTA140"/>
      <c r="TTC140"/>
      <c r="TTE140"/>
      <c r="TTG140"/>
      <c r="TTI140"/>
      <c r="TTK140"/>
      <c r="TTM140"/>
      <c r="TTO140"/>
      <c r="TTQ140"/>
      <c r="TTS140"/>
      <c r="TTU140"/>
      <c r="TTW140"/>
      <c r="TTY140"/>
      <c r="TUA140"/>
      <c r="TUC140"/>
      <c r="TUE140"/>
      <c r="TUG140"/>
      <c r="TUI140"/>
      <c r="TUK140"/>
      <c r="TUM140"/>
      <c r="TUO140"/>
      <c r="TUQ140"/>
      <c r="TUS140"/>
      <c r="TUU140"/>
      <c r="TUW140"/>
      <c r="TUY140"/>
      <c r="TVA140"/>
      <c r="TVC140"/>
      <c r="TVE140"/>
      <c r="TVG140"/>
      <c r="TVI140"/>
      <c r="TVK140"/>
      <c r="TVM140"/>
      <c r="TVO140"/>
      <c r="TVQ140"/>
      <c r="TVS140"/>
      <c r="TVU140"/>
      <c r="TVW140"/>
      <c r="TVY140"/>
      <c r="TWA140"/>
      <c r="TWC140"/>
      <c r="TWE140"/>
      <c r="TWG140"/>
      <c r="TWI140"/>
      <c r="TWK140"/>
      <c r="TWM140"/>
      <c r="TWO140"/>
      <c r="TWQ140"/>
      <c r="TWS140"/>
      <c r="TWU140"/>
      <c r="TWW140"/>
      <c r="TWY140"/>
      <c r="TXA140"/>
      <c r="TXC140"/>
      <c r="TXE140"/>
      <c r="TXG140"/>
      <c r="TXI140"/>
      <c r="TXK140"/>
      <c r="TXM140"/>
      <c r="TXO140"/>
      <c r="TXQ140"/>
      <c r="TXS140"/>
      <c r="TXU140"/>
      <c r="TXW140"/>
      <c r="TXY140"/>
      <c r="TYA140"/>
      <c r="TYC140"/>
      <c r="TYE140"/>
      <c r="TYG140"/>
      <c r="TYI140"/>
      <c r="TYK140"/>
      <c r="TYM140"/>
      <c r="TYO140"/>
      <c r="TYQ140"/>
      <c r="TYS140"/>
      <c r="TYU140"/>
      <c r="TYW140"/>
      <c r="TYY140"/>
      <c r="TZA140"/>
      <c r="TZC140"/>
      <c r="TZE140"/>
      <c r="TZG140"/>
      <c r="TZI140"/>
      <c r="TZK140"/>
      <c r="TZM140"/>
      <c r="TZO140"/>
      <c r="TZQ140"/>
      <c r="TZS140"/>
      <c r="TZU140"/>
      <c r="TZW140"/>
      <c r="TZY140"/>
      <c r="UAA140"/>
      <c r="UAC140"/>
      <c r="UAE140"/>
      <c r="UAG140"/>
      <c r="UAI140"/>
      <c r="UAK140"/>
      <c r="UAM140"/>
      <c r="UAO140"/>
      <c r="UAQ140"/>
      <c r="UAS140"/>
      <c r="UAU140"/>
      <c r="UAW140"/>
      <c r="UAY140"/>
      <c r="UBA140"/>
      <c r="UBC140"/>
      <c r="UBE140"/>
      <c r="UBG140"/>
      <c r="UBI140"/>
      <c r="UBK140"/>
      <c r="UBM140"/>
      <c r="UBO140"/>
      <c r="UBQ140"/>
      <c r="UBS140"/>
      <c r="UBU140"/>
      <c r="UBW140"/>
      <c r="UBY140"/>
      <c r="UCA140"/>
      <c r="UCC140"/>
      <c r="UCE140"/>
      <c r="UCG140"/>
      <c r="UCI140"/>
      <c r="UCK140"/>
      <c r="UCM140"/>
      <c r="UCO140"/>
      <c r="UCQ140"/>
      <c r="UCS140"/>
      <c r="UCU140"/>
      <c r="UCW140"/>
      <c r="UCY140"/>
      <c r="UDA140"/>
      <c r="UDC140"/>
      <c r="UDE140"/>
      <c r="UDG140"/>
      <c r="UDI140"/>
      <c r="UDK140"/>
      <c r="UDM140"/>
      <c r="UDO140"/>
      <c r="UDQ140"/>
      <c r="UDS140"/>
      <c r="UDU140"/>
      <c r="UDW140"/>
      <c r="UDY140"/>
      <c r="UEA140"/>
      <c r="UEC140"/>
      <c r="UEE140"/>
      <c r="UEG140"/>
      <c r="UEI140"/>
      <c r="UEK140"/>
      <c r="UEM140"/>
      <c r="UEO140"/>
      <c r="UEQ140"/>
      <c r="UES140"/>
      <c r="UEU140"/>
      <c r="UEW140"/>
      <c r="UEY140"/>
      <c r="UFA140"/>
      <c r="UFC140"/>
      <c r="UFE140"/>
      <c r="UFG140"/>
      <c r="UFI140"/>
      <c r="UFK140"/>
      <c r="UFM140"/>
      <c r="UFO140"/>
      <c r="UFQ140"/>
      <c r="UFS140"/>
      <c r="UFU140"/>
      <c r="UFW140"/>
      <c r="UFY140"/>
      <c r="UGA140"/>
      <c r="UGC140"/>
      <c r="UGE140"/>
      <c r="UGG140"/>
      <c r="UGI140"/>
      <c r="UGK140"/>
      <c r="UGM140"/>
      <c r="UGO140"/>
      <c r="UGQ140"/>
      <c r="UGS140"/>
      <c r="UGU140"/>
      <c r="UGW140"/>
      <c r="UGY140"/>
      <c r="UHA140"/>
      <c r="UHC140"/>
      <c r="UHE140"/>
      <c r="UHG140"/>
      <c r="UHI140"/>
      <c r="UHK140"/>
      <c r="UHM140"/>
      <c r="UHO140"/>
      <c r="UHQ140"/>
      <c r="UHS140"/>
      <c r="UHU140"/>
      <c r="UHW140"/>
      <c r="UHY140"/>
      <c r="UIA140"/>
      <c r="UIC140"/>
      <c r="UIE140"/>
      <c r="UIG140"/>
      <c r="UII140"/>
      <c r="UIK140"/>
      <c r="UIM140"/>
      <c r="UIO140"/>
      <c r="UIQ140"/>
      <c r="UIS140"/>
      <c r="UIU140"/>
      <c r="UIW140"/>
      <c r="UIY140"/>
      <c r="UJA140"/>
      <c r="UJC140"/>
      <c r="UJE140"/>
      <c r="UJG140"/>
      <c r="UJI140"/>
      <c r="UJK140"/>
      <c r="UJM140"/>
      <c r="UJO140"/>
      <c r="UJQ140"/>
      <c r="UJS140"/>
      <c r="UJU140"/>
      <c r="UJW140"/>
      <c r="UJY140"/>
      <c r="UKA140"/>
      <c r="UKC140"/>
      <c r="UKE140"/>
      <c r="UKG140"/>
      <c r="UKI140"/>
      <c r="UKK140"/>
      <c r="UKM140"/>
      <c r="UKO140"/>
      <c r="UKQ140"/>
      <c r="UKS140"/>
      <c r="UKU140"/>
      <c r="UKW140"/>
      <c r="UKY140"/>
      <c r="ULA140"/>
      <c r="ULC140"/>
      <c r="ULE140"/>
      <c r="ULG140"/>
      <c r="ULI140"/>
      <c r="ULK140"/>
      <c r="ULM140"/>
      <c r="ULO140"/>
      <c r="ULQ140"/>
      <c r="ULS140"/>
      <c r="ULU140"/>
      <c r="ULW140"/>
      <c r="ULY140"/>
      <c r="UMA140"/>
      <c r="UMC140"/>
      <c r="UME140"/>
      <c r="UMG140"/>
      <c r="UMI140"/>
      <c r="UMK140"/>
      <c r="UMM140"/>
      <c r="UMO140"/>
      <c r="UMQ140"/>
      <c r="UMS140"/>
      <c r="UMU140"/>
      <c r="UMW140"/>
      <c r="UMY140"/>
      <c r="UNA140"/>
      <c r="UNC140"/>
      <c r="UNE140"/>
      <c r="UNG140"/>
      <c r="UNI140"/>
      <c r="UNK140"/>
      <c r="UNM140"/>
      <c r="UNO140"/>
      <c r="UNQ140"/>
      <c r="UNS140"/>
      <c r="UNU140"/>
      <c r="UNW140"/>
      <c r="UNY140"/>
      <c r="UOA140"/>
      <c r="UOC140"/>
      <c r="UOE140"/>
      <c r="UOG140"/>
      <c r="UOI140"/>
      <c r="UOK140"/>
      <c r="UOM140"/>
      <c r="UOO140"/>
      <c r="UOQ140"/>
      <c r="UOS140"/>
      <c r="UOU140"/>
      <c r="UOW140"/>
      <c r="UOY140"/>
      <c r="UPA140"/>
      <c r="UPC140"/>
      <c r="UPE140"/>
      <c r="UPG140"/>
      <c r="UPI140"/>
      <c r="UPK140"/>
      <c r="UPM140"/>
      <c r="UPO140"/>
      <c r="UPQ140"/>
      <c r="UPS140"/>
      <c r="UPU140"/>
      <c r="UPW140"/>
      <c r="UPY140"/>
      <c r="UQA140"/>
      <c r="UQC140"/>
      <c r="UQE140"/>
      <c r="UQG140"/>
      <c r="UQI140"/>
      <c r="UQK140"/>
      <c r="UQM140"/>
      <c r="UQO140"/>
      <c r="UQQ140"/>
      <c r="UQS140"/>
      <c r="UQU140"/>
      <c r="UQW140"/>
      <c r="UQY140"/>
      <c r="URA140"/>
      <c r="URC140"/>
      <c r="URE140"/>
      <c r="URG140"/>
      <c r="URI140"/>
      <c r="URK140"/>
      <c r="URM140"/>
      <c r="URO140"/>
      <c r="URQ140"/>
      <c r="URS140"/>
      <c r="URU140"/>
      <c r="URW140"/>
      <c r="URY140"/>
      <c r="USA140"/>
      <c r="USC140"/>
      <c r="USE140"/>
      <c r="USG140"/>
      <c r="USI140"/>
      <c r="USK140"/>
      <c r="USM140"/>
      <c r="USO140"/>
      <c r="USQ140"/>
      <c r="USS140"/>
      <c r="USU140"/>
      <c r="USW140"/>
      <c r="USY140"/>
      <c r="UTA140"/>
      <c r="UTC140"/>
      <c r="UTE140"/>
      <c r="UTG140"/>
      <c r="UTI140"/>
      <c r="UTK140"/>
      <c r="UTM140"/>
      <c r="UTO140"/>
      <c r="UTQ140"/>
      <c r="UTS140"/>
      <c r="UTU140"/>
      <c r="UTW140"/>
      <c r="UTY140"/>
      <c r="UUA140"/>
      <c r="UUC140"/>
      <c r="UUE140"/>
      <c r="UUG140"/>
      <c r="UUI140"/>
      <c r="UUK140"/>
      <c r="UUM140"/>
      <c r="UUO140"/>
      <c r="UUQ140"/>
      <c r="UUS140"/>
      <c r="UUU140"/>
      <c r="UUW140"/>
      <c r="UUY140"/>
      <c r="UVA140"/>
      <c r="UVC140"/>
      <c r="UVE140"/>
      <c r="UVG140"/>
      <c r="UVI140"/>
      <c r="UVK140"/>
      <c r="UVM140"/>
      <c r="UVO140"/>
      <c r="UVQ140"/>
      <c r="UVS140"/>
      <c r="UVU140"/>
      <c r="UVW140"/>
      <c r="UVY140"/>
      <c r="UWA140"/>
      <c r="UWC140"/>
      <c r="UWE140"/>
      <c r="UWG140"/>
      <c r="UWI140"/>
      <c r="UWK140"/>
      <c r="UWM140"/>
      <c r="UWO140"/>
      <c r="UWQ140"/>
      <c r="UWS140"/>
      <c r="UWU140"/>
      <c r="UWW140"/>
      <c r="UWY140"/>
      <c r="UXA140"/>
      <c r="UXC140"/>
      <c r="UXE140"/>
      <c r="UXG140"/>
      <c r="UXI140"/>
      <c r="UXK140"/>
      <c r="UXM140"/>
      <c r="UXO140"/>
      <c r="UXQ140"/>
      <c r="UXS140"/>
      <c r="UXU140"/>
      <c r="UXW140"/>
      <c r="UXY140"/>
      <c r="UYA140"/>
      <c r="UYC140"/>
      <c r="UYE140"/>
      <c r="UYG140"/>
      <c r="UYI140"/>
      <c r="UYK140"/>
      <c r="UYM140"/>
      <c r="UYO140"/>
      <c r="UYQ140"/>
      <c r="UYS140"/>
      <c r="UYU140"/>
      <c r="UYW140"/>
      <c r="UYY140"/>
      <c r="UZA140"/>
      <c r="UZC140"/>
      <c r="UZE140"/>
      <c r="UZG140"/>
      <c r="UZI140"/>
      <c r="UZK140"/>
      <c r="UZM140"/>
      <c r="UZO140"/>
      <c r="UZQ140"/>
      <c r="UZS140"/>
      <c r="UZU140"/>
      <c r="UZW140"/>
      <c r="UZY140"/>
      <c r="VAA140"/>
      <c r="VAC140"/>
      <c r="VAE140"/>
      <c r="VAG140"/>
      <c r="VAI140"/>
      <c r="VAK140"/>
      <c r="VAM140"/>
      <c r="VAO140"/>
      <c r="VAQ140"/>
      <c r="VAS140"/>
      <c r="VAU140"/>
      <c r="VAW140"/>
      <c r="VAY140"/>
      <c r="VBA140"/>
      <c r="VBC140"/>
      <c r="VBE140"/>
      <c r="VBG140"/>
      <c r="VBI140"/>
      <c r="VBK140"/>
      <c r="VBM140"/>
      <c r="VBO140"/>
      <c r="VBQ140"/>
      <c r="VBS140"/>
      <c r="VBU140"/>
      <c r="VBW140"/>
      <c r="VBY140"/>
      <c r="VCA140"/>
      <c r="VCC140"/>
      <c r="VCE140"/>
      <c r="VCG140"/>
      <c r="VCI140"/>
      <c r="VCK140"/>
      <c r="VCM140"/>
      <c r="VCO140"/>
      <c r="VCQ140"/>
      <c r="VCS140"/>
      <c r="VCU140"/>
      <c r="VCW140"/>
      <c r="VCY140"/>
      <c r="VDA140"/>
      <c r="VDC140"/>
      <c r="VDE140"/>
      <c r="VDG140"/>
      <c r="VDI140"/>
      <c r="VDK140"/>
      <c r="VDM140"/>
      <c r="VDO140"/>
      <c r="VDQ140"/>
      <c r="VDS140"/>
      <c r="VDU140"/>
      <c r="VDW140"/>
      <c r="VDY140"/>
      <c r="VEA140"/>
      <c r="VEC140"/>
      <c r="VEE140"/>
      <c r="VEG140"/>
      <c r="VEI140"/>
      <c r="VEK140"/>
      <c r="VEM140"/>
      <c r="VEO140"/>
      <c r="VEQ140"/>
      <c r="VES140"/>
      <c r="VEU140"/>
      <c r="VEW140"/>
      <c r="VEY140"/>
      <c r="VFA140"/>
      <c r="VFC140"/>
      <c r="VFE140"/>
      <c r="VFG140"/>
      <c r="VFI140"/>
      <c r="VFK140"/>
      <c r="VFM140"/>
      <c r="VFO140"/>
      <c r="VFQ140"/>
      <c r="VFS140"/>
      <c r="VFU140"/>
      <c r="VFW140"/>
      <c r="VFY140"/>
      <c r="VGA140"/>
      <c r="VGC140"/>
      <c r="VGE140"/>
      <c r="VGG140"/>
      <c r="VGI140"/>
      <c r="VGK140"/>
      <c r="VGM140"/>
      <c r="VGO140"/>
      <c r="VGQ140"/>
      <c r="VGS140"/>
      <c r="VGU140"/>
      <c r="VGW140"/>
      <c r="VGY140"/>
      <c r="VHA140"/>
      <c r="VHC140"/>
      <c r="VHE140"/>
      <c r="VHG140"/>
      <c r="VHI140"/>
      <c r="VHK140"/>
      <c r="VHM140"/>
      <c r="VHO140"/>
      <c r="VHQ140"/>
      <c r="VHS140"/>
      <c r="VHU140"/>
      <c r="VHW140"/>
      <c r="VHY140"/>
      <c r="VIA140"/>
      <c r="VIC140"/>
      <c r="VIE140"/>
      <c r="VIG140"/>
      <c r="VII140"/>
      <c r="VIK140"/>
      <c r="VIM140"/>
      <c r="VIO140"/>
      <c r="VIQ140"/>
      <c r="VIS140"/>
      <c r="VIU140"/>
      <c r="VIW140"/>
      <c r="VIY140"/>
      <c r="VJA140"/>
      <c r="VJC140"/>
      <c r="VJE140"/>
      <c r="VJG140"/>
      <c r="VJI140"/>
      <c r="VJK140"/>
      <c r="VJM140"/>
      <c r="VJO140"/>
      <c r="VJQ140"/>
      <c r="VJS140"/>
      <c r="VJU140"/>
      <c r="VJW140"/>
      <c r="VJY140"/>
      <c r="VKA140"/>
      <c r="VKC140"/>
      <c r="VKE140"/>
      <c r="VKG140"/>
      <c r="VKI140"/>
      <c r="VKK140"/>
      <c r="VKM140"/>
      <c r="VKO140"/>
      <c r="VKQ140"/>
      <c r="VKS140"/>
      <c r="VKU140"/>
      <c r="VKW140"/>
      <c r="VKY140"/>
      <c r="VLA140"/>
      <c r="VLC140"/>
      <c r="VLE140"/>
      <c r="VLG140"/>
      <c r="VLI140"/>
      <c r="VLK140"/>
      <c r="VLM140"/>
      <c r="VLO140"/>
      <c r="VLQ140"/>
      <c r="VLS140"/>
      <c r="VLU140"/>
      <c r="VLW140"/>
      <c r="VLY140"/>
      <c r="VMA140"/>
      <c r="VMC140"/>
      <c r="VME140"/>
      <c r="VMG140"/>
      <c r="VMI140"/>
      <c r="VMK140"/>
      <c r="VMM140"/>
      <c r="VMO140"/>
      <c r="VMQ140"/>
      <c r="VMS140"/>
      <c r="VMU140"/>
      <c r="VMW140"/>
      <c r="VMY140"/>
      <c r="VNA140"/>
      <c r="VNC140"/>
      <c r="VNE140"/>
      <c r="VNG140"/>
      <c r="VNI140"/>
      <c r="VNK140"/>
      <c r="VNM140"/>
      <c r="VNO140"/>
      <c r="VNQ140"/>
      <c r="VNS140"/>
      <c r="VNU140"/>
      <c r="VNW140"/>
      <c r="VNY140"/>
      <c r="VOA140"/>
      <c r="VOC140"/>
      <c r="VOE140"/>
      <c r="VOG140"/>
      <c r="VOI140"/>
      <c r="VOK140"/>
      <c r="VOM140"/>
      <c r="VOO140"/>
      <c r="VOQ140"/>
      <c r="VOS140"/>
      <c r="VOU140"/>
      <c r="VOW140"/>
      <c r="VOY140"/>
      <c r="VPA140"/>
      <c r="VPC140"/>
      <c r="VPE140"/>
      <c r="VPG140"/>
      <c r="VPI140"/>
      <c r="VPK140"/>
      <c r="VPM140"/>
      <c r="VPO140"/>
      <c r="VPQ140"/>
      <c r="VPS140"/>
      <c r="VPU140"/>
      <c r="VPW140"/>
      <c r="VPY140"/>
      <c r="VQA140"/>
      <c r="VQC140"/>
      <c r="VQE140"/>
      <c r="VQG140"/>
      <c r="VQI140"/>
      <c r="VQK140"/>
      <c r="VQM140"/>
      <c r="VQO140"/>
      <c r="VQQ140"/>
      <c r="VQS140"/>
      <c r="VQU140"/>
      <c r="VQW140"/>
      <c r="VQY140"/>
      <c r="VRA140"/>
      <c r="VRC140"/>
      <c r="VRE140"/>
      <c r="VRG140"/>
      <c r="VRI140"/>
      <c r="VRK140"/>
      <c r="VRM140"/>
      <c r="VRO140"/>
      <c r="VRQ140"/>
      <c r="VRS140"/>
      <c r="VRU140"/>
      <c r="VRW140"/>
      <c r="VRY140"/>
      <c r="VSA140"/>
      <c r="VSC140"/>
      <c r="VSE140"/>
      <c r="VSG140"/>
      <c r="VSI140"/>
      <c r="VSK140"/>
      <c r="VSM140"/>
      <c r="VSO140"/>
      <c r="VSQ140"/>
      <c r="VSS140"/>
      <c r="VSU140"/>
      <c r="VSW140"/>
      <c r="VSY140"/>
      <c r="VTA140"/>
      <c r="VTC140"/>
      <c r="VTE140"/>
      <c r="VTG140"/>
      <c r="VTI140"/>
      <c r="VTK140"/>
      <c r="VTM140"/>
      <c r="VTO140"/>
      <c r="VTQ140"/>
      <c r="VTS140"/>
      <c r="VTU140"/>
      <c r="VTW140"/>
      <c r="VTY140"/>
      <c r="VUA140"/>
      <c r="VUC140"/>
      <c r="VUE140"/>
      <c r="VUG140"/>
      <c r="VUI140"/>
      <c r="VUK140"/>
      <c r="VUM140"/>
      <c r="VUO140"/>
      <c r="VUQ140"/>
      <c r="VUS140"/>
      <c r="VUU140"/>
      <c r="VUW140"/>
      <c r="VUY140"/>
      <c r="VVA140"/>
      <c r="VVC140"/>
      <c r="VVE140"/>
      <c r="VVG140"/>
      <c r="VVI140"/>
      <c r="VVK140"/>
      <c r="VVM140"/>
      <c r="VVO140"/>
      <c r="VVQ140"/>
      <c r="VVS140"/>
      <c r="VVU140"/>
      <c r="VVW140"/>
      <c r="VVY140"/>
      <c r="VWA140"/>
      <c r="VWC140"/>
      <c r="VWE140"/>
      <c r="VWG140"/>
      <c r="VWI140"/>
      <c r="VWK140"/>
      <c r="VWM140"/>
      <c r="VWO140"/>
      <c r="VWQ140"/>
      <c r="VWS140"/>
      <c r="VWU140"/>
      <c r="VWW140"/>
      <c r="VWY140"/>
      <c r="VXA140"/>
      <c r="VXC140"/>
      <c r="VXE140"/>
      <c r="VXG140"/>
      <c r="VXI140"/>
      <c r="VXK140"/>
      <c r="VXM140"/>
      <c r="VXO140"/>
      <c r="VXQ140"/>
      <c r="VXS140"/>
      <c r="VXU140"/>
      <c r="VXW140"/>
      <c r="VXY140"/>
      <c r="VYA140"/>
      <c r="VYC140"/>
      <c r="VYE140"/>
      <c r="VYG140"/>
      <c r="VYI140"/>
      <c r="VYK140"/>
      <c r="VYM140"/>
      <c r="VYO140"/>
      <c r="VYQ140"/>
      <c r="VYS140"/>
      <c r="VYU140"/>
      <c r="VYW140"/>
      <c r="VYY140"/>
      <c r="VZA140"/>
      <c r="VZC140"/>
      <c r="VZE140"/>
      <c r="VZG140"/>
      <c r="VZI140"/>
      <c r="VZK140"/>
      <c r="VZM140"/>
      <c r="VZO140"/>
      <c r="VZQ140"/>
      <c r="VZS140"/>
      <c r="VZU140"/>
      <c r="VZW140"/>
      <c r="VZY140"/>
      <c r="WAA140"/>
      <c r="WAC140"/>
      <c r="WAE140"/>
      <c r="WAG140"/>
      <c r="WAI140"/>
      <c r="WAK140"/>
      <c r="WAM140"/>
      <c r="WAO140"/>
      <c r="WAQ140"/>
      <c r="WAS140"/>
      <c r="WAU140"/>
      <c r="WAW140"/>
      <c r="WAY140"/>
      <c r="WBA140"/>
      <c r="WBC140"/>
      <c r="WBE140"/>
      <c r="WBG140"/>
      <c r="WBI140"/>
      <c r="WBK140"/>
      <c r="WBM140"/>
      <c r="WBO140"/>
      <c r="WBQ140"/>
      <c r="WBS140"/>
      <c r="WBU140"/>
      <c r="WBW140"/>
      <c r="WBY140"/>
      <c r="WCA140"/>
      <c r="WCC140"/>
      <c r="WCE140"/>
      <c r="WCG140"/>
      <c r="WCI140"/>
      <c r="WCK140"/>
      <c r="WCM140"/>
      <c r="WCO140"/>
      <c r="WCQ140"/>
      <c r="WCS140"/>
      <c r="WCU140"/>
      <c r="WCW140"/>
      <c r="WCY140"/>
      <c r="WDA140"/>
      <c r="WDC140"/>
      <c r="WDE140"/>
      <c r="WDG140"/>
      <c r="WDI140"/>
      <c r="WDK140"/>
      <c r="WDM140"/>
      <c r="WDO140"/>
      <c r="WDQ140"/>
      <c r="WDS140"/>
      <c r="WDU140"/>
      <c r="WDW140"/>
      <c r="WDY140"/>
      <c r="WEA140"/>
      <c r="WEC140"/>
      <c r="WEE140"/>
      <c r="WEG140"/>
      <c r="WEI140"/>
      <c r="WEK140"/>
      <c r="WEM140"/>
      <c r="WEO140"/>
      <c r="WEQ140"/>
      <c r="WES140"/>
      <c r="WEU140"/>
      <c r="WEW140"/>
      <c r="WEY140"/>
      <c r="WFA140"/>
      <c r="WFC140"/>
      <c r="WFE140"/>
      <c r="WFG140"/>
      <c r="WFI140"/>
      <c r="WFK140"/>
      <c r="WFM140"/>
      <c r="WFO140"/>
      <c r="WFQ140"/>
      <c r="WFS140"/>
      <c r="WFU140"/>
      <c r="WFW140"/>
      <c r="WFY140"/>
      <c r="WGA140"/>
      <c r="WGC140"/>
      <c r="WGE140"/>
      <c r="WGG140"/>
      <c r="WGI140"/>
      <c r="WGK140"/>
      <c r="WGM140"/>
      <c r="WGO140"/>
      <c r="WGQ140"/>
      <c r="WGS140"/>
      <c r="WGU140"/>
      <c r="WGW140"/>
      <c r="WGY140"/>
      <c r="WHA140"/>
      <c r="WHC140"/>
      <c r="WHE140"/>
      <c r="WHG140"/>
      <c r="WHI140"/>
      <c r="WHK140"/>
      <c r="WHM140"/>
      <c r="WHO140"/>
      <c r="WHQ140"/>
      <c r="WHS140"/>
      <c r="WHU140"/>
      <c r="WHW140"/>
      <c r="WHY140"/>
      <c r="WIA140"/>
      <c r="WIC140"/>
      <c r="WIE140"/>
      <c r="WIG140"/>
      <c r="WII140"/>
      <c r="WIK140"/>
      <c r="WIM140"/>
      <c r="WIO140"/>
      <c r="WIQ140"/>
      <c r="WIS140"/>
      <c r="WIU140"/>
      <c r="WIW140"/>
      <c r="WIY140"/>
      <c r="WJA140"/>
      <c r="WJC140"/>
      <c r="WJE140"/>
      <c r="WJG140"/>
      <c r="WJI140"/>
      <c r="WJK140"/>
      <c r="WJM140"/>
      <c r="WJO140"/>
      <c r="WJQ140"/>
      <c r="WJS140"/>
      <c r="WJU140"/>
      <c r="WJW140"/>
      <c r="WJY140"/>
      <c r="WKA140"/>
      <c r="WKC140"/>
      <c r="WKE140"/>
      <c r="WKG140"/>
      <c r="WKI140"/>
      <c r="WKK140"/>
      <c r="WKM140"/>
      <c r="WKO140"/>
      <c r="WKQ140"/>
      <c r="WKS140"/>
      <c r="WKU140"/>
      <c r="WKW140"/>
      <c r="WKY140"/>
      <c r="WLA140"/>
      <c r="WLC140"/>
      <c r="WLE140"/>
      <c r="WLG140"/>
      <c r="WLI140"/>
      <c r="WLK140"/>
      <c r="WLM140"/>
      <c r="WLO140"/>
      <c r="WLQ140"/>
      <c r="WLS140"/>
      <c r="WLU140"/>
      <c r="WLW140"/>
      <c r="WLY140"/>
      <c r="WMA140"/>
      <c r="WMC140"/>
      <c r="WME140"/>
      <c r="WMG140"/>
      <c r="WMI140"/>
      <c r="WMK140"/>
      <c r="WMM140"/>
      <c r="WMO140"/>
      <c r="WMQ140"/>
      <c r="WMS140"/>
      <c r="WMU140"/>
      <c r="WMW140"/>
      <c r="WMY140"/>
      <c r="WNA140"/>
      <c r="WNC140"/>
      <c r="WNE140"/>
      <c r="WNG140"/>
      <c r="WNI140"/>
      <c r="WNK140"/>
      <c r="WNM140"/>
      <c r="WNO140"/>
      <c r="WNQ140"/>
      <c r="WNS140"/>
      <c r="WNU140"/>
      <c r="WNW140"/>
      <c r="WNY140"/>
      <c r="WOA140"/>
      <c r="WOC140"/>
      <c r="WOE140"/>
      <c r="WOG140"/>
      <c r="WOI140"/>
      <c r="WOK140"/>
      <c r="WOM140"/>
      <c r="WOO140"/>
      <c r="WOQ140"/>
      <c r="WOS140"/>
      <c r="WOU140"/>
      <c r="WOW140"/>
      <c r="WOY140"/>
      <c r="WPA140"/>
      <c r="WPC140"/>
      <c r="WPE140"/>
      <c r="WPG140"/>
      <c r="WPI140"/>
      <c r="WPK140"/>
      <c r="WPM140"/>
      <c r="WPO140"/>
      <c r="WPQ140"/>
      <c r="WPS140"/>
      <c r="WPU140"/>
      <c r="WPW140"/>
      <c r="WPY140"/>
      <c r="WQA140"/>
      <c r="WQC140"/>
      <c r="WQE140"/>
      <c r="WQG140"/>
      <c r="WQI140"/>
      <c r="WQK140"/>
      <c r="WQM140"/>
      <c r="WQO140"/>
      <c r="WQQ140"/>
      <c r="WQS140"/>
      <c r="WQU140"/>
      <c r="WQW140"/>
      <c r="WQY140"/>
      <c r="WRA140"/>
      <c r="WRC140"/>
      <c r="WRE140"/>
      <c r="WRG140"/>
      <c r="WRI140"/>
      <c r="WRK140"/>
      <c r="WRM140"/>
      <c r="WRO140"/>
      <c r="WRQ140"/>
      <c r="WRS140"/>
      <c r="WRU140"/>
      <c r="WRW140"/>
      <c r="WRY140"/>
      <c r="WSA140"/>
      <c r="WSC140"/>
      <c r="WSE140"/>
      <c r="WSG140"/>
      <c r="WSI140"/>
      <c r="WSK140"/>
      <c r="WSM140"/>
      <c r="WSO140"/>
      <c r="WSQ140"/>
      <c r="WSS140"/>
      <c r="WSU140"/>
      <c r="WSW140"/>
      <c r="WSY140"/>
      <c r="WTA140"/>
      <c r="WTC140"/>
      <c r="WTE140"/>
      <c r="WTG140"/>
      <c r="WTI140"/>
      <c r="WTK140"/>
      <c r="WTM140"/>
      <c r="WTO140"/>
      <c r="WTQ140"/>
      <c r="WTS140"/>
      <c r="WTU140"/>
      <c r="WTW140"/>
      <c r="WTY140"/>
      <c r="WUA140"/>
      <c r="WUC140"/>
      <c r="WUE140"/>
      <c r="WUG140"/>
      <c r="WUI140"/>
      <c r="WUK140"/>
      <c r="WUM140"/>
      <c r="WUO140"/>
      <c r="WUQ140"/>
      <c r="WUS140"/>
      <c r="WUU140"/>
      <c r="WUW140"/>
      <c r="WUY140"/>
      <c r="WVA140"/>
      <c r="WVC140"/>
      <c r="WVE140"/>
      <c r="WVG140"/>
      <c r="WVI140"/>
      <c r="WVK140"/>
      <c r="WVM140"/>
      <c r="WVO140"/>
      <c r="WVQ140"/>
      <c r="WVS140"/>
      <c r="WVU140"/>
      <c r="WVW140"/>
      <c r="WVY140"/>
      <c r="WWA140"/>
      <c r="WWC140"/>
      <c r="WWE140"/>
      <c r="WWG140"/>
      <c r="WWI140"/>
      <c r="WWK140"/>
      <c r="WWM140"/>
      <c r="WWO140"/>
      <c r="WWQ140"/>
      <c r="WWS140"/>
      <c r="WWU140"/>
      <c r="WWW140"/>
      <c r="WWY140"/>
      <c r="WXA140"/>
      <c r="WXC140"/>
      <c r="WXE140"/>
      <c r="WXG140"/>
      <c r="WXI140"/>
      <c r="WXK140"/>
      <c r="WXM140"/>
      <c r="WXO140"/>
      <c r="WXQ140"/>
      <c r="WXS140"/>
      <c r="WXU140"/>
      <c r="WXW140"/>
      <c r="WXY140"/>
      <c r="WYA140"/>
      <c r="WYC140"/>
      <c r="WYE140"/>
      <c r="WYG140"/>
      <c r="WYI140"/>
      <c r="WYK140"/>
      <c r="WYM140"/>
      <c r="WYO140"/>
      <c r="WYQ140"/>
      <c r="WYS140"/>
      <c r="WYU140"/>
      <c r="WYW140"/>
      <c r="WYY140"/>
      <c r="WZA140"/>
      <c r="WZC140"/>
      <c r="WZE140"/>
      <c r="WZG140"/>
      <c r="WZI140"/>
      <c r="WZK140"/>
      <c r="WZM140"/>
      <c r="WZO140"/>
      <c r="WZQ140"/>
      <c r="WZS140"/>
      <c r="WZU140"/>
      <c r="WZW140"/>
      <c r="WZY140"/>
      <c r="XAA140"/>
      <c r="XAC140"/>
      <c r="XAE140"/>
      <c r="XAG140"/>
      <c r="XAI140"/>
      <c r="XAK140"/>
      <c r="XAM140"/>
      <c r="XAO140"/>
      <c r="XAQ140"/>
      <c r="XAS140"/>
      <c r="XAU140"/>
      <c r="XAW140"/>
      <c r="XAY140"/>
      <c r="XBA140"/>
      <c r="XBC140"/>
      <c r="XBE140"/>
      <c r="XBG140"/>
      <c r="XBI140"/>
      <c r="XBK140"/>
      <c r="XBM140"/>
      <c r="XBO140"/>
      <c r="XBQ140"/>
      <c r="XBS140"/>
      <c r="XBU140"/>
      <c r="XBW140"/>
      <c r="XBY140"/>
      <c r="XCA140"/>
      <c r="XCC140"/>
      <c r="XCE140"/>
      <c r="XCG140"/>
      <c r="XCI140"/>
      <c r="XCK140"/>
      <c r="XCM140"/>
      <c r="XCO140"/>
      <c r="XCQ140"/>
      <c r="XCS140"/>
      <c r="XCU140"/>
      <c r="XCW140"/>
      <c r="XCY140"/>
      <c r="XDA140"/>
      <c r="XDC140"/>
      <c r="XDE140"/>
      <c r="XDG140"/>
      <c r="XDI140"/>
      <c r="XDK140"/>
      <c r="XDM140"/>
      <c r="XDO140"/>
      <c r="XDQ140"/>
      <c r="XDS140"/>
      <c r="XDU140"/>
      <c r="XDW140"/>
      <c r="XDY140"/>
      <c r="XEA140"/>
      <c r="XEC140"/>
      <c r="XEE140"/>
      <c r="XEG140"/>
      <c r="XEI140"/>
      <c r="XEK140"/>
      <c r="XEM140"/>
      <c r="XEO140"/>
      <c r="XEQ140"/>
      <c r="XES140"/>
      <c r="XEU140"/>
      <c r="XEW140"/>
      <c r="XEY140"/>
      <c r="XFA140"/>
      <c r="XFC140"/>
    </row>
    <row r="141" spans="1:1023 1025:2047 2049:3071 3073:4095 4097:5119 5121:6143 6145:7167 7169:8191 8193:9215 9217:10239 10241:11263 11265:12287 12289:13311 13313:14335 14337:15359 15361:16383" ht="21" customHeight="1" thickBot="1" x14ac:dyDescent="0.4">
      <c r="A141" s="63"/>
      <c r="B141" s="223" t="str">
        <f>Modification!C22</f>
        <v>GIB0000007155</v>
      </c>
      <c r="C141" s="224"/>
      <c r="D141" s="42" t="s">
        <v>8</v>
      </c>
      <c r="E141" s="217" t="str">
        <f>Modification!E22</f>
        <v>Change Request Tracker Baseline 10.4_TS234</v>
      </c>
      <c r="F141" s="218"/>
      <c r="G141" s="218"/>
      <c r="H141" s="218"/>
      <c r="I141" s="218"/>
      <c r="J141" s="219"/>
      <c r="K141" s="41">
        <f>Modification!H22</f>
        <v>45491</v>
      </c>
      <c r="L141" s="74"/>
    </row>
    <row r="142" spans="1:1023 1025:2047 2049:3071 3073:4095 4097:5119 5121:6143 6145:7167 7169:8191 8193:9215 9217:10239 10241:11263 11265:12287 12289:13311 13313:14335 14337:15359 15361:16383" ht="21" customHeight="1" thickBot="1" x14ac:dyDescent="0.4">
      <c r="A142" s="64"/>
      <c r="B142" s="225" t="s">
        <v>30</v>
      </c>
      <c r="C142" s="226"/>
      <c r="D142" s="42" t="s">
        <v>29</v>
      </c>
      <c r="E142" s="220"/>
      <c r="F142" s="221"/>
      <c r="G142" s="221"/>
      <c r="H142" s="221"/>
      <c r="I142" s="221"/>
      <c r="J142" s="222"/>
      <c r="K142" s="42" t="s">
        <v>50</v>
      </c>
      <c r="L142" s="75"/>
    </row>
    <row r="143" spans="1:1023 1025:2047 2049:3071 3073:4095 4097:5119 5121:6143 6145:7167 7169:8191 8193:9215 9217:10239 10241:11263 11265:12287 12289:13311 13313:14335 14337:15359 15361:16383" s="71" customFormat="1" x14ac:dyDescent="0.35">
      <c r="C143" s="76"/>
      <c r="D143" s="77"/>
      <c r="E143" s="77"/>
      <c r="F143" s="77"/>
      <c r="G143" s="77"/>
      <c r="H143" s="77"/>
      <c r="I143" s="77"/>
      <c r="J143" s="77"/>
    </row>
    <row r="144" spans="1:1023 1025:2047 2049:3071 3073:4095 4097:5119 5121:6143 6145:7167 7169:8191 8193:9215 9217:10239 10241:11263 11265:12287 12289:13311 13313:14335 14337:15359 15361:16383" s="71" customFormat="1" x14ac:dyDescent="0.35">
      <c r="C144" s="76"/>
      <c r="D144" s="77"/>
      <c r="E144" s="77"/>
      <c r="F144" s="77"/>
      <c r="G144" s="77"/>
      <c r="H144" s="77"/>
      <c r="I144" s="77"/>
      <c r="J144" s="77"/>
    </row>
    <row r="145" spans="3:10" s="71" customFormat="1" x14ac:dyDescent="0.35">
      <c r="C145" s="76"/>
      <c r="D145" s="77"/>
      <c r="E145" s="77"/>
      <c r="F145" s="77"/>
      <c r="G145" s="77"/>
      <c r="H145" s="77"/>
      <c r="I145" s="77"/>
      <c r="J145" s="77"/>
    </row>
    <row r="146" spans="3:10" s="71" customFormat="1" x14ac:dyDescent="0.35">
      <c r="C146" s="76"/>
      <c r="D146" s="77"/>
      <c r="E146" s="77"/>
      <c r="F146" s="77"/>
      <c r="G146" s="77"/>
      <c r="H146" s="77"/>
      <c r="I146" s="77"/>
      <c r="J146" s="77"/>
    </row>
    <row r="147" spans="3:10" s="71" customFormat="1" x14ac:dyDescent="0.35">
      <c r="C147" s="76"/>
      <c r="D147" s="77"/>
      <c r="E147" s="77"/>
      <c r="F147" s="77"/>
      <c r="G147" s="77"/>
      <c r="H147" s="77"/>
      <c r="I147" s="77"/>
      <c r="J147" s="77"/>
    </row>
    <row r="148" spans="3:10" s="71" customFormat="1" x14ac:dyDescent="0.35">
      <c r="C148" s="76"/>
      <c r="D148" s="77"/>
      <c r="E148" s="77"/>
      <c r="F148" s="77"/>
      <c r="G148" s="77"/>
      <c r="H148" s="77"/>
      <c r="I148" s="77"/>
      <c r="J148" s="77"/>
    </row>
    <row r="149" spans="3:10" s="71" customFormat="1" x14ac:dyDescent="0.35">
      <c r="C149" s="76"/>
      <c r="D149" s="77"/>
      <c r="E149" s="77"/>
      <c r="F149" s="77"/>
      <c r="G149" s="77"/>
      <c r="H149" s="77"/>
      <c r="I149" s="77"/>
      <c r="J149" s="77"/>
    </row>
    <row r="150" spans="3:10" s="71" customFormat="1" x14ac:dyDescent="0.35">
      <c r="C150" s="76"/>
      <c r="D150" s="77"/>
      <c r="E150" s="77"/>
      <c r="F150" s="77"/>
      <c r="G150" s="77"/>
      <c r="H150" s="77"/>
      <c r="I150" s="77"/>
      <c r="J150" s="77"/>
    </row>
    <row r="151" spans="3:10" s="71" customFormat="1" x14ac:dyDescent="0.35">
      <c r="C151" s="76"/>
      <c r="D151" s="77"/>
      <c r="E151" s="77"/>
      <c r="F151" s="77"/>
      <c r="G151" s="77"/>
      <c r="H151" s="77"/>
      <c r="I151" s="77"/>
      <c r="J151" s="77"/>
    </row>
    <row r="152" spans="3:10" s="71" customFormat="1" x14ac:dyDescent="0.35">
      <c r="C152" s="76"/>
      <c r="D152" s="77"/>
      <c r="E152" s="77"/>
      <c r="F152" s="77"/>
      <c r="G152" s="77"/>
      <c r="H152" s="77"/>
      <c r="I152" s="77"/>
      <c r="J152" s="77"/>
    </row>
    <row r="153" spans="3:10" s="71" customFormat="1" x14ac:dyDescent="0.35">
      <c r="C153" s="76"/>
      <c r="D153" s="77"/>
      <c r="E153" s="77"/>
      <c r="F153" s="77"/>
      <c r="G153" s="77"/>
      <c r="H153" s="77"/>
      <c r="I153" s="77"/>
      <c r="J153" s="77"/>
    </row>
    <row r="154" spans="3:10" s="71" customFormat="1" x14ac:dyDescent="0.35">
      <c r="C154" s="76"/>
      <c r="D154" s="77"/>
      <c r="E154" s="77"/>
      <c r="F154" s="77"/>
      <c r="G154" s="77"/>
      <c r="H154" s="77"/>
      <c r="I154" s="77"/>
      <c r="J154" s="77"/>
    </row>
    <row r="155" spans="3:10" s="71" customFormat="1" x14ac:dyDescent="0.35">
      <c r="C155" s="76"/>
      <c r="D155" s="77"/>
      <c r="E155" s="77"/>
      <c r="F155" s="77"/>
      <c r="G155" s="77"/>
      <c r="H155" s="77"/>
      <c r="I155" s="77"/>
      <c r="J155" s="77"/>
    </row>
    <row r="156" spans="3:10" s="71" customFormat="1" x14ac:dyDescent="0.35">
      <c r="C156" s="76"/>
      <c r="D156" s="77"/>
      <c r="E156" s="77"/>
      <c r="F156" s="77"/>
      <c r="G156" s="77"/>
      <c r="H156" s="77"/>
      <c r="I156" s="77"/>
      <c r="J156" s="77"/>
    </row>
    <row r="157" spans="3:10" s="71" customFormat="1" x14ac:dyDescent="0.35">
      <c r="C157" s="76"/>
      <c r="D157" s="77"/>
      <c r="E157" s="77"/>
      <c r="F157" s="77"/>
      <c r="G157" s="77"/>
      <c r="H157" s="77"/>
      <c r="I157" s="77"/>
      <c r="J157" s="77"/>
    </row>
    <row r="158" spans="3:10" s="71" customFormat="1" x14ac:dyDescent="0.35">
      <c r="C158" s="76"/>
      <c r="D158" s="77"/>
      <c r="E158" s="77"/>
      <c r="F158" s="77"/>
      <c r="G158" s="77"/>
      <c r="H158" s="77"/>
      <c r="I158" s="77"/>
      <c r="J158" s="77"/>
    </row>
    <row r="159" spans="3:10" s="71" customFormat="1" x14ac:dyDescent="0.35">
      <c r="C159" s="76"/>
      <c r="D159" s="77"/>
      <c r="E159" s="77"/>
      <c r="F159" s="77"/>
      <c r="G159" s="77"/>
      <c r="H159" s="77"/>
      <c r="I159" s="77"/>
      <c r="J159" s="77"/>
    </row>
    <row r="160" spans="3:10" s="71" customFormat="1" x14ac:dyDescent="0.35">
      <c r="C160" s="76"/>
      <c r="D160" s="77"/>
      <c r="E160" s="77"/>
      <c r="F160" s="77"/>
      <c r="G160" s="77"/>
      <c r="H160" s="77"/>
      <c r="I160" s="77"/>
      <c r="J160" s="77"/>
    </row>
    <row r="161" spans="3:10" s="71" customFormat="1" x14ac:dyDescent="0.35">
      <c r="C161" s="76"/>
      <c r="D161" s="77"/>
      <c r="E161" s="77"/>
      <c r="F161" s="77"/>
      <c r="G161" s="77"/>
      <c r="H161" s="77"/>
      <c r="I161" s="77"/>
      <c r="J161" s="77"/>
    </row>
    <row r="162" spans="3:10" s="71" customFormat="1" x14ac:dyDescent="0.35">
      <c r="C162" s="76"/>
      <c r="D162" s="77"/>
      <c r="E162" s="77"/>
      <c r="F162" s="77"/>
      <c r="G162" s="77"/>
      <c r="H162" s="77"/>
      <c r="I162" s="77"/>
      <c r="J162" s="77"/>
    </row>
    <row r="163" spans="3:10" s="71" customFormat="1" x14ac:dyDescent="0.35">
      <c r="C163" s="76"/>
      <c r="D163" s="77"/>
      <c r="E163" s="77"/>
      <c r="F163" s="77"/>
      <c r="G163" s="77"/>
      <c r="H163" s="77"/>
      <c r="I163" s="77"/>
      <c r="J163" s="77"/>
    </row>
    <row r="164" spans="3:10" s="71" customFormat="1" x14ac:dyDescent="0.35">
      <c r="C164" s="76"/>
      <c r="D164" s="77"/>
      <c r="E164" s="77"/>
      <c r="F164" s="77"/>
      <c r="G164" s="77"/>
      <c r="H164" s="77"/>
      <c r="I164" s="77"/>
      <c r="J164" s="77"/>
    </row>
    <row r="165" spans="3:10" s="71" customFormat="1" x14ac:dyDescent="0.35">
      <c r="C165" s="76"/>
      <c r="D165" s="77"/>
      <c r="E165" s="77"/>
      <c r="F165" s="77"/>
      <c r="G165" s="77"/>
      <c r="H165" s="77"/>
      <c r="I165" s="77"/>
      <c r="J165" s="77"/>
    </row>
    <row r="166" spans="3:10" s="71" customFormat="1" x14ac:dyDescent="0.35">
      <c r="C166" s="76"/>
      <c r="D166" s="77"/>
      <c r="E166" s="77"/>
      <c r="F166" s="77"/>
      <c r="G166" s="77"/>
      <c r="H166" s="77"/>
      <c r="I166" s="77"/>
      <c r="J166" s="77"/>
    </row>
    <row r="167" spans="3:10" s="71" customFormat="1" x14ac:dyDescent="0.35">
      <c r="C167" s="76"/>
      <c r="D167" s="77"/>
      <c r="E167" s="77"/>
      <c r="F167" s="77"/>
      <c r="G167" s="77"/>
      <c r="H167" s="77"/>
      <c r="I167" s="77"/>
      <c r="J167" s="77"/>
    </row>
    <row r="168" spans="3:10" s="71" customFormat="1" x14ac:dyDescent="0.35">
      <c r="C168" s="76"/>
      <c r="D168" s="77"/>
      <c r="E168" s="77"/>
      <c r="F168" s="77"/>
      <c r="G168" s="77"/>
      <c r="H168" s="77"/>
      <c r="I168" s="77"/>
      <c r="J168" s="77"/>
    </row>
    <row r="169" spans="3:10" s="71" customFormat="1" x14ac:dyDescent="0.35">
      <c r="C169" s="76"/>
      <c r="D169" s="77"/>
      <c r="E169" s="77"/>
      <c r="F169" s="77"/>
      <c r="G169" s="77"/>
      <c r="H169" s="77"/>
      <c r="I169" s="77"/>
      <c r="J169" s="77"/>
    </row>
    <row r="170" spans="3:10" s="71" customFormat="1" x14ac:dyDescent="0.35">
      <c r="C170" s="76"/>
      <c r="D170" s="77"/>
      <c r="E170" s="77"/>
      <c r="F170" s="77"/>
      <c r="G170" s="77"/>
      <c r="H170" s="77"/>
      <c r="I170" s="77"/>
      <c r="J170" s="77"/>
    </row>
    <row r="171" spans="3:10" s="71" customFormat="1" x14ac:dyDescent="0.35">
      <c r="C171" s="76"/>
      <c r="D171" s="77"/>
      <c r="E171" s="77"/>
      <c r="F171" s="77"/>
      <c r="G171" s="77"/>
      <c r="H171" s="77"/>
      <c r="I171" s="77"/>
      <c r="J171" s="77"/>
    </row>
    <row r="172" spans="3:10" s="71" customFormat="1" x14ac:dyDescent="0.35">
      <c r="C172" s="76"/>
      <c r="D172" s="77"/>
      <c r="E172" s="77"/>
      <c r="F172" s="77"/>
      <c r="G172" s="77"/>
      <c r="H172" s="77"/>
      <c r="I172" s="77"/>
      <c r="J172" s="77"/>
    </row>
    <row r="173" spans="3:10" s="71" customFormat="1" x14ac:dyDescent="0.35">
      <c r="C173" s="76"/>
      <c r="D173" s="77"/>
      <c r="E173" s="77"/>
      <c r="F173" s="77"/>
      <c r="G173" s="77"/>
      <c r="H173" s="77"/>
      <c r="I173" s="77"/>
      <c r="J173" s="77"/>
    </row>
    <row r="174" spans="3:10" s="71" customFormat="1" x14ac:dyDescent="0.35">
      <c r="C174" s="76"/>
      <c r="D174" s="77"/>
      <c r="E174" s="77"/>
      <c r="F174" s="77"/>
      <c r="G174" s="77"/>
      <c r="H174" s="77"/>
      <c r="I174" s="77"/>
      <c r="J174" s="77"/>
    </row>
    <row r="175" spans="3:10" s="71" customFormat="1" x14ac:dyDescent="0.35">
      <c r="C175" s="76"/>
      <c r="D175" s="77"/>
      <c r="E175" s="77"/>
      <c r="F175" s="77"/>
      <c r="G175" s="77"/>
      <c r="H175" s="77"/>
      <c r="I175" s="77"/>
      <c r="J175" s="77"/>
    </row>
    <row r="176" spans="3:10" s="71" customFormat="1" x14ac:dyDescent="0.35">
      <c r="C176" s="76"/>
      <c r="D176" s="77"/>
      <c r="E176" s="77"/>
      <c r="F176" s="77"/>
      <c r="G176" s="77"/>
      <c r="H176" s="77"/>
      <c r="I176" s="77"/>
      <c r="J176" s="77"/>
    </row>
    <row r="177" spans="3:10" s="71" customFormat="1" x14ac:dyDescent="0.35">
      <c r="C177" s="76"/>
      <c r="D177" s="77"/>
      <c r="E177" s="77"/>
      <c r="F177" s="77"/>
      <c r="G177" s="77"/>
      <c r="H177" s="77"/>
      <c r="I177" s="77"/>
      <c r="J177" s="77"/>
    </row>
    <row r="178" spans="3:10" s="71" customFormat="1" x14ac:dyDescent="0.35">
      <c r="C178" s="76"/>
      <c r="D178" s="77"/>
      <c r="E178" s="77"/>
      <c r="F178" s="77"/>
      <c r="G178" s="77"/>
      <c r="H178" s="77"/>
      <c r="I178" s="77"/>
      <c r="J178" s="77"/>
    </row>
    <row r="179" spans="3:10" s="71" customFormat="1" x14ac:dyDescent="0.35">
      <c r="C179" s="76"/>
      <c r="D179" s="77"/>
      <c r="E179" s="77"/>
      <c r="F179" s="77"/>
      <c r="G179" s="77"/>
      <c r="H179" s="77"/>
      <c r="I179" s="77"/>
      <c r="J179" s="77"/>
    </row>
    <row r="180" spans="3:10" s="71" customFormat="1" x14ac:dyDescent="0.35">
      <c r="C180" s="76"/>
      <c r="D180" s="77"/>
      <c r="E180" s="77"/>
      <c r="F180" s="77"/>
      <c r="G180" s="77"/>
      <c r="H180" s="77"/>
      <c r="I180" s="77"/>
      <c r="J180" s="77"/>
    </row>
    <row r="181" spans="3:10" s="71" customFormat="1" x14ac:dyDescent="0.35">
      <c r="C181" s="76"/>
      <c r="D181" s="77"/>
      <c r="E181" s="77"/>
      <c r="F181" s="77"/>
      <c r="G181" s="77"/>
      <c r="H181" s="77"/>
      <c r="I181" s="77"/>
      <c r="J181" s="77"/>
    </row>
    <row r="182" spans="3:10" s="71" customFormat="1" x14ac:dyDescent="0.35">
      <c r="C182" s="76"/>
      <c r="D182" s="77"/>
      <c r="E182" s="77"/>
      <c r="F182" s="77"/>
      <c r="G182" s="77"/>
      <c r="H182" s="77"/>
      <c r="I182" s="77"/>
      <c r="J182" s="77"/>
    </row>
    <row r="183" spans="3:10" s="71" customFormat="1" x14ac:dyDescent="0.35">
      <c r="C183" s="76"/>
      <c r="D183" s="77"/>
      <c r="E183" s="77"/>
      <c r="F183" s="77"/>
      <c r="G183" s="77"/>
      <c r="H183" s="77"/>
      <c r="I183" s="77"/>
      <c r="J183" s="77"/>
    </row>
    <row r="184" spans="3:10" s="71" customFormat="1" x14ac:dyDescent="0.35">
      <c r="C184" s="76"/>
      <c r="D184" s="77"/>
      <c r="E184" s="77"/>
      <c r="F184" s="77"/>
      <c r="G184" s="77"/>
      <c r="H184" s="77"/>
      <c r="I184" s="77"/>
      <c r="J184" s="77"/>
    </row>
    <row r="185" spans="3:10" s="71" customFormat="1" x14ac:dyDescent="0.35">
      <c r="C185" s="76"/>
      <c r="D185" s="77"/>
      <c r="E185" s="77"/>
      <c r="F185" s="77"/>
      <c r="G185" s="77"/>
      <c r="H185" s="77"/>
      <c r="I185" s="77"/>
      <c r="J185" s="77"/>
    </row>
    <row r="186" spans="3:10" s="71" customFormat="1" x14ac:dyDescent="0.35">
      <c r="C186" s="76"/>
      <c r="D186" s="77"/>
      <c r="E186" s="77"/>
      <c r="F186" s="77"/>
      <c r="G186" s="77"/>
      <c r="H186" s="77"/>
      <c r="I186" s="77"/>
      <c r="J186" s="77"/>
    </row>
    <row r="187" spans="3:10" s="71" customFormat="1" x14ac:dyDescent="0.35">
      <c r="C187" s="76"/>
      <c r="D187" s="77"/>
      <c r="E187" s="77"/>
      <c r="F187" s="77"/>
      <c r="G187" s="77"/>
      <c r="H187" s="77"/>
      <c r="I187" s="77"/>
      <c r="J187" s="77"/>
    </row>
    <row r="188" spans="3:10" s="71" customFormat="1" x14ac:dyDescent="0.35">
      <c r="C188" s="76"/>
      <c r="D188" s="77"/>
      <c r="E188" s="77"/>
      <c r="F188" s="77"/>
      <c r="G188" s="77"/>
      <c r="H188" s="77"/>
      <c r="I188" s="77"/>
      <c r="J188" s="77"/>
    </row>
    <row r="189" spans="3:10" s="71" customFormat="1" x14ac:dyDescent="0.35">
      <c r="C189" s="76"/>
      <c r="D189" s="77"/>
      <c r="E189" s="77"/>
      <c r="F189" s="77"/>
      <c r="G189" s="77"/>
      <c r="H189" s="77"/>
      <c r="I189" s="77"/>
      <c r="J189" s="77"/>
    </row>
    <row r="190" spans="3:10" s="71" customFormat="1" x14ac:dyDescent="0.35">
      <c r="C190" s="76"/>
      <c r="D190" s="77"/>
      <c r="E190" s="77"/>
      <c r="F190" s="77"/>
      <c r="G190" s="77"/>
      <c r="H190" s="77"/>
      <c r="I190" s="77"/>
      <c r="J190" s="77"/>
    </row>
    <row r="191" spans="3:10" s="71" customFormat="1" x14ac:dyDescent="0.35">
      <c r="C191" s="76"/>
      <c r="D191" s="77"/>
      <c r="E191" s="77"/>
      <c r="F191" s="77"/>
      <c r="G191" s="77"/>
      <c r="H191" s="77"/>
      <c r="I191" s="77"/>
      <c r="J191" s="77"/>
    </row>
    <row r="192" spans="3:10" s="71" customFormat="1" x14ac:dyDescent="0.35">
      <c r="C192" s="76"/>
      <c r="D192" s="77"/>
      <c r="E192" s="77"/>
      <c r="F192" s="77"/>
      <c r="G192" s="77"/>
      <c r="H192" s="77"/>
      <c r="I192" s="77"/>
      <c r="J192" s="77"/>
    </row>
    <row r="193" spans="3:10" s="71" customFormat="1" x14ac:dyDescent="0.35">
      <c r="C193" s="76"/>
      <c r="D193" s="77"/>
      <c r="E193" s="77"/>
      <c r="F193" s="77"/>
      <c r="G193" s="77"/>
      <c r="H193" s="77"/>
      <c r="I193" s="77"/>
      <c r="J193" s="77"/>
    </row>
    <row r="194" spans="3:10" s="71" customFormat="1" x14ac:dyDescent="0.35">
      <c r="C194" s="76"/>
      <c r="D194" s="77"/>
      <c r="E194" s="77"/>
      <c r="F194" s="77"/>
      <c r="G194" s="77"/>
      <c r="H194" s="77"/>
      <c r="I194" s="77"/>
      <c r="J194" s="77"/>
    </row>
    <row r="195" spans="3:10" s="71" customFormat="1" x14ac:dyDescent="0.35">
      <c r="C195" s="76"/>
      <c r="D195" s="77"/>
      <c r="E195" s="77"/>
      <c r="F195" s="77"/>
      <c r="G195" s="77"/>
      <c r="H195" s="77"/>
      <c r="I195" s="77"/>
      <c r="J195" s="77"/>
    </row>
    <row r="196" spans="3:10" s="71" customFormat="1" x14ac:dyDescent="0.35">
      <c r="C196" s="76"/>
      <c r="D196" s="77"/>
      <c r="E196" s="77"/>
      <c r="F196" s="77"/>
      <c r="G196" s="77"/>
      <c r="H196" s="77"/>
      <c r="I196" s="77"/>
      <c r="J196" s="77"/>
    </row>
    <row r="197" spans="3:10" s="71" customFormat="1" x14ac:dyDescent="0.35">
      <c r="C197" s="76"/>
      <c r="D197" s="77"/>
      <c r="E197" s="77"/>
      <c r="F197" s="77"/>
      <c r="G197" s="77"/>
      <c r="H197" s="77"/>
      <c r="I197" s="77"/>
      <c r="J197" s="77"/>
    </row>
    <row r="198" spans="3:10" s="71" customFormat="1" x14ac:dyDescent="0.35">
      <c r="C198" s="76"/>
      <c r="D198" s="77"/>
      <c r="E198" s="77"/>
      <c r="F198" s="77"/>
      <c r="G198" s="77"/>
      <c r="H198" s="77"/>
      <c r="I198" s="77"/>
      <c r="J198" s="77"/>
    </row>
    <row r="199" spans="3:10" s="71" customFormat="1" x14ac:dyDescent="0.35">
      <c r="C199" s="76"/>
      <c r="D199" s="77"/>
      <c r="E199" s="77"/>
      <c r="F199" s="77"/>
      <c r="G199" s="77"/>
      <c r="H199" s="77"/>
      <c r="I199" s="77"/>
      <c r="J199" s="77"/>
    </row>
    <row r="200" spans="3:10" s="71" customFormat="1" x14ac:dyDescent="0.35">
      <c r="C200" s="76"/>
      <c r="D200" s="77"/>
      <c r="E200" s="77"/>
      <c r="F200" s="77"/>
      <c r="G200" s="77"/>
      <c r="H200" s="77"/>
      <c r="I200" s="77"/>
      <c r="J200" s="77"/>
    </row>
    <row r="201" spans="3:10" s="71" customFormat="1" x14ac:dyDescent="0.35">
      <c r="C201" s="76"/>
      <c r="D201" s="77"/>
      <c r="E201" s="77"/>
      <c r="F201" s="77"/>
      <c r="G201" s="77"/>
      <c r="H201" s="77"/>
      <c r="I201" s="77"/>
      <c r="J201" s="77"/>
    </row>
    <row r="202" spans="3:10" s="71" customFormat="1" x14ac:dyDescent="0.35">
      <c r="C202" s="76"/>
      <c r="D202" s="77"/>
      <c r="E202" s="77"/>
      <c r="F202" s="77"/>
      <c r="G202" s="77"/>
      <c r="H202" s="77"/>
      <c r="I202" s="77"/>
      <c r="J202" s="77"/>
    </row>
    <row r="203" spans="3:10" s="71" customFormat="1" x14ac:dyDescent="0.35">
      <c r="C203" s="76"/>
      <c r="D203" s="77"/>
      <c r="E203" s="77"/>
      <c r="F203" s="77"/>
      <c r="G203" s="77"/>
      <c r="H203" s="77"/>
      <c r="I203" s="77"/>
      <c r="J203" s="77"/>
    </row>
    <row r="204" spans="3:10" s="71" customFormat="1" x14ac:dyDescent="0.35">
      <c r="C204" s="76"/>
      <c r="D204" s="77"/>
      <c r="E204" s="77"/>
      <c r="F204" s="77"/>
      <c r="G204" s="77"/>
      <c r="H204" s="77"/>
      <c r="I204" s="77"/>
      <c r="J204" s="77"/>
    </row>
    <row r="205" spans="3:10" s="71" customFormat="1" x14ac:dyDescent="0.35">
      <c r="C205" s="76"/>
      <c r="D205" s="77"/>
      <c r="E205" s="77"/>
      <c r="F205" s="77"/>
      <c r="G205" s="77"/>
      <c r="H205" s="77"/>
      <c r="I205" s="77"/>
      <c r="J205" s="77"/>
    </row>
    <row r="206" spans="3:10" s="71" customFormat="1" x14ac:dyDescent="0.35">
      <c r="C206" s="76"/>
      <c r="D206" s="77"/>
      <c r="E206" s="77"/>
      <c r="F206" s="77"/>
      <c r="G206" s="77"/>
      <c r="H206" s="77"/>
      <c r="I206" s="77"/>
      <c r="J206" s="77"/>
    </row>
    <row r="207" spans="3:10" s="71" customFormat="1" x14ac:dyDescent="0.35">
      <c r="C207" s="76"/>
      <c r="D207" s="77"/>
      <c r="E207" s="77"/>
      <c r="F207" s="77"/>
      <c r="G207" s="77"/>
      <c r="H207" s="77"/>
      <c r="I207" s="77"/>
      <c r="J207" s="77"/>
    </row>
    <row r="208" spans="3:10" s="71" customFormat="1" x14ac:dyDescent="0.35">
      <c r="C208" s="76"/>
      <c r="D208" s="77"/>
      <c r="E208" s="77"/>
      <c r="F208" s="77"/>
      <c r="G208" s="77"/>
      <c r="H208" s="77"/>
      <c r="I208" s="77"/>
      <c r="J208" s="77"/>
    </row>
    <row r="209" spans="3:10" s="71" customFormat="1" x14ac:dyDescent="0.35">
      <c r="C209" s="76"/>
      <c r="D209" s="77"/>
      <c r="E209" s="77"/>
      <c r="F209" s="77"/>
      <c r="G209" s="77"/>
      <c r="H209" s="77"/>
      <c r="I209" s="77"/>
      <c r="J209" s="77"/>
    </row>
    <row r="210" spans="3:10" s="71" customFormat="1" x14ac:dyDescent="0.35">
      <c r="C210" s="76"/>
      <c r="D210" s="77"/>
      <c r="E210" s="77"/>
      <c r="F210" s="77"/>
      <c r="G210" s="77"/>
      <c r="H210" s="77"/>
      <c r="I210" s="77"/>
      <c r="J210" s="77"/>
    </row>
    <row r="211" spans="3:10" s="71" customFormat="1" x14ac:dyDescent="0.35">
      <c r="C211" s="76"/>
      <c r="D211" s="77"/>
      <c r="E211" s="77"/>
      <c r="F211" s="77"/>
      <c r="G211" s="77"/>
      <c r="H211" s="77"/>
      <c r="I211" s="77"/>
      <c r="J211" s="77"/>
    </row>
    <row r="212" spans="3:10" s="71" customFormat="1" x14ac:dyDescent="0.35">
      <c r="C212" s="76"/>
      <c r="D212" s="77"/>
      <c r="E212" s="77"/>
      <c r="F212" s="77"/>
      <c r="G212" s="77"/>
      <c r="H212" s="77"/>
      <c r="I212" s="77"/>
      <c r="J212" s="77"/>
    </row>
    <row r="213" spans="3:10" s="71" customFormat="1" x14ac:dyDescent="0.35">
      <c r="C213" s="76"/>
      <c r="D213" s="77"/>
      <c r="E213" s="77"/>
      <c r="F213" s="77"/>
      <c r="G213" s="77"/>
      <c r="H213" s="77"/>
      <c r="I213" s="77"/>
      <c r="J213" s="77"/>
    </row>
    <row r="214" spans="3:10" s="71" customFormat="1" x14ac:dyDescent="0.35">
      <c r="C214" s="76"/>
      <c r="D214" s="77"/>
      <c r="E214" s="77"/>
      <c r="F214" s="77"/>
      <c r="G214" s="77"/>
      <c r="H214" s="77"/>
      <c r="I214" s="77"/>
      <c r="J214" s="77"/>
    </row>
    <row r="215" spans="3:10" s="71" customFormat="1" x14ac:dyDescent="0.35">
      <c r="C215" s="76"/>
      <c r="D215" s="77"/>
      <c r="E215" s="77"/>
      <c r="F215" s="77"/>
      <c r="G215" s="77"/>
      <c r="H215" s="77"/>
      <c r="I215" s="77"/>
      <c r="J215" s="77"/>
    </row>
    <row r="216" spans="3:10" s="71" customFormat="1" x14ac:dyDescent="0.35">
      <c r="C216" s="76"/>
      <c r="D216" s="77"/>
      <c r="E216" s="77"/>
      <c r="F216" s="77"/>
      <c r="G216" s="77"/>
      <c r="H216" s="77"/>
      <c r="I216" s="77"/>
      <c r="J216" s="77"/>
    </row>
    <row r="217" spans="3:10" s="71" customFormat="1" x14ac:dyDescent="0.35">
      <c r="C217" s="76"/>
      <c r="D217" s="77"/>
      <c r="E217" s="77"/>
      <c r="F217" s="77"/>
      <c r="G217" s="77"/>
      <c r="H217" s="77"/>
      <c r="I217" s="77"/>
      <c r="J217" s="77"/>
    </row>
    <row r="218" spans="3:10" s="71" customFormat="1" x14ac:dyDescent="0.35">
      <c r="C218" s="76"/>
      <c r="D218" s="77"/>
      <c r="E218" s="77"/>
      <c r="F218" s="77"/>
      <c r="G218" s="77"/>
      <c r="H218" s="77"/>
      <c r="I218" s="77"/>
      <c r="J218" s="77"/>
    </row>
    <row r="219" spans="3:10" s="71" customFormat="1" x14ac:dyDescent="0.35">
      <c r="C219" s="76"/>
      <c r="D219" s="77"/>
      <c r="E219" s="77"/>
      <c r="F219" s="77"/>
      <c r="G219" s="77"/>
      <c r="H219" s="77"/>
      <c r="I219" s="77"/>
      <c r="J219" s="77"/>
    </row>
    <row r="220" spans="3:10" s="71" customFormat="1" x14ac:dyDescent="0.35">
      <c r="C220" s="76"/>
      <c r="D220" s="77"/>
      <c r="E220" s="77"/>
      <c r="F220" s="77"/>
      <c r="G220" s="77"/>
      <c r="H220" s="77"/>
      <c r="I220" s="77"/>
      <c r="J220" s="77"/>
    </row>
    <row r="221" spans="3:10" s="71" customFormat="1" x14ac:dyDescent="0.35">
      <c r="C221" s="76"/>
      <c r="D221" s="77"/>
      <c r="E221" s="77"/>
      <c r="F221" s="77"/>
      <c r="G221" s="77"/>
      <c r="H221" s="77"/>
      <c r="I221" s="77"/>
      <c r="J221" s="77"/>
    </row>
    <row r="222" spans="3:10" s="71" customFormat="1" x14ac:dyDescent="0.35">
      <c r="C222" s="76"/>
      <c r="D222" s="77"/>
      <c r="E222" s="77"/>
      <c r="F222" s="77"/>
      <c r="G222" s="77"/>
      <c r="H222" s="77"/>
      <c r="I222" s="77"/>
      <c r="J222" s="77"/>
    </row>
    <row r="223" spans="3:10" s="71" customFormat="1" x14ac:dyDescent="0.35">
      <c r="C223" s="76"/>
      <c r="D223" s="77"/>
      <c r="E223" s="77"/>
      <c r="F223" s="77"/>
      <c r="G223" s="77"/>
      <c r="H223" s="77"/>
      <c r="I223" s="77"/>
      <c r="J223" s="77"/>
    </row>
    <row r="224" spans="3:10" s="71" customFormat="1" x14ac:dyDescent="0.35">
      <c r="C224" s="76"/>
      <c r="D224" s="77"/>
      <c r="E224" s="77"/>
      <c r="F224" s="77"/>
      <c r="G224" s="77"/>
      <c r="H224" s="77"/>
      <c r="I224" s="77"/>
      <c r="J224" s="77"/>
    </row>
    <row r="225" spans="3:10" s="71" customFormat="1" x14ac:dyDescent="0.35">
      <c r="C225" s="76"/>
      <c r="D225" s="77"/>
      <c r="E225" s="77"/>
      <c r="F225" s="77"/>
      <c r="G225" s="77"/>
      <c r="H225" s="77"/>
      <c r="I225" s="77"/>
      <c r="J225" s="77"/>
    </row>
    <row r="226" spans="3:10" s="71" customFormat="1" x14ac:dyDescent="0.35">
      <c r="C226" s="76"/>
      <c r="D226" s="77"/>
      <c r="E226" s="77"/>
      <c r="F226" s="77"/>
      <c r="G226" s="77"/>
      <c r="H226" s="77"/>
      <c r="I226" s="77"/>
      <c r="J226" s="77"/>
    </row>
    <row r="227" spans="3:10" s="71" customFormat="1" x14ac:dyDescent="0.35">
      <c r="C227" s="76"/>
      <c r="D227" s="77"/>
      <c r="E227" s="77"/>
      <c r="F227" s="77"/>
      <c r="G227" s="77"/>
      <c r="H227" s="77"/>
      <c r="I227" s="77"/>
      <c r="J227" s="77"/>
    </row>
    <row r="228" spans="3:10" s="71" customFormat="1" x14ac:dyDescent="0.35">
      <c r="C228" s="76"/>
      <c r="D228" s="77"/>
      <c r="E228" s="77"/>
      <c r="F228" s="77"/>
      <c r="G228" s="77"/>
      <c r="H228" s="77"/>
      <c r="I228" s="77"/>
      <c r="J228" s="77"/>
    </row>
    <row r="229" spans="3:10" s="71" customFormat="1" x14ac:dyDescent="0.35">
      <c r="C229" s="76"/>
      <c r="D229" s="77"/>
      <c r="E229" s="77"/>
      <c r="F229" s="77"/>
      <c r="G229" s="77"/>
      <c r="H229" s="77"/>
      <c r="I229" s="77"/>
      <c r="J229" s="77"/>
    </row>
    <row r="230" spans="3:10" s="71" customFormat="1" x14ac:dyDescent="0.35">
      <c r="C230" s="76"/>
      <c r="D230" s="77"/>
      <c r="E230" s="77"/>
      <c r="F230" s="77"/>
      <c r="G230" s="77"/>
      <c r="H230" s="77"/>
      <c r="I230" s="77"/>
      <c r="J230" s="77"/>
    </row>
    <row r="231" spans="3:10" s="71" customFormat="1" x14ac:dyDescent="0.35">
      <c r="C231" s="76"/>
      <c r="D231" s="77"/>
      <c r="E231" s="77"/>
      <c r="F231" s="77"/>
      <c r="G231" s="77"/>
      <c r="H231" s="77"/>
      <c r="I231" s="77"/>
      <c r="J231" s="77"/>
    </row>
    <row r="232" spans="3:10" s="71" customFormat="1" x14ac:dyDescent="0.35">
      <c r="C232" s="76"/>
      <c r="D232" s="77"/>
      <c r="E232" s="77"/>
      <c r="F232" s="77"/>
      <c r="G232" s="77"/>
      <c r="H232" s="77"/>
      <c r="I232" s="77"/>
      <c r="J232" s="77"/>
    </row>
    <row r="233" spans="3:10" s="71" customFormat="1" x14ac:dyDescent="0.35">
      <c r="C233" s="76"/>
      <c r="D233" s="77"/>
      <c r="E233" s="77"/>
      <c r="F233" s="77"/>
      <c r="G233" s="77"/>
      <c r="H233" s="77"/>
      <c r="I233" s="77"/>
      <c r="J233" s="77"/>
    </row>
    <row r="234" spans="3:10" s="71" customFormat="1" x14ac:dyDescent="0.35">
      <c r="C234" s="76"/>
      <c r="D234" s="77"/>
      <c r="E234" s="77"/>
      <c r="F234" s="77"/>
      <c r="G234" s="77"/>
      <c r="H234" s="77"/>
      <c r="I234" s="77"/>
      <c r="J234" s="77"/>
    </row>
    <row r="235" spans="3:10" s="71" customFormat="1" x14ac:dyDescent="0.35">
      <c r="C235" s="76"/>
      <c r="D235" s="77"/>
      <c r="E235" s="77"/>
      <c r="F235" s="77"/>
      <c r="G235" s="77"/>
      <c r="H235" s="77"/>
      <c r="I235" s="77"/>
      <c r="J235" s="77"/>
    </row>
    <row r="236" spans="3:10" s="71" customFormat="1" x14ac:dyDescent="0.35">
      <c r="C236" s="76"/>
      <c r="D236" s="77"/>
      <c r="E236" s="77"/>
      <c r="F236" s="77"/>
      <c r="G236" s="77"/>
      <c r="H236" s="77"/>
      <c r="I236" s="77"/>
      <c r="J236" s="77"/>
    </row>
    <row r="237" spans="3:10" s="71" customFormat="1" x14ac:dyDescent="0.35">
      <c r="C237" s="76"/>
      <c r="D237" s="77"/>
      <c r="E237" s="77"/>
      <c r="F237" s="77"/>
      <c r="G237" s="77"/>
      <c r="H237" s="77"/>
      <c r="I237" s="77"/>
      <c r="J237" s="77"/>
    </row>
    <row r="238" spans="3:10" s="71" customFormat="1" x14ac:dyDescent="0.35">
      <c r="C238" s="76"/>
      <c r="D238" s="77"/>
      <c r="E238" s="77"/>
      <c r="F238" s="77"/>
      <c r="G238" s="77"/>
      <c r="H238" s="77"/>
      <c r="I238" s="77"/>
      <c r="J238" s="77"/>
    </row>
    <row r="239" spans="3:10" s="71" customFormat="1" x14ac:dyDescent="0.35">
      <c r="C239" s="76"/>
      <c r="D239" s="77"/>
      <c r="E239" s="77"/>
      <c r="F239" s="77"/>
      <c r="G239" s="77"/>
      <c r="H239" s="77"/>
      <c r="I239" s="77"/>
      <c r="J239" s="77"/>
    </row>
    <row r="240" spans="3:10" s="71" customFormat="1" x14ac:dyDescent="0.35">
      <c r="C240" s="76"/>
      <c r="D240" s="77"/>
      <c r="E240" s="77"/>
      <c r="F240" s="77"/>
      <c r="G240" s="77"/>
      <c r="H240" s="77"/>
      <c r="I240" s="77"/>
      <c r="J240" s="77"/>
    </row>
    <row r="241" spans="3:10" s="71" customFormat="1" x14ac:dyDescent="0.35">
      <c r="C241" s="76"/>
      <c r="D241" s="77"/>
      <c r="E241" s="77"/>
      <c r="F241" s="77"/>
      <c r="G241" s="77"/>
      <c r="H241" s="77"/>
      <c r="I241" s="77"/>
      <c r="J241" s="77"/>
    </row>
    <row r="242" spans="3:10" s="71" customFormat="1" x14ac:dyDescent="0.35">
      <c r="C242" s="76"/>
      <c r="D242" s="77"/>
      <c r="E242" s="77"/>
      <c r="F242" s="77"/>
      <c r="G242" s="77"/>
      <c r="H242" s="77"/>
      <c r="I242" s="77"/>
      <c r="J242" s="77"/>
    </row>
    <row r="243" spans="3:10" s="71" customFormat="1" x14ac:dyDescent="0.35">
      <c r="C243" s="76"/>
      <c r="D243" s="77"/>
      <c r="E243" s="77"/>
      <c r="F243" s="77"/>
      <c r="G243" s="77"/>
      <c r="H243" s="77"/>
      <c r="I243" s="77"/>
      <c r="J243" s="77"/>
    </row>
    <row r="244" spans="3:10" s="71" customFormat="1" x14ac:dyDescent="0.35">
      <c r="C244" s="76"/>
      <c r="D244" s="77"/>
      <c r="E244" s="77"/>
      <c r="F244" s="77"/>
      <c r="G244" s="77"/>
      <c r="H244" s="77"/>
      <c r="I244" s="77"/>
      <c r="J244" s="77"/>
    </row>
    <row r="245" spans="3:10" s="71" customFormat="1" x14ac:dyDescent="0.35">
      <c r="C245" s="76"/>
      <c r="D245" s="77"/>
      <c r="E245" s="77"/>
      <c r="F245" s="77"/>
      <c r="G245" s="77"/>
      <c r="H245" s="77"/>
      <c r="I245" s="77"/>
      <c r="J245" s="77"/>
    </row>
    <row r="246" spans="3:10" s="71" customFormat="1" x14ac:dyDescent="0.35">
      <c r="C246" s="76"/>
      <c r="D246" s="77"/>
      <c r="E246" s="77"/>
      <c r="F246" s="77"/>
      <c r="G246" s="77"/>
      <c r="H246" s="77"/>
      <c r="I246" s="77"/>
      <c r="J246" s="77"/>
    </row>
    <row r="247" spans="3:10" s="71" customFormat="1" x14ac:dyDescent="0.35">
      <c r="C247" s="76"/>
      <c r="D247" s="77"/>
      <c r="E247" s="77"/>
      <c r="F247" s="77"/>
      <c r="G247" s="77"/>
      <c r="H247" s="77"/>
      <c r="I247" s="77"/>
      <c r="J247" s="77"/>
    </row>
    <row r="248" spans="3:10" s="71" customFormat="1" x14ac:dyDescent="0.35">
      <c r="C248" s="76"/>
      <c r="D248" s="77"/>
      <c r="E248" s="77"/>
      <c r="F248" s="77"/>
      <c r="G248" s="77"/>
      <c r="H248" s="77"/>
      <c r="I248" s="77"/>
      <c r="J248" s="77"/>
    </row>
    <row r="249" spans="3:10" s="71" customFormat="1" x14ac:dyDescent="0.35">
      <c r="C249" s="76"/>
      <c r="D249" s="77"/>
      <c r="E249" s="77"/>
      <c r="F249" s="77"/>
      <c r="G249" s="77"/>
      <c r="H249" s="77"/>
      <c r="I249" s="77"/>
      <c r="J249" s="77"/>
    </row>
    <row r="250" spans="3:10" s="71" customFormat="1" x14ac:dyDescent="0.35">
      <c r="C250" s="76"/>
      <c r="D250" s="77"/>
      <c r="E250" s="77"/>
      <c r="F250" s="77"/>
      <c r="G250" s="77"/>
      <c r="H250" s="77"/>
      <c r="I250" s="77"/>
      <c r="J250" s="77"/>
    </row>
    <row r="251" spans="3:10" s="71" customFormat="1" x14ac:dyDescent="0.35">
      <c r="C251" s="76"/>
      <c r="D251" s="77"/>
      <c r="E251" s="77"/>
      <c r="F251" s="77"/>
      <c r="G251" s="77"/>
      <c r="H251" s="77"/>
      <c r="I251" s="77"/>
      <c r="J251" s="77"/>
    </row>
    <row r="252" spans="3:10" s="71" customFormat="1" x14ac:dyDescent="0.35">
      <c r="C252" s="76"/>
      <c r="D252" s="77"/>
      <c r="E252" s="77"/>
      <c r="F252" s="77"/>
      <c r="G252" s="77"/>
      <c r="H252" s="77"/>
      <c r="I252" s="77"/>
      <c r="J252" s="77"/>
    </row>
    <row r="253" spans="3:10" s="71" customFormat="1" x14ac:dyDescent="0.35">
      <c r="C253" s="76"/>
      <c r="D253" s="77"/>
      <c r="E253" s="77"/>
      <c r="F253" s="77"/>
      <c r="G253" s="77"/>
      <c r="H253" s="77"/>
      <c r="I253" s="77"/>
      <c r="J253" s="77"/>
    </row>
    <row r="254" spans="3:10" s="71" customFormat="1" x14ac:dyDescent="0.35">
      <c r="C254" s="76"/>
      <c r="D254" s="77"/>
      <c r="E254" s="77"/>
      <c r="F254" s="77"/>
      <c r="G254" s="77"/>
      <c r="H254" s="77"/>
      <c r="I254" s="77"/>
      <c r="J254" s="77"/>
    </row>
    <row r="255" spans="3:10" s="71" customFormat="1" x14ac:dyDescent="0.35">
      <c r="C255" s="76"/>
      <c r="D255" s="77"/>
      <c r="E255" s="77"/>
      <c r="F255" s="77"/>
      <c r="G255" s="77"/>
      <c r="H255" s="77"/>
      <c r="I255" s="77"/>
      <c r="J255" s="77"/>
    </row>
    <row r="256" spans="3:10" s="71" customFormat="1" x14ac:dyDescent="0.35">
      <c r="C256" s="76"/>
      <c r="D256" s="77"/>
      <c r="E256" s="77"/>
      <c r="F256" s="77"/>
      <c r="G256" s="77"/>
      <c r="H256" s="77"/>
      <c r="I256" s="77"/>
      <c r="J256" s="77"/>
    </row>
    <row r="257" spans="3:10" s="71" customFormat="1" x14ac:dyDescent="0.35">
      <c r="C257" s="76"/>
      <c r="D257" s="77"/>
      <c r="E257" s="77"/>
      <c r="F257" s="77"/>
      <c r="G257" s="77"/>
      <c r="H257" s="77"/>
      <c r="I257" s="77"/>
      <c r="J257" s="77"/>
    </row>
    <row r="258" spans="3:10" s="71" customFormat="1" x14ac:dyDescent="0.35">
      <c r="C258" s="76"/>
      <c r="D258" s="77"/>
      <c r="E258" s="77"/>
      <c r="F258" s="77"/>
      <c r="G258" s="77"/>
      <c r="H258" s="77"/>
      <c r="I258" s="77"/>
      <c r="J258" s="77"/>
    </row>
    <row r="259" spans="3:10" s="71" customFormat="1" x14ac:dyDescent="0.35">
      <c r="C259" s="76"/>
      <c r="D259" s="77"/>
      <c r="E259" s="77"/>
      <c r="F259" s="77"/>
      <c r="G259" s="77"/>
      <c r="H259" s="77"/>
      <c r="I259" s="77"/>
      <c r="J259" s="77"/>
    </row>
    <row r="260" spans="3:10" s="71" customFormat="1" x14ac:dyDescent="0.35">
      <c r="C260" s="76"/>
      <c r="D260" s="77"/>
      <c r="E260" s="77"/>
      <c r="F260" s="77"/>
      <c r="G260" s="77"/>
      <c r="H260" s="77"/>
      <c r="I260" s="77"/>
      <c r="J260" s="77"/>
    </row>
    <row r="261" spans="3:10" s="71" customFormat="1" x14ac:dyDescent="0.35">
      <c r="C261" s="76"/>
      <c r="D261" s="77"/>
      <c r="E261" s="77"/>
      <c r="F261" s="77"/>
      <c r="G261" s="77"/>
      <c r="H261" s="77"/>
      <c r="I261" s="77"/>
      <c r="J261" s="77"/>
    </row>
    <row r="262" spans="3:10" s="71" customFormat="1" x14ac:dyDescent="0.35">
      <c r="C262" s="76"/>
      <c r="D262" s="77"/>
      <c r="E262" s="77"/>
      <c r="F262" s="77"/>
      <c r="G262" s="77"/>
      <c r="H262" s="77"/>
      <c r="I262" s="77"/>
      <c r="J262" s="77"/>
    </row>
    <row r="263" spans="3:10" s="71" customFormat="1" x14ac:dyDescent="0.35">
      <c r="C263" s="76"/>
      <c r="D263" s="77"/>
      <c r="E263" s="77"/>
      <c r="F263" s="77"/>
      <c r="G263" s="77"/>
      <c r="H263" s="77"/>
      <c r="I263" s="77"/>
      <c r="J263" s="77"/>
    </row>
    <row r="264" spans="3:10" s="71" customFormat="1" x14ac:dyDescent="0.35">
      <c r="C264" s="76"/>
      <c r="D264" s="77"/>
      <c r="E264" s="77"/>
      <c r="F264" s="77"/>
      <c r="G264" s="77"/>
      <c r="H264" s="77"/>
      <c r="I264" s="77"/>
      <c r="J264" s="77"/>
    </row>
    <row r="265" spans="3:10" s="71" customFormat="1" x14ac:dyDescent="0.35">
      <c r="C265" s="76"/>
      <c r="D265" s="77"/>
      <c r="E265" s="77"/>
      <c r="F265" s="77"/>
      <c r="G265" s="77"/>
      <c r="H265" s="77"/>
      <c r="I265" s="77"/>
      <c r="J265" s="77"/>
    </row>
    <row r="266" spans="3:10" s="71" customFormat="1" x14ac:dyDescent="0.35">
      <c r="C266" s="76"/>
      <c r="D266" s="77"/>
      <c r="E266" s="77"/>
      <c r="F266" s="77"/>
      <c r="G266" s="77"/>
      <c r="H266" s="77"/>
      <c r="I266" s="77"/>
      <c r="J266" s="77"/>
    </row>
    <row r="267" spans="3:10" s="71" customFormat="1" x14ac:dyDescent="0.35">
      <c r="C267" s="76"/>
      <c r="D267" s="77"/>
      <c r="E267" s="77"/>
      <c r="F267" s="77"/>
      <c r="G267" s="77"/>
      <c r="H267" s="77"/>
      <c r="I267" s="77"/>
      <c r="J267" s="77"/>
    </row>
    <row r="268" spans="3:10" s="71" customFormat="1" x14ac:dyDescent="0.35">
      <c r="C268" s="76"/>
      <c r="D268" s="77"/>
      <c r="E268" s="77"/>
      <c r="F268" s="77"/>
      <c r="G268" s="77"/>
      <c r="H268" s="77"/>
      <c r="I268" s="77"/>
      <c r="J268" s="77"/>
    </row>
    <row r="269" spans="3:10" s="71" customFormat="1" x14ac:dyDescent="0.35">
      <c r="C269" s="76"/>
      <c r="D269" s="77"/>
      <c r="E269" s="77"/>
      <c r="F269" s="77"/>
      <c r="G269" s="77"/>
      <c r="H269" s="77"/>
      <c r="I269" s="77"/>
      <c r="J269" s="77"/>
    </row>
    <row r="270" spans="3:10" s="71" customFormat="1" x14ac:dyDescent="0.35">
      <c r="C270" s="76"/>
      <c r="D270" s="77"/>
      <c r="E270" s="77"/>
      <c r="F270" s="77"/>
      <c r="G270" s="77"/>
      <c r="H270" s="77"/>
      <c r="I270" s="77"/>
      <c r="J270" s="77"/>
    </row>
    <row r="271" spans="3:10" s="71" customFormat="1" x14ac:dyDescent="0.35">
      <c r="C271" s="76"/>
      <c r="D271" s="77"/>
      <c r="E271" s="77"/>
      <c r="F271" s="77"/>
      <c r="G271" s="77"/>
      <c r="H271" s="77"/>
      <c r="I271" s="77"/>
      <c r="J271" s="77"/>
    </row>
    <row r="272" spans="3:10" s="71" customFormat="1" x14ac:dyDescent="0.35">
      <c r="C272" s="76"/>
      <c r="D272" s="77"/>
      <c r="E272" s="77"/>
      <c r="F272" s="77"/>
      <c r="G272" s="77"/>
      <c r="H272" s="77"/>
      <c r="I272" s="77"/>
      <c r="J272" s="77"/>
    </row>
    <row r="273" spans="3:10" s="71" customFormat="1" x14ac:dyDescent="0.35">
      <c r="C273" s="76"/>
      <c r="D273" s="77"/>
      <c r="E273" s="77"/>
      <c r="F273" s="77"/>
      <c r="G273" s="77"/>
      <c r="H273" s="77"/>
      <c r="I273" s="77"/>
      <c r="J273" s="77"/>
    </row>
    <row r="274" spans="3:10" s="71" customFormat="1" x14ac:dyDescent="0.35">
      <c r="C274" s="76"/>
      <c r="D274" s="77"/>
      <c r="E274" s="77"/>
      <c r="F274" s="77"/>
      <c r="G274" s="77"/>
      <c r="H274" s="77"/>
      <c r="I274" s="77"/>
      <c r="J274" s="77"/>
    </row>
    <row r="275" spans="3:10" s="71" customFormat="1" x14ac:dyDescent="0.35">
      <c r="C275" s="76"/>
      <c r="D275" s="77"/>
      <c r="E275" s="77"/>
      <c r="F275" s="77"/>
      <c r="G275" s="77"/>
      <c r="H275" s="77"/>
      <c r="I275" s="77"/>
      <c r="J275" s="77"/>
    </row>
    <row r="276" spans="3:10" s="71" customFormat="1" x14ac:dyDescent="0.35">
      <c r="C276" s="76"/>
      <c r="D276" s="77"/>
      <c r="E276" s="77"/>
      <c r="F276" s="77"/>
      <c r="G276" s="77"/>
      <c r="H276" s="77"/>
      <c r="I276" s="77"/>
      <c r="J276" s="77"/>
    </row>
    <row r="277" spans="3:10" s="71" customFormat="1" x14ac:dyDescent="0.35">
      <c r="C277" s="76"/>
      <c r="D277" s="77"/>
      <c r="E277" s="77"/>
      <c r="F277" s="77"/>
      <c r="G277" s="77"/>
      <c r="H277" s="77"/>
      <c r="I277" s="77"/>
      <c r="J277" s="77"/>
    </row>
    <row r="278" spans="3:10" s="71" customFormat="1" x14ac:dyDescent="0.35">
      <c r="C278" s="76"/>
      <c r="D278" s="77"/>
      <c r="E278" s="77"/>
      <c r="F278" s="77"/>
      <c r="G278" s="77"/>
      <c r="H278" s="77"/>
      <c r="I278" s="77"/>
      <c r="J278" s="77"/>
    </row>
    <row r="279" spans="3:10" s="71" customFormat="1" x14ac:dyDescent="0.35">
      <c r="C279" s="76"/>
      <c r="D279" s="77"/>
      <c r="E279" s="77"/>
      <c r="F279" s="77"/>
      <c r="G279" s="77"/>
      <c r="H279" s="77"/>
      <c r="I279" s="77"/>
      <c r="J279" s="77"/>
    </row>
    <row r="280" spans="3:10" s="71" customFormat="1" x14ac:dyDescent="0.35">
      <c r="C280" s="76"/>
      <c r="D280" s="77"/>
      <c r="E280" s="77"/>
      <c r="F280" s="77"/>
      <c r="G280" s="77"/>
      <c r="H280" s="77"/>
      <c r="I280" s="77"/>
      <c r="J280" s="77"/>
    </row>
    <row r="281" spans="3:10" s="71" customFormat="1" x14ac:dyDescent="0.35">
      <c r="C281" s="76"/>
      <c r="D281" s="77"/>
      <c r="E281" s="77"/>
      <c r="F281" s="77"/>
      <c r="G281" s="77"/>
      <c r="H281" s="77"/>
      <c r="I281" s="77"/>
      <c r="J281" s="77"/>
    </row>
    <row r="282" spans="3:10" s="71" customFormat="1" x14ac:dyDescent="0.35">
      <c r="C282" s="76"/>
      <c r="D282" s="77"/>
      <c r="E282" s="77"/>
      <c r="F282" s="77"/>
      <c r="G282" s="77"/>
      <c r="H282" s="77"/>
      <c r="I282" s="77"/>
      <c r="J282" s="77"/>
    </row>
    <row r="283" spans="3:10" s="71" customFormat="1" x14ac:dyDescent="0.35">
      <c r="C283" s="76"/>
      <c r="D283" s="77"/>
      <c r="E283" s="77"/>
      <c r="F283" s="77"/>
      <c r="G283" s="77"/>
      <c r="H283" s="77"/>
      <c r="I283" s="77"/>
      <c r="J283" s="77"/>
    </row>
    <row r="284" spans="3:10" s="71" customFormat="1" x14ac:dyDescent="0.35">
      <c r="C284" s="76"/>
      <c r="D284" s="77"/>
      <c r="E284" s="77"/>
      <c r="F284" s="77"/>
      <c r="G284" s="77"/>
      <c r="H284" s="77"/>
      <c r="I284" s="77"/>
      <c r="J284" s="77"/>
    </row>
    <row r="285" spans="3:10" s="71" customFormat="1" x14ac:dyDescent="0.35">
      <c r="C285" s="76"/>
      <c r="D285" s="77"/>
      <c r="E285" s="77"/>
      <c r="F285" s="77"/>
      <c r="G285" s="77"/>
      <c r="H285" s="77"/>
      <c r="I285" s="77"/>
      <c r="J285" s="77"/>
    </row>
    <row r="286" spans="3:10" s="71" customFormat="1" x14ac:dyDescent="0.35">
      <c r="C286" s="76"/>
      <c r="D286" s="77"/>
      <c r="E286" s="77"/>
      <c r="F286" s="77"/>
      <c r="G286" s="77"/>
      <c r="H286" s="77"/>
      <c r="I286" s="77"/>
      <c r="J286" s="77"/>
    </row>
    <row r="287" spans="3:10" s="71" customFormat="1" x14ac:dyDescent="0.35">
      <c r="C287" s="76"/>
      <c r="D287" s="77"/>
      <c r="E287" s="77"/>
      <c r="F287" s="77"/>
      <c r="G287" s="77"/>
      <c r="H287" s="77"/>
      <c r="I287" s="77"/>
      <c r="J287" s="77"/>
    </row>
    <row r="288" spans="3:10" s="71" customFormat="1" x14ac:dyDescent="0.35">
      <c r="C288" s="76"/>
      <c r="D288" s="77"/>
      <c r="E288" s="77"/>
      <c r="F288" s="77"/>
      <c r="G288" s="77"/>
      <c r="H288" s="77"/>
      <c r="I288" s="77"/>
      <c r="J288" s="77"/>
    </row>
    <row r="289" spans="3:10" s="71" customFormat="1" x14ac:dyDescent="0.35">
      <c r="C289" s="76"/>
      <c r="D289" s="77"/>
      <c r="E289" s="77"/>
      <c r="F289" s="77"/>
      <c r="G289" s="77"/>
      <c r="H289" s="77"/>
      <c r="I289" s="77"/>
      <c r="J289" s="77"/>
    </row>
    <row r="290" spans="3:10" s="71" customFormat="1" x14ac:dyDescent="0.35">
      <c r="C290" s="76"/>
      <c r="D290" s="77"/>
      <c r="E290" s="77"/>
      <c r="F290" s="77"/>
      <c r="G290" s="77"/>
      <c r="H290" s="77"/>
      <c r="I290" s="77"/>
      <c r="J290" s="77"/>
    </row>
    <row r="291" spans="3:10" s="71" customFormat="1" x14ac:dyDescent="0.35">
      <c r="C291" s="76"/>
      <c r="D291" s="77"/>
      <c r="E291" s="77"/>
      <c r="F291" s="77"/>
      <c r="G291" s="77"/>
      <c r="H291" s="77"/>
      <c r="I291" s="77"/>
      <c r="J291" s="77"/>
    </row>
    <row r="292" spans="3:10" s="71" customFormat="1" x14ac:dyDescent="0.35">
      <c r="C292" s="76"/>
      <c r="D292" s="77"/>
      <c r="E292" s="77"/>
      <c r="F292" s="77"/>
      <c r="G292" s="77"/>
      <c r="H292" s="77"/>
      <c r="I292" s="77"/>
      <c r="J292" s="77"/>
    </row>
    <row r="293" spans="3:10" s="71" customFormat="1" x14ac:dyDescent="0.35">
      <c r="C293" s="76"/>
      <c r="D293" s="77"/>
      <c r="E293" s="77"/>
      <c r="F293" s="77"/>
      <c r="G293" s="77"/>
      <c r="H293" s="77"/>
      <c r="I293" s="77"/>
      <c r="J293" s="77"/>
    </row>
    <row r="294" spans="3:10" s="71" customFormat="1" x14ac:dyDescent="0.35">
      <c r="C294" s="76"/>
      <c r="D294" s="77"/>
      <c r="E294" s="77"/>
      <c r="F294" s="77"/>
      <c r="G294" s="77"/>
      <c r="H294" s="77"/>
      <c r="I294" s="77"/>
      <c r="J294" s="77"/>
    </row>
    <row r="295" spans="3:10" s="71" customFormat="1" x14ac:dyDescent="0.35">
      <c r="C295" s="76"/>
      <c r="D295" s="77"/>
      <c r="E295" s="77"/>
      <c r="F295" s="77"/>
      <c r="G295" s="77"/>
      <c r="H295" s="77"/>
      <c r="I295" s="77"/>
      <c r="J295" s="77"/>
    </row>
    <row r="296" spans="3:10" s="71" customFormat="1" x14ac:dyDescent="0.35">
      <c r="C296" s="76"/>
      <c r="D296" s="77"/>
      <c r="E296" s="77"/>
      <c r="F296" s="77"/>
      <c r="G296" s="77"/>
      <c r="H296" s="77"/>
      <c r="I296" s="77"/>
      <c r="J296" s="77"/>
    </row>
    <row r="297" spans="3:10" s="71" customFormat="1" x14ac:dyDescent="0.35">
      <c r="C297" s="76"/>
      <c r="D297" s="77"/>
      <c r="E297" s="77"/>
      <c r="F297" s="77"/>
      <c r="G297" s="77"/>
      <c r="H297" s="77"/>
      <c r="I297" s="77"/>
      <c r="J297" s="77"/>
    </row>
    <row r="298" spans="3:10" s="71" customFormat="1" x14ac:dyDescent="0.35">
      <c r="C298" s="76"/>
      <c r="D298" s="77"/>
      <c r="E298" s="77"/>
      <c r="F298" s="77"/>
      <c r="G298" s="77"/>
      <c r="H298" s="77"/>
      <c r="I298" s="77"/>
      <c r="J298" s="77"/>
    </row>
    <row r="299" spans="3:10" s="71" customFormat="1" x14ac:dyDescent="0.35">
      <c r="C299" s="76"/>
      <c r="D299" s="77"/>
      <c r="E299" s="77"/>
      <c r="F299" s="77"/>
      <c r="G299" s="77"/>
      <c r="H299" s="77"/>
      <c r="I299" s="77"/>
      <c r="J299" s="77"/>
    </row>
    <row r="300" spans="3:10" s="71" customFormat="1" x14ac:dyDescent="0.35">
      <c r="C300" s="76"/>
      <c r="D300" s="77"/>
      <c r="E300" s="77"/>
      <c r="F300" s="77"/>
      <c r="G300" s="77"/>
      <c r="H300" s="77"/>
      <c r="I300" s="77"/>
      <c r="J300" s="77"/>
    </row>
    <row r="301" spans="3:10" s="71" customFormat="1" x14ac:dyDescent="0.35">
      <c r="C301" s="76"/>
      <c r="D301" s="77"/>
      <c r="E301" s="77"/>
      <c r="F301" s="77"/>
      <c r="G301" s="77"/>
      <c r="H301" s="77"/>
      <c r="I301" s="77"/>
      <c r="J301" s="77"/>
    </row>
    <row r="302" spans="3:10" s="71" customFormat="1" x14ac:dyDescent="0.35">
      <c r="C302" s="76"/>
      <c r="D302" s="77"/>
      <c r="E302" s="77"/>
      <c r="F302" s="77"/>
      <c r="G302" s="77"/>
      <c r="H302" s="77"/>
      <c r="I302" s="77"/>
      <c r="J302" s="77"/>
    </row>
    <row r="303" spans="3:10" s="71" customFormat="1" x14ac:dyDescent="0.35">
      <c r="C303" s="76"/>
      <c r="D303" s="77"/>
      <c r="E303" s="77"/>
      <c r="F303" s="77"/>
      <c r="G303" s="77"/>
      <c r="H303" s="77"/>
      <c r="I303" s="77"/>
      <c r="J303" s="77"/>
    </row>
    <row r="304" spans="3:10" s="71" customFormat="1" x14ac:dyDescent="0.35">
      <c r="C304" s="76"/>
      <c r="D304" s="77"/>
      <c r="E304" s="77"/>
      <c r="F304" s="77"/>
      <c r="G304" s="77"/>
      <c r="H304" s="77"/>
      <c r="I304" s="77"/>
      <c r="J304" s="77"/>
    </row>
    <row r="305" spans="3:10" s="71" customFormat="1" x14ac:dyDescent="0.35">
      <c r="C305" s="76"/>
      <c r="D305" s="77"/>
      <c r="E305" s="77"/>
      <c r="F305" s="77"/>
      <c r="G305" s="77"/>
      <c r="H305" s="77"/>
      <c r="I305" s="77"/>
      <c r="J305" s="77"/>
    </row>
    <row r="306" spans="3:10" s="71" customFormat="1" x14ac:dyDescent="0.35">
      <c r="C306" s="76"/>
      <c r="D306" s="77"/>
      <c r="E306" s="77"/>
      <c r="F306" s="77"/>
      <c r="G306" s="77"/>
      <c r="H306" s="77"/>
      <c r="I306" s="77"/>
      <c r="J306" s="77"/>
    </row>
    <row r="307" spans="3:10" s="71" customFormat="1" x14ac:dyDescent="0.35">
      <c r="C307" s="76"/>
      <c r="D307" s="77"/>
      <c r="E307" s="77"/>
      <c r="F307" s="77"/>
      <c r="G307" s="77"/>
      <c r="H307" s="77"/>
      <c r="I307" s="77"/>
      <c r="J307" s="77"/>
    </row>
    <row r="308" spans="3:10" s="71" customFormat="1" x14ac:dyDescent="0.35">
      <c r="C308" s="76"/>
      <c r="D308" s="77"/>
      <c r="E308" s="77"/>
      <c r="F308" s="77"/>
      <c r="G308" s="77"/>
      <c r="H308" s="77"/>
      <c r="I308" s="77"/>
      <c r="J308" s="77"/>
    </row>
    <row r="309" spans="3:10" s="71" customFormat="1" x14ac:dyDescent="0.35">
      <c r="C309" s="76"/>
      <c r="D309" s="77"/>
      <c r="E309" s="77"/>
      <c r="F309" s="77"/>
      <c r="G309" s="77"/>
      <c r="H309" s="77"/>
      <c r="I309" s="77"/>
      <c r="J309" s="77"/>
    </row>
    <row r="310" spans="3:10" s="71" customFormat="1" x14ac:dyDescent="0.35">
      <c r="C310" s="76"/>
      <c r="D310" s="77"/>
      <c r="E310" s="77"/>
      <c r="F310" s="77"/>
      <c r="G310" s="77"/>
      <c r="H310" s="77"/>
      <c r="I310" s="77"/>
      <c r="J310" s="77"/>
    </row>
    <row r="311" spans="3:10" s="71" customFormat="1" x14ac:dyDescent="0.35">
      <c r="C311" s="76"/>
      <c r="D311" s="77"/>
      <c r="E311" s="77"/>
      <c r="F311" s="77"/>
      <c r="G311" s="77"/>
      <c r="H311" s="77"/>
      <c r="I311" s="77"/>
      <c r="J311" s="77"/>
    </row>
    <row r="312" spans="3:10" s="71" customFormat="1" x14ac:dyDescent="0.35">
      <c r="C312" s="76"/>
      <c r="D312" s="77"/>
      <c r="E312" s="77"/>
      <c r="F312" s="77"/>
      <c r="G312" s="77"/>
      <c r="H312" s="77"/>
      <c r="I312" s="77"/>
      <c r="J312" s="77"/>
    </row>
    <row r="313" spans="3:10" s="71" customFormat="1" x14ac:dyDescent="0.35">
      <c r="C313" s="76"/>
      <c r="D313" s="77"/>
      <c r="E313" s="77"/>
      <c r="F313" s="77"/>
      <c r="G313" s="77"/>
      <c r="H313" s="77"/>
      <c r="I313" s="77"/>
      <c r="J313" s="77"/>
    </row>
    <row r="314" spans="3:10" s="71" customFormat="1" x14ac:dyDescent="0.35">
      <c r="C314" s="76"/>
      <c r="D314" s="77"/>
      <c r="E314" s="77"/>
      <c r="F314" s="77"/>
      <c r="G314" s="77"/>
      <c r="H314" s="77"/>
      <c r="I314" s="77"/>
      <c r="J314" s="77"/>
    </row>
    <row r="315" spans="3:10" s="71" customFormat="1" x14ac:dyDescent="0.35">
      <c r="C315" s="76"/>
      <c r="D315" s="77"/>
      <c r="E315" s="77"/>
      <c r="F315" s="77"/>
      <c r="G315" s="77"/>
      <c r="H315" s="77"/>
      <c r="I315" s="77"/>
      <c r="J315" s="77"/>
    </row>
    <row r="316" spans="3:10" s="71" customFormat="1" x14ac:dyDescent="0.35">
      <c r="C316" s="76"/>
      <c r="D316" s="77"/>
      <c r="E316" s="77"/>
      <c r="F316" s="77"/>
      <c r="G316" s="77"/>
      <c r="H316" s="77"/>
      <c r="I316" s="77"/>
      <c r="J316" s="77"/>
    </row>
    <row r="317" spans="3:10" s="71" customFormat="1" x14ac:dyDescent="0.35">
      <c r="C317" s="76"/>
      <c r="D317" s="77"/>
      <c r="E317" s="77"/>
      <c r="F317" s="77"/>
      <c r="G317" s="77"/>
      <c r="H317" s="77"/>
      <c r="I317" s="77"/>
      <c r="J317" s="77"/>
    </row>
    <row r="318" spans="3:10" s="71" customFormat="1" x14ac:dyDescent="0.35">
      <c r="C318" s="76"/>
      <c r="D318" s="77"/>
      <c r="E318" s="77"/>
      <c r="F318" s="77"/>
      <c r="G318" s="77"/>
      <c r="H318" s="77"/>
      <c r="I318" s="77"/>
      <c r="J318" s="77"/>
    </row>
    <row r="319" spans="3:10" s="71" customFormat="1" x14ac:dyDescent="0.35">
      <c r="C319" s="76"/>
      <c r="D319" s="77"/>
      <c r="E319" s="77"/>
      <c r="F319" s="77"/>
      <c r="G319" s="77"/>
      <c r="H319" s="77"/>
      <c r="I319" s="77"/>
      <c r="J319" s="77"/>
    </row>
    <row r="320" spans="3:10" s="71" customFormat="1" x14ac:dyDescent="0.35">
      <c r="C320" s="76"/>
      <c r="D320" s="77"/>
      <c r="E320" s="77"/>
      <c r="F320" s="77"/>
      <c r="G320" s="77"/>
      <c r="H320" s="77"/>
      <c r="I320" s="77"/>
      <c r="J320" s="77"/>
    </row>
    <row r="321" spans="3:10" s="71" customFormat="1" x14ac:dyDescent="0.35">
      <c r="C321" s="76"/>
      <c r="D321" s="77"/>
      <c r="E321" s="77"/>
      <c r="F321" s="77"/>
      <c r="G321" s="77"/>
      <c r="H321" s="77"/>
      <c r="I321" s="77"/>
      <c r="J321" s="77"/>
    </row>
    <row r="322" spans="3:10" s="71" customFormat="1" x14ac:dyDescent="0.35">
      <c r="C322" s="76"/>
      <c r="D322" s="77"/>
      <c r="E322" s="77"/>
      <c r="F322" s="77"/>
      <c r="G322" s="77"/>
      <c r="H322" s="77"/>
      <c r="I322" s="77"/>
      <c r="J322" s="77"/>
    </row>
    <row r="323" spans="3:10" s="71" customFormat="1" x14ac:dyDescent="0.35">
      <c r="C323" s="76"/>
      <c r="D323" s="77"/>
      <c r="E323" s="77"/>
      <c r="F323" s="77"/>
      <c r="G323" s="77"/>
      <c r="H323" s="77"/>
      <c r="I323" s="77"/>
      <c r="J323" s="77"/>
    </row>
    <row r="324" spans="3:10" s="71" customFormat="1" x14ac:dyDescent="0.35">
      <c r="C324" s="76"/>
      <c r="D324" s="77"/>
      <c r="E324" s="77"/>
      <c r="F324" s="77"/>
      <c r="G324" s="77"/>
      <c r="H324" s="77"/>
      <c r="I324" s="77"/>
      <c r="J324" s="77"/>
    </row>
    <row r="325" spans="3:10" s="71" customFormat="1" x14ac:dyDescent="0.35">
      <c r="C325" s="76"/>
      <c r="D325" s="77"/>
      <c r="E325" s="77"/>
      <c r="F325" s="77"/>
      <c r="G325" s="77"/>
      <c r="H325" s="77"/>
      <c r="I325" s="77"/>
      <c r="J325" s="77"/>
    </row>
    <row r="326" spans="3:10" s="71" customFormat="1" x14ac:dyDescent="0.35">
      <c r="C326" s="76"/>
      <c r="D326" s="77"/>
      <c r="E326" s="77"/>
      <c r="F326" s="77"/>
      <c r="G326" s="77"/>
      <c r="H326" s="77"/>
      <c r="I326" s="77"/>
      <c r="J326" s="77"/>
    </row>
    <row r="327" spans="3:10" s="71" customFormat="1" x14ac:dyDescent="0.35">
      <c r="C327" s="76"/>
      <c r="D327" s="77"/>
      <c r="E327" s="77"/>
      <c r="F327" s="77"/>
      <c r="G327" s="77"/>
      <c r="H327" s="77"/>
      <c r="I327" s="77"/>
      <c r="J327" s="77"/>
    </row>
    <row r="328" spans="3:10" s="71" customFormat="1" x14ac:dyDescent="0.35">
      <c r="C328" s="76"/>
      <c r="D328" s="77"/>
      <c r="E328" s="77"/>
      <c r="F328" s="77"/>
      <c r="G328" s="77"/>
      <c r="H328" s="77"/>
      <c r="I328" s="77"/>
      <c r="J328" s="77"/>
    </row>
    <row r="329" spans="3:10" s="71" customFormat="1" x14ac:dyDescent="0.35">
      <c r="C329" s="76"/>
      <c r="D329" s="77"/>
      <c r="E329" s="77"/>
      <c r="F329" s="77"/>
      <c r="G329" s="77"/>
      <c r="H329" s="77"/>
      <c r="I329" s="77"/>
      <c r="J329" s="77"/>
    </row>
    <row r="330" spans="3:10" s="71" customFormat="1" x14ac:dyDescent="0.35">
      <c r="C330" s="76"/>
      <c r="D330" s="77"/>
      <c r="E330" s="77"/>
      <c r="F330" s="77"/>
      <c r="G330" s="77"/>
      <c r="H330" s="77"/>
      <c r="I330" s="77"/>
      <c r="J330" s="77"/>
    </row>
    <row r="331" spans="3:10" s="71" customFormat="1" x14ac:dyDescent="0.35">
      <c r="C331" s="76"/>
      <c r="D331" s="77"/>
      <c r="E331" s="77"/>
      <c r="F331" s="77"/>
      <c r="G331" s="77"/>
      <c r="H331" s="77"/>
      <c r="I331" s="77"/>
      <c r="J331" s="77"/>
    </row>
    <row r="332" spans="3:10" s="71" customFormat="1" x14ac:dyDescent="0.35">
      <c r="C332" s="76"/>
      <c r="D332" s="77"/>
      <c r="E332" s="77"/>
      <c r="F332" s="77"/>
      <c r="G332" s="77"/>
      <c r="H332" s="77"/>
      <c r="I332" s="77"/>
      <c r="J332" s="77"/>
    </row>
    <row r="333" spans="3:10" s="71" customFormat="1" x14ac:dyDescent="0.35">
      <c r="C333" s="76"/>
      <c r="D333" s="77"/>
      <c r="E333" s="77"/>
      <c r="F333" s="77"/>
      <c r="G333" s="77"/>
      <c r="H333" s="77"/>
      <c r="I333" s="77"/>
      <c r="J333" s="77"/>
    </row>
    <row r="334" spans="3:10" s="71" customFormat="1" x14ac:dyDescent="0.35">
      <c r="C334" s="76"/>
      <c r="D334" s="77"/>
      <c r="E334" s="77"/>
      <c r="F334" s="77"/>
      <c r="G334" s="77"/>
      <c r="H334" s="77"/>
      <c r="I334" s="77"/>
      <c r="J334" s="77"/>
    </row>
    <row r="335" spans="3:10" s="71" customFormat="1" x14ac:dyDescent="0.35">
      <c r="C335" s="76"/>
      <c r="D335" s="77"/>
      <c r="E335" s="77"/>
      <c r="F335" s="77"/>
      <c r="G335" s="77"/>
      <c r="H335" s="77"/>
      <c r="I335" s="77"/>
      <c r="J335" s="77"/>
    </row>
    <row r="336" spans="3:10" s="71" customFormat="1" x14ac:dyDescent="0.35">
      <c r="C336" s="76"/>
      <c r="D336" s="77"/>
      <c r="E336" s="77"/>
      <c r="F336" s="77"/>
      <c r="G336" s="77"/>
      <c r="H336" s="77"/>
      <c r="I336" s="77"/>
      <c r="J336" s="77"/>
    </row>
    <row r="337" spans="3:10" s="71" customFormat="1" x14ac:dyDescent="0.35">
      <c r="C337" s="76"/>
      <c r="D337" s="77"/>
      <c r="E337" s="77"/>
      <c r="F337" s="77"/>
      <c r="G337" s="77"/>
      <c r="H337" s="77"/>
      <c r="I337" s="77"/>
      <c r="J337" s="77"/>
    </row>
    <row r="338" spans="3:10" s="71" customFormat="1" x14ac:dyDescent="0.35">
      <c r="C338" s="76"/>
      <c r="D338" s="77"/>
      <c r="E338" s="77"/>
      <c r="F338" s="77"/>
      <c r="G338" s="77"/>
      <c r="H338" s="77"/>
      <c r="I338" s="77"/>
      <c r="J338" s="77"/>
    </row>
    <row r="339" spans="3:10" s="71" customFormat="1" x14ac:dyDescent="0.35">
      <c r="C339" s="76"/>
      <c r="D339" s="77"/>
      <c r="E339" s="77"/>
      <c r="F339" s="77"/>
      <c r="G339" s="77"/>
      <c r="H339" s="77"/>
      <c r="I339" s="77"/>
      <c r="J339" s="77"/>
    </row>
    <row r="340" spans="3:10" s="71" customFormat="1" x14ac:dyDescent="0.35">
      <c r="C340" s="76"/>
      <c r="D340" s="77"/>
      <c r="E340" s="77"/>
      <c r="F340" s="77"/>
      <c r="G340" s="77"/>
      <c r="H340" s="77"/>
      <c r="I340" s="77"/>
      <c r="J340" s="77"/>
    </row>
    <row r="341" spans="3:10" s="71" customFormat="1" x14ac:dyDescent="0.35">
      <c r="C341" s="76"/>
      <c r="D341" s="77"/>
      <c r="E341" s="77"/>
      <c r="F341" s="77"/>
      <c r="G341" s="77"/>
      <c r="H341" s="77"/>
      <c r="I341" s="77"/>
      <c r="J341" s="77"/>
    </row>
    <row r="342" spans="3:10" s="71" customFormat="1" x14ac:dyDescent="0.35">
      <c r="C342" s="76"/>
      <c r="D342" s="77"/>
      <c r="E342" s="77"/>
      <c r="F342" s="77"/>
      <c r="G342" s="77"/>
      <c r="H342" s="77"/>
      <c r="I342" s="77"/>
      <c r="J342" s="77"/>
    </row>
    <row r="343" spans="3:10" s="71" customFormat="1" x14ac:dyDescent="0.35">
      <c r="C343" s="76"/>
      <c r="D343" s="77"/>
      <c r="E343" s="77"/>
      <c r="F343" s="77"/>
      <c r="G343" s="77"/>
      <c r="H343" s="77"/>
      <c r="I343" s="77"/>
      <c r="J343" s="77"/>
    </row>
    <row r="344" spans="3:10" s="71" customFormat="1" x14ac:dyDescent="0.35">
      <c r="C344" s="76"/>
      <c r="D344" s="77"/>
      <c r="E344" s="77"/>
      <c r="F344" s="77"/>
      <c r="G344" s="77"/>
      <c r="H344" s="77"/>
      <c r="I344" s="77"/>
      <c r="J344" s="77"/>
    </row>
    <row r="345" spans="3:10" s="71" customFormat="1" x14ac:dyDescent="0.35">
      <c r="C345" s="76"/>
      <c r="D345" s="77"/>
      <c r="E345" s="77"/>
      <c r="F345" s="77"/>
      <c r="G345" s="77"/>
      <c r="H345" s="77"/>
      <c r="I345" s="77"/>
      <c r="J345" s="77"/>
    </row>
    <row r="346" spans="3:10" s="71" customFormat="1" x14ac:dyDescent="0.35">
      <c r="C346" s="76"/>
      <c r="D346" s="77"/>
      <c r="E346" s="77"/>
      <c r="F346" s="77"/>
      <c r="G346" s="77"/>
      <c r="H346" s="77"/>
      <c r="I346" s="77"/>
      <c r="J346" s="77"/>
    </row>
    <row r="347" spans="3:10" s="71" customFormat="1" x14ac:dyDescent="0.35">
      <c r="C347" s="76"/>
      <c r="D347" s="77"/>
      <c r="E347" s="77"/>
      <c r="F347" s="77"/>
      <c r="G347" s="77"/>
      <c r="H347" s="77"/>
      <c r="I347" s="77"/>
      <c r="J347" s="77"/>
    </row>
    <row r="348" spans="3:10" s="71" customFormat="1" x14ac:dyDescent="0.35">
      <c r="C348" s="76"/>
      <c r="D348" s="77"/>
      <c r="E348" s="77"/>
      <c r="F348" s="77"/>
      <c r="G348" s="77"/>
      <c r="H348" s="77"/>
      <c r="I348" s="77"/>
      <c r="J348" s="77"/>
    </row>
    <row r="349" spans="3:10" s="71" customFormat="1" x14ac:dyDescent="0.35">
      <c r="C349" s="76"/>
      <c r="D349" s="77"/>
      <c r="E349" s="77"/>
      <c r="F349" s="77"/>
      <c r="G349" s="77"/>
      <c r="H349" s="77"/>
      <c r="I349" s="77"/>
      <c r="J349" s="77"/>
    </row>
    <row r="350" spans="3:10" s="71" customFormat="1" x14ac:dyDescent="0.35">
      <c r="C350" s="76"/>
      <c r="D350" s="77"/>
      <c r="E350" s="77"/>
      <c r="F350" s="77"/>
      <c r="G350" s="77"/>
      <c r="H350" s="77"/>
      <c r="I350" s="77"/>
      <c r="J350" s="77"/>
    </row>
    <row r="351" spans="3:10" s="71" customFormat="1" x14ac:dyDescent="0.35">
      <c r="C351" s="76"/>
      <c r="D351" s="77"/>
      <c r="E351" s="77"/>
      <c r="F351" s="77"/>
      <c r="G351" s="77"/>
      <c r="H351" s="77"/>
      <c r="I351" s="77"/>
      <c r="J351" s="77"/>
    </row>
    <row r="352" spans="3:10" s="71" customFormat="1" x14ac:dyDescent="0.35">
      <c r="C352" s="76"/>
      <c r="D352" s="77"/>
      <c r="E352" s="77"/>
      <c r="F352" s="77"/>
      <c r="G352" s="77"/>
      <c r="H352" s="77"/>
      <c r="I352" s="77"/>
      <c r="J352" s="77"/>
    </row>
    <row r="353" spans="3:10" s="71" customFormat="1" x14ac:dyDescent="0.35">
      <c r="C353" s="76"/>
      <c r="D353" s="77"/>
      <c r="E353" s="77"/>
      <c r="F353" s="77"/>
      <c r="G353" s="77"/>
      <c r="H353" s="77"/>
      <c r="I353" s="77"/>
      <c r="J353" s="77"/>
    </row>
    <row r="354" spans="3:10" s="71" customFormat="1" x14ac:dyDescent="0.35">
      <c r="C354" s="76"/>
      <c r="D354" s="77"/>
      <c r="E354" s="77"/>
      <c r="F354" s="77"/>
      <c r="G354" s="77"/>
      <c r="H354" s="77"/>
      <c r="I354" s="77"/>
      <c r="J354" s="77"/>
    </row>
    <row r="355" spans="3:10" s="71" customFormat="1" x14ac:dyDescent="0.35">
      <c r="C355" s="76"/>
      <c r="D355" s="77"/>
      <c r="E355" s="77"/>
      <c r="F355" s="77"/>
      <c r="G355" s="77"/>
      <c r="H355" s="77"/>
      <c r="I355" s="77"/>
      <c r="J355" s="77"/>
    </row>
    <row r="356" spans="3:10" s="71" customFormat="1" x14ac:dyDescent="0.35">
      <c r="C356" s="76"/>
      <c r="D356" s="77"/>
      <c r="E356" s="77"/>
      <c r="F356" s="77"/>
      <c r="G356" s="77"/>
      <c r="H356" s="77"/>
      <c r="I356" s="77"/>
      <c r="J356" s="77"/>
    </row>
    <row r="357" spans="3:10" s="71" customFormat="1" x14ac:dyDescent="0.35">
      <c r="C357" s="76"/>
      <c r="D357" s="77"/>
      <c r="E357" s="77"/>
      <c r="F357" s="77"/>
      <c r="G357" s="77"/>
      <c r="H357" s="77"/>
      <c r="I357" s="77"/>
      <c r="J357" s="77"/>
    </row>
    <row r="358" spans="3:10" s="71" customFormat="1" x14ac:dyDescent="0.35">
      <c r="C358" s="76"/>
      <c r="D358" s="77"/>
      <c r="E358" s="77"/>
      <c r="F358" s="77"/>
      <c r="G358" s="77"/>
      <c r="H358" s="77"/>
      <c r="I358" s="77"/>
      <c r="J358" s="77"/>
    </row>
    <row r="359" spans="3:10" s="71" customFormat="1" x14ac:dyDescent="0.35">
      <c r="C359" s="76"/>
      <c r="D359" s="77"/>
      <c r="E359" s="77"/>
      <c r="F359" s="77"/>
      <c r="G359" s="77"/>
      <c r="H359" s="77"/>
      <c r="I359" s="77"/>
      <c r="J359" s="77"/>
    </row>
    <row r="360" spans="3:10" s="71" customFormat="1" x14ac:dyDescent="0.35">
      <c r="C360" s="76"/>
      <c r="D360" s="77"/>
      <c r="E360" s="77"/>
      <c r="F360" s="77"/>
      <c r="G360" s="77"/>
      <c r="H360" s="77"/>
      <c r="I360" s="77"/>
      <c r="J360" s="77"/>
    </row>
    <row r="361" spans="3:10" s="71" customFormat="1" x14ac:dyDescent="0.35">
      <c r="C361" s="76"/>
      <c r="D361" s="77"/>
      <c r="E361" s="77"/>
      <c r="F361" s="77"/>
      <c r="G361" s="77"/>
      <c r="H361" s="77"/>
      <c r="I361" s="77"/>
      <c r="J361" s="77"/>
    </row>
    <row r="362" spans="3:10" s="71" customFormat="1" x14ac:dyDescent="0.35">
      <c r="C362" s="76"/>
      <c r="D362" s="77"/>
      <c r="E362" s="77"/>
      <c r="F362" s="77"/>
      <c r="G362" s="77"/>
      <c r="H362" s="77"/>
      <c r="I362" s="77"/>
      <c r="J362" s="77"/>
    </row>
    <row r="363" spans="3:10" s="71" customFormat="1" x14ac:dyDescent="0.35">
      <c r="C363" s="76"/>
      <c r="D363" s="77"/>
      <c r="E363" s="77"/>
      <c r="F363" s="77"/>
      <c r="G363" s="77"/>
      <c r="H363" s="77"/>
      <c r="I363" s="77"/>
      <c r="J363" s="77"/>
    </row>
    <row r="364" spans="3:10" s="71" customFormat="1" x14ac:dyDescent="0.35">
      <c r="C364" s="76"/>
      <c r="D364" s="77"/>
      <c r="E364" s="77"/>
      <c r="F364" s="77"/>
      <c r="G364" s="77"/>
      <c r="H364" s="77"/>
      <c r="I364" s="77"/>
      <c r="J364" s="77"/>
    </row>
    <row r="365" spans="3:10" s="71" customFormat="1" x14ac:dyDescent="0.35">
      <c r="C365" s="76"/>
      <c r="D365" s="77"/>
      <c r="E365" s="77"/>
      <c r="F365" s="77"/>
      <c r="G365" s="77"/>
      <c r="H365" s="77"/>
      <c r="I365" s="77"/>
      <c r="J365" s="77"/>
    </row>
    <row r="366" spans="3:10" s="71" customFormat="1" x14ac:dyDescent="0.35">
      <c r="C366" s="76"/>
      <c r="D366" s="77"/>
      <c r="E366" s="77"/>
      <c r="F366" s="77"/>
      <c r="G366" s="77"/>
      <c r="H366" s="77"/>
      <c r="I366" s="77"/>
      <c r="J366" s="77"/>
    </row>
    <row r="367" spans="3:10" s="71" customFormat="1" x14ac:dyDescent="0.35">
      <c r="C367" s="76"/>
      <c r="D367" s="77"/>
      <c r="E367" s="77"/>
      <c r="F367" s="77"/>
      <c r="G367" s="77"/>
      <c r="H367" s="77"/>
      <c r="I367" s="77"/>
      <c r="J367" s="77"/>
    </row>
    <row r="368" spans="3:10" s="71" customFormat="1" x14ac:dyDescent="0.35">
      <c r="C368" s="76"/>
      <c r="D368" s="77"/>
      <c r="E368" s="77"/>
      <c r="F368" s="77"/>
      <c r="G368" s="77"/>
      <c r="H368" s="77"/>
      <c r="I368" s="77"/>
      <c r="J368" s="77"/>
    </row>
    <row r="369" spans="3:10" s="71" customFormat="1" x14ac:dyDescent="0.35">
      <c r="C369" s="76"/>
      <c r="D369" s="77"/>
      <c r="E369" s="77"/>
      <c r="F369" s="77"/>
      <c r="G369" s="77"/>
      <c r="H369" s="77"/>
      <c r="I369" s="77"/>
      <c r="J369" s="77"/>
    </row>
    <row r="370" spans="3:10" s="71" customFormat="1" x14ac:dyDescent="0.35">
      <c r="C370" s="76"/>
      <c r="D370" s="77"/>
      <c r="E370" s="77"/>
      <c r="F370" s="77"/>
      <c r="G370" s="77"/>
      <c r="H370" s="77"/>
      <c r="I370" s="77"/>
      <c r="J370" s="77"/>
    </row>
    <row r="371" spans="3:10" s="71" customFormat="1" x14ac:dyDescent="0.35">
      <c r="C371" s="76"/>
      <c r="D371" s="77"/>
      <c r="E371" s="77"/>
      <c r="F371" s="77"/>
      <c r="G371" s="77"/>
      <c r="H371" s="77"/>
      <c r="I371" s="77"/>
      <c r="J371" s="77"/>
    </row>
    <row r="372" spans="3:10" s="71" customFormat="1" x14ac:dyDescent="0.35">
      <c r="C372" s="76"/>
      <c r="D372" s="77"/>
      <c r="E372" s="77"/>
      <c r="F372" s="77"/>
      <c r="G372" s="77"/>
      <c r="H372" s="77"/>
      <c r="I372" s="77"/>
      <c r="J372" s="77"/>
    </row>
    <row r="373" spans="3:10" s="71" customFormat="1" x14ac:dyDescent="0.35">
      <c r="C373" s="76"/>
      <c r="D373" s="77"/>
      <c r="E373" s="77"/>
      <c r="F373" s="77"/>
      <c r="G373" s="77"/>
      <c r="H373" s="77"/>
      <c r="I373" s="77"/>
      <c r="J373" s="77"/>
    </row>
    <row r="374" spans="3:10" s="71" customFormat="1" x14ac:dyDescent="0.35">
      <c r="C374" s="76"/>
      <c r="D374" s="77"/>
      <c r="E374" s="77"/>
      <c r="F374" s="77"/>
      <c r="G374" s="77"/>
      <c r="H374" s="77"/>
      <c r="I374" s="77"/>
      <c r="J374" s="77"/>
    </row>
    <row r="375" spans="3:10" s="71" customFormat="1" x14ac:dyDescent="0.35">
      <c r="C375" s="76"/>
      <c r="D375" s="77"/>
      <c r="E375" s="77"/>
      <c r="F375" s="77"/>
      <c r="G375" s="77"/>
      <c r="H375" s="77"/>
      <c r="I375" s="77"/>
      <c r="J375" s="77"/>
    </row>
    <row r="376" spans="3:10" s="71" customFormat="1" x14ac:dyDescent="0.35">
      <c r="C376" s="76"/>
      <c r="D376" s="77"/>
      <c r="E376" s="77"/>
      <c r="F376" s="77"/>
      <c r="G376" s="77"/>
      <c r="H376" s="77"/>
      <c r="I376" s="77"/>
      <c r="J376" s="77"/>
    </row>
    <row r="377" spans="3:10" s="71" customFormat="1" x14ac:dyDescent="0.35">
      <c r="C377" s="76"/>
      <c r="D377" s="77"/>
      <c r="E377" s="77"/>
      <c r="F377" s="77"/>
      <c r="G377" s="77"/>
      <c r="H377" s="77"/>
      <c r="I377" s="77"/>
      <c r="J377" s="77"/>
    </row>
    <row r="378" spans="3:10" s="71" customFormat="1" x14ac:dyDescent="0.35">
      <c r="C378" s="76"/>
      <c r="D378" s="77"/>
      <c r="E378" s="77"/>
      <c r="F378" s="77"/>
      <c r="G378" s="77"/>
      <c r="H378" s="77"/>
      <c r="I378" s="77"/>
      <c r="J378" s="77"/>
    </row>
    <row r="379" spans="3:10" s="71" customFormat="1" x14ac:dyDescent="0.35">
      <c r="C379" s="76"/>
      <c r="D379" s="77"/>
      <c r="E379" s="77"/>
      <c r="F379" s="77"/>
      <c r="G379" s="77"/>
      <c r="H379" s="77"/>
      <c r="I379" s="77"/>
      <c r="J379" s="77"/>
    </row>
    <row r="380" spans="3:10" s="71" customFormat="1" x14ac:dyDescent="0.35">
      <c r="C380" s="76"/>
      <c r="D380" s="77"/>
      <c r="E380" s="77"/>
      <c r="F380" s="77"/>
      <c r="G380" s="77"/>
      <c r="H380" s="77"/>
      <c r="I380" s="77"/>
      <c r="J380" s="77"/>
    </row>
    <row r="381" spans="3:10" s="71" customFormat="1" x14ac:dyDescent="0.35">
      <c r="C381" s="76"/>
      <c r="D381" s="77"/>
      <c r="E381" s="77"/>
      <c r="F381" s="77"/>
      <c r="G381" s="77"/>
      <c r="H381" s="77"/>
      <c r="I381" s="77"/>
      <c r="J381" s="77"/>
    </row>
    <row r="382" spans="3:10" s="71" customFormat="1" x14ac:dyDescent="0.35">
      <c r="C382" s="76"/>
      <c r="D382" s="77"/>
      <c r="E382" s="77"/>
      <c r="F382" s="77"/>
      <c r="G382" s="77"/>
      <c r="H382" s="77"/>
      <c r="I382" s="77"/>
      <c r="J382" s="77"/>
    </row>
    <row r="383" spans="3:10" s="71" customFormat="1" x14ac:dyDescent="0.35">
      <c r="C383" s="76"/>
      <c r="D383" s="77"/>
      <c r="E383" s="77"/>
      <c r="F383" s="77"/>
      <c r="G383" s="77"/>
      <c r="H383" s="77"/>
      <c r="I383" s="77"/>
      <c r="J383" s="77"/>
    </row>
    <row r="384" spans="3:10" s="71" customFormat="1" x14ac:dyDescent="0.35">
      <c r="C384" s="76"/>
      <c r="D384" s="77"/>
      <c r="E384" s="77"/>
      <c r="F384" s="77"/>
      <c r="G384" s="77"/>
      <c r="H384" s="77"/>
      <c r="I384" s="77"/>
      <c r="J384" s="77"/>
    </row>
    <row r="385" spans="3:10" s="71" customFormat="1" x14ac:dyDescent="0.35">
      <c r="C385" s="76"/>
      <c r="D385" s="77"/>
      <c r="E385" s="77"/>
      <c r="F385" s="77"/>
      <c r="G385" s="77"/>
      <c r="H385" s="77"/>
      <c r="I385" s="77"/>
      <c r="J385" s="77"/>
    </row>
    <row r="386" spans="3:10" s="71" customFormat="1" x14ac:dyDescent="0.35">
      <c r="C386" s="76"/>
      <c r="D386" s="77"/>
      <c r="E386" s="77"/>
      <c r="F386" s="77"/>
      <c r="G386" s="77"/>
      <c r="H386" s="77"/>
      <c r="I386" s="77"/>
      <c r="J386" s="77"/>
    </row>
    <row r="387" spans="3:10" s="71" customFormat="1" x14ac:dyDescent="0.35">
      <c r="C387" s="76"/>
      <c r="D387" s="77"/>
      <c r="E387" s="77"/>
      <c r="F387" s="77"/>
      <c r="G387" s="77"/>
      <c r="H387" s="77"/>
      <c r="I387" s="77"/>
      <c r="J387" s="77"/>
    </row>
    <row r="388" spans="3:10" s="71" customFormat="1" x14ac:dyDescent="0.35">
      <c r="C388" s="76"/>
      <c r="D388" s="77"/>
      <c r="E388" s="77"/>
      <c r="F388" s="77"/>
      <c r="G388" s="77"/>
      <c r="H388" s="77"/>
      <c r="I388" s="77"/>
      <c r="J388" s="77"/>
    </row>
    <row r="389" spans="3:10" s="71" customFormat="1" x14ac:dyDescent="0.35">
      <c r="C389" s="76"/>
      <c r="D389" s="77"/>
      <c r="E389" s="77"/>
      <c r="F389" s="77"/>
      <c r="G389" s="77"/>
      <c r="H389" s="77"/>
      <c r="I389" s="77"/>
      <c r="J389" s="77"/>
    </row>
    <row r="390" spans="3:10" s="71" customFormat="1" x14ac:dyDescent="0.35">
      <c r="C390" s="76"/>
      <c r="D390" s="77"/>
      <c r="E390" s="77"/>
      <c r="F390" s="77"/>
      <c r="G390" s="77"/>
      <c r="H390" s="77"/>
      <c r="I390" s="77"/>
      <c r="J390" s="77"/>
    </row>
    <row r="391" spans="3:10" s="71" customFormat="1" x14ac:dyDescent="0.35">
      <c r="C391" s="76"/>
      <c r="D391" s="77"/>
      <c r="E391" s="77"/>
      <c r="F391" s="77"/>
      <c r="G391" s="77"/>
      <c r="H391" s="77"/>
      <c r="I391" s="77"/>
      <c r="J391" s="77"/>
    </row>
    <row r="392" spans="3:10" s="71" customFormat="1" x14ac:dyDescent="0.35">
      <c r="C392" s="76"/>
      <c r="D392" s="77"/>
      <c r="E392" s="77"/>
      <c r="F392" s="77"/>
      <c r="G392" s="77"/>
      <c r="H392" s="77"/>
      <c r="I392" s="77"/>
      <c r="J392" s="77"/>
    </row>
    <row r="393" spans="3:10" s="71" customFormat="1" x14ac:dyDescent="0.35">
      <c r="C393" s="76"/>
      <c r="D393" s="77"/>
      <c r="E393" s="77"/>
      <c r="F393" s="77"/>
      <c r="G393" s="77"/>
      <c r="H393" s="77"/>
      <c r="I393" s="77"/>
      <c r="J393" s="77"/>
    </row>
    <row r="394" spans="3:10" s="71" customFormat="1" x14ac:dyDescent="0.35">
      <c r="C394" s="76"/>
      <c r="D394" s="77"/>
      <c r="E394" s="77"/>
      <c r="F394" s="77"/>
      <c r="G394" s="77"/>
      <c r="H394" s="77"/>
      <c r="I394" s="77"/>
      <c r="J394" s="77"/>
    </row>
    <row r="395" spans="3:10" s="71" customFormat="1" x14ac:dyDescent="0.35">
      <c r="C395" s="76"/>
      <c r="D395" s="77"/>
      <c r="E395" s="77"/>
      <c r="F395" s="77"/>
      <c r="G395" s="77"/>
      <c r="H395" s="77"/>
      <c r="I395" s="77"/>
      <c r="J395" s="77"/>
    </row>
    <row r="396" spans="3:10" s="71" customFormat="1" x14ac:dyDescent="0.35">
      <c r="C396" s="76"/>
      <c r="D396" s="77"/>
      <c r="E396" s="77"/>
      <c r="F396" s="77"/>
      <c r="G396" s="77"/>
      <c r="H396" s="77"/>
      <c r="I396" s="77"/>
      <c r="J396" s="77"/>
    </row>
    <row r="397" spans="3:10" s="71" customFormat="1" x14ac:dyDescent="0.35">
      <c r="C397" s="76"/>
      <c r="D397" s="77"/>
      <c r="E397" s="77"/>
      <c r="F397" s="77"/>
      <c r="G397" s="77"/>
      <c r="H397" s="77"/>
      <c r="I397" s="77"/>
      <c r="J397" s="77"/>
    </row>
    <row r="398" spans="3:10" s="71" customFormat="1" x14ac:dyDescent="0.35">
      <c r="C398" s="76"/>
      <c r="D398" s="77"/>
      <c r="E398" s="77"/>
      <c r="F398" s="77"/>
      <c r="G398" s="77"/>
      <c r="H398" s="77"/>
      <c r="I398" s="77"/>
      <c r="J398" s="77"/>
    </row>
    <row r="399" spans="3:10" s="71" customFormat="1" x14ac:dyDescent="0.35">
      <c r="C399" s="76"/>
      <c r="D399" s="77"/>
      <c r="E399" s="77"/>
      <c r="F399" s="77"/>
      <c r="G399" s="77"/>
      <c r="H399" s="77"/>
      <c r="I399" s="77"/>
      <c r="J399" s="77"/>
    </row>
    <row r="400" spans="3:10" s="71" customFormat="1" x14ac:dyDescent="0.35">
      <c r="C400" s="76"/>
      <c r="D400" s="77"/>
      <c r="E400" s="77"/>
      <c r="F400" s="77"/>
      <c r="G400" s="77"/>
      <c r="H400" s="77"/>
      <c r="I400" s="77"/>
      <c r="J400" s="77"/>
    </row>
    <row r="401" spans="3:10" s="71" customFormat="1" x14ac:dyDescent="0.35">
      <c r="C401" s="76"/>
      <c r="D401" s="77"/>
      <c r="E401" s="77"/>
      <c r="F401" s="77"/>
      <c r="G401" s="77"/>
      <c r="H401" s="77"/>
      <c r="I401" s="77"/>
      <c r="J401" s="77"/>
    </row>
    <row r="402" spans="3:10" s="71" customFormat="1" x14ac:dyDescent="0.35">
      <c r="C402" s="76"/>
      <c r="D402" s="77"/>
      <c r="E402" s="77"/>
      <c r="F402" s="77"/>
      <c r="G402" s="77"/>
      <c r="H402" s="77"/>
      <c r="I402" s="77"/>
      <c r="J402" s="77"/>
    </row>
    <row r="403" spans="3:10" s="71" customFormat="1" x14ac:dyDescent="0.35">
      <c r="C403" s="76"/>
      <c r="D403" s="77"/>
      <c r="E403" s="77"/>
      <c r="F403" s="77"/>
      <c r="G403" s="77"/>
      <c r="H403" s="77"/>
      <c r="I403" s="77"/>
      <c r="J403" s="77"/>
    </row>
    <row r="404" spans="3:10" s="71" customFormat="1" x14ac:dyDescent="0.35">
      <c r="C404" s="76"/>
      <c r="D404" s="77"/>
      <c r="E404" s="77"/>
      <c r="F404" s="77"/>
      <c r="G404" s="77"/>
      <c r="H404" s="77"/>
      <c r="I404" s="77"/>
      <c r="J404" s="77"/>
    </row>
    <row r="405" spans="3:10" s="71" customFormat="1" x14ac:dyDescent="0.35">
      <c r="C405" s="76"/>
      <c r="D405" s="77"/>
      <c r="E405" s="77"/>
      <c r="F405" s="77"/>
      <c r="G405" s="77"/>
      <c r="H405" s="77"/>
      <c r="I405" s="77"/>
      <c r="J405" s="77"/>
    </row>
    <row r="406" spans="3:10" s="71" customFormat="1" x14ac:dyDescent="0.35">
      <c r="C406" s="76"/>
      <c r="D406" s="77"/>
      <c r="E406" s="77"/>
      <c r="F406" s="77"/>
      <c r="G406" s="77"/>
      <c r="H406" s="77"/>
      <c r="I406" s="77"/>
      <c r="J406" s="77"/>
    </row>
    <row r="407" spans="3:10" s="71" customFormat="1" x14ac:dyDescent="0.35">
      <c r="C407" s="76"/>
      <c r="D407" s="77"/>
      <c r="E407" s="77"/>
      <c r="F407" s="77"/>
      <c r="G407" s="77"/>
      <c r="H407" s="77"/>
      <c r="I407" s="77"/>
      <c r="J407" s="77"/>
    </row>
    <row r="408" spans="3:10" s="71" customFormat="1" x14ac:dyDescent="0.35">
      <c r="C408" s="76"/>
      <c r="D408" s="77"/>
      <c r="E408" s="77"/>
      <c r="F408" s="77"/>
      <c r="G408" s="77"/>
      <c r="H408" s="77"/>
      <c r="I408" s="77"/>
      <c r="J408" s="77"/>
    </row>
    <row r="409" spans="3:10" s="71" customFormat="1" x14ac:dyDescent="0.35">
      <c r="C409" s="76"/>
      <c r="D409" s="77"/>
      <c r="E409" s="77"/>
      <c r="F409" s="77"/>
      <c r="G409" s="77"/>
      <c r="H409" s="77"/>
      <c r="I409" s="77"/>
      <c r="J409" s="77"/>
    </row>
    <row r="410" spans="3:10" s="71" customFormat="1" x14ac:dyDescent="0.35">
      <c r="C410" s="76"/>
      <c r="D410" s="77"/>
      <c r="E410" s="77"/>
      <c r="F410" s="77"/>
      <c r="G410" s="77"/>
      <c r="H410" s="77"/>
      <c r="I410" s="77"/>
      <c r="J410" s="77"/>
    </row>
    <row r="411" spans="3:10" s="71" customFormat="1" x14ac:dyDescent="0.35">
      <c r="C411" s="76"/>
      <c r="D411" s="77"/>
      <c r="E411" s="77"/>
      <c r="F411" s="77"/>
      <c r="G411" s="77"/>
      <c r="H411" s="77"/>
      <c r="I411" s="77"/>
      <c r="J411" s="77"/>
    </row>
    <row r="412" spans="3:10" s="71" customFormat="1" x14ac:dyDescent="0.35">
      <c r="C412" s="76"/>
      <c r="D412" s="77"/>
      <c r="E412" s="77"/>
      <c r="F412" s="77"/>
      <c r="G412" s="77"/>
      <c r="H412" s="77"/>
      <c r="I412" s="77"/>
      <c r="J412" s="77"/>
    </row>
    <row r="413" spans="3:10" s="71" customFormat="1" x14ac:dyDescent="0.35">
      <c r="C413" s="76"/>
      <c r="D413" s="77"/>
      <c r="E413" s="77"/>
      <c r="F413" s="77"/>
      <c r="G413" s="77"/>
      <c r="H413" s="77"/>
      <c r="I413" s="77"/>
      <c r="J413" s="77"/>
    </row>
    <row r="414" spans="3:10" s="71" customFormat="1" x14ac:dyDescent="0.35">
      <c r="C414" s="76"/>
      <c r="D414" s="77"/>
      <c r="E414" s="77"/>
      <c r="F414" s="77"/>
      <c r="G414" s="77"/>
      <c r="H414" s="77"/>
      <c r="I414" s="77"/>
      <c r="J414" s="77"/>
    </row>
    <row r="415" spans="3:10" s="71" customFormat="1" x14ac:dyDescent="0.35">
      <c r="C415" s="76"/>
      <c r="D415" s="77"/>
      <c r="E415" s="77"/>
      <c r="F415" s="77"/>
      <c r="G415" s="77"/>
      <c r="H415" s="77"/>
      <c r="I415" s="77"/>
      <c r="J415" s="77"/>
    </row>
    <row r="416" spans="3:10" s="71" customFormat="1" x14ac:dyDescent="0.35">
      <c r="C416" s="76"/>
      <c r="D416" s="77"/>
      <c r="E416" s="77"/>
      <c r="F416" s="77"/>
      <c r="G416" s="77"/>
      <c r="H416" s="77"/>
      <c r="I416" s="77"/>
      <c r="J416" s="77"/>
    </row>
    <row r="417" spans="3:10" s="71" customFormat="1" x14ac:dyDescent="0.35">
      <c r="C417" s="76"/>
      <c r="D417" s="77"/>
      <c r="E417" s="77"/>
      <c r="F417" s="77"/>
      <c r="G417" s="77"/>
      <c r="H417" s="77"/>
      <c r="I417" s="77"/>
      <c r="J417" s="77"/>
    </row>
    <row r="418" spans="3:10" s="71" customFormat="1" x14ac:dyDescent="0.35">
      <c r="C418" s="76"/>
      <c r="D418" s="77"/>
      <c r="E418" s="77"/>
      <c r="F418" s="77"/>
      <c r="G418" s="77"/>
      <c r="H418" s="77"/>
      <c r="I418" s="77"/>
      <c r="J418" s="77"/>
    </row>
    <row r="419" spans="3:10" s="71" customFormat="1" x14ac:dyDescent="0.35">
      <c r="C419" s="76"/>
      <c r="D419" s="77"/>
      <c r="E419" s="77"/>
      <c r="F419" s="77"/>
      <c r="G419" s="77"/>
      <c r="H419" s="77"/>
      <c r="I419" s="77"/>
      <c r="J419" s="77"/>
    </row>
    <row r="420" spans="3:10" s="71" customFormat="1" x14ac:dyDescent="0.35">
      <c r="C420" s="76"/>
      <c r="D420" s="77"/>
      <c r="E420" s="77"/>
      <c r="F420" s="77"/>
      <c r="G420" s="77"/>
      <c r="H420" s="77"/>
      <c r="I420" s="77"/>
      <c r="J420" s="77"/>
    </row>
    <row r="421" spans="3:10" s="71" customFormat="1" x14ac:dyDescent="0.35">
      <c r="C421" s="76"/>
      <c r="D421" s="77"/>
      <c r="E421" s="77"/>
      <c r="F421" s="77"/>
      <c r="G421" s="77"/>
      <c r="H421" s="77"/>
      <c r="I421" s="77"/>
      <c r="J421" s="77"/>
    </row>
    <row r="422" spans="3:10" s="71" customFormat="1" x14ac:dyDescent="0.35">
      <c r="C422" s="76"/>
      <c r="D422" s="77"/>
      <c r="E422" s="77"/>
      <c r="F422" s="77"/>
      <c r="G422" s="77"/>
      <c r="H422" s="77"/>
      <c r="I422" s="77"/>
      <c r="J422" s="77"/>
    </row>
    <row r="423" spans="3:10" s="71" customFormat="1" x14ac:dyDescent="0.35">
      <c r="C423" s="76"/>
      <c r="D423" s="77"/>
      <c r="E423" s="77"/>
      <c r="F423" s="77"/>
      <c r="G423" s="77"/>
      <c r="H423" s="77"/>
      <c r="I423" s="77"/>
      <c r="J423" s="77"/>
    </row>
    <row r="424" spans="3:10" s="71" customFormat="1" x14ac:dyDescent="0.35">
      <c r="C424" s="76"/>
      <c r="D424" s="77"/>
      <c r="E424" s="77"/>
      <c r="F424" s="77"/>
      <c r="G424" s="77"/>
      <c r="H424" s="77"/>
      <c r="I424" s="77"/>
      <c r="J424" s="77"/>
    </row>
    <row r="425" spans="3:10" s="71" customFormat="1" x14ac:dyDescent="0.35">
      <c r="C425" s="76"/>
      <c r="D425" s="77"/>
      <c r="E425" s="77"/>
      <c r="F425" s="77"/>
      <c r="G425" s="77"/>
      <c r="H425" s="77"/>
      <c r="I425" s="77"/>
      <c r="J425" s="77"/>
    </row>
    <row r="426" spans="3:10" s="71" customFormat="1" x14ac:dyDescent="0.35">
      <c r="C426" s="76"/>
      <c r="D426" s="77"/>
      <c r="E426" s="77"/>
      <c r="F426" s="77"/>
      <c r="G426" s="77"/>
      <c r="H426" s="77"/>
      <c r="I426" s="77"/>
      <c r="J426" s="77"/>
    </row>
    <row r="427" spans="3:10" s="71" customFormat="1" x14ac:dyDescent="0.35">
      <c r="C427" s="76"/>
      <c r="D427" s="77"/>
      <c r="E427" s="77"/>
      <c r="F427" s="77"/>
      <c r="G427" s="77"/>
      <c r="H427" s="77"/>
      <c r="I427" s="77"/>
      <c r="J427" s="77"/>
    </row>
    <row r="428" spans="3:10" s="71" customFormat="1" x14ac:dyDescent="0.35">
      <c r="C428" s="76"/>
      <c r="D428" s="77"/>
      <c r="E428" s="77"/>
      <c r="F428" s="77"/>
      <c r="G428" s="77"/>
      <c r="H428" s="77"/>
      <c r="I428" s="77"/>
      <c r="J428" s="77"/>
    </row>
    <row r="429" spans="3:10" s="71" customFormat="1" x14ac:dyDescent="0.35">
      <c r="C429" s="76"/>
      <c r="D429" s="77"/>
      <c r="E429" s="77"/>
      <c r="F429" s="77"/>
      <c r="G429" s="77"/>
      <c r="H429" s="77"/>
      <c r="I429" s="77"/>
      <c r="J429" s="77"/>
    </row>
    <row r="430" spans="3:10" s="71" customFormat="1" x14ac:dyDescent="0.35">
      <c r="C430" s="76"/>
      <c r="D430" s="77"/>
      <c r="E430" s="77"/>
      <c r="F430" s="77"/>
      <c r="G430" s="77"/>
      <c r="H430" s="77"/>
      <c r="I430" s="77"/>
      <c r="J430" s="77"/>
    </row>
    <row r="431" spans="3:10" s="71" customFormat="1" x14ac:dyDescent="0.35">
      <c r="C431" s="76"/>
      <c r="D431" s="77"/>
      <c r="E431" s="77"/>
      <c r="F431" s="77"/>
      <c r="G431" s="77"/>
      <c r="H431" s="77"/>
      <c r="I431" s="77"/>
      <c r="J431" s="77"/>
    </row>
    <row r="432" spans="3:10" s="71" customFormat="1" x14ac:dyDescent="0.35">
      <c r="C432" s="76"/>
      <c r="D432" s="77"/>
      <c r="E432" s="77"/>
      <c r="F432" s="77"/>
      <c r="G432" s="77"/>
      <c r="H432" s="77"/>
      <c r="I432" s="77"/>
      <c r="J432" s="77"/>
    </row>
    <row r="433" spans="3:10" s="71" customFormat="1" x14ac:dyDescent="0.35">
      <c r="C433" s="76"/>
      <c r="D433" s="77"/>
      <c r="E433" s="77"/>
      <c r="F433" s="77"/>
      <c r="G433" s="77"/>
      <c r="H433" s="77"/>
      <c r="I433" s="77"/>
      <c r="J433" s="77"/>
    </row>
    <row r="434" spans="3:10" s="71" customFormat="1" x14ac:dyDescent="0.35">
      <c r="C434" s="76"/>
      <c r="D434" s="77"/>
      <c r="E434" s="77"/>
      <c r="F434" s="77"/>
      <c r="G434" s="77"/>
      <c r="H434" s="77"/>
      <c r="I434" s="77"/>
      <c r="J434" s="77"/>
    </row>
    <row r="435" spans="3:10" s="71" customFormat="1" x14ac:dyDescent="0.35">
      <c r="C435" s="76"/>
      <c r="D435" s="77"/>
      <c r="E435" s="77"/>
      <c r="F435" s="77"/>
      <c r="G435" s="77"/>
      <c r="H435" s="77"/>
      <c r="I435" s="77"/>
      <c r="J435" s="77"/>
    </row>
    <row r="436" spans="3:10" s="71" customFormat="1" x14ac:dyDescent="0.35">
      <c r="C436" s="76"/>
      <c r="D436" s="77"/>
      <c r="E436" s="77"/>
      <c r="F436" s="77"/>
      <c r="G436" s="77"/>
      <c r="H436" s="77"/>
      <c r="I436" s="77"/>
      <c r="J436" s="77"/>
    </row>
    <row r="437" spans="3:10" s="71" customFormat="1" x14ac:dyDescent="0.35">
      <c r="C437" s="76"/>
      <c r="D437" s="77"/>
      <c r="E437" s="77"/>
      <c r="F437" s="77"/>
      <c r="G437" s="77"/>
      <c r="H437" s="77"/>
      <c r="I437" s="77"/>
      <c r="J437" s="77"/>
    </row>
    <row r="438" spans="3:10" s="71" customFormat="1" x14ac:dyDescent="0.35">
      <c r="C438" s="76"/>
      <c r="D438" s="77"/>
      <c r="E438" s="77"/>
      <c r="F438" s="77"/>
      <c r="G438" s="77"/>
      <c r="H438" s="77"/>
      <c r="I438" s="77"/>
      <c r="J438" s="77"/>
    </row>
    <row r="439" spans="3:10" s="71" customFormat="1" x14ac:dyDescent="0.35">
      <c r="C439" s="76"/>
      <c r="D439" s="77"/>
      <c r="E439" s="77"/>
      <c r="F439" s="77"/>
      <c r="G439" s="77"/>
      <c r="H439" s="77"/>
      <c r="I439" s="77"/>
      <c r="J439" s="77"/>
    </row>
    <row r="440" spans="3:10" s="71" customFormat="1" x14ac:dyDescent="0.35">
      <c r="C440" s="76"/>
      <c r="D440" s="77"/>
      <c r="E440" s="77"/>
      <c r="F440" s="77"/>
      <c r="G440" s="77"/>
      <c r="H440" s="77"/>
      <c r="I440" s="77"/>
      <c r="J440" s="77"/>
    </row>
    <row r="441" spans="3:10" s="71" customFormat="1" x14ac:dyDescent="0.35">
      <c r="C441" s="76"/>
      <c r="D441" s="77"/>
      <c r="E441" s="77"/>
      <c r="F441" s="77"/>
      <c r="G441" s="77"/>
      <c r="H441" s="77"/>
      <c r="I441" s="77"/>
      <c r="J441" s="77"/>
    </row>
    <row r="442" spans="3:10" s="71" customFormat="1" x14ac:dyDescent="0.35">
      <c r="C442" s="76"/>
      <c r="D442" s="77"/>
      <c r="E442" s="77"/>
      <c r="F442" s="77"/>
      <c r="G442" s="77"/>
      <c r="H442" s="77"/>
      <c r="I442" s="77"/>
      <c r="J442" s="77"/>
    </row>
    <row r="443" spans="3:10" s="71" customFormat="1" x14ac:dyDescent="0.35">
      <c r="C443" s="76"/>
      <c r="D443" s="77"/>
      <c r="E443" s="77"/>
      <c r="F443" s="77"/>
      <c r="G443" s="77"/>
      <c r="H443" s="77"/>
      <c r="I443" s="77"/>
      <c r="J443" s="77"/>
    </row>
    <row r="444" spans="3:10" s="71" customFormat="1" x14ac:dyDescent="0.35">
      <c r="C444" s="76"/>
      <c r="D444" s="77"/>
      <c r="E444" s="77"/>
      <c r="F444" s="77"/>
      <c r="G444" s="77"/>
      <c r="H444" s="77"/>
      <c r="I444" s="77"/>
      <c r="J444" s="77"/>
    </row>
    <row r="445" spans="3:10" s="71" customFormat="1" x14ac:dyDescent="0.35">
      <c r="C445" s="76"/>
      <c r="D445" s="77"/>
      <c r="E445" s="77"/>
      <c r="F445" s="77"/>
      <c r="G445" s="77"/>
      <c r="H445" s="77"/>
      <c r="I445" s="77"/>
      <c r="J445" s="77"/>
    </row>
    <row r="446" spans="3:10" s="71" customFormat="1" x14ac:dyDescent="0.35">
      <c r="C446" s="76"/>
      <c r="D446" s="77"/>
      <c r="E446" s="77"/>
      <c r="F446" s="77"/>
      <c r="G446" s="77"/>
      <c r="H446" s="77"/>
      <c r="I446" s="77"/>
      <c r="J446" s="77"/>
    </row>
    <row r="447" spans="3:10" s="71" customFormat="1" x14ac:dyDescent="0.35">
      <c r="C447" s="76"/>
      <c r="D447" s="77"/>
      <c r="E447" s="77"/>
      <c r="F447" s="77"/>
      <c r="G447" s="77"/>
      <c r="H447" s="77"/>
      <c r="I447" s="77"/>
      <c r="J447" s="77"/>
    </row>
    <row r="448" spans="3:10" s="71" customFormat="1" x14ac:dyDescent="0.35">
      <c r="C448" s="76"/>
      <c r="D448" s="77"/>
      <c r="E448" s="77"/>
      <c r="F448" s="77"/>
      <c r="G448" s="77"/>
      <c r="H448" s="77"/>
      <c r="I448" s="77"/>
      <c r="J448" s="77"/>
    </row>
    <row r="449" spans="3:10" s="71" customFormat="1" x14ac:dyDescent="0.35">
      <c r="C449" s="76"/>
      <c r="D449" s="77"/>
      <c r="E449" s="77"/>
      <c r="F449" s="77"/>
      <c r="G449" s="77"/>
      <c r="H449" s="77"/>
      <c r="I449" s="77"/>
      <c r="J449" s="77"/>
    </row>
    <row r="450" spans="3:10" s="71" customFormat="1" x14ac:dyDescent="0.35">
      <c r="C450" s="76"/>
      <c r="D450" s="77"/>
      <c r="E450" s="77"/>
      <c r="F450" s="77"/>
      <c r="G450" s="77"/>
      <c r="H450" s="77"/>
      <c r="I450" s="77"/>
      <c r="J450" s="77"/>
    </row>
    <row r="451" spans="3:10" s="71" customFormat="1" x14ac:dyDescent="0.35">
      <c r="C451" s="76"/>
      <c r="D451" s="77"/>
      <c r="E451" s="77"/>
      <c r="F451" s="77"/>
      <c r="G451" s="77"/>
      <c r="H451" s="77"/>
      <c r="I451" s="77"/>
      <c r="J451" s="77"/>
    </row>
    <row r="452" spans="3:10" s="71" customFormat="1" x14ac:dyDescent="0.35">
      <c r="C452" s="76"/>
      <c r="D452" s="77"/>
      <c r="E452" s="77"/>
      <c r="F452" s="77"/>
      <c r="G452" s="77"/>
      <c r="H452" s="77"/>
      <c r="I452" s="77"/>
      <c r="J452" s="77"/>
    </row>
    <row r="453" spans="3:10" s="71" customFormat="1" x14ac:dyDescent="0.35">
      <c r="C453" s="76"/>
      <c r="D453" s="77"/>
      <c r="E453" s="77"/>
      <c r="F453" s="77"/>
      <c r="G453" s="77"/>
      <c r="H453" s="77"/>
      <c r="I453" s="77"/>
      <c r="J453" s="77"/>
    </row>
    <row r="454" spans="3:10" s="71" customFormat="1" x14ac:dyDescent="0.35">
      <c r="C454" s="76"/>
      <c r="D454" s="77"/>
      <c r="E454" s="77"/>
      <c r="F454" s="77"/>
      <c r="G454" s="77"/>
      <c r="H454" s="77"/>
      <c r="I454" s="77"/>
      <c r="J454" s="77"/>
    </row>
    <row r="455" spans="3:10" s="71" customFormat="1" x14ac:dyDescent="0.35">
      <c r="C455" s="76"/>
      <c r="D455" s="77"/>
      <c r="E455" s="77"/>
      <c r="F455" s="77"/>
      <c r="G455" s="77"/>
      <c r="H455" s="77"/>
      <c r="I455" s="77"/>
      <c r="J455" s="77"/>
    </row>
    <row r="456" spans="3:10" s="71" customFormat="1" x14ac:dyDescent="0.35">
      <c r="C456" s="76"/>
      <c r="D456" s="77"/>
      <c r="E456" s="77"/>
      <c r="F456" s="77"/>
      <c r="G456" s="77"/>
      <c r="H456" s="77"/>
      <c r="I456" s="77"/>
      <c r="J456" s="77"/>
    </row>
    <row r="457" spans="3:10" s="71" customFormat="1" x14ac:dyDescent="0.35">
      <c r="C457" s="76"/>
      <c r="D457" s="77"/>
      <c r="E457" s="77"/>
      <c r="F457" s="77"/>
      <c r="G457" s="77"/>
      <c r="H457" s="77"/>
      <c r="I457" s="77"/>
      <c r="J457" s="77"/>
    </row>
    <row r="458" spans="3:10" s="71" customFormat="1" x14ac:dyDescent="0.35">
      <c r="C458" s="76"/>
      <c r="D458" s="77"/>
      <c r="E458" s="77"/>
      <c r="F458" s="77"/>
      <c r="G458" s="77"/>
      <c r="H458" s="77"/>
      <c r="I458" s="77"/>
      <c r="J458" s="77"/>
    </row>
    <row r="459" spans="3:10" s="71" customFormat="1" x14ac:dyDescent="0.35">
      <c r="C459" s="76"/>
      <c r="D459" s="77"/>
      <c r="E459" s="77"/>
      <c r="F459" s="77"/>
      <c r="G459" s="77"/>
      <c r="H459" s="77"/>
      <c r="I459" s="77"/>
      <c r="J459" s="77"/>
    </row>
    <row r="460" spans="3:10" s="71" customFormat="1" x14ac:dyDescent="0.35">
      <c r="C460" s="76"/>
      <c r="D460" s="77"/>
      <c r="E460" s="77"/>
      <c r="F460" s="77"/>
      <c r="G460" s="77"/>
      <c r="H460" s="77"/>
      <c r="I460" s="77"/>
      <c r="J460" s="77"/>
    </row>
    <row r="461" spans="3:10" s="71" customFormat="1" x14ac:dyDescent="0.35">
      <c r="C461" s="76"/>
      <c r="D461" s="77"/>
      <c r="E461" s="77"/>
      <c r="F461" s="77"/>
      <c r="G461" s="77"/>
      <c r="H461" s="77"/>
      <c r="I461" s="77"/>
      <c r="J461" s="77"/>
    </row>
    <row r="462" spans="3:10" s="71" customFormat="1" x14ac:dyDescent="0.35">
      <c r="C462" s="76"/>
      <c r="D462" s="77"/>
      <c r="E462" s="77"/>
      <c r="F462" s="77"/>
      <c r="G462" s="77"/>
      <c r="H462" s="77"/>
      <c r="I462" s="77"/>
      <c r="J462" s="77"/>
    </row>
    <row r="463" spans="3:10" s="71" customFormat="1" x14ac:dyDescent="0.35">
      <c r="C463" s="76"/>
      <c r="D463" s="77"/>
      <c r="E463" s="77"/>
      <c r="F463" s="77"/>
      <c r="G463" s="77"/>
      <c r="H463" s="77"/>
      <c r="I463" s="77"/>
      <c r="J463" s="77"/>
    </row>
    <row r="464" spans="3:10" s="71" customFormat="1" x14ac:dyDescent="0.35">
      <c r="C464" s="76"/>
      <c r="D464" s="77"/>
      <c r="E464" s="77"/>
      <c r="F464" s="77"/>
      <c r="G464" s="77"/>
      <c r="H464" s="77"/>
      <c r="I464" s="77"/>
      <c r="J464" s="77"/>
    </row>
    <row r="465" spans="3:10" s="71" customFormat="1" x14ac:dyDescent="0.35">
      <c r="C465" s="76"/>
      <c r="D465" s="77"/>
      <c r="E465" s="77"/>
      <c r="F465" s="77"/>
      <c r="G465" s="77"/>
      <c r="H465" s="77"/>
      <c r="I465" s="77"/>
      <c r="J465" s="77"/>
    </row>
    <row r="466" spans="3:10" s="71" customFormat="1" x14ac:dyDescent="0.35">
      <c r="C466" s="76"/>
      <c r="D466" s="77"/>
      <c r="E466" s="77"/>
      <c r="F466" s="77"/>
      <c r="G466" s="77"/>
      <c r="H466" s="77"/>
      <c r="I466" s="77"/>
      <c r="J466" s="77"/>
    </row>
    <row r="467" spans="3:10" s="71" customFormat="1" x14ac:dyDescent="0.35">
      <c r="C467" s="76"/>
      <c r="D467" s="77"/>
      <c r="E467" s="77"/>
      <c r="F467" s="77"/>
      <c r="G467" s="77"/>
      <c r="H467" s="77"/>
      <c r="I467" s="77"/>
      <c r="J467" s="77"/>
    </row>
    <row r="468" spans="3:10" s="71" customFormat="1" x14ac:dyDescent="0.35">
      <c r="C468" s="76"/>
      <c r="D468" s="77"/>
      <c r="E468" s="77"/>
      <c r="F468" s="77"/>
      <c r="G468" s="77"/>
      <c r="H468" s="77"/>
      <c r="I468" s="77"/>
      <c r="J468" s="77"/>
    </row>
    <row r="469" spans="3:10" s="71" customFormat="1" x14ac:dyDescent="0.35">
      <c r="C469" s="76"/>
      <c r="D469" s="77"/>
      <c r="E469" s="77"/>
      <c r="F469" s="77"/>
      <c r="G469" s="77"/>
      <c r="H469" s="77"/>
      <c r="I469" s="77"/>
      <c r="J469" s="77"/>
    </row>
    <row r="470" spans="3:10" s="71" customFormat="1" x14ac:dyDescent="0.35">
      <c r="C470" s="76"/>
      <c r="D470" s="77"/>
      <c r="E470" s="77"/>
      <c r="F470" s="77"/>
      <c r="G470" s="77"/>
      <c r="H470" s="77"/>
      <c r="I470" s="77"/>
      <c r="J470" s="77"/>
    </row>
    <row r="471" spans="3:10" s="71" customFormat="1" x14ac:dyDescent="0.35">
      <c r="C471" s="76"/>
      <c r="D471" s="77"/>
      <c r="E471" s="77"/>
      <c r="F471" s="77"/>
      <c r="G471" s="77"/>
      <c r="H471" s="77"/>
      <c r="I471" s="77"/>
      <c r="J471" s="77"/>
    </row>
    <row r="472" spans="3:10" s="71" customFormat="1" x14ac:dyDescent="0.35">
      <c r="C472" s="76"/>
      <c r="D472" s="77"/>
      <c r="E472" s="77"/>
      <c r="F472" s="77"/>
      <c r="G472" s="77"/>
      <c r="H472" s="77"/>
      <c r="I472" s="77"/>
      <c r="J472" s="77"/>
    </row>
    <row r="473" spans="3:10" s="71" customFormat="1" x14ac:dyDescent="0.35">
      <c r="C473" s="76"/>
      <c r="D473" s="77"/>
      <c r="E473" s="77"/>
      <c r="F473" s="77"/>
      <c r="G473" s="77"/>
      <c r="H473" s="77"/>
      <c r="I473" s="77"/>
      <c r="J473" s="77"/>
    </row>
    <row r="474" spans="3:10" s="71" customFormat="1" x14ac:dyDescent="0.35">
      <c r="C474" s="76"/>
      <c r="D474" s="77"/>
      <c r="E474" s="77"/>
      <c r="F474" s="77"/>
      <c r="G474" s="77"/>
      <c r="H474" s="77"/>
      <c r="I474" s="77"/>
      <c r="J474" s="77"/>
    </row>
    <row r="475" spans="3:10" s="71" customFormat="1" x14ac:dyDescent="0.35">
      <c r="C475" s="76"/>
      <c r="D475" s="77"/>
      <c r="E475" s="77"/>
      <c r="F475" s="77"/>
      <c r="G475" s="77"/>
      <c r="H475" s="77"/>
      <c r="I475" s="77"/>
      <c r="J475" s="77"/>
    </row>
    <row r="476" spans="3:10" s="71" customFormat="1" x14ac:dyDescent="0.35">
      <c r="C476" s="76"/>
      <c r="D476" s="77"/>
      <c r="E476" s="77"/>
      <c r="F476" s="77"/>
      <c r="G476" s="77"/>
      <c r="H476" s="77"/>
      <c r="I476" s="77"/>
      <c r="J476" s="77"/>
    </row>
    <row r="477" spans="3:10" s="71" customFormat="1" x14ac:dyDescent="0.35">
      <c r="C477" s="76"/>
      <c r="D477" s="77"/>
      <c r="E477" s="77"/>
      <c r="F477" s="77"/>
      <c r="G477" s="77"/>
      <c r="H477" s="77"/>
      <c r="I477" s="77"/>
      <c r="J477" s="77"/>
    </row>
    <row r="478" spans="3:10" s="71" customFormat="1" x14ac:dyDescent="0.35">
      <c r="C478" s="76"/>
      <c r="D478" s="77"/>
      <c r="E478" s="77"/>
      <c r="F478" s="77"/>
      <c r="G478" s="77"/>
      <c r="H478" s="77"/>
      <c r="I478" s="77"/>
      <c r="J478" s="77"/>
    </row>
    <row r="479" spans="3:10" s="71" customFormat="1" x14ac:dyDescent="0.35">
      <c r="C479" s="76"/>
      <c r="D479" s="77"/>
      <c r="E479" s="77"/>
      <c r="F479" s="77"/>
      <c r="G479" s="77"/>
      <c r="H479" s="77"/>
      <c r="I479" s="77"/>
      <c r="J479" s="77"/>
    </row>
    <row r="480" spans="3:10" s="71" customFormat="1" x14ac:dyDescent="0.35">
      <c r="C480" s="76"/>
      <c r="D480" s="77"/>
      <c r="E480" s="77"/>
      <c r="F480" s="77"/>
      <c r="G480" s="77"/>
      <c r="H480" s="77"/>
      <c r="I480" s="77"/>
      <c r="J480" s="77"/>
    </row>
    <row r="481" spans="3:10" s="71" customFormat="1" x14ac:dyDescent="0.35">
      <c r="C481" s="76"/>
      <c r="D481" s="77"/>
      <c r="E481" s="77"/>
      <c r="F481" s="77"/>
      <c r="G481" s="77"/>
      <c r="H481" s="77"/>
      <c r="I481" s="77"/>
      <c r="J481" s="77"/>
    </row>
    <row r="482" spans="3:10" s="71" customFormat="1" x14ac:dyDescent="0.35">
      <c r="C482" s="76"/>
      <c r="D482" s="77"/>
      <c r="E482" s="77"/>
      <c r="F482" s="77"/>
      <c r="G482" s="77"/>
      <c r="H482" s="77"/>
      <c r="I482" s="77"/>
      <c r="J482" s="77"/>
    </row>
    <row r="483" spans="3:10" s="71" customFormat="1" x14ac:dyDescent="0.35">
      <c r="C483" s="76"/>
      <c r="D483" s="77"/>
      <c r="E483" s="77"/>
      <c r="F483" s="77"/>
      <c r="G483" s="77"/>
      <c r="H483" s="77"/>
      <c r="I483" s="77"/>
      <c r="J483" s="77"/>
    </row>
    <row r="484" spans="3:10" s="71" customFormat="1" x14ac:dyDescent="0.35">
      <c r="C484" s="76"/>
      <c r="D484" s="77"/>
      <c r="E484" s="77"/>
      <c r="F484" s="77"/>
      <c r="G484" s="77"/>
      <c r="H484" s="77"/>
      <c r="I484" s="77"/>
      <c r="J484" s="77"/>
    </row>
    <row r="485" spans="3:10" s="71" customFormat="1" x14ac:dyDescent="0.35">
      <c r="C485" s="76"/>
      <c r="D485" s="77"/>
      <c r="E485" s="77"/>
      <c r="F485" s="77"/>
      <c r="G485" s="77"/>
      <c r="H485" s="77"/>
      <c r="I485" s="77"/>
      <c r="J485" s="77"/>
    </row>
    <row r="486" spans="3:10" s="71" customFormat="1" x14ac:dyDescent="0.35">
      <c r="C486" s="76"/>
      <c r="D486" s="77"/>
      <c r="E486" s="77"/>
      <c r="F486" s="77"/>
      <c r="G486" s="77"/>
      <c r="H486" s="77"/>
      <c r="I486" s="77"/>
      <c r="J486" s="77"/>
    </row>
    <row r="487" spans="3:10" s="71" customFormat="1" x14ac:dyDescent="0.35">
      <c r="C487" s="76"/>
      <c r="D487" s="77"/>
      <c r="E487" s="77"/>
      <c r="F487" s="77"/>
      <c r="G487" s="77"/>
      <c r="H487" s="77"/>
      <c r="I487" s="77"/>
      <c r="J487" s="77"/>
    </row>
    <row r="488" spans="3:10" s="71" customFormat="1" x14ac:dyDescent="0.35">
      <c r="C488" s="76"/>
      <c r="D488" s="77"/>
      <c r="E488" s="77"/>
      <c r="F488" s="77"/>
      <c r="G488" s="77"/>
      <c r="H488" s="77"/>
      <c r="I488" s="77"/>
      <c r="J488" s="77"/>
    </row>
    <row r="489" spans="3:10" s="71" customFormat="1" x14ac:dyDescent="0.35">
      <c r="C489" s="76"/>
      <c r="D489" s="77"/>
      <c r="E489" s="77"/>
      <c r="F489" s="77"/>
      <c r="G489" s="77"/>
      <c r="H489" s="77"/>
      <c r="I489" s="77"/>
      <c r="J489" s="77"/>
    </row>
    <row r="490" spans="3:10" s="71" customFormat="1" x14ac:dyDescent="0.35">
      <c r="C490" s="76"/>
      <c r="D490" s="77"/>
      <c r="E490" s="77"/>
      <c r="F490" s="77"/>
      <c r="G490" s="77"/>
      <c r="H490" s="77"/>
      <c r="I490" s="77"/>
      <c r="J490" s="77"/>
    </row>
    <row r="491" spans="3:10" s="71" customFormat="1" x14ac:dyDescent="0.35">
      <c r="C491" s="76"/>
      <c r="D491" s="77"/>
      <c r="E491" s="77"/>
      <c r="F491" s="77"/>
      <c r="G491" s="77"/>
      <c r="H491" s="77"/>
      <c r="I491" s="77"/>
      <c r="J491" s="77"/>
    </row>
    <row r="492" spans="3:10" s="71" customFormat="1" x14ac:dyDescent="0.35">
      <c r="C492" s="76"/>
      <c r="D492" s="77"/>
      <c r="E492" s="77"/>
      <c r="F492" s="77"/>
      <c r="G492" s="77"/>
      <c r="H492" s="77"/>
      <c r="I492" s="77"/>
      <c r="J492" s="77"/>
    </row>
    <row r="493" spans="3:10" s="71" customFormat="1" x14ac:dyDescent="0.35">
      <c r="C493" s="76"/>
      <c r="D493" s="77"/>
      <c r="E493" s="77"/>
      <c r="F493" s="77"/>
      <c r="G493" s="77"/>
      <c r="H493" s="77"/>
      <c r="I493" s="77"/>
      <c r="J493" s="77"/>
    </row>
    <row r="494" spans="3:10" s="71" customFormat="1" x14ac:dyDescent="0.35">
      <c r="C494" s="76"/>
      <c r="D494" s="77"/>
      <c r="E494" s="77"/>
      <c r="F494" s="77"/>
      <c r="G494" s="77"/>
      <c r="H494" s="77"/>
      <c r="I494" s="77"/>
      <c r="J494" s="77"/>
    </row>
    <row r="495" spans="3:10" s="71" customFormat="1" x14ac:dyDescent="0.35">
      <c r="C495" s="76"/>
      <c r="D495" s="77"/>
      <c r="E495" s="77"/>
      <c r="F495" s="77"/>
      <c r="G495" s="77"/>
      <c r="H495" s="77"/>
      <c r="I495" s="77"/>
      <c r="J495" s="77"/>
    </row>
    <row r="496" spans="3:10" s="71" customFormat="1" x14ac:dyDescent="0.35">
      <c r="C496" s="76"/>
      <c r="D496" s="77"/>
      <c r="E496" s="77"/>
      <c r="F496" s="77"/>
      <c r="G496" s="77"/>
      <c r="H496" s="77"/>
      <c r="I496" s="77"/>
      <c r="J496" s="77"/>
    </row>
    <row r="497" spans="3:10" s="71" customFormat="1" x14ac:dyDescent="0.35">
      <c r="C497" s="76"/>
      <c r="D497" s="77"/>
      <c r="E497" s="77"/>
      <c r="F497" s="77"/>
      <c r="G497" s="77"/>
      <c r="H497" s="77"/>
      <c r="I497" s="77"/>
      <c r="J497" s="77"/>
    </row>
    <row r="498" spans="3:10" s="71" customFormat="1" x14ac:dyDescent="0.35">
      <c r="C498" s="76"/>
      <c r="D498" s="77"/>
      <c r="E498" s="77"/>
      <c r="F498" s="77"/>
      <c r="G498" s="77"/>
      <c r="H498" s="77"/>
      <c r="I498" s="77"/>
      <c r="J498" s="77"/>
    </row>
    <row r="499" spans="3:10" s="71" customFormat="1" x14ac:dyDescent="0.35">
      <c r="C499" s="76"/>
      <c r="D499" s="77"/>
      <c r="E499" s="77"/>
      <c r="F499" s="77"/>
      <c r="G499" s="77"/>
      <c r="H499" s="77"/>
      <c r="I499" s="77"/>
      <c r="J499" s="77"/>
    </row>
    <row r="500" spans="3:10" s="71" customFormat="1" x14ac:dyDescent="0.35">
      <c r="C500" s="76"/>
      <c r="D500" s="77"/>
      <c r="E500" s="77"/>
      <c r="F500" s="77"/>
      <c r="G500" s="77"/>
      <c r="H500" s="77"/>
      <c r="I500" s="77"/>
      <c r="J500" s="77"/>
    </row>
    <row r="501" spans="3:10" s="71" customFormat="1" x14ac:dyDescent="0.35">
      <c r="C501" s="76"/>
      <c r="D501" s="77"/>
      <c r="E501" s="77"/>
      <c r="F501" s="77"/>
      <c r="G501" s="77"/>
      <c r="H501" s="77"/>
      <c r="I501" s="77"/>
      <c r="J501" s="77"/>
    </row>
    <row r="502" spans="3:10" s="71" customFormat="1" x14ac:dyDescent="0.35">
      <c r="C502" s="76"/>
      <c r="D502" s="77"/>
      <c r="E502" s="77"/>
      <c r="F502" s="77"/>
      <c r="G502" s="77"/>
      <c r="H502" s="77"/>
      <c r="I502" s="77"/>
      <c r="J502" s="77"/>
    </row>
    <row r="503" spans="3:10" s="71" customFormat="1" x14ac:dyDescent="0.35">
      <c r="C503" s="76"/>
      <c r="D503" s="77"/>
      <c r="E503" s="77"/>
      <c r="F503" s="77"/>
      <c r="G503" s="77"/>
      <c r="H503" s="77"/>
      <c r="I503" s="77"/>
      <c r="J503" s="77"/>
    </row>
    <row r="504" spans="3:10" s="71" customFormat="1" x14ac:dyDescent="0.35">
      <c r="C504" s="76"/>
      <c r="D504" s="77"/>
      <c r="E504" s="77"/>
      <c r="F504" s="77"/>
      <c r="G504" s="77"/>
      <c r="H504" s="77"/>
      <c r="I504" s="77"/>
      <c r="J504" s="77"/>
    </row>
    <row r="505" spans="3:10" s="71" customFormat="1" x14ac:dyDescent="0.35">
      <c r="C505" s="76"/>
      <c r="D505" s="77"/>
      <c r="E505" s="77"/>
      <c r="F505" s="77"/>
      <c r="G505" s="77"/>
      <c r="H505" s="77"/>
      <c r="I505" s="77"/>
      <c r="J505" s="77"/>
    </row>
    <row r="506" spans="3:10" s="71" customFormat="1" x14ac:dyDescent="0.35">
      <c r="C506" s="76"/>
      <c r="D506" s="77"/>
      <c r="E506" s="77"/>
      <c r="F506" s="77"/>
      <c r="G506" s="77"/>
      <c r="H506" s="77"/>
      <c r="I506" s="77"/>
      <c r="J506" s="77"/>
    </row>
    <row r="507" spans="3:10" s="71" customFormat="1" x14ac:dyDescent="0.35">
      <c r="C507" s="76"/>
      <c r="D507" s="77"/>
      <c r="E507" s="77"/>
      <c r="F507" s="77"/>
      <c r="G507" s="77"/>
      <c r="H507" s="77"/>
      <c r="I507" s="77"/>
      <c r="J507" s="77"/>
    </row>
    <row r="508" spans="3:10" s="71" customFormat="1" x14ac:dyDescent="0.35">
      <c r="C508" s="76"/>
      <c r="D508" s="77"/>
      <c r="E508" s="77"/>
      <c r="F508" s="77"/>
      <c r="G508" s="77"/>
      <c r="H508" s="77"/>
      <c r="I508" s="77"/>
      <c r="J508" s="77"/>
    </row>
    <row r="509" spans="3:10" s="71" customFormat="1" x14ac:dyDescent="0.35">
      <c r="C509" s="76"/>
      <c r="D509" s="77"/>
      <c r="E509" s="77"/>
      <c r="F509" s="77"/>
      <c r="G509" s="77"/>
      <c r="H509" s="77"/>
      <c r="I509" s="77"/>
      <c r="J509" s="77"/>
    </row>
    <row r="510" spans="3:10" s="71" customFormat="1" x14ac:dyDescent="0.35">
      <c r="C510" s="76"/>
      <c r="D510" s="77"/>
      <c r="E510" s="77"/>
      <c r="F510" s="77"/>
      <c r="G510" s="77"/>
      <c r="H510" s="77"/>
      <c r="I510" s="77"/>
      <c r="J510" s="77"/>
    </row>
    <row r="511" spans="3:10" s="71" customFormat="1" x14ac:dyDescent="0.35">
      <c r="C511" s="76"/>
      <c r="D511" s="77"/>
      <c r="E511" s="77"/>
      <c r="F511" s="77"/>
      <c r="G511" s="77"/>
      <c r="H511" s="77"/>
      <c r="I511" s="77"/>
      <c r="J511" s="77"/>
    </row>
    <row r="512" spans="3:10" s="71" customFormat="1" x14ac:dyDescent="0.35">
      <c r="C512" s="76"/>
      <c r="D512" s="77"/>
      <c r="E512" s="77"/>
      <c r="F512" s="77"/>
      <c r="G512" s="77"/>
      <c r="H512" s="77"/>
      <c r="I512" s="77"/>
      <c r="J512" s="77"/>
    </row>
    <row r="513" spans="3:10" s="71" customFormat="1" x14ac:dyDescent="0.35">
      <c r="C513" s="76"/>
      <c r="D513" s="77"/>
      <c r="E513" s="77"/>
      <c r="F513" s="77"/>
      <c r="G513" s="77"/>
      <c r="H513" s="77"/>
      <c r="I513" s="77"/>
      <c r="J513" s="77"/>
    </row>
    <row r="514" spans="3:10" s="71" customFormat="1" x14ac:dyDescent="0.35">
      <c r="C514" s="76"/>
      <c r="D514" s="77"/>
      <c r="E514" s="77"/>
      <c r="F514" s="77"/>
      <c r="G514" s="77"/>
      <c r="H514" s="77"/>
      <c r="I514" s="77"/>
      <c r="J514" s="77"/>
    </row>
    <row r="515" spans="3:10" s="71" customFormat="1" x14ac:dyDescent="0.35">
      <c r="C515" s="76"/>
      <c r="D515" s="77"/>
      <c r="E515" s="77"/>
      <c r="F515" s="77"/>
      <c r="G515" s="77"/>
      <c r="H515" s="77"/>
      <c r="I515" s="77"/>
      <c r="J515" s="77"/>
    </row>
    <row r="516" spans="3:10" s="71" customFormat="1" x14ac:dyDescent="0.35">
      <c r="C516" s="76"/>
      <c r="D516" s="77"/>
      <c r="E516" s="77"/>
      <c r="F516" s="77"/>
      <c r="G516" s="77"/>
      <c r="H516" s="77"/>
      <c r="I516" s="77"/>
      <c r="J516" s="77"/>
    </row>
    <row r="517" spans="3:10" s="71" customFormat="1" x14ac:dyDescent="0.35">
      <c r="C517" s="76"/>
      <c r="D517" s="77"/>
      <c r="E517" s="77"/>
      <c r="F517" s="77"/>
      <c r="G517" s="77"/>
      <c r="H517" s="77"/>
      <c r="I517" s="77"/>
      <c r="J517" s="77"/>
    </row>
    <row r="518" spans="3:10" s="71" customFormat="1" x14ac:dyDescent="0.35">
      <c r="C518" s="76"/>
      <c r="D518" s="77"/>
      <c r="E518" s="77"/>
      <c r="F518" s="77"/>
      <c r="G518" s="77"/>
      <c r="H518" s="77"/>
      <c r="I518" s="77"/>
      <c r="J518" s="77"/>
    </row>
    <row r="519" spans="3:10" s="71" customFormat="1" x14ac:dyDescent="0.35">
      <c r="C519" s="76"/>
      <c r="D519" s="77"/>
      <c r="E519" s="77"/>
      <c r="F519" s="77"/>
      <c r="G519" s="77"/>
      <c r="H519" s="77"/>
      <c r="I519" s="77"/>
      <c r="J519" s="77"/>
    </row>
    <row r="520" spans="3:10" s="71" customFormat="1" x14ac:dyDescent="0.35">
      <c r="C520" s="76"/>
      <c r="D520" s="77"/>
      <c r="E520" s="77"/>
      <c r="F520" s="77"/>
      <c r="G520" s="77"/>
      <c r="H520" s="77"/>
      <c r="I520" s="77"/>
      <c r="J520" s="77"/>
    </row>
    <row r="521" spans="3:10" s="71" customFormat="1" x14ac:dyDescent="0.35">
      <c r="C521" s="76"/>
      <c r="D521" s="77"/>
      <c r="E521" s="77"/>
      <c r="F521" s="77"/>
      <c r="G521" s="77"/>
      <c r="H521" s="77"/>
      <c r="I521" s="77"/>
      <c r="J521" s="77"/>
    </row>
    <row r="522" spans="3:10" s="71" customFormat="1" x14ac:dyDescent="0.35">
      <c r="C522" s="76"/>
      <c r="D522" s="77"/>
      <c r="E522" s="77"/>
      <c r="F522" s="77"/>
      <c r="G522" s="77"/>
      <c r="H522" s="77"/>
      <c r="I522" s="77"/>
      <c r="J522" s="77"/>
    </row>
    <row r="523" spans="3:10" s="71" customFormat="1" x14ac:dyDescent="0.35">
      <c r="C523" s="76"/>
      <c r="D523" s="77"/>
      <c r="E523" s="77"/>
      <c r="F523" s="77"/>
      <c r="G523" s="77"/>
      <c r="H523" s="77"/>
      <c r="I523" s="77"/>
      <c r="J523" s="77"/>
    </row>
    <row r="524" spans="3:10" s="71" customFormat="1" x14ac:dyDescent="0.35">
      <c r="C524" s="76"/>
      <c r="D524" s="77"/>
      <c r="E524" s="77"/>
      <c r="F524" s="77"/>
      <c r="G524" s="77"/>
      <c r="H524" s="77"/>
      <c r="I524" s="77"/>
      <c r="J524" s="77"/>
    </row>
    <row r="525" spans="3:10" s="71" customFormat="1" x14ac:dyDescent="0.35">
      <c r="C525" s="76"/>
      <c r="D525" s="77"/>
      <c r="E525" s="77"/>
      <c r="F525" s="77"/>
      <c r="G525" s="77"/>
      <c r="H525" s="77"/>
      <c r="I525" s="77"/>
      <c r="J525" s="77"/>
    </row>
    <row r="526" spans="3:10" s="71" customFormat="1" x14ac:dyDescent="0.35">
      <c r="C526" s="76"/>
      <c r="D526" s="77"/>
      <c r="E526" s="77"/>
      <c r="F526" s="77"/>
      <c r="G526" s="77"/>
      <c r="H526" s="77"/>
      <c r="I526" s="77"/>
      <c r="J526" s="77"/>
    </row>
    <row r="527" spans="3:10" s="71" customFormat="1" x14ac:dyDescent="0.35">
      <c r="C527" s="76"/>
      <c r="D527" s="77"/>
      <c r="E527" s="77"/>
      <c r="F527" s="77"/>
      <c r="G527" s="77"/>
      <c r="H527" s="77"/>
      <c r="I527" s="77"/>
      <c r="J527" s="77"/>
    </row>
    <row r="528" spans="3:10" s="71" customFormat="1" x14ac:dyDescent="0.35">
      <c r="C528" s="76"/>
      <c r="D528" s="77"/>
      <c r="E528" s="77"/>
      <c r="F528" s="77"/>
      <c r="G528" s="77"/>
      <c r="H528" s="77"/>
      <c r="I528" s="77"/>
      <c r="J528" s="77"/>
    </row>
    <row r="529" spans="3:10" s="71" customFormat="1" x14ac:dyDescent="0.35">
      <c r="C529" s="76"/>
      <c r="D529" s="77"/>
      <c r="E529" s="77"/>
      <c r="F529" s="77"/>
      <c r="G529" s="77"/>
      <c r="H529" s="77"/>
      <c r="I529" s="77"/>
      <c r="J529" s="77"/>
    </row>
    <row r="530" spans="3:10" s="71" customFormat="1" x14ac:dyDescent="0.35">
      <c r="C530" s="76"/>
      <c r="D530" s="77"/>
      <c r="E530" s="77"/>
      <c r="F530" s="77"/>
      <c r="G530" s="77"/>
      <c r="H530" s="77"/>
      <c r="I530" s="77"/>
      <c r="J530" s="77"/>
    </row>
    <row r="531" spans="3:10" s="71" customFormat="1" x14ac:dyDescent="0.35">
      <c r="C531" s="76"/>
      <c r="D531" s="77"/>
      <c r="E531" s="77"/>
      <c r="F531" s="77"/>
      <c r="G531" s="77"/>
      <c r="H531" s="77"/>
      <c r="I531" s="77"/>
      <c r="J531" s="77"/>
    </row>
    <row r="532" spans="3:10" s="71" customFormat="1" x14ac:dyDescent="0.35">
      <c r="C532" s="76"/>
      <c r="D532" s="77"/>
      <c r="E532" s="77"/>
      <c r="F532" s="77"/>
      <c r="G532" s="77"/>
      <c r="H532" s="77"/>
      <c r="I532" s="77"/>
      <c r="J532" s="77"/>
    </row>
    <row r="533" spans="3:10" s="71" customFormat="1" x14ac:dyDescent="0.35">
      <c r="C533" s="76"/>
      <c r="D533" s="77"/>
      <c r="E533" s="77"/>
      <c r="F533" s="77"/>
      <c r="G533" s="77"/>
      <c r="H533" s="77"/>
      <c r="I533" s="77"/>
      <c r="J533" s="77"/>
    </row>
    <row r="534" spans="3:10" s="71" customFormat="1" x14ac:dyDescent="0.35">
      <c r="C534" s="76"/>
      <c r="D534" s="77"/>
      <c r="E534" s="77"/>
      <c r="F534" s="77"/>
      <c r="G534" s="77"/>
      <c r="H534" s="77"/>
      <c r="I534" s="77"/>
      <c r="J534" s="77"/>
    </row>
    <row r="535" spans="3:10" s="71" customFormat="1" x14ac:dyDescent="0.35">
      <c r="C535" s="76"/>
      <c r="D535" s="77"/>
      <c r="E535" s="77"/>
      <c r="F535" s="77"/>
      <c r="G535" s="77"/>
      <c r="H535" s="77"/>
      <c r="I535" s="77"/>
      <c r="J535" s="77"/>
    </row>
    <row r="536" spans="3:10" s="71" customFormat="1" x14ac:dyDescent="0.35">
      <c r="C536" s="76"/>
      <c r="D536" s="77"/>
      <c r="E536" s="77"/>
      <c r="F536" s="77"/>
      <c r="G536" s="77"/>
      <c r="H536" s="77"/>
      <c r="I536" s="77"/>
      <c r="J536" s="77"/>
    </row>
    <row r="537" spans="3:10" s="71" customFormat="1" x14ac:dyDescent="0.35">
      <c r="C537" s="76"/>
      <c r="D537" s="77"/>
      <c r="E537" s="77"/>
      <c r="F537" s="77"/>
      <c r="G537" s="77"/>
      <c r="H537" s="77"/>
      <c r="I537" s="77"/>
      <c r="J537" s="77"/>
    </row>
    <row r="538" spans="3:10" s="71" customFormat="1" x14ac:dyDescent="0.35">
      <c r="C538" s="76"/>
      <c r="D538" s="77"/>
      <c r="E538" s="77"/>
      <c r="F538" s="77"/>
      <c r="G538" s="77"/>
      <c r="H538" s="77"/>
      <c r="I538" s="77"/>
      <c r="J538" s="77"/>
    </row>
    <row r="539" spans="3:10" s="71" customFormat="1" x14ac:dyDescent="0.35">
      <c r="C539" s="76"/>
      <c r="D539" s="77"/>
      <c r="E539" s="77"/>
      <c r="F539" s="77"/>
      <c r="G539" s="77"/>
      <c r="H539" s="77"/>
      <c r="I539" s="77"/>
      <c r="J539" s="77"/>
    </row>
    <row r="540" spans="3:10" s="71" customFormat="1" x14ac:dyDescent="0.35">
      <c r="C540" s="76"/>
      <c r="D540" s="77"/>
      <c r="E540" s="77"/>
      <c r="F540" s="77"/>
      <c r="G540" s="77"/>
      <c r="H540" s="77"/>
      <c r="I540" s="77"/>
      <c r="J540" s="77"/>
    </row>
    <row r="541" spans="3:10" s="71" customFormat="1" x14ac:dyDescent="0.35">
      <c r="C541" s="76"/>
      <c r="D541" s="77"/>
      <c r="E541" s="77"/>
      <c r="F541" s="77"/>
      <c r="G541" s="77"/>
      <c r="H541" s="77"/>
      <c r="I541" s="77"/>
      <c r="J541" s="77"/>
    </row>
    <row r="542" spans="3:10" s="71" customFormat="1" x14ac:dyDescent="0.35">
      <c r="C542" s="76"/>
      <c r="D542" s="77"/>
      <c r="E542" s="77"/>
      <c r="F542" s="77"/>
      <c r="G542" s="77"/>
      <c r="H542" s="77"/>
      <c r="I542" s="77"/>
      <c r="J542" s="77"/>
    </row>
    <row r="543" spans="3:10" s="71" customFormat="1" x14ac:dyDescent="0.35">
      <c r="C543" s="76"/>
      <c r="D543" s="77"/>
      <c r="E543" s="77"/>
      <c r="F543" s="77"/>
      <c r="G543" s="77"/>
      <c r="H543" s="77"/>
      <c r="I543" s="77"/>
      <c r="J543" s="77"/>
    </row>
    <row r="544" spans="3:10" s="71" customFormat="1" x14ac:dyDescent="0.35">
      <c r="C544" s="76"/>
      <c r="D544" s="77"/>
      <c r="E544" s="77"/>
      <c r="F544" s="77"/>
      <c r="G544" s="77"/>
      <c r="H544" s="77"/>
      <c r="I544" s="77"/>
      <c r="J544" s="77"/>
    </row>
    <row r="545" spans="3:10" s="71" customFormat="1" x14ac:dyDescent="0.35">
      <c r="C545" s="76"/>
      <c r="D545" s="77"/>
      <c r="E545" s="77"/>
      <c r="F545" s="77"/>
      <c r="G545" s="77"/>
      <c r="H545" s="77"/>
      <c r="I545" s="77"/>
      <c r="J545" s="77"/>
    </row>
    <row r="546" spans="3:10" s="71" customFormat="1" x14ac:dyDescent="0.35">
      <c r="C546" s="76"/>
      <c r="D546" s="77"/>
      <c r="E546" s="77"/>
      <c r="F546" s="77"/>
      <c r="G546" s="77"/>
      <c r="H546" s="77"/>
      <c r="I546" s="77"/>
      <c r="J546" s="77"/>
    </row>
    <row r="547" spans="3:10" s="71" customFormat="1" x14ac:dyDescent="0.35">
      <c r="C547" s="76"/>
      <c r="D547" s="77"/>
      <c r="E547" s="77"/>
      <c r="F547" s="77"/>
      <c r="G547" s="77"/>
      <c r="H547" s="77"/>
      <c r="I547" s="77"/>
      <c r="J547" s="77"/>
    </row>
    <row r="548" spans="3:10" s="71" customFormat="1" x14ac:dyDescent="0.35">
      <c r="C548" s="76"/>
      <c r="D548" s="77"/>
      <c r="E548" s="77"/>
      <c r="F548" s="77"/>
      <c r="G548" s="77"/>
      <c r="H548" s="77"/>
      <c r="I548" s="77"/>
      <c r="J548" s="77"/>
    </row>
    <row r="549" spans="3:10" s="71" customFormat="1" x14ac:dyDescent="0.35">
      <c r="C549" s="76"/>
      <c r="D549" s="77"/>
      <c r="E549" s="77"/>
      <c r="F549" s="77"/>
      <c r="G549" s="77"/>
      <c r="H549" s="77"/>
      <c r="I549" s="77"/>
      <c r="J549" s="77"/>
    </row>
    <row r="550" spans="3:10" s="71" customFormat="1" x14ac:dyDescent="0.35">
      <c r="C550" s="76"/>
      <c r="D550" s="77"/>
      <c r="E550" s="77"/>
      <c r="F550" s="77"/>
      <c r="G550" s="77"/>
      <c r="H550" s="77"/>
      <c r="I550" s="77"/>
      <c r="J550" s="77"/>
    </row>
    <row r="551" spans="3:10" s="71" customFormat="1" x14ac:dyDescent="0.35">
      <c r="C551" s="76"/>
      <c r="D551" s="77"/>
      <c r="E551" s="77"/>
      <c r="F551" s="77"/>
      <c r="G551" s="77"/>
      <c r="H551" s="77"/>
      <c r="I551" s="77"/>
      <c r="J551" s="77"/>
    </row>
    <row r="552" spans="3:10" s="71" customFormat="1" x14ac:dyDescent="0.35">
      <c r="C552" s="76"/>
      <c r="D552" s="77"/>
      <c r="E552" s="77"/>
      <c r="F552" s="77"/>
      <c r="G552" s="77"/>
      <c r="H552" s="77"/>
      <c r="I552" s="77"/>
      <c r="J552" s="77"/>
    </row>
    <row r="553" spans="3:10" s="71" customFormat="1" x14ac:dyDescent="0.35">
      <c r="C553" s="76"/>
      <c r="D553" s="77"/>
      <c r="E553" s="77"/>
      <c r="F553" s="77"/>
      <c r="G553" s="77"/>
      <c r="H553" s="77"/>
      <c r="I553" s="77"/>
      <c r="J553" s="77"/>
    </row>
    <row r="554" spans="3:10" s="71" customFormat="1" x14ac:dyDescent="0.35">
      <c r="C554" s="76"/>
      <c r="D554" s="77"/>
      <c r="E554" s="77"/>
      <c r="F554" s="77"/>
      <c r="G554" s="77"/>
      <c r="H554" s="77"/>
      <c r="I554" s="77"/>
      <c r="J554" s="77"/>
    </row>
    <row r="555" spans="3:10" s="71" customFormat="1" x14ac:dyDescent="0.35">
      <c r="C555" s="76"/>
      <c r="D555" s="77"/>
      <c r="E555" s="77"/>
      <c r="F555" s="77"/>
      <c r="G555" s="77"/>
      <c r="H555" s="77"/>
      <c r="I555" s="77"/>
      <c r="J555" s="77"/>
    </row>
    <row r="556" spans="3:10" s="71" customFormat="1" x14ac:dyDescent="0.35">
      <c r="C556" s="76"/>
      <c r="D556" s="77"/>
      <c r="E556" s="77"/>
      <c r="F556" s="77"/>
      <c r="G556" s="77"/>
      <c r="H556" s="77"/>
      <c r="I556" s="77"/>
      <c r="J556" s="77"/>
    </row>
    <row r="557" spans="3:10" s="71" customFormat="1" x14ac:dyDescent="0.35">
      <c r="C557" s="76"/>
      <c r="D557" s="77"/>
      <c r="E557" s="77"/>
      <c r="F557" s="77"/>
      <c r="G557" s="77"/>
      <c r="H557" s="77"/>
      <c r="I557" s="77"/>
      <c r="J557" s="77"/>
    </row>
    <row r="558" spans="3:10" s="71" customFormat="1" x14ac:dyDescent="0.35">
      <c r="C558" s="76"/>
      <c r="D558" s="77"/>
      <c r="E558" s="77"/>
      <c r="F558" s="77"/>
      <c r="G558" s="77"/>
      <c r="H558" s="77"/>
      <c r="I558" s="77"/>
      <c r="J558" s="77"/>
    </row>
    <row r="559" spans="3:10" s="71" customFormat="1" x14ac:dyDescent="0.35">
      <c r="C559" s="76"/>
      <c r="D559" s="77"/>
      <c r="E559" s="77"/>
      <c r="F559" s="77"/>
      <c r="G559" s="77"/>
      <c r="H559" s="77"/>
      <c r="I559" s="77"/>
      <c r="J559" s="77"/>
    </row>
    <row r="560" spans="3:10" s="71" customFormat="1" x14ac:dyDescent="0.35">
      <c r="C560" s="76"/>
      <c r="D560" s="77"/>
      <c r="E560" s="77"/>
      <c r="F560" s="77"/>
      <c r="G560" s="77"/>
      <c r="H560" s="77"/>
      <c r="I560" s="77"/>
      <c r="J560" s="77"/>
    </row>
    <row r="561" spans="3:10" s="71" customFormat="1" x14ac:dyDescent="0.35">
      <c r="C561" s="76"/>
      <c r="D561" s="77"/>
      <c r="E561" s="77"/>
      <c r="F561" s="77"/>
      <c r="G561" s="77"/>
      <c r="H561" s="77"/>
      <c r="I561" s="77"/>
      <c r="J561" s="77"/>
    </row>
    <row r="562" spans="3:10" s="71" customFormat="1" x14ac:dyDescent="0.35">
      <c r="C562" s="76"/>
      <c r="D562" s="77"/>
      <c r="E562" s="77"/>
      <c r="F562" s="77"/>
      <c r="G562" s="77"/>
      <c r="H562" s="77"/>
      <c r="I562" s="77"/>
      <c r="J562" s="77"/>
    </row>
    <row r="563" spans="3:10" s="71" customFormat="1" x14ac:dyDescent="0.35">
      <c r="C563" s="76"/>
      <c r="D563" s="77"/>
      <c r="E563" s="77"/>
      <c r="F563" s="77"/>
      <c r="G563" s="77"/>
      <c r="H563" s="77"/>
      <c r="I563" s="77"/>
      <c r="J563" s="77"/>
    </row>
    <row r="564" spans="3:10" s="71" customFormat="1" x14ac:dyDescent="0.35">
      <c r="C564" s="76"/>
      <c r="D564" s="77"/>
      <c r="E564" s="77"/>
      <c r="F564" s="77"/>
      <c r="G564" s="77"/>
      <c r="H564" s="77"/>
      <c r="I564" s="77"/>
      <c r="J564" s="77"/>
    </row>
    <row r="565" spans="3:10" s="71" customFormat="1" x14ac:dyDescent="0.35">
      <c r="C565" s="76"/>
      <c r="D565" s="77"/>
      <c r="E565" s="77"/>
      <c r="F565" s="77"/>
      <c r="G565" s="77"/>
      <c r="H565" s="77"/>
      <c r="I565" s="77"/>
      <c r="J565" s="77"/>
    </row>
    <row r="566" spans="3:10" s="71" customFormat="1" x14ac:dyDescent="0.35">
      <c r="C566" s="76"/>
      <c r="D566" s="77"/>
      <c r="E566" s="77"/>
      <c r="F566" s="77"/>
      <c r="G566" s="77"/>
      <c r="H566" s="77"/>
      <c r="I566" s="77"/>
      <c r="J566" s="77"/>
    </row>
    <row r="567" spans="3:10" s="71" customFormat="1" x14ac:dyDescent="0.35">
      <c r="C567" s="76"/>
      <c r="D567" s="77"/>
      <c r="E567" s="77"/>
      <c r="F567" s="77"/>
      <c r="G567" s="77"/>
      <c r="H567" s="77"/>
      <c r="I567" s="77"/>
      <c r="J567" s="77"/>
    </row>
    <row r="568" spans="3:10" s="71" customFormat="1" x14ac:dyDescent="0.35">
      <c r="C568" s="76"/>
      <c r="D568" s="77"/>
      <c r="E568" s="77"/>
      <c r="F568" s="77"/>
      <c r="G568" s="77"/>
      <c r="H568" s="77"/>
      <c r="I568" s="77"/>
      <c r="J568" s="77"/>
    </row>
    <row r="569" spans="3:10" s="71" customFormat="1" x14ac:dyDescent="0.35">
      <c r="C569" s="76"/>
      <c r="D569" s="77"/>
      <c r="E569" s="77"/>
      <c r="F569" s="77"/>
      <c r="G569" s="77"/>
      <c r="H569" s="77"/>
      <c r="I569" s="77"/>
      <c r="J569" s="77"/>
    </row>
    <row r="570" spans="3:10" s="71" customFormat="1" x14ac:dyDescent="0.35">
      <c r="C570" s="76"/>
      <c r="D570" s="77"/>
      <c r="E570" s="77"/>
      <c r="F570" s="77"/>
      <c r="G570" s="77"/>
      <c r="H570" s="77"/>
      <c r="I570" s="77"/>
      <c r="J570" s="77"/>
    </row>
    <row r="571" spans="3:10" s="71" customFormat="1" x14ac:dyDescent="0.35">
      <c r="C571" s="76"/>
      <c r="D571" s="77"/>
      <c r="E571" s="77"/>
      <c r="F571" s="77"/>
      <c r="G571" s="77"/>
      <c r="H571" s="77"/>
      <c r="I571" s="77"/>
      <c r="J571" s="77"/>
    </row>
    <row r="572" spans="3:10" s="71" customFormat="1" x14ac:dyDescent="0.35">
      <c r="C572" s="76"/>
      <c r="D572" s="77"/>
      <c r="E572" s="77"/>
      <c r="F572" s="77"/>
      <c r="G572" s="77"/>
      <c r="H572" s="77"/>
      <c r="I572" s="77"/>
      <c r="J572" s="77"/>
    </row>
    <row r="573" spans="3:10" s="71" customFormat="1" x14ac:dyDescent="0.35">
      <c r="C573" s="76"/>
      <c r="D573" s="77"/>
      <c r="E573" s="77"/>
      <c r="F573" s="77"/>
      <c r="G573" s="77"/>
      <c r="H573" s="77"/>
      <c r="I573" s="77"/>
      <c r="J573" s="77"/>
    </row>
    <row r="574" spans="3:10" s="71" customFormat="1" x14ac:dyDescent="0.35">
      <c r="C574" s="76"/>
      <c r="D574" s="77"/>
      <c r="E574" s="77"/>
      <c r="F574" s="77"/>
      <c r="G574" s="77"/>
      <c r="H574" s="77"/>
      <c r="I574" s="77"/>
      <c r="J574" s="77"/>
    </row>
    <row r="575" spans="3:10" s="71" customFormat="1" x14ac:dyDescent="0.35">
      <c r="C575" s="76"/>
      <c r="D575" s="77"/>
      <c r="E575" s="77"/>
      <c r="F575" s="77"/>
      <c r="G575" s="77"/>
      <c r="H575" s="77"/>
      <c r="I575" s="77"/>
      <c r="J575" s="77"/>
    </row>
    <row r="576" spans="3:10" s="71" customFormat="1" x14ac:dyDescent="0.35">
      <c r="C576" s="76"/>
      <c r="D576" s="77"/>
      <c r="E576" s="77"/>
      <c r="F576" s="77"/>
      <c r="G576" s="77"/>
      <c r="H576" s="77"/>
      <c r="I576" s="77"/>
      <c r="J576" s="77"/>
    </row>
    <row r="577" spans="3:10" s="71" customFormat="1" x14ac:dyDescent="0.35">
      <c r="C577" s="76"/>
      <c r="D577" s="77"/>
      <c r="E577" s="77"/>
      <c r="F577" s="77"/>
      <c r="G577" s="77"/>
      <c r="H577" s="77"/>
      <c r="I577" s="77"/>
      <c r="J577" s="77"/>
    </row>
    <row r="578" spans="3:10" s="71" customFormat="1" x14ac:dyDescent="0.35">
      <c r="C578" s="76"/>
      <c r="D578" s="77"/>
      <c r="E578" s="77"/>
      <c r="F578" s="77"/>
      <c r="G578" s="77"/>
      <c r="H578" s="77"/>
      <c r="I578" s="77"/>
      <c r="J578" s="77"/>
    </row>
    <row r="579" spans="3:10" s="71" customFormat="1" x14ac:dyDescent="0.35">
      <c r="C579" s="76"/>
      <c r="D579" s="77"/>
      <c r="E579" s="77"/>
      <c r="F579" s="77"/>
      <c r="G579" s="77"/>
      <c r="H579" s="77"/>
      <c r="I579" s="77"/>
      <c r="J579" s="77"/>
    </row>
    <row r="580" spans="3:10" s="71" customFormat="1" x14ac:dyDescent="0.35">
      <c r="C580" s="76"/>
      <c r="D580" s="77"/>
      <c r="E580" s="77"/>
      <c r="F580" s="77"/>
      <c r="G580" s="77"/>
      <c r="H580" s="77"/>
      <c r="I580" s="77"/>
      <c r="J580" s="77"/>
    </row>
    <row r="581" spans="3:10" s="71" customFormat="1" x14ac:dyDescent="0.35">
      <c r="C581" s="76"/>
      <c r="D581" s="77"/>
      <c r="E581" s="77"/>
      <c r="F581" s="77"/>
      <c r="G581" s="77"/>
      <c r="H581" s="77"/>
      <c r="I581" s="77"/>
      <c r="J581" s="77"/>
    </row>
    <row r="582" spans="3:10" s="71" customFormat="1" x14ac:dyDescent="0.35">
      <c r="C582" s="76"/>
      <c r="D582" s="77"/>
      <c r="E582" s="77"/>
      <c r="F582" s="77"/>
      <c r="G582" s="77"/>
      <c r="H582" s="77"/>
      <c r="I582" s="77"/>
      <c r="J582" s="77"/>
    </row>
    <row r="583" spans="3:10" s="71" customFormat="1" x14ac:dyDescent="0.35">
      <c r="C583" s="76"/>
      <c r="D583" s="77"/>
      <c r="E583" s="77"/>
      <c r="F583" s="77"/>
      <c r="G583" s="77"/>
      <c r="H583" s="77"/>
      <c r="I583" s="77"/>
      <c r="J583" s="77"/>
    </row>
    <row r="584" spans="3:10" s="71" customFormat="1" x14ac:dyDescent="0.35">
      <c r="C584" s="76"/>
      <c r="D584" s="77"/>
      <c r="E584" s="77"/>
      <c r="F584" s="77"/>
      <c r="G584" s="77"/>
      <c r="H584" s="77"/>
      <c r="I584" s="77"/>
      <c r="J584" s="77"/>
    </row>
    <row r="585" spans="3:10" s="71" customFormat="1" x14ac:dyDescent="0.35">
      <c r="C585" s="76"/>
      <c r="D585" s="77"/>
      <c r="E585" s="77"/>
      <c r="F585" s="77"/>
      <c r="G585" s="77"/>
      <c r="H585" s="77"/>
      <c r="I585" s="77"/>
      <c r="J585" s="77"/>
    </row>
    <row r="586" spans="3:10" s="71" customFormat="1" x14ac:dyDescent="0.35">
      <c r="C586" s="76"/>
      <c r="D586" s="77"/>
      <c r="E586" s="77"/>
      <c r="F586" s="77"/>
      <c r="G586" s="77"/>
      <c r="H586" s="77"/>
      <c r="I586" s="77"/>
      <c r="J586" s="77"/>
    </row>
    <row r="587" spans="3:10" s="71" customFormat="1" x14ac:dyDescent="0.35">
      <c r="C587" s="76"/>
      <c r="D587" s="77"/>
      <c r="E587" s="77"/>
      <c r="F587" s="77"/>
      <c r="G587" s="77"/>
      <c r="H587" s="77"/>
      <c r="I587" s="77"/>
      <c r="J587" s="77"/>
    </row>
    <row r="588" spans="3:10" s="71" customFormat="1" x14ac:dyDescent="0.35">
      <c r="C588" s="76"/>
      <c r="D588" s="77"/>
      <c r="E588" s="77"/>
      <c r="F588" s="77"/>
      <c r="G588" s="77"/>
      <c r="H588" s="77"/>
      <c r="I588" s="77"/>
      <c r="J588" s="77"/>
    </row>
    <row r="589" spans="3:10" s="71" customFormat="1" x14ac:dyDescent="0.35">
      <c r="C589" s="76"/>
      <c r="D589" s="77"/>
      <c r="E589" s="77"/>
      <c r="F589" s="77"/>
      <c r="G589" s="77"/>
      <c r="H589" s="77"/>
      <c r="I589" s="77"/>
      <c r="J589" s="77"/>
    </row>
    <row r="590" spans="3:10" s="71" customFormat="1" x14ac:dyDescent="0.35">
      <c r="C590" s="76"/>
      <c r="D590" s="77"/>
      <c r="E590" s="77"/>
      <c r="F590" s="77"/>
      <c r="G590" s="77"/>
      <c r="H590" s="77"/>
      <c r="I590" s="77"/>
      <c r="J590" s="77"/>
    </row>
    <row r="591" spans="3:10" s="71" customFormat="1" x14ac:dyDescent="0.35">
      <c r="C591" s="76"/>
      <c r="D591" s="77"/>
      <c r="E591" s="77"/>
      <c r="F591" s="77"/>
      <c r="G591" s="77"/>
      <c r="H591" s="77"/>
      <c r="I591" s="77"/>
      <c r="J591" s="77"/>
    </row>
    <row r="592" spans="3:10" s="71" customFormat="1" x14ac:dyDescent="0.35">
      <c r="C592" s="76"/>
      <c r="D592" s="77"/>
      <c r="E592" s="77"/>
      <c r="F592" s="77"/>
      <c r="G592" s="77"/>
      <c r="H592" s="77"/>
      <c r="I592" s="77"/>
      <c r="J592" s="77"/>
    </row>
    <row r="593" spans="3:10" s="71" customFormat="1" x14ac:dyDescent="0.35">
      <c r="C593" s="76"/>
      <c r="D593" s="77"/>
      <c r="E593" s="77"/>
      <c r="F593" s="77"/>
      <c r="G593" s="77"/>
      <c r="H593" s="77"/>
      <c r="I593" s="77"/>
      <c r="J593" s="77"/>
    </row>
    <row r="594" spans="3:10" s="71" customFormat="1" x14ac:dyDescent="0.35">
      <c r="C594" s="76"/>
      <c r="D594" s="77"/>
      <c r="E594" s="77"/>
      <c r="F594" s="77"/>
      <c r="G594" s="77"/>
      <c r="H594" s="77"/>
      <c r="I594" s="77"/>
      <c r="J594" s="77"/>
    </row>
    <row r="595" spans="3:10" s="71" customFormat="1" x14ac:dyDescent="0.35">
      <c r="C595" s="76"/>
      <c r="D595" s="77"/>
      <c r="E595" s="77"/>
      <c r="F595" s="77"/>
      <c r="G595" s="77"/>
      <c r="H595" s="77"/>
      <c r="I595" s="77"/>
      <c r="J595" s="77"/>
    </row>
    <row r="596" spans="3:10" s="71" customFormat="1" x14ac:dyDescent="0.35">
      <c r="C596" s="76"/>
      <c r="D596" s="77"/>
      <c r="E596" s="77"/>
      <c r="F596" s="77"/>
      <c r="G596" s="77"/>
      <c r="H596" s="77"/>
      <c r="I596" s="77"/>
      <c r="J596" s="77"/>
    </row>
    <row r="597" spans="3:10" s="71" customFormat="1" x14ac:dyDescent="0.35">
      <c r="C597" s="76"/>
      <c r="D597" s="77"/>
      <c r="E597" s="77"/>
      <c r="F597" s="77"/>
      <c r="G597" s="77"/>
      <c r="H597" s="77"/>
      <c r="I597" s="77"/>
      <c r="J597" s="77"/>
    </row>
    <row r="598" spans="3:10" s="71" customFormat="1" x14ac:dyDescent="0.35">
      <c r="C598" s="76"/>
      <c r="D598" s="77"/>
      <c r="E598" s="77"/>
      <c r="F598" s="77"/>
      <c r="G598" s="77"/>
      <c r="H598" s="77"/>
      <c r="I598" s="77"/>
      <c r="J598" s="77"/>
    </row>
    <row r="599" spans="3:10" s="71" customFormat="1" x14ac:dyDescent="0.35">
      <c r="C599" s="76"/>
      <c r="D599" s="77"/>
      <c r="E599" s="77"/>
      <c r="F599" s="77"/>
      <c r="G599" s="77"/>
      <c r="H599" s="77"/>
      <c r="I599" s="77"/>
      <c r="J599" s="77"/>
    </row>
    <row r="600" spans="3:10" s="71" customFormat="1" x14ac:dyDescent="0.35">
      <c r="C600" s="76"/>
      <c r="D600" s="77"/>
      <c r="E600" s="77"/>
      <c r="F600" s="77"/>
      <c r="G600" s="77"/>
      <c r="H600" s="77"/>
      <c r="I600" s="77"/>
      <c r="J600" s="77"/>
    </row>
    <row r="601" spans="3:10" s="71" customFormat="1" x14ac:dyDescent="0.35">
      <c r="C601" s="76"/>
      <c r="D601" s="77"/>
      <c r="E601" s="77"/>
      <c r="F601" s="77"/>
      <c r="G601" s="77"/>
      <c r="H601" s="77"/>
      <c r="I601" s="77"/>
      <c r="J601" s="77"/>
    </row>
    <row r="602" spans="3:10" s="71" customFormat="1" x14ac:dyDescent="0.35">
      <c r="C602" s="76"/>
      <c r="D602" s="77"/>
      <c r="E602" s="77"/>
      <c r="F602" s="77"/>
      <c r="G602" s="77"/>
      <c r="H602" s="77"/>
      <c r="I602" s="77"/>
      <c r="J602" s="77"/>
    </row>
    <row r="603" spans="3:10" s="71" customFormat="1" x14ac:dyDescent="0.35">
      <c r="C603" s="76"/>
      <c r="D603" s="77"/>
      <c r="E603" s="77"/>
      <c r="F603" s="77"/>
      <c r="G603" s="77"/>
      <c r="H603" s="77"/>
      <c r="I603" s="77"/>
      <c r="J603" s="77"/>
    </row>
    <row r="604" spans="3:10" s="71" customFormat="1" x14ac:dyDescent="0.35">
      <c r="C604" s="76"/>
      <c r="D604" s="77"/>
      <c r="E604" s="77"/>
      <c r="F604" s="77"/>
      <c r="G604" s="77"/>
      <c r="H604" s="77"/>
      <c r="I604" s="77"/>
      <c r="J604" s="77"/>
    </row>
    <row r="605" spans="3:10" s="71" customFormat="1" x14ac:dyDescent="0.35">
      <c r="C605" s="76"/>
      <c r="D605" s="77"/>
      <c r="E605" s="77"/>
      <c r="F605" s="77"/>
      <c r="G605" s="77"/>
      <c r="H605" s="77"/>
      <c r="I605" s="77"/>
      <c r="J605" s="77"/>
    </row>
    <row r="606" spans="3:10" s="71" customFormat="1" x14ac:dyDescent="0.35">
      <c r="C606" s="76"/>
      <c r="D606" s="77"/>
      <c r="E606" s="77"/>
      <c r="F606" s="77"/>
      <c r="G606" s="77"/>
      <c r="H606" s="77"/>
      <c r="I606" s="77"/>
      <c r="J606" s="77"/>
    </row>
    <row r="607" spans="3:10" s="71" customFormat="1" x14ac:dyDescent="0.35">
      <c r="C607" s="76"/>
      <c r="D607" s="77"/>
      <c r="E607" s="77"/>
      <c r="F607" s="77"/>
      <c r="G607" s="77"/>
      <c r="H607" s="77"/>
      <c r="I607" s="77"/>
      <c r="J607" s="77"/>
    </row>
    <row r="608" spans="3:10" s="71" customFormat="1" x14ac:dyDescent="0.35">
      <c r="C608" s="76"/>
      <c r="D608" s="77"/>
      <c r="E608" s="77"/>
      <c r="F608" s="77"/>
      <c r="G608" s="77"/>
      <c r="H608" s="77"/>
      <c r="I608" s="77"/>
      <c r="J608" s="77"/>
    </row>
    <row r="609" spans="3:10" s="71" customFormat="1" x14ac:dyDescent="0.35">
      <c r="C609" s="76"/>
      <c r="D609" s="77"/>
      <c r="E609" s="77"/>
      <c r="F609" s="77"/>
      <c r="G609" s="77"/>
      <c r="H609" s="77"/>
      <c r="I609" s="77"/>
      <c r="J609" s="77"/>
    </row>
    <row r="610" spans="3:10" s="71" customFormat="1" x14ac:dyDescent="0.35">
      <c r="C610" s="76"/>
      <c r="D610" s="77"/>
      <c r="E610" s="77"/>
      <c r="F610" s="77"/>
      <c r="G610" s="77"/>
      <c r="H610" s="77"/>
      <c r="I610" s="77"/>
      <c r="J610" s="77"/>
    </row>
    <row r="611" spans="3:10" s="71" customFormat="1" x14ac:dyDescent="0.35">
      <c r="C611" s="76"/>
      <c r="D611" s="77"/>
      <c r="E611" s="77"/>
      <c r="F611" s="77"/>
      <c r="G611" s="77"/>
      <c r="H611" s="77"/>
      <c r="I611" s="77"/>
      <c r="J611" s="77"/>
    </row>
    <row r="612" spans="3:10" s="71" customFormat="1" x14ac:dyDescent="0.35">
      <c r="C612" s="76"/>
      <c r="D612" s="77"/>
      <c r="E612" s="77"/>
      <c r="F612" s="77"/>
      <c r="G612" s="77"/>
      <c r="H612" s="77"/>
      <c r="I612" s="77"/>
      <c r="J612" s="77"/>
    </row>
    <row r="613" spans="3:10" s="71" customFormat="1" x14ac:dyDescent="0.35">
      <c r="C613" s="76"/>
      <c r="D613" s="77"/>
      <c r="E613" s="77"/>
      <c r="F613" s="77"/>
      <c r="G613" s="77"/>
      <c r="H613" s="77"/>
      <c r="I613" s="77"/>
      <c r="J613" s="77"/>
    </row>
    <row r="614" spans="3:10" s="71" customFormat="1" x14ac:dyDescent="0.35">
      <c r="C614" s="76"/>
      <c r="D614" s="77"/>
      <c r="E614" s="77"/>
      <c r="F614" s="77"/>
      <c r="G614" s="77"/>
      <c r="H614" s="77"/>
      <c r="I614" s="77"/>
      <c r="J614" s="77"/>
    </row>
    <row r="615" spans="3:10" s="71" customFormat="1" x14ac:dyDescent="0.35">
      <c r="C615" s="76"/>
      <c r="D615" s="77"/>
      <c r="E615" s="77"/>
      <c r="F615" s="77"/>
      <c r="G615" s="77"/>
      <c r="H615" s="77"/>
      <c r="I615" s="77"/>
      <c r="J615" s="77"/>
    </row>
    <row r="616" spans="3:10" s="71" customFormat="1" x14ac:dyDescent="0.35">
      <c r="C616" s="76"/>
      <c r="D616" s="77"/>
      <c r="E616" s="77"/>
      <c r="F616" s="77"/>
      <c r="G616" s="77"/>
      <c r="H616" s="77"/>
      <c r="I616" s="77"/>
      <c r="J616" s="77"/>
    </row>
    <row r="617" spans="3:10" s="71" customFormat="1" x14ac:dyDescent="0.35">
      <c r="C617" s="76"/>
      <c r="D617" s="77"/>
      <c r="E617" s="77"/>
      <c r="F617" s="77"/>
      <c r="G617" s="77"/>
      <c r="H617" s="77"/>
      <c r="I617" s="77"/>
      <c r="J617" s="77"/>
    </row>
    <row r="618" spans="3:10" s="71" customFormat="1" x14ac:dyDescent="0.35">
      <c r="C618" s="76"/>
      <c r="D618" s="77"/>
      <c r="E618" s="77"/>
      <c r="F618" s="77"/>
      <c r="G618" s="77"/>
      <c r="H618" s="77"/>
      <c r="I618" s="77"/>
      <c r="J618" s="77"/>
    </row>
    <row r="619" spans="3:10" s="71" customFormat="1" x14ac:dyDescent="0.35">
      <c r="C619" s="76"/>
      <c r="D619" s="77"/>
      <c r="E619" s="77"/>
      <c r="F619" s="77"/>
      <c r="G619" s="77"/>
      <c r="H619" s="77"/>
      <c r="I619" s="77"/>
      <c r="J619" s="77"/>
    </row>
    <row r="620" spans="3:10" s="71" customFormat="1" x14ac:dyDescent="0.35">
      <c r="C620" s="76"/>
      <c r="D620" s="77"/>
      <c r="E620" s="77"/>
      <c r="F620" s="77"/>
      <c r="G620" s="77"/>
      <c r="H620" s="77"/>
      <c r="I620" s="77"/>
      <c r="J620" s="77"/>
    </row>
    <row r="621" spans="3:10" s="71" customFormat="1" x14ac:dyDescent="0.35">
      <c r="C621" s="76"/>
      <c r="D621" s="77"/>
      <c r="E621" s="77"/>
      <c r="F621" s="77"/>
      <c r="G621" s="77"/>
      <c r="H621" s="77"/>
      <c r="I621" s="77"/>
      <c r="J621" s="77"/>
    </row>
    <row r="622" spans="3:10" s="71" customFormat="1" x14ac:dyDescent="0.35">
      <c r="C622" s="76"/>
      <c r="D622" s="77"/>
      <c r="E622" s="77"/>
      <c r="F622" s="77"/>
      <c r="G622" s="77"/>
      <c r="H622" s="77"/>
      <c r="I622" s="77"/>
      <c r="J622" s="77"/>
    </row>
    <row r="623" spans="3:10" s="71" customFormat="1" x14ac:dyDescent="0.35">
      <c r="C623" s="76"/>
      <c r="D623" s="77"/>
      <c r="E623" s="77"/>
      <c r="F623" s="77"/>
      <c r="G623" s="77"/>
      <c r="H623" s="77"/>
      <c r="I623" s="77"/>
      <c r="J623" s="77"/>
    </row>
    <row r="624" spans="3:10" s="71" customFormat="1" x14ac:dyDescent="0.35">
      <c r="C624" s="76"/>
      <c r="D624" s="77"/>
      <c r="E624" s="77"/>
      <c r="F624" s="77"/>
      <c r="G624" s="77"/>
      <c r="H624" s="77"/>
      <c r="I624" s="77"/>
      <c r="J624" s="77"/>
    </row>
    <row r="625" spans="3:10" s="71" customFormat="1" x14ac:dyDescent="0.35">
      <c r="C625" s="76"/>
      <c r="D625" s="77"/>
      <c r="E625" s="77"/>
      <c r="F625" s="77"/>
      <c r="G625" s="77"/>
      <c r="H625" s="77"/>
      <c r="I625" s="77"/>
      <c r="J625" s="77"/>
    </row>
    <row r="626" spans="3:10" s="71" customFormat="1" x14ac:dyDescent="0.35">
      <c r="C626" s="76"/>
      <c r="D626" s="77"/>
      <c r="E626" s="77"/>
      <c r="F626" s="77"/>
      <c r="G626" s="77"/>
      <c r="H626" s="77"/>
      <c r="I626" s="77"/>
      <c r="J626" s="77"/>
    </row>
    <row r="627" spans="3:10" s="71" customFormat="1" x14ac:dyDescent="0.35">
      <c r="C627" s="76"/>
      <c r="D627" s="77"/>
      <c r="E627" s="77"/>
      <c r="F627" s="77"/>
      <c r="G627" s="77"/>
      <c r="H627" s="77"/>
      <c r="I627" s="77"/>
      <c r="J627" s="77"/>
    </row>
    <row r="628" spans="3:10" s="71" customFormat="1" x14ac:dyDescent="0.35">
      <c r="C628" s="76"/>
      <c r="D628" s="77"/>
      <c r="E628" s="77"/>
      <c r="F628" s="77"/>
      <c r="G628" s="77"/>
      <c r="H628" s="77"/>
      <c r="I628" s="77"/>
      <c r="J628" s="77"/>
    </row>
    <row r="629" spans="3:10" s="71" customFormat="1" x14ac:dyDescent="0.35">
      <c r="C629" s="76"/>
      <c r="D629" s="77"/>
      <c r="E629" s="77"/>
      <c r="F629" s="77"/>
      <c r="G629" s="77"/>
      <c r="H629" s="77"/>
      <c r="I629" s="77"/>
      <c r="J629" s="77"/>
    </row>
    <row r="630" spans="3:10" s="71" customFormat="1" x14ac:dyDescent="0.35">
      <c r="C630" s="76"/>
      <c r="D630" s="77"/>
      <c r="E630" s="77"/>
      <c r="F630" s="77"/>
      <c r="G630" s="77"/>
      <c r="H630" s="77"/>
      <c r="I630" s="77"/>
      <c r="J630" s="77"/>
    </row>
    <row r="631" spans="3:10" s="71" customFormat="1" x14ac:dyDescent="0.35">
      <c r="C631" s="76"/>
      <c r="D631" s="77"/>
      <c r="E631" s="77"/>
      <c r="F631" s="77"/>
      <c r="G631" s="77"/>
      <c r="H631" s="77"/>
      <c r="I631" s="77"/>
      <c r="J631" s="77"/>
    </row>
    <row r="632" spans="3:10" s="71" customFormat="1" x14ac:dyDescent="0.35">
      <c r="C632" s="76"/>
      <c r="D632" s="77"/>
      <c r="E632" s="77"/>
      <c r="F632" s="77"/>
      <c r="G632" s="77"/>
      <c r="H632" s="77"/>
      <c r="I632" s="77"/>
      <c r="J632" s="77"/>
    </row>
    <row r="633" spans="3:10" s="71" customFormat="1" x14ac:dyDescent="0.35">
      <c r="C633" s="76"/>
      <c r="D633" s="77"/>
      <c r="E633" s="77"/>
      <c r="F633" s="77"/>
      <c r="G633" s="77"/>
      <c r="H633" s="77"/>
      <c r="I633" s="77"/>
      <c r="J633" s="77"/>
    </row>
    <row r="634" spans="3:10" s="71" customFormat="1" x14ac:dyDescent="0.35">
      <c r="C634" s="76"/>
      <c r="D634" s="77"/>
      <c r="E634" s="77"/>
      <c r="F634" s="77"/>
      <c r="G634" s="77"/>
      <c r="H634" s="77"/>
      <c r="I634" s="77"/>
      <c r="J634" s="77"/>
    </row>
    <row r="635" spans="3:10" s="71" customFormat="1" x14ac:dyDescent="0.35">
      <c r="C635" s="76"/>
      <c r="D635" s="77"/>
      <c r="E635" s="77"/>
      <c r="F635" s="77"/>
      <c r="G635" s="77"/>
      <c r="H635" s="77"/>
      <c r="I635" s="77"/>
      <c r="J635" s="77"/>
    </row>
    <row r="636" spans="3:10" s="71" customFormat="1" x14ac:dyDescent="0.35">
      <c r="C636" s="76"/>
      <c r="D636" s="77"/>
      <c r="E636" s="77"/>
      <c r="F636" s="77"/>
      <c r="G636" s="77"/>
      <c r="H636" s="77"/>
      <c r="I636" s="77"/>
      <c r="J636" s="77"/>
    </row>
    <row r="637" spans="3:10" s="71" customFormat="1" x14ac:dyDescent="0.35">
      <c r="C637" s="76"/>
      <c r="D637" s="77"/>
      <c r="E637" s="77"/>
      <c r="F637" s="77"/>
      <c r="G637" s="77"/>
      <c r="H637" s="77"/>
      <c r="I637" s="77"/>
      <c r="J637" s="77"/>
    </row>
    <row r="638" spans="3:10" s="71" customFormat="1" x14ac:dyDescent="0.35">
      <c r="C638" s="76"/>
      <c r="D638" s="77"/>
      <c r="E638" s="77"/>
      <c r="F638" s="77"/>
      <c r="G638" s="77"/>
      <c r="H638" s="77"/>
      <c r="I638" s="77"/>
      <c r="J638" s="77"/>
    </row>
    <row r="639" spans="3:10" s="71" customFormat="1" x14ac:dyDescent="0.35">
      <c r="C639" s="76"/>
      <c r="D639" s="77"/>
      <c r="E639" s="77"/>
      <c r="F639" s="77"/>
      <c r="G639" s="77"/>
      <c r="H639" s="77"/>
      <c r="I639" s="77"/>
      <c r="J639" s="77"/>
    </row>
    <row r="640" spans="3:10" s="71" customFormat="1" x14ac:dyDescent="0.35">
      <c r="C640" s="76"/>
      <c r="D640" s="77"/>
      <c r="E640" s="77"/>
      <c r="F640" s="77"/>
      <c r="G640" s="77"/>
      <c r="H640" s="77"/>
      <c r="I640" s="77"/>
      <c r="J640" s="77"/>
    </row>
    <row r="641" spans="3:10" s="71" customFormat="1" x14ac:dyDescent="0.35">
      <c r="C641" s="76"/>
      <c r="D641" s="77"/>
      <c r="E641" s="77"/>
      <c r="F641" s="77"/>
      <c r="G641" s="77"/>
      <c r="H641" s="77"/>
      <c r="I641" s="77"/>
      <c r="J641" s="77"/>
    </row>
    <row r="642" spans="3:10" s="71" customFormat="1" x14ac:dyDescent="0.35">
      <c r="C642" s="76"/>
      <c r="D642" s="77"/>
      <c r="E642" s="77"/>
      <c r="F642" s="77"/>
      <c r="G642" s="77"/>
      <c r="H642" s="77"/>
      <c r="I642" s="77"/>
      <c r="J642" s="77"/>
    </row>
    <row r="643" spans="3:10" s="71" customFormat="1" x14ac:dyDescent="0.35">
      <c r="C643" s="76"/>
      <c r="D643" s="77"/>
      <c r="E643" s="77"/>
      <c r="F643" s="77"/>
      <c r="G643" s="77"/>
      <c r="H643" s="77"/>
      <c r="I643" s="77"/>
      <c r="J643" s="77"/>
    </row>
    <row r="644" spans="3:10" s="71" customFormat="1" x14ac:dyDescent="0.35">
      <c r="C644" s="76"/>
      <c r="D644" s="77"/>
      <c r="E644" s="77"/>
      <c r="F644" s="77"/>
      <c r="G644" s="77"/>
      <c r="H644" s="77"/>
      <c r="I644" s="77"/>
      <c r="J644" s="77"/>
    </row>
    <row r="645" spans="3:10" s="71" customFormat="1" x14ac:dyDescent="0.35">
      <c r="C645" s="76"/>
      <c r="D645" s="77"/>
      <c r="E645" s="77"/>
      <c r="F645" s="77"/>
      <c r="G645" s="77"/>
      <c r="H645" s="77"/>
      <c r="I645" s="77"/>
      <c r="J645" s="77"/>
    </row>
    <row r="646" spans="3:10" s="71" customFormat="1" x14ac:dyDescent="0.35">
      <c r="C646" s="76"/>
      <c r="D646" s="77"/>
      <c r="E646" s="77"/>
      <c r="F646" s="77"/>
      <c r="G646" s="77"/>
      <c r="H646" s="77"/>
      <c r="I646" s="77"/>
      <c r="J646" s="77"/>
    </row>
    <row r="647" spans="3:10" s="71" customFormat="1" x14ac:dyDescent="0.35">
      <c r="C647" s="76"/>
      <c r="D647" s="77"/>
      <c r="E647" s="77"/>
      <c r="F647" s="77"/>
      <c r="G647" s="77"/>
      <c r="H647" s="77"/>
      <c r="I647" s="77"/>
      <c r="J647" s="77"/>
    </row>
    <row r="648" spans="3:10" s="71" customFormat="1" x14ac:dyDescent="0.35">
      <c r="C648" s="76"/>
      <c r="D648" s="77"/>
      <c r="E648" s="77"/>
      <c r="F648" s="77"/>
      <c r="G648" s="77"/>
      <c r="H648" s="77"/>
      <c r="I648" s="77"/>
      <c r="J648" s="77"/>
    </row>
    <row r="649" spans="3:10" s="71" customFormat="1" x14ac:dyDescent="0.35">
      <c r="C649" s="76"/>
      <c r="D649" s="77"/>
      <c r="E649" s="77"/>
      <c r="F649" s="77"/>
      <c r="G649" s="77"/>
      <c r="H649" s="77"/>
      <c r="I649" s="77"/>
      <c r="J649" s="77"/>
    </row>
    <row r="650" spans="3:10" s="71" customFormat="1" x14ac:dyDescent="0.35">
      <c r="C650" s="76"/>
      <c r="D650" s="77"/>
      <c r="E650" s="77"/>
      <c r="F650" s="77"/>
      <c r="G650" s="77"/>
      <c r="H650" s="77"/>
      <c r="I650" s="77"/>
      <c r="J650" s="77"/>
    </row>
    <row r="651" spans="3:10" s="71" customFormat="1" x14ac:dyDescent="0.35">
      <c r="C651" s="76"/>
      <c r="D651" s="77"/>
      <c r="E651" s="77"/>
      <c r="F651" s="77"/>
      <c r="G651" s="77"/>
      <c r="H651" s="77"/>
      <c r="I651" s="77"/>
      <c r="J651" s="77"/>
    </row>
    <row r="652" spans="3:10" s="71" customFormat="1" x14ac:dyDescent="0.35">
      <c r="C652" s="76"/>
      <c r="D652" s="77"/>
      <c r="E652" s="77"/>
      <c r="F652" s="77"/>
      <c r="G652" s="77"/>
      <c r="H652" s="77"/>
      <c r="I652" s="77"/>
      <c r="J652" s="77"/>
    </row>
    <row r="653" spans="3:10" s="71" customFormat="1" x14ac:dyDescent="0.35">
      <c r="C653" s="76"/>
      <c r="D653" s="77"/>
      <c r="E653" s="77"/>
      <c r="F653" s="77"/>
      <c r="G653" s="77"/>
      <c r="H653" s="77"/>
      <c r="I653" s="77"/>
      <c r="J653" s="77"/>
    </row>
    <row r="654" spans="3:10" s="71" customFormat="1" x14ac:dyDescent="0.35">
      <c r="C654" s="76"/>
      <c r="D654" s="77"/>
      <c r="E654" s="77"/>
      <c r="F654" s="77"/>
      <c r="G654" s="77"/>
      <c r="H654" s="77"/>
      <c r="I654" s="77"/>
      <c r="J654" s="77"/>
    </row>
    <row r="655" spans="3:10" s="71" customFormat="1" x14ac:dyDescent="0.35">
      <c r="C655" s="76"/>
      <c r="D655" s="77"/>
      <c r="E655" s="77"/>
      <c r="F655" s="77"/>
      <c r="G655" s="77"/>
      <c r="H655" s="77"/>
      <c r="I655" s="77"/>
      <c r="J655" s="77"/>
    </row>
    <row r="656" spans="3:10" s="71" customFormat="1" x14ac:dyDescent="0.35">
      <c r="C656" s="76"/>
      <c r="D656" s="77"/>
      <c r="E656" s="77"/>
      <c r="F656" s="77"/>
      <c r="G656" s="77"/>
      <c r="H656" s="77"/>
      <c r="I656" s="77"/>
      <c r="J656" s="77"/>
    </row>
    <row r="657" spans="3:10" s="71" customFormat="1" x14ac:dyDescent="0.35">
      <c r="C657" s="76"/>
      <c r="D657" s="77"/>
      <c r="E657" s="77"/>
      <c r="F657" s="77"/>
      <c r="G657" s="77"/>
      <c r="H657" s="77"/>
      <c r="I657" s="77"/>
      <c r="J657" s="77"/>
    </row>
    <row r="658" spans="3:10" s="71" customFormat="1" x14ac:dyDescent="0.35">
      <c r="C658" s="76"/>
      <c r="D658" s="77"/>
      <c r="E658" s="77"/>
      <c r="F658" s="77"/>
      <c r="G658" s="77"/>
      <c r="H658" s="77"/>
      <c r="I658" s="77"/>
      <c r="J658" s="77"/>
    </row>
    <row r="659" spans="3:10" s="71" customFormat="1" x14ac:dyDescent="0.35">
      <c r="C659" s="76"/>
      <c r="D659" s="77"/>
      <c r="E659" s="77"/>
      <c r="F659" s="77"/>
      <c r="G659" s="77"/>
      <c r="H659" s="77"/>
      <c r="I659" s="77"/>
      <c r="J659" s="77"/>
    </row>
    <row r="660" spans="3:10" s="71" customFormat="1" x14ac:dyDescent="0.35">
      <c r="C660" s="76"/>
      <c r="D660" s="77"/>
      <c r="E660" s="77"/>
      <c r="F660" s="77"/>
      <c r="G660" s="77"/>
      <c r="H660" s="77"/>
      <c r="I660" s="77"/>
      <c r="J660" s="77"/>
    </row>
    <row r="661" spans="3:10" s="71" customFormat="1" x14ac:dyDescent="0.35">
      <c r="C661" s="76"/>
      <c r="D661" s="77"/>
      <c r="E661" s="77"/>
      <c r="F661" s="77"/>
      <c r="G661" s="77"/>
      <c r="H661" s="77"/>
      <c r="I661" s="77"/>
      <c r="J661" s="77"/>
    </row>
    <row r="662" spans="3:10" s="71" customFormat="1" x14ac:dyDescent="0.35">
      <c r="C662" s="76"/>
      <c r="D662" s="77"/>
      <c r="E662" s="77"/>
      <c r="F662" s="77"/>
      <c r="G662" s="77"/>
      <c r="H662" s="77"/>
      <c r="I662" s="77"/>
      <c r="J662" s="77"/>
    </row>
    <row r="663" spans="3:10" s="71" customFormat="1" x14ac:dyDescent="0.35">
      <c r="C663" s="76"/>
      <c r="D663" s="77"/>
      <c r="E663" s="77"/>
      <c r="F663" s="77"/>
      <c r="G663" s="77"/>
      <c r="H663" s="77"/>
      <c r="I663" s="77"/>
      <c r="J663" s="77"/>
    </row>
    <row r="664" spans="3:10" s="71" customFormat="1" x14ac:dyDescent="0.35">
      <c r="C664" s="76"/>
      <c r="D664" s="77"/>
      <c r="E664" s="77"/>
      <c r="F664" s="77"/>
      <c r="G664" s="77"/>
      <c r="H664" s="77"/>
      <c r="I664" s="77"/>
      <c r="J664" s="77"/>
    </row>
    <row r="665" spans="3:10" s="71" customFormat="1" x14ac:dyDescent="0.35">
      <c r="C665" s="76"/>
      <c r="D665" s="77"/>
      <c r="E665" s="77"/>
      <c r="F665" s="77"/>
      <c r="G665" s="77"/>
      <c r="H665" s="77"/>
      <c r="I665" s="77"/>
      <c r="J665" s="77"/>
    </row>
    <row r="666" spans="3:10" s="71" customFormat="1" x14ac:dyDescent="0.35">
      <c r="C666" s="76"/>
      <c r="D666" s="77"/>
      <c r="E666" s="77"/>
      <c r="F666" s="77"/>
      <c r="G666" s="77"/>
      <c r="H666" s="77"/>
      <c r="I666" s="77"/>
      <c r="J666" s="77"/>
    </row>
    <row r="667" spans="3:10" s="71" customFormat="1" x14ac:dyDescent="0.35">
      <c r="C667" s="76"/>
      <c r="D667" s="77"/>
      <c r="E667" s="77"/>
      <c r="F667" s="77"/>
      <c r="G667" s="77"/>
      <c r="H667" s="77"/>
      <c r="I667" s="77"/>
      <c r="J667" s="77"/>
    </row>
    <row r="668" spans="3:10" s="71" customFormat="1" x14ac:dyDescent="0.35">
      <c r="C668" s="76"/>
      <c r="D668" s="77"/>
      <c r="E668" s="77"/>
      <c r="F668" s="77"/>
      <c r="G668" s="77"/>
      <c r="H668" s="77"/>
      <c r="I668" s="77"/>
      <c r="J668" s="77"/>
    </row>
    <row r="669" spans="3:10" s="71" customFormat="1" x14ac:dyDescent="0.35">
      <c r="C669" s="76"/>
      <c r="D669" s="77"/>
      <c r="E669" s="77"/>
      <c r="F669" s="77"/>
      <c r="G669" s="77"/>
      <c r="H669" s="77"/>
      <c r="I669" s="77"/>
      <c r="J669" s="77"/>
    </row>
    <row r="670" spans="3:10" s="71" customFormat="1" x14ac:dyDescent="0.35">
      <c r="C670" s="76"/>
      <c r="D670" s="77"/>
      <c r="E670" s="77"/>
      <c r="F670" s="77"/>
      <c r="G670" s="77"/>
      <c r="H670" s="77"/>
      <c r="I670" s="77"/>
      <c r="J670" s="77"/>
    </row>
    <row r="671" spans="3:10" s="71" customFormat="1" x14ac:dyDescent="0.35">
      <c r="C671" s="76"/>
      <c r="D671" s="77"/>
      <c r="E671" s="77"/>
      <c r="F671" s="77"/>
      <c r="G671" s="77"/>
      <c r="H671" s="77"/>
      <c r="I671" s="77"/>
      <c r="J671" s="77"/>
    </row>
    <row r="672" spans="3:10" s="71" customFormat="1" x14ac:dyDescent="0.35">
      <c r="C672" s="76"/>
      <c r="D672" s="77"/>
      <c r="E672" s="77"/>
      <c r="F672" s="77"/>
      <c r="G672" s="77"/>
      <c r="H672" s="77"/>
      <c r="I672" s="77"/>
      <c r="J672" s="77"/>
    </row>
    <row r="673" spans="3:10" s="71" customFormat="1" x14ac:dyDescent="0.35">
      <c r="C673" s="76"/>
      <c r="D673" s="77"/>
      <c r="E673" s="77"/>
      <c r="F673" s="77"/>
      <c r="G673" s="77"/>
      <c r="H673" s="77"/>
      <c r="I673" s="77"/>
      <c r="J673" s="77"/>
    </row>
    <row r="674" spans="3:10" s="71" customFormat="1" x14ac:dyDescent="0.35">
      <c r="C674" s="76"/>
      <c r="D674" s="77"/>
      <c r="E674" s="77"/>
      <c r="F674" s="77"/>
      <c r="G674" s="77"/>
      <c r="H674" s="77"/>
      <c r="I674" s="77"/>
      <c r="J674" s="77"/>
    </row>
    <row r="675" spans="3:10" s="71" customFormat="1" x14ac:dyDescent="0.35">
      <c r="C675" s="76"/>
      <c r="D675" s="77"/>
      <c r="E675" s="77"/>
      <c r="F675" s="77"/>
      <c r="G675" s="77"/>
      <c r="H675" s="77"/>
      <c r="I675" s="77"/>
      <c r="J675" s="77"/>
    </row>
    <row r="676" spans="3:10" s="71" customFormat="1" x14ac:dyDescent="0.35">
      <c r="C676" s="76"/>
      <c r="D676" s="77"/>
      <c r="E676" s="77"/>
      <c r="F676" s="77"/>
      <c r="G676" s="77"/>
      <c r="H676" s="77"/>
      <c r="I676" s="77"/>
      <c r="J676" s="77"/>
    </row>
    <row r="677" spans="3:10" s="71" customFormat="1" x14ac:dyDescent="0.35">
      <c r="C677" s="76"/>
      <c r="D677" s="77"/>
      <c r="E677" s="77"/>
      <c r="F677" s="77"/>
      <c r="G677" s="77"/>
      <c r="H677" s="77"/>
      <c r="I677" s="77"/>
      <c r="J677" s="77"/>
    </row>
    <row r="678" spans="3:10" s="71" customFormat="1" x14ac:dyDescent="0.35">
      <c r="C678" s="76"/>
      <c r="D678" s="77"/>
      <c r="E678" s="77"/>
      <c r="F678" s="77"/>
      <c r="G678" s="77"/>
      <c r="H678" s="77"/>
      <c r="I678" s="77"/>
      <c r="J678" s="77"/>
    </row>
    <row r="679" spans="3:10" s="71" customFormat="1" x14ac:dyDescent="0.35">
      <c r="C679" s="76"/>
      <c r="D679" s="77"/>
      <c r="E679" s="77"/>
      <c r="F679" s="77"/>
      <c r="G679" s="77"/>
      <c r="H679" s="77"/>
      <c r="I679" s="77"/>
      <c r="J679" s="77"/>
    </row>
    <row r="680" spans="3:10" s="71" customFormat="1" x14ac:dyDescent="0.35">
      <c r="C680" s="76"/>
      <c r="D680" s="77"/>
      <c r="E680" s="77"/>
      <c r="F680" s="77"/>
      <c r="G680" s="77"/>
      <c r="H680" s="77"/>
      <c r="I680" s="77"/>
      <c r="J680" s="77"/>
    </row>
    <row r="681" spans="3:10" s="71" customFormat="1" x14ac:dyDescent="0.35">
      <c r="C681" s="76"/>
      <c r="D681" s="77"/>
      <c r="E681" s="77"/>
      <c r="F681" s="77"/>
      <c r="G681" s="77"/>
      <c r="H681" s="77"/>
      <c r="I681" s="77"/>
      <c r="J681" s="77"/>
    </row>
    <row r="682" spans="3:10" s="71" customFormat="1" x14ac:dyDescent="0.35">
      <c r="C682" s="76"/>
      <c r="D682" s="77"/>
      <c r="E682" s="77"/>
      <c r="F682" s="77"/>
      <c r="G682" s="77"/>
      <c r="H682" s="77"/>
      <c r="I682" s="77"/>
      <c r="J682" s="77"/>
    </row>
    <row r="683" spans="3:10" s="71" customFormat="1" x14ac:dyDescent="0.35">
      <c r="C683" s="76"/>
      <c r="D683" s="77"/>
      <c r="E683" s="77"/>
      <c r="F683" s="77"/>
      <c r="G683" s="77"/>
      <c r="H683" s="77"/>
      <c r="I683" s="77"/>
      <c r="J683" s="77"/>
    </row>
    <row r="684" spans="3:10" s="71" customFormat="1" x14ac:dyDescent="0.35">
      <c r="C684" s="76"/>
      <c r="D684" s="77"/>
      <c r="E684" s="77"/>
      <c r="F684" s="77"/>
      <c r="G684" s="77"/>
      <c r="H684" s="77"/>
      <c r="I684" s="77"/>
      <c r="J684" s="77"/>
    </row>
    <row r="685" spans="3:10" s="71" customFormat="1" x14ac:dyDescent="0.35">
      <c r="C685" s="76"/>
      <c r="D685" s="77"/>
      <c r="E685" s="77"/>
      <c r="F685" s="77"/>
      <c r="G685" s="77"/>
      <c r="H685" s="77"/>
      <c r="I685" s="77"/>
      <c r="J685" s="77"/>
    </row>
    <row r="686" spans="3:10" s="71" customFormat="1" x14ac:dyDescent="0.35">
      <c r="C686" s="76"/>
      <c r="D686" s="77"/>
      <c r="E686" s="77"/>
      <c r="F686" s="77"/>
      <c r="G686" s="77"/>
      <c r="H686" s="77"/>
      <c r="I686" s="77"/>
      <c r="J686" s="77"/>
    </row>
    <row r="687" spans="3:10" s="71" customFormat="1" x14ac:dyDescent="0.35">
      <c r="C687" s="76"/>
      <c r="D687" s="77"/>
      <c r="E687" s="77"/>
      <c r="F687" s="77"/>
      <c r="G687" s="77"/>
      <c r="H687" s="77"/>
      <c r="I687" s="77"/>
      <c r="J687" s="77"/>
    </row>
    <row r="688" spans="3:10" s="71" customFormat="1" x14ac:dyDescent="0.35">
      <c r="C688" s="76"/>
      <c r="D688" s="77"/>
      <c r="E688" s="77"/>
      <c r="F688" s="77"/>
      <c r="G688" s="77"/>
      <c r="H688" s="77"/>
      <c r="I688" s="77"/>
      <c r="J688" s="77"/>
    </row>
    <row r="689" spans="3:10" s="71" customFormat="1" x14ac:dyDescent="0.35">
      <c r="C689" s="76"/>
      <c r="D689" s="77"/>
      <c r="E689" s="77"/>
      <c r="F689" s="77"/>
      <c r="G689" s="77"/>
      <c r="H689" s="77"/>
      <c r="I689" s="77"/>
      <c r="J689" s="77"/>
    </row>
    <row r="690" spans="3:10" s="71" customFormat="1" x14ac:dyDescent="0.35">
      <c r="C690" s="76"/>
      <c r="D690" s="77"/>
      <c r="E690" s="77"/>
      <c r="F690" s="77"/>
      <c r="G690" s="77"/>
      <c r="H690" s="77"/>
      <c r="I690" s="77"/>
      <c r="J690" s="77"/>
    </row>
    <row r="691" spans="3:10" s="71" customFormat="1" x14ac:dyDescent="0.35">
      <c r="C691" s="76"/>
      <c r="D691" s="77"/>
      <c r="E691" s="77"/>
      <c r="F691" s="77"/>
      <c r="G691" s="77"/>
      <c r="H691" s="77"/>
      <c r="I691" s="77"/>
      <c r="J691" s="77"/>
    </row>
    <row r="692" spans="3:10" s="71" customFormat="1" x14ac:dyDescent="0.35">
      <c r="C692" s="76"/>
      <c r="D692" s="77"/>
      <c r="E692" s="77"/>
      <c r="F692" s="77"/>
      <c r="G692" s="77"/>
      <c r="H692" s="77"/>
      <c r="I692" s="77"/>
      <c r="J692" s="77"/>
    </row>
    <row r="693" spans="3:10" s="71" customFormat="1" x14ac:dyDescent="0.35">
      <c r="C693" s="76"/>
      <c r="D693" s="77"/>
      <c r="E693" s="77"/>
      <c r="F693" s="77"/>
      <c r="G693" s="77"/>
      <c r="H693" s="77"/>
      <c r="I693" s="77"/>
      <c r="J693" s="77"/>
    </row>
    <row r="694" spans="3:10" s="71" customFormat="1" x14ac:dyDescent="0.35">
      <c r="C694" s="76"/>
      <c r="D694" s="77"/>
      <c r="E694" s="77"/>
      <c r="F694" s="77"/>
      <c r="G694" s="77"/>
      <c r="H694" s="77"/>
      <c r="I694" s="77"/>
      <c r="J694" s="77"/>
    </row>
    <row r="695" spans="3:10" s="71" customFormat="1" x14ac:dyDescent="0.35">
      <c r="C695" s="76"/>
      <c r="D695" s="77"/>
      <c r="E695" s="77"/>
      <c r="F695" s="77"/>
      <c r="G695" s="77"/>
      <c r="H695" s="77"/>
      <c r="I695" s="77"/>
      <c r="J695" s="77"/>
    </row>
    <row r="696" spans="3:10" s="71" customFormat="1" x14ac:dyDescent="0.35">
      <c r="C696" s="76"/>
      <c r="D696" s="77"/>
      <c r="E696" s="77"/>
      <c r="F696" s="77"/>
      <c r="G696" s="77"/>
      <c r="H696" s="77"/>
      <c r="I696" s="77"/>
      <c r="J696" s="77"/>
    </row>
    <row r="697" spans="3:10" s="71" customFormat="1" x14ac:dyDescent="0.35">
      <c r="C697" s="76"/>
      <c r="D697" s="77"/>
      <c r="E697" s="77"/>
      <c r="F697" s="77"/>
      <c r="G697" s="77"/>
      <c r="H697" s="77"/>
      <c r="I697" s="77"/>
      <c r="J697" s="77"/>
    </row>
    <row r="698" spans="3:10" s="71" customFormat="1" x14ac:dyDescent="0.35">
      <c r="C698" s="76"/>
      <c r="D698" s="77"/>
      <c r="E698" s="77"/>
      <c r="F698" s="77"/>
      <c r="G698" s="77"/>
      <c r="H698" s="77"/>
      <c r="I698" s="77"/>
      <c r="J698" s="77"/>
    </row>
    <row r="699" spans="3:10" s="71" customFormat="1" x14ac:dyDescent="0.35">
      <c r="C699" s="76"/>
      <c r="D699" s="77"/>
      <c r="E699" s="77"/>
      <c r="F699" s="77"/>
      <c r="G699" s="77"/>
      <c r="H699" s="77"/>
      <c r="I699" s="77"/>
      <c r="J699" s="77"/>
    </row>
    <row r="700" spans="3:10" s="71" customFormat="1" x14ac:dyDescent="0.35">
      <c r="C700" s="76"/>
      <c r="D700" s="77"/>
      <c r="E700" s="77"/>
      <c r="F700" s="77"/>
      <c r="G700" s="77"/>
      <c r="H700" s="77"/>
      <c r="I700" s="77"/>
      <c r="J700" s="77"/>
    </row>
    <row r="701" spans="3:10" s="71" customFormat="1" x14ac:dyDescent="0.35">
      <c r="C701" s="76"/>
      <c r="D701" s="77"/>
      <c r="E701" s="77"/>
      <c r="F701" s="77"/>
      <c r="G701" s="77"/>
      <c r="H701" s="77"/>
      <c r="I701" s="77"/>
      <c r="J701" s="77"/>
    </row>
    <row r="702" spans="3:10" s="71" customFormat="1" x14ac:dyDescent="0.35">
      <c r="C702" s="76"/>
      <c r="D702" s="77"/>
      <c r="E702" s="77"/>
      <c r="F702" s="77"/>
      <c r="G702" s="77"/>
      <c r="H702" s="77"/>
      <c r="I702" s="77"/>
      <c r="J702" s="77"/>
    </row>
    <row r="703" spans="3:10" s="71" customFormat="1" x14ac:dyDescent="0.35">
      <c r="C703" s="76"/>
      <c r="D703" s="77"/>
      <c r="E703" s="77"/>
      <c r="F703" s="77"/>
      <c r="G703" s="77"/>
      <c r="H703" s="77"/>
      <c r="I703" s="77"/>
      <c r="J703" s="77"/>
    </row>
    <row r="704" spans="3:10" s="71" customFormat="1" x14ac:dyDescent="0.35">
      <c r="C704" s="76"/>
      <c r="D704" s="77"/>
      <c r="E704" s="77"/>
      <c r="F704" s="77"/>
      <c r="G704" s="77"/>
      <c r="H704" s="77"/>
      <c r="I704" s="77"/>
      <c r="J704" s="77"/>
    </row>
    <row r="705" spans="3:10" s="71" customFormat="1" x14ac:dyDescent="0.35">
      <c r="C705" s="76"/>
      <c r="D705" s="77"/>
      <c r="E705" s="77"/>
      <c r="F705" s="77"/>
      <c r="G705" s="77"/>
      <c r="H705" s="77"/>
      <c r="I705" s="77"/>
      <c r="J705" s="77"/>
    </row>
    <row r="706" spans="3:10" s="71" customFormat="1" x14ac:dyDescent="0.35">
      <c r="C706" s="76"/>
      <c r="D706" s="77"/>
      <c r="E706" s="77"/>
      <c r="F706" s="77"/>
      <c r="G706" s="77"/>
      <c r="H706" s="77"/>
      <c r="I706" s="77"/>
      <c r="J706" s="77"/>
    </row>
    <row r="707" spans="3:10" s="71" customFormat="1" x14ac:dyDescent="0.35">
      <c r="C707" s="76"/>
      <c r="D707" s="77"/>
      <c r="E707" s="77"/>
      <c r="F707" s="77"/>
      <c r="G707" s="77"/>
      <c r="H707" s="77"/>
      <c r="I707" s="77"/>
      <c r="J707" s="77"/>
    </row>
    <row r="708" spans="3:10" s="71" customFormat="1" x14ac:dyDescent="0.35">
      <c r="C708" s="76"/>
      <c r="D708" s="77"/>
      <c r="E708" s="77"/>
      <c r="F708" s="77"/>
      <c r="G708" s="77"/>
      <c r="H708" s="77"/>
      <c r="I708" s="77"/>
      <c r="J708" s="77"/>
    </row>
    <row r="709" spans="3:10" s="71" customFormat="1" x14ac:dyDescent="0.35">
      <c r="C709" s="76"/>
      <c r="D709" s="77"/>
      <c r="E709" s="77"/>
      <c r="F709" s="77"/>
      <c r="G709" s="77"/>
      <c r="H709" s="77"/>
      <c r="I709" s="77"/>
      <c r="J709" s="77"/>
    </row>
    <row r="710" spans="3:10" s="71" customFormat="1" x14ac:dyDescent="0.35">
      <c r="C710" s="76"/>
      <c r="D710" s="77"/>
      <c r="E710" s="77"/>
      <c r="F710" s="77"/>
      <c r="G710" s="77"/>
      <c r="H710" s="77"/>
      <c r="I710" s="77"/>
      <c r="J710" s="77"/>
    </row>
    <row r="711" spans="3:10" s="71" customFormat="1" x14ac:dyDescent="0.35">
      <c r="C711" s="76"/>
      <c r="D711" s="77"/>
      <c r="E711" s="77"/>
      <c r="F711" s="77"/>
      <c r="G711" s="77"/>
      <c r="H711" s="77"/>
      <c r="I711" s="77"/>
      <c r="J711" s="77"/>
    </row>
    <row r="712" spans="3:10" s="71" customFormat="1" x14ac:dyDescent="0.35">
      <c r="C712" s="76"/>
      <c r="D712" s="77"/>
      <c r="E712" s="77"/>
      <c r="F712" s="77"/>
      <c r="G712" s="77"/>
      <c r="H712" s="77"/>
      <c r="I712" s="77"/>
      <c r="J712" s="77"/>
    </row>
    <row r="713" spans="3:10" s="71" customFormat="1" x14ac:dyDescent="0.35">
      <c r="C713" s="76"/>
      <c r="D713" s="77"/>
      <c r="E713" s="77"/>
      <c r="F713" s="77"/>
      <c r="G713" s="77"/>
      <c r="H713" s="77"/>
      <c r="I713" s="77"/>
      <c r="J713" s="77"/>
    </row>
    <row r="714" spans="3:10" s="71" customFormat="1" x14ac:dyDescent="0.35">
      <c r="C714" s="76"/>
      <c r="D714" s="77"/>
      <c r="E714" s="77"/>
      <c r="F714" s="77"/>
      <c r="G714" s="77"/>
      <c r="H714" s="77"/>
      <c r="I714" s="77"/>
      <c r="J714" s="77"/>
    </row>
    <row r="715" spans="3:10" s="71" customFormat="1" x14ac:dyDescent="0.35">
      <c r="C715" s="76"/>
      <c r="D715" s="77"/>
      <c r="E715" s="77"/>
      <c r="F715" s="77"/>
      <c r="G715" s="77"/>
      <c r="H715" s="77"/>
      <c r="I715" s="77"/>
      <c r="J715" s="77"/>
    </row>
    <row r="716" spans="3:10" s="71" customFormat="1" x14ac:dyDescent="0.35">
      <c r="C716" s="76"/>
      <c r="D716" s="77"/>
      <c r="E716" s="77"/>
      <c r="F716" s="77"/>
      <c r="G716" s="77"/>
      <c r="H716" s="77"/>
      <c r="I716" s="77"/>
      <c r="J716" s="77"/>
    </row>
    <row r="717" spans="3:10" s="71" customFormat="1" x14ac:dyDescent="0.35">
      <c r="C717" s="76"/>
      <c r="D717" s="77"/>
      <c r="E717" s="77"/>
      <c r="F717" s="77"/>
      <c r="G717" s="77"/>
      <c r="H717" s="77"/>
      <c r="I717" s="77"/>
      <c r="J717" s="77"/>
    </row>
    <row r="718" spans="3:10" s="71" customFormat="1" x14ac:dyDescent="0.35">
      <c r="C718" s="76"/>
      <c r="D718" s="77"/>
      <c r="E718" s="77"/>
      <c r="F718" s="77"/>
      <c r="G718" s="77"/>
      <c r="H718" s="77"/>
      <c r="I718" s="77"/>
      <c r="J718" s="77"/>
    </row>
    <row r="719" spans="3:10" s="71" customFormat="1" x14ac:dyDescent="0.35">
      <c r="C719" s="76"/>
      <c r="D719" s="77"/>
      <c r="E719" s="77"/>
      <c r="F719" s="77"/>
      <c r="G719" s="77"/>
      <c r="H719" s="77"/>
      <c r="I719" s="77"/>
      <c r="J719" s="77"/>
    </row>
    <row r="720" spans="3:10" s="71" customFormat="1" x14ac:dyDescent="0.35">
      <c r="C720" s="76"/>
      <c r="D720" s="77"/>
      <c r="E720" s="77"/>
      <c r="F720" s="77"/>
      <c r="G720" s="77"/>
      <c r="H720" s="77"/>
      <c r="I720" s="77"/>
      <c r="J720" s="77"/>
    </row>
    <row r="721" spans="3:10" s="71" customFormat="1" x14ac:dyDescent="0.35">
      <c r="C721" s="76"/>
      <c r="D721" s="77"/>
      <c r="E721" s="77"/>
      <c r="F721" s="77"/>
      <c r="G721" s="77"/>
      <c r="H721" s="77"/>
      <c r="I721" s="77"/>
      <c r="J721" s="77"/>
    </row>
    <row r="722" spans="3:10" s="71" customFormat="1" x14ac:dyDescent="0.35">
      <c r="C722" s="76"/>
      <c r="D722" s="77"/>
      <c r="E722" s="77"/>
      <c r="F722" s="77"/>
      <c r="G722" s="77"/>
      <c r="H722" s="77"/>
      <c r="I722" s="77"/>
      <c r="J722" s="77"/>
    </row>
    <row r="723" spans="3:10" s="71" customFormat="1" x14ac:dyDescent="0.35">
      <c r="C723" s="76"/>
      <c r="D723" s="77"/>
      <c r="E723" s="77"/>
      <c r="F723" s="77"/>
      <c r="G723" s="77"/>
      <c r="H723" s="77"/>
      <c r="I723" s="77"/>
      <c r="J723" s="77"/>
    </row>
    <row r="724" spans="3:10" s="71" customFormat="1" x14ac:dyDescent="0.35">
      <c r="C724" s="76"/>
      <c r="D724" s="77"/>
      <c r="E724" s="77"/>
      <c r="F724" s="77"/>
      <c r="G724" s="77"/>
      <c r="H724" s="77"/>
      <c r="I724" s="77"/>
      <c r="J724" s="77"/>
    </row>
    <row r="725" spans="3:10" s="71" customFormat="1" x14ac:dyDescent="0.35">
      <c r="C725" s="76"/>
      <c r="D725" s="77"/>
      <c r="E725" s="77"/>
      <c r="F725" s="77"/>
      <c r="G725" s="77"/>
      <c r="H725" s="77"/>
      <c r="I725" s="77"/>
      <c r="J725" s="77"/>
    </row>
    <row r="726" spans="3:10" s="71" customFormat="1" x14ac:dyDescent="0.35">
      <c r="C726" s="76"/>
      <c r="D726" s="77"/>
      <c r="E726" s="77"/>
      <c r="F726" s="77"/>
      <c r="G726" s="77"/>
      <c r="H726" s="77"/>
      <c r="I726" s="77"/>
      <c r="J726" s="77"/>
    </row>
    <row r="727" spans="3:10" s="71" customFormat="1" x14ac:dyDescent="0.35">
      <c r="C727" s="76"/>
      <c r="D727" s="77"/>
      <c r="E727" s="77"/>
      <c r="F727" s="77"/>
      <c r="G727" s="77"/>
      <c r="H727" s="77"/>
      <c r="I727" s="77"/>
      <c r="J727" s="77"/>
    </row>
    <row r="728" spans="3:10" s="71" customFormat="1" x14ac:dyDescent="0.35">
      <c r="C728" s="76"/>
      <c r="D728" s="77"/>
      <c r="E728" s="77"/>
      <c r="F728" s="77"/>
      <c r="G728" s="77"/>
      <c r="H728" s="77"/>
      <c r="I728" s="77"/>
      <c r="J728" s="77"/>
    </row>
    <row r="729" spans="3:10" s="71" customFormat="1" x14ac:dyDescent="0.35">
      <c r="C729" s="76"/>
      <c r="D729" s="77"/>
      <c r="E729" s="77"/>
      <c r="F729" s="77"/>
      <c r="G729" s="77"/>
      <c r="H729" s="77"/>
      <c r="I729" s="77"/>
      <c r="J729" s="77"/>
    </row>
    <row r="730" spans="3:10" s="71" customFormat="1" x14ac:dyDescent="0.35">
      <c r="C730" s="76"/>
      <c r="D730" s="77"/>
      <c r="E730" s="77"/>
      <c r="F730" s="77"/>
      <c r="G730" s="77"/>
      <c r="H730" s="77"/>
      <c r="I730" s="77"/>
      <c r="J730" s="77"/>
    </row>
    <row r="731" spans="3:10" s="71" customFormat="1" x14ac:dyDescent="0.35">
      <c r="C731" s="76"/>
      <c r="D731" s="77"/>
      <c r="E731" s="77"/>
      <c r="F731" s="77"/>
      <c r="G731" s="77"/>
      <c r="H731" s="77"/>
      <c r="I731" s="77"/>
      <c r="J731" s="77"/>
    </row>
    <row r="732" spans="3:10" s="71" customFormat="1" x14ac:dyDescent="0.35">
      <c r="C732" s="76"/>
      <c r="D732" s="77"/>
      <c r="E732" s="77"/>
      <c r="F732" s="77"/>
      <c r="G732" s="77"/>
      <c r="H732" s="77"/>
      <c r="I732" s="77"/>
      <c r="J732" s="77"/>
    </row>
    <row r="733" spans="3:10" s="71" customFormat="1" x14ac:dyDescent="0.35">
      <c r="C733" s="76"/>
      <c r="D733" s="77"/>
      <c r="E733" s="77"/>
      <c r="F733" s="77"/>
      <c r="G733" s="77"/>
      <c r="H733" s="77"/>
      <c r="I733" s="77"/>
      <c r="J733" s="77"/>
    </row>
    <row r="734" spans="3:10" s="71" customFormat="1" x14ac:dyDescent="0.35">
      <c r="C734" s="76"/>
      <c r="D734" s="77"/>
      <c r="E734" s="77"/>
      <c r="F734" s="77"/>
      <c r="G734" s="77"/>
      <c r="H734" s="77"/>
      <c r="I734" s="77"/>
      <c r="J734" s="77"/>
    </row>
    <row r="735" spans="3:10" s="71" customFormat="1" x14ac:dyDescent="0.35">
      <c r="C735" s="76"/>
      <c r="D735" s="77"/>
      <c r="E735" s="77"/>
      <c r="F735" s="77"/>
      <c r="G735" s="77"/>
      <c r="H735" s="77"/>
      <c r="I735" s="77"/>
      <c r="J735" s="77"/>
    </row>
    <row r="736" spans="3:10" s="71" customFormat="1" x14ac:dyDescent="0.35">
      <c r="C736" s="76"/>
      <c r="D736" s="77"/>
      <c r="E736" s="77"/>
      <c r="F736" s="77"/>
      <c r="G736" s="77"/>
      <c r="H736" s="77"/>
      <c r="I736" s="77"/>
      <c r="J736" s="77"/>
    </row>
    <row r="737" spans="3:10" s="71" customFormat="1" x14ac:dyDescent="0.35">
      <c r="C737" s="76"/>
      <c r="D737" s="77"/>
      <c r="E737" s="77"/>
      <c r="F737" s="77"/>
      <c r="G737" s="77"/>
      <c r="H737" s="77"/>
      <c r="I737" s="77"/>
      <c r="J737" s="77"/>
    </row>
    <row r="738" spans="3:10" s="71" customFormat="1" x14ac:dyDescent="0.35">
      <c r="C738" s="76"/>
      <c r="D738" s="77"/>
      <c r="E738" s="77"/>
      <c r="F738" s="77"/>
      <c r="G738" s="77"/>
      <c r="H738" s="77"/>
      <c r="I738" s="77"/>
      <c r="J738" s="77"/>
    </row>
    <row r="739" spans="3:10" s="71" customFormat="1" x14ac:dyDescent="0.35">
      <c r="C739" s="76"/>
      <c r="D739" s="77"/>
      <c r="E739" s="77"/>
      <c r="F739" s="77"/>
      <c r="G739" s="77"/>
      <c r="H739" s="77"/>
      <c r="I739" s="77"/>
      <c r="J739" s="77"/>
    </row>
    <row r="740" spans="3:10" s="71" customFormat="1" x14ac:dyDescent="0.35">
      <c r="C740" s="76"/>
      <c r="D740" s="77"/>
      <c r="E740" s="77"/>
      <c r="F740" s="77"/>
      <c r="G740" s="77"/>
      <c r="H740" s="77"/>
      <c r="I740" s="77"/>
      <c r="J740" s="77"/>
    </row>
    <row r="741" spans="3:10" s="71" customFormat="1" x14ac:dyDescent="0.35">
      <c r="C741" s="76"/>
      <c r="D741" s="77"/>
      <c r="E741" s="77"/>
      <c r="F741" s="77"/>
      <c r="G741" s="77"/>
      <c r="H741" s="77"/>
      <c r="I741" s="77"/>
      <c r="J741" s="77"/>
    </row>
    <row r="742" spans="3:10" s="71" customFormat="1" x14ac:dyDescent="0.35">
      <c r="C742" s="76"/>
      <c r="D742" s="77"/>
      <c r="E742" s="77"/>
      <c r="F742" s="77"/>
      <c r="G742" s="77"/>
      <c r="H742" s="77"/>
      <c r="I742" s="77"/>
      <c r="J742" s="77"/>
    </row>
    <row r="743" spans="3:10" s="71" customFormat="1" x14ac:dyDescent="0.35">
      <c r="C743" s="76"/>
      <c r="D743" s="77"/>
      <c r="E743" s="77"/>
      <c r="F743" s="77"/>
      <c r="G743" s="77"/>
      <c r="H743" s="77"/>
      <c r="I743" s="77"/>
      <c r="J743" s="77"/>
    </row>
    <row r="744" spans="3:10" s="71" customFormat="1" x14ac:dyDescent="0.35">
      <c r="C744" s="76"/>
      <c r="D744" s="77"/>
      <c r="E744" s="77"/>
      <c r="F744" s="77"/>
      <c r="G744" s="77"/>
      <c r="H744" s="77"/>
      <c r="I744" s="77"/>
      <c r="J744" s="77"/>
    </row>
    <row r="745" spans="3:10" s="71" customFormat="1" x14ac:dyDescent="0.35">
      <c r="C745" s="76"/>
      <c r="D745" s="77"/>
      <c r="E745" s="77"/>
      <c r="F745" s="77"/>
      <c r="G745" s="77"/>
      <c r="H745" s="77"/>
      <c r="I745" s="77"/>
      <c r="J745" s="77"/>
    </row>
    <row r="746" spans="3:10" s="71" customFormat="1" x14ac:dyDescent="0.35">
      <c r="C746" s="76"/>
      <c r="D746" s="77"/>
      <c r="E746" s="77"/>
      <c r="F746" s="77"/>
      <c r="G746" s="77"/>
      <c r="H746" s="77"/>
      <c r="I746" s="77"/>
      <c r="J746" s="77"/>
    </row>
    <row r="747" spans="3:10" s="71" customFormat="1" x14ac:dyDescent="0.35">
      <c r="C747" s="76"/>
      <c r="D747" s="77"/>
      <c r="E747" s="77"/>
      <c r="F747" s="77"/>
      <c r="G747" s="77"/>
      <c r="H747" s="77"/>
      <c r="I747" s="77"/>
      <c r="J747" s="77"/>
    </row>
    <row r="748" spans="3:10" s="71" customFormat="1" x14ac:dyDescent="0.35">
      <c r="C748" s="76"/>
      <c r="D748" s="77"/>
      <c r="E748" s="77"/>
      <c r="F748" s="77"/>
      <c r="G748" s="77"/>
      <c r="H748" s="77"/>
      <c r="I748" s="77"/>
      <c r="J748" s="77"/>
    </row>
    <row r="749" spans="3:10" s="71" customFormat="1" x14ac:dyDescent="0.35">
      <c r="C749" s="76"/>
      <c r="D749" s="77"/>
      <c r="E749" s="77"/>
      <c r="F749" s="77"/>
      <c r="G749" s="77"/>
      <c r="H749" s="77"/>
      <c r="I749" s="77"/>
      <c r="J749" s="77"/>
    </row>
    <row r="750" spans="3:10" s="71" customFormat="1" x14ac:dyDescent="0.35">
      <c r="C750" s="76"/>
      <c r="D750" s="77"/>
      <c r="E750" s="77"/>
      <c r="F750" s="77"/>
      <c r="G750" s="77"/>
      <c r="H750" s="77"/>
      <c r="I750" s="77"/>
      <c r="J750" s="77"/>
    </row>
    <row r="751" spans="3:10" s="71" customFormat="1" x14ac:dyDescent="0.35">
      <c r="C751" s="76"/>
      <c r="D751" s="77"/>
      <c r="E751" s="77"/>
      <c r="F751" s="77"/>
      <c r="G751" s="77"/>
      <c r="H751" s="77"/>
      <c r="I751" s="77"/>
      <c r="J751" s="77"/>
    </row>
    <row r="752" spans="3:10" s="71" customFormat="1" x14ac:dyDescent="0.35">
      <c r="C752" s="76"/>
      <c r="D752" s="77"/>
      <c r="E752" s="77"/>
      <c r="F752" s="77"/>
      <c r="G752" s="77"/>
      <c r="H752" s="77"/>
      <c r="I752" s="77"/>
      <c r="J752" s="77"/>
    </row>
    <row r="753" spans="3:10" s="71" customFormat="1" x14ac:dyDescent="0.35">
      <c r="C753" s="76"/>
      <c r="D753" s="77"/>
      <c r="E753" s="77"/>
      <c r="F753" s="77"/>
      <c r="G753" s="77"/>
      <c r="H753" s="77"/>
      <c r="I753" s="77"/>
      <c r="J753" s="77"/>
    </row>
    <row r="754" spans="3:10" s="71" customFormat="1" x14ac:dyDescent="0.35">
      <c r="C754" s="76"/>
      <c r="D754" s="77"/>
      <c r="E754" s="77"/>
      <c r="F754" s="77"/>
      <c r="G754" s="77"/>
      <c r="H754" s="77"/>
      <c r="I754" s="77"/>
      <c r="J754" s="77"/>
    </row>
    <row r="755" spans="3:10" s="71" customFormat="1" x14ac:dyDescent="0.35">
      <c r="C755" s="76"/>
      <c r="D755" s="77"/>
      <c r="E755" s="77"/>
      <c r="F755" s="77"/>
      <c r="G755" s="77"/>
      <c r="H755" s="77"/>
      <c r="I755" s="77"/>
      <c r="J755" s="77"/>
    </row>
    <row r="756" spans="3:10" s="71" customFormat="1" x14ac:dyDescent="0.35">
      <c r="C756" s="76"/>
      <c r="D756" s="77"/>
      <c r="E756" s="77"/>
      <c r="F756" s="77"/>
      <c r="G756" s="77"/>
      <c r="H756" s="77"/>
      <c r="I756" s="77"/>
      <c r="J756" s="77"/>
    </row>
    <row r="757" spans="3:10" s="71" customFormat="1" x14ac:dyDescent="0.35">
      <c r="C757" s="76"/>
      <c r="D757" s="77"/>
      <c r="E757" s="77"/>
      <c r="F757" s="77"/>
      <c r="G757" s="77"/>
      <c r="H757" s="77"/>
      <c r="I757" s="77"/>
      <c r="J757" s="77"/>
    </row>
    <row r="758" spans="3:10" s="71" customFormat="1" x14ac:dyDescent="0.35">
      <c r="C758" s="76"/>
      <c r="D758" s="77"/>
      <c r="E758" s="77"/>
      <c r="F758" s="77"/>
      <c r="G758" s="77"/>
      <c r="H758" s="77"/>
      <c r="I758" s="77"/>
      <c r="J758" s="77"/>
    </row>
    <row r="759" spans="3:10" s="71" customFormat="1" x14ac:dyDescent="0.35">
      <c r="C759" s="76"/>
      <c r="D759" s="77"/>
      <c r="E759" s="77"/>
      <c r="F759" s="77"/>
      <c r="G759" s="77"/>
      <c r="H759" s="77"/>
      <c r="I759" s="77"/>
      <c r="J759" s="77"/>
    </row>
    <row r="760" spans="3:10" s="71" customFormat="1" x14ac:dyDescent="0.35">
      <c r="C760" s="76"/>
      <c r="D760" s="77"/>
      <c r="E760" s="77"/>
      <c r="F760" s="77"/>
      <c r="G760" s="77"/>
      <c r="H760" s="77"/>
      <c r="I760" s="77"/>
      <c r="J760" s="77"/>
    </row>
    <row r="761" spans="3:10" s="71" customFormat="1" x14ac:dyDescent="0.35">
      <c r="C761" s="76"/>
      <c r="D761" s="77"/>
      <c r="E761" s="77"/>
      <c r="F761" s="77"/>
      <c r="G761" s="77"/>
      <c r="H761" s="77"/>
      <c r="I761" s="77"/>
      <c r="J761" s="77"/>
    </row>
    <row r="762" spans="3:10" s="71" customFormat="1" x14ac:dyDescent="0.35">
      <c r="C762" s="76"/>
      <c r="D762" s="77"/>
      <c r="E762" s="77"/>
      <c r="F762" s="77"/>
      <c r="G762" s="77"/>
      <c r="H762" s="77"/>
      <c r="I762" s="77"/>
      <c r="J762" s="77"/>
    </row>
    <row r="763" spans="3:10" s="71" customFormat="1" x14ac:dyDescent="0.35">
      <c r="C763" s="76"/>
      <c r="D763" s="77"/>
      <c r="E763" s="77"/>
      <c r="F763" s="77"/>
      <c r="G763" s="77"/>
      <c r="H763" s="77"/>
      <c r="I763" s="77"/>
      <c r="J763" s="77"/>
    </row>
    <row r="764" spans="3:10" s="71" customFormat="1" x14ac:dyDescent="0.35">
      <c r="C764" s="76"/>
      <c r="D764" s="77"/>
      <c r="E764" s="77"/>
      <c r="F764" s="77"/>
      <c r="G764" s="77"/>
      <c r="H764" s="77"/>
      <c r="I764" s="77"/>
      <c r="J764" s="77"/>
    </row>
    <row r="765" spans="3:10" s="71" customFormat="1" x14ac:dyDescent="0.35">
      <c r="C765" s="76"/>
      <c r="D765" s="77"/>
      <c r="E765" s="77"/>
      <c r="F765" s="77"/>
      <c r="G765" s="77"/>
      <c r="H765" s="77"/>
      <c r="I765" s="77"/>
      <c r="J765" s="77"/>
    </row>
    <row r="766" spans="3:10" s="71" customFormat="1" x14ac:dyDescent="0.35">
      <c r="C766" s="76"/>
      <c r="D766" s="77"/>
      <c r="E766" s="77"/>
      <c r="F766" s="77"/>
      <c r="G766" s="77"/>
      <c r="H766" s="77"/>
      <c r="I766" s="77"/>
      <c r="J766" s="77"/>
    </row>
    <row r="767" spans="3:10" s="71" customFormat="1" x14ac:dyDescent="0.35">
      <c r="C767" s="76"/>
      <c r="D767" s="77"/>
      <c r="E767" s="77"/>
      <c r="F767" s="77"/>
      <c r="G767" s="77"/>
      <c r="H767" s="77"/>
      <c r="I767" s="77"/>
      <c r="J767" s="77"/>
    </row>
    <row r="768" spans="3:10" s="71" customFormat="1" x14ac:dyDescent="0.35">
      <c r="C768" s="76"/>
      <c r="D768" s="77"/>
      <c r="E768" s="77"/>
      <c r="F768" s="77"/>
      <c r="G768" s="77"/>
      <c r="H768" s="77"/>
      <c r="I768" s="77"/>
      <c r="J768" s="77"/>
    </row>
    <row r="769" spans="3:10" s="71" customFormat="1" x14ac:dyDescent="0.35">
      <c r="C769" s="76"/>
      <c r="D769" s="77"/>
      <c r="E769" s="77"/>
      <c r="F769" s="77"/>
      <c r="G769" s="77"/>
      <c r="H769" s="77"/>
      <c r="I769" s="77"/>
      <c r="J769" s="77"/>
    </row>
    <row r="770" spans="3:10" s="71" customFormat="1" x14ac:dyDescent="0.35">
      <c r="C770" s="76"/>
      <c r="D770" s="77"/>
      <c r="E770" s="77"/>
      <c r="F770" s="77"/>
      <c r="G770" s="77"/>
      <c r="H770" s="77"/>
      <c r="I770" s="77"/>
      <c r="J770" s="77"/>
    </row>
    <row r="771" spans="3:10" s="71" customFormat="1" x14ac:dyDescent="0.35">
      <c r="C771" s="76"/>
      <c r="D771" s="77"/>
      <c r="E771" s="77"/>
      <c r="F771" s="77"/>
      <c r="G771" s="77"/>
      <c r="H771" s="77"/>
      <c r="I771" s="77"/>
      <c r="J771" s="77"/>
    </row>
    <row r="772" spans="3:10" s="71" customFormat="1" x14ac:dyDescent="0.35">
      <c r="C772" s="76"/>
      <c r="D772" s="77"/>
      <c r="E772" s="77"/>
      <c r="F772" s="77"/>
      <c r="G772" s="77"/>
      <c r="H772" s="77"/>
      <c r="I772" s="77"/>
      <c r="J772" s="77"/>
    </row>
    <row r="773" spans="3:10" s="71" customFormat="1" x14ac:dyDescent="0.35">
      <c r="C773" s="76"/>
      <c r="D773" s="77"/>
      <c r="E773" s="77"/>
      <c r="F773" s="77"/>
      <c r="G773" s="77"/>
      <c r="H773" s="77"/>
      <c r="I773" s="77"/>
      <c r="J773" s="77"/>
    </row>
    <row r="774" spans="3:10" s="71" customFormat="1" x14ac:dyDescent="0.35">
      <c r="C774" s="76"/>
      <c r="D774" s="77"/>
      <c r="E774" s="77"/>
      <c r="F774" s="77"/>
      <c r="G774" s="77"/>
      <c r="H774" s="77"/>
      <c r="I774" s="77"/>
      <c r="J774" s="77"/>
    </row>
    <row r="775" spans="3:10" s="71" customFormat="1" x14ac:dyDescent="0.35">
      <c r="C775" s="76"/>
      <c r="D775" s="77"/>
      <c r="E775" s="77"/>
      <c r="F775" s="77"/>
      <c r="G775" s="77"/>
      <c r="H775" s="77"/>
      <c r="I775" s="77"/>
      <c r="J775" s="77"/>
    </row>
    <row r="776" spans="3:10" s="71" customFormat="1" x14ac:dyDescent="0.35">
      <c r="C776" s="76"/>
      <c r="D776" s="77"/>
      <c r="E776" s="77"/>
      <c r="F776" s="77"/>
      <c r="G776" s="77"/>
      <c r="H776" s="77"/>
      <c r="I776" s="77"/>
      <c r="J776" s="77"/>
    </row>
    <row r="777" spans="3:10" s="71" customFormat="1" x14ac:dyDescent="0.35">
      <c r="C777" s="76"/>
      <c r="D777" s="77"/>
      <c r="E777" s="77"/>
      <c r="F777" s="77"/>
      <c r="G777" s="77"/>
      <c r="H777" s="77"/>
      <c r="I777" s="77"/>
      <c r="J777" s="77"/>
    </row>
    <row r="778" spans="3:10" s="71" customFormat="1" x14ac:dyDescent="0.35">
      <c r="C778" s="76"/>
      <c r="D778" s="77"/>
      <c r="E778" s="77"/>
      <c r="F778" s="77"/>
      <c r="G778" s="77"/>
      <c r="H778" s="77"/>
      <c r="I778" s="77"/>
      <c r="J778" s="77"/>
    </row>
    <row r="779" spans="3:10" s="71" customFormat="1" x14ac:dyDescent="0.35">
      <c r="C779" s="76"/>
      <c r="D779" s="77"/>
      <c r="E779" s="77"/>
      <c r="F779" s="77"/>
      <c r="G779" s="77"/>
      <c r="H779" s="77"/>
      <c r="I779" s="77"/>
      <c r="J779" s="77"/>
    </row>
    <row r="780" spans="3:10" s="71" customFormat="1" x14ac:dyDescent="0.35">
      <c r="C780" s="76"/>
      <c r="D780" s="77"/>
      <c r="E780" s="77"/>
      <c r="F780" s="77"/>
      <c r="G780" s="77"/>
      <c r="H780" s="77"/>
      <c r="I780" s="77"/>
      <c r="J780" s="77"/>
    </row>
    <row r="781" spans="3:10" s="71" customFormat="1" x14ac:dyDescent="0.35">
      <c r="C781" s="76"/>
      <c r="D781" s="77"/>
      <c r="E781" s="77"/>
      <c r="F781" s="77"/>
      <c r="G781" s="77"/>
      <c r="H781" s="77"/>
      <c r="I781" s="77"/>
      <c r="J781" s="77"/>
    </row>
    <row r="782" spans="3:10" s="71" customFormat="1" x14ac:dyDescent="0.35">
      <c r="C782" s="76"/>
      <c r="D782" s="77"/>
      <c r="E782" s="77"/>
      <c r="F782" s="77"/>
      <c r="G782" s="77"/>
      <c r="H782" s="77"/>
      <c r="I782" s="77"/>
      <c r="J782" s="77"/>
    </row>
    <row r="783" spans="3:10" s="71" customFormat="1" x14ac:dyDescent="0.35">
      <c r="C783" s="76"/>
      <c r="D783" s="77"/>
      <c r="E783" s="77"/>
      <c r="F783" s="77"/>
      <c r="G783" s="77"/>
      <c r="H783" s="77"/>
      <c r="I783" s="77"/>
      <c r="J783" s="77"/>
    </row>
    <row r="784" spans="3:10" s="71" customFormat="1" x14ac:dyDescent="0.35">
      <c r="C784" s="76"/>
      <c r="D784" s="77"/>
      <c r="E784" s="77"/>
      <c r="F784" s="77"/>
      <c r="G784" s="77"/>
      <c r="H784" s="77"/>
      <c r="I784" s="77"/>
      <c r="J784" s="77"/>
    </row>
    <row r="785" spans="3:10" s="71" customFormat="1" x14ac:dyDescent="0.35">
      <c r="C785" s="76"/>
      <c r="D785" s="77"/>
      <c r="E785" s="77"/>
      <c r="F785" s="77"/>
      <c r="G785" s="77"/>
      <c r="H785" s="77"/>
      <c r="I785" s="77"/>
      <c r="J785" s="77"/>
    </row>
    <row r="786" spans="3:10" s="71" customFormat="1" x14ac:dyDescent="0.35">
      <c r="C786" s="76"/>
      <c r="D786" s="77"/>
      <c r="E786" s="77"/>
      <c r="F786" s="77"/>
      <c r="G786" s="77"/>
      <c r="H786" s="77"/>
      <c r="I786" s="77"/>
      <c r="J786" s="77"/>
    </row>
    <row r="787" spans="3:10" s="71" customFormat="1" x14ac:dyDescent="0.35">
      <c r="C787" s="76"/>
      <c r="D787" s="77"/>
      <c r="E787" s="77"/>
      <c r="F787" s="77"/>
      <c r="G787" s="77"/>
      <c r="H787" s="77"/>
      <c r="I787" s="77"/>
      <c r="J787" s="77"/>
    </row>
    <row r="788" spans="3:10" s="71" customFormat="1" x14ac:dyDescent="0.35">
      <c r="C788" s="76"/>
      <c r="D788" s="77"/>
      <c r="E788" s="77"/>
      <c r="F788" s="77"/>
      <c r="G788" s="77"/>
      <c r="H788" s="77"/>
      <c r="I788" s="77"/>
      <c r="J788" s="77"/>
    </row>
    <row r="789" spans="3:10" s="71" customFormat="1" x14ac:dyDescent="0.35">
      <c r="C789" s="76"/>
      <c r="D789" s="77"/>
      <c r="E789" s="77"/>
      <c r="F789" s="77"/>
      <c r="G789" s="77"/>
      <c r="H789" s="77"/>
      <c r="I789" s="77"/>
      <c r="J789" s="77"/>
    </row>
    <row r="790" spans="3:10" s="71" customFormat="1" x14ac:dyDescent="0.35">
      <c r="C790" s="76"/>
      <c r="D790" s="77"/>
      <c r="E790" s="77"/>
      <c r="F790" s="77"/>
      <c r="G790" s="77"/>
      <c r="H790" s="77"/>
      <c r="I790" s="77"/>
      <c r="J790" s="77"/>
    </row>
    <row r="791" spans="3:10" s="71" customFormat="1" x14ac:dyDescent="0.35">
      <c r="C791" s="76"/>
      <c r="D791" s="77"/>
      <c r="E791" s="77"/>
      <c r="F791" s="77"/>
      <c r="G791" s="77"/>
      <c r="H791" s="77"/>
      <c r="I791" s="77"/>
      <c r="J791" s="77"/>
    </row>
    <row r="792" spans="3:10" s="71" customFormat="1" x14ac:dyDescent="0.35">
      <c r="C792" s="76"/>
      <c r="D792" s="77"/>
      <c r="E792" s="77"/>
      <c r="F792" s="77"/>
      <c r="G792" s="77"/>
      <c r="H792" s="77"/>
      <c r="I792" s="77"/>
      <c r="J792" s="77"/>
    </row>
    <row r="793" spans="3:10" s="71" customFormat="1" x14ac:dyDescent="0.35">
      <c r="C793" s="76"/>
      <c r="D793" s="77"/>
      <c r="E793" s="77"/>
      <c r="F793" s="77"/>
      <c r="G793" s="77"/>
      <c r="H793" s="77"/>
      <c r="I793" s="77"/>
      <c r="J793" s="77"/>
    </row>
    <row r="794" spans="3:10" s="71" customFormat="1" x14ac:dyDescent="0.35">
      <c r="C794" s="76"/>
      <c r="D794" s="77"/>
      <c r="E794" s="77"/>
      <c r="F794" s="77"/>
      <c r="G794" s="77"/>
      <c r="H794" s="77"/>
      <c r="I794" s="77"/>
      <c r="J794" s="77"/>
    </row>
    <row r="795" spans="3:10" s="71" customFormat="1" x14ac:dyDescent="0.35">
      <c r="C795" s="76"/>
      <c r="D795" s="77"/>
      <c r="E795" s="77"/>
      <c r="F795" s="77"/>
      <c r="G795" s="77"/>
      <c r="H795" s="77"/>
      <c r="I795" s="77"/>
      <c r="J795" s="77"/>
    </row>
    <row r="796" spans="3:10" s="71" customFormat="1" x14ac:dyDescent="0.35">
      <c r="C796" s="76"/>
      <c r="D796" s="77"/>
      <c r="E796" s="77"/>
      <c r="F796" s="77"/>
      <c r="G796" s="77"/>
      <c r="H796" s="77"/>
      <c r="I796" s="77"/>
      <c r="J796" s="77"/>
    </row>
    <row r="797" spans="3:10" s="71" customFormat="1" x14ac:dyDescent="0.35">
      <c r="C797" s="76"/>
      <c r="D797" s="77"/>
      <c r="E797" s="77"/>
      <c r="F797" s="77"/>
      <c r="G797" s="77"/>
      <c r="H797" s="77"/>
      <c r="I797" s="77"/>
      <c r="J797" s="77"/>
    </row>
    <row r="798" spans="3:10" s="71" customFormat="1" x14ac:dyDescent="0.35">
      <c r="C798" s="76"/>
      <c r="D798" s="77"/>
      <c r="E798" s="77"/>
      <c r="F798" s="77"/>
      <c r="G798" s="77"/>
      <c r="H798" s="77"/>
      <c r="I798" s="77"/>
      <c r="J798" s="77"/>
    </row>
    <row r="799" spans="3:10" s="71" customFormat="1" x14ac:dyDescent="0.35">
      <c r="C799" s="76"/>
      <c r="D799" s="77"/>
      <c r="E799" s="77"/>
      <c r="F799" s="77"/>
      <c r="G799" s="77"/>
      <c r="H799" s="77"/>
      <c r="I799" s="77"/>
      <c r="J799" s="77"/>
    </row>
    <row r="800" spans="3:10" s="71" customFormat="1" x14ac:dyDescent="0.35">
      <c r="C800" s="76"/>
      <c r="D800" s="77"/>
      <c r="E800" s="77"/>
      <c r="F800" s="77"/>
      <c r="G800" s="77"/>
      <c r="H800" s="77"/>
      <c r="I800" s="77"/>
      <c r="J800" s="77"/>
    </row>
    <row r="801" spans="3:10" s="71" customFormat="1" x14ac:dyDescent="0.35">
      <c r="C801" s="76"/>
      <c r="D801" s="77"/>
      <c r="E801" s="77"/>
      <c r="F801" s="77"/>
      <c r="G801" s="77"/>
      <c r="H801" s="77"/>
      <c r="I801" s="77"/>
      <c r="J801" s="77"/>
    </row>
    <row r="802" spans="3:10" s="71" customFormat="1" x14ac:dyDescent="0.35">
      <c r="C802" s="76"/>
      <c r="D802" s="77"/>
      <c r="E802" s="77"/>
      <c r="F802" s="77"/>
      <c r="G802" s="77"/>
      <c r="H802" s="77"/>
      <c r="I802" s="77"/>
      <c r="J802" s="77"/>
    </row>
    <row r="803" spans="3:10" s="71" customFormat="1" x14ac:dyDescent="0.35">
      <c r="C803" s="76"/>
      <c r="D803" s="77"/>
      <c r="E803" s="77"/>
      <c r="F803" s="77"/>
      <c r="G803" s="77"/>
      <c r="H803" s="77"/>
      <c r="I803" s="77"/>
      <c r="J803" s="77"/>
    </row>
    <row r="804" spans="3:10" s="71" customFormat="1" x14ac:dyDescent="0.35">
      <c r="C804" s="76"/>
      <c r="D804" s="77"/>
      <c r="E804" s="77"/>
      <c r="F804" s="77"/>
      <c r="G804" s="77"/>
      <c r="H804" s="77"/>
      <c r="I804" s="77"/>
      <c r="J804" s="77"/>
    </row>
    <row r="805" spans="3:10" s="71" customFormat="1" x14ac:dyDescent="0.35">
      <c r="C805" s="76"/>
      <c r="D805" s="77"/>
      <c r="E805" s="77"/>
      <c r="F805" s="77"/>
      <c r="G805" s="77"/>
      <c r="H805" s="77"/>
      <c r="I805" s="77"/>
      <c r="J805" s="77"/>
    </row>
    <row r="806" spans="3:10" s="71" customFormat="1" x14ac:dyDescent="0.35">
      <c r="C806" s="76"/>
      <c r="D806" s="77"/>
      <c r="E806" s="77"/>
      <c r="F806" s="77"/>
      <c r="G806" s="77"/>
      <c r="H806" s="77"/>
      <c r="I806" s="77"/>
      <c r="J806" s="77"/>
    </row>
    <row r="807" spans="3:10" s="71" customFormat="1" x14ac:dyDescent="0.35">
      <c r="C807" s="76"/>
      <c r="D807" s="77"/>
      <c r="E807" s="77"/>
      <c r="F807" s="77"/>
      <c r="G807" s="77"/>
      <c r="H807" s="77"/>
      <c r="I807" s="77"/>
      <c r="J807" s="77"/>
    </row>
    <row r="808" spans="3:10" s="71" customFormat="1" x14ac:dyDescent="0.35">
      <c r="C808" s="76"/>
      <c r="D808" s="77"/>
      <c r="E808" s="77"/>
      <c r="F808" s="77"/>
      <c r="G808" s="77"/>
      <c r="H808" s="77"/>
      <c r="I808" s="77"/>
      <c r="J808" s="77"/>
    </row>
    <row r="809" spans="3:10" s="71" customFormat="1" x14ac:dyDescent="0.35">
      <c r="C809" s="76"/>
      <c r="D809" s="77"/>
      <c r="E809" s="77"/>
      <c r="F809" s="77"/>
      <c r="G809" s="77"/>
      <c r="H809" s="77"/>
      <c r="I809" s="77"/>
      <c r="J809" s="77"/>
    </row>
    <row r="810" spans="3:10" s="71" customFormat="1" x14ac:dyDescent="0.35">
      <c r="C810" s="76"/>
      <c r="D810" s="77"/>
      <c r="E810" s="77"/>
      <c r="F810" s="77"/>
      <c r="G810" s="77"/>
      <c r="H810" s="77"/>
      <c r="I810" s="77"/>
      <c r="J810" s="77"/>
    </row>
    <row r="811" spans="3:10" s="71" customFormat="1" x14ac:dyDescent="0.35">
      <c r="C811" s="76"/>
      <c r="D811" s="77"/>
      <c r="E811" s="77"/>
      <c r="F811" s="77"/>
      <c r="G811" s="77"/>
      <c r="H811" s="77"/>
      <c r="I811" s="77"/>
      <c r="J811" s="77"/>
    </row>
    <row r="812" spans="3:10" s="71" customFormat="1" x14ac:dyDescent="0.35">
      <c r="C812" s="76"/>
      <c r="D812" s="77"/>
      <c r="E812" s="77"/>
      <c r="F812" s="77"/>
      <c r="G812" s="77"/>
      <c r="H812" s="77"/>
      <c r="I812" s="77"/>
      <c r="J812" s="77"/>
    </row>
    <row r="813" spans="3:10" s="71" customFormat="1" x14ac:dyDescent="0.35">
      <c r="C813" s="76"/>
      <c r="D813" s="77"/>
      <c r="E813" s="77"/>
      <c r="F813" s="77"/>
      <c r="G813" s="77"/>
      <c r="H813" s="77"/>
      <c r="I813" s="77"/>
      <c r="J813" s="77"/>
    </row>
    <row r="814" spans="3:10" s="71" customFormat="1" x14ac:dyDescent="0.35">
      <c r="C814" s="76"/>
      <c r="D814" s="77"/>
      <c r="E814" s="77"/>
      <c r="F814" s="77"/>
      <c r="G814" s="77"/>
      <c r="H814" s="77"/>
      <c r="I814" s="77"/>
      <c r="J814" s="77"/>
    </row>
    <row r="815" spans="3:10" s="71" customFormat="1" x14ac:dyDescent="0.35">
      <c r="C815" s="76"/>
      <c r="D815" s="77"/>
      <c r="E815" s="77"/>
      <c r="F815" s="77"/>
      <c r="G815" s="77"/>
      <c r="H815" s="77"/>
      <c r="I815" s="77"/>
      <c r="J815" s="77"/>
    </row>
    <row r="816" spans="3:10" s="71" customFormat="1" x14ac:dyDescent="0.35">
      <c r="C816" s="76"/>
      <c r="D816" s="77"/>
      <c r="E816" s="77"/>
      <c r="F816" s="77"/>
      <c r="G816" s="77"/>
      <c r="H816" s="77"/>
      <c r="I816" s="77"/>
      <c r="J816" s="77"/>
    </row>
    <row r="817" spans="3:10" s="71" customFormat="1" x14ac:dyDescent="0.35">
      <c r="C817" s="76"/>
      <c r="D817" s="77"/>
      <c r="E817" s="77"/>
      <c r="F817" s="77"/>
      <c r="G817" s="77"/>
      <c r="H817" s="77"/>
      <c r="I817" s="77"/>
      <c r="J817" s="77"/>
    </row>
    <row r="818" spans="3:10" s="71" customFormat="1" x14ac:dyDescent="0.35">
      <c r="C818" s="76"/>
      <c r="D818" s="77"/>
      <c r="E818" s="77"/>
      <c r="F818" s="77"/>
      <c r="G818" s="77"/>
      <c r="H818" s="77"/>
      <c r="I818" s="77"/>
      <c r="J818" s="77"/>
    </row>
    <row r="819" spans="3:10" s="71" customFormat="1" x14ac:dyDescent="0.35">
      <c r="C819" s="76"/>
      <c r="D819" s="77"/>
      <c r="E819" s="77"/>
      <c r="F819" s="77"/>
      <c r="G819" s="77"/>
      <c r="H819" s="77"/>
      <c r="I819" s="77"/>
      <c r="J819" s="77"/>
    </row>
    <row r="820" spans="3:10" s="71" customFormat="1" x14ac:dyDescent="0.35">
      <c r="C820" s="76"/>
      <c r="D820" s="77"/>
      <c r="E820" s="77"/>
      <c r="F820" s="77"/>
      <c r="G820" s="77"/>
      <c r="H820" s="77"/>
      <c r="I820" s="77"/>
      <c r="J820" s="77"/>
    </row>
    <row r="821" spans="3:10" s="71" customFormat="1" x14ac:dyDescent="0.35">
      <c r="C821" s="76"/>
      <c r="D821" s="77"/>
      <c r="E821" s="77"/>
      <c r="F821" s="77"/>
      <c r="G821" s="77"/>
      <c r="H821" s="77"/>
      <c r="I821" s="77"/>
      <c r="J821" s="77"/>
    </row>
    <row r="822" spans="3:10" s="71" customFormat="1" x14ac:dyDescent="0.35">
      <c r="C822" s="76"/>
      <c r="D822" s="77"/>
      <c r="E822" s="77"/>
      <c r="F822" s="77"/>
      <c r="G822" s="77"/>
      <c r="H822" s="77"/>
      <c r="I822" s="77"/>
      <c r="J822" s="77"/>
    </row>
    <row r="823" spans="3:10" s="71" customFormat="1" x14ac:dyDescent="0.35">
      <c r="C823" s="76"/>
      <c r="D823" s="77"/>
      <c r="E823" s="77"/>
      <c r="F823" s="77"/>
      <c r="G823" s="77"/>
      <c r="H823" s="77"/>
      <c r="I823" s="77"/>
      <c r="J823" s="77"/>
    </row>
    <row r="824" spans="3:10" s="71" customFormat="1" x14ac:dyDescent="0.35">
      <c r="C824" s="76"/>
      <c r="D824" s="77"/>
      <c r="E824" s="77"/>
      <c r="F824" s="77"/>
      <c r="G824" s="77"/>
      <c r="H824" s="77"/>
      <c r="I824" s="77"/>
      <c r="J824" s="77"/>
    </row>
    <row r="825" spans="3:10" s="71" customFormat="1" x14ac:dyDescent="0.35">
      <c r="C825" s="76"/>
      <c r="D825" s="77"/>
      <c r="E825" s="77"/>
      <c r="F825" s="77"/>
      <c r="G825" s="77"/>
      <c r="H825" s="77"/>
      <c r="I825" s="77"/>
      <c r="J825" s="77"/>
    </row>
    <row r="826" spans="3:10" s="71" customFormat="1" x14ac:dyDescent="0.35">
      <c r="C826" s="76"/>
      <c r="D826" s="77"/>
      <c r="E826" s="77"/>
      <c r="F826" s="77"/>
      <c r="G826" s="77"/>
      <c r="H826" s="77"/>
      <c r="I826" s="77"/>
      <c r="J826" s="77"/>
    </row>
    <row r="827" spans="3:10" s="71" customFormat="1" x14ac:dyDescent="0.35">
      <c r="C827" s="76"/>
      <c r="D827" s="77"/>
      <c r="E827" s="77"/>
      <c r="F827" s="77"/>
      <c r="G827" s="77"/>
      <c r="H827" s="77"/>
      <c r="I827" s="77"/>
      <c r="J827" s="77"/>
    </row>
    <row r="828" spans="3:10" s="71" customFormat="1" x14ac:dyDescent="0.35">
      <c r="C828" s="76"/>
      <c r="D828" s="77"/>
      <c r="E828" s="77"/>
      <c r="F828" s="77"/>
      <c r="G828" s="77"/>
      <c r="H828" s="77"/>
      <c r="I828" s="77"/>
      <c r="J828" s="77"/>
    </row>
    <row r="829" spans="3:10" s="71" customFormat="1" x14ac:dyDescent="0.35">
      <c r="C829" s="76"/>
      <c r="D829" s="77"/>
      <c r="E829" s="77"/>
      <c r="F829" s="77"/>
      <c r="G829" s="77"/>
      <c r="H829" s="77"/>
      <c r="I829" s="77"/>
      <c r="J829" s="77"/>
    </row>
    <row r="830" spans="3:10" s="71" customFormat="1" x14ac:dyDescent="0.35">
      <c r="C830" s="76"/>
      <c r="D830" s="77"/>
      <c r="E830" s="77"/>
      <c r="F830" s="77"/>
      <c r="G830" s="77"/>
      <c r="H830" s="77"/>
      <c r="I830" s="77"/>
      <c r="J830" s="77"/>
    </row>
    <row r="831" spans="3:10" s="71" customFormat="1" x14ac:dyDescent="0.35">
      <c r="C831" s="76"/>
      <c r="D831" s="77"/>
      <c r="E831" s="77"/>
      <c r="F831" s="77"/>
      <c r="G831" s="77"/>
      <c r="H831" s="77"/>
      <c r="I831" s="77"/>
      <c r="J831" s="77"/>
    </row>
    <row r="832" spans="3:10" s="71" customFormat="1" x14ac:dyDescent="0.35">
      <c r="C832" s="76"/>
      <c r="D832" s="77"/>
      <c r="E832" s="77"/>
      <c r="F832" s="77"/>
      <c r="G832" s="77"/>
      <c r="H832" s="77"/>
      <c r="I832" s="77"/>
      <c r="J832" s="77"/>
    </row>
    <row r="833" spans="3:10" s="71" customFormat="1" x14ac:dyDescent="0.35">
      <c r="C833" s="76"/>
      <c r="D833" s="77"/>
      <c r="E833" s="77"/>
      <c r="F833" s="77"/>
      <c r="G833" s="77"/>
      <c r="H833" s="77"/>
      <c r="I833" s="77"/>
      <c r="J833" s="77"/>
    </row>
    <row r="834" spans="3:10" s="71" customFormat="1" x14ac:dyDescent="0.35">
      <c r="C834" s="76"/>
      <c r="D834" s="77"/>
      <c r="E834" s="77"/>
      <c r="F834" s="77"/>
      <c r="G834" s="77"/>
      <c r="H834" s="77"/>
      <c r="I834" s="77"/>
      <c r="J834" s="77"/>
    </row>
    <row r="835" spans="3:10" s="71" customFormat="1" x14ac:dyDescent="0.35">
      <c r="C835" s="76"/>
      <c r="D835" s="77"/>
      <c r="E835" s="77"/>
      <c r="F835" s="77"/>
      <c r="G835" s="77"/>
      <c r="H835" s="77"/>
      <c r="I835" s="77"/>
      <c r="J835" s="77"/>
    </row>
    <row r="836" spans="3:10" s="71" customFormat="1" x14ac:dyDescent="0.35">
      <c r="C836" s="76"/>
      <c r="D836" s="77"/>
      <c r="E836" s="77"/>
      <c r="F836" s="77"/>
      <c r="G836" s="77"/>
      <c r="H836" s="77"/>
      <c r="I836" s="77"/>
      <c r="J836" s="77"/>
    </row>
    <row r="837" spans="3:10" s="71" customFormat="1" x14ac:dyDescent="0.35">
      <c r="C837" s="76"/>
      <c r="D837" s="77"/>
      <c r="E837" s="77"/>
      <c r="F837" s="77"/>
      <c r="G837" s="77"/>
      <c r="H837" s="77"/>
      <c r="I837" s="77"/>
      <c r="J837" s="77"/>
    </row>
    <row r="838" spans="3:10" s="71" customFormat="1" x14ac:dyDescent="0.35">
      <c r="C838" s="76"/>
      <c r="D838" s="77"/>
      <c r="E838" s="77"/>
      <c r="F838" s="77"/>
      <c r="G838" s="77"/>
      <c r="H838" s="77"/>
      <c r="I838" s="77"/>
      <c r="J838" s="77"/>
    </row>
    <row r="839" spans="3:10" s="71" customFormat="1" x14ac:dyDescent="0.35">
      <c r="C839" s="76"/>
      <c r="D839" s="77"/>
      <c r="E839" s="77"/>
      <c r="F839" s="77"/>
      <c r="G839" s="77"/>
      <c r="H839" s="77"/>
      <c r="I839" s="77"/>
      <c r="J839" s="77"/>
    </row>
    <row r="840" spans="3:10" s="71" customFormat="1" x14ac:dyDescent="0.35">
      <c r="C840" s="76"/>
      <c r="D840" s="77"/>
      <c r="E840" s="77"/>
      <c r="F840" s="77"/>
      <c r="G840" s="77"/>
      <c r="H840" s="77"/>
      <c r="I840" s="77"/>
      <c r="J840" s="77"/>
    </row>
    <row r="841" spans="3:10" s="71" customFormat="1" x14ac:dyDescent="0.35">
      <c r="C841" s="76"/>
      <c r="D841" s="77"/>
      <c r="E841" s="77"/>
      <c r="F841" s="77"/>
      <c r="G841" s="77"/>
      <c r="H841" s="77"/>
      <c r="I841" s="77"/>
      <c r="J841" s="77"/>
    </row>
    <row r="842" spans="3:10" s="71" customFormat="1" x14ac:dyDescent="0.35">
      <c r="C842" s="76"/>
      <c r="D842" s="77"/>
      <c r="E842" s="77"/>
      <c r="F842" s="77"/>
      <c r="G842" s="77"/>
      <c r="H842" s="77"/>
      <c r="I842" s="77"/>
      <c r="J842" s="77"/>
    </row>
    <row r="843" spans="3:10" s="71" customFormat="1" x14ac:dyDescent="0.35">
      <c r="C843" s="76"/>
      <c r="D843" s="77"/>
      <c r="E843" s="77"/>
      <c r="F843" s="77"/>
      <c r="G843" s="77"/>
      <c r="H843" s="77"/>
      <c r="I843" s="77"/>
      <c r="J843" s="77"/>
    </row>
    <row r="844" spans="3:10" s="71" customFormat="1" x14ac:dyDescent="0.35">
      <c r="C844" s="76"/>
      <c r="D844" s="77"/>
      <c r="E844" s="77"/>
      <c r="F844" s="77"/>
      <c r="G844" s="77"/>
      <c r="H844" s="77"/>
      <c r="I844" s="77"/>
      <c r="J844" s="77"/>
    </row>
    <row r="845" spans="3:10" s="71" customFormat="1" x14ac:dyDescent="0.35">
      <c r="C845" s="76"/>
      <c r="D845" s="77"/>
      <c r="E845" s="77"/>
      <c r="F845" s="77"/>
      <c r="G845" s="77"/>
      <c r="H845" s="77"/>
      <c r="I845" s="77"/>
      <c r="J845" s="77"/>
    </row>
    <row r="846" spans="3:10" s="71" customFormat="1" x14ac:dyDescent="0.35">
      <c r="C846" s="76"/>
      <c r="D846" s="77"/>
      <c r="E846" s="77"/>
      <c r="F846" s="77"/>
      <c r="G846" s="77"/>
      <c r="H846" s="77"/>
      <c r="I846" s="77"/>
      <c r="J846" s="77"/>
    </row>
    <row r="847" spans="3:10" s="71" customFormat="1" x14ac:dyDescent="0.35">
      <c r="C847" s="76"/>
      <c r="D847" s="77"/>
      <c r="E847" s="77"/>
      <c r="F847" s="77"/>
      <c r="G847" s="77"/>
      <c r="H847" s="77"/>
      <c r="I847" s="77"/>
      <c r="J847" s="77"/>
    </row>
    <row r="848" spans="3:10" s="71" customFormat="1" x14ac:dyDescent="0.35">
      <c r="C848" s="76"/>
      <c r="D848" s="77"/>
      <c r="E848" s="77"/>
      <c r="F848" s="77"/>
      <c r="G848" s="77"/>
      <c r="H848" s="77"/>
      <c r="I848" s="77"/>
      <c r="J848" s="77"/>
    </row>
    <row r="849" spans="3:10" s="71" customFormat="1" x14ac:dyDescent="0.35">
      <c r="C849" s="76"/>
      <c r="D849" s="77"/>
      <c r="E849" s="77"/>
      <c r="F849" s="77"/>
      <c r="G849" s="77"/>
      <c r="H849" s="77"/>
      <c r="I849" s="77"/>
      <c r="J849" s="77"/>
    </row>
    <row r="850" spans="3:10" s="71" customFormat="1" x14ac:dyDescent="0.35">
      <c r="C850" s="76"/>
      <c r="D850" s="77"/>
      <c r="E850" s="77"/>
      <c r="F850" s="77"/>
      <c r="G850" s="77"/>
      <c r="H850" s="77"/>
      <c r="I850" s="77"/>
      <c r="J850" s="77"/>
    </row>
    <row r="851" spans="3:10" s="71" customFormat="1" x14ac:dyDescent="0.35">
      <c r="C851" s="76"/>
      <c r="D851" s="77"/>
      <c r="E851" s="77"/>
      <c r="F851" s="77"/>
      <c r="G851" s="77"/>
      <c r="H851" s="77"/>
      <c r="I851" s="77"/>
      <c r="J851" s="77"/>
    </row>
    <row r="852" spans="3:10" s="71" customFormat="1" x14ac:dyDescent="0.35">
      <c r="C852" s="76"/>
      <c r="D852" s="77"/>
      <c r="E852" s="77"/>
      <c r="F852" s="77"/>
      <c r="G852" s="77"/>
      <c r="H852" s="77"/>
      <c r="I852" s="77"/>
      <c r="J852" s="77"/>
    </row>
    <row r="853" spans="3:10" s="71" customFormat="1" x14ac:dyDescent="0.35">
      <c r="C853" s="76"/>
      <c r="D853" s="77"/>
      <c r="E853" s="77"/>
      <c r="F853" s="77"/>
      <c r="G853" s="77"/>
      <c r="H853" s="77"/>
      <c r="I853" s="77"/>
      <c r="J853" s="77"/>
    </row>
    <row r="854" spans="3:10" s="71" customFormat="1" x14ac:dyDescent="0.35">
      <c r="C854" s="76"/>
      <c r="D854" s="77"/>
      <c r="E854" s="77"/>
      <c r="F854" s="77"/>
      <c r="G854" s="77"/>
      <c r="H854" s="77"/>
      <c r="I854" s="77"/>
      <c r="J854" s="77"/>
    </row>
    <row r="855" spans="3:10" s="71" customFormat="1" x14ac:dyDescent="0.35">
      <c r="C855" s="76"/>
      <c r="D855" s="77"/>
      <c r="E855" s="77"/>
      <c r="F855" s="77"/>
      <c r="G855" s="77"/>
      <c r="H855" s="77"/>
      <c r="I855" s="77"/>
      <c r="J855" s="77"/>
    </row>
    <row r="856" spans="3:10" s="71" customFormat="1" x14ac:dyDescent="0.35">
      <c r="C856" s="76"/>
      <c r="D856" s="77"/>
      <c r="E856" s="77"/>
      <c r="F856" s="77"/>
      <c r="G856" s="77"/>
      <c r="H856" s="77"/>
      <c r="I856" s="77"/>
      <c r="J856" s="77"/>
    </row>
    <row r="857" spans="3:10" s="71" customFormat="1" x14ac:dyDescent="0.35">
      <c r="C857" s="76"/>
      <c r="D857" s="77"/>
      <c r="E857" s="77"/>
      <c r="F857" s="77"/>
      <c r="G857" s="77"/>
      <c r="H857" s="77"/>
      <c r="I857" s="77"/>
      <c r="J857" s="77"/>
    </row>
  </sheetData>
  <mergeCells count="139">
    <mergeCell ref="B84:C84"/>
    <mergeCell ref="B82:C82"/>
    <mergeCell ref="B83:C83"/>
    <mergeCell ref="B85:C85"/>
    <mergeCell ref="E141:J142"/>
    <mergeCell ref="B141:C141"/>
    <mergeCell ref="B142:C142"/>
    <mergeCell ref="B137:C137"/>
    <mergeCell ref="B138:C138"/>
    <mergeCell ref="B134:C134"/>
    <mergeCell ref="B135:C135"/>
    <mergeCell ref="B136:C136"/>
    <mergeCell ref="B133:C133"/>
    <mergeCell ref="B113:C113"/>
    <mergeCell ref="B114:C114"/>
    <mergeCell ref="B99:C99"/>
    <mergeCell ref="B100:C100"/>
    <mergeCell ref="B101:C101"/>
    <mergeCell ref="B104:C104"/>
    <mergeCell ref="B127:C127"/>
    <mergeCell ref="B125:C125"/>
    <mergeCell ref="B126:C126"/>
    <mergeCell ref="B123:C123"/>
    <mergeCell ref="B124:C124"/>
    <mergeCell ref="B72:C72"/>
    <mergeCell ref="B73:C73"/>
    <mergeCell ref="B74:C74"/>
    <mergeCell ref="B75:C75"/>
    <mergeCell ref="B81:C81"/>
    <mergeCell ref="B76:C76"/>
    <mergeCell ref="B77:C77"/>
    <mergeCell ref="B78:C78"/>
    <mergeCell ref="B79:C79"/>
    <mergeCell ref="B80:C80"/>
    <mergeCell ref="B59:C59"/>
    <mergeCell ref="B60:C60"/>
    <mergeCell ref="B63:C63"/>
    <mergeCell ref="B65:C65"/>
    <mergeCell ref="B66:C66"/>
    <mergeCell ref="B67:C67"/>
    <mergeCell ref="B68:C68"/>
    <mergeCell ref="B70:C70"/>
    <mergeCell ref="B71:C71"/>
    <mergeCell ref="B24:C24"/>
    <mergeCell ref="B25:C25"/>
    <mergeCell ref="B26:C26"/>
    <mergeCell ref="B27:C27"/>
    <mergeCell ref="B28:C28"/>
    <mergeCell ref="B29:C29"/>
    <mergeCell ref="B30:C30"/>
    <mergeCell ref="B49:C49"/>
    <mergeCell ref="B31:C31"/>
    <mergeCell ref="B32:C32"/>
    <mergeCell ref="B33:C33"/>
    <mergeCell ref="B34:C34"/>
    <mergeCell ref="B35:C35"/>
    <mergeCell ref="B36:C36"/>
    <mergeCell ref="B37:C37"/>
    <mergeCell ref="B38:C38"/>
    <mergeCell ref="B39:C39"/>
    <mergeCell ref="B40:C40"/>
    <mergeCell ref="B41:C41"/>
    <mergeCell ref="B42:C42"/>
    <mergeCell ref="B43:C43"/>
    <mergeCell ref="B44:C44"/>
    <mergeCell ref="B45:C45"/>
    <mergeCell ref="B46:C46"/>
    <mergeCell ref="B115:C115"/>
    <mergeCell ref="B1:C1"/>
    <mergeCell ref="B2:C2"/>
    <mergeCell ref="B3:C3"/>
    <mergeCell ref="B4:C4"/>
    <mergeCell ref="B5:C5"/>
    <mergeCell ref="B6:C6"/>
    <mergeCell ref="B7:C7"/>
    <mergeCell ref="B8:C8"/>
    <mergeCell ref="B20:C20"/>
    <mergeCell ref="B9:C9"/>
    <mergeCell ref="B10:C10"/>
    <mergeCell ref="B11:C11"/>
    <mergeCell ref="B12:C12"/>
    <mergeCell ref="B13:C13"/>
    <mergeCell ref="B14:C14"/>
    <mergeCell ref="B15:C15"/>
    <mergeCell ref="B16:C16"/>
    <mergeCell ref="B17:C17"/>
    <mergeCell ref="B18:C18"/>
    <mergeCell ref="B19:C19"/>
    <mergeCell ref="B21:C21"/>
    <mergeCell ref="B22:C22"/>
    <mergeCell ref="B23:C23"/>
    <mergeCell ref="B47:C47"/>
    <mergeCell ref="B48:C48"/>
    <mergeCell ref="B69:C69"/>
    <mergeCell ref="B102:C102"/>
    <mergeCell ref="B103:C103"/>
    <mergeCell ref="B98:C98"/>
    <mergeCell ref="B94:C94"/>
    <mergeCell ref="B95:C95"/>
    <mergeCell ref="B96:C96"/>
    <mergeCell ref="B86:C86"/>
    <mergeCell ref="B87:C87"/>
    <mergeCell ref="B88:C88"/>
    <mergeCell ref="B89:C89"/>
    <mergeCell ref="B90:C90"/>
    <mergeCell ref="B91:C91"/>
    <mergeCell ref="B92:C92"/>
    <mergeCell ref="B51:C51"/>
    <mergeCell ref="B52:C52"/>
    <mergeCell ref="B53:C53"/>
    <mergeCell ref="B54:C54"/>
    <mergeCell ref="B55:C55"/>
    <mergeCell ref="B56:C56"/>
    <mergeCell ref="B57:C57"/>
    <mergeCell ref="B58:C58"/>
    <mergeCell ref="B130:C130"/>
    <mergeCell ref="B131:C131"/>
    <mergeCell ref="B132:C132"/>
    <mergeCell ref="B93:C93"/>
    <mergeCell ref="B97:C97"/>
    <mergeCell ref="B50:C50"/>
    <mergeCell ref="B64:C64"/>
    <mergeCell ref="B120:C120"/>
    <mergeCell ref="B121:C121"/>
    <mergeCell ref="B122:C122"/>
    <mergeCell ref="B128:C128"/>
    <mergeCell ref="B129:C129"/>
    <mergeCell ref="B116:C116"/>
    <mergeCell ref="B117:C117"/>
    <mergeCell ref="B118:C118"/>
    <mergeCell ref="B119:C119"/>
    <mergeCell ref="B105:C105"/>
    <mergeCell ref="B106:C106"/>
    <mergeCell ref="B107:C107"/>
    <mergeCell ref="B108:C108"/>
    <mergeCell ref="B109:C109"/>
    <mergeCell ref="B110:C110"/>
    <mergeCell ref="B111:C111"/>
    <mergeCell ref="B112:C112"/>
  </mergeCells>
  <phoneticPr fontId="51" type="noConversion"/>
  <conditionalFormatting sqref="A54:A60">
    <cfRule type="duplicateValues" dxfId="8" priority="61"/>
    <cfRule type="duplicateValues" dxfId="7" priority="62"/>
    <cfRule type="duplicateValues" dxfId="6" priority="63"/>
    <cfRule type="duplicateValues" dxfId="5" priority="64"/>
  </conditionalFormatting>
  <conditionalFormatting sqref="A61">
    <cfRule type="duplicateValues" dxfId="4" priority="1"/>
  </conditionalFormatting>
  <conditionalFormatting sqref="A62:A138 A1:A53 A141:A1048576">
    <cfRule type="duplicateValues" dxfId="3" priority="81"/>
  </conditionalFormatting>
  <conditionalFormatting sqref="A141:A1048576 A1:A53 A63:A126">
    <cfRule type="duplicateValues" dxfId="2" priority="33"/>
    <cfRule type="duplicateValues" dxfId="1" priority="34"/>
    <cfRule type="duplicateValues" dxfId="0" priority="35"/>
  </conditionalFormatting>
  <pageMargins left="0.7" right="0.7" top="0.75" bottom="0.75" header="0.3" footer="0.3"/>
  <pageSetup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10241" r:id="rId4">
          <objectPr defaultSize="0" autoPict="0" r:id="rId5">
            <anchor moveWithCells="1">
              <from>
                <xdr:col>0</xdr:col>
                <xdr:colOff>127000</xdr:colOff>
                <xdr:row>140</xdr:row>
                <xdr:rowOff>57150</xdr:rowOff>
              </from>
              <to>
                <xdr:col>0</xdr:col>
                <xdr:colOff>1009650</xdr:colOff>
                <xdr:row>141</xdr:row>
                <xdr:rowOff>222250</xdr:rowOff>
              </to>
            </anchor>
          </objectPr>
        </oleObject>
      </mc:Choice>
      <mc:Fallback>
        <oleObject progId="MSPhotoEd.3" shapeId="10241" r:id="rId4"/>
      </mc:Fallback>
    </mc:AlternateContent>
  </oleObjects>
</worksheet>
</file>

<file path=_xmlsignatures/_rels/origin.sigs.rels><?xml version="1.0" encoding="UTF-8" standalone="yes"?>
<Relationships xmlns="http://schemas.openxmlformats.org/package/2006/relationships"><Relationship Id="rId3" Type="http://schemas.openxmlformats.org/package/2006/relationships/digital-signature/signature" Target="sig3.xml"/><Relationship Id="rId2" Type="http://schemas.openxmlformats.org/package/2006/relationships/digital-signature/signature" Target="sig2.xml"/><Relationship Id="rId1" Type="http://schemas.openxmlformats.org/package/2006/relationships/digital-signature/signature" Target="sig1.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IOsOmp8oEKuFdYbQPaRdChWBX2hJFwk6GOH0ai4S61g=</DigestValue>
    </Reference>
    <Reference Type="http://www.w3.org/2000/09/xmldsig#Object" URI="#idOfficeObject">
      <DigestMethod Algorithm="http://www.w3.org/2001/04/xmlenc#sha256"/>
      <DigestValue>FnenyjGvVhUZa6du3vP9LNtLYQKxKzd/FtYFxECeX5s=</DigestValue>
    </Reference>
    <Reference Type="http://uri.etsi.org/01903#SignedProperties" URI="#idSignedProperties">
      <Transforms>
        <Transform Algorithm="http://www.w3.org/TR/2001/REC-xml-c14n-20010315"/>
      </Transforms>
      <DigestMethod Algorithm="http://www.w3.org/2001/04/xmlenc#sha256"/>
      <DigestValue>v3+N9eBboK2sXDR6ML2aZVUFYaO/itKeANRWWcpJlvU=</DigestValue>
    </Reference>
    <Reference Type="http://www.w3.org/2000/09/xmldsig#Object" URI="#idValidSigLnImg">
      <DigestMethod Algorithm="http://www.w3.org/2001/04/xmlenc#sha256"/>
      <DigestValue>+YkZyLT4t+uXQ08mtmy0+9RxFiI+obBRmJGeb1Kdltg=</DigestValue>
    </Reference>
    <Reference Type="http://www.w3.org/2000/09/xmldsig#Object" URI="#idInvalidSigLnImg">
      <DigestMethod Algorithm="http://www.w3.org/2001/04/xmlenc#sha256"/>
      <DigestValue>8+2Y0oAZar1Yc7OKpXN4IcG9tZjnjAEQE+IzhWGHZko=</DigestValue>
    </Reference>
  </SignedInfo>
  <SignatureValue>iPL1hfYKO2cVAXpBhfU9k237CuXzwteP+PyfBTzZW9gLpDK7sJAC/Ee3szkCIfXzKO4Ci94DTAV4
0qcCJdBO3uK8VSnbAGHLpFWgpm2PLa4icejOX8Dtb/+sk5rxEVyiAu8dn9dLuxECLqEq41pYKBsr
muHufort1bPDD4NbLgDdQ10WssaexMlxSkAfR/hGADA7uI/5wfOtdAkJblubSuty9gTO+REA1cFV
4wRXm21ycJuy3CYtMLwOW0CdJmAkGT/MesHO0qx1bSmyIUixEHmX82IEXM492Fz/ZRFXanrKnY3M
E7Llj7QBpUPl4seMDCBK+h6Lzwf0CCKJbDY3mg==</SignatureValue>
  <KeyInfo>
    <X509Data>
      <X509Certificate>MIIGYDCCBEigAwIBAgIDBVGdMA0GCSqGSIb3DQEBCwUAMHYxCzAJBgNVBAYTAkZSMRwwGgYDVQQKDBNBTFNUT00gVFJBTlNQT1JUIFNBMRcwFQYDVQQLDA4wMDAyIDM4OTE5MTk4MjEwMC4GA1UEAwwnQWxzdG9tIFVzZXJzIENlcnRpZmljYXRpb24gQXV0aG9yaXR5IFYxMB4XDTI0MDIyODA3MzgxM1oXDTI2MDIxNjAwMDAwMFowgY4xKzApBgkqhkiG9w0BCQEWHG1idXNvLm1hYmVuYUBnaWJlbGEtcmFpbC5jb20xCzAJBgNVBAYTAlpBMQ8wDQYDVQQKDAZBTFNUT00xEjAQBgNVBAsMCVRyYW5zcG9ydDEWMBQGCgmSJomT8ixkAQEMBjUyODAyNjEVMBMGA1UEAwwMbWJ1c28gTUFCRU5BMIIBIjANBgkqhkiG9w0BAQEFAAOCAQ8AMIIBCgKCAQEA6NFAJrzxE/9emYitw9zBEyr5KeyNF7pOooUQFZsZs2HzCg7X1JsnZuPliH/tgLq2anjvHupZFIO8dP9dmWxpsW4yyljPTlyFBa5f+iyhX+t522s2DY5OoeX6YWKSVo07iPVSMdK9WWx0cjz3RTv4+BNww4s4qo6RckGsLwQh7ZSXc1MIWOXPvaXIMBuR3sMcr+9r/Z7TzEJBpzzKpRdaopJGEOrGnEijmCjQRjrIj5lfvz/0Fht2CjZq7FsvZoFuhxHKx8bq70fZn07MVX52wZiE411VClFl/r1zdl+Xop0SHxcK0fz9lFLIhMIxAgBL63wT54EFE5yd9aoTbCu27wIDAQABo4IB3DCCAdgwHQYDVR0OBBYEFKLlu0Ro2pAF6Hnhqtgz4TaXpw2mMB8GA1UdIwQYMBaAFDZ5hYLHe7+TBUQWtmXWOBWN1g3/MFQGA1UdIARNMEswSQYEVR0gADBBMD8GCCsGAQUFBwIBFjNodHRwOi8vcGtpLmFsc3RvbS5odWIvY3AvY3BfYWxzdG9tX3RyYW5zcG9ydF92MS5wZGYwHwYDVR0lBBgwFgYIKwYBBQUHAwIGCisGAQQBgjcUAgIwDgYDVR0PAQH/BAQDAgeAMFUGA1UdEQROMEygLAYKKwYBBAGCNxQCA6AeDBxtYnVzby5tYWJlbmFAZ2liZWxhLXJhaWwuY29tgRxtYnVzby5tYWJlbmFAZ2liZWxhLXJhaWwuY29tMHEGA1UdHwRqMGgwMKAuoCyGKmh0dHA6Ly9wa2kuYWxzdG9tLmh1Yi9jcmwvQWxzdG9tVXNlcnMxLmNybDA0oDKgMIYuaHR0cDovL3BraS1jcmwuYWxzdG9tLmNvbS9jcmwvQWxzdG9tVXNlcnMxLmNybDBFBggrBgEFBQcBAQQ5MDcwNQYIKwYBBQUHMAKGKWh0dHA6Ly9wa2kuYWxzdG9tLmh1Yi9jYS9BbHN0b21Vc2VyczEuY2VyMA0GCSqGSIb3DQEBCwUAA4ICAQA6/Llai6YZkaThBcwhauMEzr7l7cCcJFC5PX/EHbNZKUdcfwPnHWsf4hzTe8tbbNolWkk1YUcFVxwsje/VCLvZU1+Jlb6qPkACuOqQHuY7W0ueFCBWzYX83BzIPbkuBR1jJeZkj2FOgTZyvgYxg4KgMXL53cieifKRPqXCLLIJrJ5xxV0AKfSlfg0LlmK8FNJOQlIwWUGkK7xuWY6FIUOagfBWFO8J/GFq8r7PPr0zRDx9fDcbvRishMDC6yOhaH3RZPg6OcqKpUPYxM+d/Kr+jrwNObA0Y2/kzurBpnOKeaBonLQPOMBKUPswHydzUDcBMfKPe6tZnoB+Bp91eD4fpa+P9xWROwkqYoZ+X9Lr+vMvXrEzIWbVMmPHm+NhgB8Ui0y+MfbzjZoRkm7ZQycYFtAbM+q2twQ1/pxEpCFmjwcytgHMAWb1vcPxvbB7JNJMydwt3arAlVw5UKWVG6f02wI4VccdbF7b5plzm5jPo75iaW7qyN7vEL1Qp3GqrAOBEO8iMoRYQkMu1ixsjEZ/9Ngk298TmEe3xumWc1hXOnjJV454CdibBtCe61DwSK50R3/kzjBUXHRmAAVZJd0CBtQoAiSmFvNGUcZ42adnyMlwi3scymG2qWVwe2iPBJDs2cOIjntM8IT9EWIvxuX0XCMyvN0g6v6MDYNBAko0B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Bs38tByO1u6WmAsyvU1SImG0hT8VKc1RTLswmsHCSNE=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isjkX/L7pty/sY3BbxcA4wCeHaG2z7zC6PvXMa4HPoQ=</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YzFEws3f04WUFa7SjWUhLK/7bMeUMuasG5gdatwj9ls=</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w4Oaf4bJN3AMEh/m/tRtoJdkEtom6JoxXTw5ac4wMq4=</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8X9yzTSiCxVWy8BP/GLG5w1H20iYKgsDmXYw8pvwphs=</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LZtaYnnMQdBq/TSgUyz+MznA3TRDI+pQxBWXWzR4RF0=</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mV6K3D0J7s0Qh1hnmTPUO1W4U/TTEX6C18Yj7OaaiF4=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kzx+lGAUezKbsehaGXm8lLCkwxx7jdT7J8VIrvNjjOQ=</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ferQuDN+0zsfp+dkx9NWSAYOMelbFJd9+cveos4cEb4=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46NXfPMYNcXxoUfmU1LyKcyDKTsE0mv/uJF9sOYLrW8=</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dipARgmdl6a3/xs6vq5MV1wMLhuyG2lCmMnJmP1hetY=</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kY88RKGexQjREtYjLKpwy0RHJV6z+93lFm2WCFAOOLQ=</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cy46AQViubkg01SxDlfKi+fwj6EJ2tn+VugQblUpKQk=</DigestValue>
      </Reference>
      <Reference URI="/xl/externalLinks/externalLink10.xml?ContentType=application/vnd.openxmlformats-officedocument.spreadsheetml.externalLink+xml">
        <DigestMethod Algorithm="http://www.w3.org/2001/04/xmlenc#sha256"/>
        <DigestValue>CT0DOxb5uspzHtLxgWhki/rMD1WmBPmo1a2kiMYXwEQ=</DigestValue>
      </Reference>
      <Reference URI="/xl/externalLinks/externalLink11.xml?ContentType=application/vnd.openxmlformats-officedocument.spreadsheetml.externalLink+xml">
        <DigestMethod Algorithm="http://www.w3.org/2001/04/xmlenc#sha256"/>
        <DigestValue>zKdakNa/o0UMsydGIFOMEEo7Hogn04rqjzanvXn+Q4w=</DigestValue>
      </Reference>
      <Reference URI="/xl/externalLinks/externalLink12.xml?ContentType=application/vnd.openxmlformats-officedocument.spreadsheetml.externalLink+xml">
        <DigestMethod Algorithm="http://www.w3.org/2001/04/xmlenc#sha256"/>
        <DigestValue>IMGAzhhs7ftcOb5n/fBDwutoxG2Vj1sm6ITzFxyZOlg=</DigestValue>
      </Reference>
      <Reference URI="/xl/externalLinks/externalLink13.xml?ContentType=application/vnd.openxmlformats-officedocument.spreadsheetml.externalLink+xml">
        <DigestMethod Algorithm="http://www.w3.org/2001/04/xmlenc#sha256"/>
        <DigestValue>RNDn149ToXH3p4p4kdw7lHuS5MAO950iiBdj1QWv1UE=</DigestValue>
      </Reference>
      <Reference URI="/xl/externalLinks/externalLink14.xml?ContentType=application/vnd.openxmlformats-officedocument.spreadsheetml.externalLink+xml">
        <DigestMethod Algorithm="http://www.w3.org/2001/04/xmlenc#sha256"/>
        <DigestValue>7J/mA3Xu1AyaTuS7d2RmkwFlNj3eOgm3CbqZESu4H6A=</DigestValue>
      </Reference>
      <Reference URI="/xl/externalLinks/externalLink15.xml?ContentType=application/vnd.openxmlformats-officedocument.spreadsheetml.externalLink+xml">
        <DigestMethod Algorithm="http://www.w3.org/2001/04/xmlenc#sha256"/>
        <DigestValue>T2tqRpgFS7cHFi98Mm2vB/RMFqkbPVWHpF6t+owHgEM=</DigestValue>
      </Reference>
      <Reference URI="/xl/externalLinks/externalLink16.xml?ContentType=application/vnd.openxmlformats-officedocument.spreadsheetml.externalLink+xml">
        <DigestMethod Algorithm="http://www.w3.org/2001/04/xmlenc#sha256"/>
        <DigestValue>prStNqNuILLKaSaUubMvpXIhpnWWwQtE6IQz8rx+3/g=</DigestValue>
      </Reference>
      <Reference URI="/xl/externalLinks/externalLink17.xml?ContentType=application/vnd.openxmlformats-officedocument.spreadsheetml.externalLink+xml">
        <DigestMethod Algorithm="http://www.w3.org/2001/04/xmlenc#sha256"/>
        <DigestValue>mQNfrJ20uLZZbtFPs2dowoBZVmUCPwjArHUEoX61nfw=</DigestValue>
      </Reference>
      <Reference URI="/xl/externalLinks/externalLink18.xml?ContentType=application/vnd.openxmlformats-officedocument.spreadsheetml.externalLink+xml">
        <DigestMethod Algorithm="http://www.w3.org/2001/04/xmlenc#sha256"/>
        <DigestValue>KogNKnYtmi1IHizM60sOTPEtcoLcl1MN55AEdBBefNA=</DigestValue>
      </Reference>
      <Reference URI="/xl/externalLinks/externalLink19.xml?ContentType=application/vnd.openxmlformats-officedocument.spreadsheetml.externalLink+xml">
        <DigestMethod Algorithm="http://www.w3.org/2001/04/xmlenc#sha256"/>
        <DigestValue>4xIJwplHH31sJxWv2CA2pSiKpJSj7gMWcF9SedHX1iI=</DigestValue>
      </Reference>
      <Reference URI="/xl/externalLinks/externalLink2.xml?ContentType=application/vnd.openxmlformats-officedocument.spreadsheetml.externalLink+xml">
        <DigestMethod Algorithm="http://www.w3.org/2001/04/xmlenc#sha256"/>
        <DigestValue>K9sJIs1TpF2EALMdnzbZe5aN2gHNSwm6etw5v51LTLQ=</DigestValue>
      </Reference>
      <Reference URI="/xl/externalLinks/externalLink20.xml?ContentType=application/vnd.openxmlformats-officedocument.spreadsheetml.externalLink+xml">
        <DigestMethod Algorithm="http://www.w3.org/2001/04/xmlenc#sha256"/>
        <DigestValue>7J/mA3Xu1AyaTuS7d2RmkwFlNj3eOgm3CbqZESu4H6A=</DigestValue>
      </Reference>
      <Reference URI="/xl/externalLinks/externalLink3.xml?ContentType=application/vnd.openxmlformats-officedocument.spreadsheetml.externalLink+xml">
        <DigestMethod Algorithm="http://www.w3.org/2001/04/xmlenc#sha256"/>
        <DigestValue>a8Tl2UdSR9mIRHquyQiWMjps7VOfCN/Gr1XouKJ0po4=</DigestValue>
      </Reference>
      <Reference URI="/xl/externalLinks/externalLink4.xml?ContentType=application/vnd.openxmlformats-officedocument.spreadsheetml.externalLink+xml">
        <DigestMethod Algorithm="http://www.w3.org/2001/04/xmlenc#sha256"/>
        <DigestValue>SzleKB3aVdP1Sg54ILnpIwnLHh6ltgAgNtjzcbDxmcI=</DigestValue>
      </Reference>
      <Reference URI="/xl/externalLinks/externalLink5.xml?ContentType=application/vnd.openxmlformats-officedocument.spreadsheetml.externalLink+xml">
        <DigestMethod Algorithm="http://www.w3.org/2001/04/xmlenc#sha256"/>
        <DigestValue>y59BWbAYgj6Jlm/OrOWHyFv1Vdu4YSGok6IiUtdV/nM=</DigestValue>
      </Reference>
      <Reference URI="/xl/externalLinks/externalLink6.xml?ContentType=application/vnd.openxmlformats-officedocument.spreadsheetml.externalLink+xml">
        <DigestMethod Algorithm="http://www.w3.org/2001/04/xmlenc#sha256"/>
        <DigestValue>IU8n5Ywtgb93RHtIqUoaU2ThwLj+UKzOYKeeUUhtkoI=</DigestValue>
      </Reference>
      <Reference URI="/xl/externalLinks/externalLink7.xml?ContentType=application/vnd.openxmlformats-officedocument.spreadsheetml.externalLink+xml">
        <DigestMethod Algorithm="http://www.w3.org/2001/04/xmlenc#sha256"/>
        <DigestValue>hIxjELzbWwAoomJxfbYYuUmwrPjslchLF8jCh7qchqs=</DigestValue>
      </Reference>
      <Reference URI="/xl/externalLinks/externalLink8.xml?ContentType=application/vnd.openxmlformats-officedocument.spreadsheetml.externalLink+xml">
        <DigestMethod Algorithm="http://www.w3.org/2001/04/xmlenc#sha256"/>
        <DigestValue>vaYMD2NZPpZ7gzvpj6kYNJS9XGv3f7gcrnX3OPdmxHU=</DigestValue>
      </Reference>
      <Reference URI="/xl/externalLinks/externalLink9.xml?ContentType=application/vnd.openxmlformats-officedocument.spreadsheetml.externalLink+xml">
        <DigestMethod Algorithm="http://www.w3.org/2001/04/xmlenc#sha256"/>
        <DigestValue>lMcLfVfp3IV8icvE0p42WI0D4fXz/Q4MOkBwxXklT2U=</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6WY8kkh5B/A0QxbCts1c/FH2POURBXgmoyixTkghBXg=</DigestValue>
      </Reference>
      <Reference URI="/xl/media/image7.emf?ContentType=image/x-emf">
        <DigestMethod Algorithm="http://www.w3.org/2001/04/xmlenc#sha256"/>
        <DigestValue>UpBcv6NwiQZ7O3xNyrV1JRVozMh5h44VE9T0wcID6Wc=</DigestValue>
      </Reference>
      <Reference URI="/xl/media/image8.emf?ContentType=image/x-emf">
        <DigestMethod Algorithm="http://www.w3.org/2001/04/xmlenc#sha256"/>
        <DigestValue>c8GPbxwhhh7yejUyzuoOK2eZ7VL9+cI12KbrA3ulqTw=</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pRyHohpwIjx11oWz0kjnRAhfwia7vtvdt4PYxtzR4KU=</DigestValue>
      </Reference>
      <Reference URI="/xl/styles.xml?ContentType=application/vnd.openxmlformats-officedocument.spreadsheetml.styles+xml">
        <DigestMethod Algorithm="http://www.w3.org/2001/04/xmlenc#sha256"/>
        <DigestValue>VdGeH5M7R9yeC85lYcc7DP/dEMxYiJlGLs+byYhLWfQ=</DigestValue>
      </Reference>
      <Reference URI="/xl/theme/theme1.xml?ContentType=application/vnd.openxmlformats-officedocument.theme+xml">
        <DigestMethod Algorithm="http://www.w3.org/2001/04/xmlenc#sha256"/>
        <DigestValue>CLrhmbk7mRhpzuiFjHDwQhTGLHRi7lhdD2Y6NMe0PLw=</DigestValue>
      </Reference>
      <Reference URI="/xl/workbook.xml?ContentType=application/vnd.openxmlformats-officedocument.spreadsheetml.sheet.main+xml">
        <DigestMethod Algorithm="http://www.w3.org/2001/04/xmlenc#sha256"/>
        <DigestValue>UhSyDttyGXB1SiFCr+dIJDnpYUfWHqHQKjgZKFBZg4s=</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P+v638NOQiyXKFbbH6vgE9BEJ589UnHm/83llR8M4E8=</DigestValue>
      </Reference>
      <Reference URI="/xl/worksheets/sheet2.xml?ContentType=application/vnd.openxmlformats-officedocument.spreadsheetml.worksheet+xml">
        <DigestMethod Algorithm="http://www.w3.org/2001/04/xmlenc#sha256"/>
        <DigestValue>1cB6g1wIRWVV3jTI2NHseyMmhWMw26QnjDAq1xnO+ws=</DigestValue>
      </Reference>
      <Reference URI="/xl/worksheets/sheet3.xml?ContentType=application/vnd.openxmlformats-officedocument.spreadsheetml.worksheet+xml">
        <DigestMethod Algorithm="http://www.w3.org/2001/04/xmlenc#sha256"/>
        <DigestValue>0xOTdmeUWhaRY5T+3yQeJrooOXf7BA60xSbCzzWIRXE=</DigestValue>
      </Reference>
      <Reference URI="/xl/worksheets/sheet4.xml?ContentType=application/vnd.openxmlformats-officedocument.spreadsheetml.worksheet+xml">
        <DigestMethod Algorithm="http://www.w3.org/2001/04/xmlenc#sha256"/>
        <DigestValue>yEyCtR8qu06tBF1wsCfSneaP1yqm+pY3TowEzOsGZjo=</DigestValue>
      </Reference>
      <Reference URI="/xl/worksheets/sheet5.xml?ContentType=application/vnd.openxmlformats-officedocument.spreadsheetml.worksheet+xml">
        <DigestMethod Algorithm="http://www.w3.org/2001/04/xmlenc#sha256"/>
        <DigestValue>w+mYX+csyNJN8gWqePTxGP2SH/LQY9zIuDzHRTZYDUY=</DigestValue>
      </Reference>
    </Manifest>
    <SignatureProperties>
      <SignatureProperty Id="idSignatureTime" Target="#idPackageSignature">
        <mdssi:SignatureTime xmlns:mdssi="http://schemas.openxmlformats.org/package/2006/digital-signature">
          <mdssi:Format>YYYY-MM-DDThh:mm:ssTZD</mdssi:Format>
          <mdssi:Value>2024-07-18T13:02:59Z</mdssi:Value>
        </mdssi:SignatureTime>
      </SignatureProperty>
    </SignatureProperties>
  </Object>
  <Object Id="idOfficeObject">
    <SignatureProperties>
      <SignatureProperty Id="idOfficeV1Details" Target="#idPackageSignature">
        <SignatureInfoV1 xmlns="http://schemas.microsoft.com/office/2006/digsig">
          <SetupID>{325318C7-A74B-4CCF-A7F7-7C904532372E}</SetupID>
          <SignatureText/>
          <SignatureImage>AQAAAGwAAAAAAAAAAAAAAP8AAAA9AAAAAAAAAAAAAAAXEAAA5gMAACBFTUYAAAEAQFQAAAwAAAABAAAAAAAAAAAAAAAAAAAAgAcAADgEAAA1AQAArgAAAAAAAAAAAAAAAAAAAAi3BACwpwIARgAAACwAAAAgAAAARU1GKwFAAQAcAAAAEAAAAAIQwNsBAAAAkAAAAJAAAABGAAAAZBAAAFgQAABFTUYrIkAEAAwAAAAAAAAAHkAJAAwAAAAAAAAAJEABAAwAAAAAAAAAMEACABAAAAAEAAAAAACAPyFABwAMAAAAAAAAAAhAAAWwDwAApA8AAAIQwNsBAAAAAAAAAAAAAAAAAAAAAAAAAAEAAAD/2P/gABBKRklGAAEBAQCQAJAAAP/bAEMACgcHCQcGCgkICQsLCgwPGRAPDg4PHhYXEhkkICYlIyAjIigtOTAoKjYrIiMyRDI2Oz1AQEAmMEZLRT5KOT9APf/bAEMBCwsLDw0PHRAQHT0pIyk9PT09PT09PT09PT09PT09PT09PT09PT09PT09PT09PT09PT09PT09PT09PT09PT09Pf/AABEIAD4BAA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VNTn0vR7CS8v1t4YIxksyD8h6muPhvfGOut5+l6Fo+l2TDdH/aSs0rr2JCfdz6Hkfz6HxVYi9l0USoXt4tRjkkUeuGC5HcbiK3yQoJY4A5JoA84bxZrPhq7WPxh4bt2siAzajpsTNHECcfMCD3xnn6A13lqun31rFc2qW80Eqh45EUEMD0Iqc+ReWzKfLmgkUqw4ZWHQg9j3FeRaLe6npPirUPB3ha/gisJ5nezurlGcQFRmWOPs5BPfj5Tnk0AeufY7b/AJ94f++BR9jtv+feH/vgVwOrQeIvAkEeuNrl1rVlE4F/bTxqP3ZON8eOhBPT+gr0GKVJ4UliYPHIoZWB4IPINADPsdt/z7w/98Cj7Hbf8+8P/fAqaigCH7Hbf8+8P/fAo+x23/PvD/3wKmooAh+x23/PvD/3wKPsdt/z7w/98CpqKAIfsdt/z7w/98Cj7Hbf8+8P/fAqaigCH7Hbf8+8P/fAo+x23/PvD/3wKmooAh+x23/PvD/3wKPsdt/z7w/98CpqKAIfsdt/z7w/98Cj7Hbf8+8P/fAqaigCH7Hbf8+8P/fAo+x23/PvD/3wKmooAh+x23/PvD/3wKPsdt/z7w/98CpqKAIfsdt/z7w/98Cj7Hbf8+8P/fAqaigCH7Hbf8+8P/fAo+x23/PvD/3wKmooAh+x23/PvD/3wKPsdt/z7w/98CpqKAIfsdt/z7w/98Cj7Fbf8+8P/fAqaigBCMgil60UUAcH4defQ/GPiHw4Z5Ctwn9oad5jcANw4H0c/oT61Q8Y2DeH/CHhvWYYjHcaLcRSTA9cSYEufdmIyfc1f+I6/wBj6joHimPK/wBn3YhuWA/5YScNn6f+zVsfEK3S7+H+to4yBaPIM+q/MP1FAGvq9imraJe2TYZLqB4v++lI/rWD8L71r/4daRJIcskbQ9egR2QD8lFbHhm4a78K6RcOcvLZQyMfUlATXNfCfdH4b1C1YAfZdUuIQB0GCD/WgDuKKRmCgliAB1JpaACiiigAorjp/FV5pfxQj0PUGj/s7UbYPZMFwUkGcqT3zg/mtdjQAUUUUAFFFFABRRRQAUUUUAFZuva/Y+HNON7qMjKhYJGiLueVz0RV7k1pV5Z4333EOq+KJo1uItHuY7Wxhc4CESIJZOP4t/yg9ttAGxe6140t9NuNeexsbextx5v9mPlrh4RyxZwcKwHOAD0/PtLK7jv7G3u4CTFcRrKhP91hkfoaqeIGQ+GNTYldhs5Tk9MbDXn/AIa8Yatc+FdM07wlpa381laILu4uGKwxkKP3Y6Fnx2HTjr2APUqKzPDmtxeI/D9lqsCFEuY9xQ/wsDhh74IIz3rToAKyvEuvReG9Em1CWNpmXCQwp96aRjhUHuT+mTWBqmqDxN4uj8OaZrEttDbwSz30lk4Eu5WVBHuwduCST9MVj2Z1K48b6Z4d1u4N2NIuXu47hwAbhDGfJY+rKd4J9vXmgCzqmveM/DFlFrutrpkunCRBd2durb4EYgAhyfmIJAPbPTjmvQlZXQMpBVhkEdxWB49t1uvAWuRuAQLKSTn1VSw/UCrXhR2k8IaK8jBnawgLEdCfLWgDWooooAKKKKAOc+IWnjU/AOtW5BJFs0ygDkmP5x+q1Uiuzq/wga4Y73m0Zt5yOW8ohv1BrpdRjWbTbqNxlXhdSPYg1wnhlj/woVmY9NMuuT6fvKAOp8FjHgfQh/1D4D/5DWsP4dg2+peLrM4Hl6zLKB6BwCP0FdPoEBtfDumQHrFaRJ+SAVzGgf8AEv8Aix4nsyNovre3vIx7KNjH/vo0AR6NNdXN94u8N3lxJctbOs1qZzvfZIu4DnrtIBHpkVseANU/tfwTp1wZC7KjQsxJJOxigJzzkhQeeea4W217Wrn4lT6roukxNHeacWW3uZSkk0cT7Tjj5X3DGCMYrV+C+qRXmj6vaQqyJb37yRI/3ljflQffKtQB6RRRUNveW12ZRbXEMxhcxyCNw2xx1U46EehoA8y+MlhPd6r4WaylEN2biRIpO6v8hU/gR+tej6Rf/wBqaRaXuzYZ4ldk/uNjlfwOR+Fcd8Q7qCTVfCflSwySRa5ArgOCyZ9s8fl6Vb8Na1p2j+IrzwgZSs8crz2qnG3y3+fYMdCuTwe1AHZUVjXHinT7bxXZ+HnZzfXcTSoFAKqFBOG5yCQDjjtXOD4taUqrJLZ3ggWZ4riaNQ62wVgoZ8c4O4dvUc0Ad5UYniaZolkQyqMsgYZA9xXP+K9cmh0+zs9EkR9S1dhFZuvzKq4y8voQqnP5da4+50K28E/Erwo9lLMzags8N3NLIWa5cgcsSepZlOPYUAeqUV51f6nqXi6fWbezu7uwtrK6+w2v2Nyss1wMhmdh0RfvY9Oeorq4dYSy1XTtAnaa6vntt8k4UBflGCzem4+nrQBtUUUUAFcn8QNLi/4V1r0NtEFDRvcsAOrBg7H9Ca6yqGuWn2/Q7+17T20sRHruUj+tAGHf3vn/AAkuLxMsZdFaQE9eYc8/nU3w80+HTPAOjpCixiS1SdzjGWcBiT+f6Cua0+4af9nx5AeRpssf4KWX+Qrq/CNhGngjSreSR7iB7KL5ZSGG0qDt6cjnH0AFAGV8LHx4XuYN6utvqFxGpVt3G7d16H73biu0rivho2Y/E6Bwyrr91twcjHy9Pau1oA8yWW30b49xw28axJqNgyyY6GQlpCT7kp+tbviOCKx+IHhjV2THnGXT5Gx/eQtH+ob865XxxnTvinpmoZxi4sASwzhGadWx+Vdj8RInXwwuoRhi+l3UN+AvUiNxu/8AHS1AGr4oQS+E9YjY4DWMyk/VDVXwLIZPAmhMQRixhXn2UD+lT3N4mp30ukwsrRyWDSySDkAOdsfPTkCQ/hWV8Mbrz/AtlbyDbcWJe0njPWN0YjaffGD+NAHWUVzVz4i1C3+INtoS21q1lcWhuBKXZZFIYhuxB7ccfXtXS0AFFFFAGb4ivRp3hrU7w/8ALC1kkHHcKcVkeHtCJ+GFpo8h2GfTfLcj+EyIc/kWqXxhm+/s3Qs7U1S42yv/ANMox5jr9WC7fxNdGAAAAMAdhQA2GJYYUiX7qKFGfQVxPxBsbvTr2w8W6akkkunER3sMYyZbXcGYD6c/mT2ruaKAPLtR8aeG4vHmkarbXUZtlsLgyyR4wSxDBdo535ByCB1HXtm6D4a8X6SLi/0azWP/AISGJ/OSaXY2nsZCVc55OEY8DkE8jjB9Gh8FeHrbW11e30m3ivlziRAVAJ4ztHy5564zW7QB51pHio+Bru/0TxjfzMkRM9hezKW+0RH+HjPzA9vf0xXHWxvZPFd5qXiDStatfDmru1wIrWNgshz8nmhcnJAORwckHpXuUsEU23zY0fady7lBwfUVJQB4pqngyy1xJx4V8J6klxvEkd3qLGCEKMHCoxy4bp8w75yK7oeALHV9AWPWmuH1GeUXkt4pEc0cxUD5cZCgBQu3kcD0FdjRQB5pffDyTw3rWiax4Ztp9QuLW4ka9864Xzp1dcZ3NheBkY46/Wp/BXgS4tLXxTBrlsscerXDIoDhyYvmwwI6fe46HI+leiUUAeW/CXS9Qe6uJ9YWTdo8Z0203qQMb2Zzz3+4oPpxW58SdOuni0XWbG2lupdIv0uJIohl2iyN+0dz8q/hmu2ooA810m28S2Gtanrfh/SUk0zVZjL9ivZvImVu8uCPlDHdwecY6cVNpVxqGk/FNz4kaJH1ayC2hjctEjqRuiUkDnjPT06k16JWX4g8N6b4n042eq2/mxg7kYHa8bf3lI6GgDO+ILxReC7+aW9ezaJQ8cqSFP3gPyrkc8nA/HPatbQZLqbw/p0l+c3T20bTHGMuVGePrXN2nwysEvYJ9U1TVtXjtm3QW9/ceZGh7HGOf5e1dnQAUUVBeQSXNnLDDO9vK6kJMgBKN2IB4OD2NAHCeBtObVfhDcaWrAGZbu3jY9BudwD+Zqtonj+O28E6dpdlE03iWJBYJp5U71kT5Nz+igDcT/gcdz4e0SDw5oNppdszPHbpt3t1ckksx+pJNXVtoFuGuFhjEzDa0gUbiPQnrQB534FiHgvxXqfhvUZlDXaR3ltMzYEzbcSAE98j8ga1vC+t3Pifxjq2oWkz/wBhWiCzh+clJ5QdzOo6cZxnuCvvW/r3hrSfE1qlvrNlHdRxncmSVZT3wwII/PmrWmaZZ6Pp8Vjp1ulvawjCRp0H+J9zyaAPK/idfJf6tYSWSTlob1LKYNbsuJFkDIVJ4IOX/wAnNer3tpFqFhcWdwMw3ETROB3Vhg/oamKg8EA9+aWgDK8PeHrbw5YfZ7eSWd22+ZPMQZJNqhVyfQKAAPb61k6v4b1Oz1p9b8K3MMN1PgXlnc58i6xwG45VwO468Z756uigDi7Xw/quv+I/7U8TWdpaW8dlJZpaQzGVpN/3yzADAx0A55rodA8PWHhnT2stMR0haRpSHkLkscZOT9K06KAP/9kACEABCCQAAAAYAAAAAhDA2wEAAAADAAAAAAAAAAAAAAAAAAAAG0AAAEAAAAA0AAAAAQAAAAIAAAAAAAC/AAAAvwAAgEMAAHhCAwAAAAAAALMAAACz//9/QwAAALMAAACz//93QiEAAAAIAAAAYgAAAAwAAAABAAAAFQAAAAwAAAAEAAAAFQAAAAwAAAAEAAAAUQAAAHhCAAAAAAAAAAAAAP8AAAA9AAAAAAAAAAAAAAAAAAAAAAAAAAABAAA+AAAAUAAAACgEAAB4BAAAAD4AAAAAAAAgAMwAAAEAAD4AAAAoAAAAAAEAAD4AAAABAAgAAAAAAAAAAAAAAAAAAAAAAAABAAAAAAAAAAAAAP///wDBwcEAwMDAAMPDwwC8vLwAvb29AMLCwgC7u7sAsbGxAMXFxQC+vr4AyMjIALa2tgCkpKQAysrKAMTExADHx8cAtbW1AMzMzADx8fEA/f39APj4+AD29vYA+/v7APDw8ADt7e0A9/f3AP7+/gDv7+8A/Pz8APr6+gDj4+MA0tLSANHR0QDr6+sA19fXAOjo6AD19fUA8/PzAPLy8gD5+fkAkZGRAEdHRwABAQEACQkJAAoKCgAxMTEAmJiYAOzs7AAkJCQACAgIAAMDAwAGBgYAQEBAABEREQAhISEAW1tbAPT09AAVFRUABwcHAJKSkgCvr68Aq6urANPT0wB1dXUAGBgYABMTEwDNzc0AqqqqAFFRUQCfn58Azs7OAOfn5wDg4OAAYmJiABkZGQCcnJwA7u7uAJ2dnQBFRUUAs7OzAD4+PgANDQ0AAgICAK6urgBOTk4AHx8fAKysrABNTU0ABQUFAOTk5ABDQ0MA6urqABQUFAAoKCgA29vbAOLi4gC6uroAX19fAIGBgQBTU1MAubm5AIaGhgBjY2MAlpaWAA4ODgAMDAwA3t7eAEZGRgCKiooApqamABwcHAAPDw8APz8/AHJycgCTk5MAfn5+AGxsbADp6ekAMzMzAAQEBABSUlIAXl5eAJSUlADm5uYA3d3dAGhoaAB6enoAi4uLABoaGgC4uLgA1dXVAIODgwCwsLAAbW1tAGlpaQCQkJAA39/fAKKiogApKSkAEhISANnZ2QBhYWEAMjIyAKCgoAAQEBAAS0tLALKysgCbm5sAZ2dnANDQ0ACMjIwAPT09AKOjowCAgIAAOTk5AKenpwAtLS0A4eHhANra2gBra2sAy8vLAKWlpQAwMDAAjY2NAH9/fwAeHh4AiIiIAEFBQQC/v78AREREANjY2ABkZGQAfX19AEpKSgA2NjYAmpqaANTU1AA3NzcAKysrAHt7ewDGxsYASEhIACYmJgDW1tYAFxcXAGpqagAqKioAmZmZAFpaWgCJiYkAdnZ2AHR0dABvb28AhYWFAGZmZgCOjo4AYGBgAHx8fAAiIiIASUlJAB0dHQAsLCwAJSUlACAgIAA6OjoA3NzcAMnJyQB4eHgAOzs7AJWVlQCXl5cALi4uAFhYWAAvLy8AqKioACMjIwChoaEAVFRUAAsLCwC0tLQAFhYWALe3twCpqakAUFBQAG5ubgCEhIQAj4+PAHFxcQA4ODgAV1dXAK2trQA0NDQAcHBwAFZWVgCCgoIAVVVVAM/PzwBCQkIAJycnADw8PADl5eUAXV1dAGVlZQA1NTUATExMAHNzcwB5eXkAWVlZABsbGwBcXFwAh4eHAJ6engBPT08Ad3d3ABwcHBwcHBwcHBwcHBwcHBwfARsBx8oBGxgeHAEBFR4fHBwcHBwcHBwcHBwcHBwcHBwnGAEBASYBHBwcHBwcHBwBFycYARwYGBwcHBwcHBwcHBwcHBwcHBwcHBwcHBwcHBwcHBwcHBwcHBwcHBwcHBwcHBwcHBwcHBwcHBwcHBwcHBwcHBwcHBwXJxcBAQEcKRw6HgEBHgEBHBwcHBwcHBwcHBwcHBwcHAEBMRcBAToxAScBARUBGQEeAQE6ThcBAR8BARgBATHyAR9OGwEBGBgcAQEeHgEBARwcHBwcHBwcHBwcHBwcHBwcHBwcHBwcHBwcHBwcHBwcHBwcHBwcHBwcHBwcHBwcHBwcHBwcHBwcARcfHg/V1AEfGBUcHBwBARwcHBwcHBwcHBwcHBwcHBwpAQEWMRUpdxwcHBwcHBwcFQEBAQEVAQEcHBwcHBwcHBwcHBwcHBwcHBwcHBwcHBwcHBwcHBwcHBwcHBwcHBwcHBwcHBwcHBwcHBwcHBwcHBwcHBwcHBwcAQEVAR46FgEVFQEBJgEBdxwcHBwcHBwcHBwcHBwcHBwXARUBJk4BAU4BFRYBAScBFR4VAQEBARgXARsgAQEbAZ8BAR0fHBYBAQEBHhgYGB8cHBwcHBwcHBwcHBwcHBwcHBwcHBwcHBwcHBwcHBwcHBwcHBwcHBwcHBwcHBwcHBwcHBwcHBwcHAEoHCkBx0wnAQEBHBgeAQEcHBwcHBwcHBwcHBwcHBwcAR4BARUVAQEcHBwcHBwcHB8BASkXFRUmHBwcHBwcHBwcHBwcHBwcHBwcHBwcHBwcHBwcHBwcHBwcHBwcHBwcHBwcHBwcHBwcHBwcHBwcHBwcHBwcHBwcHBgBARYfAQEeAQjojhQpAQEcHBwcHBwcHBwcHBwcHBwcFAEBARQBH4dBFwEoAQEVHAEpGwEBGB8BJhsBAScmARgBJx4BHykBHhwVFQEcFR4VHBwcHBwcHBwcHBwcHBwcHBwcHBwcHBwcHBwcHBwcHBwcHBwcHBwcHBwcHBwcHBwcHBwcHBwcHBwmARUBAWwAVQEBAQEfFh4BHBwcHBwcHBwcHBwcHBwcHBgnAQEVKAEUHBwcHBwcHBwYHxcmHAEBFhwcHBwcHBwcHBwcHBwcHBwcHBwcHBwcHBwcHBwcHBwcHBwcHBwcHBwcHBwcHBwcHBwcHBwcHBwcHBwcHBwcHBwxGBgXAQERiCzeLgBDKk4pHBwcHBwcHBwcHBwcHBwcHAEdOgEBAQU7AKMBGwE6AQEBAQEBHzoYAQEVGxwBARgVHx0XAQEBHCkeHx4BAQEBARwcHBwcHBwcHBwcHBwcHBwcHBwcHBwcHBwcHBwcHBwcHBwcHBwcHBwcHBwcHBwcHBwcHBwcHBwcJgEeARYBNnomGAEBHikfFRwcHBwcHBwcHBwcHBwcHBwBfYm6NYgeHhwcHBwcHBwcARwBAQEdFAEcHBwcHBwcHBwcHBwcHBwcHBwcHBwcHBwcHBwcHBwcHBwcHBwcHBwcHBwcHBwcHBwcHBwcHBwcHBwcHBwcHBwcAQEBAX3U1wA8AGu4cQA5KBwcHBwcHBwcHBwcHBwcHBwBOgEBJn2OzwA2AR4cFwEeOgEVJykBAToxAQEBI7U3ALyXAU53AQEBFSkYAQEfKR4cHBwcHBwcHBwcHBwcHBwcHBwcHBwcHBwcHBwcHBwcHBwcHBwcHBwcHBwcHBwcHBwcHBwcHBwcHAEpFQEcKf1DWx0eAQEVFRwcHBwcHBwcHBwcHBwcHBwcu0MALDQz/RccHBwcHBwcHBUoGAGEsQ6OHBwcHBwcHBwcHBwcHBwcHBwcHBwcHBwcHBwcHBwcHBwcHBwcHBwcHBwcHBwcHBwcHBwcHBwcHBwcHBwcHBwcHAEaAQFNMwDXCCcBSfg8AJMcHBwcHBwcHBwcHBwcHBwcKQEBGQEBIAG0ACYYKQEBJwFdDsI9JQEWASYB8usAADUA8OgBARcWAQEYHxUpHSNOHBwcHBwcHBwcHBwcHBwcHBwcHBwcHBwcHBwcHBwcHBwcHBwcHBwcHBwcHBwcHBwcHBwcHBwcHBwYAQEfAQG2AGQYARwpARgbARUBARscARsVHAEcAQEanmsAuqQAAFc7WyUBAR0BARkXASM9LAAANIHyAQEbDqiJ2gEbFRkBAQEBJgE6AQEmHAEmHh8BHwEfGwEBJwEBIwEd8+VJAQFbAR8cAQEXGxtRohUBJRsBARQBHQFOTADiHAEXKAEBEgAARQEBHhUBGQEcHBwcHBwcHBwcHBwcHBwcmTUTOgEBXQGKcTUALDdsARUVFrc1kg3Q3ABfASYBHxgB2ohmuctUZhQBJgEnAQEeFgEBGQEmGAEBFR4BJzofAQEB8gEYFAEBFRYBAScfARscHBwcHBwcHBwcHBwcHBwcFh8cGxUB7jXWAQEmAQEXARwfFRwYAQEBAQFOASUX7wCnVUo5LVD/UwBJG31OIx0BAScKAC7EZWoAfxrxjS4APFoAcPQ+JicBYgEBGgEjAR8XARQBFE4oFQEgHQEBbAFOaQA0nRRdAQEBFBUcHk5WPABSAR8BMQEBAQEfvpL1HygBFAEBTgH7tH8UARwBASYBHBwcHBwcHBwcHBwcHBwcHFZaCyYVAR4BcgDmC/4yACQBAaPcjWYYAQV5AIsXAQEeFF9Cvq4AAGcfARYBFgEWFSkBJwFJAQEVGBUBJgEBFSkcHgEBGh8BoAEVHBwWFQEBHBwcHBwcHBwcHBwcHBwcHBwfAR4YAUlXzQEBGgEbKRcBHhgcAQEBARgBdwEBhQA1IgFha0zlHdM8yxwp1wCMTii2eQCmFwEDQwAAAAA06JUD4QAAAOZFma8BJxwBJwEBARgVHhazjQAC8Cx3AQEYAcEAM74VFgFOARcBGCZkADx8jY8B2LvJZUQefQAAIRQBAQEBSRUYG3LxFwEbFQEBARwcHBwcHBwcHBwcHBwcHBzrVAkeARgBIQAAOkkBhwD2JwFGAPkBAScBaAAtAR4BOgGLvxahXgDWAQEfHBUBJwEBTiYBAV0BJwFOARQBKYpmQeuxzwEbAQEBARUBAQEfFhwcHBwcHBwcHBwcHBwcHBwBHwEBHwEY7wCKHBQBJwEHAQEVHAEVHwEUAQEBSjdaxR4mAR4ArQEmXzdgnAAAktkB+wCvFwEBFgMsLHAADh8nAQFgYaU0AABYKR4ZATEBHh4cAQFjAExH/wDchQEWGgHVNGuNAQEBFhgBAR8UAACjH6pe1TUALFMA5+bKywEBGk4BASgBfTE1OzoBGxsWAQEcHBwcHBwcHBwcHBwcHBwcrwAJAQEfFXMzewEBGwH5AKi2cVoTKQEaTifcANEYHwEBGQEBulAAxxwbHh8BASkBAQEBAQEBIwEBAQEYG4FU3gBrAACLARUpJx86ARgBGBwcHBwcHBwcHBwcHBwcHBwcHBscGBsBAcQAPhgVASgBh04BARgBHBsBAR0BFeEtAAEBFQGizewcAUeNVloAAV9ewgBrVQEBARwVXgAAAAEmAQEaAQEdQIIALSoBAWABARYBGwEoU1N1AZQ1O5MBARbuAADZACB3KQEYHB4YuQAzHQEBqS15qLkFxZ1DAKgZGwEfFAEBHgHDeABsHAEBHwEWHBwcHBwcHBwcHBwcHBwcHLAABgEBARtXQ9gpAXcBQNLSpjSwARoBAQEB45y4IwEBfQEU2rq4ysYVGwEfHgEBd1WsAScjAQEBHhUBAdVrADliHbEAgiQBKQEBAQEUARwBHBwcHBwcHBwcHBwcHBwcHBwVFR4BHAE9POMVAR46AczuKQEbAQEfAQEVJgRUOM4BGRsB3wBNARsHN94A9iYUagBenAEnKQE6GFg3LgBeZE4pCfv9AbYARqvp5AEBGesAU55IoF4AsR98AACWJygeplp53TxGARYVGB8eFZtCLBschgAAlQGgAQHTzFrDAQEZAR4WFydI5nhWIxwBHikBFRwcHBwcHBwcHBwcHBwcHBxfLJcfHgE6AAAoHAEBGgEKuHI3wgEBfRwBIBwtryUBJwEcAfzboQCWARwBHCkBAU26NgwfAfIBJgEjHrQATCkcGwE6dQBnAQEODgIBJgEeKRwcHBwcHBwcHBwcHBwcHBwBARUcARYBZnmWAQEBHx5T3SYBOgEBHwEBAR05a/NiJwEUAWg1v04B5AAAAAIBHXa3LwwxAQEYARhNunA59V+zzvY4OAAAkogBK19gATsAQ1cANIcAktABxVQAXgEBGwAAswF4AB0eARgBGAGz+soBAcvI5ncBARQBAZxM9CkBARcBHhgBw4xCDAEVASYYAQEcHBwcHBwcHBwcHBwcHBwcVyx9HikBSQAAAQEnAU4BJrQ8AE8bARkeFR8l1X8eGgEBATHAu9sAPRwBAQEfARzvAKE2HAEBFwEUAZAAwhg6FQEbAWlapSdccQD2KBsBHAEcHBwcHBwcHBwcHBwcHBwcKQEbKQFOFtAA1hwWAQEbXp0bAToVARcWHgEBcXkD8h0U7KLHAOAVFpguay2KFwEUskkBAQEcHhYBpAD/G07l1elrjVosalQAKCUAts55TGRHtwA0WgABJ+PeADtgF2SSeVEZ1I11Hh4BAXcBeABtARWNAEUmHQEVGxUTvvYBJgEBHBgeGEm9YBUBJgEBAR8YHBwcHBwcHBwcHBwcHBwcHEIAGwEYG7kApykBARYBHwGhjQBmHiMBAQEpARgBHgEcASUBt2eZAIkpAR8BFQEBPP4BksEcAQEBASoA9BweAQEWHAHAVLVO2TYAUAEBARcBHBwcHBwcHBwcHBwcHBwcHBgBAScBFQEEAJkBHgEBFjXgAQEcHwEeAQEYhCx5AR4evf4V8wAFARiwPDU7AToVARwcHBwcHBwcFszMlwEbAR4jBYhpgTUAGQEk2VoAzF0mAR7aAFQtOgHqAJLWtYrNAMkdAQFMQgEBGAEaAXEAsAEZVCygFYEBFhYBJOsvECYBHBwcHBwcHBwcHBwcHBwcHBwcHBwcHBwcHBwYASkcFooAVxYBAR8CALomAQE6ARQBqgAuW04BARUcHBwcHBwcHAEBATdv+jRPASkBAScBCjVkH31rKCkBGs8sjSYBFh8BARkBliyVOhYcHBwcHBwcHBwcHBwcHBwcHBwcHBwcHBwYAQEbAR8VAgCzARgBARw7lQEBHBgBFRwBFg40LxwfATXNGmUzoBYSLACSKxgcASkcHBwcHBwcHAFOGAEoJwEVKR8YAX1xNxsdAcAAkqgoASMBAcAApwEnu4LOlLr6AN4jARwm5S4qARsBAaAAQ/wBJ2pXA3799DoBOkmHXsE6ARwcHBwcHBwcHBwcHBwcHBwcHBwcHBwcHAEeHwEeASmiVNkeAQEVZgCcAScYAR8BKAEzVB0BHBUcHBwcHBwcHBwBHjFaP7oAhgEpAQEXAewAXQE6kKg6AQF/AKgXFQEBHikBG+E8xQEBHBwcHBwcHBwcHBwcHBwcHBwcHBwcHBwcFR8BFQEWHgMA6SkYARwBzYUBHBwVARwVGB9jNPcWHwFo4fQA3GYJO6cANZgWAQEnHBwcHBwcHBweAQEoAQEBJgEBGCgIAFopG59cV3wBHgEBGBZ8VK0BAey0h9QANdIUFQEBGBVcAGwBFgETAFqVdwFeuPsBFqvQAScBPubhJwEcHBwcHBwcHBwcHBwcHBwcHBwcHBwcHBwBHx4BHgEfWDXLAQEBAeg0swEBARsBHAEBNQAZAQEVARwcHBwcHBwcFR4kNJRqNWEcKQEBFhXm+gE6AT85ARwmLjU6FhcBAR8eAQGegglOARwcHBwcHBwcHBwcHBwcHBwcHBwcHBwcHAEbAQEBKQGqeXgpHAEpH82WFRUVHBUBGB4BuABVGxUBQMdaVHkA+jOJVADQFR4BHxwcHBwcHBwcJwEbGwEcKAEWARcBDTMzHgGqZQYBGBYBHxUBARoBARsK2xQBb1GKASkmGAEpkZJ2HAEmIms8BxwV6DwAdwFAe2ABATHuSAExHBwcHBwcHBwcHBwcHBwcHBwcHBwcHBwcARgBARcfHoEzmQEcAQEONMsBGAFbASYY8gA1ThwBARwcHBwcHBwcHB8B7i3gADUBAR4fARt3U6EBSQExVgEVflQ4AR4BARUcAR5FPAAtsR4cHBwcHBwcHBwcHBwcHBwcHBwcHBwcHBwBFwEVFRUBgwCQHwEBFhan9hUVFQEYARgBATMAsh4BKQEBwpIA2dMdBy4AGQEYHwEcHBwcHBwcHB8BAQE6HwEVHgEnAWkAUwEec8cBAR0BHgEeOiMBAfIBAQEbdwEbAQE6ARdbASmrNCoBAZUAAEonFgH4zduyoOZZFQEBAQEBARwcHBwcHBwcHBwcHBwcHBwcHBwcHBwcHAEeARUdKAGIWvkBGBwBb1S3Tn4BAR4BHltU3CgcHhUfHBwcHBwcHBwBAWJUfAA3KRUBGBwbgwA+ARgWAXUpKVGSZRQBAR4cAQEoSEOPGQEBHBwcHBwcHBwcHBwcHBwcHBwcHBwcHBwcARcBGCkBAZEAeBUcARgcOLABHB4BFgEeAV0ALl0BARsjAT4AzhUmGGQALwEeARgcHBwcHBwcHBwBHSgfFgEBJiYpAQGyjbgdXWvHHygBARcBHgEXARcYAR8XGwEWHAEZARQBAQEBQF5CixnqawAcAR8XFVGtk84ApwEBFyka8gEcHBwcHBwcHBwcHBwcHBwcHBwcHBwcHBwBHwEeGhQBXCzHFRYcAVFUknshAwExigEnAAA6AR8WARwcHBwcHBwcARdHAOx5yR4pAQEBH/cASBQBHAHPGCmFVMMUARUVARwVAQEoASMBKRwcHBwcHBwcHBwcHBwcHBwcHBwcHBwcHAEbAR8XARWmLFIBGBgcAcjwAQEYARcBFRyqAMoWARgcAR2AADkBdwFyAHYBHwEWARwcHBwcHBwcAR4BAQEZFgEBFhQgRTSQAT84SAEXHCYBHBUBJhgeARgpAQEWAQF+ARwBAZ8BTgEQagA2OAD2JgEfASgBd0LSVFEBFicBAQEXHBwcHBwcHBwcHBwcHBwcHBwcHBwcHBwcARcBGDobAXAARxgWAQG2NADiAc8BAX4nYQA8HwEYHgEcHBwcHBwcHBUoRwCtjewBHwEcAQGZM3cYARUbHB8BZACVAQEYHAEeASUBAQEBKRwcHBwcHBwcHBwcHBwcHBwcHBwcHBwcHBwBFgEYJgEm9GuTAR8mFQHNzQEBGAEmARwpTwCeAQEmAScBrQCWAQEbswC/FhUBGQEcHBwcHBwcHCcBHBcBARYBFgEBAZgAggHVbScBARYBHicBFwEBHhscKQE6JgEjASgpARYBAR4BKCO4AF4AsgEfARgBIwEBfgEcGQEBH3cBJhwcHBwcHBwcHBwcHBwcHBwcHBwcHBwcHAEoAR4eAQFUABIfKQEBsnkAKRgBFwEgOaJe9QEBHAEWHBwcHBwcHBwBAQ0AmQClAQEBKRgBzMsBHBwBFAEpKbs0lQEXARUpHgEdHwEmKQEBHBwcHBwcHBwcHBwcHBwcHBwcHBwcHBwcASkBGzoeAfEAoQEnAR8Bq3kpHBwbAQEYAb8AfwEXASYcAYJD7CMBKco8iygBARQBHBwcHBwcHBwcHBwcHBwcHAEbHwHJWtIhm2cBHgEpAQEcHBwcHBwcHBwcHBwcHBwcHBwcHBwcHBwB8glpgycBOhwcHBwcHBwcHBwcHBwcHBwcHBwcHBwcHBwcHBwcHBwcHBwcHBwcHBwBAR4BHhYeLAAnKAEXARoAcQEVARUBF35ledIBFBYBFhwcHBwcHBwcARSaQ0wABBsWARUBTizzGxUBGxgBARnJa1EBAQEBGxUcHBwcHBwcHBwcHBwcHBwcHBwcHBwcHBwcHBwcHBwcHBU6AR4pHx433E0BFQEBAVA0FhUBGwEBGBzlAMcBGAEeKH2nAJ8BHu4AVBUVGQEBKBwcHBwcHBwcHBwcHBwcHBwYHgEBe3nvDFwFAQEBGAEVHBwcHBwcHBwcHBwcHBwcHBwcHBwcHBwcAQEeGRcBARUcHBwcHBwcHBwcHBwcHBwcHBwcHBwcHBwcHBwcHBwcHBwcHBwcHBwcASYeARsBDAAAOgEBJylbAAAaAR8BHgEBsvC8GAEVHBgcHBwcHBwcHB8pqjNULB0BGxwpHwMAZBYcARYfAQEWRgDoARYBASkBHBwcHBwcHBwcHBwcHBwcHBwcHBwcHBwcHBwcHBwcHBwBHx4BAQElAAAHFRkcGCjVNBseARYBAR4YtyxpHAEBARXfuC0BASjo5TUcHAEYAQEcHBwcHBwcHBwcHBwcHBwcGwEBH3sAqb3KFh4BJhUBHxwcHBwcHBwcHBwcHBwcHBwcHBwcHBwcHDoBAQEfGxYWHBwcHBwcHBwcHBwcHBwcHBwcHBwcHBwcHBwcHBwcHBwcHBwcHBwcHAEbARUWASosyBgBATobnwAAJQEBHwEYAaaMcwEWGAEZHBwcHBwcHBwbKREAAKcBARwmFQHsAAsBHAEfHxUBAe0AlB8XHAEfARwcHBwcHBwcHBwcHBwcHBwcHBwcHBwcHBwcHBwcHBwcAQEmAQEBIgAATgEpAQEn11Q6HwEfAQEeFc0AWBsBHxUBlQCZGAEjPitfAQEfHgEBHBwcHBwcHBwcHBwcHBwcHBgBHBucAKRyWQEYASYVAR8cHBwcHBwcHBwcHBwcHBwcHBwcHBwcHBwBHhYYHh8YHBwcHBwcHBwcHBwcHBwcHBwcHBwcHBwcHBwcHBwcHBwcHBwcHBwcHBwBAQEVGwHqNTkBKRUYAXcAPGw6ARoBHRyuAHoeARcVARwcHBwcHBwcKRzfNC3rARYBFgEBXEIZARgBHBUfAQGTAAwBHxwBKQEcHBwcHBwcHBwcHBwcHBwcHBwcHBwcHBwcHBwcHBwcHAEBJxUVGLEsNwEBAQEBFi8sKCkBGAEcFQEuAAIXARYfG4AAmwEBuZvVhQEBHhUVKRwcHBwcHBwcHBwcHBwcHBwcARgBjXleAIMBHBUVHgEVHBwcHBwcHBwcHBwcHBwcHBwcHBwcHBwcARgeAQEBHBUcHBwcHBwcHBwcHBwcHBwcHBwcHBwcHBwcHBwcHBwcHBwcHBwcHBwcHgEWASYBYwDBGBYVAQEUMwBRHBUUARYbdACtGgEBAQEcHBwcHBwcHBgBDVozsRgfHgEVKY1SARwpAQEBFgEe6VTPARUVASkBHBwcHBwcHBwcHBwcHBwcHBwcHBwcHBwcHBwcHBwcHBwfARUBASZ6ALMpKRUfHijNAB0bARUcHhUpWgCsGAEVGOhDV4oeOhtoUiEaARUVHxgcHBwcHBwcHBwcHBwcHBwcHhwcAVouLAABOgEpARgBARwcHBwcHBwcHBwcHBwcHBwcHBwcHBwcHBgeAQEfOhscHBwcHBwcHBwcHBwcHBwcHBwcHBwcHBwcHBwcHBwcHBwcHBwcHBwcHAElXQEVH3oAcxkBAQEBF8ostQEfASgBGCs1EgEeAQEoHBwcHBwcHBwYAVFUAEAfARgBFQUsSwEVHxUBARYBFqcASQEVHwEfARwcHBwcHBwcHBwcHBwcHBwcHBwcHBwcHBwcHBwcHBwcHAEBHAEX3izjFQEBHAEfQgBOFwEcFRgcYVo0GgEcARzkMr8BHQFOmDwaAQFJAQEoHBwcHBwcHBwcHBwcHBwcHBUBFSDcAADlARwcGwEfHgEcHBwcHBwcHBwcHBwcHBwcHBwcHBwcHBwBAQEfJikBARwcHBwcHBwcHBwcHBwcHBwcHBwcHBwcHBwcHBwcHBwcHBwcHBwcHBwBfBMBAR/OVJgoAQEBHBi8WuaOAQEmAQHnAG8BASYWARwcHBwcHBwcFTB1ADUXHAEeARWPNHMBAQEVAQEXARaNACgcFSkBGAEcHBwcHBwcHBwcHBwcHBwcHBwcHBwcHBwcHBwcHBwcHAEYHBkBJgAz3x8cARYcGzMAGhcBARUYHBNaWhYBFwEcASkmKQEBxmdFAU4BAQEcHBwcHBwcHBwcHBwcHBwcHBwBARYINwA1YRoBGBsBGCkBHBwcHBwcHBwcHBwcHBwcHBwcHBwcHBwcGB4pGwEBASccHBwcHBwcHBwcHBwcHBwcHBwcHBwcHBwcHBwcHBwcHBwcHBwcHBwcJjbgGAEbVwCDHBUUHwEBngAAgAExASYB4XGgFSkBARscHBwcHBwcHAEynFQyARUeGwEXXlTiFh4BFQEBJgEYaiwVAQEfAR8BHBwcHBwcHBwcHBwcHBwcHBwcHBwcHBwcHBwcHBwcHBwBAU4BKQteABsWARYeAUg1NToBARwbASkKLDsBAR4BGAEVHx4BH3egHBwcHBwcHBwcHBwcHBwcHBwcHBwcHBwcJgEnZAAAcxgcHBwcHBwcHBwcHBwcHBwcHBwcHBwcHBwcHBwcHBwcHBwcHBwcHBwcHBwcHBwcHBwcHBwcHBwcHBwcHBwcHBwcHBwcHBwcHBwcHBwcHBwcHAFqBCYXATTcIRsBAR8cHS9TVADdHiYBHjPeAQEdAQEBHBwcHBwcHBwBAEIAcQEBKB8USCxG0RgWGAEeHx4BMVpxFxsBFR4fFRwcHBwcHBwcHBwcHBwcHBwcHBwcHBwcHBwcHBwcHBwcFwEBHxjCALAmGwEpHwGEeWsYAR8BGAEpBXlXAR4WAQEBFR8VAQEpGRwcHBwcHBwcHBwcHBwcHBwcHBwcHBwcHAEpFV80Wg8VHBwcHBwcHBwcHBwcHBwcHBwcHBwcHBwcHBwcHBwcHBwcHBwcHBwcHBwcHBwcHBwcHBwcHBwcHBwcHBwcHBwcHBwcHBwcHBwcHBwcHBwcHBwBOYABARoAN3cBAR4pAQFlAEZqPMABAdpxtF0BHxgBOhwcHBwcHBwcAaKVUmpsHx4BAdsAwcUcAR8BFR8BARs12QEVHBYVAQEcHBwcHBwcHBwcHBwcHBwcHBwcHBwcHBwcHBwcHBwcHBYBARoYuABpFhgeFRYBuQCNAQE6AQEBGE8AyxUeFgEBARwYHgEBAQEcHBwcHBwcHBwcHBwcHBwcHBwcHBwcHBwcFSUAAJMBHBwcHBwcHBwcHBwcHBwcHBwcHBwcHBwcHBwcHBwcHBwcHBwcHBwcHBwcHBwcHBwcHBwcHBwcHBwcHBwcHBwcHBwcHBwcHBwcHBwcHBwcHBwcXU+4JwFEknkeARwVGAEBxFMLBgAA1645ANgeFgEfGAEcHBwcHBwcHDoBOog3ARcBAUou2VmFTgEpAQEWARYfAM0BARwbAQEVHBwcHBwcHBwcHBwcHBwcHBwcHBwcHBwcHBwcHBwcHBwBHAEfhDU8zwEBHgEbAdAAQgEBOgEBGAHRANIeAQEcKQEBHB4fGBwBHBwcHBwcHBwcHBwcHBwcHBwcHBwcHBwcGAHRAFQGAR4cHBwcHBwcHBwcHBwcHBwcHBwcHBwcHBwcHBwcHBwcHBwcHBwcHBwcHBwcHBwcHBwcHBwcHBwcHBwcHBwcHBwcHBwcHBwcHBwcHBwcHBwcHAElkrEBlACNHAEYAQEeFXta02ExQy4ALc4BAR0eARkBHBwcHBwcHBwBHwHUAA8bFRWtPE/V1gEBGAEBFwFOMQB5GAEBGAEBKRwcHBwcHBwcHBwcHBwcHBwcHBwcHBwcHBwcHBwcHBwcARY6AbUAyxcBAR4BHwE+ALwVAR8BHBcBiABGFgEBHBYVAQEBGCkfHhwcHBwcHBwcHBwcHBwcHBwcHBwcHBwcHAEaXwBZAR4eHBwcHBwcHBwcHBwcHBwcHBwcHBwcHBwcHBwcHBwcHBwcHBwcHBwcHBwcHBwcHBwcHBwcHBwcHBwcHBwcHBwcHBwcHBwcHBwcHBwcHBwcHBwBAZzMYQ9MgBwVKQEBGB++agwBKTp1ulCsKB4BFAEeHhwcHBwcHBwcJgEnGs3OGwGbLIIBXEMBFxgBARsBFCEAACYBAR8BARUcHBwcHBwcHBwcHBwcHBwcHBwcHBwcHBwcHBwcHBwcHBwVHBgyAMIBHBYcHBwBwzRlHwEBAR4bAcQtwhccARwcGBwBAQEBHAEcHBwcHBwcHBwcHBwcHBwcHBwcHBwcHBwBGcXGJAEYHBwcHBwcHBwcHBwcHBwcHBwcHBwcHBwcHBwcHBwcHBwcHBwcHBwcHBwcHBwcHBwcHBwcHBwcHBwcHBwcHBwcHBwcHBwcHBwcHBwcHBwcHBwcJihFU3qXgW8BASkBAQEBS1RVKQFdGxgBARgBASMBKQEcHBwcHBwcHBgBKAHHAMiCXiyEGcmkUQEYFQEYARhFecoBFQEbGAEBHBwcHBwcHBwcHBwcHBwcHBwcHBwcHBwcHBwcHBwcHBwcAQENADsKAQEnASkcGHosvxgBARUcGAFZa24VHBwYAQEcAQEBAQEBHBwcHBwcHBwcHBwcHBwcHBwcHBwcHBwcAQEBbAE6AQEcHBwcHBwcHBwcHBwcHBwcHBwcHBwcHBwcHBwcHBwcHBwcHBwcHBwcHBwcHBwcHBwcHBwcHBwcHBwcHBwcHBwcHBwcHBwcHBwcHBwcHBwcHAEYAcAAoYeJHAEYFRwBAb41EgE6ARoBFxQBAU4XARQBHBwcHBwcHBwBKAEBFT6rpCugAQEJAA4fHB4BHgEBwTRtARseGB4VARwcHBwcHBwcHBwcHBwcHBwcHBwcHBwcHBwcHBwcHBwcASkYuwCkARUBJgEmHie0AAkcKQEYAQEBvFS9AQEVGwEBARUeFRwVGBwcHBwcHBwcHBwcHBwcHBwcHBwcHBwcHBUYAQEWAQEVHBwcHBwcHBwcHBwcHBwcHBwcHBwcHBwcHBwcHBwcHBwcHBwcHBwcHBwcHBwcHBwcHBwcHBwcHBwcHBwcHBwcHBwcHBwcHBwcHBwcHBwcHBwYASafQywAlyYBFRUeHCarAEkZAR8BHx8BJxkBASkBKRwcHBwcHBwcKQEUKRgBAR0BFRYBHwCkAQEVAR8BGK8AvgEZFQEBHxgcHBwcHBwcHBwcHBwcHBwcARweHhwBARwVFRUcAQEBAQEZAYIAkQEbAQEWHh4meQCfFxsBARgfAXEAfhcBHhsBHBwcHBwcHBwcHBwcHBwcHBwcHBwcHBwcHBwcHBwcHBwcHBwcHBwcHBwcHBwcHBwcHBwcHBwcHBwcHBwcHBwcHBwcHBwcHBwcHBwcHBwcHBwcHBwcHBwcHBwcHBwcHBwcHBwcHBwcHBwcHBwcHBwcHBwcHBwcHBwcHgEfAblwAJgWAToBGhcBMroBARgBHwEeHBwcHBwcHBwcHBwcHBwcHBwcHBwcHBwcGwEbHAF6VG8fFQEeFwEtAAcaAQEmHAEfHBwcHBwcHBwcHBwcHBwcHAEcHh4cAQEcFRUVHAEBAQEBFQ5CAAEgAVgeGQEBBACnHQEVAQEeHhdTACYfAQEBARwcHBwcHBwcHBwcHBwcHBwcHBwcHBwcHBwcHBwcHBwcHBwcHBwcHBwcHBwcHBwcHBwcHBwcHBwcHBwcHBwcHBwcHBwcHBwcHBwcHBwcHBwcHBwcHBwcHBwcHBwcHBwcHBwcHBwcHBwcHBwcHBwcHBwcHBwcHBwcHBsBHwEBmowAtWwBAQEBtgC3ARwWHBgcARwcHBwcHBwcHBwcHBwcHBwcHBwcHBwcHAFdASgUfgC4HiYWAQGOAJIgGAEBHwEBKRwcHBwcHBwcHBwcHBwcHBwBHB4VHAEcHhUVHBwcAQEBKQGrAEEBAaytFwEBFq4ApBUBAQEBHgGsWiwBFxUBARwcHBwcHBwcHBwcHBwcHBwcHBwcHBwcHBwcHBwcHBwcHBwcHBwcHBwcHBwcHBwcHBwcHBwcHBwcHBwcHBwcHBwcHBwcHBwcHBwcHBwcHBwcHBwcHBwcHBwcHBwcHBwcHBwcHBwcHBwcHBwcHBwcHBwcHBwcHBwcHBwYAQEWAQEGqQCvTwEeXbBesR4BHx8eKQEcHBwcHBwcHBwcHBwcHBwcHBwcHBwcHBwBHAEbJwGHAHgBshwes3m0AQEBHBwBAR4cHBwcHBwcHBwcHBwcHBwcARUeFQEBFR8cHBwcHBwBAR4eAHCiKQGjaCcBFSmkjTkBARUfAR4BPnk3ARsBHgEcHBwcHBwcHBwcHBwcHBwcHBwcHBwcHBwcHBwcHBwcHBwcHBwcHBwcHBwcHBwcHBwcHBwcHBwcHBwcHBwcHBwcHBwcHBwcHBwcHBwcHBwcHBwcHBwcHBwcHBwcHBwcHBwcHBwcHBwcHBwcHBwcHBwcHBwcHBwcHBwcAQEBJhoBAR2lMwArIqYAp30eAQEeHCYBHBwcHBwcHBwcHBwcHBwcHBwcHBwcHBwcHgFdGAEdKHIAAKhNqQBqqgEVKR4BAQEBHBwcHBwcHBwcHBwcHBwcHBwVHhUBHBgWAQEcHBwcHBwBmACZGAEXmo8BKQEdLABRARUfFgEcAZtrnBwcAQEBARwcHBwcHBwcHBwcHBwcHBwcHBwcHBwcHBwcHBwcHBwcHBwcHBwcHBwcHBwcHBwcHBwcHBwcHBwcHBwcHBwcHBwcHBwcHBwcHBwcHBwcHBwcHBwcHBwcHBwcHBwcHBwcHBwcHBwcHBwcHBwcHBwcHBwcHBwcHBwcHAEfHwEBHikBAZ2ePAAANp8BOgEBARwbHBwcHBwcHBwcHBwcHBwcHBwcHBwcHBwcHAEmARsBFgGgoQAAagCSaRsBHx8BARUVARwcHBwcHBwcHBwcHBwcHBwcFRUcARwfGwEBARwcHBUVJF8AjwEWAQmQAR4pkZJqGQEfHh8BHBWTa0EmAQEVFQEcHBwcHBwcHBwcHBwcHBwcHBwcHBwcHBwcHBwcHBwcHBwcHBwcHBwcHBwcHBwcHBwcHBwcHBwcHBwcHBwcHBwcHBwcHBwcHBwcHBwcHBwcHBwcHBwcHBwcHBwcHBwcHBwcHBwcHBwcHBwcHBwcHBwcHBwcHBwcHBwcARsVARYlHhU6HFWUdB0BARoVHgEYHBUcHBwcHBwcHBwcHBwcHBwcHBwcHBwcHBwcGAEBHQEUASYXlZZNlx4BAQEBAQEVGBwcHBwcHBwcHBwcHBwcHBwcFRUVHAEVKSYBAQEBHBUVFYuMjUQxFQGOUkUBJnJDiBgBHwEeARZOO3lmFhwYGBUfHBwcHBwcHBwcHBwcHBwcHBwcHBwcHBwcHBwcHBwcHBwcHBwcHBwcHBwcHBwcHBwcHBwcHBwcHBwcHBwcHBwcHBwcHBwcHBwcHBwcHBwcHBwcHBwcHBwcHBwcHBwcHBwcHBwcHBwcHBwcHBwcHBwcHBwcHBwcHBwcAQEcFxYeAQEVARgBOgEeJgEmFRYBFwEYHBwcHBwcHBwcHBwcHBwcHBwcHBwcHBwcKQEpAToBARgWMSkBKR8fFQEBAQEBARwpHBwcHBwcHBwcHBwcHBwcHBUVFRwBFRY6AQEBARwVFRUJMmYpAQE6AYlwTgE7AAgcAR8BHgEdigA0GQEBJgEBKRwcHBwcHBwcHBwcHBwcHBwcHBwcHBwcHBwcHBwcHBwcHBwcHBwcHBwcHBwcHBwcHBwcHBwcHBwcHBwcHBwcHBwcHBwcHBwcHBwcHBwcHBwcHBwcHBwcHBwcHBwcHBwcHBwcHBwcHBwcHBwcHBwcHBwcHBwcHBwcHAEWAQEfAQEoHhUBGCkBFAEBAQEpASgBKRwcHBwcHBwcHBwcHBwcHBwcHBwcHBwcHAFOARYeGAEYAQEpFwEBGQEYHBgbHgEBFxwcHBwcHBwcHBwcHBwcHBwBAQExAYSFAQEBFR4BARR+hjAcHBwBOhcENIdPAIIbARwnASkBFYhqdicBOgEBGB8cHBwcHBwcHBwcHBwcHBwcHBwcHBwcHBwcHBwcHBwcHBwcHBwcHBwcHBwcHBwcHBwcHBwcHBwcHBwcHBwcHBwcHBwcHBwcHBwcHBwcHBwcHBwcHBwcHBwcHBwcHBwcHBwcHBwcHBwcHBwcHBwcHBwcHBwcHBwcHBwcHBwcHBwcHBwcHBwcHBwcHBwcHBwcHBwcHBwcHBwcHBwcHBwcHBwcHBwcHBwcHBwcHBwcHBwcHBwcHBwcHBwcHBwcHBwcHBwcHBwcHBwcHBwcHBwcHBwcATocAQFvgCgBARUfHAEfGgEoARsnAQEBHIEAay05AQEBHgEpXQGCAIMBASkBHxwBHBwcHBwcHBwcHBwcHBwcHBwcHBwcHBwcHBwcHBwcHBwcHBwcHBwcHBwcHBwcHBwcHBwcHBwcHBwcHBwcHBwcHBwcHBwcHBwcHBwcHBwcHBwcHBwcHBwcHBwcHBwcHBwcHBwcHBwcHBwcHBwcHBwcHBwcHBwcHBwcHBwcHBwcHBwcHBwcHBwcHBwcHBwcHBwcHBwcHBwcHBwcHBwcHBwcHBwcHBwcHBwcHBwcHBwcHBwcHBwcHBwcHBwcHBwcHBwcHBwcHBwcHBwcHBwcHBwcHBgVAQFhe3wcAQEVHx4BARxOAQEBHykBFAF9NjUARAEfAQF+AQF/PEwbARgYAScfARwcHBwcHBwcHBwcHBwcHBwcHBwcHBwcHBwcHBwcHBwcHBwcHBwcHBwcHBwcHBwcHBwcHBwcHBwcHBwcHBwcHBwcHBwcHBwcHBwcHBwcHBwcHBwcHBwcHBwcHBwcHBwcHBwcHBwcHBwcHBwcHBwcHBwcHBwcHBwcHBwcHBwcHBwcHBwcHBwcHBwcHBwcHBwcHBwcHBwcHBwcHBwcHBwcHBwcHBwcHBwcHBwcHBwcHBwcHBwcHBwcHBwcHBwcHBwcHBwcHBwcHBwcHBwcHBwcHBwWAQEoD1AHARUcHB4eAQEBKAE6ARYBAQF3AXh5Ljt6CxV3AQENADM/ARgWARUWGCkcHBwcHBwcHBwcHBwcHBwcHBwcHBwcHBwcHBwcHBwcHBwcHBwcHBwcHBwcHBwcHBwcHBwcHBwcHBwcHBwcHBwcHBwcHBwcHBwcHBwcHBwcHBwcHBwcHBwcHBwcHBwcHBwcHBwcHBwcHBwcHBwcHBwcHBwcHBwcHBwcHBwcHBwcHBwcHBwcHBwcHBwcHBwcHBwcHBwcHBwcHBwcHBwcHBwcHBwcHBwcHBwcHBwcHBwcHBwcHBwcHBwcHBwcHBwcHBwcHBwcHBwcHBwcHBwcHBwcHgEbOmxtAhcYHgEBHB4cAQEBKB4YARkBAW4AAG9wcQByc3R1AAB2ARwbAQEeAQEpHBwcHBwcHBwcHBwcHBwcHBwcHBwcHBwcHBwcHBwcHBwcHBwcHBwcHBwcHBwcHBwcHBwcHBwcHBwcHBwcHBwcHBwcHBwcHBwcHBwcHBwcHBwcHBwcHBwcHBwcHBwcHBwcHBwcHBwcHBwcHBwcHBwcHBwcHBwcHBwcHBwcHBwcHBwcHBwcHBwcHBwcHBwcHBwcHBwcHBwcHBwcHBwcHBwcHBwcHBwcHBwcHBwcHBwcHBwcHBwcHBwcHBwcHBwcHBwcHBwcHBwcHBwcHBwcHBwcHAEWHgFhOGcBHhgcAQEfHxUmOgEBFgE6ARMAWmgBAWlqAGoAAGtjFR8cHwEfOgEBHhwcHBwcHBwcHBwcHBwcHBwcHBwcHBwcHBwcHBwcHBwcHBwcHBwcHBwcHBwcHBwcHBwcHBwcHBwcHBwcHBwcHBwcHBwcHBwcHBwcHBwcHBwcHBwcHBwcHBwcHBwcHBwcHBwcHBwcHBwcHBwcHBwcHBwcHBwcHBwcHBwcHBwcHBwcHBwcHBwcHBwcHBwcHBwcHBwcHBwcHBwcHBwcHBwcHBwcHBwcHBwcHBwcHBwcHBwcHBwcHBwcHBwcHBwcHBwcHBwcHBwcHBwcHBwcHBwcHBwBFgEBW0xcJwEYGAEBHh8cHgEBHigfAV1eU19gARlhHmJjZGVmJgEBARYBJhcBFxUcHBwcHBwcHBwcHBwcHBwcHBwcHBwcHBwcHBwcHBwcHBwcHBwcHBwcHBwcHBwcHBwcHBwcHBwcHBwcHBwcHBwcHBwcHBwcHBwcHBwcHBwcHBwcHBwcHBwcHBwcHBwcHBwcHBwcHBwcHBwcHBwcHBwcHBwcHBwcHBwcHBwcHBwcHBwcHBwcHBwcHBwcHBwcHBwcHBwcHBwcHBwcHBwcHBwcHBwcHBwcHBwcHBwcHBwcHBwcHBwcHBwcHBwcHBwcHBwcHBwcHBwcHBwcHBwcHBwcHCgcHgFWV1gBGBYcARUVARYBGR8BARpZWgACAR8BASkXAR8WAR46AQEbAR4BAR0BHBwcHBwcHBwcHBwcHBwcHBwcHBwcHBwcHBwcHBwcHBwcHBwcHBwcHBwcHBwcHBwcHBwcHBwcHBwcHBwcHBwcHBwcHBwcHBwcHBwcHBwcHBwcHBwcHBwcHBwcHBwcHBwcHBwcHBwcHBwcHBwcHBwcHBwcHBwcHBwcHBwcHBwcHBwcHBwcHBwcHBwcHBwcHBwcHBwcHBwcHBwcHBwcHBwcHBwcHBwcHBwcHBwcHBwcHBwcHBwcHBwcHBwcHBwcHBwcHBwcHBwcHBwcHBwcHBwcHBUpAQFOT1A3URQeKBUBHxYbKQEbFxRSU1RVATocAToB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HBwcHBwcHBwBASk6ARZFRgBHH0hJKBwpARdKSzNMACxNFAEWAQE6F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KAEBGRUBOgg7ADw9PjEVFT9AQQBCAENEAQEYJwEBFx8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HBYBAQEVKQEBBjIzADQ1Njc4AC4AADknFAEVGBweH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JhkcASYnHCgpKissLQAuAAAvMCcxAQEbFwEBFx8BKR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AQEYAQEBARgBHB4gASEiIyQBFyUBARsdAQEBAQEBARs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RQBARUWFQEVFxgBARkBARoBGxwBARcdAR4WFxsYGB8f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GBgYGBgYGBgCAwIEAwUGBwMHCAkKAwsHDA0HDA4PEAYHBAQRChISE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MDAwMDAwMDTAAAAGQAAAAAAAAAAAAAAP8AAAA9AAAAAAAAAAAAAAAAAQAAPgAAACkAqgAAAAAAAAAAAAAAgD8AAAAAAAAAAAAAgD8AAAAAAAAAAAAAAAAAAAAAAAAAAAAAAAAAAAAAAAAAACIAAAAMAAAA/////0YAAAAcAAAAEAAAAEVNRisCQAAADAAAAAAAAAAOAAAAFAAAAAAAAAAQAAAAFAAAAA==</SignatureImage>
          <SignatureComments/>
          <WindowsVersion>10.0</WindowsVersion>
          <OfficeVersion>16.0.17726/26</OfficeVersion>
          <ApplicationVersion>16.0.17726</ApplicationVersion>
          <Monitors>2</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2024-07-18T13:02:59Z</xd:SigningTime>
          <xd:SigningCertificate>
            <xd:Cert>
              <xd:CertDigest>
                <DigestMethod Algorithm="http://www.w3.org/2001/04/xmlenc#sha256"/>
                <DigestValue>8y5Bb0dSnEz1ys/AiGwhrykU/+pG8ts03hOlQULOgHI=</DigestValue>
              </xd:CertDigest>
              <xd:IssuerSerial>
                <X509IssuerName>CN=Alstom Users Certification Authority V1, OU=0002 389191982, O=ALSTOM TRANSPORT SA, C=FR</X509IssuerName>
                <X509SerialNumber>348573</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sF0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NwAvADEAOA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AAAB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AyIgT8AAAAAAAAAAC4dgD8AAGhCAAAcQiQAAAAkAAAADIiBPwAAAAAAAAAALh2APwAAaEIAABxCBAAAAHMAAAAMAAAAAAAAAA0AAAAQAAAAOgAAACcAAABSAAAAcAEAAAQAAAAUAAAACQ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AAAQAAPgAAAAAAAAAhAAAACAAAAGIAAAAMAAAAAQAAABUAAAAMAAAABAAAABUAAAAMAAAABAAAAFEAAAB4QQAAOwAAACgAAAA8AQAAYwAAAAEAAAABAAAAAAAAAAAAAAD/AAAAPQAAAFAAAAAoBAAAeAQAAAA9AAAAAAAAIADMAP8AAAA8AAAAKAAAAP8AAAA9AAAAAQAIAAAAAAAAAAAAAAAAAAAAAAAAAQAAAAAAAAAAAAD///8AwcHBAMDAwADDw8MAvLy8AL29vQDCwsIAu7u7ALGxsQDFxcUAvr6+AMjIyAC2trYApKSkAMrKygDExMQAx8fHALW1tQDMzMwA8fHxAP39/QD4+PgA9vb2APv7+wDw8PAA7e3tAPf39wD+/v4A7+/vAPz8/AD6+voA4+PjANLS0gDR0dEA6+vrANfX1wDo6OgA9fX1APPz8wDy8vIA+fn5AJGRkQBHR0cAAQEBAAkJCQAKCgoAMTExAJiYmADs7OwAJCQkAAgICAADAwMABgYGAEBAQAAREREAISEhAFtbWwD09PQAFRUVAAcHBwCSkpIAr6+vAKurqwDT09MAdXV1ABgYGAATExMAzc3NAKqqqgBRUVEAn5+fAM7OzgDn5+cA4ODgAGJiYgAZGRkAnJycAO7u7gCdnZ0ARUVFALOzswA+Pj4ADQ0NAAICAgCurq4ATk5OAB8fHwCsrKwATU1NAAUFBQDk5OQAQ0NDAOrq6gAUFBQAKCgoANvb2wDi4uIAurq6AF9fXwCBgYEAU1NTALm5uQCGhoYAY2NjAJaWlgAODg4ADAwMAN7e3gBGRkYAioqKAKampgAcHBwADw8PAD8/PwBycnIAk5OTAH5+fgBsbGwA6enpADMzMwAEBAQAUlJSAF5eXgCUlJQA5ubmAN3d3QBoaGgAenp6AIuLiwAaGhoAuLi4ANXV1QCDg4MAsLCwAG1tbQBpaWkAkJCQAN/f3wCioqIAKSkpABISEgDZ2dkAYWFhADIyMgCgoKAAEBAQAEtLSwCysrIAm5ubAGdnZwDQ0NAAjIyMAD09PQCjo6MAgICAADk5OQCnp6cALS0tAOHh4QDa2toAa2trAMvLywClpaUAMDAwAI2NjQB/f38AHh4eAIiIiABBQUEAv7+/AERERADY2NgAZGRkAH19fQBKSkoANjY2AJqamgDU1NQANzc3ACsrKwB7e3sAxsbGAEhISAAmJiYA1tbWABcXFwBqamoAKioqAJmZmQBaWloAiYmJAHZ2dgB0dHQAb29vAIWFhQBmZmYAjo6OAGBgYAB8fHwAIiIiAElJSQAdHR0ALCwsACUlJQAgICAAOjo6ANzc3ADJyckAeHh4ADs7OwCVlZUAl5eXAC4uLgBYWFgALy8vAKioqAAjIyMAoaGhAFRUVAALCwsAtLS0ABYWFgC3t7cAqampAFBQUABubm4AhISEAI+PjwBxcXEAODg4AFdXVwCtra0ANDQ0AHBwcABWVlYAgoKCAFVVVQDPz88AQkJCACcnJwA8PDwA5eXlAF1dXQBlZWUANTU1AExMTABzc3MAeXl5AFlZWQAbGxsAXFxcAIeHhwCenp4AT09PAHd3dwAcHBwcHBwcHBwcHBwcHBwcARcfHg/V1AEfGBUcHBwBARwcHBwcHBwcHBwcHBwcHBwpAQEWMRUpdxwcHBwcHBwcFQEBAQEVAQEcHBwcHBwcHBwcHBwcHBwcHBwcHBwcHBwcHBwcHBwcHBwcHBwcHBwcHBwcHBwcHBwcHBwcHBwcHBwcHBwcHBwcAQEVAR46FgEVFQEBJgEBdxwcHBwcHBwcHBwcHBwcHBwXARUBJk4BAU4BFRYBAScBFR4VAQEBARgXARsgAQEbAZ8BAR0fHBYBAQEBHhgYGB8cHBwcHBwcHBwcHBwcHBwcHBwcHBwcHBwcHBwcHBwcHBwcHBwcHBwAHBwcHBwcHBwcHBwcHBwcHAEoHCkBx0wnAQEBHBgeAQEcHBwcHBwcHBwcHBwcHBwcAR4BARUVAQEcHBwcHBwcHB8BASkXFRUmHBwcHBwcHBwcHBwcHBwcHBwcHBwcHBwcHBwcHBwcHBwcHBwcHBwcHBwcHBwcHBwcHBwcHBwcHBwcHBwcHBwcHBgBARYfAQEeAQjojhQpAQEcHBwcHBwcHBwcHBwcHBwcFAEBARQBH4dBFwEoAQEVHAEpGwEBGB8BJhsBAScmARgBJx4BHykBHhwVFQEcFR4VHBwcHBwcHBwcHBwcHBwcHBwcHBwcHBwcHBwcHBwcHBwcHBwcHBwcABwcHBwcHBwcHBwcHBwcHBwmARUBAWwAVQEBAQEfFh4BHBwcHBwcHBwcHBwcHBwcHBgnAQEVKAEUHBwcHBwcHBwYHxcmHAEBFhwcHBwcHBwcHBwcHBwcHBwcHBwcHBwcHBwcHBwcHBwcHBwcHBwcHBwcHBwcHBwcHBwcHBwcHBwcHBwcHBwcHBwxGBgXAQERiCzeLgBDKk4pHBwcHBwcHBwcHBwcHBwcHAEdOgEBAQU7AKMBGwE6AQEBAQEBHzoYAQEVGxwBARgVHx0XAQEBHCkeHx4BAQEBARwcHBwcHBwcHBwcHBwcHBwcHBwcHBwcHBwcHBwcHBwcHBwcHBwcHAAcHBwcHBwcHBwcHBwcHBwcJgEeARYBNnomGAEBHikfFRwcHBwcHBwcHBwcHBwcHBwBfYm6NYgeHhwcHBwcHBwcARwBAQEdFAEcHBwcHBwcHBwcHBwcHBwcHBwcHBwcHBwcHBwcHBwcHBwcHBwcHBwcHBwcHBwcHBwcHBwcHBwcHBwcHBwcHBwcAQEBAX3U1wA8AGu4cQA5KBwcHBwcHBwcHBwcHBwcHBwBOgEBJn2OzwA2AR4cFwEeOgEVJykBAToxAQEBI7U3ALyXAU53AQEBFSkYAQEfKR4cHBwcHBwcHBwcHBwcHBwcHBwcHBwcHBwcHBwcHBwcHBwcHBwcHBwAHBwcHBwcHBwcHBwcHBwcHAEpFQEcKf1DWx0eAQEVFRwcHBwcHBwcHBwcHBwcHBwcu0MALDQz/RccHBwcHBwcHBUoGAGEsQ6OHBwcHBwcHBwcHBwcHBwcHBwcHBwcHBwcHBwcHBwcHBwcHBwcHBwcHBwcHBwcHBwcHBwcHBwcHBwcHBwcHBwcHAEaAQFNMwDXCCcBSfg8AJMcHBwcHBwcHBwcHBwcHBwcKQEBGQEBIAG0ACYYKQEBJwFdDsI9JQEWASYB8usAADUA8OgBARcWAQEYHxUpHSNOHBwcHBwcHBwcHBwcHBwcHBwcHBwcHBwcHBwcHBwcHBwcHBwcHBwcABwcHBwcHBwcHBwcHBwcHBwYAQEfAQG2AGQYARwpARgbARUBARscARsVHAEcAQEanmsAuqQAAFc7WyUBAR0BARkXASM9LAAANIHyAQEbDqiJ2gEbFRkBAQEBJgE6AQEmHAEmHh8BHwEfGwEBJwEBIwEd8+VJAQFbAR8cAQEXGxtRohUBJRsBARQBHQFOTADiHAEXKAEBEgAARQEBHhUBGQEcHBwcHBwcHBwcHBwcHBwcmTUTOgEBXQGKcTUALDdsARUVFrc1kg3Q3ABfASYBHxgB2ohmuctUZhQBJgEnAQEeFgEBGQEmGAEBFR4BJzofAQEB8gEYFAEBFRYBAScfAQAcHBwcHBwcHBwcHBwcHBwcFh8cGxUB7jXWAQEmAQEXARwfFRwYAQEBAQFOASUX7wCnVUo5LVD/UwBJG31OIx0BAScKAC7EZWoAfxrxjS4APFoAcPQ+JicBYgEBGgEjAR8XARQBFE4oFQEgHQEBbAFOaQA0nRRdAQEBFBUcHk5WPABSAR8BMQEBAQEfvpL1HygBFAEBTgH7tH8UARwBASYBHBwcHBwcHBwcHBwcHBwcHFZaCyYVAR4BcgDmC/4yACQBAaPcjWYYAQV5AIsXAQEeFF9Cvq4AAGcfARYBFgEWFSkBJwFJAQEVGBUBJgEBFSkcHgEBGh8BoAEVHBwWFQEAHBwcHBwcHBwcHBwcHBwcHBwfAR4YAUlXzQEBGgEbKRcBHhgcAQEBARgBdwEBhQA1IgFha0zlHdM8yxwp1wCMTii2eQCmFwEDQwAAAAA06JUD4QAAAOZFma8BJxwBJwEBARgVHhazjQAC8Cx3AQEYAcEAM74VFgFOARcBGCZkADx8jY8B2LvJZUQefQAAIRQBAQEBSRUYG3LxFwEbFQEBARwcHBwcHBwcHBwcHBwcHBzrVAkeARgBIQAAOkkBhwD2JwFGAPkBAScBaAAtAR4BOgGLvxahXgDWAQEfHBUBJwEBTiYBAV0BJwFOARQBKYpmQeuxzwEbAQEBARUBAQEfABwcHBwcHBwcHBwcHBwcHBwBHwEBHwEY7wCKHBQBJwEHAQEVHAEVHwEUAQEBSjdaxR4mAR4ArQEmXzdgnAAAktkB+wCvFwEBFgMsLHAADh8nAQFgYaU0AABYKR4ZATEBHh4cAQFjAExH/wDchQEWGgHVNGuNAQEBFhgBAR8UAACjH6pe1TUALFMA5+bKywEBGk4BASgBfTE1OzoBGxsWAQEcHBwcHBwcHBwcHBwcHBwcrwAJAQEfFXMzewEBGwH5AKi2cVoTKQEaTifcANEYHwEBGQEBulAAxxwbHh8BASkBAQEBAQEBIwEBAQEYG4FU3gBrAACLARUpJx86ARgBGAAcHBwcHBwcHBwcHBwcHBwcHBscGBsBAcQAPhgVASgBh04BARgBHBsBAR0BFeEtAAEBFQGizewcAUeNVloAAV9ewgBrVQEBARwVXgAAAAEmAQEaAQEdQIIALSoBAWABARYBGwEoU1N1AZQ1O5MBARbuAADZACB3KQEYHB4YuQAzHQEBqS15qLkFxZ1DAKgZGwEfFAEBHgHDeABsHAEBHwEWHBwcHBwcHBwcHBwcHBwcHLAABgEBARtXQ9gpAXcBQNLSpjSwARoBAQEB45y4IwEBfQEU2rq4ysYVGwEfHgEBd1WsAScjAQEBHhUBAdVrADliHbEAgiQBKQEBAQEUARwAHBwcHBwcHBwcHBwcHBwcHBwVFR4BHAE9POMVAR46AczuKQEbAQEfAQEVJgRUOM4BGRsB3wBNARsHN94A9iYUagBenAEnKQE6GFg3LgBeZE4pCfv9AbYARqvp5AEBGesAU55IoF4AsR98AACWJygeplp53TxGARYVGB8eFZtCLBschgAAlQGgAQHTzFrDAQEZAR4WFydI5nhWIxwBHikBFRwcHBwcHBwcHBwcHBwcHBxfLJcfHgE6AAAoHAEBGgEKuHI3wgEBfRwBIBwtryUBJwEcAfzboQCWARwBHCkBAU26NgwfAfIBJgEjHrQATCkcGwE6dQBnAQEODgIBJgEeABwcHBwcHBwcHBwcHBwcHBwBARUcARYBZnmWAQEBHx5T3SYBOgEBHwEBAR05a/NiJwEUAWg1v04B5AAAAAIBHXa3LwwxAQEYARhNunA59V+zzvY4OAAAkogBK19gATsAQ1cANIcAktABxVQAXgEBGwAAswF4AB0eARgBGAGz+soBAcvI5ncBARQBAZxM9CkBARcBHhgBw4xCDAEVASYYAQEcHBwcHBwcHBwcHBwcHBwcVyx9HikBSQAAAQEnAU4BJrQ8AE8bARkeFR8l1X8eGgEBATHAu9sAPRwBAQEfARzvAKE2HAEBFwEUAZAAwhg6FQEbAWlapSdccQD2KBsBHAAcHBwcHBwcHBwcHBwcHBwcKQEbKQFOFtAA1hwWAQEbXp0bAToVARcWHgEBcXkD8h0U7KLHAOAVFpguay2KFwEUskkBAQEcHhYBpAD/G07l1elrjVosalQAKCUAts55TGRHtwA0WgABJ+PeADtgF2SSeVEZ1I11Hh4BAXcBeABtARWNAEUmHQEVGxUTvvYBJgEBHBgeGEm9YBUBJgEBAR8YHBwcHBwcHBwcHBwcHBwcHEIAGwEYG7kApykBARYBHwGhjQBmHiMBAQEpARgBHgEcASUBt2eZAIkpAR8BFQEBPP4BksEcAQEBASoA9BweAQEWHAHAVLVO2TYAUAEBARcAHBwcHBwcHBwcHBwcHBwcHBgBAScBFQEEAJkBHgEBFjXgAQEcHwEeAQEYhCx5AR4evf4V8wAFARiwPDU7AToVARwcHBwcHBwcFszMlwEbAR4jBYhpgTUAGQEk2VoAzF0mAR7aAFQtOgHqAJLWtYrNAMkdAQFMQgEBGAEaAXEAsAEZVCygFYEBFhYBJOsvECYBHBwcHBwcHBwcHBwcHBwcHBwcHBwcHBwcHBwYASkcFooAVxYBAR8CALomAQE6ARQBqgAuW04BARUcHBwcHBwcHAEBATdv+jRPASkBAScBCjVkH31rKCkBGs8sjSYBFh8BARkBliyVOhYcHBwcHBwcABwcHBwcHBwcHBwcHBwcHBwYAQEbAR8VAgCzARgBARw7lQEBHBgBFRwBFg40LxwfATXNGmUzoBYSLACSKxgcASkcHBwcHBwcHAFOGAEoJwEVKR8YAX1xNxsdAcAAkqgoASMBAcAApwEnu4LOlLr6AN4jARwm5S4qARsBAaAAQ/wBJ2pXA3799DoBOkmHXsE6ARwcHBwcHBwcHBwcHBwcHBwcHBwcHBwcHAEeHwEeASmiVNkeAQEVZgCcAScYAR8BKAEzVB0BHBUcHBwcHBwcHBwBHjFaP7oAhgEpAQEXAewAXQE6kKg6AQF/AKgXFQEBHikBG+E8xQEBHBwcHBwcHAAcHBwcHBwcHBwcHBwcHBwcFR8BFQEWHgMA6SkYARwBzYUBHBwVARwVGB9jNPcWHwFo4fQA3GYJO6cANZgWAQEnHBwcHBwcHBweAQEoAQEBJgEBGCgIAFopG59cV3wBHgEBGBZ8VK0BAey0h9QANdIUFQEBGBVcAGwBFgETAFqVdwFeuPsBFqvQAScBPubhJwEcHBwcHBwcHBwcHBwcHBwcHBwcHBwcHBwBHx4BHgEfWDXLAQEBAeg0swEBARsBHAEBNQAZAQEVARwcHBwcHBwcFR4kNJRqNWEcKQEBFhXm+gE6AT85ARwmLjU6FhcBAR8eAQGegglOARwcHBwcHBwAHBwcHBwcHBwcHBwcHBwcHAEbAQEBKQGqeXgpHAEpH82WFRUVHBUBGB4BuABVGxUBQMdaVHkA+jOJVADQFR4BHxwcHBwcHBwcJwEbGwEcKAEWARcBDTMzHgGqZQYBGBYBHxUBARoBARsK2xQBb1GKASkmGAEpkZJ2HAEmIms8BxwV6DwAdwFAe2ABATHuSAExHBwcHBwcHBwcHBwcHBwcHBwcHBwcHBwcARgBARcfHoEzmQEcAQEONMsBGAFbASYY8gA1ThwBARwcHBwcHBwcHB8B7i3gADUBAR4fARt3U6EBSQExVgEVflQ4AR4BARUcAR5FPAAtsR4cHBwcHBwcABwcHBwcHBwcHBwcHBwcHBwBFwEVFRUBgwCQHwEBFhan9hUVFQEYARgBATMAsh4BKQEBwpIA2dMdBy4AGQEYHwEcHBwcHBwcHB8BAQE6HwEVHgEnAWkAUwEec8cBAR0BHgEeOiMBAfIBAQEbdwEbAQE6ARdbASmrNCoBAZUAAEonFgH4zduyoOZZFQEBAQEBARwcHBwcHBwcHBwcHBwcHBwcHBwcHBwcHAEeARUdKAGIWvkBGBwBb1S3Tn4BAR4BHltU3CgcHhUfHBwcHBwcHBwBAWJUfAA3KRUBGBwbgwA+ARgWAXUpKVGSZRQBAR4cAQEoSEOPGQEBHBwcHBwcHAAcHBwcHBwcHBwcHBwcHBwcARcBGCkBAZEAeBUcARgcOLABHB4BFgEeAV0ALl0BARsjAT4AzhUmGGQALwEeARgcHBwcHBwcHBwBHSgfFgEBJiYpAQGyjbgdXWvHHygBARcBHgEXARcYAR8XGwEWHAEZARQBAQEBQF5CixnqawAcAR8XFVGtk84ApwEBFyka8gEcHBwcHBwcHBwcHBwcHBwcHBwcHBwcHBwBHwEeGhQBXCzHFRYcAVFUknshAwExigEnAAA6AR8WARwcHBwcHBwcARdHAOx5yR4pAQEBH/cASBQBHAHPGCmFVMMUARUVARwVAQEoASMBKRwcHBwcHBwAHBwcHBwcHBwcHBwcHBwcHAEbAR8XARWmLFIBGBgcAcjwAQEYARcBFRyqAMoWARgcAR2AADkBdwFyAHYBHwEWARwcHBwcHBwcAR4BAQEZFgEBFhQgRTSQAT84SAEXHCYBHBUBJhgeARgpAQEWAQF+ARwBAZ8BTgEQagA2OAD2JgEfASgBd0LSVFEBFicBAQEXHBwcHBwcHBwcHBwcHBwcHBwcHBwcHBwcARcBGDobAXAARxgWAQG2NADiAc8BAX4nYQA8HwEYHgEcHBwcHBwcHBUoRwCtjewBHwEcAQGZM3cYARUbHB8BZACVAQEYHAEeASUBAQEBKRwcHBwcHBwcABwcHBwcHBwcHBwcHBwcHBwBFgEYJgEm9GuTAR8mFQHNzQEBGAEmARwpTwCeAQEmAScBrQCWAQEbswC/FhUBGQEcHBwcHBwcHCcBHBcBARYBFgEBAZgAggHVbScBARYBHicBFwEBHhscKQE6JgEjASgpARYBAR4BKCO4AF4AsgEfARgBIwEBfgEcGQEBH3cBJhwcHBwcHBwcHBwcHBwcHBwcHBwcHBwcHAEoAR4eAQFUABIfKQEBsnkAKRgBFwEgOaJe9QEBHAEWHBwcHBwcHBwBAQ0AmQClAQEBKRgBzMsBHBwBFAEpKbs0lQEXARUpHgEdHwEmKQEBHBwcHBwcHAAcHBwcHBwcHBwcHBwcHBwcASkBGzoeAfEAoQEnAR8Bq3kpHBwbAQEYAb8AfwEXASYcAYJD7CMBKco8iygBARQBHBwcHBwcHBwcHBwcHBwcHAEbHwHJWtIhm2cBHgEpAQEcHBwcHBwcHBwcHBwcHBwcHBwcHBwcHBwB8glpgycBOhwcHBwcHBwcHBwcHBwcHBwcHBwcHBwcHBwcHBwcHBwcHBwcHBwcHBwBAR4BHhYeLAAnKAEXARoAcQEVARUBF35ledIBFBYBFhwcHBwcHBwcARSaQ0wABBsWARUBTizzGxUBGxgBARnJa1EBAQEBGxUcHBwcHBwcHBwcHBwcHBwAHBwcHBwcHBwcHBwcHBwcHBU6AR4pHx433E0BFQEBAVA0FhUBGwEBGBzlAMcBGAEeKH2nAJ8BHu4AVBUVGQEBKBwcHBwcHBwcHBwcHBwcHBwYHgEBe3nvDFwFAQEBGAEVHBwcHBwcHBwcHBwcHBwcHBwcHBwcHBwcAQEeGRcBARUcHBwcHBwcHBwcHBwcHBwcHBwcHBwcHBwcHBwcHBwcHBwcHBwcHBwcASYeARsBDAAAOgEBJylbAAAaAR8BHgEBsvC8GAEVHBgcHBwcHBwcHB8pqjNULB0BGxwpHwMAZBYcARYfAQEWRgDoARYBASkBHBwcHBwcHBwcHBwcHBwcABwcHBwcHBwcHBwcHBwcHBwBHx4BAQElAAAHFRkcGCjVNBseARYBAR4YtyxpHAEBARXfuC0BASjo5TUcHAEYAQEcHBwcHBwcHBwcHBwcHBwcGwEBH3sAqb3KFh4BJhUBHxwcHBwcHBwcHBwcHBwcHBwcHBwcHBwcHDoBAQEfGxYWHBwcHBwcHBwcHBwcHBwcHBwcHBwcHBwcHBwcHBwcHBwcHBwcHBwcHAEbARUWASosyBgBATobnwAAJQEBHwEYAaaMcwEWGAEZHBwcHBwcHBwbKREAAKcBARwmFQHsAAsBHAEfHxUBAe0AlB8XHAEfARwcHBwcHBwcHBwcHBwcHAAcHBwcHBwcHBwcHBwcHBwcAQEmAQEBIgAATgEpAQEn11Q6HwEfAQEeFc0AWBsBHxUBlQCZGAEjPitfAQEfHgEBHBwcHBwcHBwcHBwcHBwcHBgBHBucAKRyWQEYASYVAR8cHBwcHBwcHBwcHBwcHBwcHBwcHBwcHBwBHhYYHh8YHBwcHBwcHBwcHBwcHBwcHBwcHBwcHBwcHBwcHBwcHBwcHBwcHBwcHBwBAQEVGwHqNTkBKRUYAXcAPGw6ARoBHRyuAHoeARcVARwcHBwcHBwcKRzfNC3rARYBFgEBXEIZARgBHBUfAQGTAAwBHxwBKQEcHBwcHBwcHBwcHBwcHBwAHBwcHBwcHBwcHBwcHBwcHAEBJxUVGLEsNwEBAQEBFi8sKCkBGAEcFQEuAAIXARYfG4AAmwEBuZvVhQEBHhUVKRwcHBwcHBwcHBwcHBwcHBwcARgBjXleAIMBHBUVHgEVHBwcHBwcHBwcHBwcHBwcHBwcHBwcHBwcARgeAQEBHBUcHBwcHBwcHBwcHBwcHBwcHBwcHBwcHBwcHBwcHBwcHBwcHBwcHBwcHgEWASYBYwDBGBYVAQEUMwBRHBUUARYbdACtGgEBAQEcHBwcHBwcHBgBDVozsRgfHgEVKY1SARwpAQEBFgEe6VTPARUVASkBHBwcHBwcHBwcHBwcHBwcABwcHBwcHBwcHBwcHBwcHBwfARUBASZ6ALMpKRUfHijNAB0bARUcHhUpWgCsGAEVGOhDV4oeOhtoUiEaARUVHxgcHBwcHBwcHBwcHBwcHBwcHhwcAVouLAABOgEpARgBARwcHBwcHBwcHBwcHBwcHBwcHBwcHBwcHBgeAQEfOhscHBwcHBwcHBwcHBwcHBwcHBwcHBwcHBwcHBwcHBwcHBwcHBwcHBwcHAElXQEVH3oAcxkBAQEBF8ostQEfASgBGCs1EgEeAQEoHBwcHBwcHBwYAVFUAEAfARgBFQUsSwEVHxUBARYBFqcASQEVHwEfARwcHBwcHBwcHBwcHBwcHAAcHBwcHBwcHBwcHBwcHBwcHAEBHAEX3izjFQEBHAEfQgBOFwEcFRgcYVo0GgEcARzkMr8BHQFOmDwaAQFJAQEoHBwcHBwcHBwcHBwcHBwcHBUBFSDcAADlARwcGwEfHgEcHBwcHBwcHBwcHBwcHBwcHBwcHBwcHBwBAQEfJikBARwcHBwcHBwcHBwcHBwcHBwcHBwcHBwcHBwcHBwcHBwcHBwcHBwcHBwBfBMBAR/OVJgoAQEBHBi8WuaOAQEmAQHnAG8BASYWARwcHBwcHBwcFTB1ADUXHAEeARWPNHMBAQEVAQEXARaNACgcFSkBGAEcHBwcHBwcHBwcHBwcHBwAHBwcHBwcHBwcHBwcHBwcHAEYHBkBJgAz3x8cARYcGzMAGhcBARUYHBNaWhYBFwEcASkmKQEBxmdFAU4BAQEcHBwcHBwcHBwcHBwcHBwcHBwBARYINwA1YRoBGBsBGCkBHBwcHBwcHBwcHBwcHBwcHBwcHBwcHBwcGB4pGwEBASccHBwcHBwcHBwcHBwcHBwcHBwcHBwcHBwcHBwcHBwcHBwcHBwcHBwcJjbgGAEbVwCDHBUUHwEBngAAgAExASYB4XGgFSkBARscHBwcHBwcHAEynFQyARUeGwEXXlTiFh4BFQEBJgEYaiwVAQEfAR8BHBwcHBwcHBwcHBwcHBwcABwcHBwcHBwcHBwcHBwcHBwBAU4BKQteABsWARYeAUg1NToBARwbASkKLDsBAR4BGAEVHx4BH3egHBwcHBwcHBwcHBwcHBwcHBwcHBwcHBwcJgEnZAAAcxgcHBwcHBwcHBwcHBwcHBwcHBwcHBwcHBwcHBwcHBwcHBwcHBwcHBwcHBwcHBwcHBwcHBwcHBwcHBwcHBwcHBwcHBwcHBwcHBwcHBwcHBwcHAFqBCYXATTcIRsBAR8cHS9TVADdHiYBHjPeAQEdAQEBHBwcHBwcHBwBAEIAcQEBKB8USCxG0RgWGAEeHx4BMVpxFxsBFR4fFRwcHBwcHBwcHBwcHBwcHAAcHBwcHBwcHBwcHBwcHBwcFwEBHxjCALAmGwEpHwGEeWsYAR8BGAEpBXlXAR4WAQEBFR8VAQEpGRwcHBwcHBwcHBwcHBwcHBwcHBwcHBwcHAEpFV80Wg8VHBwcHBwcHBwcHBwcHBwcHBwcHBwcHBwcHBwcHBwcHBwcHBwcHBwcHBwcHBwcHBwcHBwcHBwcHBwcHBwcHBwcHBwcHBwcHBwcHBwcHBwcHBwBOYABARoAN3cBAR4pAQFlAEZqPMABAdpxtF0BHxgBOhwcHBwcHBwcAaKVUmpsHx4BAdsAwcUcAR8BFR8BARs12QEVHBYVAQEcHBwcHBwcHBwcHBwcHBwAHBwcHBwcHBwcHBwcHBwcHBYBARoYuABpFhgeFRYBuQCNAQE6AQEBGE8AyxUeFgEBARwYHgEBAQEcHBwcHBwcHBwcHBwcHBwcHBwcHBwcHBwcFSUAAJMBHBwcHBwcHBwcHBwcHBwcHBwcHBwcHBwcHBwcHBwcHBwcHBwcHBwcHBwcHBwcHBwcHBwcHBwcHBwcHBwcHBwcHBwcHBwcHBwcHBwcHBwcHBwcXU+4JwFEknkeARwVGAEBxFMLBgAA1645ANgeFgEfGAEcHBwcHBwcHDoBOog3ARcBAUou2VmFTgEpAQEWARYfAM0BARwbAQEVHBwcHBwcHBwcHBwcHBwcABwcHBwcHBwcHBwcHBwcHBwBHAEfhDU8zwEBHgEbAdAAQgEBOgEBGAHRANIeAQEcKQEBHB4fGBwBHBwcHBwcHBwcHBwcHBwcHBwcHBwcHBwcGAHRAFQGAR4cHBwcHBwcHBwcHBwcHBwcHBwcHBwcHBwcHBwcHBwcHBwcHBwcHBwcHBwcHBwcHBwcHBwcHBwcHBwcHBwcHBwcHBwcHBwcHBwcHBwcHBwcHAElkrEBlACNHAEYAQEeFXta02ExQy4ALc4BAR0eARkBHBwcHBwcHBwBHwHUAA8bFRWtPE/V1gEBGAEBFwFOMQB5GAEBGAEBKRwcHBwcHBwcHBwcHBwcHAAcHBwcHBwcHBwcHBwcHBwcARY6AbUAyxcBAR4BHwE+ALwVAR8BHBcBiABGFgEBHBYVAQEBGCkfHhwcHBwcHBwcHBwcHBwcHBwcHBwcHBwcHAEaXwBZAR4eHBwcHBwcHBwcHBwcHBwcHBwcHBwcHBwcHBwcHBwcHBwcHBwcHBwcHBwcHBwcHBwcHBwcHBwcHBwcHBwcHBwcHBwcHBwcHBwcHBwcHBwcHBwBAZzMYQ9MgBwVKQEBGB++agwBKTp1ulCsKB4BFAEeHhwcHBwcHBwcJgEnGs3OGwGbLIIBXEMBFxgBARsBFCEAACYBAR8BARUcHBwcHBwcHBwcHBwcHBwAHBwcHBwcHBwcHBwcHBwcHBwVHBgyAMIBHBYcHBwBwzRlHwEBAR4bAcQtwhccARwcGBwBAQEBHAEcHBwcHBwcHBwcHBwcHBwcHBwcHBwcHBwBGcXGJAEYHBwcHBwcHBwcHBwcHBwcHBwcHBwcHBwcHBwcHBwcHBwcHBwcHBwcHBwcHBwcHBwcHBwcHBwcHBwcHBwcHBwcHBwcHBwcHBwcHBwcHBwcHBwcJihFU3qXgW8BASkBAQEBS1RVKQFdGxgBARgBASMBKQEcHBwcHBwcHBgBKAHHAMiCXiyEGcmkUQEYFQEYARhFecoBFQEbGAEBHBwcHBwcHBwcHBwcHBwcABwcHBwcHBwcHBwcHBwcHBwcAQENADsKAQEnASkcGHosvxgBARUcGAFZa24VHBwYAQEcAQEBAQEBHBwcHBwcHBwcHBwcHBwcHBwcHBwcHBwcAQEBbAE6AQEcHBwcHBwcHBwcHBwcHBwcHBwcHBwcHBwcHBwcHBwcHBwcHBwcHBwcHBwcHBwcHBwcHBwcHBwcHBwcHBwcHBwcHBwcHBwcHBwcHBwcHBwcHAEYAcAAoYeJHAEYFRwBAb41EgE6ARoBFxQBAU4XARQBHBwcHBwcHBwBKAEBFT6rpCugAQEJAA4fHB4BHgEBwTRtARseGB4VARwcHBwcHBwcHBwcHBwcHAAcHBwcHBwcHBwcHBwcHBwcASkYuwCkARUBJgEmHie0AAkcKQEYAQEBvFS9AQEVGwEBARUeFRwVGBwcHBwcHBwcHBwcHBwcHBwcHBwcHBwcHBUYAQEWAQEVHBwcHBwcHBwcHBwcHBwcHBwcHBwcHBwcHBwcHBwcHBwcHBwcHBwcHBwcHBwcHBwcHBwcHBwcHBwcHBwcHBwcHBwcHBwcHBwcHBwcHBwcHBwYASafQywAlyYBFRUeHCarAEkZAR8BHx8BJxkBASkBKRwcHBwcHBwcKQEUKRgBAR0BFRYBHwCkAQEVAR8BGK8AvgEZFQEBHxgcHBwcHBwcHBwcHBwcHBwAARweHhwBARwVFRUcAQEBAQEZAYIAkQEbAQEWHh4meQCfFxsBARgfAXEAfhcBHhsBHBwcHBwcHBwcHBwcHBwcHBwcHBwcHBwcHBwcHBwcHBwcHBwcHBwcHBwcHBwcHBwcHBwcHBwcHBwcHBwcHBwcHBwcHBwcHBwcHBwcHBwcHBwcHBwcHBwcHBwcHBwcHBwcHBwcHBwcHBwcHBwcHBwcHBwcHBwcHBwcHgEfAblwAJgWAToBGhcBMroBARgBHwEeHBwcHBwcHBwcHBwcHBwcHBwcHBwcHBwcGwEbHAF6VG8fFQEeFwEtAAcaAQEmHAEfHBwcHBwcHBwcHBwcHBwcAAEcHh4cAQEcFRUVHAEBAQEBFQ5CAAEgAVgeGQEBBACnHQEVAQEeHhdTACYfAQEBARwcHBwcHBwcHBwcHBwcHBwcHBwcHBwcHBwcHBwcHBwcHBwcHBwcHBwcHBwcHBwcHBwcHBwcHBwcHBwcHBwcHBwcHBwcHBwcHBwcHBwcHBwcHBwcHBwcHBwcHBwcHBwcHBwcHBwcHBwcHBwcHBwcHBwcHBwcHBwcHBsBHwEBmowAtWwBAQEBtgC3ARwWHBgcARwcHBwcHBwcHBwcHBwcHBwcHBwcHBwcHAFdASgUfgC4HiYWAQGOAJIgGAEBHwEBKRwcHBwcHBwcHBwcHBwcHAABHB4VHAEcHhUVHBwcAQEBKQGrAEEBAaytFwEBFq4ApBUBAQEBHgGsWiwBFxUBARwcHBwcHBwcHBwcHBwcHBwcHBwcHBwcHBwcHBwcHBwcHBwcHBwcHBwcHBwcHBwcHBwcHBwcHBwcHBwcHBwcHBwcHBwcHBwcHBwcHBwcHBwcHBwcHBwcHBwcHBwcHBwcHBwcHBwcHBwcHBwcHBwcHBwcHBwcHBwcHBwYAQEWAQEGqQCvTwEeXbBesR4BHx8eKQEcHBwcHBwcHBwcHBwcHBwcHBwcHBwcHBwBHAEbJwGHAHgBshwes3m0AQEBHBwBAR4cHBwcHBwcHBwcHBwcHBwAARUeFQEBFR8cHBwcHBwBAR4eAHCiKQGjaCcBFSmkjTkBARUfAR4BPnk3ARsBHgEcHBwcHBwcHBwcHBwcHBwcHBwcHBwcHBwcHBwcHBwcHBwcHBwcHBwcHBwcHBwcHBwcHBwcHBwcHBwcHBwcHBwcHBwcHBwcHBwcHBwcHBwcHBwcHBwcHBwcHBwcHBwcHBwcHBwcHBwcHBwcHBwcHBwcHBwcHBwcHBwcAQEBJhoBAR2lMwArIqYAp30eAQEeHCYBHBwcHBwcHBwcHBwcHBwcHBwcHBwcHBwcHgFdGAEdKHIAAKhNqQBqqgEVKR4BAQEBHBwcHBwcHBwcHBwcHBwcABwVHhUBHBgWAQEcHBwcHBwBmACZGAEXmo8BKQEdLABRARUfFgEcAZtrnBwcAQEBARwcHBwcHBwcHBwcHBwcHBwcHBwcHBwcHBwcHBwcHBwcHBwcHBwcHBwcHBwcHBwcHBwcHBwcHBwcHBwcHBwcHBwcHBwcHBwcHBwcHBwcHBwcHBwcHBwcHBwcHBwcHBwcHBwcHBwcHBwcHBwcHBwcHBwcHBwcHBwcHAEfHwEBHikBAZ2ePAAANp8BOgEBARwbHBwcHBwcHBwcHBwcHBwcHBwcHBwcHBwcHAEmARsBFgGgoQAAagCSaRsBHx8BARUVARwcHBwcHBwcHBwcHBwcHAAcFRUcARwfGwEBARwcHBUVJF8AjwEWAQmQAR4pkZJqGQEfHh8BHBWTa0EmAQEVFQEcHBwcHBwcHBwcHBwcHBwcHBwcHBwcHBwcHBwcHBwcHBwcHBwcHBwcHBwcHBwcHBwcHBwcHBwcHBwcHBwcHBwcHBwcHBwcHBwcHBwcHBwcHBwcHBwcHBwcHBwcHBwcHBwcHBwcHBwcHBwcHBwcHBwcHBwcHBwcHBwcARsVARYlHhU6HFWUdB0BARoVHgEYHBUcHBwcHBwcHBwcHBwcHBwcHBwcHBwcHBwcGAEBHQEUASYXlZZNlx4BAQEBAQEVGBwcHBwcHBwcHBwcHBwcHBwAFRUVHAEVKSYBAQEBHBUVFYuMjUQxFQGOUkUBJnJDiBgBHwEeARZOO3lmFhwYGBUfHBwcHBwcHBwcHBwcHBwcHBwcHBwcHBwcHBwcHBwcHBwcHBwcHBwcHBwcHBwcHBwcHBwcHBwcHBwcHBwcHBwcHBwcHBwcHBwcHBwcHBwcHBwcHBwcHBwcHBwcHBwcHBwcHBwcHBwcHBwcHBwcHBwcHBwcHBwcHBwcAQEcFxYeAQEVARgBOgEeJgEmFRYBFwEYHBwcHBwcHBwcHBwcHBwcHBwcHBwcHBwcKQEpAToBARgWMSkBKR8fFQEBAQEBARwpHBwcHBwcHBwcHBwcHBwcABUVFRwBFRY6AQEBARwVFRUJMmYpAQE6AYlwTgE7AAgcAR8BHgEdigA0GQEBJgEBKRwcHBwcHBwcHBwcHBwcHBwcHBwcHBwcHBwcHBwcHBwcHBwcHBwcHBwcHBwcHBwcHBwcHBwcHBwcHBwcHBwcHBwcHBwcHBwcHBwcHBwcHBwcHBwcHBwcHBwcHBwcHBwcHBwcHBwcHBwcHBwcHBwcHBwcHBwcHBwcHAEWAQEfAQEoHhUBGCkBFAEBAQEpASgBKRwcHBwcHBwcHBwcHBwcHBwcHBwcHBwcHAFOARYeGAEYAQEpFwEBGQEYHBgbHgEBFxwcHBwcHBwcHBwcHBwcHAABAQExAYSFAQEBFR4BARR+hjAcHBwBOhcENIdPAIIbARwnASkBFYhqdicBOgEBGB8cHBwcHBwcHBwcHBwcHBwcHBwcHBwcHBwcHBwcHBwcHBwcHBwcHBwcHBwcHBwcHBwcHBwcHBwcHBwcHBwcHBwcHBwcHBwcHBwcHBwcHBwcHBwcHBwcHBwcHBwcHBwcHBwcHBwcHBwcHBwcHBwcHBwcHBwcHBwcHBwcHBwcHBwcHBwcHBwcHBwcHBwcHBwcHBwcHBwcHBwcHBwcHBwcHBwcHBwcHBwcHBwcHBwcHBwcHBwcHBwcHBwcHBwcHBwcHBwcHBwcHBwcHBwcHBwcHBwAATocAQFvgCgBARUfHAEfGgEoARsnAQEBHIEAay05AQEBHgEpXQGCAIMBASkBHxwBHBwcHBwcHBwcHBwcHBwcHBwcHBwcHBwcHBwcHBwcHBwcHBwcHBwcHBwcHBwcHBwcHBwcHBwcHBwcHBwcHBwcHBwcHBwcHBwcHBwcHBwcHBwcHBwcHBwcHBwcHBwcHBwcHBwcHBwcHBwcHBwcHBwcHBwcHBwcHBwcHBwcHBwcHBwcHBwcHBwcHBwcHBwcHBwcHBwcHBwcHBwcHBwcHBwcHBwcHBwcHBwcHBwcHBwcHBwcHBwcHBwcHBwcHBwcHBwcHBwcHBwcHBwcHBwcHBwcABgVAQFhe3wcAQEVHx4BARxOAQEBHykBFAF9NjUARAEfAQF+AQF/PEwbARgYAScfARwcHBwcHBwcHBwcHBwcHBwcHBwcHBwcHBwcHBwcHBwcHBwcHBwcHBwcHBwcHBwcHBwcHBwcHBwcHBwcHBwcHBwcHBwcHBwcHBwcHBwcHBwcHBwcHBwcHBwcHBwcHBwcHBwcHBwcHBwcHBwcHBwcHBwcHBwcHBwcHBwcHBwcHBwcHBwcHBwcHBwcHBwcHBwcHBwcHBwcHBwcHBwcHBwcHBwcHBwcHBwcHBwcHBwcHBwcHBwcHBwcHBwcHBwcHBwcHBwcHBwcHBwcHBwcHBwcHAAWAQEoD1AHARUcHB4eAQEBKAE6ARYBAQF3AXh5Ljt6CxV3AQENADM/ARgWARUWGCkcHBwcHBwcHBwcHBwcHBwcHBwcHBwcHBwcHBwcHBwcHBwcHBwcHBwcHBwcHBwcHBwcHBwcHBwcHBwcHBwcHBwcHBwcHBwcHBwcHBwcHBwcHBwcHBwcHBwcHBwcHBwcHBwcHBwcHBwcHBwcHBwcHBwcHBwcHBwcHBwcHBwcHBwcHBwcHBwcHBwcHBwcHBwcHBwcHBwcHBwcHBwcHBwcHBwcHBwcHBwcHBwcHBwcHBwcHBwcHBwcHBwcHBwcHBwcHBwcHBwcHBwcHBwcHBwcHBwAHgEbOmxtAhcYHgEBHB4cAQEBKB4YARkBAW4AAG9wcQByc3R1AAB2ARwbAQEeAQEpHBwcHBwcHBwcHBwcHBwcHBwcHBwcHBwcHBwcHBwcHBwcHBwcHBwcHBwcHBwcHBwcHBwcHBwcHBwcHBwcHBwcHBwcHBwcHBwcHBwcHBwcHBwcHBwcHBwcHBwcHBwcHBwcHBwcHBwcHBwcHBwcHBwcHBwcHBwcHBwcHBwcHBwcHBwcHBwcHBwcHBwcHBwcHBwcHBwcHBwcHBwcHBwcHBwcHBwcHBwcHBwcHBwcHBwcHBwcHBwcHBwcHBwcHBwcHBwcHBwcHBwcHBwcHBwcHBwcAAEWHgFhOGcBHhgcAQEfHxUmOgEBFgE6ARMAWmgBAWlqAGoAAGtjFR8cHwEfOgEBHhwcHBwcHBwcHBwcHBwcHBwcHBwcHBwcHBwcHBwcHBwcHBwcHBwcHBwcHBwcHBwcHBwcHBwcHBwcHBwcHBwcHBwcHBwcHBwcHBwcHBwcHBwcHBwcHBwcHBwcHBwcHBwcHBwcHBwcHBwcHBwcHBwcHBwcHBwcHBwcHBwcHBwcHBwcHBwcHBwcHBwcHBwcHBwcHBwcHBwcHBwcHBwcHBwcHBwcHBwcHBwcHBwcHBwcHBwcHBwcHBwcHBwcHBwcHBwcHBwcHBwcHBwcHBwcHBwcHAABFgEBW0xcJwEYGAEBHh8cHgEBHigfAV1eU19gARlhHmJjZGVmJgEBARYBJhcBFxUcHBwcHBwcHBwcHBwcHBwcHBwcHBwcHBwcHBwcHBwcHBwcHBwcHBwcHBwcHBwcHBwcHBwcHBwcHBwcHBwcHBwcHBwcHBwcHBwcHBwcHBwcHBwcHBwcHBwcHBwcHBwcHBwcHBwcHBwcHBwcHBwcHBwcHBwcHBwcHBwcHBwcHBwcHBwcHBwcHBwcHBwcHBwcHBwcHBwcHBwcHBwcHBwcHBwcHBwcHBwcHBwcHBwcHBwcHBwcHBwcHBwcHBwcHBwcHBwcHBwcHBwcHBwcHBwcHBwAHCgcHgFWV1gBGBYcARUVARYBGR8BARpZWgACAR8BASkXAR8WAR46AQEbAR4BAR0BHBwcHBwcHBwcHBwcHBwcHBwcHBwcHBwcHBwcHBwcHBwcHBwcHBwcHBwcHBwcHBwcHBwcHBwcHBwcHBwcHBwcHBwcHBwcHBwcHBwcHBwcHBwcHBwcHBwcHBwcHBwcHBwcHBwcHBwcHBwcHBwcHBwcHBwcHBwcHBwcHBwcHBwcHBwcHBwcHBwcHBwcHBwcHBwcHBwcHBwcHBwcHBwcHBwcHBwcHBwcHBwcHBwcHBwcHBwcHBwcHBwcHBwcHBwcHBwcHBwcHBwcHBwcHBwcHBwcABUpAQFOT1A3URQeKBUBHxYbKQEbFxRSU1RVATocAToB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HBwcHBwcHAABASk6ARZFRgBHH0hJKBwpARdKSzNMACxNFAEWAQE6F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KAEBGRUBOgg7ADw9PjEVFT9AQQBCAENEAQEYJwEBFx8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ABYBAQEVKQEBBjIzADQ1Njc4AC4AADknFAEVGBweH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ABJhkcASYnHCgpKissLQAuAAAvMCcxAQEbFwEBFx8BKR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AAQEYAQEBARgBHB4gASEiIyQBFyUBARsdAQEBAQEBARs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BQBARUWFQEVFxgBARkBARoBGxwBARcdAR4WFxsYGB8f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GBgYGBgYGAACAwIEAwUGBwMHCAkKAwsHDA0HDA4PEAYHBAQRChISE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MDAwMDAwMA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UAAAAFgAAAHIAAACBAAAAhgAAAAEAAAAAwIBBjuOAQRYAAAByAAAADAAAAEwAAAAAAAAAAAAAAAAAAAD//////////2QAAABNAGIAdQBzAG8AIABNAGEAYgBlAG4AYQAOAAAACQAAAAkAAAAHAAAACQAAAAQAAAAOAAAACAAAAAkAAAAIAAAACQAAAAgAAABLAAAAQAAAADAAAAAFAAAAIAAAAAEAAAABAAAAEAAAAAAAAAAAAAAAgAEAAMAAAAAAAAAAAAAAAIABAADAAAAAJQAAAAwAAAACAAAAJwAAABgAAAAEAAAAAAAAAP///wAAAAAAJQAAAAwAAAAEAAAATAAAAGQAAAAVAAAAjAAAAGoBAACgAAAAFQAAAIwAAABWAQAAFQAAACEA8AAAAAAAAAAAAAAAgD8AAAAAAAAAAAAAgD8AAAAAAAAAAAAAAAAAAAAAAAAAAAAAAAAAAAAAAAAAACUAAAAMAAAAAAAAgCgAAAAMAAAABAAAACUAAAAMAAAAAQAAABgAAAAMAAAAAAAAABIAAAAMAAAAAQAAAB4AAAAYAAAAFQAAAIwAAABrAQAAoQAAACUAAAAMAAAAAQAAAFQAAACcAAAAFgAAAIwAAAByAAAAoAAAAAEAAAAAwIBBjuOAQRYAAACMAAAADQAAAEwAAAAAAAAAAAAAAAAAAAD//////////2gAAABJAG4AdABlAHIAbgA6ACAAUAByAEMAQwBDAAAABAAAAAkAAAAFAAAACAAAAAYAAAAJAAAAAwAAAAQAAAAJAAAABgAAAAoAAAAKAAAACgAAAEsAAABAAAAAMAAAAAUAAAAgAAAAAQAAAAEAAAAQAAAAAAAAAAAAAACAAQAAwAAAAAAAAAAAAAAAgAEAAMAAAAAlAAAADAAAAAIAAAAnAAAAGAAAAAQAAAAAAAAA////AAAAAAAlAAAADAAAAAQAAABMAAAAZAAAABUAAACmAAAA1QAAALoAAAAVAAAApgAAAMEAAAAVAAAAIQDwAAAAAAAAAAAAAACAPwAAAAAAAAAAAACAPwAAAAAAAAAAAAAAAAAAAAAAAAAAAAAAAAAAAAAAAAAAJQAAAAwAAAAAAACAKAAAAAwAAAAEAAAAJQAAAAwAAAABAAAAGAAAAAwAAAAAAAAAEgAAAAwAAAABAAAAFgAAAAwAAAAAAAAAVAAAANgAAAAWAAAApgAAANQAAAC6AAAAAQAAAADAgEGO44BBFgAAAKYAAAAXAAAATAAAAAQAAAAVAAAApgAAANYAAAC7AAAAfAAAAFMAaQBnAG4AZQBkACAAYgB5ADoAIABtAGIAdQBzAG8AIABNAEEAQgBFAE4AQQAAAAkAAAAEAAAACQAAAAkAAAAIAAAACQAAAAQAAAAJAAAACAAAAAMAAAAEAAAADgAAAAkAAAAJAAAABwAAAAkAAAAEAAAADgAAAAoAAAAJAAAACAAAAAwAAAAKAAAAFgAAAAwAAAAAAAAAJQAAAAwAAAACAAAADgAAABQAAAAAAAAAEAAAABQAAAA=</Object>
  <Object Id="idInvalidSigLnImg">AQAAAGwAAAAAAAAAAAAAAH8BAAC/AAAAAAAAAAAAAAAkGAAAFgwAACBFTUYAAAEAaGU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OAGAAAXAAAABgAAACoAAAAZAAAAFwAAAAYAAAAUAAAAFAAAAAAA/wEAAAAAAAAAAAAAgD8AAAAAAAAAAAAAgD8AAAAAAAAAAP///wAAAAAAbAAAADQAAACgAAAAQAYAABQAAAAUAAAAKAAAABQAAAAUAAAAAQAgAAMAAABABgAAAAAAAAAAAAAAAAAAAAAAAAAA/wAA/wAA/wAAAAAAAAAAAAAAAAAAAAAAAAAAAAAAKywswwsLCzEAAAAAAAAAAAAAAAAAAAAAJCWPmh4fd4AAAAAAAAAAAAAAAAAAAAAAAAAAABMTS1EtLrPBAAAAAAAAAAAAAAAAAAAAAAAAAAA4Ojr/ODo6/yEiIpcGBgYcAAAAAAAAAAAICCEjMjTL2h4fd4AAAAAAAAAAAAAAAAATE0tRNTfW5hMTS1EAAAAAAAAAAAAAAAAAAAAAAAAAADg6Ov+HiIj/SUtL+Tk7O/QoKSm1Ojs7kQAAAAAICCEjMjTL2h4fd4AAAAAAExNLUTU31uYTE0tRAAAAAAAAAAAAAAAAAAAAAAAAAAAAAAAAODo6/729vf/6+vr/kZKS/1RWVvqxsrL/jo6OkQAAAAAICCEjMjTL2iQlj5o1N9bmExNLUQAAAAAAAAAAAAAAAAAAAAAAAAAAAAAAAAAAAAA4Ojr/vb29//r6+v/6+vr/+vr6//r6+v/w8PD1Hh4eHwAAAAAXF1tiOz3t/yQlj5oAAAAAAAAAAAAAAAAAAAAAAAAAAAAAAAAAAAAAAAAAADg6Ov+9vb3/+vr6//r6+v/6+vr/8PDw9VRUVFYAAAAAExNLUTU31uYXF1tiMjTL2h4fd4AAAAAAAAAAAAAAAAAAAAAAAAAAAAAAAAAAAAAAODo6/729vf/6+vr/+vr6//Dw8PVUVFRWAAAAABMTS1E1N9bmExNLUQAAAAAICCEjMjTL2h4fd4AAAAAAAAAAAAAAAAAAAAAAAAAAAAAAAAA4Ojr/vb29//r6+v/w8PD1VFRUVgAAAAATE0tRNTfW5hMTS1EAAAAAAAAAAAAAAAAICCEjMjTL2h4fd4AAAAAAAAAAAAAAAAAAAAAAAAAAADg6Ov+9vb3/+vr6/8DBwfhPT092AAAAAB4fd4ATE0tRAAAAAAAAAAAAAAAAAAAAAAAAAAAICCEjJCWPmgAAAAAAAAAAAAAAAAAAAAAAAAAAODo6/3Fycv9OUFD/ODo6/0NFRf5MTU2CAAAAAAAAAAAGBgYcAAAAAAAAAAAAAAAAAAAAAAAAAAAAAAAAAAAAAAAAAAAAAAAAAAAAAAAAAAA4Ojr/REZG/6anp//l5eX/+vr6/83NzfdUVFRWTE1NgkBBQc4AAAAAAAAAAAAAAAAAAAAAAAAAAAAAAAAAAAAAAAAAAAAAAAAAAAAAGxwcfEBCQvzHyMj/+vr6//r6+v/6+vr/+vr6//Dw8PWgoaH5ODo6/w4PD0IAAAAAAAAAAAAAAAAAAAAAAAAAAAAAAAAAAAAAAAAAAAAAAAA4Ojropqen//r6+v/6+vr/+vr6//r6+v/6+vr/+vr6//r6+v9ub2/8KCkptQAAAAAAAAAAAAAAAAAAAAAAAAAAAAAAAAAAAAAAAAAADg8PQjg6Ov/l5eX/+vr6//r6+v/6+vr/+vr6//r6+v/6+vr/+vr6/7Gysv87PT32AAAAAAAAAAAAAAAAAAAAAAAAAAAAAAAAAAAAAAAAAAASEhJRODo6//r6+v/6+vr/+vr6//r6+v/6+vr/+vr6//r6+v/6+vr/vb29/zg6Ov8AAAAAAAAAAAAAAAAAAAAAAAAAAAAAAAAAAAAAAAAAAAsLCzE4Ojr/1dXV//r6+v/6+vr/+vr6//r6+v/6+vr/+vr6//r6+v+mp6f/PkBA7gAAAAAAAAAAAAAAAAAAAAAAAAAAAAAAAAAAAAAAAAAAAAAAADs9PeuRkpL/+vr6//r6+v/6+vr/+vr6//r6+v/6+vr/+vr6/2NkZP0kJiamAAAAAAAAAAAAAAAAAAAAAAAAAAAAAAAAAAAAAAAAAAAAAAAAFRYWYDg6Ov+mp6f/+vr6//r6+v/6+vr/+vr6//r6+v97fX3/PT8/+QsLCzEAAAAAAAAAAAAAAAAAAAAAAAAAAAAAAAAAAAAAAAAAAAAAAAAAAAAAGBkZbjg6Ov97fX3/sbKy/729vf+mp6f/Y2Rk/T0/P/kODw9CAAAAAAAAAAAAAAAAAAAAAAAAAAAAAAAAAAAAAAAAAAAAAAAAAAAAAAAAAAAAAAAAEhISUTk6Osc+QED5ODo6/0JERPIuMDCxCwsLMQ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HFR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DIiBPwAAAAAAAAAALh2APwAAaEIAABxCJAAAACQAAAAMiIE/AAAAAAAAAAAuHYA/AABoQgAAHEIEAAAAcwAAAAwAAAAAAAAADQAAABAAAAA6AAAAJwAAAFIAAABwAQAABAAAABQAAAAJ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AABAAA+AAAAAAAAACEAAAAIAAAAYgAAAAwAAAABAAAAFQAAAAwAAAAEAAAAFQAAAAwAAAAEAAAAUQAAAHhBAAA7AAAAKAAAADwBAABjAAAAAQAAAAEAAAAAAAAAAAAAAP8AAAA9AAAAUAAAACgEAAB4BAAAAD0AAAAAAAAgAMwA/wAAADwAAAAoAAAA/wAAAD0AAAABAAgAAAAAAAAAAAAAAAAAAAAAAAABAAAAAAAAAAAAAP///wDBwcEAwMDAAMPDwwC8vLwAvb29AMLCwgC7u7sAsbGxAMXFxQC+vr4AyMjIALa2tgCkpKQAysrKAMTExADHx8cAtbW1AMzMzADx8fEA/f39APj4+AD29vYA+/v7APDw8ADt7e0A9/f3AP7+/gDv7+8A/Pz8APr6+gDj4+MA0tLSANHR0QDr6+sA19fXAOjo6AD19fUA8/PzAPLy8gD5+fkAkZGRAEdHRwABAQEACQkJAAoKCgAxMTEAmJiYAOzs7AAkJCQACAgIAAMDAwAGBgYAQEBAABEREQAhISEAW1tbAPT09AAVFRUABwcHAJKSkgCvr68Aq6urANPT0wB1dXUAGBgYABMTEwDNzc0AqqqqAFFRUQCfn58Azs7OAOfn5wDg4OAAYmJiABkZGQCcnJwA7u7uAJ2dnQBFRUUAs7OzAD4+PgANDQ0AAgICAK6urgBOTk4AHx8fAKysrABNTU0ABQUFAOTk5ABDQ0MA6urqABQUFAAoKCgA29vbAOLi4gC6uroAX19fAIGBgQBTU1MAubm5AIaGhgBjY2MAlpaWAA4ODgAMDAwA3t7eAEZGRgCKiooApqamABwcHAAPDw8APz8/AHJycgCTk5MAfn5+AGxsbADp6ekAMzMzAAQEBABSUlIAXl5eAJSUlADm5uYA3d3dAGhoaAB6enoAi4uLABoaGgC4uLgA1dXVAIODgwCwsLAAbW1tAGlpaQCQkJAA39/fAKKiogApKSkAEhISANnZ2QBhYWEAMjIyAKCgoAAQEBAAS0tLALKysgCbm5sAZ2dnANDQ0ACMjIwAPT09AKOjowCAgIAAOTk5AKenpwAtLS0A4eHhANra2gBra2sAy8vLAKWlpQAwMDAAjY2NAH9/fwAeHh4AiIiIAEFBQQC/v78AREREANjY2ABkZGQAfX19AEpKSgA2NjYAmpqaANTU1AA3NzcAKysrAHt7ewDGxsYASEhIACYmJgDW1tYAFxcXAGpqagAqKioAmZmZAFpaWgCJiYkAdnZ2AHR0dABvb28AhYWFAGZmZgCOjo4AYGBgAHx8fAAiIiIASUlJAB0dHQAsLCwAJSUlACAgIAA6OjoA3NzcAMnJyQB4eHgAOzs7AJWVlQCXl5cALi4uAFhYWAAvLy8AqKioACMjIwChoaEAVFRUAAsLCwC0tLQAFhYWALe3twCpqakAUFBQAG5ubgCEhIQAj4+PAHFxcQA4ODgAV1dXAK2trQA0NDQAcHBwAFZWVgCCgoIAVVVVAM/PzwBCQkIAJycnADw8PADl5eUAXV1dAGVlZQA1NTUATExMAHNzcwB5eXkAWVlZABsbGwBcXFwAh4eHAJ6engBPT08Ad3d3ABwcHBwcHBwcHBwcHBwcHBwBFx8eD9XUAR8YFRwcHAEBHBwcHBwcHBwcHBwcHBwcHCkBARYxFSl3HBwcHBwcHBwVAQEBARUBARwcHBwcHBwcHBwcHBwcHBwcHBwcHBwcHBwcHBwcHBwcHBwcHBwcHBwcHBwcHBwcHBwcHBwcHBwcHBwcHBwcHBwBARUBHjoWARUVAQEmAQF3HBwcHBwcHBwcHBwcHBwcHBcBFQEmTgEBTgEVFgEBJwEVHhUBAQEBGBcBGyABARsBnwEBHR8cFgEBAQEeGBgYHxwcHBwcHBwcHBwcHBwcHBwcHBwcHBwcHBwcHBwcHBwcHBwcHBwcHAAcHBwcHBwcHBwcHBwcHBwcASgcKQHHTCcBAQEcGB4BARwcHBwcHBwcHBwcHBwcHBwBHgEBFRUBARwcHBwcHBwcHwEBKRcVFSYcHBwcHBwcHBwcHBwcHBwcHBwcHBwcHBwcHBwcHBwcHBwcHBwcHBwcHBwcHBwcHBwcHBwcHBwcHBwcHBwcHBwcGAEBFh8BAR4BCOiOFCkBARwcHBwcHBwcHBwcHBwcHBwUAQEBFAEfh0EXASgBARUcASkbAQEYHwEmGwEBJyYBGAEnHgEfKQEeHBUVARwVHhUcHBwcHBwcHBwcHBwcHBwcHBwcHBwcHBwcHBwcHBwcHBwcHBwcHBwAHBwcHBwcHBwcHBwcHBwcHCYBFQEBbABVAQEBAR8WHgEcHBwcHBwcHBwcHBwcHBwcGCcBARUoARQcHBwcHBwcHBgfFyYcAQEWHBwcHBwcHBwcHBwcHBwcHBwcHBwcHBwcHBwcHBwcHBwcHBwcHBwcHBwcHBwcHBwcHBwcHBwcHBwcHBwcHBwcHDEYGBcBARGILN4uAEMqTikcHBwcHBwcHBwcHBwcHBwcAR06AQEBBTsAowEbAToBAQEBAQEfOhgBARUbHAEBGBUfHRcBAQEcKR4fHgEBAQEBHBwcHBwcHBwcHBwcHBwcHBwcHBwcHBwcHBwcHBwcHBwcHBwcHBwcABwcHBwcHBwcHBwcHBwcHBwmAR4BFgE2eiYYAQEeKR8VHBwcHBwcHBwcHBwcHBwcHAF9ibo1iB4eHBwcHBwcHBwBHAEBAR0UARwcHBwcHBwcHBwcHBwcHBwcHBwcHBwcHBwcHBwcHBwcHBwcHBwcHBwcHBwcHBwcHBwcHBwcHBwcHBwcHBwcHBwBAQEBfdTXADwAa7hxADkoHBwcHBwcHBwcHBwcHBwcHAE6AQEmfY7PADYBHhwXAR46ARUnKQEBOjEBAQEjtTcAvJcBTncBAQEVKRgBAR8pHhwcHBwcHBwcHBwcHBwcHBwcHBwcHBwcHBwcHBwcHBwcHBwcHBwcHAAcHBwcHBwcHBwcHBwcHBwcASkVARwp/UNbHR4BARUVHBwcHBwcHBwcHBwcHBwcHBy7QwAsNDP9FxwcHBwcHBwcFSgYAYSxDo4cHBwcHBwcHBwcHBwcHBwcHBwcHBwcHBwcHBwcHBwcHBwcHBwcHBwcHBwcHBwcHBwcHBwcHBwcHBwcHBwcHBwcARoBAU0zANcIJwFJ+DwAkxwcHBwcHBwcHBwcHBwcHBwpAQEZAQEgAbQAJhgpAQEnAV0Owj0lARYBJgHy6wAANQDw6AEBFxYBARgfFSkdI04cHBwcHBwcHBwcHBwcHBwcHBwcHBwcHBwcHBwcHBwcHBwcHBwcHBwAHBwcHBwcHBwcHBwcHBwcHBgBAR8BAbYAZBgBHCkBGBsBFQEBGxwBGxUcARwBARqeawC6pAAAVztbJQEBHQEBGRcBIz0sAAA0gfIBARsOqInaARsVGQEBAQEmAToBASYcASYeHwEfAR8bAQEnAQEjAR3z5UkBAVsBHxwBARcbG1GiFQElGwEBFAEdAU5MAOIcARcoAQESAABFAQEeFQEZARwcHBwcHBwcHBwcHBwcHByZNRM6AQFdAYpxNQAsN2wBFRUWtzWSDdDcAF8BJgEfGAHaiGa5y1RmFAEmAScBAR4WAQEZASYYAQEVHgEnOh8BAQHyARgUAQEVFgEBJx8BABwcHBwcHBwcHBwcHBwcHBwWHxwbFQHuNdYBASYBARcBHB8VHBgBAQEBAU4BJRfvAKdVSjktUP9TAEkbfU4jHQEBJwoALsRlagB/GvGNLgA8WgBw9D4mJwFiAQEaASMBHxcBFAEUTigVASAdAQFsAU5pADSdFF0BAQEUFRweTlY8AFIBHwExAQEBAR++kvUfKAEUAQFOAfu0fxQBHAEBJgEcHBwcHBwcHBwcHBwcHBwcVloLJhUBHgFyAOYL/jIAJAEBo9yNZhgBBXkAixcBAR4UX0K+rgAAZx8BFgEWARYVKQEnAUkBARUYFQEmAQEVKRweAQEaHwGgARUcHBYVAQAcHBwcHBwcHBwcHBwcHBwcHB8BHhgBSVfNAQEaARspFwEeGBwBAQEBGAF3AQGFADUiAWFrTOUd0zzLHCnXAIxOKLZ5AKYXAQNDAAAAADTolQPhAAAA5kWZrwEnHAEnAQEBGBUeFrONAALwLHcBARgBwQAzvhUWAU4BFwEYJmQAPHyNjwHYu8llRB59AAAhFAEBAQFJFRgbcvEXARsVAQEBHBwcHBwcHBwcHBwcHBwcHOtUCR4BGAEhAAA6SQGHAPYnAUYA+QEBJwFoAC0BHgE6AYu/FqFeANYBAR8cFQEnAQFOJgEBXQEnAU4BFAEpimZB67HPARsBAQEBFQEBAR8AHBwcHBwcHBwcHBwcHBwcHAEfAQEfARjvAIocFAEnAQcBARUcARUfARQBAQFKN1rFHiYBHgCtASZfN2CcAACS2QH7AK8XAQEWAywscAAOHycBAWBhpTQAAFgpHhkBMQEeHhwBAWMATEf/ANyFARYaAdU0a40BAQEWGAEBHxQAAKMfql7VNQAsUwDn5srLAQEaTgEBKAF9MTU7OgEbGxYBARwcHBwcHBwcHBwcHBwcHByvAAkBAR8VczN7AQEbAfkAqLZxWhMpARpOJ9wA0RgfAQEZAQG6UADHHBseHwEBKQEBAQEBAQEjAQEBARgbgVTeAGsAAIsBFSknHzoBGAEYABwcHBwcHBwcHBwcHBwcHBwcGxwYGwEBxAA+GBUBKAGHTgEBGAEcGwEBHQEV4S0AAQEVAaLN7BwBR41WWgABX17CAGtVAQEBHBVeAAAAASYBARoBAR1AggAtKgEBYAEBFgEbAShTU3UBlDU7kwEBFu4AANkAIHcpARgcHhi5ADMdAQGpLXmouQXFnUMAqBkbAR8UAQEeAcN4AGwcAQEfARYcHBwcHBwcHBwcHBwcHBwcsAAGAQEBG1dD2CkBdwFA0tKmNLABGgEBAQHjnLgjAQF9ARTaurjKxhUbAR8eAQF3VawBJyMBAQEeFQEB1WsAOWIdsQCCJAEpAQEBARQBHAAcHBwcHBwcHBwcHBwcHBwcHBUVHgEcAT084xUBHjoBzO4pARsBAR8BARUmBFQ4zgEZGwHfAE0BGwc33gD2JhRqAF6cAScpAToYWDcuAF5kTikJ+/0BtgBGq+nkAQEZ6wBTnkigXgCxH3wAAJYnKB6mWnndPEYBFhUYHx4Vm0IsGxyGAACVAaABAdPMWsMBARkBHhYXJ0jmeFYjHAEeKQEVHBwcHBwcHBwcHBwcHBwcHF8slx8eAToAACgcAQEaAQq4cjfCAQF9HAEgHC2vJQEnARwB/NuhAJYBHAEcKQEBTbo2DB8B8gEmASMetABMKRwbATp1AGcBAQ4OAgEmAR4AHBwcHBwcHBwcHBwcHBwcHAEBFRwBFgFmeZYBAQEfHlPdJgE6AQEfAQEBHTlr82InARQBaDW/TgHkAAAAAgEddrcvDDEBARgBGE26cDn1X7PO9jg4AACSiAErX2ABOwBDVwA0hwCS0AHFVABeAQEbAACzAXgAHR4BGAEYAbP6ygEBy8jmdwEBFAEBnEz0KQEBFwEeGAHDjEIMARUBJhgBARwcHBwcHBwcHBwcHBwcHBxXLH0eKQFJAAABAScBTgEmtDwATxsBGR4VHyXVfx4aAQEBMcC72wA9HAEBAR8BHO8AoTYcAQEXARQBkADCGDoVARsBaVqlJ1xxAPYoGwEcABwcHBwcHBwcHBwcHBwcHBwpARspAU4W0ADWHBYBARtenRsBOhUBFxYeAQFxeQPyHRTsoscA4BUWmC5rLYoXARSySQEBARweFgGkAP8bTuXV6WuNWixqVAAoJQC2znlMZEe3ADRaAAEn494AO2AXZJJ5URnUjXUeHgEBdwF4AG0BFY0ARSYdARUbFRO+9gEmAQEcGB4YSb1gFQEmAQEBHxgcHBwcHBwcHBwcHBwcHBwcQgAbARgbuQCnKQEBFgEfAaGNAGYeIwEBASkBGAEeARwBJQG3Z5kAiSkBHwEVAQE8/gGSwRwBAQEBKgD0HB4BARYcAcBUtU7ZNgBQAQEBFwAcHBwcHBwcHBwcHBwcHBwcGAEBJwEVAQQAmQEeAQEWNeABARwfAR4BARiELHkBHh69/hXzAAUBGLA8NTsBOhUBHBwcHBwcHBwWzMyXARsBHiMFiGmBNQAZASTZWgDMXSYBHtoAVC06AeoAkta1is0AyR0BAUxCAQEYARoBcQCwARlULKAVgQEWFgEk6y8QJgEcHBwcHBwcHBwcHBwcHBwcHBwcHBwcHBwcHBgBKRwWigBXFgEBHwIAuiYBAToBFAGqAC5bTgEBFRwcHBwcHBwcAQEBN2/6NE8BKQEBJwEKNWQffWsoKQEazyyNJgEWHwEBGQGWLJU6FhwcHBwcHBwAHBwcHBwcHBwcHBwcHBwcHBgBARsBHxUCALMBGAEBHDuVAQEcGAEVHAEWDjQvHB8BNc0aZTOgFhIsAJIrGBwBKRwcHBwcHBwcAU4YASgnARUpHxgBfXE3Gx0BwACSqCgBIwEBwACnASe7gs6UuvoA3iMBHCblLioBGwEBoABD/AEnalcDfv30OgE6SYdewToBHBwcHBwcHBwcHBwcHBwcHBwcHBwcHBwcAR4fAR4BKaJU2R4BARVmAJwBJxgBHwEoATNUHQEcFRwcHBwcHBwcHAEeMVo/ugCGASkBARcB7ABdATqQqDoBAX8AqBcVAQEeKQEb4TzFAQEcHBwcHBwcABwcHBwcHBwcHBwcHBwcHBwVHwEVARYeAwDpKRgBHAHNhQEcHBUBHBUYH2M09xYfAWjh9ADcZgk7pwA1mBYBASccHBwcHBwcHB4BASgBAQEmAQEYKAgAWikbn1xXfAEeAQEYFnxUrQEB7LSH1AA10hQVAQEYFVwAbAEWARMAWpV3AV64+wEWq9ABJwE+5uEnARwcHBwcHBwcHBwcHBwcHBwcHBwcHBwcHAEfHgEeAR9YNcsBAQEB6DSzAQEBGwEcAQE1ABkBARUBHBwcHBwcHBwVHiQ0lGo1YRwpAQEWFeb6AToBPzkBHCYuNToWFwEBHx4BAZ6CCU4BHBwcHBwcHAAcHBwcHBwcHBwcHBwcHBwcARsBAQEpAap5eCkcASkfzZYVFRUcFQEYHgG4AFUbFQFAx1pUeQD6M4lUANAVHgEfHBwcHBwcHBwnARsbARwoARYBFwENMzMeAaplBgEYFgEfFQEBGgEBGwrbFAFvUYoBKSYYASmRknYcASYiazwHHBXoPAB3AUB7YAEBMe5IATEcHBwcHBwcHBwcHBwcHBwcHBwcHBwcHBwBGAEBFx8egTOZARwBAQ40ywEYAVsBJhjyADVOHAEBHBwcHBwcHBwcHwHuLeAANQEBHh8BG3dToQFJATFWARV+VDgBHgEBFRwBHkU8AC2xHhwcHBwcHBwAHBwcHBwcHBwcHBwcHBwcHAEXARUVFQGDAJAfAQEWFqf2FRUVARgBGAEBMwCyHgEpAQHCkgDZ0x0HLgAZARgfARwcHBwcHBwcHwEBATofARUeAScBaQBTAR5zxwEBHQEeAR46IwEB8gEBARt3ARsBAToBF1sBKas0KgEBlQAASicWAfjN27Kg5lkVAQEBAQEBHBwcHBwcHBwcHBwcHBwcHBwcHBwcHBwcAR4BFR0oAYha+QEYHAFvVLdOfgEBHgEeW1TcKBweFR8cHBwcHBwcHAEBYlR8ADcpFQEYHBuDAD4BGBYBdSkpUZJlFAEBHhwBAShIQ48ZAQEcHBwcHBwcABwcHBwcHBwcHBwcHBwcHBwBFwEYKQEBkQB4FRwBGBw4sAEcHgEWAR4BXQAuXQEBGyMBPgDOFSYYZAAvAR4BGBwcHBwcHBwcHAEdKB8WAQEmJikBAbKNuB1da8cfKAEBFwEeARcBFxgBHxcbARYcARkBFAEBAQFAXkKLGeprABwBHxcVUa2TzgCnAQEXKRryARwcHBwcHBwcHBwcHBwcHBwcHBwcHBwcHAEfAR4aFAFcLMcVFhwBUVSSeyEDATGKAScAADoBHxYBHBwcHBwcHBwBF0cA7HnJHikBAQEf9wBIFAEcAc8YKYVUwxQBFRUBHBUBASgBIwEpHBwcHBwcHAAcHBwcHBwcHBwcHBwcHBwcARsBHxcBFaYsUgEYGBwByPABARgBFwEVHKoAyhYBGBwBHYAAOQF3AXIAdgEfARYBHBwcHBwcHBwBHgEBARkWAQEWFCBFNJABPzhIARccJgEcFQEmGB4BGCkBARYBAX4BHAEBnwFOARBqADY4APYmAR8BKAF3QtJUUQEWJwEBARccHBwcHBwcHBwcHBwcHBwcHBwcHBwcHBwBFwEYOhsBcABHGBYBAbY0AOIBzwEBfidhADwfARgeARwcHBwcHBwcFShHAK2N7AEfARwBAZkzdxgBFRscHwFkAJUBARgcAR4BJQEBAQEpHBwcHBwcHBwAHBwcHBwcHBwcHBwcHBwcHAEWARgmASb0a5MBHyYVAc3NAQEYASYBHClPAJ4BASYBJwGtAJYBARuzAL8WFQEZARwcHBwcHBwcJwEcFwEBFgEWAQEBmACCAdVtJwEBFgEeJwEXAQEeGxwpATomASMBKCkBFgEBHgEoI7gAXgCyAR8BGAEjAQF+ARwZAQEfdwEmHBwcHBwcHBwcHBwcHBwcHBwcHBwcHBwcASgBHh4BAVQAEh8pAQGyeQApGAEXASA5ol71AQEcARYcHBwcHBwcHAEBDQCZAKUBAQEpGAHMywEcHAEUASkpuzSVARcBFSkeAR0fASYpAQEcHBwcHBwcABwcHBwcHBwcHBwcHBwcHBwBKQEbOh4B8QChAScBHwGreSkcHBsBARgBvwB/ARcBJhwBgkPsIwEpyjyLKAEBFAEcHBwcHBwcHBwcHBwcHBwcARsfAcla0iGbZwEeASkBARwcHBwcHBwcHBwcHBwcHBwcHBwcHBwcHAHyCWmDJwE6HBwcHBwcHBwcHBwcHBwcHBwcHBwcHBwcHBwcHBwcHBwcHBwcHBwcHAEBHgEeFh4sACcoARcBGgBxARUBFQEXfmV50gEUFgEWHBwcHBwcHBwBFJpDTAAEGxYBFQFOLPMbFQEbGAEBGclrUQEBAQEbFRwcHBwcHBwcHBwcHBwcHAAcHBwcHBwcHBwcHBwcHBwcFToBHikfHjfcTQEVAQEBUDQWFQEbAQEYHOUAxwEYAR4ofacAnwEe7gBUFRUZAQEoHBwcHBwcHBwcHBwcHBwcHBgeAQF7ee8MXAUBAQEYARUcHBwcHBwcHBwcHBwcHBwcHBwcHBwcHBwBAR4ZFwEBFRwcHBwcHBwcHBwcHBwcHBwcHBwcHBwcHBwcHBwcHBwcHBwcHBwcHBwBJh4BGwEMAAA6AQEnKVsAABoBHwEeAQGy8LwYARUcGBwcHBwcHBwcHymqM1QsHQEbHCkfAwBkFhwBFh8BARZGAOgBFgEBKQEcHBwcHBwcHBwcHBwcHBwAHBwcHBwcHBwcHBwcHBwcHAEfHgEBASUAAAcVGRwYKNU0Gx4BFgEBHhi3LGkcAQEBFd+4LQEBKOjlNRwcARgBARwcHBwcHBwcHBwcHBwcHBwbAQEfewCpvcoWHgEmFQEfHBwcHBwcHBwcHBwcHBwcHBwcHBwcHBwcOgEBAR8bFhYcHBwcHBwcHBwcHBwcHBwcHBwcHBwcHBwcHBwcHBwcHBwcHBwcHBwcARsBFRYBKizIGAEBOhufAAAlAQEfARgBpoxzARYYARkcHBwcHBwcHBspEQAApwEBHCYVAewACwEcAR8fFQEB7QCUHxccAR8BHBwcHBwcHBwcHBwcHBwcABwcHBwcHBwcHBwcHBwcHBwBASYBAQEiAABOASkBASfXVDofAR8BAR4VzQBYGwEfFQGVAJkYASM+K18BAR8eAQEcHBwcHBwcHBwcHBwcHBwcGAEcG5wApHJZARgBJhUBHxwcHBwcHBwcHBwcHBwcHBwcHBwcHBwcHAEeFhgeHxgcHBwcHBwcHBwcHBwcHBwcHBwcHBwcHBwcHBwcHBwcHBwcHBwcHBwcHAEBARUbAeo1OQEpFRgBdwA8bDoBGgEdHK4Aeh4BFxUBHBwcHBwcHBwpHN80LesBFgEWAQFcQhkBGAEcFR8BAZMADAEfHAEpARwcHBwcHBwcHBwcHBwcHAAcHBwcHBwcHBwcHBwcHBwcAQEnFRUYsSw3AQEBAQEWLywoKQEYARwVAS4AAhcBFh8bgACbAQG5m9WFAQEeFRUpHBwcHBwcHBwcHBwcHBwcHBwBGAGNeV4AgwEcFRUeARUcHBwcHBwcHBwcHBwcHBwcHBwcHBwcHBwBGB4BAQEcFRwcHBwcHBwcHBwcHBwcHBwcHBwcHBwcHBwcHBwcHBwcHBwcHBwcHBweARYBJgFjAMEYFhUBARQzAFEcFRQBFht0AK0aAQEBARwcHBwcHBwcGAENWjOxGB8eARUpjVIBHCkBAQEWAR7pVM8BFRUBKQEcHBwcHBwcHBwcHBwcHBwAHBwcHBwcHBwcHBwcHBwcHB8BFQEBJnoAsykpFR8eKM0AHRsBFRweFSlaAKwYARUY6ENXih46G2hSIRoBFRUfGBwcHBwcHBwcHBwcHBwcHBweHBwBWi4sAAE6ASkBGAEBHBwcHBwcHBwcHBwcHBwcHBwcHBwcHBwcGB4BAR86GxwcHBwcHBwcHBwcHBwcHBwcHBwcHBwcHBwcHBwcHBwcHBwcHBwcHBwcASVdARUfegBzGQEBAQEXyiy1AR8BKAEYKzUSAR4BASgcHBwcHBwcHBgBUVQAQB8BGAEVBSxLARUfFQEBFgEWpwBJARUfAR8BHBwcHBwcHBwcHBwcHBwcABwcHBwcHBwcHBwcHBwcHBwcAQEcARfeLOMVAQEcAR9CAE4XARwVGBxhWjQaARwBHOQyvwEdAU6YPBoBAUkBASgcHBwcHBwcHBwcHBwcHBwcFQEVINwAAOUBHBwbAR8eARwcHBwcHBwcHBwcHBwcHBwcHBwcHBwcHAEBAR8mKQEBHBwcHBwcHBwcHBwcHBwcHBwcHBwcHBwcHBwcHBwcHBwcHBwcHBwcHAF8EwEBH85UmCgBAQEcGLxa5o4BASYBAecAbwEBJhYBHBwcHBwcHBwVMHUANRccAR4BFY80cwEBARUBARcBFo0AKBwVKQEYARwcHBwcHBwcHBwcHBwcHAAcHBwcHBwcHBwcHBwcHBwcARgcGQEmADPfHxwBFhwbMwAaFwEBFRgcE1paFgEXARwBKSYpAQHGZ0UBTgEBARwcHBwcHBwcHBwcHBwcHBwcHAEBFgg3ADVhGgEYGwEYKQEcHBwcHBwcHBwcHBwcHBwcHBwcHBwcHBwYHikbAQEBJxwcHBwcHBwcHBwcHBwcHBwcHBwcHBwcHBwcHBwcHBwcHBwcHBwcHBwmNuAYARtXAIMcFRQfAQGeAACAATEBJgHhcaAVKQEBGxwcHBwcHBwcATKcVDIBFR4bARdeVOIWHgEVAQEmARhqLBUBAR8BHwEcHBwcHBwcHBwcHBwcHBwAHBwcHBwcHBwcHBwcHBwcHAEBTgEpC14AGxYBFh4BSDU1OgEBHBsBKQosOwEBHgEYARUfHgEfd6AcHBwcHBwcHBwcHBwcHBwcHBwcHBwcHBwmASdkAABzGBwcHBwcHBwcHBwcHBwcHBwcHBwcHBwcHBwcHBwcHBwcHBwcHBwcHBwcHBwcHBwcHBwcHBwcHBwcHBwcHBwcHBwcHBwcHBwcHBwcHBwcHBwcAWoEJhcBNNwhGwEBHxwdL1NUAN0eJgEeM94BAR0BAQEcHBwcHBwcHAEAQgBxAQEoHxRILEbRGBYYAR4fHgExWnEXGwEVHh8VHBwcHBwcHBwcHBwcHBwcABwcHBwcHBwcHBwcHBwcHBwXAQEfGMIAsCYbASkfAYR5axgBHwEYASkFeVcBHhYBAQEVHxUBASkZHBwcHBwcHBwcHBwcHBwcHBwcHBwcHBwcASkVXzRaDxUcHBwcHBwcHBwcHBwcHBwcHBwcHBwcHBwcHBwcHBwcHBwcHBwcHBwcHBwcHBwcHBwcHBwcHBwcHBwcHBwcHBwcHBwcHBwcHBwcHBwcHBwcHAE5gAEBGgA3dwEBHikBAWUARmo8wAEB2nG0XQEfGAE6HBwcHBwcHBwBopVSamwfHgEB2wDBxRwBHwEVHwEBGzXZARUcFhUBARwcHBwcHBwcHBwcHBwcHAAcHBwcHBwcHBwcHBwcHBwcFgEBGhi4AGkWGB4VFgG5AI0BAToBAQEYTwDLFR4WAQEBHBgeAQEBARwcHBwcHBwcHBwcHBwcHBwcHBwcHBwcHBwVJQAAkwEcHBwcHBwcHBwcHBwcHBwcHBwcHBwcHBwcHBwcHBwcHBwcHBwcHBwcHBwcHBwcHBwcHBwcHBwcHBwcHBwcHBwcHBwcHBwcHBwcHBwcHBwcHBxdT7gnAUSSeR4BHBUYAQHEUwsGAADXrjkA2B4WAR8YARwcHBwcHBwcOgE6iDcBFwEBSi7ZWYVOASkBARYBFh8AzQEBHBsBARUcHBwcHBwcHBwcHBwcHBwAHBwcHBwcHBwcHBwcHBwcHAEcAR+ENTzPAQEeARsB0ABCAQE6AQEYAdEA0h4BARwpAQEcHh8YHAEcHBwcHBwcHBwcHBwcHBwcHBwcHBwcHBwYAdEAVAYBHhwcHBwcHBwcHBwcHBwcHBwcHBwcHBwcHBwcHBwcHBwcHBwcHBwcHBwcHBwcHBwcHBwcHBwcHBwcHBwcHBwcHBwcHBwcHBwcHBwcHBwcHBwcASWSsQGUAI0cARgBAR4Ve1rTYTFDLgAtzgEBHR4BGQEcHBwcHBwcHAEfAdQADxsVFa08T9XWAQEYAQEXAU4xAHkYAQEYAQEpHBwcHBwcHBwcHBwcHBwcABwcHBwcHBwcHBwcHBwcHBwBFjoBtQDLFwEBHgEfAT4AvBUBHwEcFwGIAEYWAQEcFhUBAQEYKR8eHBwcHBwcHBwcHBwcHBwcHBwcHBwcHBwcARpfAFkBHh4cHBwcHBwcHBwcHBwcHBwcHBwcHBwcHBwcHBwcHBwcHBwcHBwcHBwcHBwcHBwcHBwcHBwcHBwcHBwcHBwcHBwcHBwcHBwcHBwcHBwcHBwcHAEBnMxhD0yAHBUpAQEYH75qDAEpOnW6UKwoHgEUAR4eHBwcHBwcHBwmAScazc4bAZssggFcQwEXGAEBGwEUIQAAJgEBHwEBFRwcHBwcHBwcHBwcHBwcHAAcHBwcHBwcHBwcHBwcHBwcHBUcGDIAwgEcFhwcHAHDNGUfAQEBHhsBxC3CFxwBHBwYHAEBAQEcARwcHBwcHBwcHBwcHBwcHBwcHBwcHBwcHAEZxcYkARgcHBwcHBwcHBwcHBwcHBwcHBwcHBwcHBwcHBwcHBwcHBwcHBwcHBwcHBwcHBwcHBwcHBwcHBwcHBwcHBwcHBwcHBwcHBwcHBwcHBwcHBwcHBwmKEVTepeBbwEBKQEBAQFLVFUpAV0bGAEBGAEBIwEpARwcHBwcHBwcGAEoAccAyIJeLIQZyaRRARgVARgBGEV5ygEVARsYAQEcHBwcHBwcHBwcHBwcHBwAHBwcHBwcHBwcHBwcHBwcHBwBAQ0AOwoBAScBKRwYeiy/GAEBFRwYAVlrbhUcHBgBARwBAQEBAQEcHBwcHBwcHBwcHBwcHBwcHBwcHBwcHBwBAQFsAToBARwcHBwcHBwcHBwcHBwcHBwcHBwcHBwcHBwcHBwcHBwcHBwcHBwcHBwcHBwcHBwcHBwcHBwcHBwcHBwcHBwcHBwcHBwcHBwcHBwcHBwcHBwcARgBwAChh4kcARgVHAEBvjUSAToBGgEXFAEBThcBFAEcHBwcHBwcHAEoAQEVPqukK6ABAQkADh8cHgEeAQHBNG0BGx4YHhUBHBwcHBwcHBwcHBwcHBwcABwcHBwcHBwcHBwcHBwcHBwBKRi7AKQBFQEmASYeJ7QACRwpARgBAQG8VL0BARUbAQEBFR4VHBUYHBwcHBwcHBwcHBwcHBwcHBwcHBwcHBwcFRgBARYBARUcHBwcHBwcHBwcHBwcHBwcHBwcHBwcHBwcHBwcHBwcHBwcHBwcHBwcHBwcHBwcHBwcHBwcHBwcHBwcHBwcHBwcHBwcHBwcHBwcHBwcHBwcHBgBJp9DLACXJgEVFR4cJqsASRkBHwEfHwEnGQEBKQEpHBwcHBwcHBwpARQpGAEBHQEVFgEfAKQBARUBHwEYrwC+ARkVAQEfGBwcHBwcHBwcHBwcHBwcHAABHB4eHAEBHBUVFRwBAQEBARkBggCRARsBARYeHiZ5AJ8XGwEBGB8BcQB+FwEeGwEcHBwcHBwcHBwcHBwcHBwcHBwcHBwcHBwcHBwcHBwcHBwcHBwcHBwcHBwcHBwcHBwcHBwcHBwcHBwcHBwcHBwcHBwcHBwcHBwcHBwcHBwcHBwcHBwcHBwcHBwcHBwcHBwcHBwcHBwcHBwcHBwcHBwcHBwcHBwcHBweAR8BuXAAmBYBOgEaFwEyugEBGAEfAR4cHBwcHBwcHBwcHBwcHBwcHBwcHBwcHBwbARscAXpUbx8VAR4XAS0ABxoBASYcAR8cHBwcHBwcHBwcHBwcHBwAARweHhwBARwVFRUcAQEBAQEVDkIAASABWB4ZAQEEAKcdARUBAR4eF1MAJh8BAQEBHBwcHBwcHBwcHBwcHBwcHBwcHBwcHBwcHBwcHBwcHBwcHBwcHBwcHBwcHBwcHBwcHBwcHBwcHBwcHBwcHBwcHBwcHBwcHBwcHBwcHBwcHBwcHBwcHBwcHBwcHBwcHBwcHBwcHBwcHBwcHBwcHBwcHBwcHBwcHBwcGwEfAQGajAC1bAEBAQG2ALcBHBYcGBwBHBwcHBwcHBwcHBwcHBwcHBwcHBwcHBwcAV0BKBR+ALgeJhYBAY4AkiAYAQEfAQEpHBwcHBwcHBwcHBwcHBwcAAEcHhUcARweFRUcHBwBAQEpAasAQQEBrK0XAQEWrgCkFQEBAQEeAaxaLAEXFQEBHBwcHBwcHBwcHBwcHBwcHBwcHBwcHBwcHBwcHBwcHBwcHBwcHBwcHBwcHBwcHBwcHBwcHBwcHBwcHBwcHBwcHBwcHBwcHBwcHBwcHBwcHBwcHBwcHBwcHBwcHBwcHBwcHBwcHBwcHBwcHBwcHBwcHBwcHBwcHBwcHBgBARYBAQapAK9PAR5dsF6xHgEfHx4pARwcHBwcHBwcHBwcHBwcHBwcHBwcHBwcHAEcARsnAYcAeAGyHB6zebQBAQEcHAEBHhwcHBwcHBwcHBwcHBwcHAABFR4VAQEVHxwcHBwcHAEBHh4AcKIpAaNoJwEVKaSNOQEBFR8BHgE+eTcBGwEeARwcHBwcHBwcHBwcHBwcHBwcHBwcHBwcHBwcHBwcHBwcHBwcHBwcHBwcHBwcHBwcHBwcHBwcHBwcHBwcHBwcHBwcHBwcHBwcHBwcHBwcHBwcHBwcHBwcHBwcHBwcHBwcHBwcHBwcHBwcHBwcHBwcHBwcHBwcHBwcHBwBAQEmGgEBHaUzACsipgCnfR4BAR4cJgEcHBwcHBwcHBwcHBwcHBwcHBwcHBwcHBweAV0YAR0ocgAAqE2pAGqqARUpHgEBAQEcHBwcHBwcHBwcHBwcHBwAHBUeFQEcGBYBARwcHBwcHAGYAJkYAReajwEpAR0sAFEBFR8WARwBm2ucHBwBAQEBHBwcHBwcHBwcHBwcHBwcHBwcHBwcHBwcHBwcHBwcHBwcHBwcHBwcHBwcHBwcHBwcHBwcHBwcHBwcHBwcHBwcHBwcHBwcHBwcHBwcHBwcHBwcHBwcHBwcHBwcHBwcHBwcHBwcHBwcHBwcHBwcHBwcHBwcHBwcHBwcAR8fAQEeKQEBnZ48AAA2nwE6AQEBHBscHBwcHBwcHBwcHBwcHBwcHBwcHBwcHBwcASYBGwEWAaChAABqAJJpGwEfHwEBFRUBHBwcHBwcHBwcHBwcHBwcABwVFRwBHB8bAQEBHBwcFRUkXwCPARYBCZABHimRkmoZAR8eHwEcFZNrQSYBARUVARwcHBwcHBwcHBwcHBwcHBwcHBwcHBwcHBwcHBwcHBwcHBwcHBwcHBwcHBwcHBwcHBwcHBwcHBwcHBwcHBwcHBwcHBwcHBwcHBwcHBwcHBwcHBwcHBwcHBwcHBwcHBwcHBwcHBwcHBwcHBwcHBwcHBwcHBwcHBwcHBwBGxUBFiUeFTocVZR0HQEBGhUeARgcFRwcHBwcHBwcHBwcHBwcHBwcHBwcHBwcHBwYAQEdARQBJheVlk2XHgEBAQEBARUYHBwcHBwcHBwcHBwcHBwcHAAVFRUcARUpJgEBAQEcFRUVi4yNRDEVAY5SRQEmckOIGAEfAR4BFk47eWYWHBgYFR8cHBwcHBwcHBwcHBwcHBwcHBwcHBwcHBwcHBwcHBwcHBwcHBwcHBwcHBwcHBwcHBwcHBwcHBwcHBwcHBwcHBwcHBwcHBwcHBwcHBwcHBwcHBwcHBwcHBwcHBwcHBwcHBwcHBwcHBwcHBwcHBwcHBwcHBwcHBwcHBwBARwXFh4BARUBGAE6AR4mASYVFgEXARgcHBwcHBwcHBwcHBwcHBwcHBwcHBwcHBwpASkBOgEBGBYxKQEpHx8VAQEBAQEBHCkcHBwcHBwcHBwcHBwcHBwAFRUVHAEVFjoBAQEBHBUVFQkyZikBAToBiXBOATsACBwBHwEeAR2KADQZAQEmAQEpHBwcHBwcHBwcHBwcHBwcHBwcHBwcHBwcHBwcHBwcHBwcHBwcHBwcHBwcHBwcHBwcHBwcHBwcHBwcHBwcHBwcHBwcHBwcHBwcHBwcHBwcHBwcHBwcHBwcHBwcHBwcHBwcHBwcHBwcHBwcHBwcHBwcHBwcHBwcHBwcARYBAR8BASgeFQEYKQEUAQEBASkBKAEpHBwcHBwcHBwcHBwcHBwcHBwcHBwcHBwcAU4BFh4YARgBASkXAQEZARgcGBseAQEXHBwcHBwcHBwcHBwcHBwcAAEBATEBhIUBAQEVHgEBFH6GMBwcHAE6FwQ0h08AghsBHCcBKQEViGp2JwE6AQEYHxwcHBwcHBwcHBwcHBwcHBwcHBwcHBwcHBwcHBwcHBwcHBwcHBwcHBwcHBwcHBwcHBwcHBwcHBwcHBwcHBwcHBwcHBwcHBwcHBwcHBwcHBwcHBwcHBwcHBwcHBwcHBwcHBwcHBwcHBwcHBwcHBwcHBwcHBwcHBwcHBwcHBwcHBwcHBwcHBwcHBwcHBwcHBwcHBwcHBwcHBwcHBwcHBwcHBwcHBwcHBwcHBwcHBwcHBwcHBwcHBwcHBwcHBwcHBwcHBwcHBwcHBwcHBwcHBwcHAABOhwBAW+AKAEBFR8cAR8aASgBGycBAQEcgQBrLTkBAQEeASldAYIAgwEBKQEfHAEcHBwcHBwcHBwcHBwcHBwcHBwcHBwcHBwcHBwcHBwcHBwcHBwcHBwcHBwcHBwcHBwcHBwcHBwcHBwcHBwcHBwcHBwcHBwcHBwcHBwcHBwcHBwcHBwcHBwcHBwcHBwcHBwcHBwcHBwcHBwcHBwcHBwcHBwcHBwcHBwcHBwcHBwcHBwcHBwcHBwcHBwcHBwcHBwcHBwcHBwcHBwcHBwcHBwcHBwcHBwcHBwcHBwcHBwcHBwcHBwcHBwcHBwcHBwcHBwcHBwcHBwcHBwcHBwcHBwAGBUBAWF7fBwBARUfHgEBHE4BAQEfKQEUAX02NQBEAR8BAX4BAX88TBsBGBgBJx8BHBwcHBwcHBwcHBwcHBwcHBwcHBwcHBwcHBwcHBwcHBwcHBwcHBwcHBwcHBwcHBwcHBwcHBwcHBwcHBwcHBwcHBwcHBwcHBwcHBwcHBwcHBwcHBwcHBwcHBwcHBwcHBwcHBwcHBwcHBwcHBwcHBwcHBwcHBwcHBwcHBwcHBwcHBwcHBwcHBwcHBwcHBwcHBwcHBwcHBwcHBwcHBwcHBwcHBwcHBwcHBwcHBwcHBwcHBwcHBwcHBwcHBwcHBwcHBwcHBwcHBwcHBwcHBwcHBwcABYBASgPUAcBFRwcHh4BAQEoAToBFgEBAXcBeHkuO3oLFXcBAQ0AMz8BGBYBFRYYKRwcHBwcHBwcHBwcHBwcHBwcHBwcHBwcHBwcHBwcHBwcHBwcHBwcHBwcHBwcHBwcHBwcHBwcHBwcHBwcHBwcHBwcHBwcHBwcHBwcHBwcHBwcHBwcHBwcHBwcHBwcHBwcHBwcHBwcHBwcHBwcHBwcHBwcHBwcHBwcHBwcHBwcHBwcHBwcHBwcHBwcHBwcHBwcHBwcHBwcHBwcHBwcHBwcHBwcHBwcHBwcHBwcHBwcHBwcHBwcHBwcHBwcHBwcHBwcHBwcHBwcHBwcHBwcHBwcHAAeARs6bG0CFxgeAQEcHhwBAQEoHhgBGQEBbgAAb3BxAHJzdHUAAHYBHBsBAR4BASkcHBwcHBwcHBwcHBwcHBwcHBwcHBwcHBwcHBwcHBwcHBwcHBwcHBwcHBwcHBwcHBwcHBwcHBwcHBwcHBwcHBwcHBwcHBwcHBwcHBwcHBwcHBwcHBwcHBwcHBwcHBwcHBwcHBwcHBwcHBwcHBwcHBwcHBwcHBwcHBwcHBwcHBwcHBwcHBwcHBwcHBwcHBwcHBwcHBwcHBwcHBwcHBwcHBwcHBwcHBwcHBwcHBwcHBwcHBwcHBwcHBwcHBwcHBwcHBwcHBwcHBwcHBwcHBwcHBwAARYeAWE4ZwEeGBwBAR8fFSY6AQEWAToBEwBaaAEBaWoAagAAa2MVHxwfAR86AQEeHBwcHBwcHBwcHBwcHBwcHBwcHBwcHBwcHBwcHBwcHBwcHBwcHBwcHBwcHBwcHBwcHBwcHBwcHBwcHBwcHBwcHBwcHBwcHBwcHBwcHBwcHBwcHBwcHBwcHBwcHBwcHBwcHBwcHBwcHBwcHBwcHBwcHBwcHBwcHBwcHBwcHBwcHBwcHBwcHBwcHBwcHBwcHBwcHBwcHBwcHBwcHBwcHBwcHBwcHBwcHBwcHBwcHBwcHBwcHBwcHBwcHBwcHBwcHBwcHBwcHBwcHBwcHBwcHBwcAAEWAQFbTFwnARgYAQEeHxweAQEeKB8BXV5TX2ABGWEeYmNkZWYmAQEBFgEmFwEXFRwcHBwcHBwcHBwcHBwcHBwcHBwcHBwcHBwcHBwcHBwcHBwcHBwcHBwcHBwcHBwcHBwcHBwcHBwcHBwcHBwcHBwcHBwcHBwcHBwcHBwcHBwcHBwcHBwcHBwcHBwcHBwcHBwcHBwcHBwcHBwcHBwcHBwcHBwcHBwcHBwcHBwcHBwcHBwcHBwcHBwcHBwcHBwcHBwcHBwcHBwcHBwcHBwcHBwcHBwcHBwcHBwcHBwcHBwcHBwcHBwcHBwcHBwcHBwcHBwcHBwcHBwcHBwcHBwcHAAcKBweAVZXWAEYFhwBFRUBFgEZHwEBGllaAAIBHwEBKRcBHxYBHjoBARsBHgEBHQEcHBwcHBwcHBwcHBwcHBwcHBwcHBwcHBwcHBwcHBwcHBwcHBwcHBwcHBwcHBwcHBwcHBwcHBwcHBwcHBwcHBwcHBwcHBwcHBwcHBwcHBwcHBwcHBwcHBwcHBwcHBwcHBwcHBwcHBwcHBwcHBwcHBwcHBwcHBwcHBwcHBwcHBwcHBwcHBwcHBwcHBwcHBwcHBwcHBwcHBwcHBwcHBwcHBwcHBwcHBwcHBwcHBwcHBwcHBwcHBwcHBwcHBwcHBwcHBwcHBwcHBwcHBwcHBwcHBwAFSkBAU5PUDdRFB4oFQEfFhspARsXFFJTVFUBOhwBOgE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AAEBKToBFkVGAEcfSEkoHCkBF0pLM0wALE0UARYBAToV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AoAQEZFQE6CDsAPD0+MRUVP0BBAEIAQ0QBARgnAQEXHx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wcHBwcHBwAFgEBARUpAQEGMjMANDU2NzgALgAAOScUARUYHB4c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mGRwBJiccKCkqKywtAC4AAC8wJzEBARsXAQEXHwEp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AABARgBAQEBGAEcHiABISIjJAEXJQEBGx0BAQEBAQEBG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FAEBFRYVARUXGAEBGQEBGgEbHAEBFx0BHhYXGxgYHx8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YGBgYGBgYAAIDAgQDBQYHAwcICQoDCwcMDQcMDg8QBgcEBBEKEhIT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AwMDAwMDAwB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QAAAAWAAAAcgAAAIEAAACGAAAAAQAAAADAgEGO44BBFgAAAHIAAAAMAAAATAAAAAAAAAAAAAAAAAAAAP//////////ZAAAAE0AYgB1AHMAbwAgAE0AYQBiAGUAbgBhAA4AAAAJAAAACQAAAAcAAAAJAAAABAAAAA4AAAAIAAAACQAAAAgAAAAJAAAAC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JwAAAAWAAAAjAAAAHIAAACgAAAAAQAAAADAgEGO44BBFgAAAIwAAAANAAAATAAAAAAAAAAAAAAAAAAAAP//////////aAAAAEkAbgB0AGUAcgBuADoAIABQAHIAQwBDAEMAAAAEAAAACQAAAAUAAAAIAAAABgAAAAkAAAADAAAABAAAAAkAAAAGAAAACgAAAAoAAAAKAAAASwAAAEAAAAAwAAAABQAAACAAAAABAAAAAQAAABAAAAAAAAAAAAAAAIABAADAAAAAAAAAAAAAAACAAQAAwAAAACUAAAAMAAAAAgAAACcAAAAYAAAABAAAAAAAAAD///8AAAAAACUAAAAMAAAABAAAAEwAAABkAAAAFQAAAKYAAADVAAAAugAAABUAAACmAAAAwQAAABUAAAAhAPAAAAAAAAAAAAAAAIA/AAAAAAAAAAAAAIA/AAAAAAAAAAAAAAAAAAAAAAAAAAAAAAAAAAAAAAAAAAAlAAAADAAAAAAAAIAoAAAADAAAAAQAAAAlAAAADAAAAAEAAAAYAAAADAAAAAAAAAASAAAADAAAAAEAAAAWAAAADAAAAAAAAABUAAAA2AAAABYAAACmAAAA1AAAALoAAAABAAAAAMCAQY7jgEEWAAAApgAAABcAAABMAAAABAAAABUAAACmAAAA1gAAALsAAAB8AAAAUwBpAGcAbgBlAGQAIABiAHkAOgAgAG0AYgB1AHMAbwAgAE0AQQBCAEUATgBBAAAACQAAAAQAAAAJAAAACQAAAAgAAAAJAAAABAAAAAkAAAAIAAAAAwAAAAQAAAAOAAAACQAAAAkAAAAHAAAACQAAAAQAAAAOAAAACgAAAAkAAAAIAAAADAAAAAoAAAAWAAAADAAAAAAAAAAlAAAADAAAAAIAAAAOAAAAFAAAAAAAAAAQAAAAFAAAAA==</Object>
</Signature>
</file>

<file path=_xmlsignatures/sig2.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1LNoebXbWZ+u0STXk0a8E0hNXiQ5YO1jcOLG/wcKinM=</DigestValue>
    </Reference>
    <Reference Type="http://www.w3.org/2000/09/xmldsig#Object" URI="#idOfficeObject">
      <DigestMethod Algorithm="http://www.w3.org/2001/04/xmlenc#sha256"/>
      <DigestValue>NcOlC7qnOVAFl04MVc7a0oJKNRA3bYgG0JZA72C/fb4=</DigestValue>
    </Reference>
    <Reference Type="http://uri.etsi.org/01903#SignedProperties" URI="#idSignedProperties">
      <Transforms>
        <Transform Algorithm="http://www.w3.org/TR/2001/REC-xml-c14n-20010315"/>
      </Transforms>
      <DigestMethod Algorithm="http://www.w3.org/2001/04/xmlenc#sha256"/>
      <DigestValue>vqVA0OCgSiLVPF1UGabelS6xS9wt3UOq/U2e4Uhiuus=</DigestValue>
    </Reference>
    <Reference Type="http://www.w3.org/2000/09/xmldsig#Object" URI="#idValidSigLnImg">
      <DigestMethod Algorithm="http://www.w3.org/2001/04/xmlenc#sha256"/>
      <DigestValue>4jCS7l+MupLJ2SeT+jzSOrP94Pcp04UXjH0W5no2CVM=</DigestValue>
    </Reference>
    <Reference Type="http://www.w3.org/2000/09/xmldsig#Object" URI="#idInvalidSigLnImg">
      <DigestMethod Algorithm="http://www.w3.org/2001/04/xmlenc#sha256"/>
      <DigestValue>nLMr6+4mLP34C8Fsk+/2dXEHrClSaA5bdNt44ulp32I=</DigestValue>
    </Reference>
  </SignedInfo>
  <SignatureValue>udpp/Yo6r6TkRRAfhx+Tp3HN4F5KcBHGzjz8LoBcA/2RWSTjn05m3pD0GfWicup6xVieW96PGQLr
1Uki3F2dvNrVSPeEhxQDkBb3HRWavhOpzh4hrcixo0OeAl5d5SuckYtDcaAQ9SxWTKK7FspqqO23
dQJnzIWz+E1YOAh91P6J4WcGnqM6j0+K4zQNfn2sEVEBfumq+kH4YqxQ15GgP0twbcokGHqm29KD
4IRAz1HLzxm9MidV/+79hJZcOPuI7GpBT/n1SpZqFjk6mL5OEZpWTqjgAqB/ZxAMpw4vpWwncG5I
E75cOeYAacSa51vQ8RWsMgXxNHuaQ5nMztgSHA==</SignatureValue>
  <KeyInfo>
    <X509Data>
      <X509Certificate>MIIGZzCCBE+gAwIBAgIDBUGvMA0GCSqGSIb3DQEBCwUAMHYxCzAJBgNVBAYTAkZSMRwwGgYDVQQKDBNBTFNUT00gVFJBTlNQT1JUIFNBMRcwFQYDVQQLDA4wMDAyIDM4OTE5MTk4MjEwMC4GA1UEAwwnQWxzdG9tIFVzZXJzIENlcnRpZmljYXRpb24gQXV0aG9yaXR5IFYxMB4XDTIzMDcxNDExMDUzMloXDTI2MDIxNjAwMDAwMFowgZExLTArBgkqhkiG9w0BCQEWHm50c2Frb20uc2FsYW5pQGFsc3RvbWdyb3VwLmNvbTELMAkGA1UEBhMCWkExDzANBgNVBAoMBkFMU1RPTTESMBAGA1UECwwJVHJhbnNwb3J0MRYwFAYKCZImiZPyLGQBAQwGNDEwMTA0MRYwFAYDVQQDDA1udHNha28gU0FMQU5JMIIBIjANBgkqhkiG9w0BAQEFAAOCAQ8AMIIBCgKCAQEA0iIDMxasoPjnMffr1ApPgxpgBRZIQCGamkRlpV1WiZZYR/60o6B8e3wcXziOERq//Q4LooqN9KFtskQ9p/Inpqe6sqSr4iPCQI/BxAX5XgbSCrm/UQ6URS3B5y5BR7epaZBxqZ9lYzXP04cQD5U9VGNjLVyGK3iFGf44aD2xvxt2vddHkAc26dopIYgf9oKhhp6KJL960oUkjaheV1Qi/B+w+nMYUiQG/aucFhSL3UK5ZjUeeEh7cJluG+Rdqgx2CrEqP2Sr06KpKXLnrEkfFp613XCoawjz9JKW0GJPc/lwMYWHSQ58zYrkC2cAYS6LdJ4hHD9H9tjPDxFDe3MaawIDAQABo4IB4DCCAdwwHQYDVR0OBBYEFMjLKAgsa5ay4pAf4CBWneDdTLUOMB8GA1UdIwQYMBaAFDZ5hYLHe7+TBUQWtmXWOBWN1g3/MFQGA1UdIARNMEswSQYEVR0gADBBMD8GCCsGAQUFBwIBFjNodHRwOi8vcGtpLmFsc3RvbS5odWIvY3AvY3BfYWxzdG9tX3RyYW5zcG9ydF92MS5wZGYwHwYDVR0lBBgwFgYIKwYBBQUHAwIGCisGAQQBgjcUAgIwDgYDVR0PAQH/BAQDAgeAMFkGA1UdEQRSMFCgLgYKKwYBBAGCNxQCA6AgDB5udHNha29tLnNhbGFuaUBhbHN0b21ncm91cC5jb22BHm50c2Frb20uc2FsYW5pQGFsc3RvbWdyb3VwLmNvbTBxBgNVHR8EajBoMDCgLqAshipodHRwOi8vcGtpLmFsc3RvbS5odWIvY3JsL0Fsc3RvbVVzZXJzMS5jcmwwNKAyoDCGLmh0dHA6Ly9wa2ktY3JsLmFsc3RvbS5jb20vY3JsL0Fsc3RvbVVzZXJzMS5jcmwwRQYIKwYBBQUHAQEEOTA3MDUGCCsGAQUFBzAChilodHRwOi8vcGtpLmFsc3RvbS5odWIvY2EvQWxzdG9tVXNlcnMxLmNlcjANBgkqhkiG9w0BAQsFAAOCAgEAhiQu02X829mGI8rZopuxcdkE7XaQ65ctrwths4QMEpCqs1BgfsiqczbVH6d797ZIf7KVzBzgfQN++Rx4j98ZHJxZi3Wr6XrwMo6v8WmMVBR4rX9u7Ijyh/XEeuN7tK3Vdw6s3+R6Hg1mkvxQc+T5XFT4M3FEAR5gnZHeceMOLmVra0rHc1fDRUOqSRyYWwSH7NF6z+LVWJta/RZiLZ1qloH5Mzw3CeqDW62NbFTBQPa9AiaxaAk0NX10clT8C2p3VYRkbzxivVpjtRwPW52OIHvpUxVuoLKDfTynXs6JyRujXUpVriXUd6uI9llSdOKbPcpS+Ue7j7SQTWsgip3jCnr35TJi/vS01nCLcdMESqa4R1LPDLX7AoiGdtUhRU1NqVz7jtSueqCy2Uq+5FO95/sSJL3a6MzBhL48wvvw52e3y9ykvZslDwwfYwj+PpyNrtG5YeA2NCtCtyGuPhe0VF+iI4wULko/59OLK7f18AelEIm1KQu4R/8Qa4pIqBhcgk9oWww2uuZ69GR3hnh/sR7C2+Y4a6izOqYXuzsHB4/mka91YnnWZkKw5ATfUo5ocrZvHQG0DVKdCZQJLJHaAbhtxxFCLN+yCoap38f0nJ46AUMDeh8BGzo10oPyLJda84GBl84uypZ1W4GtnDcNrM0yT4fshktbCFdO3J5wOZ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Bs38tByO1u6WmAsyvU1SImG0hT8VKc1RTLswmsHCSNE=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isjkX/L7pty/sY3BbxcA4wCeHaG2z7zC6PvXMa4HPoQ=</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YzFEws3f04WUFa7SjWUhLK/7bMeUMuasG5gdatwj9ls=</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w4Oaf4bJN3AMEh/m/tRtoJdkEtom6JoxXTw5ac4wMq4=</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8X9yzTSiCxVWy8BP/GLG5w1H20iYKgsDmXYw8pvwphs=</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LZtaYnnMQdBq/TSgUyz+MznA3TRDI+pQxBWXWzR4RF0=</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mV6K3D0J7s0Qh1hnmTPUO1W4U/TTEX6C18Yj7OaaiF4=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kzx+lGAUezKbsehaGXm8lLCkwxx7jdT7J8VIrvNjjOQ=</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ferQuDN+0zsfp+dkx9NWSAYOMelbFJd9+cveos4cEb4=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46NXfPMYNcXxoUfmU1LyKcyDKTsE0mv/uJF9sOYLrW8=</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dipARgmdl6a3/xs6vq5MV1wMLhuyG2lCmMnJmP1hetY=</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kY88RKGexQjREtYjLKpwy0RHJV6z+93lFm2WCFAOOLQ=</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cy46AQViubkg01SxDlfKi+fwj6EJ2tn+VugQblUpKQk=</DigestValue>
      </Reference>
      <Reference URI="/xl/externalLinks/externalLink10.xml?ContentType=application/vnd.openxmlformats-officedocument.spreadsheetml.externalLink+xml">
        <DigestMethod Algorithm="http://www.w3.org/2001/04/xmlenc#sha256"/>
        <DigestValue>CT0DOxb5uspzHtLxgWhki/rMD1WmBPmo1a2kiMYXwEQ=</DigestValue>
      </Reference>
      <Reference URI="/xl/externalLinks/externalLink11.xml?ContentType=application/vnd.openxmlformats-officedocument.spreadsheetml.externalLink+xml">
        <DigestMethod Algorithm="http://www.w3.org/2001/04/xmlenc#sha256"/>
        <DigestValue>zKdakNa/o0UMsydGIFOMEEo7Hogn04rqjzanvXn+Q4w=</DigestValue>
      </Reference>
      <Reference URI="/xl/externalLinks/externalLink12.xml?ContentType=application/vnd.openxmlformats-officedocument.spreadsheetml.externalLink+xml">
        <DigestMethod Algorithm="http://www.w3.org/2001/04/xmlenc#sha256"/>
        <DigestValue>IMGAzhhs7ftcOb5n/fBDwutoxG2Vj1sm6ITzFxyZOlg=</DigestValue>
      </Reference>
      <Reference URI="/xl/externalLinks/externalLink13.xml?ContentType=application/vnd.openxmlformats-officedocument.spreadsheetml.externalLink+xml">
        <DigestMethod Algorithm="http://www.w3.org/2001/04/xmlenc#sha256"/>
        <DigestValue>RNDn149ToXH3p4p4kdw7lHuS5MAO950iiBdj1QWv1UE=</DigestValue>
      </Reference>
      <Reference URI="/xl/externalLinks/externalLink14.xml?ContentType=application/vnd.openxmlformats-officedocument.spreadsheetml.externalLink+xml">
        <DigestMethod Algorithm="http://www.w3.org/2001/04/xmlenc#sha256"/>
        <DigestValue>7J/mA3Xu1AyaTuS7d2RmkwFlNj3eOgm3CbqZESu4H6A=</DigestValue>
      </Reference>
      <Reference URI="/xl/externalLinks/externalLink15.xml?ContentType=application/vnd.openxmlformats-officedocument.spreadsheetml.externalLink+xml">
        <DigestMethod Algorithm="http://www.w3.org/2001/04/xmlenc#sha256"/>
        <DigestValue>T2tqRpgFS7cHFi98Mm2vB/RMFqkbPVWHpF6t+owHgEM=</DigestValue>
      </Reference>
      <Reference URI="/xl/externalLinks/externalLink16.xml?ContentType=application/vnd.openxmlformats-officedocument.spreadsheetml.externalLink+xml">
        <DigestMethod Algorithm="http://www.w3.org/2001/04/xmlenc#sha256"/>
        <DigestValue>prStNqNuILLKaSaUubMvpXIhpnWWwQtE6IQz8rx+3/g=</DigestValue>
      </Reference>
      <Reference URI="/xl/externalLinks/externalLink17.xml?ContentType=application/vnd.openxmlformats-officedocument.spreadsheetml.externalLink+xml">
        <DigestMethod Algorithm="http://www.w3.org/2001/04/xmlenc#sha256"/>
        <DigestValue>mQNfrJ20uLZZbtFPs2dowoBZVmUCPwjArHUEoX61nfw=</DigestValue>
      </Reference>
      <Reference URI="/xl/externalLinks/externalLink18.xml?ContentType=application/vnd.openxmlformats-officedocument.spreadsheetml.externalLink+xml">
        <DigestMethod Algorithm="http://www.w3.org/2001/04/xmlenc#sha256"/>
        <DigestValue>KogNKnYtmi1IHizM60sOTPEtcoLcl1MN55AEdBBefNA=</DigestValue>
      </Reference>
      <Reference URI="/xl/externalLinks/externalLink19.xml?ContentType=application/vnd.openxmlformats-officedocument.spreadsheetml.externalLink+xml">
        <DigestMethod Algorithm="http://www.w3.org/2001/04/xmlenc#sha256"/>
        <DigestValue>4xIJwplHH31sJxWv2CA2pSiKpJSj7gMWcF9SedHX1iI=</DigestValue>
      </Reference>
      <Reference URI="/xl/externalLinks/externalLink2.xml?ContentType=application/vnd.openxmlformats-officedocument.spreadsheetml.externalLink+xml">
        <DigestMethod Algorithm="http://www.w3.org/2001/04/xmlenc#sha256"/>
        <DigestValue>K9sJIs1TpF2EALMdnzbZe5aN2gHNSwm6etw5v51LTLQ=</DigestValue>
      </Reference>
      <Reference URI="/xl/externalLinks/externalLink20.xml?ContentType=application/vnd.openxmlformats-officedocument.spreadsheetml.externalLink+xml">
        <DigestMethod Algorithm="http://www.w3.org/2001/04/xmlenc#sha256"/>
        <DigestValue>7J/mA3Xu1AyaTuS7d2RmkwFlNj3eOgm3CbqZESu4H6A=</DigestValue>
      </Reference>
      <Reference URI="/xl/externalLinks/externalLink3.xml?ContentType=application/vnd.openxmlformats-officedocument.spreadsheetml.externalLink+xml">
        <DigestMethod Algorithm="http://www.w3.org/2001/04/xmlenc#sha256"/>
        <DigestValue>a8Tl2UdSR9mIRHquyQiWMjps7VOfCN/Gr1XouKJ0po4=</DigestValue>
      </Reference>
      <Reference URI="/xl/externalLinks/externalLink4.xml?ContentType=application/vnd.openxmlformats-officedocument.spreadsheetml.externalLink+xml">
        <DigestMethod Algorithm="http://www.w3.org/2001/04/xmlenc#sha256"/>
        <DigestValue>SzleKB3aVdP1Sg54ILnpIwnLHh6ltgAgNtjzcbDxmcI=</DigestValue>
      </Reference>
      <Reference URI="/xl/externalLinks/externalLink5.xml?ContentType=application/vnd.openxmlformats-officedocument.spreadsheetml.externalLink+xml">
        <DigestMethod Algorithm="http://www.w3.org/2001/04/xmlenc#sha256"/>
        <DigestValue>y59BWbAYgj6Jlm/OrOWHyFv1Vdu4YSGok6IiUtdV/nM=</DigestValue>
      </Reference>
      <Reference URI="/xl/externalLinks/externalLink6.xml?ContentType=application/vnd.openxmlformats-officedocument.spreadsheetml.externalLink+xml">
        <DigestMethod Algorithm="http://www.w3.org/2001/04/xmlenc#sha256"/>
        <DigestValue>IU8n5Ywtgb93RHtIqUoaU2ThwLj+UKzOYKeeUUhtkoI=</DigestValue>
      </Reference>
      <Reference URI="/xl/externalLinks/externalLink7.xml?ContentType=application/vnd.openxmlformats-officedocument.spreadsheetml.externalLink+xml">
        <DigestMethod Algorithm="http://www.w3.org/2001/04/xmlenc#sha256"/>
        <DigestValue>hIxjELzbWwAoomJxfbYYuUmwrPjslchLF8jCh7qchqs=</DigestValue>
      </Reference>
      <Reference URI="/xl/externalLinks/externalLink8.xml?ContentType=application/vnd.openxmlformats-officedocument.spreadsheetml.externalLink+xml">
        <DigestMethod Algorithm="http://www.w3.org/2001/04/xmlenc#sha256"/>
        <DigestValue>vaYMD2NZPpZ7gzvpj6kYNJS9XGv3f7gcrnX3OPdmxHU=</DigestValue>
      </Reference>
      <Reference URI="/xl/externalLinks/externalLink9.xml?ContentType=application/vnd.openxmlformats-officedocument.spreadsheetml.externalLink+xml">
        <DigestMethod Algorithm="http://www.w3.org/2001/04/xmlenc#sha256"/>
        <DigestValue>lMcLfVfp3IV8icvE0p42WI0D4fXz/Q4MOkBwxXklT2U=</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6WY8kkh5B/A0QxbCts1c/FH2POURBXgmoyixTkghBXg=</DigestValue>
      </Reference>
      <Reference URI="/xl/media/image7.emf?ContentType=image/x-emf">
        <DigestMethod Algorithm="http://www.w3.org/2001/04/xmlenc#sha256"/>
        <DigestValue>UpBcv6NwiQZ7O3xNyrV1JRVozMh5h44VE9T0wcID6Wc=</DigestValue>
      </Reference>
      <Reference URI="/xl/media/image8.emf?ContentType=image/x-emf">
        <DigestMethod Algorithm="http://www.w3.org/2001/04/xmlenc#sha256"/>
        <DigestValue>c8GPbxwhhh7yejUyzuoOK2eZ7VL9+cI12KbrA3ulqTw=</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pRyHohpwIjx11oWz0kjnRAhfwia7vtvdt4PYxtzR4KU=</DigestValue>
      </Reference>
      <Reference URI="/xl/styles.xml?ContentType=application/vnd.openxmlformats-officedocument.spreadsheetml.styles+xml">
        <DigestMethod Algorithm="http://www.w3.org/2001/04/xmlenc#sha256"/>
        <DigestValue>VdGeH5M7R9yeC85lYcc7DP/dEMxYiJlGLs+byYhLWfQ=</DigestValue>
      </Reference>
      <Reference URI="/xl/theme/theme1.xml?ContentType=application/vnd.openxmlformats-officedocument.theme+xml">
        <DigestMethod Algorithm="http://www.w3.org/2001/04/xmlenc#sha256"/>
        <DigestValue>CLrhmbk7mRhpzuiFjHDwQhTGLHRi7lhdD2Y6NMe0PLw=</DigestValue>
      </Reference>
      <Reference URI="/xl/workbook.xml?ContentType=application/vnd.openxmlformats-officedocument.spreadsheetml.sheet.main+xml">
        <DigestMethod Algorithm="http://www.w3.org/2001/04/xmlenc#sha256"/>
        <DigestValue>UhSyDttyGXB1SiFCr+dIJDnpYUfWHqHQKjgZKFBZg4s=</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P+v638NOQiyXKFbbH6vgE9BEJ589UnHm/83llR8M4E8=</DigestValue>
      </Reference>
      <Reference URI="/xl/worksheets/sheet2.xml?ContentType=application/vnd.openxmlformats-officedocument.spreadsheetml.worksheet+xml">
        <DigestMethod Algorithm="http://www.w3.org/2001/04/xmlenc#sha256"/>
        <DigestValue>1cB6g1wIRWVV3jTI2NHseyMmhWMw26QnjDAq1xnO+ws=</DigestValue>
      </Reference>
      <Reference URI="/xl/worksheets/sheet3.xml?ContentType=application/vnd.openxmlformats-officedocument.spreadsheetml.worksheet+xml">
        <DigestMethod Algorithm="http://www.w3.org/2001/04/xmlenc#sha256"/>
        <DigestValue>0xOTdmeUWhaRY5T+3yQeJrooOXf7BA60xSbCzzWIRXE=</DigestValue>
      </Reference>
      <Reference URI="/xl/worksheets/sheet4.xml?ContentType=application/vnd.openxmlformats-officedocument.spreadsheetml.worksheet+xml">
        <DigestMethod Algorithm="http://www.w3.org/2001/04/xmlenc#sha256"/>
        <DigestValue>yEyCtR8qu06tBF1wsCfSneaP1yqm+pY3TowEzOsGZjo=</DigestValue>
      </Reference>
      <Reference URI="/xl/worksheets/sheet5.xml?ContentType=application/vnd.openxmlformats-officedocument.spreadsheetml.worksheet+xml">
        <DigestMethod Algorithm="http://www.w3.org/2001/04/xmlenc#sha256"/>
        <DigestValue>w+mYX+csyNJN8gWqePTxGP2SH/LQY9zIuDzHRTZYDUY=</DigestValue>
      </Reference>
    </Manifest>
    <SignatureProperties>
      <SignatureProperty Id="idSignatureTime" Target="#idPackageSignature">
        <mdssi:SignatureTime xmlns:mdssi="http://schemas.openxmlformats.org/package/2006/digital-signature">
          <mdssi:Format>YYYY-MM-DDThh:mm:ssTZD</mdssi:Format>
          <mdssi:Value>2024-07-19T07:18:01Z</mdssi:Value>
        </mdssi:SignatureTime>
      </SignatureProperty>
    </SignatureProperties>
  </Object>
  <Object Id="idOfficeObject">
    <SignatureProperties>
      <SignatureProperty Id="idOfficeV1Details" Target="#idPackageSignature">
        <SignatureInfoV1 xmlns="http://schemas.microsoft.com/office/2006/digsig">
          <SetupID>{3AB205F6-E20B-4411-8C67-A7CF3086C59E}</SetupID>
          <SignatureText/>
          <SignatureImage>AQAAAGwAAAAAAAAAAAAAAMIAAABsAAAAAAAAAAAAAABBDAAA2wYAACBFTUYAAAEANGoAAAwAAAABAAAAAAAAAAAAAAAAAAAAgAcAADgEAAA1AQAArgAAAAAAAAAAAAAAAAAAAAi3BACwpwIARgAAACwAAAAgAAAARU1GKwFAAQAcAAAAEAAAAAIQwNsBAAAAkAAAAJAAAABGAAAABBEAAPgQAABFTUYrIkAEAAwAAAAAAAAAHkAJAAwAAAAAAAAAJEABAAwAAAAAAAAAMEACABAAAAAEAAAAAACAPyFABwAMAAAAAAAAAAhAAAVQEAAARBAAAAIQwNsBAAAAAAAAAAAAAAAAAAAAAAAAAAEAAACJUE5HDQoaCgAAAA1JSERSAAAAwwAAAG0IBgAAABxp1TQAAAABc1JHQgCuzhzpAAAABGdBTUEAALGPC/xhBQAAAAlwSFlzAAAWJQAAFiUBSVIk8AAAD7xJREFUeF7tnQm0TdUfx19LUlm1KBqWtGKtUC1NGigKRYVmkVJJqEgDlQYZkqEUzXMqpEETjSLK1GioKI1INBpSxvD7/z8/+zy31/O89+49955z9u+z1l7LPfe+9+69znfv3/5NO08Mw1BMDIbhMDEYhsPEYBgOE4NhOEwMhuEwMRiGw8RgGA4Tg2E4TAyG4TAxZIENGzbIH3/8Ib/88ouOb775RmbPnl3oWLJkSf7rNm7c6H6DkQ1MDCHw/vvvy8SJE+WBBx6Qnj17Svfu3aVZs2b67z59+siVV14pffv2lX79+uWPm2++Wdq3by+9evXS13Tt2lVuvPFG/Zmnn35avv32W/fbjbAwMWSITz75RG677TapX7++VKpUSdq0aaNimDt3rsybN0/Hb7/9pivEn3/+KZs2bXI/uRlWgVWrVunzDFaIr7/+Wn/vkCFDpEaNGtKwYUO577775O+//3Y/ZWQSE0MpwOxZvHixfP7559KuXTupV6+eHHzwwfLQQw/JV1995V6VeVhtWC3q1KkjF198sUyaNElXjNWrV7tXGOlgYighmEDXXnutigBz5v7771f7PtuMGzdOhg4dKh06dJArrrhCJk+eLP/884971igNJoZismzZMrnkkkukcuXKcuedd8qiRYv+Y+rkgqVLl6pAmzRpIq1bt1azzCgdJoYiwByaP3++zrxnnXWWbnS5FlWGDx+uJhR7le+//95dNYqLiWErIILBgwdL8+bNpXfv3vLFF1+4Z6INm/MnnnhCTj75ZHnxxRdlxYoV7hljW5gYCoGNcLVq1eSqq65ScyiO8L4x6y666CIViLFtTAwp4NokJoD9/cEHH7ir8QUX7N133y2nnnqqjBkzRtavX++eMQrDxOD48ssv1V1J0OvXX391V5MBwmaFGDlypHmcisDE8H8+/fRTOfTQQ9XWXrt2rbuaLDCbevTooaIwCsd7MWAaETAbO3asu5JsghiJ7SP+i9diID0C02jQoEFepTjgJWNvtHLlSnfFAK/FQPzg8ssvlzVr1rgrfoApeMcdd8gFF1zgrhjgrRhmzpwpdevWjUQUOVc0aNBABg4caF4mh7diIIWaDFCfYVN94YUXyuuvv+6u+I23YrjhhhvUi+Q7pIl36tQpJ8mGUcNbMRx44IEyZ84c98hvyLl68MEH3SN/8VYMRxxxhPzwww/ukd989913WpNBQZHPeCuGQw45RKvPjM0Qeae81Ge8Xhk+++wz98gg/ZsJwme8FQPBtjfeeMM9MuCAAw7IWso3ZbNRw1sxPPLII+pFMbZw4oknyocffugehcuRRx6Ztb9VXLwVA72LDjvsMCumT4HUdUpIs0HNmjW1fjxKWbTeigFuueUWWx1SIHM3W2JgErr33ntl+vTp7kru8VoMFPlvt9128vDDD7srfnPQQQfpipktaGZAFm1U8FoMQOFL9erV5dVXX3VX/ITkPfMmGVoS2aJFC5kyZYq74h9MBiYGQzdxb775puyzzz7qZfKRyy67TJMXfcbEkEJgMo0ePdpd8QPqOcjV8j0IaWIowPjx47VhGMUvv//+u7uabIYNGybdunVzj/zFxFAIP/30k7pcjzvuOPn444/d1WRCx2/a5c+YMcNd8RcTQxGMGDFCatWqJaNGjUpsZzqcBuwXfCt9LQwTwzag7TzF8+eee6520EjaaTrnn3++99mqASaGYkJklv6lzKLk/yeBF154QY4++mjrkuEwMZSQ8847Tz1OVIcRwY4rtMYhP8jS2LdgYigF5NN06dJFG/s+9dRT2n8pTqxbt06LeTh2y9iCiaGUkGhGDfU111wjp59+ujz22GPumehDu/2bbrrJ2tUXwMSQAd5++23Ze++9tY8p5zhEvRcT7SXpzm38GxNDhmBTzRlvJ510kh5zFeZBh+nw1ltvSePGjWO93wkLE0MGIceJ46M4RopAFidzptutjn5GtMvPBByjy+bfzpQuHBNDSGCX44atUKGCHlFb2NnPxYFudxyizqY3HRAq+xuOtoojfH4anoV5pp6JIWTeeecdFcWZZ54pzz77bInMJ/oYkUlLC8h0y1M5motGy3HeNOOwCLPzn4khC5DqQO7P9ddfry1qnnvuuWLNcKST169fXyPgf/31l7tacjgOl+Ba3E8kmjVrVqheOxNDllmwYIFuYBmYTxyWUhhUnu2xxx7y2muvaUygtGJgv8HqkoTgGt009t13X/co85gYcgAzNO7Ys88+Wy699FJNiyiYLk5PJ1YFio4ws0pjJuExYlUZMGCAuxJvTAwJBgFQbtm0aVNp2LChmk9B6xQ6d9DlrmvXrnL77bfnJwh+9NFHW11NCkLlGt3G0918RwVWyd133909yjwmhojA5ppqM4psqMkmqs0Kwuk6tFQJ4GxqZvuiYD/CanDUUUdpbUZcwftGEiGTRufOnaVcuXLSqFEj92zmSYwYKFKhEKewwY2G7z8T45VXXtHZnCzW1L/BzM17SAdufv4Gzbz2339/mTBhgtr7gRjYN5BKXpQYWAWeeeYZNcEWLlzorsYLPEaYh3fddZcce+yx2uyN6sNHH3001KZvsRMDvXZefvllTZBjY8lMwaBd4X777Zc/uHbGGWdoT1VmFVIlMjGYmfmdBNUIYHFS6OGHHy7HH3+8vofg/aQO3ifvN3UUdVAK5gAi4DDzvLy8fDFwc+MVKkoM1F/w3gj+xQ16NjEZ8H1WqlRJOnbsqAVWuKOz4RKOrBiwnZcvXy4///yzuiRr1KghO+20k+yyyy5qN+65555qSzOYQaIAN2DwnlIH5aO854KDz8JnCgaNf/msbdq00dUBISEGBiYPHqE6deqouHHXEt1ODeRxjcAaq1dcwGtGE+KePXtKxYoVpXLlynroJGkj2SZyYmB2IEA0ZMgQneGwnfGm3HrrrRqNnT17tntl/MFvzmcKBoey87mJRWAWIJAddthBRcI1SlADcZxzzjl643MuHd8Xg2usGqRd/Pjjj+6vRBNEwGdu27atVK1aVZo3by79+/fP6YoWGTGw6SPIdM8992hGJV4TTtZhdYgKmCks22FDwh+mIKtHlSpVdKbnu8DdSqOvsmXLSvny5XWy2HnnnfMFwqhWrZoO+qaecMIJOog8U9oZjFxDWgUTHOJGwEwKmL+5JhJioF/RKaeckpOlsSQwk3Gjhg0bxscff1zzmrix+X6ATTv7Bzbs7FF23HFHFQC9YgvWZrM6BGYaNxwm12677aYjMM+IY/To0SN/cEMGg0mIzSqDWTwTMJlQc43IWe3I34oSORcDmyNcilEXQkDYB5xgBhJzoCMHN84xxxyTvxrRwj34nrhJWT2ouGNjzwGFxb252HuwSWcQ9GOQO0WNN3sSBuKhXQ5tNyl1RXAMVhY2/6ljWx4evGDEUFgJMIdGjhzpnokWORUDXyKuQmtgtQWalyGG6667TjfTLVu2zPcmDR48uNBmBKwC7du3V28WWamlKUPFW4M/H5s9GPxeEg0pDyXewaDUlQ0uHbvxpjFYpdjwI172LME47bTT9DqHr2POIdgomENbIy+XWYz4kpkp0vXPJwlO7McU48bG344bN1UMRW2MMZ/wXFFghEmSjcgz74feS4MGDdJVij0O5h0DUSNmnsMrGHXycmmekOPPrEFwydhM3bp11ZHARpkZHnGwQnCaPzf5to7rxb3KzzMrs+Iy4SQlHSNs8nJ5UAebPlyC2KjUDhuifnaK9TE5MCNJ/cY8wcPG3qC4sOKz4WelIC6RzUNI4kpeOnnymYKAC7MeLrakdawrCbgcMS+23357nSQAMwSbnGulTcNmP4FXaty4cWmXoSaZyMQZSCzDc8ESH2Y1U5Rhw7rrrrtq/CDVHOL7IP6SDu+99556i4g5TJ061V01UomMGEgroDkXG6569eppjr9v4LbF68JMHgY4KnDPUlhEare1lfw3kRFDKmyoiaCSo8N/WJDjn3Tw+yMGsk7DBNMYFymTzuTJk22D7YikGADXILMXOTnsKeKUfFZaKMZhEsgWpESzVyM/KFtH3kaZyIohgE3lk08+qfYuKc2YErhkkwb7Ak7o57NmEzJGhw4dKrVr19Z4QNybBqRD5MWQCjMnZgQ++N69e6vrMSkmFKZhmTJlcnp0Fv2ZKCrCTPPFNE0lVmIA/OfMnizvJJoR9cQlS9eJOMPnIEcoU0lxpYG/Tb4TeUr0asLr5JMoYieGADwjJIlRGUUlGYE7MjTjGryjcTHJbFGAjFWyZvlO8T75QmzFUBBEQHYlac2tWrXS1YKZLsx2hJmENAzs9yjBakuFISngPvRnTYwYAmiaRWIbuTkkitFqhW4TdkJN6aHWgfgPJlSSSZwYAohPTJs2TWsBSIfmyCa8UZhS1AoYxYcVFtc2qwQep6RmCCRWDIVBrj9VZJhS5Pow25Gvw382OTs+50UVF1q3sLlO4vkOXokhFZZ8gnpkhOKVos8Q5ylgUsXdMxUmrLhk1dIih0BdFBI9M4W3Ykhl3rx5MnHiRO3O0Lp1aw1+sedAKGSP2orxb2hvSQUc2bRXX311pJo2pIOJYSuQs0PDMJp5Be1a6H/KjYBJFRcvVZgQIKSsk6q8gj2c4oiJoZjgb6fghv98ZkT+TXH82LFjtYtdHMoawwBB0LuJzTVtN+McpDMxlBCCfbhpKZcNzCpiBGwsSXjDrPLRjYvZRL12nIN0JoYMQVE89jPd4fBU0SuUViucw+CLWUWmMSsEwc84mkwmhhCgFxRuXLxT1GSwchDFxaziOl0skmpW0WIGU5KabZoTxAkTQxYgKv7uu+/KSy+9pB4qvFW4c+mniqn1/PPPu1cmA1I3MB8pVooTJoYcQlSXfQZBQNK36SFFajodMXDnxtk7Qxo46TBx+gwmhohAjyS8MnipWDU4W4KEQw5aIbgVx2xcIvw0IIgLJoYIQvYqXcgxq2ggxn6DiC83F60e49Isgf3DXnvtpa7nOGBiiBGkimBWcbYZ3bcphcXFiykSVXOE6jkcCXHAxBBTRo8erWYVbkxiHKSPsGklq5QNOfUc1I8X92TQsECsCCIOwTgTQwJINatw39IlG9MKly4Zpvwb04q9R7bbwlBbYmIwIgM+fzp7s4JgXlFiymPGpEmTQsvSpUMgHiVa0sQBE4OHUIvASkGMg005g35NxEAohCIhES8Wp5ISH5k7d64KZmvnPvD7CCJyWAqmGaYRG38OZUy3LWY2MTEYCl2658yZo+YWUXIG+w86drCCtGvXTjp06KDtenCXsj8JBq8hkMhraPhGqS2HNcbtMEoTg7FVAi8VgyBgEAikKTL1H0SYhw0bpv/m3LnU18cRE4NhOEwMhuEwMRiGw8RgGA4Tg2E4TAyG4TAxGIbDxGAYisj/ADvNNUFjjJtnAAAAAElFTkSuQmCCAAhAAQgkAAAAGAAAAAIQwNsBAAAAAwAAAAAAAAAAAAAAAAAAABtAAABAAAAANAAAAAEAAAACAAAAAAAAvwAAAL8AAENDAADaQgMAAAAAAACzAAAAs///QkMAAACzAAAAs///2UIhAAAACAAAAGIAAAAMAAAAAQAAABUAAAAMAAAABAAAABUAAAAMAAAABAAAAFEAAADMVwAAAAAAAAAAAADCAAAAbAAAAAAAAAAAAAAAAAAAAAAAAADDAAAAbQAAAFAAAAAIBAAAWAQAAHRTAAAAAAAAIADMAMMAAABtAAAAKAAAAMMAAABt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EB4QEBAQEBAQEBAQEBAQEBAQEBAQEBAQEBAQEBAQEBAQEBAQEBAQEBAQEBAQEBAQEBAQEBAQEBAQEBAQEBAQEBAQEBAQEBAQEBAQEBAQEBAQEBAQEBAQEBAQEBAQEBAQEBAQEBAQEBAQEBAQEBAQEBAQEBAQEBAQEBAQEBAQEBAQEBAQEBAQEBAQEBAQEBAQEBAQEBAQEBAQEBAQEBAQEBAQEBAQEBAQEBAQEBAQEBAQEBAQEBAQEBAQEBAQEBAQEBAQEBAZ8BAQEBAQEBAQEBAQEBAQEBAQEBAQEBAQEBAQEBAQEBAQEBAQEBAQEBAQEBAQEBAQEBAQEBAQEBAQEBAQEBAQEBAQEBAQEBAQEBAQEBAQEBAQEBAQEBAQEBAQEBAQEBAQEBAQEBAQEBAQEBAQEBAQEBAQEBAQEBAQEBAQEBAQEBAQEBAQEBAQEBAQEBAQEBAQEBAQEBAQEBAQEBAQEBAQEBAQEBAQEBAQEBAQEBAQEBAQEBAQEBAQEBAQEBAQEBAQEBAQE0AQEBAQEBAQEBAQEBAQEBAQEBAQEBAQEBAQEBAQEBAQEBAQEBAQEBAQEBAQEBAQEBAQEBAQEBAQEBAQEBAQEBAQEBAQEBAQEBAQEBAQEBAQEBAQEBAQEBAQEBAQEBAQEBAQEBAQEBAQEBAQEBAQEBAQEBAQEBAQEBAQEBAQEBAQEBAQEBAQEBAQEBAQEBAQEBAQEBAQEBAQEBAQEBAQEBAQEBAQEBAQEBAQEBAQEBAQEBAQEBAQEBAQEBAQEBAQEBAQEBUwEBAQEBAQEBAQEBAQEBAQEBAQEBAQEBAQEBAQEBAQEBAQEBAQEBAQEBAQEBAQEBAQEBAQEBAQEBAQEBAQEBAQEBAQEBAQEBAQEBAQEBAQEBAQEBAQEBAQEBAQEBAQEBAQEBAQEBAQEBAQEBAQEBAQEBAQEBAQEBAQEBAQEBAQEBAQEBAQEBAQEBAQEBAQEBAQEBAQEBAQEBAQEBAQEBAQEBAQEBAQEBAQEBAQEBAQEBAQEBAQEBAQEBAQEBAQEBAQEBAcMBAQEBAQEBAQEBAQEBAQEBAQEBAQEBAQEBAQEBAQEBAQEBAQEBAQEBAQEBAQEBAQEBAQEBAQEBAQEBAQEBAQEBAQEBAQEBAQEBAQEBAQEBAQEBAQEBAQEBAQEBAQEBAQEBAQEBAQEBAQEBAQEBAQEBAQEBAQEBAQEBAQEBAQEBAQEBAQEBAQEBAQEBAQEBAQEBAQEBAQEBAQEBAQEBAQEBAQEBAQEBAQEBAQEBAQEBAQEBAQEBAQEBAQEBAQEBAQEBAQHVAQEBAQEBAQEBAQEBAQEBAQEBAQEBAQEBAQEBAQEBAQEBAQEBAQEBAQEBAQEBAQEBAQEBAQEBAQEBAQEBAQEBAQEBAQEBAQEBAQEBAQEBAQEBAQEBAQEBAQEBAQEBAQEBAQEBAQEBAQEBAQEBAQEBAQEBAQEBAQEBAQEBAQEBAQEBAQEBAQEBAQEBAQEBAQEBAQEBAQEBAQEBAQEBAQEBAQEBAQEBAQEBAQEBAQEBAQEBAQEBAQEBAQEBAQEBAQEBAQEB5AEBAQEBAQEBAQEBAQEBAQEBAQEBAQEBAQEBAQEBAQEBAQEBAQEBAQEBAQEBAQEBAQEBAQEBAQEBAQEBAQEBAQEBAQEBAQEBAQEBAQEBAQEBAQEBAQEBAQEBAQEBAQEBAQEBAQEBAQEBAQEBAQEBAQEBAQEBAQEBAQEBAQEBAQEBAQEBAQEBAQEBAQEBAQEBAQEBAQEBAQEBAQEBAQEBAQEBAQEBAQEBAQEBAQEBAQEBAQEBAQEBAQEBAQEBAQEBAQEBARwBAQEBAQEBAQEBAQEBAQEBAQEBAQEBAQEBAQEBAQEBAQEBAQEBAQEBAQEBAQEBAQEBAQEBAQEBAQEBAQEBAQEBAQEBAQEBAQEBAQEBAQEBAQEBAQEBAQEBAQEBAQEBAQEBAQEBAQEBAQEBAQEBAQEBAQEBAQEBAQEBAQEBAQEBAQEBAQEBAQEjIyMICCN0CrSQClUjIyMBAQEBAQEBAQEBAQEBAQEBAQEBAQEBAQEBAQEBAQEBAQEBAQEBAQEBAQEBAQHPAQEBAQEBAQEBAQEBAQEBAQEBAQEBAQEBAQEBAQEBAQEBAQEBAQEBAQEBAQEBAQEBAQEBAQEBAQEBAQEBAQEBAQEBAQEBAQEBAQEBAQEBAQEBAQEBAQEBAQEBAQEBAQEBAQEBAQEBAQEBAQEBAQEBAQEBAQEBAQEBAQEBAQEBAQEBAQVxu1BQYrcPLToRO0VFRbd7LQwWTgYBAQEBAQEBAQEBAQEBAQEBAQEBAQEBAQEBAQEBAQEBAQEBAQEBAQEBAQEB9gEBAQEBAQEBAQEBAQEBAQEBAQEBAQEBAQEBAQEBAQEBAQEBAQEBAQEBAQEBAQEBAQEBAQEBAQEBAQEBAQEBAQEBAQEBAQEBAQEBAQEBAQEBAQEBAQEBAQEBAQEBAQEBAQEBAQEBAQEBAQEBAQEBAQEBAQEBAQEBAQEBAQEBPpvb6OheZ+eArZ/0H7IhAQEBAQE+0EYlqK693AEBAQEBAQEBAQEBAQEBAQEBAQEBAQEBAQEBAQEBAQEBAQEBAQEBAQEBATsBAQEBAQEBAQEBAQEBAQEBAQEBAQEBAQEBAQEBAQEBAQEBAQEBAQEBAQEBAQEBAQEBAQEBAQEBAQEBAQEBAQEBAQEBAQEBAQEBAQEBAQEBAQEBAQEBAQEBAQEBAQEBAQEBAQEBAQEBAQEBAQEBAQEBAQEBAQEBAQEBVg/HAKYPDzSyAQEBAQEBAQEBAQEBAQEBAQEBAQEBGijIAQEBAQEBAQEBAQEBAQEBAQEBAQEBAQEBAQEBAQEBAQEBAQEBAQEBAQH3AQEBAQEBAQEBAQEBAQEBAQEBAQEBAQEBAQEBAQEBAQEBAQEBAQEBAQEBAQEBAQEBAQEBAQEBAQEBAQEBAQEBAQEBAQEBAQEBAQEBAQEBAQEBAQEBAQEBAQEBAQEBAQEBAQEBAQEBAQEBAQEBAQEBAQEru/UYZNdpbNebCaABAQEBAQEBAQEBAQEBAQEBAQEBAQEBAQEBAQGBED0BAQEBAQEBAQEBAQEBAQEBAQEBAQEBAQEBAQEBAQEBAQEBAQEBAQEBEgEBAQEBAQEBAQEBAQEBAQEBAQEBAQEBAQEBAQEBAQEBAQEBAQEBAQEBAQEBAQEBAQEBAQEBAQEBAQEBAQEBAQEBAQEBAQEBAQEBAQEBAQEBAQEBAQEBAQEBAQEBAQEBAQEBAQEBAQEBAQEBAQEBjSmdx+lFYvaxJSQBAQEBAQEBAQEBAQEBAQEBAQEBAQEBAQEBAQEBAQEBqBA9AQEBAQEBAQEBAQEBAQEBAQEBAQEBAQEBAQEBAQEBAQEBAQEBAQEBAZgBAQEBAQEBAQEBAQEBAQEBAQEBAQEBAQEBAQEBAQEBAQEBAQEBAQEBAQEBAQEBAQEBAQEBAQEBAQEBAQEBAQEBAQEBAQEBAQEBAQEBAQEBAQEBAQEBAQEBAQEBAQEBAQEBAQEBAQEBAQEBAVjZvwBPqCMjAQEBAQEBAQEBAQEBAQEBAQEBAQEBAQEBAQEBAQEBAQEBAQEBARAXAQEBAQEBAQEBAQEBAQEBAQEBAQEBAQEBAQEBAQEBAQEBAQEBAQEBAQFrAQEBAQEBAQEBAQEBAQEBAQEBAQEBAQEBAQEBAQEBAQEBAQEBAQEBAQEBAQEBAQEBAQEBAQEBAQEBAQEBAQEBAQEBAQEBAQEBAQEBAQEBAQEBAQEBAQEBAQEBAQEBAQEBAQEBAQEru/Wu1y/oG5sBAQEBAQEBAQEBAQEBAQEBAQEBAQEBAQEBAQEBAQEBAQEBAQEBAQEBAUn3LAEBAQEBAQEBAQEBAQEBAQEBAQEBAQEBAQEBAQEBAQEBAQEBAQEBAQEB6AEBAQEBAQEBAQEBAQEBAQEBAQEBAQEBAQEBAQEBAQEBAQEBAQEBAQEBAQEBAQEBAQEBAQEBAQEBAQEBAQEBAQEBAQEBAQEBAQEBAQEBAQEBAQEBAQEBAQEBAQEBAQEBAQEBISmaHMvxrQlNAQEBAQEBAQEBAQEBAQEBAQEBAQEBAQEBAQEBAQEBAQEBAQEBAQEBAQEBAQHoOwEBAQEBAQEBAQEBAQEBAQEBAQEBAQEBAQEBAQEBAQEBAQEBAQEBAQEBAXYBAQEBAQEBAQEBAQEBAQEBAQEBAQEBAQEBAQEBAQEBAQEBAQEBAQEBAQEBAQEBAQEBAQEBAQEBAQEBAQEBAQEBAQEBAQEBAQEBAQEBAQEBAQEBAQEBAQEBAQEBAQEBAcHZ5PBLTJUIIwEBAQEBAQEBAQEBAQEBAQEBAQEBAQEBAQEBAQEBAQEBAQEBAQEBAQEBAQEBAQHEKCMBAQEBAQEBAQEBAQEBAQEBAQEBAQEBAQEBAQEBAQEBAQEBAQEBAQEBAQGqAQEBAQEBAQEBAQEBAQEBAQEBAQEBAQEBAQEBAQEBAQEBAQEBAQEBAQEBAQEBAQEBAQEBAQEBAQEBAQEBAQEBAQEBAQEBAQEBAQEBAQEBAQEBAQEBAQEBAQFa9PVnexxH2/YBAQEBAQEBAQEBAQEBAQEBAQEBAQEBAQEBAQEBAQEBAQEBAQEBAQEBAQEBAQEBAQEBAQEZRbQBAQEBAQEBAQEBAQEBAQEBAQEBAQEBAQEBAQEBAQEBAQEBAQEBAQEBAQEBtwEBAQEBAQEBAQEBAQEBAQEBAQEBAQEBAQEBAQEBAQEBAQEBAQEBAQEBAQEBAQEBAQEBAQEBAQEBAQEBAQEBAQEBAQEBAQEBAQEBAQEBAQEBAQEBAQExUBceadcYUJTQAQEBAQEBAQEBAQEBAQEBAQEBAQEBAQEBAQEBAQEBAQEBAQEBAQEBAQEBAQEBAQEBAQEBAQFJRFZlAQEBAQEBAQEBAQEBAQEBAQEBAQEBAQEBAQEBAQEBAQEBAQEBAQEBAQEBAcoBAQEBAQEBAQEBAQEBAQEBAQEBAQEBAQEBAQEBAQEBAQEBAQEBAQEBAQEBAQEBAQEBAQEBAQEBAQEBAQEBAQEBAQEBAQEBAQEBAQEBAQEBAQEBifPa6h1vpVkCAQEBAQEBAQEBAQEBAQEBAQEBAQEBAQEBAQEBAQEBAQEBAQEBAQEBAQEBAQEBAQEBAQEBAQEBAQHFJ50jAQEBAQEBAQEBAQEBAQEBAQEBAQEBAQEBAQEBAQEBAQEBAQEBAQEBAQEBAQE7AQEBAQEBAQEBAQEBAQEBAQEBAQEBAQEBAQEBAQEBAQEBAQEBAQEBAQEBAQEBAQEBAQEBAQEBAQEBAQEBAQEBAQEBAQEBAQEBAQEBAQN3qNtFacfZMHcBAQEBAQEBAQEBAQEBAQEBAQEBAQEBAQEBAQEBAQEBAQEBAQEBAQEBAQEBAQEBAQEBAQEBAQEBAQEBAQGrMzcBAQEBAQEBAQEBAQEBAQEBAQEBAQEBAQEBAQEBAQEBAQEBAQEBAQEBAQEBAQEBAAEBAQEBAQEBAQEBAQEBAQEBAQEBAQEBAQEBAQEBAQEBAQEBAQEBAQEBAQEBAQEBAQEBAQEBAQEBAQEBAQEBAQEBAQEBAQEBAQEBN5pEzZoYYSzQAQEBAQEBAQEBAQEBAQEBAQEBAQEBAQEBAQEBAQEBAQEBAQEBAQEBAQEBAQEBAQEBAQEBAQEBAQEBAQEBAY8pJ4c9AQEBAQEBAQEBAQEBAQEBAQEBAQEBAQEBAQEBAQEBAQEBAQEBAQEBAQEBAQEBAQABAQEBAQEBAQEBAQEBAQEBAQEBAQEBAQEBAQEBAQEBAQEBAQEBAQEBAQEBAQEBAQEBAQEBAQEBAQEBAQEBAQEBAQEBAQEBPFOL1nmAJFkCAQEBAQEBAQEBAQEBAQEBAQEBAQEBAQEBAQEBAQEBAQEBAQEBAQEBAQEBAQEBAQEBAQEBAQEBAQEBAQEBAQEBAY9EfVkjAQEBAQEBAQEBAQEBAQEBAQEBAQEBAQEBAQEBAQEBAQEBAQEBAQEBAQEBAQEBAQEAAQEBAQEBAQEBAQEBAQEBAQEBAQEBAQEBAQEBAQEBAQEBAQEBAQEBAQEBAQEBAQEBAQEBAQEBAQEBAQEBAQEBAQEgCttFe+lnMAgBAQEBAQEBAQEBAQEBAQEBAQEBAQEBAQEBAQEBAQEBAQEBAQEBAQEBAQEBAQEBAQEBAQEBAQEBAQEBAQEBAQEBAQEBJKvN888BAQEBAQEBAQEBAQEBAQEBAQEBAQEBAQEBAQEBAQEBAQEBAQEBAQEBAQEBAQEBAQEBAAEBAQEBAQEBAQEBAQEBAQEBAQEBAQEBAQEBAQEBAQEBAQEBAQEBAQEBAQEBAQEBAQEBAQEBAQEBAQEBAQEByW5nHLYXWLIBAQEBAQEBAQEBAQEBAQEBAQEBAQEBAQEBAQEBAQEBAQEBAQEBAQEBAQEBAQEBAQEBAQEBAQEBAQEBAQEBAQEBAQEBAQEBY6QvCbABAQEBAQEBAQEBAQEBAQEBAQEBAQEBAQEBAQEBAQEBAQEBAQEBAQEBAQEBAQEBAQEBAQABAQEBAQEBAQEBAQEBAQEBAQEBAQEBAQEBAQEBAQEBAQEBAQEBAQEBAQEBAQEBAQEBAQEBAQEBAQEBAVB+5OroOF9ZCAEBAQEBAQEBAQEBAQEBAQEBAQEBAQEBAQEBAQEBAQEBAQEBAQEBAQEBAQEBAQEBAQEBAQEBAQEBAQEBAQEBAQEBAQEBAQEBAcdsPgEBAQEBAQEBAQEBAQEBAQEBAQEBAQEBAQEBAQEBAQEBAQEBAQEBAQEBAQEBAQEBAQEBAQFEAQEBAQEBAQEBAQEBAQEBAQEBAQEBAQEBAQEBAQEBAQEBAQEBAQEBAQEBAQEBAQEBAQEBAQEBY/KW539XupgBAQEBAQEBAQEBAQEBAQEBAQEBAQEBAQEBAQEBAQEBAQEBAQEBAQEBAQEBAQEBAQEBAQEBAQEBAQEBAQEBAQEBAQEBAQEBAQEBAQFfwSdiBAEBAQEBAQEBAQEBAQEBAQEBAQEBAQEBAQEBAQEBAQEBAQEBAQEBAQEBAQEBAQEBAQEBAQEB/wEBAQEBAQEBAQEBAQEBAQEBAQEBAQEBAQEBAQEBAQEBAQEBAQEBAQEBAQEBAQEBAQEBAQFagekoFlh3AQEBAQEBAQEBAQEBAQEBAQEBAQEBAQEBAQEBAQEBAQEBAQEBAQEBAQEBAQEBAQEBAQEBAQEBAQEBAQEBAQEBAQEBAQEBAQEBAQEBAQEBYOjJAQEBAQEBAQEBAQEBAQEBAQEBAQEBAQEBAQEBAQEBAQEBAQEBAQEBAQEBAQEBAQEBAQEBAQEBAf8BAQEBAQEBAQEBAQEBAQEBAQEBAQEBAQEBAQEBAQEBAQEBAQEBAQEBAQEBAQEBAQEBAU2d5PGxXwIBAQEBAQEBAQEBAQEBAQEBAQEBAQEBAQEBAQEBAQEBAQEBAQEBAQEBAWkrAQEBAQEBAQEBAQEBAQEBAQEBAQEBAQEBAQEBAQEBAQEBAQGyJ9cZAQEBAQEBAQEBAQEBAQEBAQEBAQEBAQEBAQEBAQEBAQEBAQEBAQEBAQEBAQEBAQEBAQEBAQEBAQH/AQEBAQEBAQEBAQEBAQEBAQEBAQEBAQEBAQEBAQEBAQEBAQEBAQEBAQEBAQEBAQNdCxUyuk0BAQEBAQEBAQEBAQEBAQEBAQEBAQEBAQEBAQEBAQEBAQEBAQEBAQEBAQEBAQGmrwEBAQEBAQEBAQEBAQEBAQEBAQEBAQEBAQEBAQEBAQEBAc/jMjcBAQEBAQEBAQEBAQEBAQEBAQEBAQEBAQEBAQEBAQEBAQEBAQEBAQEBAQEBAQEBAQEBAQEBAQEBAQEB/wEBAQEBAQEBAQEBAQEBAQEBAQEBAQEBAQEBAQEBAQEBAQEBAQEBAQEBAQEBUe6nHJ6xsgEBAQEBAQEBAQEBAQEBAQEBAQEBAQEBAQEBAQEBAQEBAQEBAQEBAQEBAQEBAQEBnrdfAQEBAQEBAQEBAQEBAQEBAQEBAQEBAQEBAQEBAQEBX8msbO09AQEBAQEBAQEBAQEBAQEBAQEBAQEBAQEBAQEBAQEBAQEBAQEBAQEBAQEBAQEBAQEBAQEBAQEBAQEBAf8BAQEBAQEBAQEBAQEBAQEBAQEBAQEBAQEBAQEBAQEBAQEBAQEBAQEBAQEBEeB2TDU9AQEBAQEBAQEBAQEBAQEBAQEBAQEBAQEBAQEBAQEBAQEBAQEBAQEBAQEBAQEBAQEBAcPwjwEBAQEBAQEBAQEBAQEBAQEBAQEBAQEBAQEBAQEBARDCxD0BAQEBAQEBAQEBAQEBAQEBAQEBAQEBAQEBAQEBAQEBAQEBAQEBAQEBAQEBAQEBAQEBAQEBAQEBAQEBAQEAAQEBAQEBAQEBAQEBAQEBAQEBAQEBAQEBAQEBAQEBAQEBAQEBAQEBASXuT1d4IgEBAQEBAQEBAQEBAQEBAQEBAQEBAQEBAQEBAQEBAQEBAQEBAQEBAQEBAQEBAQEBAQEBAQEEe+4BAQEBAQEBAQEBAQEBAQEBAQEBAQEBAQEBAQErOe9iWwEBAQEBAQEBAQEBAQEBAQEBAQEBAQEBAQEBAQEBAQEBAQEBAQEBAQEBAQEBAQEBAQEBAQEBAQEBAQEBAQEBAAEBAQEBAQEBAQEBAQEBAQEBAQEBAQEBAQEBAQEBAQEBAQEBAQEBxW5zDMEBAQEBAQEBAQEBAQEBAQEBAQEBAQEBAQEBAQEBAQEBAQEBAQEBAQEBAQEBAQEBAQEBAQEBAQEBARFeAQEBAQEBAQEBAQEBAQEBAQEBAQEBAQEBAQHIp9kJAQEBAQEBAQEBAQEBAQEBAQEBAQEBAQEBAQEBAQEBAQEBAQEBAQEBAQEBAQEBAQEBAQEBAQEBAQEBAQEBAQEBAQABAQEBAQEBAQEBAQEBAQEBAQEBAQEBAQEBAQEBAQEBAQEBAQEBw14eYz0BAQEBAQEBAQEBAQEBAQEBAQEBAQEBAQEBAQEBAQEBAQEBAQEBAQEBAQEBAQEBAQEBAQEBAQEBAQG04MQBAQEBAQEBAQEBAQEBAQEBAQEBAQEBAbA/LjygAQEBAQEBAQEBAQEBAQEBAQEBAQEBAQEBAQEBAQEBAQEBAQEBAQEBAQEBAQEBAQEBAQEBAQEBAQEBAQEBAQEBAQEAAQEBAQEBAQEBAQEBAQEBAQEBAQEBAQEBAQEBAQEBAQEBASOC6C6bAQEBAQEBAQEBAQEBAQEBAQEBAQEBAQEBAQEBAQEBAQEBAQEBAQEBAQEBAQEBAQEBAQEBAQEBAQEBAQEBeOAUAQEBAQEBAQEBAQEBAQEBAQEBAQEBAzepbmMBAQEBAQEBAQEBAQEBAQEBAQEBAQEBAQEBAQEBAQEBAQEBAQEBAQEBAQEBAQEBAQEBAQEBAQEBAQEBAQEBAQEBAQEBAAEBAQEBAQEBAQEBAQEBAQEBAQEBAQEBAQEBAQEBAQEBAQG4iHoEAQEBAQEBAQEBAQEBAQEBAQEBAQEBAQEBAQEBAQEBAQEBAQEBAQEBAQEBAQEBAQEBAQEBAQEBAQEBAQEBARrrDnQBAQTcAQEBAQEBAQEBAQEBAQEB7E877QEBAQEBAQEBAQEBAQEBAQEBAQEBAQEBAQEBAQEBAQEBAQEBAQEBAQEBAQEBAQEBAQEBAQEBAQEBAQEBAQEBAQEBAQEBAQCwAQEBAQEBAQEBAQEBAQEBAQEBAQEBAQEBAQEBAQEBAQEMp7EIAQEBAQEBAQEBAQEBAQEBAQEBAQEBAQEBAQEBAQEBAQEBAQEBAQEBAQEBAQEBAQEBAQEBAQEBAQEBAQEBAQElquowAdjN6ncBAQEBAQEBAQEBAQEBFFI4WQEBAQEBAQEBAQEBAQEBAQEBAQEBAQEBAQEBAQEBAQEBAQEBAQEBAQEBAQEBAQEBAQEBAQEBAQEBAQEBAQEBAQEBAQEBAQEAhAEBAQEBAQEBAQEBAQEBAQEBAQEBAQEBAQEBAQEBAQgwMk0BAQEBAQEBAQEBAQEBAQEBAQEBAQEBAQEBAQEBAQEBAQEBAQEBAQEBAQEBAQEBAQEBAQEBAQEBAQEBAQEBAQEBAUCkmjWVZ1ZUAQEBAQEBAQEBAVFtk74FAQEBAQEBAQEBAQEBAQEBAQEBAQEBAQEBAQEBAQEBAQEBAQEBAQEBAQEBAQEBAQEBAQEBAQEBAQEBAQEBAQEBAQEBAQEBAQEBAKgBAQEBAQEBAQEBAQEBAQEBAQEBAQEBAQEBAQEBAQEiasMBAQEBAQEBAQEBAQEBAQEBAQEBAQEBAQEBAQEBAQEBAQEBAQEBAQEBAQEBAQEBAQEBAQEBAQEBAQEBAQEBAQEBAQFpenYha65Cp3QBAQEBAQEBZXrpkYqgAQEBAQEBAQEBAQEBAQEBAQEBAQEBAQEBAQEBAQEBAQEBAQEBAQEBAQEBAQEBAQEBAQEBAQEBAQEBAQEBAQEBAQEBAQEBAQEBAQBRAQEBAQEBAQEBAQEBAQEBAQEBAQEBAQEBAQEBAQEBiksDAQEBAQEBAQEBAQEBAQEBAQEBAQEBAQEBAQEBAQEBAQEBAQEBAQEBAQEBAQEBAQEBAQEBAQEBAQEBAQEBAQEBAQEBaw99BDOBAUrYAQEBAQEBlJOnxaABAQEBAQEBAQEBAQEBAQEBAQEBAQEBAQHYiWKe3aqqKOhi0AEBAQEBAQEBAQEBAQEBAQEBAQEBAQEBAQEBAQEBAQEBAQEBAQEBAQEAAQEBAQEBAQEBAQEBAQEBAQEBAQEBAQEBAQEBAQEBATWZkQEBAQEBAQEBAQEBAQEBAQEBAQEBAQEBAQEBAQEBAQEBAQEBAQEBAQEBAQEBAQEBAQEBAQEBAQEBAQEBAQEBAQEBAWYo567ogQFKdQEBAQEaFH1QIQEBAQEBAQEBAQEBAVGPSUlJGqsbZ2c/ZIWGhs1Emg0NDelEauByQwEBAQEBAQEBAQEBAQEBAQEBAQEBAQEBAQEBAQEBAQEBAQEBAQEBAAEBAQEBAQEBAQEBAQEBAQEBAQEBAQEBAQEBAQEBAQEBMXCoAQEBAQEBAQEBAQEBAQEBAQEBAQEBAQEBAQEBAQEBAQEBAQEBAQEBAQF4AQEBAQEBAQEBAQEBAQEBAQEBAQEBAQEGKJia5pYBN6gBNcmeVHJGAQEBAQEBAQEBd7S0t7esTzIywG+InYSEGF1dXV01AQEBAQEBAbCvl0tcAQEBAQEBAQEBAQEBAQEBAQEBAQEBAQEBAQEBAQEBAQEBAQEBAQABAQEBAQEBAQEBAQEBAQEBAQEBAQEBAQEBAQEBAQEBAQFV4qgBAQEBAQEBAQEBAQEBAQEBAQEBAQEBAQEBAQEBAQEBAQEBAQEBAQFtDwEBAQEBAQEBAQEBAQEBAQEBAQEBAQEBAX7jqlJVAQmBlM3kAIQIAQEBGrq618Dl5dLRHGBgYENDQ881NV8BAQEBAQEBAQEBAQEBAQEBAcWavHlGAQEBAQEBAQEBAQEBAQEBAQEBAQEBAQEBAQEBAQEBAQEBAQEAAQEBAQEBAQEBAQEBAQEBAQEBAQEBAQEBAQEBAQEBAQEBAQJ63Fa7dM8BAQEBAQEBAQEBAQEBAQEBAQEBAQEBAQEBAQEBAQEBAQEBxZYBAQEBAQEBAQEBAQEBAQEBAQEBAQEBAQEPybzdwXR4dt7fDuAAAABSUl7h4TsYGBgBAQEBAQEBAQEBAQEBAQEBAQEBAQEBAQEBAQEBAQEBASWMl9exQwEBAQEBAQEBAQEBAQEBAQEBAQEBAQEBAQEBAQEBAQEBAAEBAQEBAQEBAQEBAQEBAQEBAQEBAQEBAQEBAQEBAQEBAQEBAQUwJg6ijNVtBgEBAQEBAQEBAQEBAQEBAQEBAQEBAQEBAQEBAQEBAQEBAQEBAQEBAQEBAQEBAQEBAQEBsW1tbU4mc0fR1nlzlwAA16EpMDDXDRrYAQEBAQEBAQEBAQEBAQEBAQEBAQEBAQEBAQEBAQEBAQEBAQEBAQEBX23Z2kvbSQEBAQEBAQEBAQEBAQEBAQEBAQEBAQEBAQEBAQEBAQABAQEBAQEBAQEBAQEBAQEBAQEBAQEBAQEBAQEBAQEBAQEBAQEBAT3P0K4n0dK807q6xgEBAQEBAQEBAQEBAQEBAQEBAQEBAQEBAQEBAQEBAQEBAUm6urq6upO8vLy8vNLR0dF5rh5EwAAAvXcyvmVZIwEBZaHBAQEBAQEBAQEBAQEBAQEBAQEBAQEBAQEBAQEBAQEBAQEBAQEBAQEBAQEBXysM1EBkqAEBAQEBAQEBAQEBAQEBAQEBAQEBAQEBAQEBAQEAAQEBAQEBAQEBAQEBAQEBAQEBAQEBAQEBAQEBAQEBAQEBAQEBAQEBAQEBAQFDyZ8VwMB9ysrKwMszvlRUVFRUVFRUVFRUVFRUVFRUVFMzDoYvzM19wMDAwMAVn5+fn10BAQEBAQG0i1cAgQHFnA0BAQEBAQEsDkkBAQEBAQEBAQEBAQEBAQEBAQEBAQEBAQEBAQEBAQEBAQEBAQEBAQEBAQEBAQULzB3OljFRAQEBAQEBAQEBAQEBAQEBAQEBAQEBAQEBAAEBAQEBAQEBAQEBAQEBAQEBAQEBAQEBAQEBAQEBAQEBAQEBAQEBAQEBAQEBAQEBAQEBA5SUlJSUlK0LCwsLCwsLCwsLCwsLCwsLCwvBhwmUlJQIAwEBAQEBAQEBAQEBAQEBAVsLRMLDi4EBsJkNAQEBAQEBoMS2xQEBAQEBAQEBAQEBAQEBAQEBAQEBAQEBAQEBAQEBAQEBAQEBAQEBAQEBAQEBAQSKxsd+R8g1AQEBAQEBAQEBAQEBAQEBAQEBAQEBAQABAQEBAQEBAQEBAQEBAQEBAQEBAQEBAQEBAQEBAQEBAQEBAQEBAQEBAQEBAQEBAQEBAQEBAQEBAQEBAQEBAQEBAQEBAQEBAQEBAQEBAQEBAQEBAQEBAQEBAQEBAQEBAQEBAa1wkViiW2eBAQFTDQEBAQEBAQECuL2SAQEBAQEBAQEBAQEBAQEBAQEBAQEBAQEBAQEBAQEBAQEBAQEBAQEBAQEBAQEBASNjj76/wAEBAQEBAQEBAQEBAQEBAQEBAQEBAQEAAQEBAQEBAQEBAQEBAQEBAQEBAQEBAQEBAQEBAQEBAQEBAQEBAQEBAQEBAQEBAQEBAQEBAQEBAQEBAQEBAQEBAQEBAQEBAQEBAQEBAQEBAQEBAQEBAQEBAQEBAQEBAQGPh7korz0BgEgWuggBuyQBAQEBAQEBAQERbqABAQEBAQEBAQEBAQEBAQEBAQEBAQEBAQEBAQEBAQEBAQEBAQEBAQEBAQEBAQEBAQEBtLwBAQEBAQEBAQEBAQEBAQEBAQEBAQEBAAEBAQEBAQEBAQEBAQEBAQEBAQEBAQEBAQEBAQEBAQEBAQEBAQEBAQEBAQEBAQEBAQEBAQEBAQEBAQEBAQEBAQEBAQEBAQEBAQEBAQEBAQEBAQEBAQEBAQEBAQEBAVultrebjwEBAXgciow1AQEBAQEBAQEBAQEBPg24AQEBAQEBAQEBAQEBAQEBAQEBAQEBAQEBAQEBAQEBAQEBAQEBAQEBAQEBAQEBAQEBAXy1AQEBAQEBAQEBAQEBAQEBAQEBAQEBAQABAQEBAQEBAQEBAQEBAQEBAQEBAQEBAQEBAQEBAQEBAQEBAQEBAQEBAQEBAQEBAQEBAQEBAQEBAQEBAQEBAQEBAQEBAQEBAQEBAQEBAQEBAQEBAQEBAQEBAQEBAbKpqTQkAQEBAQFfs7QVsAEBAQEBAQEBAQEBAQFai3cBAQEBAQEBAQEBAQEBAQEBAQEBAQEBAQEBAQEBAQEBAQEBAQEBAQEBAQEBAQEBAQF8tQEBAQEBAQEBAQEBAQEBAQEBAQEBAQEAAQEBAQEBAQEBAQEBAQEBAQEBAQEBAQEBAQEBAQEBAQEBAQEBAQEBAQEBAQEBAQEBAQEBAQEBAQEBAQEBAQEBAQEBAQEBAQEBAQEBAQEBAQEBAQEBAQEBAQFlla5zrwIBAQEBAQEBAXocDbABAQEBAQEBAQEBAQEBAR+cWwEBAQEBAQEBAQEBAQEBAQEBAQEBAQEBAQEBAQEBAQEBAQEBAQEBAQEBAQEBAQEBsaMBAQEBAQEBAQEBAQEBAQEBAQEBAQEBAAEBAQEBAQEBAQEBAQEBAQEBAQEBAQEBAQEBAQEBAQEBAQEBAQEBAQEBAQEBAQEBAQEBAQEBAQEBAQEBAQEBAQEBAQEBAQEBAQEBAQEBAQEBAQEBAQEBAQGrjKytMQEBAQEBAQEBAQEHi2w1AQEBAQEBAQEBAQEBAQEBMDtRAQEBAQEBAQEBAQEBAQEBAQEBAQEBAQEBAQEBAQEBAQEBAQEBAQEBAQEBAQEBAXEEAQEBAQEBAQEBAQEBAQEBAQEBAQEBAQABAQEBAQEBAQEBAQEBAQEBAQEBAQEBAQEBAQEBAQEBAQEBAQEBAQEBAQEBAQEBAQEBAQEBAQEBAQEBAQEBAQEBAQEBAQEBAQEBAQEBAQEBAQEBAQEBAUaMqjQiIwEBAQEBAQEBAQEBAW0QoAEBAQEBAQEBAQEBAQEBAT2hUAEBAQEBAQEBAQEBAQEBAQEBAQEBAQEBAQEBAQEBAQEBAQEBAQEBAQEBAQEBAaAlAgEBAQEBAQEBAQEBAQEBAQEBAQEBAQEAAQEBAQEBAQEBAQEBAQEBAQEBAQEBAQEBAQEBAQEBAQEBAQEBAQEBAQEBAQEBAQEBAQEBAQEBAQEBAQEBAQEBAQEBAQEBAQEBAQEBAQEBAQEBAQE9SQsOF1kBAQEBAQEBAQEBAQEBAQEEWgEBAQEBAQEBAQEBAQEBAQEBGoYZAQEBAQEBAQEBAQEBAQEBAQEBAQEBAQEBAQEBAQEBAQEBAQEBAQEBAQEBAQEBAQEBAQEBAQEBAQEBAQEBAQEBAQEBAQEBAAEBAQEBAQEBAQEBAQEBAQEBAQEBAQEBAQEBAQEBAQEBAQEBAQEBAQEBAQEBAQEBAQEBAQEBAQEBAQEBAQEBAQEBAQEBAQEBAQEBAQEBAQEBAQF1D6dBMQEBAQEBAQEBAQEBAQEBAQEBAQEBAQEBAQEBAQEBAQEBAQEBAQGoqT4BAQEBAQEBAQEBAQEBAQEBAQEBAQEBAQEBAQEBAQEBAQEBAQEBAQEBAQEBAQEBAQEBAQEBAQEBAQEBAQEBAQEBAQEBAQABAQEBAQEBAQEBAQEBAQEBAQEBAQEBAQEBAQEBAQEBAQEBAQEBAQEBAQEBAQEBAQEBAQEBAQEBAQEBAQEBAQEBAQEBAQEBAQEBAQEBAQEBAQGlplRNIwEBAQEBAQEBAQEBAQEBAQEBAQEBAQEBAQEBAQEBAQEBAQEBAQEBAS1WAQEBAQEBAQEBAQEBAQEBAQEBAQEBAQEBAQEBAQEBAQEBAQEBAQEBAQEBAQEBAQEBAQEBAQEBAQEBAQEBAQEBAQEBAQEAAQEBAQEBAQEBAQEBAQEBAQEBAQEBAQEBAQEBAQEBAQEBAQEBAQEBAQEBAQEBAQEBAQEBAQEBAQEBAQEBAQEBAQEBAQEBAQEBAQEBAQEBNXGhoqMBAQEBAQEBAQEBAQEBAQEBAQEBAQEBAQEBAQEBAQEBAQEBAQEBAQEBAQFGpFEBAQEBAQEBAQEBAQEBAQEBAQEBAQEBAQEBAQEBAQEBAQEBAQEBAQEBAQEBAQEBAQEBAQEBAQEBAQEBAQEBAQEBAQEBAAEBAQEBAQEBAQEBAQEBAQEBAQEBAQEBAQEBAQEBAQEBAQEBAQEBAQEBAQEBAQEBAQEBAQEBAQEBAQEBAQEBAQEBAQEBAQEBAQEBAQEBgp4/nyEBAQEBAQEBAQEBAQEBAQEBAQEBAQEBAQEBAQEBAQEBAQEBAQEBAQEBAQEBoBUbAQEBAQEBAQEBAQEBAQEBAQEBAQEBAQEBAQEBAQEBAQEBAQEBAQEBAQEBAQEBAQEBAQEBAQEBAQEBAQEBAQEBAQEBAQABAQEBAQEBAQEBAQEBAQEBAQEBAQEBAQEBAQEBAQEBAQEBAQEBAQEBAQEBAQEBAQEBAQEBAQEBAQEBAQEBAQEBAQEBAQEBAQEBAQEBnYYSPgEBAQEBAQEBAQEBAQEBAQEBAQEBAQEBAQEBAQEBAQEBAQEBAQEBAQEBAQEBAQEqf3cBAQEBAQEBAQEBAQEBAQEBAQEBAQEBAQEBAQEBAQEBAQEBAQEBAQEBAQEBAQEBAQEBAQEBAQEBAQEBAQEBAQEBAQEAAQEBAQEBAQEBAQEBAQEBAQEBAQEBAQEBAQEBAQEBAQEBAQEBAQEBAQEBAQEBAQEBAQEBAQEBAQEBAQEBAQEBAQEBAQEBAQEBAQEJT4x1AQEBAQEBAQEBAQEBAQEBAQEBAQEBAQEBAQEBAQEBAQEBAQEBAQEBAQEBAQEBAQEBAZucYwEBAQEBAQEBAQEBAQEBAQEBAQEBAQEBAQEBAQEBAQEBAQEBAQEBAQEBAQEBAQEBAQEBAQEBAQEBAQEBAQEBAQEBAAEBAQEBAQEBAQEBAQEBAQEBAQEBAQEBAQEBAQEBAQEBAQEBAQEBAQEBAQEBAQEBAQEBAQEBAQEBAQEBAQEBAQEBAQEBAQEBASwNmWEIAQEBAQEBAQEBAQEBAQEBAQEBAQEBAQEBAQEBAQEBAQEBAQEBAQEBAQEBAQEBAQEBAQEBmhgBAQEBAQEBAQEBAQEBAQEBAQEBAQEBAQEBAQEBAQEBAQEBAQEBAQEBAQEBAQEBAQEBAQEBAQEBAQEBAQEBAQEBAQABAQEBAQEBAQEBAQEBAQEBAQEBAQEBAQEBAQEBAQEBAQEBAQEBAQEBAQEBAQEBAQEBAQEBAQEBAQEBAQEBAQEBAQEBAQEBAZaXmFEBAQEBAQEBAQEBAQEBAQEBAQEBAQEBAQEBAQEBAQEBAQEBAQEBAQEBAQEBAQEBAQEBAQEBAYmMZQEBAQEBAQEBAQEBAQEBAQEBAQEBAQEBAQEBAQEBAQEBAQEBAQEBAQEBAQEBAQEBAQEBAQEBAQEBAQEBAQEBAQEAAQEBAQEBAQEBAQEBAQEBAQEBAQEBAQEBAQEBAQEBAQEBAQEBAQEBAQEBAQEBAQEBAQEBAQEBAQEBAQEBAQEBAQEBAQEBkm+TlAEBAQEBAQEBAQEBAQEBAQEBAQEBAQEBAQEBAQEBAQEBAQEBAQEBAQEBAQEBAQEBAQEBAQEBAQEDDpUBAQEBAQEBAQEBAQEBAQEBAQEBAQEBAQEBAQEBAQEBAQEBAQEBAQEBAQEBAQEBAQEBAQEBAQEBAQEBAQEBAQEBAAEBAQEBAQEBAQEBAQEBAQEBAQEBAQEBAQEBAQEBAQEBAQEBAQEBAQEBAQEBAQEBAQEBAQEBAQEBAQEBAQEBAQEBAQEBjkdmjwEBAQEBAQEBAQEBAQEBAQEBAQEBAQEBAQEBAQEBAQEBAQEBAQEBAQEBAQEBAQEBAQEBAQEBAQEBAZCRAQEBAQEBAQEBAQEBAQEBAQEBAQEBAQEBAQEBAQEBAQEBAQEBAQEBAQEBAQEBAQEBAQEBAQEBAQEBAQEBAQEBAQABAQEBAQEBAQEBAQEBAQEBAQEBAQEBAQEBAQEBAQEBAQEBAQEBAQEBAQEBAQEBAQEBAQEBAQEBAQEBAQEBAQEBAQEBVYaNAQEBAQEBAQEBAQEBAQEBAQEBAQEBAQEBAQEBAQEBAQEBAQEBAQEBAQEBAQEBAQEBAQEBAQEBAQEBAQFlcHcBAQEBAQEBAQEBAQEBAQEBAQEBAQEBAQEBAQEBAQEBAQEBAQEBAQEBAQEBAQEBAQEBAQEBAQEBAQEBAQEBAQEAAQEBAQEBAQEBAQEBAQEBAQEBAQEBAQEBAQEBAQEBAQEBAQEBAQEBAQEBAQEBAQEBAQEBAQEBAQEBAQEBAQEBAQE9iot6AQEBAQEBAQEBAQEBAQEBAQEBAQEBAQEBAQEBAQEBAQEBAQEBAQEBAQEBAQEBAQEBAQEBAQEBAQEBAQEBAYwRAQEBAQEBAQEBAQEBAQEBAQEBAQEBAQEBAQEBAQEBAQEBAQEBAQEBAQEBAQEBAQEBAQEBAQEBAQEBAQEBAQEBAAEBAQEBAQEBAQEBAQEBAQEBAQEBAQEBAQEBAQEBAQEBAQEBAQEBAQEBAQEBAQEBAQEBAQEBAQEBAQEBAQEBAQEBWIiJAQEBAQEBAQEBAQEBAQEBAQEBAQEBAQEBAQEBAQEBAQEBAQEBAQEBAQEBAQEBAQEBAQEBAQEBAQEBAQEBAQGHdgEBAQEBAQEBAQEBAQEBAQEBAQEBAQEBAQEBAQEBAQEBAQEBAQEBAQEBAQEBAQEBAQEBAQEBAQEBAQEBAQEBAQABAQEBAQEBAQEBAQEBAQEBAQEBAQEBAQEBAQEBAQEBAQEBAQEBAQEBAQEBAQEBAQEBAQEBAQEBAQEBAQEBAQEBVYaHAQEBAQEBAQEBAQEBAQEBAQEBAQEBAQEBAQEBAQEBAQEBAQEBAQEBAQEBAQEBAQEBAQEBAQEBAQEBAQEBAQEBX3YBAQEBAQEBAQEBAQEBAQEBAQEBAQEBAQEBAQEBAQEBAQEBAQEBAQEBAQEBAQEBAQEBAQEBAQEBAQEBAQEBAQEAAQEBAQEBAQEBAQEBAQEBAQEBAQEBAQEBAQEBAQEBAQEBAQEBAQEBAQEBAQEBAQEBAQEBAQEBAQEBAQEBAQEBPoOEAQEBAQEBAQEBAQEBAQEBAQEBAQEBAQEBAQEBAQEBAQEBAQEBAQEBAQEBAQEBAQEBAQEBAQEBAQEBAQEBAQEBAQGFBQEBAQEBAQEBAQEBAQEBAQEBAQEBAQEBAQEBQzYBAQEBAQEBAQEBAQEBAQEBAQEBAQEBAQEBAQEBAQEBAQEBAAEBAQEBAQEBAQEBAQEBAQEBAQEBAQEBAQEBAQEBAQEBAQEBAQEBAQEBAQEBAQEBAQEBAQEBAQEBAQEBAQEBAYBvAQEBAQEBAQEBAQEBAQEBAQEBAQEBAQEBAQEBAQEBAQEBAQEBAQEBAQEBAQEBAQEBAQEBAQEBAQEBAQEBAQEBAQEBXgkBAQEBAQEBAQEBAQEBAQEBAQEBAQEBAQEBNYGCAQEBAQEBAQEBAQEBAQEBAQEBAQEBAQEBAQEBAQEBAQEBAQABAQEBAQEBAQEBAQEBAQEBAQEBAQEBAQEBAQEBAQEBAQEBAQEBAQEBAQEBAQEBAQEBAQEBAQEBAQEBAQEBAQV+NQEBAQEBAQEBAQEBAQEBAQEBAQEBAQEBAQEBAQEBAQEBAQEBAQEBAQEBAQEBAQEBAQEBAQEBAQEBAQEBAQEBAQEBAUQJAQEBAQEBAQEBAQEBAQEBAQEBAQEBAQEBAX83PQEBAQEBAQEBAQEBAQEBAQEBAQEBAQEBAQEBAQEBAQEBAQEAAQEBAQEBAQEBAQEBAQEBAQEBAQEBAQEBAQEBAQEBAQEBAQEBAQEBAQEBAQEBAQEBAQEBAQEBAQEBAQEBAQF6bwEBAQEBAQEBAQEBAQEBAQEBAQEBAQEBAQEBAQEBAQEBAQEBAQEBAQEBAQEBAQEBAQEBAQEBAQEBAQEBAQEBAQEBAQF7fAEBAQEBAQEBAQEBAQEBAQEBAQEBAQEBAQF9fAEBAQEBAQEBAQEBAQEBAQEBAQEBAQEBAQEBAQEBAQEBAQEBAAEBAQEBAQEBAQEBAQEBAQEBAQEBAQEBAQEBAQEBAQEBAQEBAQEBAQEBAQEBAQEBAQEBAQEBAQEBAQEBAQEBM3gBAQEBAQEBAQEBAQEBAQEBAQEBAQEBAQEBAQEBAQEBAQEBAQEBAQEBAQEBAQEBAQEBAQEBAQEBAQEBAQEBAQEBAQEBeVEBAQEBAQEBAQEBAQEBAQEBAQEBAQEBAQEBKwEBAQEBAQEBAQEBAQEBAQEBAQEBAQEBAQEBAQEBAQEBAQEBAQABAQEBAQEBAQEBAQEBAQEBAQEBAQEBAQEBAQEBAQEBAQEBAQEBAQEBAQEBAQEBAQEBAQEBAQEBAQEBAQEBAXN3AQEBAQEBAQEBAQEBAQEBAQEBAQEBAQEBAQEBAQEBAQEBAQEBAQEBAQEBAQEBAQEBAQEBAQEBAQEBAQEBAQEBAQEBSHYBAQEBAQEBAQEBAQEBAQEBAQEBAQEBAQEBAQEBAQEBAQEBAQEBAQEBAQEBAQEBAQEBAQEBAQEBAQEBAQEBAQEAAQEBAQEBAQEBAQEBAQEBAQEBAQEBAQEBAQEBAQEBAQEBAQEBAQEBAQEBAQEBAQEBAQEBAQEBAQEBAQEBAQF2IAEBAQEBAQEBAQEBAQEBAQEBAQEBAQEBAQEBAQEBAQEBAQEBAQEBAQEBAQEBAQEBAQEBAQEBAQEBAQEBAQEBAQEBARUYAQEBAQEBAQEBAQEBAQEBAQEBAQEBAQEBAQEBAQEBAQEBAQEBAQEBAQEBAQEBAQEBAQEBAQEBAQEBAQEBAQEBAAEBAQEBAQEBAQEBAQEBAQEBAQEBAQEBAQEBAQEBAQEBAQEBAQEBAQEBAQEBAQEBAQEBAQEBAQEBAQEBAQEBc3QBAQEBAQEBAQEBAQEBAQEBAQEBAQEBAQEBAQEBAQEBAQEBAQEBAQEBAQEBAQEBAQEBAQEBAQEBAQEBAQEBAQEBAXUuBwEBAQEBAQEBAQEBAQEBAQEBAQEBAQEBAQEBAQEBAQEBAQEBAQEBAQEBAQEBAQEBAQEBAQEBAQEBAQEBAQEBAQABAQEBAQEBAQEBAQEBAQEBAQEBAQEBAQEBAQEBAQEBAQEBAQEBAQEBAQEBAQEBAQEBAQEBAQEBAQEBAQEBAXBxAQEBAQEBAQEBAQEBAQEBAQEBAQEBAQEBAQEBAQEBAQEBAQEBAQEBAQEBAQEBAQEBAQEBAQEBAQEBAQEBAQEBAQEScgEBAQEBAQEBAQEBAQEBAQEBAQEBAQEBAQEBAQEBAQEBAQEBAQEBAQEBAQEBAQEBAQEBAQEBAQEBAQEBAQEBAQEAAQEBAQEBAQEBAQEBAQEBAQEBAQEBAQEBAQEBAQEBAQEBAQEBAQEBAQEBAQEBAQEBAQEBAQEBAQEBAQEBAQFuXQEBAQEBAQEBAQEBAQEBAQEBAQEBAQEBAQEBAQEBAQEBAQEBAQEBAQEBAQEBAQEBAQEBAQEBAQEBAQEBAQEBAQElbwQBAQEBAQEBAQEBAQEBAQEBAQEBAQEBAQEBAQEBAQEBAQEBAQEBAQEBAQEBAQEBAQEBAQEBAQEBAQEBAQEBAQEBAAEBAQEBAQEBAQEBAQEBAQEBAQEBAQEBAQEBAQEBAQEBAQEBAQEBAQEBAQEBAQEBAQEBAQEBAQEBAQEBAQEBESkBAQEBAQEBAQEBAQEBAQEBAQEBAQEBAQEBAQEBAQEBAQEBAQEBAQEBAQEBAQEBAQEBAQEBAQEBAQEBAQEBAQFCbG0BAQEBAQEBAQEBAQEBAQEBAQEBAQEBAQEBAQEBAQEBAQEBAQEBAQEBAQEBAQEBAQEBAQEBAQEBAQEBAQEBAQEBAQABAQEBAQEBAQEBAQEBAQEBAQEBAQEBAQEBAQEBAQEBAQEBAQEBAQEBAQEBAQEBAQEBAQEBAQEBAQEBAQEBAWhpIwEBAQEBAQEBAQEBAQEBAQEBAQEBAQEBAQEBAQEBAQEBAQEBAQEBAQEBAQEBAQEBAQEBAQEBAQEBAQEBAQEBamtZAQEBAQEBAQEBAQEBAQEBAQEBAQEBAQEBAQEBAQEBAQEBAQEBAQEBAQEBAQEBAQEBAQEBAQEBAQEBAQEBAQEBAQEAAQEBAQEBAQEBAQEBAQEBAQEBAQEBAQEBAQEBAQEBAQEBAQEBAQEBAQEBAQEBAQEBAQEBAQEBAQEBAQEBAQEBO2RlAQEBAQEBAQEBAQEBAQEBAQEBAQEBAQEBAQEBAQEBAQEBAQEBAQEBAQEBAQEBAQEBAQEBAQEBAQEBAQFfZmcBAQEBAQEBAQEBAQEBAQEBAQEBAQEBAQEBAQEBAQEBAQEBAQEBAQEBAQEBAQEBAQEBAQEBAQEBAQEBAQEBAQEBAQEBAAEBAQEBAQEBAQEBAQEBAQEBAQEBAQEBAQEBAQEBAQEBAQEBAQEBAQEBAQEBAQEBAQEBAQEBAQEBAQEBAQEBASEzYioBAQEBAQEBAQEBAQEBAQEBAQEBAQEBAQEBAQEBAQEBAQEBAQEBAQEBAQEBAQEBAQEBAQEBAQEBAQEBSg1jAQEBAQEBAQEBAQEBAQEBAQEBAQEBAQEBAQEBAQEBAQEBAQEBAQEBAQEBAQEBAQEBAQEBAQEBAQEBAQEBAQEBAQEBAQABAQEBAQEBAQEBAQEBAQEBAQEBAQEBAQEBAQEBAQEBAQEBAQEBAQEBAQEBAQEBAQEBAQEBAQEBAQEBAQEBAQEBJC9hAQEBAQEBAQEBAQEBAQEBAQEBAQEBAQEBAQEBAQEBAQEBAQEBAQEBAQEBAQEBAQEBAQEBAQEBAQEBNi0iAQEBAQEBAQEBAQEBAQEBAQEBAQEBAQEBAQEBAQEBAQEBAQEBAQEBAQEBAQEBAQEBAQEBAQEBAQEBAQEBAQEBAQEBAQEAAQEBAQEBAQEBAQEBAQEBAQEBAQEBAQEBAQEBAQEBAQEBAQEBAQEBAQEBAQEBAQEBAQEBAQEBAQEBAQEBAQEBAQFdXk5fAQEBAQEBAQEBAQEBAQEBAQEBAQEBAQEBAQEBAQEBAQEBAQEBAQEBAQEBAQEBAQEBAQEBAQFCYFQBAQEBAQEBAQEBAQEBAQEBAQEBAQEBAQEBAQEBAQEBAQEBAQEBAQEBAQEBAQEBAQEBAQEBAQEBAQEBAQEBAQEBAQEBAQEBAAEBAQEBAQEBAQEBAQEBAQEBAQEBAQEBAQEBAQEBAQEBAQEBAQEBAQEBAQEBAQEBAQEBAQEBAQEBAQEBAQEBAQEBAVozFVsBAQEBAQEBAQEBAQEBAQEBAQEBAQEBAQEBAQEBAQEBAQEBAQEBAQEBAQEBAQEBAQEBAQFVVFw9AQEBAQEBAQEBAQEBAQEBAQEBAQEBAQEBAQEBAQEBAQEBAQEBAQEBAQEBAQEBAQEBAQEBAQEBAQEBAQEBAQEBAQEBAQEBAQABAQEBAQEBAQEBAQEBAQEBAQEBAQEBAQEBAQEBAQEBAQEBAQEBAQEBAQEBAQEBAQEBAQEBAQEBAQEBAQEBAQEBAQEBJA1EVQEBAQEBAQEBAQEBAQEBAQEBAQEBAQEBAQEBAQEBAQEBAQEBAQEBAQEBAQEBAQEBASpWV1hZAQEBAQEBAQEBAQEBAQEBAQEBAQEBAQEBAQEBAQEBAQEBAQEBAQEBAQEBAQEBAQEBAQEBAQEBAQEBAQEBAQEBAQEBAQEBAQEAAQEBAQEBAQEBAQEBAQEBAQEBAQEBAQEBAQEBAQEBAQEBAQEBAQEBAQEBAQEBAQEBAQEBAQEBAQEBAQEBAQEBAQEBAQEBMFJTQgEBAQEBAQEBAQEBAQEBAQEBAQEBAQEBAQEBAQEBAQEBAQEBAQEBAQEBAQEBAUI/VCIBAQEBAQEBAQEBAQEBAQEBAQEBAQEBAQEBAQEBAQEBAQEBAQEBAQEBAQEBAQEBAQEBAQEBAQEBAQEBAQEBAQEBAQEBAQEBAQEBAAEBAQEBAQEBAQEBAQEBAQEBAQEBAQEBAQEBAQEBAQEBAQEBAQEBAQEBAQEBAQEBAQEBAQEBAQEBAQEBAQEBAQEBAQEBAQFGSktMTQEBAQEBAQEBAQEBAQEBAQEBAQEBAQEBAQEBAQEBAQEBAQEBAQEBAQEBIk5PUFEBAQEBAQEBAQEBAQEBAQEBAQEBAQEBAQEBAQEBAQEBAQEBAQEBAQEBAQEBAQEBAQEBAQEBAQEBAQEBAQEBAQEBAQEBAQEBAQEBAQABAQEBAQEBAQEBAQEBAQEBAQEBAQEBAQEBAQEBAQEBAQEBAQEBAQEBAQEBAQEBAQEBAQEBAQEBAQEBAQEBAQEBAQEBAQEBAQJGO0cSAgEBAQEBAQEBAQEBAQEBAQEBAQEBAQEBAQEBAQEBAQEBAQEBAQEBSDILSQEBAQEBAQEBAQEBAQEBAQEBAQEBAQEBAQEBAQEBAQEBAQEBAQEBAQEBAQEBAQEBAQEBAQEBAQEBAQEBAQEBAQEBAQEBAQEBAQEBAQEAAQEBAQEBAQEBAQEBAQEBAQEBAQEBAQEBAQEBAQEBAQEBAQEBAQEBAQEBAQEBAQEBAQEBAQEBAQEBAQEBAQEBAQEBAQEBAQEBAQE+P0BBQiMBAQEBAQEBAQEBAQEBAQEBAQEBAQEBAQEBAQEBAQEBAUMJREUfAQEBAQEBAQEBAQEBAQEBAQEBAQEBAQEBAQEBAQEBAQEBAQEBAQEBAQEBAQEBAQEBAQEBAQEBAQEBAQEBAQEBAQEBAQEBAQEBAQEBAQEBAAEBAQEBAQEBAQEBAQEBAQEBAQEBAQEBAQEBAQEBAQEBAQEBAQEBAQEBAQEBAQEBAQEBAQEBAQEBAQEBAQEBAQEBAQEBAQEBAQEBAQEJNi0PNwQBAQEBAQEBAQEBAQEBAQEBAQEBAQEBAQEBAQEBODk6Ozw9AQEBAQEBAQEBAQEBAQEBAQEBAQEBAQEBAQEBAQEBAQEBAQEBAQEBAQEBAQEBAQEBAQEBAQEBAQEBAQEBAQEBAQEBAQEBAQEBAQEBAQEBAQABAQEBAQEBAQEBAQEBAQEBAQEBAQEBAQEBAQEBAQEBAQEBAQEBAQEBAQEBAQEBAQEBAQEBAQEBAQEBAQEBAQEBAQEBAQEBAQEBAQEBAQIrLC0uLzAxAQEBAQEBAQEBAQEBAQEBAQEBAQEBAQoXMjM0GTUBAQEBAQEBAQEBAQEBAQEBAQEBAQEBAQEBAQEBAQEBAQEBAQEBAQEBAQEBAQEBAQEBAQEBAQEBAQEBAQEBAQEBAQEBAQEBAQEBAQEBAQEBAQEAAQEBAQEBAQEBAQEBAQEBAQEBAQEBAQEBAQEBAQEBAQEBAQEBAQEBAQEBAQEBAQEBAQEBAQEBAQEBAQEBAQEBAQEBAQEBAQEBAQEBAQEBAQEBARobHB0eCx8gICEDIiMBAQEIJAMDByUaJicoKSoBAQEBAQEBAQEBAQEBAQEBAQEBAQEBAQEBAQEBAQEBAQEBAQEBAQEBAQEBAQEBAQEBAQEBAQEBAQEBAQEBAQEBAQEBAQEBAQEBAQEBAQEBAQEBAQEBAAEBAQEBAQEBAQEBAQEBAQEBAQEBAQEBAQEBAQEBAQEBAQEBAQEBAQEBAQEBAQEBAQEBAQEBAQEBAQEBAQEBAQEBAQEBAQEBAQEBAQEBAQEBAQEBAQEJCgsMDQ4MDxAREhISExQVDxYXDBgZAQEBAQEBAQEBAQEBAQEBAQEBAQEBAQEBAQEBAQEBAQEBAQEBAQEBAQEBAQEBAQEBAQEBAQEBAQEBAQEBAQEBAQEBAQEBAQEBAQEBAQEBAQEBAQEBAQEBAQABAQEBAQEBAQEBAQEBAQEBAQEBAQEBAQEBAQEBAQEBAQEBAQEBAQEBAQEBAQEBAQEBAQEBAQEBAQEBAQEBAQEBAQEBAQEBAQEBAQEBAQEBAQEBAQEBAQEBAQIDBAQFBgYGBgYGBwQECA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EwAAABkAAAAAAAAAAAAAADCAAAAbAAAAAAAAAAAAAAAwwAAAG0AAAApAKoAAAAAAAAAAAAAAIA/AAAAAAAAAAAAAIA/AAAAAAAAAAAAAAAAAAAAAAAAAAAAAAAAAAAAAAAAAAAiAAAADAAAAP////9GAAAAHAAAABAAAABFTUYrAkAAAAwAAAAAAAAADgAAABQAAAAAAAAAEAAAABQAAAA=</SignatureImage>
          <SignatureComments/>
          <WindowsVersion>10.0</WindowsVersion>
          <OfficeVersion>16.0.17628/26</OfficeVersion>
          <ApplicationVersion>16.0.17628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2024-07-19T07:18:01Z</xd:SigningTime>
          <xd:SigningCertificate>
            <xd:Cert>
              <xd:CertDigest>
                <DigestMethod Algorithm="http://www.w3.org/2001/04/xmlenc#sha256"/>
                <DigestValue>hHBd89wYqUHwAFjM/hyP1XtAp7oYSsMRJzaKplnXfLw=</DigestValue>
              </xd:CertDigest>
              <xd:IssuerSerial>
                <X509IssuerName>CN=Alstom Users Certification Authority V1, OU=0002 389191982, O=ALSTOM TRANSPORT SA, C=FR</X509IssuerName>
                <X509SerialNumber>344495</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HHM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NwAvADEAOQ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A7dx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FfIET8AAAAAAAAAAPS0ET8AAGhCAAAcQiQAAAAkAAAAV8gRPwAAAAAAAAAA9LQRPwAAaEIAABxCBAAAAHMAAAAMAAAAAAAAAA0AAAAQAAAAOgAAACcAAABSAAAAcAEAAAQAAAAUAAAACQ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DDAAAAbQAAAAAAAAAhAAAACAAAAGIAAAAMAAAAAQAAABUAAAAMAAAABAAAABUAAAAMAAAABAAAAFEAAAAIVwAAOwAAACgAAACoAAAAZAAAAAEAAAABAAAAAAAAAAAAAADCAAAAbAAAAFAAAAAIBAAAWAQAALBSAAAAAAAAIADMAMEAAABrAAAAKAAAAMIAAABs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GG4QEBAQEBAQEBAQEBAQEBAQEBAQEBAQEBAQEBAQEBAQEBAQEBAQEBAQEBAQEBAQEBAQEBAQEBAQEBAQEBAQEBAQEBAQEBAQEBAQEBAQEBAQEBAQEBAQEBAQEBAQEBAQEBAQEBAQEBAQEBAQEBAQEBAQEBAQEBAQEBAQEBAQEBAQEBAQEBAQEBAQEBAQEBAQEBAQEBAQEBAQEBAQEBAQEBAQEBAQEBAQEBAQEBAQEBAQEBAQEBAQEBAQEBAQEBAQEBAQEBxJ8BAQEBAQEBAQEBAQEBAQEBAQEBAQEBAQEBAQEBAQEBAQEBAQEBAQEBAQEBAQEBAQEBAQEBAQEBAQEBAQEBAQEBAQEBAQEBAQEBAQEBAQEBAQEBAQEBAQEBAQEBAQEBAQEBAQEBAQEBAQEBAQEBAQEBAQEBAQEBAQEBAQEBAQEBAQEBAQEBAQEBAQEBAQEBAQEBAQEBAQEBAQEBAQEBAQEBAQEBAQEBAQEBAQEBAQEBAQEBAQEBAQEBAQEBAQEBAQEBAZs0AQEBAQEBAQEBAQEBAQEBAQEBAQEBAQEBAQEBAQEBAQEBAQEBAQEBAQEBAQEBAQEBAQEBAQEBAQEBAQEBAQEBAQEBAQEBAQEBAQEBAQEBAQEBAQEBAQEBAQEBAQEBAQEBAQEBAQEBAQEBAQEBAQEBAQEBAQEBAQEBAQEBAQEBAQEBAQEBAQEBAQEBAQEBAQEBAQEBAQEBAQEBAQEBAQEBAQEBAQEBAQEBAQEBAQEBAQEBAQEBAQEBAQEBAQEBAQEBAQH0UwEBAQEBAQEBAQEBAQEBAQEBAQEBAQEBAQEBAQEBAQEBAQEBAQEBAQEBAQEBAQEBAQEBAQEBAQEBAQEBAQEBAQEBAQEBAQEBAQEBAQEBAQEBAQEBAQEBAQEBAQEBAQEBAQEBAQEBAQEBAQEBAQEBAQEBAQEBAQEBAQEBAQEBAQEBAQEBAQEBAQEBAQEBAQEBAQEBAQEBAQEBAQEBAQEBAQEBAQEBAQEBAQEBAQEBAQEBAQEBAQEBAQEBAQEBAQEBAQEB8MMBAQEBAQEBAQEBAQEBAQEBAQEBAQEBAQEBAQEBAQEBAQEBAQEBAQEBAQEBAQEBAQEBAQEBAQEBAQEBAQEBAQEBAQEBAQEBAQEBAQEBAQEBAQEBAQEBAQEBAQEBAQEBAQEBAQEBAQEBAQEBAQEBAQEBAQEBAQEBAQEBAQEBAQEBAQEBAQEBAQEBAQEBAQEBAQEBAQEBAQEBAQEBAQEBAQEBAQEBAQEBAQEBAQEBAQEBAQEBAQEBAQEBAQEBAQEBAQEBAeXVAQEBAQEBAQEBAQEBAQEBAQEBAQEBAQEBAQEBAQEBAQEBAQEBAQEBAQEBAQEBAQEBAQEBAQEBAQEBAQEBAQEBAQEBAQEBAQEBAQEBAQEBAQEBAQEBAQEBAQEBAQEBAQEBAQEBAQEBAQEBAQEBAQEBAQEBAQEBAQEBAQEBAQEBAQEBAQEBAQEBAQEBAQEBAQEBAQEBAQEBAQEBAQEBAQEBAQEBAQEBAQEBAQEBAQEBAQEBAQEBAQEBAQEBAQEBAQEBAQGi5AEBAQEBAQEBAQEBAQEBAQEBAQEBAQEBAQEBAQEBAQEBAQEBAQEBAQEBAQEBAQEBAQEBAQEBAQEBAQEBAQEBAQEBAQEBAQEBAQEBAQEBAQEBAQEBAQEBAQEBAQEBAQEBAQEBAQEBAQEBAQEBAQEBAQEBAQEBAQEBAQEBAQEBAQEBAQEBAQEBASMjIwgII3QKtJAKVSMjIwEBAQEBAQEBAQEBAQEBAQEBAQEBAQEBAQEBAQEBAQEBAQEBAQEBAQEBAQEBLhwBAQEBAQEBAQEBAQEBAQEBAQEBAQEBAQEBAQEBAQEBAQEBAQEBAQEBAQEBAQEBAQEBAQEBAQEBAQEBAQEBAQEBAQEBAQEBAQEBAQEBAQEBAQEBAQEBAQEBAQEBAQEBAQEBAQEBAQEBAQEBAQEBAQEBAQEBAQEBAQEBAQEBAQEBAQEBBXG7UFBitw8tOhE7RUVFt3stDBZOBgEBAQEBAQEBAQEBAQEBAQEBAQEBAQEBAQEBAQEBAQEBAQEBAQEBAQEBAbPPAQEBAQEBAQEBAQEBAQEBAQEBAQEBAQEBAQEBAQEBAQEBAQEBAQEBAQEBAQEBAQEBAQEBAQEBAQEBAQEBAQEBAQEBAQEBAQEBAQEBAQEBAQEBAQEBAQEBAQEBAQEBAQEBAQEBAQEBAQEBAQEBAQEBAQEBAQEBAQEBAQEBAQE+m9vo6F5n54Ctn/QfsiEBAQEBAT7QRiWorr3cAQEBAQEBAQEBAQEBAQEBAQEBAQEBAQEBAQEBAQEBAQEBAQEBAQEBAQG89gEBAQEBAQEBAQEBAQEBAQEBAQEBAQEBAQEBAQEBAQEBAQEBAQEBAQEBAQEBAQEBAQEBAQEBAQEBAQEBAQEBAQEBAQEBAQEBAQEBAQEBAQEBAQEBAQEBAQEBAQEBAQEBAQEBAQEBAQEBAQEBAQEBAQEBAQEBAQEBAQFWD8cApg8PNLIBAQEBAQEBAQEBAQEBAQEBAQEBAQEaKMgBAQEBAQEBAQEBAQEBAQEBAQEBAQEBAQEBAQEBAQEBAQEBAQEBAQEBITsBAQEBAQEBAQEBAQEBAQEBAQEBAQEBAQEBAQEBAQEBAQEBAQEBAQEBAQEBAQEBAQEBAQEBAQEBAQEBAQEBAQEBAQEBAQEBAQEBAQEBAQEBAQEBAQEBAQEBAQEBAQEBAQEBAQEBAQEBAQEBAQEBAQEBASu79Rhk12ls15sJoAEBAQEBAQEBAQEBAQEBAQEBAQEBAQEBAQEBAYEQPQEBAQEBAQEBAQEBAQEBAQEBAQEBAQEBAQEBAQEBAQEBAQEBAQEBAfv3AQEBAQEBAQEBAQEBAQEBAQEBAQEBAQEBAQEBAQEBAQEBAQEBAQEBAQEBAQEBAQEBAQEBAQEBAQEBAQEBAQEBAQEBAQEBAQEBAQEBAQEBAQEBAQEBAQEBAQEBAQEBAQEBAQEBAQEBAQEBAQEBAQGNKZ3H6UVi9rElJAEBAQEBAQEBAQEBAQEBAQEBAQEBAQEBAQEBAQEBAQGoED0BAQEBAQEBAQEBAQEBAQEBAQEBAQEBAQEBAQEBAQEBAQEBAQEBAQGKEgEBAQEBAQEBAQEBAQEBAQEBAQEBAQEBAQEBAQEBAQEBAQEBAQEBAQEBAQEBAQEBAQEBAQEBAQEBAQEBAQEBAQEBAQEBAQEBAQEBAQEBAQEBAQEBAQEBAQEBAQEBAQEBAQEBAQEBAQEBAQEBWNm/AE+oIyMBAQEBAQEBAQEBAQEBAQEBAQEBAQEBAQEBAQEBAQEBAQEBAQEBEBcBAQEBAQEBAQEBAQEBAQEBAQEBAQEBAQEBAQEBAQEBAQEBAQEBAQEBKJgBAQEBAQEBAQEBAQEBAQEBAQEBAQEBAQEBAQEBAQEBAQEBAQEBAQEBAQEBAQEBAQEBAQEBAQEBAQEBAQEBAQEBAQEBAQEBAQEBAQEBAQEBAQEBAQEBAQEBAQEBAQEBAQEBAQEBASu79a7XL+gbmwEBAQEBAQEBAQEBAQEBAQEBAQEBAQEBAQEBAQEBAQEBAQEBAQEBAQEBSfcsAQEBAQEBAQEBAQEBAQEBAQEBAQEBAQEBAQEBAQEBAQEBAQEBAQEBAZxrAQEBAQEBAQEBAQEBAQEBAQEBAQEBAQEBAQEBAQEBAQEBAQEBAQEBAQEBAQEBAQEBAQEBAQEBAQEBAQEBAQEBAQEBAQEBAQEBAQEBAQEBAQEBAQEBAQEBAQEBAQEBAQEBAQEhKZocy/GtCU0BAQEBAQEBAQEBAQEBAQEBAQEBAQEBAQEBAQEBAQEBAQEBAQEBAQEBAQEBAeg7AQEBAQEBAQEBAQEBAQEBAQEBAQEBAQEBAQEBAQEBAQEBAQEBAQEBAQFO6AEBAQEBAQEBAQEBAQEBAQEBAQEBAQEBAQEBAQEBAQEBAQEBAQEBAQEBAQEBAQEBAQEBAQEBAQEBAQEBAQEBAQEBAQEBAQEBAQEBAQEBAQEBAQEBAQEBAQEBAQEBAQEBwdnk8EtMlQgjAQEBAQEBAQEBAQEBAQEBAQEBAQEBAQEBAQEBAQEBAQEBAQEBAQEBAQEBAQEBAcQoIwEBAQEBAQEBAQEBAQEBAQEBAQEBAQEBAQEBAQEBAQEBAQEBAQEBAQEBE3YBAQEBAQEBAQEBAQEBAQEBAQEBAQEBAQEBAQEBAQEBAQEBAQEBAQEBAQEBAQEBAQEBAQEBAQEBAQEBAQEBAQEBAQEBAQEBAQEBAQEBAQEBAQEBAQEBAQEBAVr09Wd7HEfb9gEBAQEBAQEBAQEBAQEBAQEBAQEBAQEBAQEBAQEBAQEBAQEBAQEBAQEBAQEBAQEBAQEBARlFtAEBAQEBAQEBAQEBAQEBAQEBAQEBAQEBAQEBAQEBAQEBAQEBAQEBAQEBAZOqAQEBAQEBAQEBAQEBAQEBAQEBAQEBAQEBAQEBAQEBAQEBAQEBAQEBAQEBAQEBAQEBAQEBAQEBAQEBAQEBAQEBAQEBAQEBAQEBAQEBAQEBAQEBAQEBATFQFx5p1xhQlNABAQEBAQEBAQEBAQEBAQEBAQEBAQEBAQEBAQEBAQEBAQEBAQEBAQEBAQEBAQEBAQEBAQEBAUlEVmUBAQEBAQEBAQEBAQEBAQEBAQEBAQEBAQEBAQEBAQEBAQEBAQEBAQEBAQHStwEBAQEBAQEBAQEBAQEBAQEBAQEBAQEBAQEBAQEBAQEBAQEBAQEBAQEBAQEBAQEBAQEBAQEBAQEBAQEBAQEBAQEBAQEBAQEBAQEBAQEBAQEBAQGJ89rqHW+lWQIBAQEBAQEBAQEBAQEBAQEBAQEBAQEBAQEBAQEBAQEBAQEBAQEBAQEBAQEBAQEBAQEBAQEBAQEBAcUnnSMBAQEBAQEBAQEBAQEBAQEBAQEBAQEBAQEBAQEBAQEBAQEBAQEBAQEBAQEBYsoBAQEBAQEBAQEBAQEBAQEBAQEBAQEBAQEBAQEBAQEBAQEBAQEBAQEBAQEBAQEBAQEBAQEBAQEBAQEBAQEBAQEBAQEBAQEBAQEBAQEBA3eo20Vpx9kwdwEBAQEBAQEBAQEBAQEBAQEBAQEBAQEBAQEBAQEBAQEBAQEBAQEBAQEBAQEBAQEBAQEBAQEBAQEBAQEBAaszNwEBAQEBAQEBAQEBAQEBAQEBAQEBAQEBAQEBAQEBAQEBAQEBAQEBAQEBAQEBAQA7AQEBAQEBAQEBAQEBAQEBAQEBAQEBAQEBAQEBAQEBAQEBAQEBAQEBAQEBAQEBAQEBAQEBAQEBAQEBAQEBAQEBAQEBAQEBAQEBAQE3mkTNmhhhLNABAQEBAQEBAQEBAQEBAQEBAQEBAQEBAQEBAQEBAQEBAQEBAQEBAQEBAQEBAQEBAQEBAQEBAQEBAQEBAQEBjyknhz0BAQEBAQEBAQEBAQEBAQEBAQEBAQEBAQEBAQEBAQEBAQEBAQEBAQEBAQEBAQEBAQEBAQEBAQEBAQEBAQEBAQEBAQEBAQEBAQEBAQEBAQEBAQEBAQEBAQEBAQEBAQEBAQEBAQEBAQEBAQEBAQEBAQEBAQEBAQE8U4vWeYAkWQIBAQEBAQEBAQEBAQEBAQEBAQEBAQEBAQEBAQEBAQEBAQEBAQEBAQEBAQEBAQEBAQEBAQEBAQEBAQEBAQEBAQEBj0R9WSMBAQEBAQEBAQEBAQEBAQEBAQEBAQEBAQEBAQEBAQEBAQEBAQEBAQEBAQEBAQEBAQEBAQEBAQEBAQEBAQEBAQEBAQEBAQEBAQEBAQEBAQEBAQEBAQEBAQEBAQEBAQEBAQEBAQEBAQEBAQEBAQEBAQEBASAK20V76WcwCAEBAQEBAQEBAQEBAQEBAQEBAQEBAQEBAQEBAQEBAQEBAQEBAQEBAQEBAQEBAQEBAQEBAQEBAQEBAQEBAQEBAQEBAQEkq83zzwEBAQEBAQEBAQEBAQEBAQEBAQEBAQEBAQEBAQEBAQEBAQEBAQEBAQEBAQEBAQEBAQAAAQEBAQEBAQEBAQEBAQEBAQEBAQEBAQEBAQEBAQEBAQEBAQEBAQEBAQEBAQEBAQEBAQEBAQEBAQEBAQEBAQHJbmccthdYsgEBAQEBAQEBAQEBAQEBAQEBAQEBAQEBAQEBAQEBAQEBAQEBAQEBAQEBAQEBAQEBAQEBAQEBAQEBAQEBAQEBAQEBAQEBAQFjpC8JsAEBAQEBAQEBAQEBAQEBAQEBAQEBAQEBAQEBAQEBAQEBAQEBAQEBAQEBAQEBAQEBAQEBAQEBAQEBAQEBAQEBAQEBAQEBAQEBAQEBAQEBAQEBAQEBAQEBAQEBAQEBAQEBAQEBAQEBAQEBAQEBAQEBUH7k6ug4X1kIAQEBAQEBAQEBAQEBAQEBAQEBAQEBAQEBAQEBAQEBAQEBAQEBAQEBAQEBAQEBAQEBAQEBAQEBAQEBAQEBAQEBAQEBAQEBAQEBx2w+AQEBAQEBAQEBAQEBAQEBAQEBAQEBAQEBAQEBAQEBAQEBAQEBAQEBAQEBAQEBAQEBAQEBAQEBAQEBAQEBAQEBAQEBAQEBAQEBAQEBAQEBAQEBAQEBAQEBAQEBAQEBAQEBAQEBAQEBAQEBAQFj8pbnf1e6mAEBAQEBAQEBAQEBAQEBAQEBAQEBAQEBAQEBAQEBAQEBAQEBAQEBAQEBAQEBAQEBAQEBAQEBAQEBAQEBAQEBAQEBAQEBAQEBAQEBAV/BJ2IEAQEBAQEBAQEBAQEBAQEBAQEBAQEBAQEBAQEBAQEBAQEBAQEBAQEBAQEBAQEBAQEBAQEBAQEBAQEBAQEBAQEBAQEBAQEBAQEBAQEBAQEBAQEBAQEBAQEBAQEBAQEBAQEBAQEBAQEBAQEBAVqB6SgWWHcBAQEBAQEBAQEBAQEBAQEBAQEBAQEBAQEBAQEBAQEBAQEBAQEBAQEBAQEBAQEBAQEBAQEBAQEBAQEBAQEBAQEBAQEBAQEBAQEBAQEBAQFg6MkBAQEBAQEBAQEBAQEBAQEBAQEBAQEBAQEBAQEBAQEBAQEBAQEBAQEBAQEBAQEBAQEBAQEBAQEBAQEBAQEBAQEBAQEBAQEBAQEBAQEBAQEBAQEBAQEBAQEBAQEBAQEBAQEBAQEBAQEBAQEBTZ3k8bFfAgEBAQEBAQEBAQEBAQEBAQEBAQEBAQEBAQEBAQEBAQEBAQEBAQEBAQEBaSsBAQEBAQEBAQEBAQEBAQEBAQEBAQEBAQEBAQEBAQEBAQEBAbIn1xkBAQEBAQEBAQEBAQEBAQEBAQEBAQEBAQEBAQEBAQEBAQEBAQEBAQEBAQEBAQEBAQEBAQEBAQEBAQEBAQEBAQEBAQEBAQEBAQEBAQEBAQEBAQEBAQEBAQEBAQEBAQEBAQEBAQEBAQEBA10LFTK6TQEBAQEBAQEBAQEBAQEBAQEBAQEBAQEBAQEBAQEBAQEBAQEBAQEBAQEBAQEBAaavAQEBAQEBAQEBAQEBAQEBAQEBAQEBAQEBAQEBAQEBAQEBz+MyNwEBAQEBAQEBAQEBAQEBAQEBAQEBAQEBAQEBAQEBAQEBAQEBAQEBAQEBAQEBAQEBAQEBAQEBAQEBAQEBAQEBAQEBAQEBAQEBAQEBAQEBAQEBAQEBAQEBAQEBAQEBAQEBAQEBAQEBAQFR7qccnrGyAQEBAQEBAQEBAQEBAQEBAQEBAQEBAQEBAQEBAQEBAQEBAQEBAQEBAQEBAQEBAQGet18BAQEBAQEBAQEBAQEBAQEBAQEBAQEBAQEBAQEBAQFfyaxs7T0BAQEBAQEBAQEBAQEBAQEBAQEBAQEBAQEBAQEBAQEBAQEBAQEBAQEBAQEBAQEBAQEBAQEBAQEBAQEBAQEBAQEBAQEBAQEBAQEBAQEBAQEBAQEBAQEBAQEBAQEBAQEBAQEBAQEBAQER4HZMNT0BAQEBAQEBAQEBAQEBAQEBAQEBAQEBAQEBAQEBAQEBAQEBAQEBAQEBAQEBAQEBAQEBw/CPAQEBAQEBAQEBAQEBAQEBAQEBAQEBAQEBAQEBAQEBEMLEPQEBAQEBAQEBAQEBAQEBAQEBAQEBAQEBAQEBAQEBAQEBAQEBAQEBAQEBAQEBAQEBAQEBAQEBAQEBAQEBAQEBAQEBAQEBAQEBAQEBAQEBAQEBAQEBAQEBAQEBAQEBAQEBAQEBAQEBJe5PV3giAQEBAQEBAQEBAQEBAQEBAQEBAQEBAQEBAQEBAQEBAQEBAQEBAQEBAQEBAQEBAQEBAQEBAQR77gEBAQEBAQEBAQEBAQEBAQEBAQEBAQEBAQEBASs572JbAQEBAQEBAQEBAQEBAQEBAQEBAQEBAQEBAQEBAQEBAQEBAQEBAQEBAQEBAQEBAQEBAQEBAQEBAQEBAQEBAQEBAQEBAQEBAQEBAQEBAQEBAQEBAQEBAQEBAQEBAQEBAQEBAQEBAQHFbnMMwQEBAQEBAQEBAQEBAQEBAQEBAQEBAQEBAQEBAQEBAQEBAQEBAQEBAQEBAQEBAQEBAQEBAQEBAQEBEV4BAQEBAQEBAQEBAQEBAQEBAQEBAQEBAQEBAcin2QkBAQEBAQEBAQEBAQEBAQEBAQEBAQEBAQEBAQEBAQEBAQEBAQEBAQEBAQEBAQEBAQEBAQEBAQEBAQEBAQEBAQEBAQEBAQEBAQEBAQEBAQEBAQEBAQEBAQEBAQEBAQEBAQEBAQEBAQHDXh5jPQEBAQEBAQEBAQEBAQEBAQEBAQEBAQEBAQEBAQEBAQEBAQEBAQEBAQEBAQEBAQEBAQEBAQEBAQEBAbTgxAEBAQEBAQEBAQEBAQEBAQEBAQEBAQEBsD8uPKABAQEBAQEBAQEBAQEBAQEBAQEBAQEBAQEBAQEBAQEBAQEBAQEBAQEBAQEBAQEBAQEBAQEBAQEBAQEBAQEBAQEBAQEBAQEBAQEBAQEBAQEBAQEBAQEBAQEBAQEBAQEBAQEBAQEBI4LoLpsBAQEBAQEBAQEBAQEBAQEBAQEBAQEBAQEBAQEBAQEBAQEBAQEBAQEBAQEBAQEBAQEBAQEBAQEBAQEBAQF44BQBAQEBAQEBAQEBAQEBAQEBAQEBAQEDN6luYwEBAQEBAQEBAQEBAQEBAQEBAQEBAQEBAQEBAQEBAQEBAQEBAQEBAQEBAQEBAQEBAQEBAQEBAQEBAQEBAQEBAQEBAQEBAQEBAQEBAQEBAQEBAQEBAQEBAQEBAQEBAQEBAQEBAQEBAbiIegQBAQEBAQEBAQEBAQEBAQEBAQEBAQEBAQEBAQEBAQEBAQEBAQEBAQEBAQEBAQEBAQEBAQEBAQEBAQEBAQEBGusOdAEBBNwBAQEBAQEBAQEBAQEBAQHsTzvtAQEBAQEBAQEBAQEBAQEBAQEBAQEBAQEBAQEBAQEBAQEBAQEBAQEBAQEBAQEBAQEBAQEBAQEBAQEBAQEBAQEBAQEBAQEBAbABAQEBAQEBAQEBAQEBAQEBAQEBAQEBAQEBAQEBAQEBAQynsQgBAQEBAQEBAQEBAQEBAQEBAQEBAQEBAQEBAQEBAQEBAQEBAQEBAQEBAQEBAQEBAQEBAQEBAQEBAQEBAQEBASWq6jAB2M3qdwEBAQEBAQEBAQEBAQEUUjhZAQEBAQEBAQEBAQEBAQEBAQEBAQEBAQEBAQEBAQEBAQEBAQEBAQEBAQEBAQEBAQEBAQEBAQEBAQEBAQEBAQEBAQEBAQEBZQGEAQEBAQEBAQEBAQEBAQEBAQEBAQEBAQEBAQEBAQEBCDAyTQEBAQEBAQEBAQEBAQEBAQEBAQEBAQEBAQEBAQEBAQEBAQEBAQEBAQEBAQEBAQEBAQEBAQEBAQEBAQEBAQEBAQEBQKSaNZVnVlQBAQEBAQEBAQEBUW2TvgUBAQEBAQEBAQEBAQEBAQEBAQEBAQEBAQEBAQEBAQEBAQEBAQEBAQEBAQEBAQEBAQEBAQEBAQEBAQEBAQEBAQEBAQEBAQEBAZUBqAEBAQEBAQEBAQEBAQEBAQEBAQEBAQEBAQEBAQEBASJqwwEBAQEBAQEBAQEBAQEBAQEBAQEBAQEBAQEBAQEBAQEBAQEBAQEBAQEBAQEBAQEBAQEBAQEBAQEBAQEBAQEBAQEBAWl6diFrrkKndAEBAQEBAQFleumRiqABAQEBAQEBAQEBAQEBAQEBAQEBAQEBAQEBAQEBAQEBAQEBAQEBAQEBAQEBAQEBAQEBAQEBAQEBAQEBAQEBAQEBAQEBAQEBAQGRAVEBAQEBAQEBAQEBAQEBAQEBAQEBAQEBAQEBAQEBAQGKSwMBAQEBAQEBAQEBAQEBAQEBAQEBAQEBAQEBAQEBAQEBAQEBAQEBAQEBAQEBAQEBAQEBAQEBAQEBAQEBAQEBAQEBAQFrD30EM4EBStgBAQEBAQGUk6fFoAEBAQEBAQEBAQEBAQEBAQEBAQEBAQEBAdiJYp7dqqoo6GLQAQEBAQEBAQEBAQEBAQEBAQEBAQEBAQEBAQEBAQEBAQEBAQEBAQEBcHcBAQEBAQEBAQEBAQEBAQEBAQEBAQEBAQEBAQEBAQEBNZmRAQEBAQEBAQEBAQEBAQEBAQEBAQEBAQEBAQEBAQEBAQEBAQEBAQEBAQEBAQEBAQEBAQEBAQEBAQEBAQEBAQEBAQEBZijnruiBAUp1AQEBARoUfVAhAQEBAQEBAQEBAQEBUY9JSUkaqxtnZz9khYaGzUSaDQ0N6URq4HJDAQEBAQEBAQEBAQEBAQEBAQEBAQEBAQEBAQEBAQEBAQEBAQEBAYwRAQEBAQEBAQEBAQEBAQEBAQEBAQEBAQEBAQEBAQEBAQExcKgBAQEBAQEBAQEBAQEBAQEBAQEBAQEBAQEBAQEBAQEBAQEBAQEBAQEBAXgBAQEBAQEBAQEBAQEBAQEBAQEBAQEBAQYomJrmlgE3qAE1yZ5UckYBAQEBAQEBAQF3tLS3t6xPMjLAb4idhIQYXV1dXTUBAQEBAQEBsK+XS1wBAQEBAQEBAQEBAQEBAQEBAQEBAQEBAQEBAQEBAQEBAQEBAQGHdgEBAQEBAQEBAQEBAQEBAQEBAQEBAQEBAQEBAQEBAQEBAVXiqAEBAQEBAQEBAQEBAQEBAQEBAQEBAQEBAQEBAQEBAQEBAQEBAQEBAW0PAQEBAQEBAQEBAQEBAQEBAQEBAQEBAQEBfuOqUlUBCYGUzeQAhAgBAQEaurrXwOXl0tEcYGBgQ0NDzzU1XwEBAQEBAQEBAQEBAQEBAQEBxZq8eUYBAQEBAQEBAQEBAQEBAQEBAQEBAQEBAQEBAQEBAQEBAQEBX3YBAQEBAQEBAQEBAQEBAQEBAQEBAQEBAQEBAQEBAQEBAQEBAnrcVrt0zwEBAQEBAQEBAQEBAQEBAQEBAQEBAQEBAQEBAQEBAQEBAQHFlgEBAQEBAQEBAQEBAQEBAQEBAQEBAQEBAQ/JvN3BdHh23t8O4AAAAFJSXuHhOxgYGAEBAQEBAQEBAQEBAQEBAQEBAQEBAQEBAQEBAQEBAQEBJYyX17FDAQEBAQEBAQEBAQEBAQEBAQEBAQEBAQEBAQEBAQEBAQGFAQEBAQEBAQEBAQEBAQEBAQEBAQEBAQEBAQEBAQEBAQEBAQEBBTAmDqKM1W0GAQEBAQEBAQEBAQEBAQEBAQEBAQEBAQEBAQEBAQEBAQEBAQEBAQEBAQEBAQEBAQEBAQGxbW1tTiZzR9HWeXOXAADXoSkwMNcNGtgBAQEBAQEBAQEBAQEBAQEBAQEBAQEBAQEBAQEBAQEBAQEBAQEBAQFfbdnaS9tJAQEBAQEBAQEBAQEBAQEBAQEBAQEBAQEBAQEBAQEBXgEBAQEBAQEBAQEBAQEBAQEBAQEBAQEBAQEBAQEBAQEBAQEBAQEBPc/QrifR0rzTurrGAQEBAQEBAQEBAQEBAQEBAQEBAQEBAQEBAQEBAQEBAQEBSbq6urq6k7y8vLy80tHR0XmuHkTAAAC9dzK+ZVkjAQFlocEBAQEBAQEBAQEBAQEBAQEBAQEBAQEBAQEBAQEBAQEBAQEBAQEBAQEBAQFfKwzUQGSoAQEBAQEBAQEBAQEBAQEBAQEBAQEBAQEBAQEBAUQBAQEBAQEBAQEBAQEBAQEBAQEBAQEBAQEBAQEBAQEBAQEBAQEBAQEBAQEBAUPJnxXAwH3KysrAyzO+VFRUVFRUVFRUVFRUVFRUVFRUUzMOhi/MzX3AwMDAwBWfn5+fXQEBAQEBAbSLVwCBAcWcDQEBAQEBASwOSQEBAQEBAQEBAQEBAQEBAQEBAQEBAQEBAQEBAQEBAQEBAQEBAQEBAQEBAQEBBQvMHc6WMVEBAQEBAQEBAQEBAQEBAQEBAQEBAQEBAQF7AQEBAQEBAQEBAQEBAQEBAQEBAQEBAQEBAQEBAQEBAQEBAQEBAQEBAQEBAQEBAQEBAQEDlJSUlJSUrQsLCwsLCwsLCwsLCwsLCwsLC8GHCZSUlAgDAQEBAQEBAQEBAQEBAQEBWwtEwsOLgQGwmQ0BAQEBAQGgxLbFAQEBAQEBAQEBAQEBAQEBAQEBAQEBAQEBAQEBAQEBAQEBAQEBAQEBAQEBAQEBBIrGx35HyDUBAQEBAQEBAQEBAQEBAQEBAQEBAQEBeQEBAQEBAQEBAQEBAQEBAQEBAQEBAQEBAQEBAQEBAQEBAQEBAQEBAQEBAQEBAQEBAQEBAQEBAQEBAQEBAQEBAQEBAQEBAQEBAQEBAQEBAQEBAQEBAQEBAQEBAQEBAQEBAQEBrXCRWKJbZ4EBAVMNAQEBAQEBAQK4vZIBAQEBAQEBAQEBAQEBAQEBAQEBAQEBAQEBAQEBAQEBAQEBAQEBAQEBAQEBAQEBI2OPvr/AAQEBAQEBAQEBAQEBAQEBAQEBAQEBSHYBAQEBAQEBAQEBAQEBAQEBAQEBAQEBAQEBAQEBAQEBAQEBAQEBAQEBAQEBAQEBAQEBAQEBAQEBAQEBAQEBAQEBAQEBAQEBAQEBAQEBAQEBAQEBAQEBAQEBAQEBAQEBAY+HuSivPQGASBa6CAG7JAEBAQEBAQEBARFuoAEBAQEBAQEBAQEBAQEBAQEBAQEBAQEBAQEBAQEBAQEBAQEBAQEBAQEBAQEBAQEBAQG0vAEBAQEBAQEBAQEBAQEBAQEBAQEBARUYAQEBAQEBAQEBAQEBAQEBAQEBAQEBAQEBAQEBAQEBAQEBAQEBAQEBAQEBAQEBAQEBAQEBAQEBAQEBAQEBAQEBAQEBAQEBAQEBAQEBAQEBAQEBAQEBAQEBAQEBAQEBW6W2t5uPAQEBeByKjDUBAQEBAQEBAQEBAQE+DbgBAQEBAQEBAQEBAQEBAQEBAQEBAQEBAQEBAQEBAQEBAQEBAQEBAQEBAQEBAQEBAQEBfLUBAQEBAQEBAQEBAQEBAQEBAQEBAQEuBwEBAQEBAQEBAQEBAQEBAQEBAQEBAQEBAQEBAQEBAQEBAQEBAQEBAQEBAQEBAQEBAQEBAQEBAQEBAQEBAQEBAQEBAQEBAQEBAQEBAQEBAQEBAQEBAQEBAQEBAQEBsqmpNCQBAQEBAV+ztBWwAQEBAQEBAQEBAQEBAVqLdwEBAQEBAQEBAQEBAQEBAQEBAQEBAQEBAQEBAQEBAQEBAQEBAQEBAQEBAQEBAQEBAXy1AQEBAQEBAQEBAQEBAQEBAQEBAQEBcgEBAQEBAQEBAQEBAQEBAQEBAQEBAQEBAQEBAQEBAQEBAQEBAQEBAQEBAQEBAQEBAQEBAQEBAQEBAQEBAQEBAQEBAQEBAQEBAQEBAQEBAQEBAQEBAQEBAQEBAWWVrnOvAgEBAQEBAQEBehwNsAEBAQEBAQEBAQEBAQEBH5xbAQEBAQEBAQEBAQEBAQEBAQEBAQEBAQEBAQEBAQEBAQEBAQEBAQEBAQEBAQEBAQGxowEBAQEBAQEBAQEBAQEBAQEBAQEBAQQBAQEBAQEBAQEBAQEBAQEBAQEBAQEBAQEBAQEBAQEBAQEBAQEBAQEBAQEBAQEBAQEBAQEBAQEBAQEBAQEBAQEBAQEBAQEBAQEBAQEBAQEBAQEBAQEBAQEBAauMrK0xAQEBAQEBAQEBAQeLbDUBAQEBAQEBAQEBAQEBAQEwO1EBAQEBAQEBAQEBAQEBAQEBAQEBAQEBAQEBAQEBAQEBAQEBAQEBAQEBAQEBAQEBcQQBAQEBAQEBAQEBAQEBAQEBAQEBAQEBAQEBAQEBAQEBAQEBAQEBAQEBAQEBAQEBAQEBAQEBAQEBAQEBAQEBAQEBAQEBAQEBAQEBAQEBAQEBAQEBAQEBAQEBAQEBAQEBAQEBAQEBAQEBAQEBAQEBRoyqNCIjAQEBAQEBAQEBAQEBbRCgAQEBAQEBAQEBAQEBAQEBPaFQAQEBAQEBAQEBAQEBAQEBAQEBAQEBAQEBAQEBAQEBAQEBAQEBAQEBAQEBAQEBoCUCAQEBAQEBAQEBAQEBAQEBAQEBAQEBAQEBAQEBAQEBAQEBAQEBAQEBAQEBAQEBAQEBAQEBAQEBAQEBAQEBAQEBAQEBAQEBAQEBAQEBAQEBAQEBAQEBAQEBAQEBAQEBAQEBAQEBAQEBAQEBAT1JCw4XWQEBAQEBAQEBAQEBAQEBAQRaAQEBAQEBAQEBAQEBAQEBAQEahhkBAQEBAQEBAQEBAQEBAQEBAQEBAQEBAQEBAQEBAQEBAQEBAQEBAQEBAQEBAQEBAQEBAQEBAQEBAQEBAQEBAQEBAQEBAQEBAQEBAQEBAQEBAQEBAQEBAQEBAQEBAQEBAQEBAQEBAQEBAQEBAQEBAQEBAQEBAQEBAQEBAQEBAQEBAQEBAQEBAQEBAQEBAQEBAQEBAQEBAQEBAXUPp0ExAQEBAQEBAQEBAQEBAQEBAQEBAQEBAQEBAQEBAQEBAQEBAQEBAaipPgEBAQEBAQEBAQEBAQEBAQEBAQEBAQEBAQEBAQEBAQEBAQEBAQEBAQEBAQEBAQEBAQEBAQEBAQEBAQEBAQEBAQEBAQEBAQEBAQEBAQEBAQEBAQEBAQEBAQEBAQEBAQEBAQEBAQEBAQEBAQEBAQEBAQEBAQEBAQEBAQEBAQEBAQEBAQEBAQEBAQEBAQEBAQEBAQEBAQEBAaWmVE0jAQEBAQEBAQEBAQEBAQEBAQEBAQEBAQEBAQEBAQEBAQEBAQEBAQEBLVYBAQEBAQEBAQEBAQEBAQEBAQEBAQEBAQEBAQEBAQEBAQEBAQEBAQEBAQEBAQEBAQEBAQEBAQEBAQEBAQEBAQEBAQEBAQEBAQEBAQEBAQEBAQEBAQEBAQEBAQEBAQEBAQEBAQEBAQEBAQEBAQEBAQEBAQEBAQEBAQEBAQEBAQEBAQEBAQEBAQEBAQEBAQEBAQEBAQE1caGiowEBAQEBAQEBAQEBAQEBAQEBAQEBAQEBAQEBAQEBAQEBAQEBAQEBAQEBAUakUQEBAQEBAQEBAQEBAQEBAQEBAQEBAQEBAQEBAQEBAQEBAQEBAQEBAQEBAQEBAQEBAQEBAQEBAQEBAQEBAQEBAQEBAQEBAQEBAQEBAQEBAQEBAQEBAQEBAQEBAQEBAQEBAQEBAQEBAQEBAQEBAQEBAQEBAQEBAQEBAQEBAQEBAQEBAQEBAQEBAQEBAQEBAQEBAQGCnj+fIQEBAQEBAQEBAQEBAQEBAQEBAQEBAQEBAQEBAQEBAQEBAQEBAQEBAQEBAQGgFRsBAQEBAQEBAQEBAQEBAQEBAQEBAQEBAQEBAQEBAQEBAQEBAQEBAQEBAQEBAQEBAQEBAQEBAQEBAQEBAQEBAQEBAQEBAQEBAQEBAQEBAQEBAQEBAQEBAQEBAQEBAQEBAQEBAQEBAQEBAQEBAQEBAQEBAQEBAQEBAQEBAQEBAQEBAQEBAQEBAQEBAQEBAQEBAQGdhhI+AQEBAQEBAQEBAQEBAQEBAQEBAQEBAQEBAQEBAQEBAQEBAQEBAQEBAQEBAQEBASp/dwEBAQEBAQEBAQEBAQEBAQEBAQEBAQEBAQEBAQEBAQEBAQEBAQEBAQEBAQEBAQEBAQEBAQEBAQEBAQEBAQEBAQEBAQEBAQEBAQEBAQEBAQEBAQEBAQEBAQEBAQEBAQEBAQEBAQEBAQEBAQEBAQEBAQEBAQEBAQEBAQEBAQEBAQEBAQEBAQEBAQEBAQEBAQlPjHUBAQEBAQEBAQEBAQEBAQEBAQEBAQEBAQEBAQEBAQEBAQEBAQEBAQEBAQEBAQEBAQEBm5xjAQEBAQEBAQEBAQEBAQEBAQEBAQEBAQEBAQEBAQEBAQEBAQEBAQEBAQEBAQEBAQEBAQEBAQEBAQEBAQEBAQEBAQEBAQEBAQEBAQEBAQEBAQEBAQEBAQEBAQEBAQEBAQEBAQEBAQEBAQEBAQEBAQEBAQEBAQEBAQEBAQEBAQEBAQEBAQEBAQEBAQEBLA2ZYQgBAQEBAQEBAQEBAQEBAQEBAQEBAQEBAQEBAQEBAQEBAQEBAQEBAQEBAQEBAQEBAQEBAQGaGAEBAQEBAQEBAQEBAQEBAQEBAQEBAQEBAQEBAQEBAQEBAQEBAQEBAQEBAQEBAQEBAQEBAQEBAQEBAQEBAQEBAQEBAQEBAQEBAQEBAQEBAQEBAQEBAQEBAQEBAQEBAQEBAQEBAQEBAQEBAQEBAQEBAQEBAQEBAQEBAQEBAQEBAQEBAQEBAQEBAQEBlpeYUQEBAQEBAQEBAQEBAQEBAQEBAQEBAQEBAQEBAQEBAQEBAQEBAQEBAQEBAQEBAQEBAQEBAQEBiYxlAQEBAQEBAQEBAQEBAQEBAQEBAQEBAQEBAQEBAQEBAQEBAQEBAQEBAQEBAQEBAQEBAQEBAQEBAQEBAQEBAQEBAQEBAQEBAQEBAQEBAQEBAQEBAQEBAQEBAQEBAQEBAQEBAQEBAQEBAQEBAQEBAQEBAQEBAQEBAQEBAQEBAQEBAQEBAQEBAQGSb5OUAQEBAQEBAQEBAQEBAQEBAQEBAQEBAQEBAQEBAQEBAQEBAQEBAQEBAQEBAQEBAQEBAQEBAQEBAQMOlQEBAQEBAQEBAQEBAQEBAQEBAQEBAQEBAQEBAQEBAQEBAQEBAQEBAQEBAQEBAQEBAQEBAQEBAQEBAQEBAQEBAQEBAQEBAQEBAQEBAQEBAQEBAQEBAQEBAQEBAQEBAQEBAQEBAQEBAQEBAQEBAQEBAQEBAQEBAQEBAQEBAQEBAQEBAQEBAQGOR2aPAQEBAQEBAQEBAQEBAQEBAQEBAQEBAQEBAQEBAQEBAQEBAQEBAQEBAQEBAQEBAQEBAQEBAQEBAQEBkJEBAQEBAQEBAQEBAQEBAQEBAQEBAQEBAQEBAQEBAQEBAQEBAQEBAQEBAQEBAQEBAQEBAQEBAQEBAQEBAQEBAQEBAQEBAQEBAQEBAQEBAQEBAQEBAQEBAQEBAQEBAQEBAQEBAQEBAQEBAQEBAQEBAQEBAQEBAQEBAQEBAQEBAQEBAQEBAQFVho0BAQEBAQEBAQEBAQEBAQEBAQEBAQEBAQEBAQEBAQEBAQEBAQEBAQEBAQEBAQEBAQEBAQEBAQEBAQEBAWVwdwEBAQEBAQEBAQEBAQEBAQEBAQEBAQEBAQEBAQEBAQEBAQEBAQEBAQEBAQEBAQEBAQEBAQEBAQEBAQEBAQEBAQEBAQEBAQEBAQEBAQEBAQEBAQEBAQEBAQEBAQEBAQEBAQEBAQEBAQEBAQEBAQEBAQEBAQEBAQEBAQEBAQEBAQEBAT2Ki3oBAQEBAQEBAQEBAQEBAQEBAQEBAQEBAQEBAQEBAQEBAQEBAQEBAQEBAQEBAQEBAQEBAQEBAQEBAQEBAQEBjBEBAQEBAQEBAQEBAQEBAQEBAQEBAQEBAQEBAQEBAQEBAQEBAQEBAQEBAQEBAQEBAQEBAQEBAQEBAQEBAQEBAQEBAQEBAQEBAQEBAQEBAQEBAQEBAQEBAQEBAQEBAQEBAQEBAQEBAQEBAQEBAQEBAQEBAQEBAQEBAQEBAQEBAQEBAQFYiIkBAQEBAQEBAQEBAQEBAQEBAQEBAQEBAQEBAQEBAQEBAQEBAQEBAQEBAQEBAQEBAQEBAQEBAQEBAQEBAQEBAYd2AQEBAQEBAQEBAQEBAQEBAQEBAQEBAQEBAQEBAQEBAQEBAQEBAQEBAQEBAQEBAQEBAQEBAQEBAQEBAQEBAQEBAQEBAQEBAQEBAQEBAQEBAQEBAQEBAQEBAQEBAQEBAQEBAQEBAQEBAQEBAQEBAQEBAQEBAQEBAQEBAQEBAQEBAQFVhocBAQEBAQEBAQEBAQEBAQEBAQEBAQEBAQEBAQEBAQEBAQEBAQEBAQEBAQEBAQEBAQEBAQEBAQEBAQEBAQEBAQFfdgEBAQEBAQEBAQEBAQEBAQEBAQEBAQEBAQEBAQEBAQEBAQEBAQEBAQEBAQEBAQEBAQEBAQEBAQEBAQEBAQEBAQEBAQEBAQEBAQEBAQEBAQEBAQEBAQEBAQEBAQEBAQEBAQEBAQEBAQEBAQEBAQEBAQEBAQEBAQEBAQEBAQEBAQE+g4QBAQEBAQEBAQEBAQEBAQEBAQEBAQEBAQEBAQEBAQEBAQEBAQEBAQEBAQEBAQEBAQEBAQEBAQEBAQEBAQEBAQEBAYUFAQEBAQEBAQEBAQEBAQEBAQEBAQEBAQEBAQFDNgEBAQEBAQEBAQEBAQEBAQEBAQEBAQEBAQEBAQEBAQEBAQEBAQEBAQEBAQEBAQEBAQEBAQEBAQEBAQEBAQEBAQEBAQEBAQEBAQEBAQEBAQEBAQEBAQEBAQEBAQEBAQEBAQEBgG8BAQEBAQEBAQEBAQEBAQEBAQEBAQEBAQEBAQEBAQEBAQEBAQEBAQEBAQEBAQEBAQEBAQEBAQEBAQEBAQEBAQEBAQFeCQEBAQEBAQEBAQEBAQEBAQEBAQEBAQEBAQE1gYIBAQEBAQEBAQEBAQEBAQEBAQEBAQEBAQEBAQEBAQEBAQEBAQEBAQEBAQEBAQEBAQEBAQEBAQEBAQEBAQEBAQEBAQEBAQEBAQEBAQEBAQEBAQEBAQEBAQEBAQEBAQEBAQEBBX41AQEBAQEBAQEBAQEBAQEBAQEBAQEBAQEBAQEBAQEBAQEBAQEBAQEBAQEBAQEBAQEBAQEBAQEBAQEBAQEBAQEBAQEBRAkBAQEBAQEBAQEBAQEBAQEBAQEBAQEBAQEBfzc9AQEBAQEBAQEBAQEBAQEBAQEBAQEBAQEBAQEBAQEBAQEBAQEBAQEBAQEBAQEBAQEBAQEBAQEBAQEBAQEBAQEBAQEBAQEBAQEBAQEBAQEBAQEBAQEBAQEBAQEBAQEBAQEBAXpvAQEBAQEBAQEBAQEBAQEBAQEBAQEBAQEBAQEBAQEBAQEBAQEBAQEBAQEBAQEBAQEBAQEBAQEBAQEBAQEBAQEBAQEBAXt8AQEBAQEBAQEBAQEBAQEBAQEBAQEBAQEBAX18AQEBAQEBAQEBAQEBAQEBAQEBAQEBAQEBAQEBAQEBAQEBAQEBAQEBAQEBAQEBAQEBAQEBAQEBAQEBAQEBAQEBAQEBAQEBAQEBAQEBAQEBAQEBAQEBAQEBAQEBAQEBAQEBAQEzeAEBAQEBAQEBAQEBAQEBAQEBAQEBAQEBAQEBAQEBAQEBAQEBAQEBAQEBAQEBAQEBAQEBAQEBAQEBAQEBAQEBAQEBAQF5UQEBAQEBAQEBAQEBAQEBAQEBAQEBAQEBAQErAQEBAQEBAQEBAQEBAQEBAQEBAQEBAQEBAQEBAQEBAQEBAQEBAQEBAQEBAQEBAQEBAQEBAQEBAQEBAQEBAQEBAQEBAQEBAQEBAQEBAQEBAQEBAQEBAQEBAQEBAQEBAQEBAQEBc3cBAQEBAQEBAQEBAQEBAQEBAQEBAQEBAQEBAQEBAQEBAQEBAQEBAQEBAQEBAQEBAQEBAQEBAQEBAQEBAQEBAQEBAQFIdgEBAQEBAQEBAQEBAQEBAQEBAQEBAQEBAQEBAQEBAQEBAQEBAQEBAQEBAQEBAQEBAQEBAQEBAQEBAQEBAQEBAQEBAQEBAQEBAQEBAQEBAQEBAQEBAQEBAQEBAQEBAQEBAQEBAQEBAQEBAQEBAQEBAQEBAQEBAQEBAQEBAQEBAXYgAQEBAQEBAQEBAQEBAQEBAQEBAQEBAQEBAQEBAQEBAQEBAQEBAQEBAQEBAQEBAQEBAQEBAQEBAQEBAQEBAQEBAQEBFRgBAQEBAQEBAQEBAQEBAQEBAQEBAQEBAQEBAQEBAQEBAQEBAQEBAQEBAQEBAQEBAQEBAQEBAQEBAQEBAQEBAQEBAQEBAQEBAQEBAQEBAQEBAQEBAQEBAQEBAQEBAQEBAQEBAQEBAQEBAQEBAQEBAQEBAQEBAQEBAQEBAQEBAQFzdAEBAQEBAQEBAQEBAQEBAQEBAQEBAQEBAQEBAQEBAQEBAQEBAQEBAQEBAQEBAQEBAQEBAQEBAQEBAQEBAQEBAQEBdS4HAQEBAQEBAQEBAQEBAQEBAQEBAQEBAQEBAQEBAQEBAQEBAQEBAQEBAQEBAQEBAQEBAQEBAQEBAQEBAQEBAQEBAQEBAQEBAQEBAQEBAQEBAQEBAQEBAQEBAQEBAQEBAQEBAQEBAQEBAQEBAQEBAQEBAQEBAQEBAQEBAQEBAQEBcHEBAQEBAQEBAQEBAQEBAQEBAQEBAQEBAQEBAQEBAQEBAQEBAQEBAQEBAQEBAQEBAQEBAQEBAQEBAQEBAQEBAQEBARJyAQEBAQEBAQEBAQEBAQEBAQEBAQEBAQEBAQEBAQEBAQEBAQEBAQEBAQEBAQEBAQEBAQEBAQEBAQEBAQEBAQEBAQEBAQEBAQEBAQEBAQEBAQEBAQEBAQEBAQEBAQEBAQEBAQEBAQEBAQEBAQEBAQEBAQEBAQEBAQEBAQEBAQEBAW5dAQEBAQEBAQEBAQEBAQEBAQEBAQEBAQEBAQEBAQEBAQEBAQEBAQEBAQEBAQEBAQEBAQEBAQEBAQEBAQEBAQEBASVvBAEBAQEBAQEBAQEBAQEBAQEBAQEBAQEBAQEBAQEBAQEBAQEBAQEBAQEBAQEBAQEBAQEBAQEBAQEBAQEBAQEBAQEBAQEBAQEBAQEBAQEBAQEBAQEBAQEBAQEBAQEBAQEBAQEBAQEBAQEBAQEBAQEBAQEBAQEBAQEBAQEBAQEBAQERKQEBAQEBAQEBAQEBAQEBAQEBAQEBAQEBAQEBAQEBAQEBAQEBAQEBAQEBAQEBAQEBAQEBAQEBAQEBAQEBAQEBAUJsbQEBAQEBAQEBAQEBAQEBAQEBAQEBAQEBAQEBAQEBAQEBAQEBAQEBAQEBAQEBAQEBAQEBAQEBAQEBAQEBAQEBAQEAAAEBAQEBAQEBAQEBAQEBAQEBAQEBAQEBAQEBAQEBAQEBAQEBAQEBAQEBAQEBAQEBAQEBAQEBAQEBAQEBAQEBaGkjAQEBAQEBAQEBAQEBAQEBAQEBAQEBAQEBAQEBAQEBAQEBAQEBAQEBAQEBAQEBAQEBAQEBAQEBAQEBAQEBAQFqa1kBAQEBAQEBAQEBAQEBAQEBAQEBAQEBAQEBAQEBAQEBAQEBAQEBAQEBAQEBAQEBAQEBAQEBAQEBAQEBAQEBAQEBAAABAQEBAQEBAQEBAQEBAQEBAQEBAQEBAQEBAQEBAQEBAQEBAQEBAQEBAQEBAQEBAQEBAQEBAQEBAQEBAQEBAQE7ZGUBAQEBAQEBAQEBAQEBAQEBAQEBAQEBAQEBAQEBAQEBAQEBAQEBAQEBAQEBAQEBAQEBAQEBAQEBAQEBAV9mZwEBAQEBAQEBAQEBAQEBAQEBAQEBAQEBAQEBAQEBAQEBAQEBAQEBAQEBAQEBAQEBAQEBAQEBAQEBAQEBAQEBAQEBAQAAAQEBAQEBAQEBAQEBAQEBAQEBAQEBAQEBAQEBAQEBAQEBAQEBAQEBAQEBAQEBAQEBAQEBAQEBAQEBAQEBAQEBITNiKgEBAQEBAQEBAQEBAQEBAQEBAQEBAQEBAQEBAQEBAQEBAQEBAQEBAQEBAQEBAQEBAQEBAQEBAQEBAQFKDWMBAQEBAQEBAQEBAQEBAQEBAQEBAQEBAQEBAQEBAQEBAQEBAQEBAQEBAQEBAQEBAQEBAQEBAQEBAQEBAQEBAQEBAQEAAAEBAQEBAQEBAQEBAQEBAQEBAQEBAQEBAQEBAQEBAQEBAQEBAQEBAQEBAQEBAQEBAQEBAQEBAQEBAQEBAQEBAQEkL2EBAQEBAQEBAQEBAQEBAQEBAQEBAQEBAQEBAQEBAQEBAQEBAQEBAQEBAQEBAQEBAQEBAQEBAQEBAQE2LSIBAQEBAQEBAQEBAQEBAQEBAQEBAQEBAQEBAQEBAQEBAQEBAQEBAQEBAQEBAQEBAQEBAQEBAQEBAQEBAQEBAQEBAQEBAAABAQEBAQEBAQEBAQEBAQEBAQEBAQEBAQEBAQEBAQEBAQEBAQEBAQEBAQEBAQEBAQEBAQEBAQEBAQEBAQEBAQEBAV1eTl8BAQEBAQEBAQEBAQEBAQEBAQEBAQEBAQEBAQEBAQEBAQEBAQEBAQEBAQEBAQEBAQEBAQEBAUJgVAEBAQEBAQEBAQEBAQEBAQEBAQEBAQEBAQEBAQEBAQEBAQEBAQEBAQEBAQEBAQEBAQEBAQEBAQEBAQEBAQEBAQEBAQEBAQAAAQEBAQEBAQEBAQEBAQEBAQEBAQEBAQEBAQEBAQEBAQEBAQEBAQEBAQEBAQEBAQEBAQEBAQEBAQEBAQEBAQEBAQEBWjMVWwEBAQEBAQEBAQEBAQEBAQEBAQEBAQEBAQEBAQEBAQEBAQEBAQEBAQEBAQEBAQEBAQEBAVVUXD0BAQEBAQEBAQEBAQEBAQEBAQEBAQEBAQEBAQEBAQEBAQEBAQEBAQEBAQEBAQEBAQEBAQEBAQEBAQEBAQEBAQEBAQEBAQEAAAEBAQEBAQEBAQEBAQEBAQEBAQEBAQEBAQEBAQEBAQEBAQEBAQEBAQEBAQEBAQEBAQEBAQEBAQEBAQEBAQEBAQEBAQEkDURVAQEBAQEBAQEBAQEBAQEBAQEBAQEBAQEBAQEBAQEBAQEBAQEBAQEBAQEBAQEBAQEBKlZXWFkBAQEBAQEBAQEBAQEBAQEBAQEBAQEBAQEBAQEBAQEBAQEBAQEBAQEBAQEBAQEBAQEBAQEBAQEBAQEBAQEBAQEBAQEBAQEBAAABAQEBAQEBAQEBAQEBAQEBAQEBAQEBAQEBAQEBAQEBAQEBAQEBAQEBAQEBAQEBAQEBAQEBAQEBAQEBAQEBAQEBAQEBAQEwUlNCAQEBAQEBAQEBAQEBAQEBAQEBAQEBAQEBAQEBAQEBAQEBAQEBAQEBAQEBAQEBQj9UIgEBAQEBAQEBAQEBAQEBAQEBAQEBAQEBAQEBAQEBAQEBAQEBAQEBAQEBAQEBAQEBAQEBAQEBAQEBAQEBAQEBAQEBAQEBAQEBAQAAAQEBAQEBAQEBAQEBAQEBAQEBAQEBAQEBAQEBAQEBAQEBAQEBAQEBAQEBAQEBAQEBAQEBAQEBAQEBAQEBAQEBAQEBAQEBAUZKS0xNAQEBAQEBAQEBAQEBAQEBAQEBAQEBAQEBAQEBAQEBAQEBAQEBAQEBAQEiTk9QUQEBAQEBAQEBAQEBAQEBAQEBAQEBAQEBAQEBAQEBAQEBAQEBAQEBAQEBAQEBAQEBAQEBAQEBAQEBAQEBAQEBAQEBAQEBAQEBAQEAAAEBAQEBAQEBAQEBAQEBAQEBAQEBAQEBAQEBAQEBAQEBAQEBAQEBAQEBAQEBAQEBAQEBAQEBAQEBAQEBAQEBAQEBAQEBAQEBAkY7RxICAQEBAQEBAQEBAQEBAQEBAQEBAQEBAQEBAQEBAQEBAQEBAQEBAQFIMgtJAQEBAQEBAQEBAQEBAQEBAQEBAQEBAQEBAQEBAQEBAQEBAQEBAQEBAQEBAQEBAQEBAQEBAQEBAQEBAQEBAQEBAQEBAQEBAQEBAQEBAAABAQEBAQEBAQEBAQEBAQEBAQEBAQEBAQEBAQEBAQEBAQEBAQEBAQEBAQEBAQEBAQEBAQEBAQEBAQEBAQEBAQEBAQEBAQEBAQEBAT4/QEFCIwEBAQEBAQEBAQEBAQEBAQEBAQEBAQEBAQEBAQEBAQEBQwlERR8BAQEBAQEBAQEBAQEBAQEBAQEBAQEBAQEBAQEBAQEBAQEBAQEBAQEBAQEBAQEBAQEBAQEBAQEBAQEBAQEBAQEBAQEBAQEBAQEBAQEBAQAAAQEBAQEBAQEBAQEBAQEBAQEBAQEBAQEBAQEBAQEBAQEBAQEBAQEBAQEBAQEBAQEBAQEBAQEBAQEBAQEBAQEBAQEBAQEBAQEBAQEBAQk2LQ83BAEBAQEBAQEBAQEBAQEBAQEBAQEBAQEBAQEBAQE4OTo7PD0BAQEBAQEBAQEBAQEBAQEBAQEBAQEBAQEBAQEBAQEBAQEBAQEBAQEBAQEBAQEBAQEBAQEBAQEBAQEBAQEBAQEBAQEBAQEBAQEBAQEBAQEAAAEBAQEBAQEBAQEBAQEBAQEBAQEBAQEBAQEBAQEBAQEBAQEBAQEBAQEBAQEBAQEBAQEBAQEBAQEBAQEBAQEBAQEBAQEBAQEBAQEBAQEBAissLS4vMDEBAQEBAQEBAQEBAQEBAQEBAQEBAQEBChcyMzQZNQEBAQEBAQEBAQEBAQEBAQEBAQEBAQEBAQEBAQEBAQEBAQEBAQEBAQEBAQEBAQEBAQEBAQEBAQEBAQEBAQEBAQEBAQEBAQEBAQEBAQEBAQEBAAABAQEBAQEBAQEBAQEBAQEBAQEBAQEBAQEBAQEBAQEBAQEBAQEBAQEBAQEBAQEBAQEBAQEBAQEBAQEBAQEBAQEBAQEBAQEBAQEBAQEBAQEBAQEBGhscHR4LHyAgIQMiIwEBAQgkAwMHJRomJygpKgEBAQEBAQEBAQEBAQEBAQEBAQEBAQEBAQEBAQEBAQEBAQEBAQEBAQEBAQEBAQEBAQEBAQEBAQEBAQEBAQEBAQEBAQEBAQEBAQEBAQEBAQEBAQEBAQAAAQEBAQEBAQEBAQEBAQEBAQEBAQEBAQEBAQEBAQEBAQEBAQEBAQEBAQEBAQEBAQEBAQEBAQEBAQEBAQEBAQEBAQEBAQEBAQEBAQEBAQEBAQEBAQEBAQkKCwwNDgwPEBESEhITFBUPFhcMGBkBAQEBAQEBAQEBAQEBAQEBAQEBAQEBAQEBAQEBAQEBAQEBAQEBAQEBAQEBAQEBAQEBAQEBAQEBAQEBAQEBAQEBAQEBAQEBAQEBAQEBAQEBAQEBAQEBAQEAAAEBAQEBAQEBAQEBAQEBAQEBAQEBAQEBAQEBAQEBAQEBAQEBAQEBAQEBAQEBAQEBAQEBAQEBAQEBAQEBAQEBAQEBAQEBAQEBAQEBAQEBAQEBAQEBAQEBAQEBAgMEBAUGBgYGBgYHBAQI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cAAAAFgAAAHIAAAB0AAAAhgAAAAEAAAAAwIBBjuOAQRYAAAByAAAADQAAAEwAAAAAAAAAAAAAAAAAAAD//////////2gAAABOAHQAcwBhAGsAbwAgAFMAYQBsAGEAbgBpAAAADAAAAAUAAAAHAAAACAAAAAgAAAAJAAAABAAAAAkAAAAIAAAABAAAAAgAAAAJAAAAB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GwAAAAWAAAAjAAAAEIAAACgAAAAAQAAAADAgEGO44BBFgAAAIwAAAAFAAAATAAAAAAAAAAAAAAAAAAAAP//////////WAAAAFAAcgBDAEMAQwAAAAkAAAAGAAAACgAAAAoAAAAKAAAASwAAAEAAAAAwAAAABQAAACAAAAABAAAAAQAAABAAAAAAAAAAAAAAAIABAADAAAAAAAAAAAAAAACAAQAAwAAAACUAAAAMAAAAAgAAACcAAAAYAAAABAAAAAAAAAD///8AAAAAACUAAAAMAAAABAAAAEwAAABkAAAAFQAAAKYAAADJAAAAugAAABUAAACmAAAAtQAAABUAAAAhAPAAAAAAAAAAAAAAAIA/AAAAAAAAAAAAAIA/AAAAAAAAAAAAAAAAAAAAAAAAAAAAAAAAAAAAAAAAAAAlAAAADAAAAAAAAIAoAAAADAAAAAQAAAAlAAAADAAAAAEAAAAYAAAADAAAAAAAAAASAAAADAAAAAEAAAAWAAAADAAAAAAAAABUAAAA3AAAABYAAACmAAAAyAAAALoAAAABAAAAAMCAQY7jgEEWAAAApgAAABgAAABMAAAABAAAABUAAACmAAAAygAAALsAAAB8AAAAUwBpAGcAbgBlAGQAIABiAHkAOgAgAG4AdABzAGEAawBvACAAUwBBAEwAQQBOAEkACQAAAAQAAAAJAAAACQAAAAgAAAAJAAAABAAAAAkAAAAIAAAAAwAAAAQAAAAJAAAABQAAAAcAAAAIAAAACAAAAAkAAAAEAAAACQAAAAoAAAAIAAAACgAAAAwAAAAEAAAAFgAAAAwAAAAAAAAAJQAAAAwAAAACAAAADgAAABQAAAAAAAAAEAAAABQAAAA=</Object>
  <Object Id="idInvalidSigLnImg">AQAAAGwAAAAAAAAAAAAAAH8BAAC/AAAAAAAAAAAAAAAkGAAAFgwAACBFTUYAAAEA1Ho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OAGAAAXAAAABgAAACoAAAAZAAAAFwAAAAYAAAAUAAAAFAAAAAAA/wEAAAAAAAAAAAAAgD8AAAAAAAAAAAAAgD8AAAAAAAAAAP///wAAAAAAbAAAADQAAACgAAAAQAYAABQAAAAUAAAAKAAAABQAAAAUAAAAAQAgAAMAAABABgAAAAAAAAAAAAAAAAAAAAAAAAAA/wAA/wAA/wAAAAAAAAAAAAAAAAAAAAAAAAAAAAAAKywswwsLCzEAAAAAAAAAAAAAAAAAAAAAJCWPmh4fd4AAAAAAAAAAAAAAAAAAAAAAAAAAABMTS1EtLrPBAAAAAAAAAAAAAAAAAAAAAAAAAAA4Ojr/ODo6/yEiIpcGBgYcAAAAAAAAAAAICCEjMjTL2h4fd4AAAAAAAAAAAAAAAAATE0tRNTfW5hMTS1EAAAAAAAAAAAAAAAAAAAAAAAAAADg6Ov+HiIj/SUtL+Tk7O/QoKSm1Ojs7kQAAAAAICCEjMjTL2h4fd4AAAAAAExNLUTU31uYTE0tRAAAAAAAAAAAAAAAAAAAAAAAAAAAAAAAAODo6/729vf/6+vr/kZKS/1RWVvqxsrL/jo6OkQAAAAAICCEjMjTL2iQlj5o1N9bmExNLUQAAAAAAAAAAAAAAAAAAAAAAAAAAAAAAAAAAAAA4Ojr/vb29//r6+v/6+vr/+vr6//r6+v/w8PD1Hh4eHwAAAAAXF1tiOz3t/yQlj5oAAAAAAAAAAAAAAAAAAAAAAAAAAAAAAAAAAAAAAAAAADg6Ov+9vb3/+vr6//r6+v/6+vr/8PDw9VRUVFYAAAAAExNLUTU31uYXF1tiMjTL2h4fd4AAAAAAAAAAAAAAAAAAAAAAAAAAAAAAAAAAAAAAODo6/729vf/6+vr/+vr6//Dw8PVUVFRWAAAAABMTS1E1N9bmExNLUQAAAAAICCEjMjTL2h4fd4AAAAAAAAAAAAAAAAAAAAAAAAAAAAAAAAA4Ojr/vb29//r6+v/w8PD1VFRUVgAAAAATE0tRNTfW5hMTS1EAAAAAAAAAAAAAAAAICCEjMjTL2h4fd4AAAAAAAAAAAAAAAAAAAAAAAAAAADg6Ov+9vb3/+vr6/8DBwfhPT092AAAAAB4fd4ATE0tRAAAAAAAAAAAAAAAAAAAAAAAAAAAICCEjJCWPmgAAAAAAAAAAAAAAAAAAAAAAAAAAODo6/3Fycv9OUFD/ODo6/0NFRf5MTU2CAAAAAAAAAAAGBgYcAAAAAAAAAAAAAAAAAAAAAAAAAAAAAAAAAAAAAAAAAAAAAAAAAAAAAAAAAAA4Ojr/REZG/6anp//l5eX/+vr6/83NzfdUVFRWTE1NgkBBQc4AAAAAAAAAAAAAAAAAAAAAAAAAAAAAAAAAAAAAAAAAAAAAAAAAAAAAGxwcfEBCQvzHyMj/+vr6//r6+v/6+vr/+vr6//Dw8PWgoaH5ODo6/w4PD0IAAAAAAAAAAAAAAAAAAAAAAAAAAAAAAAAAAAAAAAAAAAAAAAA4Ojropqen//r6+v/6+vr/+vr6//r6+v/6+vr/+vr6//r6+v9ub2/8KCkptQAAAAAAAAAAAAAAAAAAAAAAAAAAAAAAAAAAAAAAAAAADg8PQjg6Ov/l5eX/+vr6//r6+v/6+vr/+vr6//r6+v/6+vr/+vr6/7Gysv87PT32AAAAAAAAAAAAAAAAAAAAAAAAAAAAAAAAAAAAAAAAAAASEhJRODo6//r6+v/6+vr/+vr6//r6+v/6+vr/+vr6//r6+v/6+vr/vb29/zg6Ov8AAAAAAAAAAAAAAAAAAAAAAAAAAAAAAAAAAAAAAAAAAAsLCzE4Ojr/1dXV//r6+v/6+vr/+vr6//r6+v/6+vr/+vr6//r6+v+mp6f/PkBA7gAAAAAAAAAAAAAAAAAAAAAAAAAAAAAAAAAAAAAAAAAAAAAAADs9PeuRkpL/+vr6//r6+v/6+vr/+vr6//r6+v/6+vr/+vr6/2NkZP0kJiamAAAAAAAAAAAAAAAAAAAAAAAAAAAAAAAAAAAAAAAAAAAAAAAAFRYWYDg6Ov+mp6f/+vr6//r6+v/6+vr/+vr6//r6+v97fX3/PT8/+QsLCzEAAAAAAAAAAAAAAAAAAAAAAAAAAAAAAAAAAAAAAAAAAAAAAAAAAAAAGBkZbjg6Ov97fX3/sbKy/729vf+mp6f/Y2Rk/T0/P/kODw9CAAAAAAAAAAAAAAAAAAAAAAAAAAAAAAAAAAAAAAAAAAAAAAAAAAAAAAAAAAAAAAAAEhISUTk6Osc+QED5ODo6/0JERPIuMDCxCwsLMQ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AAA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V8gRPwAAAAAAAAAA9LQRPwAAaEIAABxCJAAAACQAAABXyBE/AAAAAAAAAAD0tBE/AABoQgAAHEIEAAAAcwAAAAwAAAAAAAAADQAAABAAAAA6AAAAJwAAAFIAAABwAQAABAAAABQAAAAJ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MMAAABtAAAAAAAAACEAAAAIAAAAYgAAAAwAAAABAAAAFQAAAAwAAAAEAAAAFQAAAAwAAAAEAAAAUQAAAAhXAAA7AAAAKAAAAKgAAABkAAAAAQAAAAEAAAAAAAAAAAAAAMIAAABsAAAAUAAAAAgEAABYBAAAsFIAAAAAAAAgAMwAwQAAAGsAAAAoAAAAwgAAAGwAAAABAAgAAAAAAAAAAAAAAAAAAAAAAPgAAAAAAAAAAAAAAP///wD8/PwA7OzsAOjo6ADa2toA0NDQAObm5gD9/f0AwcHBAL6+vgCVlZUAfHx8AHNzcwBKSkoAgICAAG5ubgCBgYEAg4ODAHt7ewBiYmIAfn5+AG1tbQB5eXkAoaGhANvb2wDLy8sAhISEADw8PAAUFBQAWVlZANXV1QDY2NgA6urqAPHx8QD+/v4A9fX1ANnZ2QCOjo4AJiYmAEBAQACTk5MA9PT0AOXl5QDS0tIAYGBgADk5OQAuLi4Al5eXANfX1wAzMzMAYWFhAL+/vwD29vYAdHR0AJSUlAC5ubkAj4+PAGRkZABsbGwAwsLCAPv7+wDu7u4AY2NjABUVFQCMjIwA4+PjAO3t7QBFRUUAV1dXAN/f3wBSUlIAoqKiAN3d3QCLi4sAS0tLAH9/fwDT09MAnZ2dAEhISACsrKwA8PDwACEhIQBvb28AX19fAMfHxwCQkJAATU1NALGxsQD6+voA1tbWAOnp6QCkpKQAzMzMADAwMAD4+PgAd3d3ALKysgCIiIgA8vLyAGlpaQD39/cAioqKAF1dXQDOzs4AODg4AD09PQCHh4cAXl5eALS0tAB4eHgAZmZmACoqKgDU1NQAlpaWADQ0NADe3t4A3NzcAC8vLwDR0dEAtbW1ACkpKQCZmZkAREREAMjIyAA1NTUAMTExACcnJwB9fX0AkpKSAMbGxgABAQEAmJiYACsrKwAiIiIAsLCwAExMTADDw8MAtra2ABwcHABoaGgAq6urALu7uwDr6+sAnp6eAHJycgDk5OQAPj4+AMrKygDNzc0Ao6OjACgoKACmpqYAWFhYAFtbWwCqqqoANzc3AFpaWgBra2sAoKCgAPn5+QBxcXEAT09PAJubmwB6enoAuLi4ABkZGQBHR0cAt7e3AEJCQgAQEBAAurq6AFFRUQCnp6cAdnZ2AKioqADz8/MAz8/PAODg4AAWFhYAs7OzAB4eHgBTU1MAZ2dnAIaGhgBGRkYAiYmJAMnJyQATExMANjY2AGpqagAHBwcAQUFBAK+vrwAlJSUAvLy8AKWlpQDh4eEAjY2NADs7OwCampoArq6uACAgIABQUFAAMjIyAD8/PwBlZWUA7+/vAOfn5wAJCQkADQ0NABcXFwAREREAgoKCAAYGBgBVVVUA4uLiAFxcXAAdHR0AhYWFAJGRkQAbGxsABQUFAAsLCwAKCgoAQ0NDAElJSQCcnJwACAgIABISEgA6OjoAdXV1AFRUVABOTk4ABAQEAA4ODgDAwMAAxMTEAJ+fnwAtLS0AAwMDAFZWVgDFxcUAcHBwAL29vQCtra0AqampABgYGAABAQEBAQEBAQEBAQEBAQEBAQEBAQEBAQEBAQEBAQEBAQEBAQEBAQEBAQEBAQEBAQEBAQEBAQEBAQEBAQEBAQEBAQEBAQEBAQEBAQEBAQEBAQEBAQEBAQEBAQEBAQEBAQEBAQEBAQEBAQEBAQEBAQEBAQEBAQEBAQEBAQEBAQEBAQEBAQEBAQEBAQEBAQEBAQEBAQEBAQEBAQEBAQEBAQEBAQEBAQEBAQEBAQEBAQEBAQEBAQEBAQEBAQEBAQEBAQEBAYbhAQEBAQEBAQEBAQEBAQEBAQEBAQEBAQEBAQEBAQEBAQEBAQEBAQEBAQEBAQEBAQEBAQEBAQEBAQEBAQEBAQEBAQEBAQEBAQEBAQEBAQEBAQEBAQEBAQEBAQEBAQEBAQEBAQEBAQEBAQEBAQEBAQEBAQEBAQEBAQEBAQEBAQEBAQEBAQEBAQEBAQEBAQEBAQEBAQEBAQEBAQEBAQEBAQEBAQEBAQEBAQEBAQEBAQEBAQEBAQEBAQEBAQEBAQEBAQEBAQHEnwEBAQEBAQEBAQEBAQEBAQEBAQEBAQEBAQEBAQEBAQEBAQEBAQEBAQEBAQEBAQEBAQEBAQEBAQEBAQEBAQEBAQEBAQEBAQEBAQEBAQEBAQEBAQEBAQEBAQEBAQEBAQEBAQEBAQEBAQEBAQEBAQEBAQEBAQEBAQEBAQEBAQEBAQEBAQEBAQEBAQEBAQEBAQEBAQEBAQEBAQEBAQEBAQEBAQEBAQEBAQEBAQEBAQEBAQEBAQEBAQEBAQEBAQEBAQEBAQEBmzQBAQEBAQEBAQEBAQEBAQEBAQEBAQEBAQEBAQEBAQEBAQEBAQEBAQEBAQEBAQEBAQEBAQEBAQEBAQEBAQEBAQEBAQEBAQEBAQEBAQEBAQEBAQEBAQEBAQEBAQEBAQEBAQEBAQEBAQEBAQEBAQEBAQEBAQEBAQEBAQEBAQEBAQEBAQEBAQEBAQEBAQEBAQEBAQEBAQEBAQEBAQEBAQEBAQEBAQEBAQEBAQEBAQEBAQEBAQEBAQEBAQEBAQEBAQEBAQEBAfRTAQEBAQEBAQEBAQEBAQEBAQEBAQEBAQEBAQEBAQEBAQEBAQEBAQEBAQEBAQEBAQEBAQEBAQEBAQEBAQEBAQEBAQEBAQEBAQEBAQEBAQEBAQEBAQEBAQEBAQEBAQEBAQEBAQEBAQEBAQEBAQEBAQEBAQEBAQEBAQEBAQEBAQEBAQEBAQEBAQEBAQEBAQEBAQEBAQEBAQEBAQEBAQEBAQEBAQEBAQEBAQEBAQEBAQEBAQEBAQEBAQEBAQEBAQEBAQEBAQHwwwEBAQEBAQEBAQEBAQEBAQEBAQEBAQEBAQEBAQEBAQEBAQEBAQEBAQEBAQEBAQEBAQEBAQEBAQEBAQEBAQEBAQEBAQEBAQEBAQEBAQEBAQEBAQEBAQEBAQEBAQEBAQEBAQEBAQEBAQEBAQEBAQEBAQEBAQEBAQEBAQEBAQEBAQEBAQEBAQEBAQEBAQEBAQEBAQEBAQEBAQEBAQEBAQEBAQEBAQEBAQEBAQEBAQEBAQEBAQEBAQEBAQEBAQEBAQEBAQEB5dUBAQEBAQEBAQEBAQEBAQEBAQEBAQEBAQEBAQEBAQEBAQEBAQEBAQEBAQEBAQEBAQEBAQEBAQEBAQEBAQEBAQEBAQEBAQEBAQEBAQEBAQEBAQEBAQEBAQEBAQEBAQEBAQEBAQEBAQEBAQEBAQEBAQEBAQEBAQEBAQEBAQEBAQEBAQEBAQEBAQEBAQEBAQEBAQEBAQEBAQEBAQEBAQEBAQEBAQEBAQEBAQEBAQEBAQEBAQEBAQEBAQEBAQEBAQEBAQEBAaLkAQEBAQEBAQEBAQEBAQEBAQEBAQEBAQEBAQEBAQEBAQEBAQEBAQEBAQEBAQEBAQEBAQEBAQEBAQEBAQEBAQEBAQEBAQEBAQEBAQEBAQEBAQEBAQEBAQEBAQEBAQEBAQEBAQEBAQEBAQEBAQEBAQEBAQEBAQEBAQEBAQEBAQEBAQEBAQEBAQEBIyMjCAgjdAq0kApVIyMjAQEBAQEBAQEBAQEBAQEBAQEBAQEBAQEBAQEBAQEBAQEBAQEBAQEBAQEBAQEuHAEBAQEBAQEBAQEBAQEBAQEBAQEBAQEBAQEBAQEBAQEBAQEBAQEBAQEBAQEBAQEBAQEBAQEBAQEBAQEBAQEBAQEBAQEBAQEBAQEBAQEBAQEBAQEBAQEBAQEBAQEBAQEBAQEBAQEBAQEBAQEBAQEBAQEBAQEBAQEBAQEBAQEBAQEBAQEFcbtQUGK3Dy06ETtFRUW3ey0MFk4GAQEBAQEBAQEBAQEBAQEBAQEBAQEBAQEBAQEBAQEBAQEBAQEBAQEBAQEBs88BAQEBAQEBAQEBAQEBAQEBAQEBAQEBAQEBAQEBAQEBAQEBAQEBAQEBAQEBAQEBAQEBAQEBAQEBAQEBAQEBAQEBAQEBAQEBAQEBAQEBAQEBAQEBAQEBAQEBAQEBAQEBAQEBAQEBAQEBAQEBAQEBAQEBAQEBAQEBAQEBAQEBAT6b2+joXmfngK2f9B+yIQEBAQEBPtBGJaiuvdwBAQEBAQEBAQEBAQEBAQEBAQEBAQEBAQEBAQEBAQEBAQEBAQEBAQEBAbz2AQEBAQEBAQEBAQEBAQEBAQEBAQEBAQEBAQEBAQEBAQEBAQEBAQEBAQEBAQEBAQEBAQEBAQEBAQEBAQEBAQEBAQEBAQEBAQEBAQEBAQEBAQEBAQEBAQEBAQEBAQEBAQEBAQEBAQEBAQEBAQEBAQEBAQEBAQEBAQEBAVYPxwCmDw80sgEBAQEBAQEBAQEBAQEBAQEBAQEBARooyAEBAQEBAQEBAQEBAQEBAQEBAQEBAQEBAQEBAQEBAQEBAQEBAQEBAQEhOwEBAQEBAQEBAQEBAQEBAQEBAQEBAQEBAQEBAQEBAQEBAQEBAQEBAQEBAQEBAQEBAQEBAQEBAQEBAQEBAQEBAQEBAQEBAQEBAQEBAQEBAQEBAQEBAQEBAQEBAQEBAQEBAQEBAQEBAQEBAQEBAQEBAQEBK7v1GGTXaWzXmwmgAQEBAQEBAQEBAQEBAQEBAQEBAQEBAQEBAQEBgRA9AQEBAQEBAQEBAQEBAQEBAQEBAQEBAQEBAQEBAQEBAQEBAQEBAQEB+/cBAQEBAQEBAQEBAQEBAQEBAQEBAQEBAQEBAQEBAQEBAQEBAQEBAQEBAQEBAQEBAQEBAQEBAQEBAQEBAQEBAQEBAQEBAQEBAQEBAQEBAQEBAQEBAQEBAQEBAQEBAQEBAQEBAQEBAQEBAQEBAQEBAY0pncfpRWL2sSUkAQEBAQEBAQEBAQEBAQEBAQEBAQEBAQEBAQEBAQEBAagQPQEBAQEBAQEBAQEBAQEBAQEBAQEBAQEBAQEBAQEBAQEBAQEBAQEBAYoSAQEBAQEBAQEBAQEBAQEBAQEBAQEBAQEBAQEBAQEBAQEBAQEBAQEBAQEBAQEBAQEBAQEBAQEBAQEBAQEBAQEBAQEBAQEBAQEBAQEBAQEBAQEBAQEBAQEBAQEBAQEBAQEBAQEBAQEBAQEBAQFY2b8AT6gjIwEBAQEBAQEBAQEBAQEBAQEBAQEBAQEBAQEBAQEBAQEBAQEBAQEQFwEBAQEBAQEBAQEBAQEBAQEBAQEBAQEBAQEBAQEBAQEBAQEBAQEBAQEomAEBAQEBAQEBAQEBAQEBAQEBAQEBAQEBAQEBAQEBAQEBAQEBAQEBAQEBAQEBAQEBAQEBAQEBAQEBAQEBAQEBAQEBAQEBAQEBAQEBAQEBAQEBAQEBAQEBAQEBAQEBAQEBAQEBAQEBK7v1rtcv6BubAQEBAQEBAQEBAQEBAQEBAQEBAQEBAQEBAQEBAQEBAQEBAQEBAQEBAQFJ9ywBAQEBAQEBAQEBAQEBAQEBAQEBAQEBAQEBAQEBAQEBAQEBAQEBAQEBnGsBAQEBAQEBAQEBAQEBAQEBAQEBAQEBAQEBAQEBAQEBAQEBAQEBAQEBAQEBAQEBAQEBAQEBAQEBAQEBAQEBAQEBAQEBAQEBAQEBAQEBAQEBAQEBAQEBAQEBAQEBAQEBAQEBASEpmhzL8a0JTQEBAQEBAQEBAQEBAQEBAQEBAQEBAQEBAQEBAQEBAQEBAQEBAQEBAQEBAQEB6DsBAQEBAQEBAQEBAQEBAQEBAQEBAQEBAQEBAQEBAQEBAQEBAQEBAQEBAU7oAQEBAQEBAQEBAQEBAQEBAQEBAQEBAQEBAQEBAQEBAQEBAQEBAQEBAQEBAQEBAQEBAQEBAQEBAQEBAQEBAQEBAQEBAQEBAQEBAQEBAQEBAQEBAQEBAQEBAQEBAQEBAQHB2eTwS0yVCCMBAQEBAQEBAQEBAQEBAQEBAQEBAQEBAQEBAQEBAQEBAQEBAQEBAQEBAQEBAQEBxCgjAQEBAQEBAQEBAQEBAQEBAQEBAQEBAQEBAQEBAQEBAQEBAQEBAQEBAQETdgEBAQEBAQEBAQEBAQEBAQEBAQEBAQEBAQEBAQEBAQEBAQEBAQEBAQEBAQEBAQEBAQEBAQEBAQEBAQEBAQEBAQEBAQEBAQEBAQEBAQEBAQEBAQEBAQEBAQEBWvT1Z3scR9v2AQEBAQEBAQEBAQEBAQEBAQEBAQEBAQEBAQEBAQEBAQEBAQEBAQEBAQEBAQEBAQEBAQEBGUW0AQEBAQEBAQEBAQEBAQEBAQEBAQEBAQEBAQEBAQEBAQEBAQEBAQEBAQEBk6oBAQEBAQEBAQEBAQEBAQEBAQEBAQEBAQEBAQEBAQEBAQEBAQEBAQEBAQEBAQEBAQEBAQEBAQEBAQEBAQEBAQEBAQEBAQEBAQEBAQEBAQEBAQEBAQEBMVAXHmnXGFCU0AEBAQEBAQEBAQEBAQEBAQEBAQEBAQEBAQEBAQEBAQEBAQEBAQEBAQEBAQEBAQEBAQEBAQEBSURWZQEBAQEBAQEBAQEBAQEBAQEBAQEBAQEBAQEBAQEBAQEBAQEBAQEBAQEBAdK3AQEBAQEBAQEBAQEBAQEBAQEBAQEBAQEBAQEBAQEBAQEBAQEBAQEBAQEBAQEBAQEBAQEBAQEBAQEBAQEBAQEBAQEBAQEBAQEBAQEBAQEBAQEBAYnz2uodb6VZAgEBAQEBAQEBAQEBAQEBAQEBAQEBAQEBAQEBAQEBAQEBAQEBAQEBAQEBAQEBAQEBAQEBAQEBAQEBxSedIwEBAQEBAQEBAQEBAQEBAQEBAQEBAQEBAQEBAQEBAQEBAQEBAQEBAQEBAQFiygEBAQEBAQEBAQEBAQEBAQEBAQEBAQEBAQEBAQEBAQEBAQEBAQEBAQEBAQEBAQEBAQEBAQEBAQEBAQEBAQEBAQEBAQEBAQEBAQEBAQEDd6jbRWnH2TB3AQEBAQEBAQEBAQEBAQEBAQEBAQEBAQEBAQEBAQEBAQEBAQEBAQEBAQEBAQEBAQEBAQEBAQEBAQEBAQEBqzM3AQEBAQEBAQEBAQEBAQEBAQEBAQEBAQEBAQEBAQEBAQEBAQEBAQEBAQEBAQEBADsBAQEBAQEBAQEBAQEBAQEBAQEBAQEBAQEBAQEBAQEBAQEBAQEBAQEBAQEBAQEBAQEBAQEBAQEBAQEBAQEBAQEBAQEBAQEBAQEBATeaRM2aGGEs0AEBAQEBAQEBAQEBAQEBAQEBAQEBAQEBAQEBAQEBAQEBAQEBAQEBAQEBAQEBAQEBAQEBAQEBAQEBAQEBAQGPKSeHPQEBAQEBAQEBAQEBAQEBAQEBAQEBAQEBAQEBAQEBAQEBAQEBAQEBAQEBAQEBAQEBAQEBAQEBAQEBAQEBAQEBAQEBAQEBAQEBAQEBAQEBAQEBAQEBAQEBAQEBAQEBAQEBAQEBAQEBAQEBAQEBAQEBAQEBAQEBATxTi9Z5gCRZAgEBAQEBAQEBAQEBAQEBAQEBAQEBAQEBAQEBAQEBAQEBAQEBAQEBAQEBAQEBAQEBAQEBAQEBAQEBAQEBAQEBAQGPRH1ZIwEBAQEBAQEBAQEBAQEBAQEBAQEBAQEBAQEBAQEBAQEBAQEBAQEBAQEBAQEBAQEBAQEBAQEBAQEBAQEBAQEBAQEBAQEBAQEBAQEBAQEBAQEBAQEBAQEBAQEBAQEBAQEBAQEBAQEBAQEBAQEBAQEBAQEBIArbRXvpZzAIAQEBAQEBAQEBAQEBAQEBAQEBAQEBAQEBAQEBAQEBAQEBAQEBAQEBAQEBAQEBAQEBAQEBAQEBAQEBAQEBAQEBAQEBASSrzfPPAQEBAQEBAQEBAQEBAQEBAQEBAQEBAQEBAQEBAQEBAQEBAQEBAQEBAQEBAQEBAQEBAAABAQEBAQEBAQEBAQEBAQEBAQEBAQEBAQEBAQEBAQEBAQEBAQEBAQEBAQEBAQEBAQEBAQEBAQEBAQEBAQEBAcluZxy2F1iyAQEBAQEBAQEBAQEBAQEBAQEBAQEBAQEBAQEBAQEBAQEBAQEBAQEBAQEBAQEBAQEBAQEBAQEBAQEBAQEBAQEBAQEBAQEBAWOkLwmwAQEBAQEBAQEBAQEBAQEBAQEBAQEBAQEBAQEBAQEBAQEBAQEBAQEBAQEBAQEBAQEBAQEBAQEBAQEBAQEBAQEBAQEBAQEBAQEBAQEBAQEBAQEBAQEBAQEBAQEBAQEBAQEBAQEBAQEBAQEBAQEBAQFQfuTq6DhfWQgBAQEBAQEBAQEBAQEBAQEBAQEBAQEBAQEBAQEBAQEBAQEBAQEBAQEBAQEBAQEBAQEBAQEBAQEBAQEBAQEBAQEBAQEBAQEBAQHHbD4BAQEBAQEBAQEBAQEBAQEBAQEBAQEBAQEBAQEBAQEBAQEBAQEBAQEBAQEBAQEBAQEBAQEBAQEBAQEBAQEBAQEBAQEBAQEBAQEBAQEBAQEBAQEBAQEBAQEBAQEBAQEBAQEBAQEBAQEBAQEBAWPylud/V7qYAQEBAQEBAQEBAQEBAQEBAQEBAQEBAQEBAQEBAQEBAQEBAQEBAQEBAQEBAQEBAQEBAQEBAQEBAQEBAQEBAQEBAQEBAQEBAQEBAQEBX8EnYgQBAQEBAQEBAQEBAQEBAQEBAQEBAQEBAQEBAQEBAQEBAQEBAQEBAQEBAQEBAQEBAQEBAQEBAQEBAQEBAQEBAQEBAQEBAQEBAQEBAQEBAQEBAQEBAQEBAQEBAQEBAQEBAQEBAQEBAQEBAQEBWoHpKBZYdwEBAQEBAQEBAQEBAQEBAQEBAQEBAQEBAQEBAQEBAQEBAQEBAQEBAQEBAQEBAQEBAQEBAQEBAQEBAQEBAQEBAQEBAQEBAQEBAQEBAQEBAWDoyQEBAQEBAQEBAQEBAQEBAQEBAQEBAQEBAQEBAQEBAQEBAQEBAQEBAQEBAQEBAQEBAQEBAQEBAQEBAQEBAQEBAQEBAQEBAQEBAQEBAQEBAQEBAQEBAQEBAQEBAQEBAQEBAQEBAQEBAQEBAQFNneTxsV8CAQEBAQEBAQEBAQEBAQEBAQEBAQEBAQEBAQEBAQEBAQEBAQEBAQEBAQFpKwEBAQEBAQEBAQEBAQEBAQEBAQEBAQEBAQEBAQEBAQEBAQEBsifXGQEBAQEBAQEBAQEBAQEBAQEBAQEBAQEBAQEBAQEBAQEBAQEBAQEBAQEBAQEBAQEBAQEBAQEBAQEBAQEBAQEBAQEBAQEBAQEBAQEBAQEBAQEBAQEBAQEBAQEBAQEBAQEBAQEBAQEBAQEDXQsVMrpNAQEBAQEBAQEBAQEBAQEBAQEBAQEBAQEBAQEBAQEBAQEBAQEBAQEBAQEBAQEBpq8BAQEBAQEBAQEBAQEBAQEBAQEBAQEBAQEBAQEBAQEBAQHP4zI3AQEBAQEBAQEBAQEBAQEBAQEBAQEBAQEBAQEBAQEBAQEBAQEBAQEBAQEBAQEBAQEBAQEBAQEBAQEBAQEBAQEBAQEBAQEBAQEBAQEBAQEBAQEBAQEBAQEBAQEBAQEBAQEBAQEBAQEBAVHupxyesbIBAQEBAQEBAQEBAQEBAQEBAQEBAQEBAQEBAQEBAQEBAQEBAQEBAQEBAQEBAQEBAZ63XwEBAQEBAQEBAQEBAQEBAQEBAQEBAQEBAQEBAQEBAV/JrGztPQEBAQEBAQEBAQEBAQEBAQEBAQEBAQEBAQEBAQEBAQEBAQEBAQEBAQEBAQEBAQEBAQEBAQEBAQEBAQEBAQEBAQEBAQEBAQEBAQEBAQEBAQEBAQEBAQEBAQEBAQEBAQEBAQEBAQEBARHgdkw1PQEBAQEBAQEBAQEBAQEBAQEBAQEBAQEBAQEBAQEBAQEBAQEBAQEBAQEBAQEBAQEBAQHD8I8BAQEBAQEBAQEBAQEBAQEBAQEBAQEBAQEBAQEBAQEQwsQ9AQEBAQEBAQEBAQEBAQEBAQEBAQEBAQEBAQEBAQEBAQEBAQEBAQEBAQEBAQEBAQEBAQEBAQEBAQEBAQEBAQEBAQEBAQEBAQEBAQEBAQEBAQEBAQEBAQEBAQEBAQEBAQEBAQEBAQEl7k9XeCIBAQEBAQEBAQEBAQEBAQEBAQEBAQEBAQEBAQEBAQEBAQEBAQEBAQEBAQEBAQEBAQEBAQEBBHvuAQEBAQEBAQEBAQEBAQEBAQEBAQEBAQEBAQEBKznvYlsBAQEBAQEBAQEBAQEBAQEBAQEBAQEBAQEBAQEBAQEBAQEBAQEBAQEBAQEBAQEBAQEBAQEBAQEBAQEBAQEBAQEBAQEBAQEBAQEBAQEBAQEBAQEBAQEBAQEBAQEBAQEBAQEBAQEBAcVucwzBAQEBAQEBAQEBAQEBAQEBAQEBAQEBAQEBAQEBAQEBAQEBAQEBAQEBAQEBAQEBAQEBAQEBAQEBAQERXgEBAQEBAQEBAQEBAQEBAQEBAQEBAQEBAQEByKfZCQEBAQEBAQEBAQEBAQEBAQEBAQEBAQEBAQEBAQEBAQEBAQEBAQEBAQEBAQEBAQEBAQEBAQEBAQEBAQEBAQEBAQEBAQEBAQEBAQEBAQEBAQEBAQEBAQEBAQEBAQEBAQEBAQEBAQEBAcNeHmM9AQEBAQEBAQEBAQEBAQEBAQEBAQEBAQEBAQEBAQEBAQEBAQEBAQEBAQEBAQEBAQEBAQEBAQEBAQEBtODEAQEBAQEBAQEBAQEBAQEBAQEBAQEBAQGwPy48oAEBAQEBAQEBAQEBAQEBAQEBAQEBAQEBAQEBAQEBAQEBAQEBAQEBAQEBAQEBAQEBAQEBAQEBAQEBAQEBAQEBAQEBAQEBAQEBAQEBAQEBAQEBAQEBAQEBAQEBAQEBAQEBAQEBAQEjgugumwEBAQEBAQEBAQEBAQEBAQEBAQEBAQEBAQEBAQEBAQEBAQEBAQEBAQEBAQEBAQEBAQEBAQEBAQEBAQEBAXjgFAEBAQEBAQEBAQEBAQEBAQEBAQEBAQM3qW5jAQEBAQEBAQEBAQEBAQEBAQEBAQEBAQEBAQEBAQEBAQEBAQEBAQEBAQEBAQEBAQEBAQEBAQEBAQEBAQEBAQEBAQEBAQEBAQEBAQEBAQEBAQEBAQEBAQEBAQEBAQEBAQEBAQEBAQEBuIh6BAEBAQEBAQEBAQEBAQEBAQEBAQEBAQEBAQEBAQEBAQEBAQEBAQEBAQEBAQEBAQEBAQEBAQEBAQEBAQEBAQEa6w50AQEE3AEBAQEBAQEBAQEBAQEBAexPO+0BAQEBAQEBAQEBAQEBAQEBAQEBAQEBAQEBAQEBAQEBAQEBAQEBAQEBAQEBAQEBAQEBAQEBAQEBAQEBAQEBAQEBAQEBAQEBsAEBAQEBAQEBAQEBAQEBAQEBAQEBAQEBAQEBAQEBAQEBDKexCAEBAQEBAQEBAQEBAQEBAQEBAQEBAQEBAQEBAQEBAQEBAQEBAQEBAQEBAQEBAQEBAQEBAQEBAQEBAQEBAQEBJarqMAHYzep3AQEBAQEBAQEBAQEBARRSOFkBAQEBAQEBAQEBAQEBAQEBAQEBAQEBAQEBAQEBAQEBAQEBAQEBAQEBAQEBAQEBAQEBAQEBAQEBAQEBAQEBAQEBAQEBAQFlAYQBAQEBAQEBAQEBAQEBAQEBAQEBAQEBAQEBAQEBAQEIMDJNAQEBAQEBAQEBAQEBAQEBAQEBAQEBAQEBAQEBAQEBAQEBAQEBAQEBAQEBAQEBAQEBAQEBAQEBAQEBAQEBAQEBAQFApJo1lWdWVAEBAQEBAQEBAQFRbZO+BQEBAQEBAQEBAQEBAQEBAQEBAQEBAQEBAQEBAQEBAQEBAQEBAQEBAQEBAQEBAQEBAQEBAQEBAQEBAQEBAQEBAQEBAQEBAQEBlQGoAQEBAQEBAQEBAQEBAQEBAQEBAQEBAQEBAQEBAQEBImrDAQEBAQEBAQEBAQEBAQEBAQEBAQEBAQEBAQEBAQEBAQEBAQEBAQEBAQEBAQEBAQEBAQEBAQEBAQEBAQEBAQEBAQEBaXp2IWuuQqd0AQEBAQEBAWV66ZGKoAEBAQEBAQEBAQEBAQEBAQEBAQEBAQEBAQEBAQEBAQEBAQEBAQEBAQEBAQEBAQEBAQEBAQEBAQEBAQEBAQEBAQEBAQEBAQEBAZEBUQEBAQEBAQEBAQEBAQEBAQEBAQEBAQEBAQEBAQEBAYpLAwEBAQEBAQEBAQEBAQEBAQEBAQEBAQEBAQEBAQEBAQEBAQEBAQEBAQEBAQEBAQEBAQEBAQEBAQEBAQEBAQEBAQEBAWsPfQQzgQFK2AEBAQEBAZSTp8WgAQEBAQEBAQEBAQEBAQEBAQEBAQEBAQEB2Ilint2qqijoYtABAQEBAQEBAQEBAQEBAQEBAQEBAQEBAQEBAQEBAQEBAQEBAQEBAQFwdwEBAQEBAQEBAQEBAQEBAQEBAQEBAQEBAQEBAQEBAQE1mZEBAQEBAQEBAQEBAQEBAQEBAQEBAQEBAQEBAQEBAQEBAQEBAQEBAQEBAQEBAQEBAQEBAQEBAQEBAQEBAQEBAQEBAQFmKOeu6IEBSnUBAQEBGhR9UCEBAQEBAQEBAQEBAQFRj0lJSRqrG2dnP2SFhobNRJoNDQ3pRGrgckMBAQEBAQEBAQEBAQEBAQEBAQEBAQEBAQEBAQEBAQEBAQEBAQEBjBEBAQEBAQEBAQEBAQEBAQEBAQEBAQEBAQEBAQEBAQEBATFwqAEBAQEBAQEBAQEBAQEBAQEBAQEBAQEBAQEBAQEBAQEBAQEBAQEBAQEBeAEBAQEBAQEBAQEBAQEBAQEBAQEBAQEBBiiYmuaWATeoATXJnlRyRgEBAQEBAQEBAXe0tLe3rE8yMsBviJ2EhBhdXV1dNQEBAQEBAQGwr5dLXAEBAQEBAQEBAQEBAQEBAQEBAQEBAQEBAQEBAQEBAQEBAQEBAYd2AQEBAQEBAQEBAQEBAQEBAQEBAQEBAQEBAQEBAQEBAQEBVeKoAQEBAQEBAQEBAQEBAQEBAQEBAQEBAQEBAQEBAQEBAQEBAQEBAQEBbQ8BAQEBAQEBAQEBAQEBAQEBAQEBAQEBAQF+46pSVQEJgZTN5ACECAEBARq6utfA5eXS0RxgYGBDQ0PPNTVfAQEBAQEBAQEBAQEBAQEBAQHFmrx5RgEBAQEBAQEBAQEBAQEBAQEBAQEBAQEBAQEBAQEBAQEBAQFfdgEBAQEBAQEBAQEBAQEBAQEBAQEBAQEBAQEBAQEBAQEBAQECetxWu3TPAQEBAQEBAQEBAQEBAQEBAQEBAQEBAQEBAQEBAQEBAQEBAcWWAQEBAQEBAQEBAQEBAQEBAQEBAQEBAQEBD8m83cF0eHbe3w7gAAAAUlJe4eE7GBgYAQEBAQEBAQEBAQEBAQEBAQEBAQEBAQEBAQEBAQEBAQEljJfXsUMBAQEBAQEBAQEBAQEBAQEBAQEBAQEBAQEBAQEBAQEBAYUBAQEBAQEBAQEBAQEBAQEBAQEBAQEBAQEBAQEBAQEBAQEBAQEFMCYOoozVbQYBAQEBAQEBAQEBAQEBAQEBAQEBAQEBAQEBAQEBAQEBAQEBAQEBAQEBAQEBAQEBAQEBAbFtbW1OJnNH0dZ5c5cAANehKTAw1w0a2AEBAQEBAQEBAQEBAQEBAQEBAQEBAQEBAQEBAQEBAQEBAQEBAQEBAV9t2dpL20kBAQEBAQEBAQEBAQEBAQEBAQEBAQEBAQEBAQEBAQFeAQEBAQEBAQEBAQEBAQEBAQEBAQEBAQEBAQEBAQEBAQEBAQEBAQE9z9CuJ9HSvNO6usYBAQEBAQEBAQEBAQEBAQEBAQEBAQEBAQEBAQEBAQEBAQFJurq6urqTvLy8vLzS0dHRea4eRMAAAL13Mr5lWSMBAWWhwQEBAQEBAQEBAQEBAQEBAQEBAQEBAQEBAQEBAQEBAQEBAQEBAQEBAQEBAV8rDNRAZKgBAQEBAQEBAQEBAQEBAQEBAQEBAQEBAQEBAQEBRAEBAQEBAQEBAQEBAQEBAQEBAQEBAQEBAQEBAQEBAQEBAQEBAQEBAQEBAQEBQ8mfFcDAfcrKysDLM75UVFRUVFRUVFRUVFRUVFRUVFRTMw6GL8zNfcDAwMDAFZ+fn59dAQEBAQEBtItXAIEBxZwNAQEBAQEBLA5JAQEBAQEBAQEBAQEBAQEBAQEBAQEBAQEBAQEBAQEBAQEBAQEBAQEBAQEBAQEFC8wdzpYxUQEBAQEBAQEBAQEBAQEBAQEBAQEBAQEBAXsBAQEBAQEBAQEBAQEBAQEBAQEBAQEBAQEBAQEBAQEBAQEBAQEBAQEBAQEBAQEBAQEBAQOUlJSUlJStCwsLCwsLCwsLCwsLCwsLCwsLwYcJlJSUCAMBAQEBAQEBAQEBAQEBAQFbC0TCw4uBAbCZDQEBAQEBAaDEtsUBAQEBAQEBAQEBAQEBAQEBAQEBAQEBAQEBAQEBAQEBAQEBAQEBAQEBAQEBAQEEisbHfkfINQEBAQEBAQEBAQEBAQEBAQEBAQEBAQF5AQEBAQEBAQEBAQEBAQEBAQEBAQEBAQEBAQEBAQEBAQEBAQEBAQEBAQEBAQEBAQEBAQEBAQEBAQEBAQEBAQEBAQEBAQEBAQEBAQEBAQEBAQEBAQEBAQEBAQEBAQEBAQEBAQGtcJFYoltngQEBUw0BAQEBAQEBAri9kgEBAQEBAQEBAQEBAQEBAQEBAQEBAQEBAQEBAQEBAQEBAQEBAQEBAQEBAQEBAQEjY4++v8ABAQEBAQEBAQEBAQEBAQEBAQEBAQFIdgEBAQEBAQEBAQEBAQEBAQEBAQEBAQEBAQEBAQEBAQEBAQEBAQEBAQEBAQEBAQEBAQEBAQEBAQEBAQEBAQEBAQEBAQEBAQEBAQEBAQEBAQEBAQEBAQEBAQEBAQEBAQEBj4e5KK89AYBIFroIAbskAQEBAQEBAQEBEW6gAQEBAQEBAQEBAQEBAQEBAQEBAQEBAQEBAQEBAQEBAQEBAQEBAQEBAQEBAQEBAQEBAbS8AQEBAQEBAQEBAQEBAQEBAQEBAQEBFRgBAQEBAQEBAQEBAQEBAQEBAQEBAQEBAQEBAQEBAQEBAQEBAQEBAQEBAQEBAQEBAQEBAQEBAQEBAQEBAQEBAQEBAQEBAQEBAQEBAQEBAQEBAQEBAQEBAQEBAQEBAQFbpba3m48BAQF4HIqMNQEBAQEBAQEBAQEBAT4NuAEBAQEBAQEBAQEBAQEBAQEBAQEBAQEBAQEBAQEBAQEBAQEBAQEBAQEBAQEBAQEBAQF8tQEBAQEBAQEBAQEBAQEBAQEBAQEBAS4HAQEBAQEBAQEBAQEBAQEBAQEBAQEBAQEBAQEBAQEBAQEBAQEBAQEBAQEBAQEBAQEBAQEBAQEBAQEBAQEBAQEBAQEBAQEBAQEBAQEBAQEBAQEBAQEBAQEBAQEBAQGyqak0JAEBAQEBX7O0FbABAQEBAQEBAQEBAQEBWot3AQEBAQEBAQEBAQEBAQEBAQEBAQEBAQEBAQEBAQEBAQEBAQEBAQEBAQEBAQEBAQEBfLUBAQEBAQEBAQEBAQEBAQEBAQEBAQFyAQEBAQEBAQEBAQEBAQEBAQEBAQEBAQEBAQEBAQEBAQEBAQEBAQEBAQEBAQEBAQEBAQEBAQEBAQEBAQEBAQEBAQEBAQEBAQEBAQEBAQEBAQEBAQEBAQEBAQEBZZWuc68CAQEBAQEBAQF6HA2wAQEBAQEBAQEBAQEBAQEfnFsBAQEBAQEBAQEBAQEBAQEBAQEBAQEBAQEBAQEBAQEBAQEBAQEBAQEBAQEBAQEBAbGjAQEBAQEBAQEBAQEBAQEBAQEBAQEBBAEBAQEBAQEBAQEBAQEBAQEBAQEBAQEBAQEBAQEBAQEBAQEBAQEBAQEBAQEBAQEBAQEBAQEBAQEBAQEBAQEBAQEBAQEBAQEBAQEBAQEBAQEBAQEBAQEBAQEBq4ysrTEBAQEBAQEBAQEBB4tsNQEBAQEBAQEBAQEBAQEBATA7UQEBAQEBAQEBAQEBAQEBAQEBAQEBAQEBAQEBAQEBAQEBAQEBAQEBAQEBAQEBAQFxBAEBAQEBAQEBAQEBAQEBAQEBAQEBAQEBAQEBAQEBAQEBAQEBAQEBAQEBAQEBAQEBAQEBAQEBAQEBAQEBAQEBAQEBAQEBAQEBAQEBAQEBAQEBAQEBAQEBAQEBAQEBAQEBAQEBAQEBAQEBAQEBAQFGjKo0IiMBAQEBAQEBAQEBAQFtEKABAQEBAQEBAQEBAQEBAQE9oVABAQEBAQEBAQEBAQEBAQEBAQEBAQEBAQEBAQEBAQEBAQEBAQEBAQEBAQEBAQGgJQIBAQEBAQEBAQEBAQEBAQEBAQEBAQEBAQEBAQEBAQEBAQEBAQEBAQEBAQEBAQEBAQEBAQEBAQEBAQEBAQEBAQEBAQEBAQEBAQEBAQEBAQEBAQEBAQEBAQEBAQEBAQEBAQEBAQEBAQEBAQEBPUkLDhdZAQEBAQEBAQEBAQEBAQEBBFoBAQEBAQEBAQEBAQEBAQEBARqGGQEBAQEBAQEBAQEBAQEBAQEBAQEBAQEBAQEBAQEBAQEBAQEBAQEBAQEBAQEBAQEBAQEBAQEBAQEBAQEBAQEBAQEBAQEBAQEBAQEBAQEBAQEBAQEBAQEBAQEBAQEBAQEBAQEBAQEBAQEBAQEBAQEBAQEBAQEBAQEBAQEBAQEBAQEBAQEBAQEBAQEBAQEBAQEBAQEBAQEBAQEBdQ+nQTEBAQEBAQEBAQEBAQEBAQEBAQEBAQEBAQEBAQEBAQEBAQEBAQEBqKk+AQEBAQEBAQEBAQEBAQEBAQEBAQEBAQEBAQEBAQEBAQEBAQEBAQEBAQEBAQEBAQEBAQEBAQEBAQEBAQEBAQEBAQEBAQEBAQEBAQEBAQEBAQEBAQEBAQEBAQEBAQEBAQEBAQEBAQEBAQEBAQEBAQEBAQEBAQEBAQEBAQEBAQEBAQEBAQEBAQEBAQEBAQEBAQEBAQEBAQEBpaZUTSMBAQEBAQEBAQEBAQEBAQEBAQEBAQEBAQEBAQEBAQEBAQEBAQEBAQEtVgEBAQEBAQEBAQEBAQEBAQEBAQEBAQEBAQEBAQEBAQEBAQEBAQEBAQEBAQEBAQEBAQEBAQEBAQEBAQEBAQEBAQEBAQEBAQEBAQEBAQEBAQEBAQEBAQEBAQEBAQEBAQEBAQEBAQEBAQEBAQEBAQEBAQEBAQEBAQEBAQEBAQEBAQEBAQEBAQEBAQEBAQEBAQEBAQEBATVxoaKjAQEBAQEBAQEBAQEBAQEBAQEBAQEBAQEBAQEBAQEBAQEBAQEBAQEBAQEBRqRRAQEBAQEBAQEBAQEBAQEBAQEBAQEBAQEBAQEBAQEBAQEBAQEBAQEBAQEBAQEBAQEBAQEBAQEBAQEBAQEBAQEBAQEBAQEBAQEBAQEBAQEBAQEBAQEBAQEBAQEBAQEBAQEBAQEBAQEBAQEBAQEBAQEBAQEBAQEBAQEBAQEBAQEBAQEBAQEBAQEBAQEBAQEBAQEBAYKeP58hAQEBAQEBAQEBAQEBAQEBAQEBAQEBAQEBAQEBAQEBAQEBAQEBAQEBAQEBAaAVGwEBAQEBAQEBAQEBAQEBAQEBAQEBAQEBAQEBAQEBAQEBAQEBAQEBAQEBAQEBAQEBAQEBAQEBAQEBAQEBAQEBAQEBAQEBAQEBAQEBAQEBAQEBAQEBAQEBAQEBAQEBAQEBAQEBAQEBAQEBAQEBAQEBAQEBAQEBAQEBAQEBAQEBAQEBAQEBAQEBAQEBAQEBAQEBAZ2GEj4BAQEBAQEBAQEBAQEBAQEBAQEBAQEBAQEBAQEBAQEBAQEBAQEBAQEBAQEBAQEBKn93AQEBAQEBAQEBAQEBAQEBAQEBAQEBAQEBAQEBAQEBAQEBAQEBAQEBAQEBAQEBAQEBAQEBAQEBAQEBAQEBAQEBAQEBAQEBAQEBAQEBAQEBAQEBAQEBAQEBAQEBAQEBAQEBAQEBAQEBAQEBAQEBAQEBAQEBAQEBAQEBAQEBAQEBAQEBAQEBAQEBAQEBAQEBCU+MdQEBAQEBAQEBAQEBAQEBAQEBAQEBAQEBAQEBAQEBAQEBAQEBAQEBAQEBAQEBAQEBAQGbnGMBAQEBAQEBAQEBAQEBAQEBAQEBAQEBAQEBAQEBAQEBAQEBAQEBAQEBAQEBAQEBAQEBAQEBAQEBAQEBAQEBAQEBAQEBAQEBAQEBAQEBAQEBAQEBAQEBAQEBAQEBAQEBAQEBAQEBAQEBAQEBAQEBAQEBAQEBAQEBAQEBAQEBAQEBAQEBAQEBAQEBAQEsDZlhCAEBAQEBAQEBAQEBAQEBAQEBAQEBAQEBAQEBAQEBAQEBAQEBAQEBAQEBAQEBAQEBAQEBAZoYAQEBAQEBAQEBAQEBAQEBAQEBAQEBAQEBAQEBAQEBAQEBAQEBAQEBAQEBAQEBAQEBAQEBAQEBAQEBAQEBAQEBAQEBAQEBAQEBAQEBAQEBAQEBAQEBAQEBAQEBAQEBAQEBAQEBAQEBAQEBAQEBAQEBAQEBAQEBAQEBAQEBAQEBAQEBAQEBAQEBAQGWl5hRAQEBAQEBAQEBAQEBAQEBAQEBAQEBAQEBAQEBAQEBAQEBAQEBAQEBAQEBAQEBAQEBAQEBAQGJjGUBAQEBAQEBAQEBAQEBAQEBAQEBAQEBAQEBAQEBAQEBAQEBAQEBAQEBAQEBAQEBAQEBAQEBAQEBAQEBAQEBAQEBAQEBAQEBAQEBAQEBAQEBAQEBAQEBAQEBAQEBAQEBAQEBAQEBAQEBAQEBAQEBAQEBAQEBAQEBAQEBAQEBAQEBAQEBAQEBAZJvk5QBAQEBAQEBAQEBAQEBAQEBAQEBAQEBAQEBAQEBAQEBAQEBAQEBAQEBAQEBAQEBAQEBAQEBAQEBAw6VAQEBAQEBAQEBAQEBAQEBAQEBAQEBAQEBAQEBAQEBAQEBAQEBAQEBAQEBAQEBAQEBAQEBAQEBAQEBAQEBAQEBAQEBAQEBAQEBAQEBAQEBAQEBAQEBAQEBAQEBAQEBAQEBAQEBAQEBAQEBAQEBAQEBAQEBAQEBAQEBAQEBAQEBAQEBAQEBAY5HZo8BAQEBAQEBAQEBAQEBAQEBAQEBAQEBAQEBAQEBAQEBAQEBAQEBAQEBAQEBAQEBAQEBAQEBAQEBAQGQkQEBAQEBAQEBAQEBAQEBAQEBAQEBAQEBAQEBAQEBAQEBAQEBAQEBAQEBAQEBAQEBAQEBAQEBAQEBAQEBAQEBAQEBAQEBAQEBAQEBAQEBAQEBAQEBAQEBAQEBAQEBAQEBAQEBAQEBAQEBAQEBAQEBAQEBAQEBAQEBAQEBAQEBAQEBAQEBAVWGjQEBAQEBAQEBAQEBAQEBAQEBAQEBAQEBAQEBAQEBAQEBAQEBAQEBAQEBAQEBAQEBAQEBAQEBAQEBAQEBZXB3AQEBAQEBAQEBAQEBAQEBAQEBAQEBAQEBAQEBAQEBAQEBAQEBAQEBAQEBAQEBAQEBAQEBAQEBAQEBAQEBAQEBAQEBAQEBAQEBAQEBAQEBAQEBAQEBAQEBAQEBAQEBAQEBAQEBAQEBAQEBAQEBAQEBAQEBAQEBAQEBAQEBAQEBAQEBPYqLegEBAQEBAQEBAQEBAQEBAQEBAQEBAQEBAQEBAQEBAQEBAQEBAQEBAQEBAQEBAQEBAQEBAQEBAQEBAQEBAQGMEQEBAQEBAQEBAQEBAQEBAQEBAQEBAQEBAQEBAQEBAQEBAQEBAQEBAQEBAQEBAQEBAQEBAQEBAQEBAQEBAQEBAQEBAQEBAQEBAQEBAQEBAQEBAQEBAQEBAQEBAQEBAQEBAQEBAQEBAQEBAQEBAQEBAQEBAQEBAQEBAQEBAQEBAQEBAViIiQEBAQEBAQEBAQEBAQEBAQEBAQEBAQEBAQEBAQEBAQEBAQEBAQEBAQEBAQEBAQEBAQEBAQEBAQEBAQEBAQEBh3YBAQEBAQEBAQEBAQEBAQEBAQEBAQEBAQEBAQEBAQEBAQEBAQEBAQEBAQEBAQEBAQEBAQEBAQEBAQEBAQEBAQEBAQEBAQEBAQEBAQEBAQEBAQEBAQEBAQEBAQEBAQEBAQEBAQEBAQEBAQEBAQEBAQEBAQEBAQEBAQEBAQEBAQEBAVWGhwEBAQEBAQEBAQEBAQEBAQEBAQEBAQEBAQEBAQEBAQEBAQEBAQEBAQEBAQEBAQEBAQEBAQEBAQEBAQEBAQEBAV92AQEBAQEBAQEBAQEBAQEBAQEBAQEBAQEBAQEBAQEBAQEBAQEBAQEBAQEBAQEBAQEBAQEBAQEBAQEBAQEBAQEBAQEBAQEBAQEBAQEBAQEBAQEBAQEBAQEBAQEBAQEBAQEBAQEBAQEBAQEBAQEBAQEBAQEBAQEBAQEBAQEBAQEBAT6DhAEBAQEBAQEBAQEBAQEBAQEBAQEBAQEBAQEBAQEBAQEBAQEBAQEBAQEBAQEBAQEBAQEBAQEBAQEBAQEBAQEBAQEBhQUBAQEBAQEBAQEBAQEBAQEBAQEBAQEBAQEBAUM2AQEBAQEBAQEBAQEBAQEBAQEBAQEBAQEBAQEBAQEBAQEBAQEBAQEBAQEBAQEBAQEBAQEBAQEBAQEBAQEBAQEBAQEBAQEBAQEBAQEBAQEBAQEBAQEBAQEBAQEBAQEBAQEBAQGAbwEBAQEBAQEBAQEBAQEBAQEBAQEBAQEBAQEBAQEBAQEBAQEBAQEBAQEBAQEBAQEBAQEBAQEBAQEBAQEBAQEBAQEBAV4JAQEBAQEBAQEBAQEBAQEBAQEBAQEBAQEBATWBggEBAQEBAQEBAQEBAQEBAQEBAQEBAQEBAQEBAQEBAQEBAQEBAQEBAQEBAQEBAQEBAQEBAQEBAQEBAQEBAQEBAQEBAQEBAQEBAQEBAQEBAQEBAQEBAQEBAQEBAQEBAQEBAQEFfjUBAQEBAQEBAQEBAQEBAQEBAQEBAQEBAQEBAQEBAQEBAQEBAQEBAQEBAQEBAQEBAQEBAQEBAQEBAQEBAQEBAQEBAQFECQEBAQEBAQEBAQEBAQEBAQEBAQEBAQEBAQF/Nz0BAQEBAQEBAQEBAQEBAQEBAQEBAQEBAQEBAQEBAQEBAQEBAQEBAQEBAQEBAQEBAQEBAQEBAQEBAQEBAQEBAQEBAQEBAQEBAQEBAQEBAQEBAQEBAQEBAQEBAQEBAQEBAQEBem8BAQEBAQEBAQEBAQEBAQEBAQEBAQEBAQEBAQEBAQEBAQEBAQEBAQEBAQEBAQEBAQEBAQEBAQEBAQEBAQEBAQEBAQEBe3wBAQEBAQEBAQEBAQEBAQEBAQEBAQEBAQEBfXwBAQEBAQEBAQEBAQEBAQEBAQEBAQEBAQEBAQEBAQEBAQEBAQEBAQEBAQEBAQEBAQEBAQEBAQEBAQEBAQEBAQEBAQEBAQEBAQEBAQEBAQEBAQEBAQEBAQEBAQEBAQEBAQEBATN4AQEBAQEBAQEBAQEBAQEBAQEBAQEBAQEBAQEBAQEBAQEBAQEBAQEBAQEBAQEBAQEBAQEBAQEBAQEBAQEBAQEBAQEBAXlRAQEBAQEBAQEBAQEBAQEBAQEBAQEBAQEBASsBAQEBAQEBAQEBAQEBAQEBAQEBAQEBAQEBAQEBAQEBAQEBAQEBAQEBAQEBAQEBAQEBAQEBAQEBAQEBAQEBAQEBAQEBAQEBAQEBAQEBAQEBAQEBAQEBAQEBAQEBAQEBAQEBAQFzdwEBAQEBAQEBAQEBAQEBAQEBAQEBAQEBAQEBAQEBAQEBAQEBAQEBAQEBAQEBAQEBAQEBAQEBAQEBAQEBAQEBAQEBAUh2AQEBAQEBAQEBAQEBAQEBAQEBAQEBAQEBAQEBAQEBAQEBAQEBAQEBAQEBAQEBAQEBAQEBAQEBAQEBAQEBAQEBAQEBAQEBAQEBAQEBAQEBAQEBAQEBAQEBAQEBAQEBAQEBAQEBAQEBAQEBAQEBAQEBAQEBAQEBAQEBAQEBAQEBdiABAQEBAQEBAQEBAQEBAQEBAQEBAQEBAQEBAQEBAQEBAQEBAQEBAQEBAQEBAQEBAQEBAQEBAQEBAQEBAQEBAQEBAQEVGAEBAQEBAQEBAQEBAQEBAQEBAQEBAQEBAQEBAQEBAQEBAQEBAQEBAQEBAQEBAQEBAQEBAQEBAQEBAQEBAQEBAQEBAQEBAQEBAQEBAQEBAQEBAQEBAQEBAQEBAQEBAQEBAQEBAQEBAQEBAQEBAQEBAQEBAQEBAQEBAQEBAQEBAXN0AQEBAQEBAQEBAQEBAQEBAQEBAQEBAQEBAQEBAQEBAQEBAQEBAQEBAQEBAQEBAQEBAQEBAQEBAQEBAQEBAQEBAQF1LgcBAQEBAQEBAQEBAQEBAQEBAQEBAQEBAQEBAQEBAQEBAQEBAQEBAQEBAQEBAQEBAQEBAQEBAQEBAQEBAQEBAQEBAQEBAQEBAQEBAQEBAQEBAQEBAQEBAQEBAQEBAQEBAQEBAQEBAQEBAQEBAQEBAQEBAQEBAQEBAQEBAQEBAQFwcQEBAQEBAQEBAQEBAQEBAQEBAQEBAQEBAQEBAQEBAQEBAQEBAQEBAQEBAQEBAQEBAQEBAQEBAQEBAQEBAQEBAQEBEnIBAQEBAQEBAQEBAQEBAQEBAQEBAQEBAQEBAQEBAQEBAQEBAQEBAQEBAQEBAQEBAQEBAQEBAQEBAQEBAQEBAQEBAQEBAQEBAQEBAQEBAQEBAQEBAQEBAQEBAQEBAQEBAQEBAQEBAQEBAQEBAQEBAQEBAQEBAQEBAQEBAQEBAQEBbl0BAQEBAQEBAQEBAQEBAQEBAQEBAQEBAQEBAQEBAQEBAQEBAQEBAQEBAQEBAQEBAQEBAQEBAQEBAQEBAQEBAQEBJW8EAQEBAQEBAQEBAQEBAQEBAQEBAQEBAQEBAQEBAQEBAQEBAQEBAQEBAQEBAQEBAQEBAQEBAQEBAQEBAQEBAQEBAQEBAQEBAQEBAQEBAQEBAQEBAQEBAQEBAQEBAQEBAQEBAQEBAQEBAQEBAQEBAQEBAQEBAQEBAQEBAQEBAQEBAREpAQEBAQEBAQEBAQEBAQEBAQEBAQEBAQEBAQEBAQEBAQEBAQEBAQEBAQEBAQEBAQEBAQEBAQEBAQEBAQEBAQEBQmxtAQEBAQEBAQEBAQEBAQEBAQEBAQEBAQEBAQEBAQEBAQEBAQEBAQEBAQEBAQEBAQEBAQEBAQEBAQEBAQEBAQEBAQAAAQEBAQEBAQEBAQEBAQEBAQEBAQEBAQEBAQEBAQEBAQEBAQEBAQEBAQEBAQEBAQEBAQEBAQEBAQEBAQEBAQFoaSMBAQEBAQEBAQEBAQEBAQEBAQEBAQEBAQEBAQEBAQEBAQEBAQEBAQEBAQEBAQEBAQEBAQEBAQEBAQEBAQEBAWprWQEBAQEBAQEBAQEBAQEBAQEBAQEBAQEBAQEBAQEBAQEBAQEBAQEBAQEBAQEBAQEBAQEBAQEBAQEBAQEBAQEBAQEAAAEBAQEBAQEBAQEBAQEBAQEBAQEBAQEBAQEBAQEBAQEBAQEBAQEBAQEBAQEBAQEBAQEBAQEBAQEBAQEBAQEBATtkZQEBAQEBAQEBAQEBAQEBAQEBAQEBAQEBAQEBAQEBAQEBAQEBAQEBAQEBAQEBAQEBAQEBAQEBAQEBAQEBX2ZnAQEBAQEBAQEBAQEBAQEBAQEBAQEBAQEBAQEBAQEBAQEBAQEBAQEBAQEBAQEBAQEBAQEBAQEBAQEBAQEBAQEBAQEBAAABAQEBAQEBAQEBAQEBAQEBAQEBAQEBAQEBAQEBAQEBAQEBAQEBAQEBAQEBAQEBAQEBAQEBAQEBAQEBAQEBAQEhM2IqAQEBAQEBAQEBAQEBAQEBAQEBAQEBAQEBAQEBAQEBAQEBAQEBAQEBAQEBAQEBAQEBAQEBAQEBAQEBAUoNYwEBAQEBAQEBAQEBAQEBAQEBAQEBAQEBAQEBAQEBAQEBAQEBAQEBAQEBAQEBAQEBAQEBAQEBAQEBAQEBAQEBAQEBAQAAAQEBAQEBAQEBAQEBAQEBAQEBAQEBAQEBAQEBAQEBAQEBAQEBAQEBAQEBAQEBAQEBAQEBAQEBAQEBAQEBAQEBASQvYQEBAQEBAQEBAQEBAQEBAQEBAQEBAQEBAQEBAQEBAQEBAQEBAQEBAQEBAQEBAQEBAQEBAQEBAQEBATYtIgEBAQEBAQEBAQEBAQEBAQEBAQEBAQEBAQEBAQEBAQEBAQEBAQEBAQEBAQEBAQEBAQEBAQEBAQEBAQEBAQEBAQEBAQEAAAEBAQEBAQEBAQEBAQEBAQEBAQEBAQEBAQEBAQEBAQEBAQEBAQEBAQEBAQEBAQEBAQEBAQEBAQEBAQEBAQEBAQEBXV5OXwEBAQEBAQEBAQEBAQEBAQEBAQEBAQEBAQEBAQEBAQEBAQEBAQEBAQEBAQEBAQEBAQEBAQEBQmBUAQEBAQEBAQEBAQEBAQEBAQEBAQEBAQEBAQEBAQEBAQEBAQEBAQEBAQEBAQEBAQEBAQEBAQEBAQEBAQEBAQEBAQEBAQEBAAABAQEBAQEBAQEBAQEBAQEBAQEBAQEBAQEBAQEBAQEBAQEBAQEBAQEBAQEBAQEBAQEBAQEBAQEBAQEBAQEBAQEBAQFaMxVbAQEBAQEBAQEBAQEBAQEBAQEBAQEBAQEBAQEBAQEBAQEBAQEBAQEBAQEBAQEBAQEBAQEBVVRcPQEBAQEBAQEBAQEBAQEBAQEBAQEBAQEBAQEBAQEBAQEBAQEBAQEBAQEBAQEBAQEBAQEBAQEBAQEBAQEBAQEBAQEBAQEBAQAAAQEBAQEBAQEBAQEBAQEBAQEBAQEBAQEBAQEBAQEBAQEBAQEBAQEBAQEBAQEBAQEBAQEBAQEBAQEBAQEBAQEBAQEBASQNRFUBAQEBAQEBAQEBAQEBAQEBAQEBAQEBAQEBAQEBAQEBAQEBAQEBAQEBAQEBAQEBAQEqVldYWQEBAQEBAQEBAQEBAQEBAQEBAQEBAQEBAQEBAQEBAQEBAQEBAQEBAQEBAQEBAQEBAQEBAQEBAQEBAQEBAQEBAQEBAQEBAQEAAAEBAQEBAQEBAQEBAQEBAQEBAQEBAQEBAQEBAQEBAQEBAQEBAQEBAQEBAQEBAQEBAQEBAQEBAQEBAQEBAQEBAQEBAQEBATBSU0IBAQEBAQEBAQEBAQEBAQEBAQEBAQEBAQEBAQEBAQEBAQEBAQEBAQEBAQEBAQFCP1QiAQEBAQEBAQEBAQEBAQEBAQEBAQEBAQEBAQEBAQEBAQEBAQEBAQEBAQEBAQEBAQEBAQEBAQEBAQEBAQEBAQEBAQEBAQEBAQEBAAABAQEBAQEBAQEBAQEBAQEBAQEBAQEBAQEBAQEBAQEBAQEBAQEBAQEBAQEBAQEBAQEBAQEBAQEBAQEBAQEBAQEBAQEBAQEBRkpLTE0BAQEBAQEBAQEBAQEBAQEBAQEBAQEBAQEBAQEBAQEBAQEBAQEBAQEBASJOT1BRAQEBAQEBAQEBAQEBAQEBAQEBAQEBAQEBAQEBAQEBAQEBAQEBAQEBAQEBAQEBAQEBAQEBAQEBAQEBAQEBAQEBAQEBAQEBAQEBAQAAAQEBAQEBAQEBAQEBAQEBAQEBAQEBAQEBAQEBAQEBAQEBAQEBAQEBAQEBAQEBAQEBAQEBAQEBAQEBAQEBAQEBAQEBAQEBAQECRjtHEgIBAQEBAQEBAQEBAQEBAQEBAQEBAQEBAQEBAQEBAQEBAQEBAQEBAUgyC0kBAQEBAQEBAQEBAQEBAQEBAQEBAQEBAQEBAQEBAQEBAQEBAQEBAQEBAQEBAQEBAQEBAQEBAQEBAQEBAQEBAQEBAQEBAQEBAQEBAQEAAAEBAQEBAQEBAQEBAQEBAQEBAQEBAQEBAQEBAQEBAQEBAQEBAQEBAQEBAQEBAQEBAQEBAQEBAQEBAQEBAQEBAQEBAQEBAQEBAQEBPj9AQUIjAQEBAQEBAQEBAQEBAQEBAQEBAQEBAQEBAQEBAQEBAQFDCURFHwEBAQEBAQEBAQEBAQEBAQEBAQEBAQEBAQEBAQEBAQEBAQEBAQEBAQEBAQEBAQEBAQEBAQEBAQEBAQEBAQEBAQEBAQEBAQEBAQEBAQEBAAABAQEBAQEBAQEBAQEBAQEBAQEBAQEBAQEBAQEBAQEBAQEBAQEBAQEBAQEBAQEBAQEBAQEBAQEBAQEBAQEBAQEBAQEBAQEBAQEBAQEBCTYtDzcEAQEBAQEBAQEBAQEBAQEBAQEBAQEBAQEBAQEBATg5Ojs8PQEBAQEBAQEBAQEBAQEBAQEBAQEBAQEBAQEBAQEBAQEBAQEBAQEBAQEBAQEBAQEBAQEBAQEBAQEBAQEBAQEBAQEBAQEBAQEBAQEBAQEBAQAAAQEBAQEBAQEBAQEBAQEBAQEBAQEBAQEBAQEBAQEBAQEBAQEBAQEBAQEBAQEBAQEBAQEBAQEBAQEBAQEBAQEBAQEBAQEBAQEBAQEBAQECKywtLi8wMQEBAQEBAQEBAQEBAQEBAQEBAQEBAQEKFzIzNBk1AQEBAQEBAQEBAQEBAQEBAQEBAQEBAQEBAQEBAQEBAQEBAQEBAQEBAQEBAQEBAQEBAQEBAQEBAQEBAQEBAQEBAQEBAQEBAQEBAQEBAQEBAQEAAAEBAQEBAQEBAQEBAQEBAQEBAQEBAQEBAQEBAQEBAQEBAQEBAQEBAQEBAQEBAQEBAQEBAQEBAQEBAQEBAQEBAQEBAQEBAQEBAQEBAQEBAQEBAQEaGxwdHgsfICAhAyIjAQEBCCQDAwclGiYnKCkqAQEBAQEBAQEBAQEBAQEBAQEBAQEBAQEBAQEBAQEBAQEBAQEBAQEBAQEBAQEBAQEBAQEBAQEBAQEBAQEBAQEBAQEBAQEBAQEBAQEBAQEBAQEBAQEBAAABAQEBAQEBAQEBAQEBAQEBAQEBAQEBAQEBAQEBAQEBAQEBAQEBAQEBAQEBAQEBAQEBAQEBAQEBAQEBAQEBAQEBAQEBAQEBAQEBAQEBAQEBAQEBAQEBCQoLDA0ODA8QERISEhMUFQ8WFwwYGQEBAQEBAQEBAQEBAQEBAQEBAQEBAQEBAQEBAQEBAQEBAQEBAQEBAQEBAQEBAQEBAQEBAQEBAQEBAQEBAQEBAQEBAQEBAQEBAQEBAQEBAQEBAQEBAQEBAQAAAQEBAQEBAQEBAQEBAQEBAQEBAQEBAQEBAQEBAQEBAQEBAQEBAQEBAQEBAQEBAQEBAQEBAQEBAQEBAQEBAQEBAQEBAQEBAQEBAQEBAQEBAQEBAQEBAQEBAQECAwQEBQYGBgYGBgcEBAg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B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wAAAAWAAAAcgAAAHQAAACGAAAAAQAAAADAgEGO44BBFgAAAHIAAAANAAAATAAAAAAAAAAAAAAAAAAAAP//////////aAAAAE4AdABzAGEAawBvACAAUwBhAGwAYQBuAGkAAAAMAAAABQAAAAcAAAAIAAAACAAAAAkAAAAEAAAACQAAAAgAAAAEAAAACAAAAAkAAAAEAAAASwAAAEAAAAAwAAAABQAAACAAAAABAAAAAQAAABAAAAAAAAAAAAAAAIABAADAAAAAAAAAAAAAAACAAQAAwAAAACUAAAAMAAAAAgAAACcAAAAYAAAABAAAAAAAAAD///8AAAAAACUAAAAMAAAABAAAAEwAAABkAAAAFQAAAIwAAABqAQAAoAAAABUAAACMAAAAVgEAABUAAAAhAPAAAAAAAAAAAAAAAIA/AAAAAAAAAAAAAIA/AAAAAAAAAAAAAAAAAAAAAAAAAAAAAAAAAAAAAAAAAAAlAAAADAAAAAAAAIAoAAAADAAAAAQAAAAlAAAADAAAAAEAAAAYAAAADAAAAAAAAAASAAAADAAAAAEAAAAeAAAAGAAAABUAAACMAAAAawEAAKEAAAAlAAAADAAAAAEAAABUAAAAbAAAABYAAACMAAAAQgAAAKAAAAABAAAAAMCAQY7jgEEWAAAAjAAAAAUAAABMAAAAAAAAAAAAAAAAAAAA//////////9YAAAAUAByAEMAQwBDAAAACQAAAAYAAAAKAAAACgAAAAoAAABLAAAAQAAAADAAAAAFAAAAIAAAAAEAAAABAAAAEAAAAAAAAAAAAAAAgAEAAMAAAAAAAAAAAAAAAIABAADAAAAAJQAAAAwAAAACAAAAJwAAABgAAAAEAAAAAAAAAP///wAAAAAAJQAAAAwAAAAEAAAATAAAAGQAAAAVAAAApgAAAMkAAAC6AAAAFQAAAKYAAAC1AAAAFQAAACEA8AAAAAAAAAAAAAAAgD8AAAAAAAAAAAAAgD8AAAAAAAAAAAAAAAAAAAAAAAAAAAAAAAAAAAAAAAAAACUAAAAMAAAAAAAAgCgAAAAMAAAABAAAACUAAAAMAAAAAQAAABgAAAAMAAAAAAAAABIAAAAMAAAAAQAAABYAAAAMAAAAAAAAAFQAAADcAAAAFgAAAKYAAADIAAAAugAAAAEAAAAAwIBBjuOAQRYAAACmAAAAGAAAAEwAAAAEAAAAFQAAAKYAAADKAAAAuwAAAHwAAABTAGkAZwBuAGUAZAAgAGIAeQA6ACAAbgB0AHMAYQBrAG8AIABTAEEATABBAE4ASQAJAAAABAAAAAkAAAAJAAAACAAAAAkAAAAEAAAACQAAAAgAAAADAAAABAAAAAkAAAAFAAAABwAAAAgAAAAIAAAACQAAAAQAAAAJAAAACgAAAAgAAAAKAAAADAAAAAQAAAAWAAAADAAAAAAAAAAlAAAADAAAAAIAAAAOAAAAFAAAAAAAAAAQAAAAFAAAAA==</Object>
</Signature>
</file>

<file path=_xmlsignatures/sig3.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YxIi0hzfkx1fmO5RSU7wCW8IPgFVS772bu69zp4IyMw=</DigestValue>
    </Reference>
    <Reference Type="http://www.w3.org/2000/09/xmldsig#Object" URI="#idOfficeObject">
      <DigestMethod Algorithm="http://www.w3.org/2001/04/xmlenc#sha256"/>
      <DigestValue>1KlWM1Ie6vQPGXal2n/m810fSa/zzZ7owlHKgD9zSQc=</DigestValue>
    </Reference>
    <Reference Type="http://uri.etsi.org/01903#SignedProperties" URI="#idSignedProperties">
      <Transforms>
        <Transform Algorithm="http://www.w3.org/TR/2001/REC-xml-c14n-20010315"/>
      </Transforms>
      <DigestMethod Algorithm="http://www.w3.org/2001/04/xmlenc#sha256"/>
      <DigestValue>cFOrb3xiAWhNSnqU81SMWets2qK2Z25FCbl98ZiTkN0=</DigestValue>
    </Reference>
    <Reference Type="http://www.w3.org/2000/09/xmldsig#Object" URI="#idValidSigLnImg">
      <DigestMethod Algorithm="http://www.w3.org/2001/04/xmlenc#sha256"/>
      <DigestValue>9RBTNlnNRc5mgsi4mxhVe3cu/qHyaPJgH3EWdHZUhMk=</DigestValue>
    </Reference>
    <Reference Type="http://www.w3.org/2000/09/xmldsig#Object" URI="#idInvalidSigLnImg">
      <DigestMethod Algorithm="http://www.w3.org/2001/04/xmlenc#sha256"/>
      <DigestValue>POsFOIiFi8dJkYMm4whf8dwm9MROitZsoLR5tp1enjQ=</DigestValue>
    </Reference>
  </SignedInfo>
  <SignatureValue>XGWkIfBSXZug9/HzzrPObMXCt99q3G0Z1liuuR3UMnGknqbhUIlANLqL2IASzzujF60j5L5/5ezB
oxutU/husviDiO6lcZPNIBpbHP51vZ8VAZnELvs/uff3IQGDK5nLAxfjUbrZBp9KMXpWnqbMpPMZ
1tVAcGNQ9c0bCIqOfdAnty1OvvSAd0syBg2xnUBkh1anyRRMmWWtsjhojiBenC0e2j+fHy9agj0Y
xuwk95R+uMRNFIOYPjhFKuEldXha97StL9ei/mpfs1Mp1easAcBxZlg4k4dOOAoaxxxov+2DcTmw
FulfcuJXeD6iCu6/aNI6Hw3aTmITv41X/x7Wow==</SignatureValue>
  <KeyInfo>
    <X509Data>
      <X509Certificate>MIIGMjCCBBqgAwIBAgIDBVagMA0GCSqGSIb3DQEBCwUAMHYxCzAJBgNVBAYTAkZSMRwwGgYDVQQKDBNBTFNUT00gVFJBTlNQT1JUIFNBMRcwFQYDVQQLDA4wMDAyIDM4OTE5MTk4MjEwMC4GA1UEAwwnQWxzdG9tIFVzZXJzIENlcnRpZmljYXRpb24gQXV0aG9yaXR5IFYxMB4XDTI0MDUyMTA5MTUwMVoXDTI2MDIxNjAwMDAwMFowgZYxLzAtBgkqhkiG9w0BCQEWIGJvbmdhbmkubWFobGFuZ3VAZ2liZWxhLXJhaWwuY29tMQswCQYDVQQGEwJaQTEPMA0GA1UECgwGQUxTVE9NMRIwEAYDVQQLDAlUcmFuc3BvcnQxFjAUBgoJkiaJk/IsZAEBDAY0OTA3NjkxGTAXBgNVBAMMEGJvbmdhbmkgTUFITEFOR1UwggEiMA0GCSqGSIb3DQEBAQUAA4IBDwAwggEKAoIBAQCnTdahGK2IeIK5yAJA5GSwwKHGpBZOzXmlLcErdTOJQdw4JxmKYl6WxW9+Yvz3ID7UI9QloHsOWM18loQwdLdWVmaU8EeazIlwwNBsBMbW1YS2HeXEc2phAqHNeJI95SUKsaGkAJI7uD//hYvlkcuFS17P4GjttpqavHosDsmC8xe72/8m/OuwFyMaP5QT+L478u2T4L/KCWkNLtUQ5DFzFzjVc2JeZ4MJuOixOd45AGwg0WPMZJ7fqaBBxVgfj7aa65s89NazYGkBThC9z4rTwMzvs4qEnseIpv9SyJenXbtdVDO9P3PqlE5h4fdmRiUnvDQVmkWPVWhZUKu9IeubAgMBAAGjggGmMIIBojAdBgNVHQ4EFgQUxJyOdFgdHYzm6m6PNfU5jhHuNyAwHwYDVR0jBBgwFoAUNnmFgsd7v5MFRBa2ZdY4FY3WDf8wVAYDVR0gBE0wSzBJBgRVHSAAMEEwPwYIKwYBBQUHAgEWM2h0dHA6Ly9wa2kuYWxzdG9tLmh1Yi9jcC9jcF9hbHN0b21fdHJhbnNwb3J0X3YxLnBkZjATBgNVHSUEDDAKBggrBgEFBQcDBDAOBgNVHQ8BAf8EBAMCBkAwKwYDVR0RBCQwIoEgYm9uZ2FuaS5tYWhsYW5ndUBnaWJlbGEtcmFpbC5jb20wcQYDVR0fBGowaDAwoC6gLIYqaHR0cDovL3BraS5hbHN0b20uaHViL2NybC9BbHN0b21Vc2VyczEuY3JsMDSgMqAwhi5odHRwOi8vcGtpLWNybC5hbHN0b20uY29tL2NybC9BbHN0b21Vc2VyczEuY3JsMEUGCCsGAQUFBwEBBDkwNzA1BggrBgEFBQcwAoYpaHR0cDovL3BraS5hbHN0b20uaHViL2NhL0Fsc3RvbVVzZXJzMS5jZXIwDQYJKoZIhvcNAQELBQADggIBAFZrak183ERPKYbKgZHVqAsZEaa3wZkzH5w2ejyaR9U4S9MRgiR7BFh0ulBF7TEAqbWaoc4JDuMNLK4a4LKPymirZbiWlJ/T1MfFkPn5R0pD1nMHz5P482I+DibeiTx5hP3SgrNBVi0WKgVe+iO648t8spxoJHGun9soD/wF+pMh0VHkxA5sQjTqStxpCh0idwn1sjhWPaNa3bX8IvGzDk21GDAVxe0hpcNvEwuWKTdPlDvWqckY7dR7SKlm3/G7DUNv5eaps5Xard4jrFhenOwFtipkaHRhyCtmWlqQrTO9iQqUwOmNm25XdWgPbHCowPkxT0gu/V+dyXA/GhcxhEkIk/skopzGl/xUl+6owAKADtTNnmUr7ko7RsuB70Svv1giA/VKfFfO5cKgPtslwMDuZzKBBgLGxU7BQqs7ZXTBSjljeBHYEhX7XCHwS+VbcWLoVAAybq5+hhVUZpw1pfFfG8jR+sFlALuhVyPVPrOmVUj36RFnlGyt414TnUnCqzHN97jQKbqSZLmUG6h45MzoMHWkLY72GcjKRypmx5oyEYDwItm96WgzN4nkkF+scb2Y3/r156IaHvfKGsE4k0cNiHRZ213DWypoig2gNppxMCmktVL4pLifnf5v3fvA5Obu7mMNVImKGth1lThWuBdQmXB2M2gBkkLD8Q8Op1b+</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Bs38tByO1u6WmAsyvU1SImG0hT8VKc1RTLswmsHCSNE=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isjkX/L7pty/sY3BbxcA4wCeHaG2z7zC6PvXMa4HPoQ=</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YzFEws3f04WUFa7SjWUhLK/7bMeUMuasG5gdatwj9ls=</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w4Oaf4bJN3AMEh/m/tRtoJdkEtom6JoxXTw5ac4wMq4=</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8X9yzTSiCxVWy8BP/GLG5w1H20iYKgsDmXYw8pvwphs=</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LZtaYnnMQdBq/TSgUyz+MznA3TRDI+pQxBWXWzR4RF0=</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mV6K3D0J7s0Qh1hnmTPUO1W4U/TTEX6C18Yj7OaaiF4=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kzx+lGAUezKbsehaGXm8lLCkwxx7jdT7J8VIrvNjjOQ=</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ferQuDN+0zsfp+dkx9NWSAYOMelbFJd9+cveos4cEb4=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46NXfPMYNcXxoUfmU1LyKcyDKTsE0mv/uJF9sOYLrW8=</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dipARgmdl6a3/xs6vq5MV1wMLhuyG2lCmMnJmP1hetY=</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kY88RKGexQjREtYjLKpwy0RHJV6z+93lFm2WCFAOOLQ=</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cy46AQViubkg01SxDlfKi+fwj6EJ2tn+VugQblUpKQk=</DigestValue>
      </Reference>
      <Reference URI="/xl/externalLinks/externalLink10.xml?ContentType=application/vnd.openxmlformats-officedocument.spreadsheetml.externalLink+xml">
        <DigestMethod Algorithm="http://www.w3.org/2001/04/xmlenc#sha256"/>
        <DigestValue>CT0DOxb5uspzHtLxgWhki/rMD1WmBPmo1a2kiMYXwEQ=</DigestValue>
      </Reference>
      <Reference URI="/xl/externalLinks/externalLink11.xml?ContentType=application/vnd.openxmlformats-officedocument.spreadsheetml.externalLink+xml">
        <DigestMethod Algorithm="http://www.w3.org/2001/04/xmlenc#sha256"/>
        <DigestValue>zKdakNa/o0UMsydGIFOMEEo7Hogn04rqjzanvXn+Q4w=</DigestValue>
      </Reference>
      <Reference URI="/xl/externalLinks/externalLink12.xml?ContentType=application/vnd.openxmlformats-officedocument.spreadsheetml.externalLink+xml">
        <DigestMethod Algorithm="http://www.w3.org/2001/04/xmlenc#sha256"/>
        <DigestValue>IMGAzhhs7ftcOb5n/fBDwutoxG2Vj1sm6ITzFxyZOlg=</DigestValue>
      </Reference>
      <Reference URI="/xl/externalLinks/externalLink13.xml?ContentType=application/vnd.openxmlformats-officedocument.spreadsheetml.externalLink+xml">
        <DigestMethod Algorithm="http://www.w3.org/2001/04/xmlenc#sha256"/>
        <DigestValue>RNDn149ToXH3p4p4kdw7lHuS5MAO950iiBdj1QWv1UE=</DigestValue>
      </Reference>
      <Reference URI="/xl/externalLinks/externalLink14.xml?ContentType=application/vnd.openxmlformats-officedocument.spreadsheetml.externalLink+xml">
        <DigestMethod Algorithm="http://www.w3.org/2001/04/xmlenc#sha256"/>
        <DigestValue>7J/mA3Xu1AyaTuS7d2RmkwFlNj3eOgm3CbqZESu4H6A=</DigestValue>
      </Reference>
      <Reference URI="/xl/externalLinks/externalLink15.xml?ContentType=application/vnd.openxmlformats-officedocument.spreadsheetml.externalLink+xml">
        <DigestMethod Algorithm="http://www.w3.org/2001/04/xmlenc#sha256"/>
        <DigestValue>T2tqRpgFS7cHFi98Mm2vB/RMFqkbPVWHpF6t+owHgEM=</DigestValue>
      </Reference>
      <Reference URI="/xl/externalLinks/externalLink16.xml?ContentType=application/vnd.openxmlformats-officedocument.spreadsheetml.externalLink+xml">
        <DigestMethod Algorithm="http://www.w3.org/2001/04/xmlenc#sha256"/>
        <DigestValue>prStNqNuILLKaSaUubMvpXIhpnWWwQtE6IQz8rx+3/g=</DigestValue>
      </Reference>
      <Reference URI="/xl/externalLinks/externalLink17.xml?ContentType=application/vnd.openxmlformats-officedocument.spreadsheetml.externalLink+xml">
        <DigestMethod Algorithm="http://www.w3.org/2001/04/xmlenc#sha256"/>
        <DigestValue>mQNfrJ20uLZZbtFPs2dowoBZVmUCPwjArHUEoX61nfw=</DigestValue>
      </Reference>
      <Reference URI="/xl/externalLinks/externalLink18.xml?ContentType=application/vnd.openxmlformats-officedocument.spreadsheetml.externalLink+xml">
        <DigestMethod Algorithm="http://www.w3.org/2001/04/xmlenc#sha256"/>
        <DigestValue>KogNKnYtmi1IHizM60sOTPEtcoLcl1MN55AEdBBefNA=</DigestValue>
      </Reference>
      <Reference URI="/xl/externalLinks/externalLink19.xml?ContentType=application/vnd.openxmlformats-officedocument.spreadsheetml.externalLink+xml">
        <DigestMethod Algorithm="http://www.w3.org/2001/04/xmlenc#sha256"/>
        <DigestValue>4xIJwplHH31sJxWv2CA2pSiKpJSj7gMWcF9SedHX1iI=</DigestValue>
      </Reference>
      <Reference URI="/xl/externalLinks/externalLink2.xml?ContentType=application/vnd.openxmlformats-officedocument.spreadsheetml.externalLink+xml">
        <DigestMethod Algorithm="http://www.w3.org/2001/04/xmlenc#sha256"/>
        <DigestValue>K9sJIs1TpF2EALMdnzbZe5aN2gHNSwm6etw5v51LTLQ=</DigestValue>
      </Reference>
      <Reference URI="/xl/externalLinks/externalLink20.xml?ContentType=application/vnd.openxmlformats-officedocument.spreadsheetml.externalLink+xml">
        <DigestMethod Algorithm="http://www.w3.org/2001/04/xmlenc#sha256"/>
        <DigestValue>7J/mA3Xu1AyaTuS7d2RmkwFlNj3eOgm3CbqZESu4H6A=</DigestValue>
      </Reference>
      <Reference URI="/xl/externalLinks/externalLink3.xml?ContentType=application/vnd.openxmlformats-officedocument.spreadsheetml.externalLink+xml">
        <DigestMethod Algorithm="http://www.w3.org/2001/04/xmlenc#sha256"/>
        <DigestValue>a8Tl2UdSR9mIRHquyQiWMjps7VOfCN/Gr1XouKJ0po4=</DigestValue>
      </Reference>
      <Reference URI="/xl/externalLinks/externalLink4.xml?ContentType=application/vnd.openxmlformats-officedocument.spreadsheetml.externalLink+xml">
        <DigestMethod Algorithm="http://www.w3.org/2001/04/xmlenc#sha256"/>
        <DigestValue>SzleKB3aVdP1Sg54ILnpIwnLHh6ltgAgNtjzcbDxmcI=</DigestValue>
      </Reference>
      <Reference URI="/xl/externalLinks/externalLink5.xml?ContentType=application/vnd.openxmlformats-officedocument.spreadsheetml.externalLink+xml">
        <DigestMethod Algorithm="http://www.w3.org/2001/04/xmlenc#sha256"/>
        <DigestValue>y59BWbAYgj6Jlm/OrOWHyFv1Vdu4YSGok6IiUtdV/nM=</DigestValue>
      </Reference>
      <Reference URI="/xl/externalLinks/externalLink6.xml?ContentType=application/vnd.openxmlformats-officedocument.spreadsheetml.externalLink+xml">
        <DigestMethod Algorithm="http://www.w3.org/2001/04/xmlenc#sha256"/>
        <DigestValue>IU8n5Ywtgb93RHtIqUoaU2ThwLj+UKzOYKeeUUhtkoI=</DigestValue>
      </Reference>
      <Reference URI="/xl/externalLinks/externalLink7.xml?ContentType=application/vnd.openxmlformats-officedocument.spreadsheetml.externalLink+xml">
        <DigestMethod Algorithm="http://www.w3.org/2001/04/xmlenc#sha256"/>
        <DigestValue>hIxjELzbWwAoomJxfbYYuUmwrPjslchLF8jCh7qchqs=</DigestValue>
      </Reference>
      <Reference URI="/xl/externalLinks/externalLink8.xml?ContentType=application/vnd.openxmlformats-officedocument.spreadsheetml.externalLink+xml">
        <DigestMethod Algorithm="http://www.w3.org/2001/04/xmlenc#sha256"/>
        <DigestValue>vaYMD2NZPpZ7gzvpj6kYNJS9XGv3f7gcrnX3OPdmxHU=</DigestValue>
      </Reference>
      <Reference URI="/xl/externalLinks/externalLink9.xml?ContentType=application/vnd.openxmlformats-officedocument.spreadsheetml.externalLink+xml">
        <DigestMethod Algorithm="http://www.w3.org/2001/04/xmlenc#sha256"/>
        <DigestValue>lMcLfVfp3IV8icvE0p42WI0D4fXz/Q4MOkBwxXklT2U=</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6WY8kkh5B/A0QxbCts1c/FH2POURBXgmoyixTkghBXg=</DigestValue>
      </Reference>
      <Reference URI="/xl/media/image7.emf?ContentType=image/x-emf">
        <DigestMethod Algorithm="http://www.w3.org/2001/04/xmlenc#sha256"/>
        <DigestValue>UpBcv6NwiQZ7O3xNyrV1JRVozMh5h44VE9T0wcID6Wc=</DigestValue>
      </Reference>
      <Reference URI="/xl/media/image8.emf?ContentType=image/x-emf">
        <DigestMethod Algorithm="http://www.w3.org/2001/04/xmlenc#sha256"/>
        <DigestValue>c8GPbxwhhh7yejUyzuoOK2eZ7VL9+cI12KbrA3ulqTw=</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pRyHohpwIjx11oWz0kjnRAhfwia7vtvdt4PYxtzR4KU=</DigestValue>
      </Reference>
      <Reference URI="/xl/styles.xml?ContentType=application/vnd.openxmlformats-officedocument.spreadsheetml.styles+xml">
        <DigestMethod Algorithm="http://www.w3.org/2001/04/xmlenc#sha256"/>
        <DigestValue>VdGeH5M7R9yeC85lYcc7DP/dEMxYiJlGLs+byYhLWfQ=</DigestValue>
      </Reference>
      <Reference URI="/xl/theme/theme1.xml?ContentType=application/vnd.openxmlformats-officedocument.theme+xml">
        <DigestMethod Algorithm="http://www.w3.org/2001/04/xmlenc#sha256"/>
        <DigestValue>CLrhmbk7mRhpzuiFjHDwQhTGLHRi7lhdD2Y6NMe0PLw=</DigestValue>
      </Reference>
      <Reference URI="/xl/workbook.xml?ContentType=application/vnd.openxmlformats-officedocument.spreadsheetml.sheet.main+xml">
        <DigestMethod Algorithm="http://www.w3.org/2001/04/xmlenc#sha256"/>
        <DigestValue>UhSyDttyGXB1SiFCr+dIJDnpYUfWHqHQKjgZKFBZg4s=</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P+v638NOQiyXKFbbH6vgE9BEJ589UnHm/83llR8M4E8=</DigestValue>
      </Reference>
      <Reference URI="/xl/worksheets/sheet2.xml?ContentType=application/vnd.openxmlformats-officedocument.spreadsheetml.worksheet+xml">
        <DigestMethod Algorithm="http://www.w3.org/2001/04/xmlenc#sha256"/>
        <DigestValue>1cB6g1wIRWVV3jTI2NHseyMmhWMw26QnjDAq1xnO+ws=</DigestValue>
      </Reference>
      <Reference URI="/xl/worksheets/sheet3.xml?ContentType=application/vnd.openxmlformats-officedocument.spreadsheetml.worksheet+xml">
        <DigestMethod Algorithm="http://www.w3.org/2001/04/xmlenc#sha256"/>
        <DigestValue>0xOTdmeUWhaRY5T+3yQeJrooOXf7BA60xSbCzzWIRXE=</DigestValue>
      </Reference>
      <Reference URI="/xl/worksheets/sheet4.xml?ContentType=application/vnd.openxmlformats-officedocument.spreadsheetml.worksheet+xml">
        <DigestMethod Algorithm="http://www.w3.org/2001/04/xmlenc#sha256"/>
        <DigestValue>yEyCtR8qu06tBF1wsCfSneaP1yqm+pY3TowEzOsGZjo=</DigestValue>
      </Reference>
      <Reference URI="/xl/worksheets/sheet5.xml?ContentType=application/vnd.openxmlformats-officedocument.spreadsheetml.worksheet+xml">
        <DigestMethod Algorithm="http://www.w3.org/2001/04/xmlenc#sha256"/>
        <DigestValue>w+mYX+csyNJN8gWqePTxGP2SH/LQY9zIuDzHRTZYDUY=</DigestValue>
      </Reference>
    </Manifest>
    <SignatureProperties>
      <SignatureProperty Id="idSignatureTime" Target="#idPackageSignature">
        <mdssi:SignatureTime xmlns:mdssi="http://schemas.openxmlformats.org/package/2006/digital-signature">
          <mdssi:Format>YYYY-MM-DDThh:mm:ssTZD</mdssi:Format>
          <mdssi:Value>2024-07-19T12:20:07Z</mdssi:Value>
        </mdssi:SignatureTime>
      </SignatureProperty>
    </SignatureProperties>
  </Object>
  <Object Id="idOfficeObject">
    <SignatureProperties>
      <SignatureProperty Id="idOfficeV1Details" Target="#idPackageSignature">
        <SignatureInfoV1 xmlns="http://schemas.microsoft.com/office/2006/digsig">
          <SetupID>{31487CBF-AA79-4A33-9354-2CE499264A4D}</SetupID>
          <SignatureText/>
          <SignatureImage>AQAAAGwAAAAAAAAAAAAAAHoAAAA7AAAAAAAAAAAAAACICQAApAQAACBFTUYAAAEAlDEBAAwAAAABAAAAAAAAAAAAAAAAAAAAgAcAADgEAAB9AQAA1gAAAAAAAAAAAAAAAAAAAEjQBQDwQwMARgAAACwAAAAgAAAARU1GKwFAAQAcAAAAEAAAAAIQwNsBAAAAYAAAAGAAAABGAAAAuDUAAKw1AABFTUYrIkAEAAwAAAAAAAAAHkAJAAwAAAAAAAAAJEABAAwAAAAAAAAAMEACABAAAAAEAAAAAACAPyFABwAMAAAAAAAAAAhAAAUENQAA+DQAAAIQwNsBAAAAAAAAAAAAAAAAAAAAAAAAAAEAAACJUE5HDQoaCgAAAA1JSERSAAABAAAAAH0IBgAAAE25vc0AAAABc1JHQgCuzhzpAAAACXBIWXMAAB7CAAAewgFu0HU+AAAAGXRFWHRTb2Z0d2FyZQBNaWNyb3NvZnQgT2ZmaWNlf+01cQAANFxJREFUeF7tXQd8VEUTnzRC770qiKLSROkqBBQJSlORIiBIRwSpovgJSBel9yJVEEF6VaQjvUnvAQRCCKGFhPRv/rP3LpfGXS65y93lLb/7JeTe27dvdmd2dsp/PGO4kd50CugUSJcU8EyXb62/tE4BnQJCAV0A6AvBRhSAYhnFHzdD/x42eo7ebUoooAuAlFBPv5eSPkHG8HfR5OamCQD3ONTC33EvPrHXqEsS+1tSpI5/rz4lyaOALgCSRy8XuzraZIfGq2nM+ozXxMZucll0dDRpHzAjfkeLiAin8LAoehr6lHLmzkUeHlEUGRlJnp6e9PTpU4qKiqI7d+5QoUKFKEOGDML0oaGhFB4eTrly5ZLv8TcPDw/5oF9cpwkIUV+5L72ljAI6BVNGPye+G5wcbuBm/O5tfBdtZ8ZPMJ62y4NBoyJjKODOA2bwSMrg7U537wZQWFg4BQc/puLFS1COHFkpd56cwrTkFkMFCxfAni67vLe3t/zMmDGjPCtPnjxxNIisWbMaGRzPDQsLMwqU27dvU/bs2eVz9+5dCgkJMfaDv2GM7u7uIhQ0gYJn4W+aRiFj0lscCugCIB0uCI2xibwMu6yb7LjaDv7gwQO6f/++MN+lS5eoYsWK8j0Y1ts7A71UJid/x+o7RVOpF0rwfRAUvFuD2SBSDGp/5sxgSjf+f1z135Tkianw+BuYFQIDDIxxFC9eXP6GsUNrSKwPXAcNAmN98uSJjD1nzpxyL/qBBoI+8LupJqH1lR4FhC4AXE4AKBVcWjSfsxPR6rUd/mloOO+kYfT778spZ67M1KBBA9lBc+TIIWo4GKV06dLSVSxzwLAXzcyuGfnUo9Tmiu/AXKmz02rP1I4B5qZK0wBwHYRHpUqVEjA7rrly5YpoD15eXkaNBP/XBENiz3FVW4MuAMytKqf7HgIAjIjmRdFRMLZF8+4XRVevXmOGD2Um92DGLsVbdTTlyJmZOnX+LI7arL2yplbHNfRBomifxHZ2xwkrScpGUKoUv7uhQStAw/Hm1q1bom08evSIcI0mFJ4lGJxuecQbsC4AnH0GTcYP1VcxpxeFPAkhP78rvLBDeDfPw6pwNnrxxZIiDDw9Wa0W6zuMarEqQvyFru16cXe/pNV5NRQLDIl2oLmlOza0C1ybLVs2+aBB4IGWEARop0+fpueff57y5csnQkHR2VQrssML2egRugCwEWFt161ynUENj4xkVdxDMaS7mycdPHCM7gYEUpFiBalY0aL0QumS5C0Wdu1cjnM6eJTP5vxxJIa1Hb2e3XNiuzsEAj44BqHVrFmTjZ4RYpSEMfLmzZtsV3iOihQuRO6wS7D9AwLVA/d5mHpWzAnLtHrr2OfqAiDt58CiEcSq4RAAWKAeFPwolDZv2kalX3yRz7NEr77yCmWuktFwHleLOG7D/1PnfG7RoJ34Ik0IaK8ATQG7PzwOMCo+YQ3r+vWbFMAC97///qO3367JRtLcrP9AILDnBHKWhaylmkhakUoXAGlFeSufezfgHv134x4bubwoW/Ys1LBJPcqUCdZyZnhW7+Fy423Iyt7128xRQPNQZOfjAj4lShSncuVeoaCgIFq/fjMfD9wpBwuJt2tVJU8vxzgOPeuddAFgbsbt/r2y4otbDrs1u9Bu3/Jny/VVKlSwIIVFhFGFii+y6onFpUXl4Cd/xL3lOEY4u5MuLR7oHk2ZMntT4UwFqWixwnI8u3XzNh07doIOHTxO5cuXpRo1KyttAPYRzX6aFmNN5Jm6AHCQicAwVBQdlokbn+WD6MiRo2x8eo6NU1nozbeqGb/Xzv2xBjfTncbxdx0HIrn1QzGQ2V3cnrGxD9AQChYqQIUKF6TXX6/A9gJ/2rRpCz1+HEzVqlWm554vboy5cATvgi4ArF8CKb4TwTM4pmtGuqehYeyK8qenIWzc84yh+vXfle+h3iNqLzaQTYXE6s0xKaDiF5SnoGixAlSYjYUerLEtXbKM5i/4herVq0fVq1cXgZ64p8V+76ULAPvROsGTZPKZ+x8+CKZ/9h6mokWKsOW+BGXOqhg8rgFJZ/o0nCorHq3sMJhiDwOXtfy0ufztt99+o5kzZ1KHDh3YePh2HEFgxYNSdIsuAFJEvuTfrFnzEct+8t/TdOLEKY7Aq08NPqgtDA8Lst5clwKw7XzyySfUokULWrVqFbVr145+/vlnyp2bPQgJvDa2p4MuAGxKYxVlBsNcVBTHoLNBLyjoAV28dJ5u3LhBH3zwAVXlc2G0aIvKkOcmIbaO7z+2KdlcuHMtvBnqf6NGjahp06b0xRdfUJs2bdhGUM3ub24XAaBlY2lnnrSQdHanLNiZ/fWIvIOx5/69B3T4yDHKniMbVanyBn+qiMQXt5LMgm68S4s5SqtnmhoAp06dStOnTyd/f39q0qSJXYdkNwEwevRo+uabb54BIGHX97bpwxAZBn6OiXanwMAH9Pff26lChfJU37cuAvj0Dd6m1HfOzrt06UK7d++mfv360U8//ZQsUJSUvLFdBACk3ePHj9PU2JESIiX3XoTo3r7tT2vXreEgkbLUstXHsV3o2n1yyZkurgeP1Kr1tkQbrl65gY8HDYiju23e7PAIkjxshEsiR1sDfbD5m9n5AVpWWXBwMG3auJXjx6tRt25d5VyvGf7Sy9HHzqR3mcfBHVylSmVasngVuXva50hoFwGAGcqfP78kUmj55TJrhqA1Ff6SeASblpIK+4EjBE6YrjZTPy4E3MqVK6lr16704YdNKIMXZ5nhHKBH5boMg9r6RcADWO9Vq71OO7bvpVq1a9jcM2AXAYCd76OPPiIgzSTWojlXPYyRXPbu3U3Dhw8XUAq4yYAdBxdJnTp1bE17K/t3Y8y7MJo9ex591q4V9ejRw4g4o+/2VpI0Xd/G50O3KHYJ5qRRo37m6E/OJ7Ax7qHNBYCWW12+fHnasGGDWL/RBGuOP3//vYvmzp3LARFvUaPG79PmzZs5uSWTSELAOx0/fpwNaBUYteZ3AWkAiktaNg1NB7niu3fvpfLlyrOq35kt+e6GqD7HzwBLS/pZ+2ysF/jQ03r+rR1/cu5D2vFrDMNmj03E5gIAEwffJ4AaEfGGFhkVRlERbjRk8GiqXLUsh0fO4ey2jEYYaU3th0GkcuXKIgSaN29Offv2jeM+Sw5RU3ptdJQK0EGczsZN6wUgwsenFmXOnMXYdfwU0pQ+U78/lgJaFp4r0wQYi+CX8+euUPv2re3yqjYXAKZAi5cvX5WXunzJjyZNnCbqfs5cWeWlVbx7wgMz7oeBDRoAhMCgQYPYsl7OLtJRmwHN/nDu3CXat2+fWPU9Pb3EJqHGrTdbUcA0dsQeO6Kt3sNcvxoo683//On0mZN8/q/GQWG2X1s2FwCmL46EiGNH/6WJE6bTL/OmMfNwCBzsZGbgmnEOwkJADHX9+vVpy5Yt5uiZOt8bsm2vXr1KRw4fF+2j7WdtTJJyUucxei9JUwCMAUFrbo04Ow3xfocPH6MN67bS4KH9KSo6grdD2x937SoAHj0Kpj///IvmL5wuqjRy3S1tEifPdgEEE40cOZIGDhxow0URxefNGDHwbdu6j7Jmy0yfNP/IUMlGj+SxdM5S4zoNsy81+nKsPlS9BXVE9qJxP0+i4sWKCvOLxmmPIAAmiF0EAPDUHj18zIkvJ2jylHGGIg5Qb5InADCBPj4+NHHiRJswv1bhBhrHnt3/0PVr16hx04Ycu5DFmLLrymqoYzGIGo2juX5Tg0YCKsph4h6Mzrxq5UYGDzlKXbp0pGIMKGIPd7fpscrmAiCKpZknB7sPGDCQSpYsKfQT/3gKWvzCECnoynirgHGwRgJX5ZpVm6lK1TfYM1GDDZbhbG9A3ragaabGo/Q+0hUFVHyLVjIN6wiVlFavWsfQbrepbt069HGzhpwQxt4jYD0K0pNtGwSQ5l60sQBQL/X+B01oxYpl1LNnb3kz1JSxRghou+/LL79M58+fp5deeinFlNKkIRJ3Vq9cKwUlPu/YUnkkmOe93F0rD980eEmEcRqkoKZ40pykA1MgV3d3D7rGGuW6tZuk/kBXdh0XK1bESH8F8WafZupKtZkAUDXloul/3w2lGTOmiJsvLOwpBT8OpSxZuDZcCt43b968UroqpU1NUAz58cRs/XM7vf9+AypcpKDC1eQJc9V24cIF0cZsHWTiqvSz9L0gXKM51/vA/hO0jRPCsmTNTF/25JgRGL3j12W1tNNUvs42AkCM+2zxP3ZKUFOLFS/GTBXFO/arkg+fOUs+/tb6RyNtMk5IcbKJEslGPgW8uWvnPpmkTp0/58KXOJsluzOnugEbPjwae/fsp/aft3WqsTv6YMWox6o8cB8ePHpMu3ftZc13JXXv3pm+/a6PnPuxKQoEnIO8jPVc+IwX4HAGMfR98UVP2rV7qzAYFl4GrwxSLjqlaid2rsKFCyebhNqOTzGeFHTvHgcgLeCAi8+kAATGCKOMq7doXoQNGzZk8Ika9NHHTQTnXmspnRdXp11S7xd7jIzhpLdbtHjxEsl7GTLke2rY6D1j+XTxaGiGbweRALYRAJwPP3DgINq2bbOxAGN0dCR5Z/SW+H5rt1kNWARnqSKMn5ec5HrNCIOfB/cfZxvCBerftw9FxYSySgbkHss9Es680LEEs2bNRMdPHJIQa4RhI9pSs7brQsDc7CJaD0AuqoQY6IaQ9YMHD9LsWbM5WK0NDfpugFQLcmPIcICDemiggOa6ToPvbSIAwsPBUBzGkCG2exArS5bMQqyUKkDe3qqOPFEEf2Lr2j+TfrzzhYVF0B9/rKLyFV6mtu2aCc97UKY0IHsaPhL5JvzPy92Lj2jHBIHG19dXshjTQ5x9iikvEeGcvBYWRRHhEbRg4WK6eOEsDfxmIP++IFaQJhHZmuLnp3IHqSoAtMCGbt16cYbcVHb/xcOrR63qVLA6BzO4iGqW6VGIQzh75rwk73Tv3kXq2ruifzm5awNHqXXr1kkRTFePtEsubeJfD3tRFMAbGeXp0KGjHM06hT79tC117shGPQ7YS4VlndIhWnV/KgoAZT17/DiEsmTOqAqgoAClgTL4P4pc3L//wKqBQurChxoYeI/TJXNxfkAEW7GT6koZWuRcz7Mzd+48qZsH14uMK52o++YIDabHkShHjhwiEHX1H2tYVViW9cOl1ZHrARfx40chnJo+jm0meaj5Jx/R0qXz2aYXxZtJJF/jaYgTMUdxx/s+FQWA8imP/XEiTZw0TgFdmob6MiFz5MhKV/2uG/DOkksMZVg8wvHSNRht55mBOaymYSrDwyJpzpy5XIihLpfGfsEuyRXJfau0vl7XhOLPgAbLzijOrMEu+fV3WrN6PYeCN6dvBn5N3pk8meHZkgJtVkqxOXdLNQGAKjdQJY8ePSJ0ib+bwCiSLVt2Lk+t6rEnvynDy759B2jI0EEGmK3E+wnnVOPAu0E0evQYGj7ieymt5bQ6WvIJpd9hNQVg2ctAJ0+e5cIds9jQXJiBbJpSi5Yf87p1F60ApdWlOT/vy2ukmgCA73PvnoMMi/WbqlQbj8nx34csILJnz2aVBgCEXTeeBC+G2kJLIETEha+OHFu3bhX8wZ/HjeJjgli9LLQWWL1y9BudjgJqp4d9yNMzA7uF79Mvvyyg+w/uMaRbUxo56gdZq1r5NllDst+oQ6SrtFQTAKAJ4pvf/+Bd5fePl9sP4kVzEAQ+1jR2uNDVy9ck/FdzB5r2E2UI3e3apQf1+LIrlS37qsEV4zqTZQ3d9HtiKaChU8H2gWxPT/45ceJ0LsQaKIi87dq1pbz5csdBr3Z1vIdUEQAwJN0LvE/FEfHHqn5iRIP6hLrp91nSxsZIW748wcYrV65m3L1uJgIA6ZRKMkdzpGG3Tl/yhI7nSEMYtNhFaKyyowsByyntKlfGhnRqVZexLuH5OHvmLE2aPIXKl32DGr7fhKNKS8im7i7OffP4FK5CoVQ7AkAd37Z9K7X7vAWomISK5EYBdwLIUzD9ks+QsCdCs8iYiZNzDHMLoRITE0n+tziDb+16mjUbICM4nGmB1gZED1eaMf1dLKOArBG1UGC0e/zoCa1avZYC/O8zotSr9NPY8Rybn0FpiWD85C9Jy8bh4FeligYAAh44cEAgu5JqYgPgGul5cuVONkngg/3nn/1cb72Skfk1CKW/tuyka9f9qFv3jsaUy1gLTTqd1WRT2LVuiIxi1xzvGDi/79i+hysvH6QCBQpxsQ1fKliY158GR++AUPP2nolUEADR5H/7Lj1f4oVnghnAl3ovMICeK8HHBG4aA7tJGS2DDzpRy6oCFf118VLJKsTkRcVEsFT3onVrNrOrxoM6d+3I/YXzda6VumvvxeB8zzNUlNASbKTWojsdPXySzrCaf/LkKYGj/34wQ2yxpsjbvWiHCmsPKemun/thbk5TLAAgZQPv3qOqVd9MMrpOjHb8LyAggNGBvejG9ZsU/OSxuA1LFC5GRZ6D7UCBJmjWfe0n7g3wD6RmzZobDYgxMe40dMgICWF9o3IFgRfXmd/cVLvO95oNKYZj8sXlzIx847o/Q8zvpMtXLlGZMi8y43/ItRpaqpdmfvewE8SWs1E5xQIAqv2hw0c5tTRpGGMw89lz5+jIkSOcLXWDIiLDZJJgkJk3cw6FhoZQPd/6VK5iBUnzNS0fhnN+z159OHNvrhj7gBDcrWs/RhQeRHny5tRDWJ1txVk1Xs2gh59KTQwNDaXrfrfJz+8Gbdq0kbMbq/IRtDFlzspYE2IDMnC+Vc9LPzelUAAoI9uF836iUhktKQJ5FsOT9JR27NxNU6dMpXLlywlVJ08ZLz/jlwq/wAg/q9eskeqoSFdFlR0IiEdsvPH1rcf+fzf27YfQ9/8bTVOmjOVEI8ByW5m8D22DJQuKeAICbM+evVy5913G+E9niUEOvc4VWIu2VpBLH8HC/yKvtVOnzjO47J/0fsO61LhxQ6rfoLYYiFVknrYOrVwbDk2T1B9cCgUAUXDwE/JijPyIiHAJqNAY+9TJM9Trqz70Va+etGHjGjl+NW/+qXoDnhvTEFTcU5Kr/vTu3Zv69+9Pa1gQDB06lIYNG0bNPm5B69evociIGGrfrhMt+20p35z8ZB7N5gD18R4fWTZv+YuWL19Br3COQIECBThNOcwqAaBVCtKmBtqOgD5yU3UDXCRkLPXXXpI9Go+CfNQL54y7GzduMbjGQfpn334uE1eDNwhfat6ikbh+QV+FPoXMTlOjr24AtmTKzAoAU7ADbTFrix5+1ZP/nqLatd/kUEl0xbtqRCRNmjRVcqC3/a3w+9koK7kBOXPmTHRM6DcGzGKQ3771fWnQt4M4mKcsTZ06SSa4desOtGzpUjb6sX/fTSWxaEyW1ItK6KZB4oApgcXWp09verlMefp6YD9q1aqVQIvVrPkWC5+eZugVmySi9YmkIriRQhnj4MmTYMF8QxUjAIxUrVo1DmhJrH1DoSEaKwbbofiDJQshba7RjHhqogQr0sD0ANZYtGA53b0bwExfi1q1bkRt2jZhAx4KaMJuzHYfWTEJo07T5l2c86lmBYBWo+/u3bsMYqgs+KhdhobSXaGMnV+23CsyEYGBgVT/vY9o9epljK2X35h842HYBF8qo1CBMdFG/yvuhPWWJxXLAUshA2sSvnUb0L1b9yhn7Vys5n1IGzeu5RgC3K2KJcSw9NcAGeKT3jTQKDIiWlBaOnXuwFWFvuEKQ8sNdgPl/+3duw8XJd3FXTwb71+FhCqhExnuRjdv+dOG9RtpO7uZUPasYaO65NvAlypVqiTCqUSJEnT27Fkj4g6OG/63A2j7tm108ewpDpoqTh05B98e1V8cbWmqDcSQLQrKM20jwqPoyhU/1vD+4HUUxMzemnr37cx5HNlk+Hq6sm1m0awAwBkZsFG5c8f67x8+fEj58uWTEd1i6KM6dWqzy+UM9ev7Ne3fv50ZFW69uKovmAJ94KepOo6JlXhs/okjPeL9H9x7QLt27aI+/fpQ585d+by3IQGI0LMWhIbv/8/effTDDyPZYPgD/fXXn3HygbDogOLy4oul+V3ymKUuchHA/leuXKWJ42cwis4bDKLRmb7o0Tn2XoPWOX78eBozZowYM1UMwz80e+Y8Nlrm4fEMYXq2piqVXqfOPbqbfa4rXqDNjzunohw79i9Nnz6bypevyJpYVRo8ZKCKJI2197kiCRzmncwKALjukC+OXU5rYH5tl338MITxz/zp55/G8ll/Fav6qoKPlguEnQ+ZVH5Xr3Plk+do/75DNHrMSLH8I64fVn24A729vLlgaDSjBj+m+3fukScvgF5de9Cs+TNg/xEwxWjuK0kkW0kBjmGGi6ag+/eoadOmbCycQlsgPKCqy5gUh0ZxP0gWGjpkGG3csDZWuMQ7NiLXG5GGMdEZ6M6dIC5mOoKPDc1o/MRhMg58Z5ryjFgHvMvevftp2bKljI3whD7++EOpZvTLvFlKKBoCJSuxAHH9FiWh2goTUmVzRke609LfVtDhQ0eoNhdXrVSpIk2bMV6MvIjPFxgticyDBND99LZeI2YFgJZ8Y8p4cmY3HLCvs09/xIjR9Mv8WUbsM1PD2FXeMYGgMnXqVCkB3qfPV8wcyxgmXAkUrRIK+uzSuQc14cCNxg3ep6pvVKE57Pp7HB5Mvb/6SmIIJkyYYNQ8cK/G0GIPQFgw/2vduh29Xau6ZASiT894QJ9IRoJhqVGjDxmz8K8k0zrV++GU7039v/6Wd6eaNGHiGD72ZFDG5njCQtkkYjippBZnRe6T0NOvOX981apVUmsAgKOmdLtw6aKt5zZN+o9jM2JbDWh1xz+IFi5YxvaRE0zHavTee3XET++dEd/HnuF1e6n9p8ysADBnxYZ6u2vPZrCycfRA6wGHNOW0yvr1PhBXzcGDB5j5e1HevLmNsdfarnzz5k3eWVvT8t9XUJ48ucn3g8a0dutGys5+/uxuOQkqdVBQECcDrZQCoagUDEObabDQXbbsN2rYlBFZF1DpF0slijmgCZuGjZrQpo3rlfDRDBTxaI9NaPv2fbT8tw00YGB3KvFcUd6UIBSAeZ5wZ0Jfbdu2lerBx46dpJkzZsmu75FI/zBGAhtRG4/9p912T4SAhTn35Kl/udbCfg4SY9tR8SLUoeOnrEkCdxC0MyC2yE6vW+ttNxvmezYrAOJ3Aas5bAJgPj8/PwoNCzJeAoaGSs8AwNS4yYc0b94vVKhQfvbfRtCFi2wQy6EMOtitcQYH4gpKhMO4CObas20Xg3b+QTf/u0r5WFAYQRf4etgPOnXqJPkGA78exIIkL/0wbDAb5KJo5y6ONZg6jWMO/qRMmTIn+tYREVGy+D7+qAVnDP7EyC5eEp0Y24D5BjUCuO5eNGb0ZHqt4ms0dtz/Yt2D8Sz2OG6gj92793EU2lZatPBXTkiay8LqDgcuzUYwRJyxaAyPGIfNmzdblRVpfkptfYXmDVGFLTHnKJV+x/8e2zr20cEDRxn8NbuUVWvVqjGn1+ZjNzF7bWRLEMSG2KOQrYeq92+WAhYLAI25jWGYPPHTpk1j5i1qeIhy4sE4V7PGmxxcs1NqAmLKgTYLQQ9VGEYxXLNw3mK6cOES4/R1oKJFi1KTxk2ocsUq1IR356mzp8g1RvYx2SWyZMnCzD6ZS4RvpbZtOkgEWJYsWemPlb8bz5rx3xoLFYuwa5cv6auveonvX7QPE4aOjmLDJd/499YdtO+fE9SleyvKnz8n96lIFAtAokYFQYdj0SfNWlPHju0FA/7HH39mAZRJzvxyTyIhAIhx+Pzzz1moJC6ozM5YGl6AuUM8B4y88OLcvhUgIBo4nr3wQil6910frnXnw4KeUZuRs8HXC415/hQp7LfbY34BQQ9PlXUIVGlIaDs+OlkCAMcBU9Ubfv2OHTuJ4U2IzJP+iI14s2bPUCCTHthRVapl+fIVxECG0t4lS5amunXqMgBDGwnmwC7areuXdPzUcXb7ZFW3JLFWBMyBK/jU931HIL73cXDIokW/yBjiF/ZQwgpBQx5SoqxVq+ZUvXo1ZWAWO4ZmO3ATd+bMGfM5FLkUffs9wEO9yY1jzROo8EpJkFBU5CcgyrFUqee5Aswqeq9+PSrHsQtKs437AhgLPCozZszg0NVNDqL+a2nTsStOuTuxuyujKRgY7Av67tq5hw2+ARzfsZOystCt+24dFoDNOIjreRbyBhYXVymOSbwZAI0pDbGzNA1FFwBJSxSLBUB8WwAWdL169TivepLUMvfxqc1GHS85Hpw/e5Gz/kpKGbDIyKd0+fJVunTJjyP61svuCK8CGvoAI/04ZhKNGzeeMiGO22Aof5YQhBD4qld/hvjuytF8y2n7jt2sctZM5BYsYg8aOfxn8qnjQ2/xNQmgyniBo1DI0qXLqF//XlSwQH7xWiS5aJivT/57hg2fI+mPFStkx1+/7i+qUuUNKlS4IO+OiUsu9NetWzeB4UYzZ1uxyyYQn/+xUzM9EDtx794jdnlekYy6y5eusEszG+Vn2rz5Jsfct2gqQlX29ASS2jEiHzEuaIt6ezYFLBYA8bsB86L80eDB/2MGvywAnBkzZpLSxwULFqbFi5Yx8EJZyprNm0JCQujrAf05c+8147lRO0p8N2gkW+6bUf6CnNhjpiCnGJhYr+7Xb6Ds5uXLlxVwB1/fhlS92kpEEBkDRjQVvXu3Plz0sx7HKrxl3NXwLtgdHrCAmj//NypQMBdb+Efz3yIk2Cd+DIPpuy9cuJCuXL5Oy35fzPc/4vP/Ts5zKCOGrmepuIg5SFk9w9RZysC21+gcw0wSGPCANZNHdODgIYbGCqBbN/155/bks3seKsZHs+pVq3EIdhvy8mbGRtqtYvvUGYzeS5pTwDoBIK7aaN7t83IQTxhHwNWjDzg+W5aFcW0oAxHC4qdMmcw7/9fGnQ+MBkPb/HlL2GVXk33BFfi+2FTgxKgSzSooLPYDBnxLDd6vT6+/8bohEpC4CMk06tipIzPzPHUr7FR8jpgwfjL3XZ5xCt9TPntRZVEYNJrOn/Ojeb8sYoThgSykMvFRBBgDGHzSSSQLF3AVmIuXadjwoRzPcJQe3H/Iar8Pj10ZxhLTGjTD36hRo8QlqOUJWD/z8nImt8fdcXE2j46B/YSv4cgqwFzhyPLo4RMOhfbnMd+nS6yRXb3qJzTBTp4nTx56662aLKCaMOKSWhLw3auQW0TtqaMU5lZNry4ArJ8/x7rTOgEg888htpyDXaH8KwZfbvwXgxqNv0XS0WOHWT0uZFhYOJN7sV94iWADNG7sq87kz8jX1pho8qTpYpn38VHZX5qPvziDjFy75hfrFuTz54kTJ+m/m7do7NiRsvMDQwCnWTDBn5v3MRyUG42bMFSCT5Q6/mzVddOmv+j69Rv0/fds7BszgW0fHVgAZjEY+swHrCCUGkYpzRBqaS0+07DmWAprwiZ2zBCQTzgxK4JzMe5y8RQ86wgDY/hdvUGPgjnQinfwl156UYKvatd6i0NtP5HutJgNFagTy9iaiq/zu2MxbGqPxjoBIDsDG854kXlxhGD8RaqCQdTiVBFzqAmgXIBY+GdOXaJz5y7QiJH/k0WHDcY0Us/0JbW+5y9YJN6E5s2bifHONBQYz/vyyy8lug82CNQm7NXzKw7/RXyCOtc+DY1gF9VxtkvcY590E4pkhoGmYGmM+SFW4RHZ1+D9hqxpzKKcuTKpgCALGkKdERpcv359rpj8hbg9S5YsKclRqJhsbkPFEQpxA8HBwZJ9CTX9KkdWhoQ8pYcPguUodv9+kPQXzbv6yy+Xlme8Xaua4DTGajamh34Vt4F50o1kFkyii15inQBAuGaMF3nzmRtqefwFpEoqkSQHRYaG05tvvEVzpv9CfgwGArfMX1s3c8GOHxi26ZwsWhgFYUxLjBmjI2N4sV8jBAsNGjTQMA1xOQ9CBpmD+/fvF8PkIo4/WLZ0EUWEPaUzZ8+xsDnPn9PUm6MQc+eqLBZqpT1YrsoO/KY/ezEesrqcL1mxK1pKMCIJd+zYIaAo8AKcPn2aDW2POWbCQxKDcB0EWK5cOdh4lY1tKU8p4O5tKYEGgVeYqyHn41yC559/niq+9ioXOH01TlSk+fWJdzWvqZjvR7/ClShgnQAQ1ZFkwWY0aABaei4ChdasXscuutXM3Dkoe8YsXFbpE6oJCzwLi759+zMjbBdmOnnypHgGELYLBgZ+W5kyZUQoQKgoo58XDf1hGC0UV5+KIUisweKLqEQIADDJZ23acF5BMA0eMYoNhp+ovhR+VLIYX3sWnpuLAU1VvUHrGAnaTMWKFeWD97PUE4DMRwmcMiIuM20M6dCutBj1d7E/BawWADBEaWnBOH+e+Pckn4+/EwYeNWoMB7u0490rihrWb0TlKpSlDN583m/6MScN/SgYflDVq1evLnnzffr0EfUelvsFCxawij2fGnA+wBfdu3M48Qe0YvnvYriLH9dvSi4wpZavUItdfnXrvUsxfL6PNOQsiOXb8g0/wUxYy/SmHYHp4/YTGz6d+NTDcKliIuLKnAxWCyH7LzHHeCKEr2ZL0o88sXNilQDQgDaKFi3Ou/g5TtntTLNmzeBswA3G8FoJEeXQ2wtXL1M21gQWLlrMhrPP6IXSChMADcxgyhBg4A4dOtBnbdvL99269aBcOXPLuTdHjuxJBs9oUYpFWE1G82TjojAO75jqN0dt5owIOspxas5c4gbV1HyC8/VllQCAJD1z+hzv+IM55n0mp7/uNBRPjE251Yx6ON8/fPhYcP2nz5icpLHPlHSQ0ACFePPNmhwj0JKTgSbTp61bSCJRYmozxgM0ngYNGjjfDOgjthsFLD1y2W1ADvAgywUAn/mR2w+1v3XrVhxPX5Z3/o5UpWolhe7Dfve4biQG9nhwn9p/1o0++eRTTpYxZN9ZaDqvXduH/v33qKi//fr1onrv1ZNEIRwV4jcIG2QKIl1YbzoFEqNAfDenTiVFAYsEgHZ2GjhwEPuXQ3nXX0DZ2a23aOEfRhDQ+G503LNt23auwTaRDh7aIedvc+doTUX7fvAQRgHaJGG8yBiECwyptkePHpV8+/gNbjKgxOI6+NldpWk+ergRsYBVUlUKDBmuQhj9PVKNAhYJAKhOtWrVpmE/jGBAhxrGqD0IA4BrIKAn/sLEPUOGDGZEnvWUPWcWPiLAoGXeeg4NYxdDiQ/hEGNPRhdClBAEx+LFizlenxGBE2lg/tWrV1tsVU816tm4IwhR+P4hAJCElVSshI2HoXfvwhQwKwAQaFKvXn2OfV/KCT5FFewHu6WwoxcslFeOBBAApi2CA3GA8xZw5wE9x1V/1KZlzuClEksOHTpEs+dMN7i81LHj+vX/6N133jMCbGrP0pKJAB8ONF6XMPJosTpMM2Aalq9QTrAPYlGFXXg16q9mdwokKQDATAhf7fllXw5cWS8+fXCysLEhei8vB6aYIuporpaLFy8yEEgBUduTQtxJ6k2R3Tdp0iT5GunD69dtZtyAC/Tdd98kQNCFwEByDmIJ8GxXMPJIQZWQMIZNW04fN2vKQUEKN8AV3s3uq1t/oFkKJCoAEHCDHadLly5SPENlhMc9e2JXP3bsGL1UphRl5ig+xfwx4rKD++6LL7pTn749k6W2oo9BgwZJWC+e7+Pjw9rHu9SypSGQR0PYANAkX3vz1n9sKPxX3JDO3LRQaCQwQdhdu3ad69qhiIoKY9abTgFbUSCBANAizD799FP69ddfBRAj8Sy3GPYEvCzlutT5VKHtovrP9h1/ibGuYaPku+Wg7k6ePFneF4FBggwEA6LJEQJRfZEspAb0/5YRZhclS8jYipDW9qsdW8Doa1ZvEHo34PRl3WptLUX1+5JDgQQCAAanGzduUI0aNZ4JWwXUGJz1g4ICqUiRwrJwgdAzdMgQCg+L4GIc/yUN4Z3ECONHyiUFAQ67wNeM1Dt1mhIUzm4Zh9D9aewExi1owEK1jL7rJ2cF69emiAImAgDWJ+y4iMbrQjt3/v2MjgGnxTt+DCPbcuIPVNeAO4G0fMUyWvnHCgphzP+OHTuadfsla+Si9qvqPRMmTWQswY4SHejMDYz/6GEwB0jNYnSjzoK6k6J4ZWcmhj72NKFAAg3g4cNHlCVzFnE9JRZ0o0YJtRwAoO5cMCNAUkq//LIXB+OskLM7YK9wLk9Nw5XgyfJZoD+jAX3RowuX3iqeKOR2mlDRiodC9UeW429LlzNYygCUNBGa6md+K4ip32I1BRIIAH/OLYfxzxzzYgEDqtv/1l22FSxhuO2PBG0HOxgSepDZlxoNhkUEA9xn9J3hw0ZyXv1IzjHgNGSnM44BIUlVTQJt9+7dy5j5QWz0HGAgU8qSlVKD1nof6Y8CJgIA1mZPBs6IZMTXnM9MvQWZcO6G8W/XjkO0lasAb9z0h6DuPGZUYFiyU80nz0xziUEpF7C7b9z4H533vC9QXaou4pw5cyVluXGThrrGn/54zqHeOKEbkBkbRkA3typmB4ril9OmTacTJw8o/Di+FwChKANmToMw1zkYBV4AWMaR6z9ixFCnDoaJYltJ6NNwRj+eSO3at+RaCAiQ0l185taB/r1tKRBXADATv/RSKSlc0bpNM1XtC2s0/jo1pLEfZCTZV199hRkUcQAAqyRJyEE+f7Ib344gGIG7ZGlyze8mzZ07V1CAgCKkADHMRxMm+7m2vAGGS34jjP3E8ZNc1mwF/Th2mKqFoDO/LSmfrL61nAunW1/JesvEL457BOBFmcHbU9J2lyxZRm3atJS74pbQUkU4Yexbu2YjuwCLGXsGQtDhw4flO3OJP4rP4yLw4r8BAYFcIno4DeDS4EOHDmWIagWI4WxNQncRyMODnzlrDmPq56GxPw8ze7Rytvd0hfFirlyxTqMlc5PgCADfe9VqVWjnjj2cffcvVXqdIbvjNQBt9Ojei3fnb9gf/z/5Fsz78CHDZL/3XrJ2N434a9eup1Ur13Kf3/KxYpwwPazizgpDDSEZwYlSvXsP4MjILvRq2ZddJlzZkoXlTNdIFStn3GVSgcgJBACIAab8emAfqcqLhJ6679TkmH7UwvMWmC9/f396+CiInnu+GBXiIiBosMojK+8rLuUdl5jhJsP0lB0wJprLdjNa0PVrN+nbb36ghg0/4LpydejDD5uIvqHh3jvnnChD343rATRl8lT6edxoOcKIJuWcL5QKy8yxu0jPUZeJ5gJodezBzCh13bTpR5yK+ysX0Mgg0X0tW7aUIhdoGgwXAnTmzZvH9f6ABahCeFURDAUU4s65/dAc7gU+oIEDv2U3YVPGBKzKJbSnijCQbAOjqu+EOj+/qaZGTpwwmYoWK06jx/wg8kxnfMcWAOl5dElmA2phua+9VoYz05bStq17aN3G5VT6hdKc6VeYAUFUfb8C+fPLT5z/ERqsHQdOnz4jpaYuXrzKuPX+gmFf+Y2qUspr1qxpKr4fRj13ZTxUFkcnM/JBVzHaMdwEuLRR48Y0ZuQ4KvNySRZ4qgiK3nQKOCoFzOIBeHhk4J3fjRo1rSefym/U4FJcc7g01nHO079Od+7epLE/TpCagNWr+tCvi/7gkNas7OYqwvgBpaks1wdEURBvhg9306z4sP0ZN3nzICGOSjzTce3cvof2HzhAixf+ykVDEKIc5yWd4RX0MaZDCpgVANqujJ0u+HEIVWCAioqvvSLFKtzcKtPFC1cY9OM5hgIfTT/+BKu9h8B+K91X9AH5XdBsNAI7p4afYHlodf6+++47qvV2HbGbRDMUeSxyj4u8aDpkjPTyyhYIAEUKHAn6sWuuY6fPDa4sLG4UjHQXFf/4iRPC/PibStvXXHwqkMBVzsHQ+FEHAfYMf/874rUYOXIklxUvLJ4QD6cLUU4vS11/z8QoYJEA0Ha0Q4cP0bTp0wznXqW6582Tm4YPH8Hnf83a73zneEuXhhYwAkafyZBn0dGREvSk/m6oPGRpZ/p1OgUcgAIWCwDUsuvfv3+CAJ9cuVGMM8Lo6nKAd7LZEKDFnDp1in6Zu5Ch0T+l11+vaNSOXEXDsRnx9I4dkgIWCQCcdQcMGEAzZsxIgL4D11f5Cq9Q+/atHfIFU2NQSI2GW3Pjxo2Mj7iZcx2miMVfbzoFnJ0CFgkA4AKgBDWq2CaW5ff55+2dL07fgpnTjj6IcETJssGDB9OUKZPFBiI7vm7js4CK+iWOTAGzAgA7/J07dwSoEy0x/H9HfkFrxqZBcAOTf9asWRL8hLoDGuNbkudgzXP1e3QK2JsCZgUAFv3MmTNZxW9v77HZ9Xka00PAodbBkSNHBJ4cRr7MmRU0d1IYhXYdqP4wnQKpSAGzAgAMgRDfvn37puJjHa8rqPtPnz6lHTt2iFsP9QmWLFmiM73jTZU+olSkgFkBgGchsi8TY/+7WsOuD5xRaDlb/tzCSD2zOcpxNu3atSvdpoe62hzr7/NsCpgVAPfv32dcgDYuYeTTDJiacQ9AHSOGj5GyYvPnz+Hy4r5G1CFd3ddZJz1QwKwAgPW/aNGiLkELHGfA/IGBgQzD3Z3y5MlDY0b/xBoOFy/lKsSI7tMNfC4x1fpLWEgBswIA6jEEgDMHumgQ53v27OGoxeHUqVMnqSkI4x7yFhh3NAHqkYX00y/TKeDUFDArAF544QUBBqlZs+Yz6gQ4Fg3A8GiIXwgJCeFEpVF09uxZLjD6nbjzvL29jQNGhqLuznes+dNHYz8KmBUAQOQFyi8iAZMuFGK/Acd5kiHfCHDbCpVYVdG9cuWK1BcMCgrikN3W1KtXLymxDaAS/WyfRnOlP9YhKWBWAIBpxowZI4VCEQ3ncM2QlLiHC238uniRnOtLlSpFPXv2JGgvpkivOvM73OzpA0pjCpgVAGAawHwB7BMMhaq/adWQcYdCQUDahc9+BZcu/+efQ4Is9E69ujR27FiuF6iQirTMvbQaq/5cnQLOQAGzAkDDB9yyZYsIgYsXL0rhT3up03gOxoDPwwfBjK2/jA4e2i+1AX18fKhFyxZyNEFyjinmZnoGenSGhaeP0TEoYFYAYJhgJgTNQAiMGzeO3n77bYa67ibgoNhp4SnQmNTa19JCcbWfmuqOOgN///03Xb7kR8WKlRAw0S5dO2GPjwOzjUKletMpoFMgeRSwSACgS40he/fuLYlB06ZNo7p161LTJk3onXfeYRDMlwUECJVwuHg47uDfVXEMSZsTK502uLh4eYIazDs8cAUvnD9PR48d41j8wwI0WqFCBclDKFyYEXcAQKT1wb84s2syedPkOldrwVj63DnGnFosALThYuKgcsPIBuv6tvWbaTxH090LCqSPWrXgopclJW04X7585JUxQyzHmujnT0Mj6HHwY3oS/ISBRW8wyMYZunj+It25cZcLaLxCvk3eobZt2yRgcAU1pjdnpoCEX/NmoBtkHWMWky0AjHs4T2I0f2rXf5d8fOsJ4u+RAwdp9+7dNIuzB+9xtF0Un9/zFS5OkXxECAl5QhkzeSroLMrK9QT47+yv932/Du/wn1GmzBlESVBHAO2n2uX13cIxFktqjALzqzfHoYDVAkA7EnCRH2mIq3/t9depHKvsqBLkwUX93DyT2rK5bFZEuFxD3AF29igIFBQH9eDdgUWEhxPWCHCcaXXckeih1o41N1YLAO01NBZHHD3XD6MMXOXHfMMxwhCNZ+gAd6E+kN5cmwLpsQKvI89oigWAI7+cPjadAjoFnk0BXQDoK0SnQDqmgC4A0vHkm746EqhgmdcNrulrQegCIH3Nd5JvqzN++lwIugBIn/Oe4K1141z6XAi6AEif864LAH3ehQK6ANAXgk6BdEwBXQC44OTr8fYuOKk2eiVdANiIsGnVLdKn0fSIu7SaAed6ri4AnGu+zI5WZ3yzJNIvMKHA/wF6ltOlkX3ExAAAAABJRU5ErkJggghAAQgkAAAAGAAAAAIQwNsBAAAAAwAAAAAAAAAAAAAAAAAAABtAAABAAAAANAAAAAEAAAACAAAAAAAAvwAAAL8AAIBDAAD6QgMAAAAAAACAAAAAgP3/9UIAAACAAAAAgP7/b0IhAAAACAAAAGIAAAAMAAAAAQAAABUAAAAMAAAABAAAABUAAAAMAAAABAAAAFEAAAB4+gAAAAAAAAAAAAB6AAAAOwAAAAAAAAAAAAAAAAAAAAAAAAAAAQAAfQAAAFAAAAAoAAAAeAAAAAD6AAAAAAAAIADMAHsAAAA8AAAAKAAAAAABAAB9AAAAAQAQAAAAAAAAAAAAAAAAAAAAAAAAAAAAAAAAAP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OWsxRowxKSUpKWwxbDFKKWstay1tLdA50Dn3Xv9//3//f/9//3//f/9//3//f/9//3//f/9//3//f/9//3//f/9//3//f/9//3//f/9//3//f/9//3//f/9//3//f/9//3//f/9//3//f/9//3//f/9//3//f/9//3//f/9//3//f/9//3//f/9//3//f/9//3//f/9//3//f/9//3//f/9//3//f/9//3//f/9//3//f/9//3//f/9//3//f/9//3//f/9//3//f/9//3//f/9//3//f/9//3//f/9//3//f/9//3//f/9//3//f/9//3//f/9//3//f/9//3//f/9//3//f/9//3//f/9//3//f/9//3//f/9//3//f/9//3//f/9//3//f/9//3//f/9//3//f/9//3//f/9//3//f/9//3//f/9//3//f/9//3//f/9//3//f/9//3//f/9//3//f/9//3//f/9//3//f/9//3//f/9//3//f/9//3//f/9//3//f/9//3//f/9//3//f/9//3//f/9//3//f/9//3//f/9//3//f/9//3//f/9//3//f/9//3//f/9//3//f/9//3//f/9//3//f/9//3//f/9//3//f/9//3//f/9//3//f/9//3//f/9//3//f/9//3/3Ymw1Ki2UVjlnnHP/f/9//3//f/9//3//f/9/3nuccxljU0rPOUwtEkY6Z/9//3//f/9//3//f/9//3//f/9//3//f/9//3//f/9//3//f/9//3//f/9//3//f/9//3//f/9//3//f/9//3//f/9//3//f/9//3//f/9//3//f/9//3//f/9//3//f/9//3//f/9//3//f/9//3//f/9//3//f/9//3//f/9//3//f/9//3//f/9//3//f/9//3//f/9//3//f/9//3//f/9//3//f/9//3//f/9//3//f/9//3//f/9//3//f/9//3//f/9//3//f/9//3//f/9//3//f/9//3//f/9//3//f/9//3//f/9//3//f/9//3//f/9//3//f/9//3//f/9//3//f/9//3//f/9//3//f/9//3//f/9//3//f/9//3//f/9//3//f/9//3//f/9//3//f/9//3//f/9//3//f/9//3//f/9//3//f/9//3//f/9//3//f/9//3//f/9//3//f/9//3//f/9//3//f/9//3//f/9//3//f/9//3//f/9//3//f/9//3//f/9//3//f/9//3//f/9//3//f/9//3//f/9//3//f/9//3//f/9//3//f/9//3//f/9//3//f/9//3//f/9/UkoIIVJKe2//f/9//3//f/9//3//f/9//3//f/9//3//f/9//3//f/9//39aa5RSrTWMMVJKvXf/f/9//3//f/9//3//f/9//3//f/9//3//f/9//3//f/9//3//f/9//3//f/9//3//f/9//3//f/9//3//f/9//3//f/9//3//f/9//3//f/9//3//f/9//3//f/9//3//f/9//3//f/9//3//f/9//3//f/9//3//f/9//3//f/9//3//f/9//3//f/9//3//f/9//3//f/9//3//f/9//3//f/9//3//f/9//3//f/9//3//f/9//3//f/9//3//f/9//3//f/9//3//f/9//3//f/9//3//f/9//3//f/9//3//f/9//3//f/9//3//f/9//3//f/9//3//f/9//3//f/9//3//f/9//3//f/9//3//f/9//3//f/9//3//f/9//3//f/9//3//f/9//3//f/9//3//f/9//3//f/9//3//f/9//3//f/9//3//f/9//3//f/9//3//f/9//3//f/9//3//f/9//3//f/9//3//f/9//3//f/9//3//f/9//3//f/9//3//f/9//3//f/9//3//f/9//3//f/9//3//f/9//3//f/9//3//f/9//3//f/9//3//f/9//3//f1JKCCG1Vv9//3//f/9//3//f/9//3//f/9//3//f/9//3//f/9//3//f/9//3//f/9//3//f/9/OWcQQo0x8EFbb/9//3//f/9//3//f/9//3//f/9//3//f/9//3//f/9//3//f/9//3//f/9//3//f/9//3//f/9//3//f/9//3//f/9//3//f/9//3//f/9//3//f/9//3//f/9//3//f/9//3//f/9//3//f/9//3//f/9//3//f/9//3//f/9//3//f/9//3//f/9//3//f/9//3//f/9//3//f/9//3//f/9//3//f/9//3//f/9//3//f/9//3//f/9//3//f/9//3//f/9//3//f/9//3//f/9//3//f/9//3//f/9//3//f/9//3//f/9//3//f/9//3//f/9//3//f/9//3//f/9//3//f/9//3//f/9//3//f/9//3//f/9//3//f/9//3//f/9//3//f/9//3//f/9//3//f/9//3//f/9//3//f/9//3//f/9//3//f/9//3//f/9//3//f/9//3//f/9//3//f/9//3//f/9//3//f/9//3//f/9//3//f/9//3//f/9//3//f/9//3//f/9//3//f/9//3//f/9//3//f/9//3//f/9//3//f/9//3//f/9//3//fyklc07/f/9//3//f/9//3//f/9//3//f/9//3//f/9//3//f/9//3//f/9//3//f/9//3//f/9//3//f/9//3/ee1NKjDEQQhhj/3//f/9//3//f/9//3//f/9//3//f/9//3//f/9//3//f/9//3//f/9//3//f/9//3//f/9//3//f/9//3//f/9//3//f/9//3//f/9//3//f/9//3//f/9//3//f/9//3//f/9//3//f/9//3//f/9//3//f/9//3//f/9//3//f/9//3//f/9//3//f/9//3//f/9//3//f/9//3//f/9//3//f/9//3//f/9//3//f/9//3//f/9//3//f/9//3//f/9//3//f/9//3//f/9//3//f/9//3//f/9//3//f/9//3//f/9//3//f/9//3//f/9//3//f/9//3//f/9//3//f/9//3//f/9//3//f/9//3//f/9//3//f/9//3//f/9//3//f/9//3//f/9//3//f/9//3//f/9//3//f/9//3//f/9//3//f/9//3//f/9//3//f/9//3//f/9//3//f/9//3//f/9//3//f/9//3//f/9//3//f/9//3//f/9//3//f/9//3//f/9//3//f/9//3//f/9//3//f/9//3//f/9//3//f/9//3//fyklGGP/f/9//3//f/9//3//f/9//3//f/9//3//f/9//3//f/9//3//f/9//3//f/9//3//f/9//3//f/9//3//f/9//3//f/9/lFKuNa4111ree/9//3//f/9//3//f/9//3//f/9//3//f/9//3//f/9//3//f/9//3//f/9//3//f/9//3//f/9//3//f/9//3//f/9//3//f/9//3//f/9//3//f/9//3//f/9//3//f/9//3//f/9//3//f/9//3//f/9//3//f/9//3//f/9//3//f/9//3//f/9//3//f/9//3//f/9//3//f/9//3//f/9//3//f/9//3//f/9//3//f/9//3//f/9//3//f/9//3//f/9//3//f/9//3//f/9//3//f/9//3//f/9//3//f/9//3//f/9//3//f/9//3//f/9//3//f/9//3//f/9//3//f/9//3//f/9//3//f/9//3//f/9//3//f/9//3//f/9//3//f/9//3//f/9//3//f/9//3//f/9//3//f/9//3//f/9//3//f/9//3//f/9//3//f/9//3//f/9//3//f/9//3//f/9//3//f/9//3//f/9//3//f/9//3//f/9//3//f/9//3//f/9//3//f/9//3//f/9//3//f/9//3//f5RSc07/f/9//3//f/9//3//f/9//3//f/9//3//f/9//3//f/9//3//f/9//3//f/9//3//f/9//3//f/9//3//f/9//3//f/9//3//f/9//38YY6017z2UUntv/3//f/9//3//f/9//3//f/9//3//f/9//3//f/9//3//f/9//3//f/9//3//f/9//3//f/9//3//f/9//3//f/9//3//f/9//3//f/9//3//f/9//3//f/9//3//f/9//3//f/9//3//f/9//3//f/9//3//f/9//3//f/9//3//f/9//3//f/9//3//f/9//3//f/9//3//f/9//3//f/9//3//f/9//3//f/9//3//f/9//3//f/9//3//f/9//3//f/9//3//f/9//3//f/9//3//f/9//3//f/9//3//f/9//3//f/9//3//f/9//3//f/9//3//f/9//3//f/9//3//f/9//3//f/9//3//f/9//3//f/9//3//f/9//3//f/9//3//f/9//3//f/9//3//f/9//3//f/9//3//f/9//3//f/9//3//f/9//3//f/9//3//f/9//3//f/9//3//f/9//3//f/9//3//f/9//3//f/9//3//f/9//3//f/9//3//f/9//3//f/9//3//f/9//3//f/9//3//f/9/Ywz/f/9//3//f/9//3//f/9//3//f/9//3//f/9//3//f/9//3//f/9//3//f/9//3//f/9//3//f/9//3//f/9//3//f/9//3//f/9//3//f/9//3//f3tvzjlrLfdevXf/f/9//3//f/9//3//f/9//3//f/9//3//f/9//3//f/9//3//f/9//3//f/9//3//f/9//3//f/9//3//f/9//3//f/9//3//f/9//3//f/9//3//f/9//3//f/9//3//f/9//3//f/9//3//f/9//3//f/9//3//f/9//3//f/9//3//f/9//3//f/9//3//f/9//3//f/9//3//f/9//3//f/9//3//f/9//3//f/9//3//f/9//3//f/9//3//f/9//3//f/9//3//f/9//3//f/9//3//f/9//3//f/9//3//f/9//3//f/9//3//f/9//3//f/9//3//f/9//3//f/9//3//f/9//3//f/9//3//f/9//3//f/9//3//f/9//3//f/9//3//f/9//3//f/9//3//f/9//3//f/9//3//f/9//3//f/9//3//f/9//3//f/9//3//f/9//3//f/9//3//f/9//3//f/9//3//f/9//3//f/9//3//f/9//3//f/9//3//f/9//3//f/9//3//f/9/3nsQQv9//3//f/9//3//f/9//3//f/9//3//f/9//3//f/9//3//f/9//3//f/9//3//f/9//3//f/9//3//f/9//3//f/9//3//f/9//3//f/9//3//f/9//3//f/9/3nsQQkopWmvee/9//3//f/9//3//f/9//3//f/9//3//f/9//3//f/9//3//f/9//3//f/9//3//f/9//3//f/9//3//f/9//3//f/9//3//f/9//3//f/9//3//f/9//3//f/9//3//f/9//3//f/9//3//f/9//3//f/9//3//f/9//3//f/9//3//f/9//3//f/9//3//f/9//3//f/9//3//f/9//3//f/9//3//f/9//3//f/9//3//f/9//3//f/9//3//f/9//3//f/9//3//f/9//3//f/9//3//f/9//3//f/9//3//f/9//3//f/9//3//f/9//3//f/9//3//f/9//3//f/9//3//f/9//3//f/9//3//f/9//3//f/9//3//f/9//3//f/9//3//f/9//3//f/9//3//f/9//3//f/9//3//f/9//3//f/9//3//f/9//3//f/9//3//f/9//3//f/9//3//f/9//3//f/9//3//f/9//3//f/9//3//f/9//3//f/9//3//f/9//3//f/9//39aaxhj/3//f/9//3//f/9//3//f/9//3//f/9//3//f/9//3//f/9//3//f/9//3//f/9//3//f/9//3//f/9//3//f/9//3//f/9//3//f/9//3//f/9//3//f/9//3//f/9//38YYykltVb/f/9//3//f/9//3//f/9//3//f/9//3//f/9//3//f/9//3//f/9//3//f/9//3//f/9//3//f/9//3//f/9//3//f/9//3//f/9//3//f/9//3//f/9//3//f/9//3//f/9//3//f/9//3//f/9//3//f/9//3//f/9//3//f/9//3//f/9//3//f/9//3//f/9//3//f/9//3//f/9//3//f/9//3//f/9//3//f/9//3//f/9//3//f/9//3//f/9//3//f/9//3//f/9//3//f/9//3//f/9//3//f/9//3//f/9//3//f/9//3//f/9//3//f/9//3//f/9//3//f/9//3//f/9//3//f/9//3//f/9//3//f/9//3//f/9//3//f/9//3//f/9//3//f/9//3//f/9//3//f/9//3//f/9//3//f/9//3//f/9//3//f/9//3//f/9//3//f/9//3//f/9//3//f/9//3//f/9//3//f/9//3//f/9//3//f/9//3//f/9//3//f1prtVb/f/9//3//f/9//3//f/9//3//f/9//3//f/9//3//f/9//3//f/9//3//f/9//3//f/9//3//f/9//3//f/9//3//f/9//3//f/9//3//f/9//3//f/9//3//f/9//3//f/9//3+9d0oprTW+e/9//3//f/9//3//f/9//3//f/9//3//f/9//3//f/9//3//f/9//3//f/9//3//f/9//3//f/9//3//f/9//3//f/9//3//f/9//3//f/9//3//f/9//3//f/9//3//f/9//3//f/9//3//f/9//3//f/9//3//f/9//3//f/9//3//f/9//3//f/9//3//f/9//3//f/9//3//f/9//3//f/9//3//f/9//3//f/9//3//f/9//3//f/9//3//f/9//3//f/9//3//f/9//3//f/9//3//f/9//3//f/9//3//f/9//3//f/9//3//f/9//3//f/9//3//f/9//3//f/9//3//f/9//3//f/9//3//f/9//3//f/9//3//f/9//3//f/9//3//f/9//3//f/9//3//f/9//3//f/9//3//f/9//3//f/9//3//f/9//3//f/9//3//f/9//3//f/9//3//f/9//3//f/9//3//f/9//3//f/9//3//f/9//3//f/9//3//f/9/3nsxRv9//3//f/9//3//f/9//3//f/9//3//f/9//3//f/9//3//f/9//3//f/9//3//f/9//3//f/9//3//f/9//3//f/9//3//f/9//3//f/9//3//f/9//3//f/9//3//f/9//3//f/9//3//fxFCSynee/9//3//f/9//3//f/9//3//f/9//3//f/9//3//f/9//3//f/9//3//f/9//3//f/9//3//f/9//3//f/9//3//f/9//3//f/9//3//f/9//3//f/9//3//f/9//3//f/9//3//f/9//3//f/9//3//f/9//3//f/9//3//f/9//3//f/9//3//f/9//3//f/9//3//f/9//3//f/9//3//f/9//3//f/9//3//f/9//3//f/9//3//f/9//3//f/9//3//f/9//3//f/9//3//f/9//3//f/9//3//f/9//3//f/9//3//f/9//3//f/9//3//f/9//3//f/9//3//f/9//3//f/9//3//f/9//3//f/9//3//f/9//3//f/9//3//f/9//3//f/9//3//f/9//3//f/9//3//f/9//3//f/9//3//f/9//3//f/9//3//f/9//3//f/9//3//f/9//3//f/9//3//f/9//3//f/9//3//f/9//3//f/9//3//f/9//3//f6UU/3//f/9//3//f/9//3//f/9//3//f/9//3//f/9//3//f/9//3//f/9//3//f/9//3//f/9//3//f/9//3//f/9//3//f/9//3//f/9//3//f/9//3//f/9//3//f/9//3//f/9//3//f/9//3//f9ZaSim9d/9//3//f/9//3//f/9//3//f/9//3//f/9//3//f/9//3//f/9//3//f/9//3//f/9//3//f/9//3//f/9//3//f/9//3//f/9//3//f/9//3//f/9//3//f/9//3//f/9//3//f/9//3//f/9//3//f/9//3//f/9//3//f/9//3//f/9//3//f/9//3//f/9//3//f/9//3//f/9//3//f/9//3//f/9//3//f/9//3//f/9//3//f/9//3//f/9//3//f/9//3//f/9//3//f/9//3//f/9//3//f/9//3//f/9//3//f/9//3//f/9//3//f/9//3//f/9//3//f/9//3//f/9//3//f/9//3//f/9//3//f/9//3//f/9//3//f/9//3//f/9//3//f/9//3//f/9//3//f/9//3//f/9//3//f/9//3//f/9//3//f/9//3//f/9//3//f/9//3//f/9//3//f/9//3//f/9//3//f/9//3//f/9//3//f/9/hBD/f/9//3//f/9//3//f/9//3//f/9//3//f/9//3//f/9//3//f/9//3//f/9//3//f/9//3//f/9//3//f/9//3//f/9//3//f/9//3//f/9//3//f/9//3//f/9//3//f/9//3//f/9//3//f/9//3//f/de5xy9d/9//3//f/9//3//f/9//3//f/9//3//f/9//3//f/9//3//f/9//3//f/9//3//f/9//3//f/9//3//f/9//3//f/9//3//f/9//3//f/9//3//f/9//3//f/9//3//f/9//3//f/9//3//f/9//3//f/9//3//f/9//3//f/9//3//f/9//3//f/9//3//f/9//3//f/9//3//f/9//3//f/9//3//f/9//3//f/9//3//f/9//3//f/9//3//f/9//3//f/9//3//f/9//3//f/9//3//f/9//3//f/9//3//f/9//3//f/9//3//f/9//3//f/9//3//f/9//3//f/9//3//f/9//3//f/9//3//f/9//3//f/9//3//f/9//3//f/9//3//f/9//3//f/9//3//f/9//3//f/9//3//f/9//3//f/9//3//f/9//3//f/9//3//f/9//3//f/9//3//f/9//3//f/9//3//f/9//3//f/9//3//f/9//38QQpxz/3//f/9//3//f/9//3//f/9//3//f/9//3//f/9//3//f/9//3//f/9//3//f/9//3//f/9//3//f/9//3//f/9//3//f/9//3//f/9//3//f/9//3//f/9//3//f/9//3//f/9//3//f/9//3//f/9//3//fxhjay3ee/9//3//f/9//3//f/9//3//f/9//3//f/9//3//f/9//3//f/9//3//f/9//3//f/9//3//f/9//3//f/9//3//f/9//3//f/9//3//f/9//3//f/9//3//f/9//3//f/9//3//f/9//3//f/9//3//f/9//3//f/9//3//f/9//3//f/9//3//f/9//3//f/9//3//f/9//3//f/9//3//f/9//3//f/9//3//f/9//3//f/9//3//f/9//3//f/9//3//f/9//3//f/9//3//f/9//3//f/9//3//f/9//3//f/9//3//f/9//3//f/9//3//f/9//3//f/9//3//f/9//3//f/9//3//f/9//3//f/9//3//f/9//3//f/9//3//f/9//3//f/9//3//f/9//3//f/9//3//f/9//3//f/9//3//f/9//3//f/9//3//f/9//3//f/9//3//f/9//3//f/9//3//f/9//3//f/9//3//f/9//3//f713lFL/f/9//3//f/9//3//f/9//3//f/9//3//f/9//3//f/9//3//f/9//3//f/9//3//f/9//3//f/9//3//f/9//3//f/9//3//f/9//3//f/9//3//f/9//3//f/9//3//f/9//3//f/9//3//f/9//3//f/9//3/ee1JKUkr/f/9//3//f/9//3//f/9//3//f/9//3//f/9//3//f/9//3//f/9//3//f/9//3//f/9//3//f/9//3//f/9//3//f/9//3//f/9//3//f/9//3//f/9//3//f/9//3//f/9//3//f/9//3//f/9//3//f/9//3//f/9//3//f/9//3//f/9//3//f/9//3//f/9//3//f/9//3//f/9//3//f/9//3//f/9//3//f/9//3//f/9//3//f/9//3//f/9//3//f/9//3//f/9//3//f/9//3//f/9//3//f/9//3//f/9//3//f/9//3//f/9//3//f/9//3//f/9//3//f/9//3//f/9//3//f/9//3//f/9//3//f/9//3//f/9//3//f/9//3//f/9//3//f/9//3//f/9//3//f/9//3//f/9//3//f/9//3//f/9//3//f/9//3//f/9//3//f/9//3//f/9//3//f/9//3//f/9//3//f/9//3/GGP9//3//f/9//3//f/9//3//f/9//3//f/9//3//f/9//3//f/9//3//f/9//3//f/9//3//f/9//3//f/9//3//f/9//3//f/9//3//f/9//3//f/9//3//f/9//3//f/9//3//f/9//3//f/9//3//f/9//3//f/9//3+9dyklWmv/f/9//3//f/9//3//f/9//3//f/9//3//f/9//3//f/9//3//f/9//3//f/9//3//f/9//3//f/9//3//f/9//3//f/9//3//f/9//3//f/9//3//f/9//3//f/9//3//f/9//3//f/9//3//f/9//3//f/9//3//f/9//3//f/9//3//f/9//3//f/9//3//f/9//3//f/9//3//f/9//3//f/9//3//f/9//3//f/9//3//f/9//3//f/9//3//f/9//3//f/9//3//f/9//3//f/9//3//f/9//3//f/9//3//f/9//3//f/9//3//f/9//3//f/9//3//f/9//3//f/9//3//f/9//3//f/9//3//f/9//3//f/9//3//f/9//3//f/9//3//f/9//3//f/9//3//f/9//3//f/9//3//f/9//3//f/9//3//f/9//3//f/9//3//f/9//3//f/9//3//f/9//3//f/9//3//f/9//3//f0opnHP/f/9//3//f/9/c05aa/9//3//f/9//3//f/9//3//f/9//3//f/9//3//f/9//3//f/9//3//f/9//3//f/9//3//f/9//3//f/9//3//f/9//3//f/9//3//f/9//3//f/9//3//f/9//3//f/9//3//f/9//3//f/9//3/WWs45/3//f/9//3//f/9//3//f/9//3//f/9//3//f/9//3//f/9//3//f/9//3//f/9//3//f/9//3//f/9//3//f/9//3//f/9//3//f/9//3//f/9//3//f/9//3//f/9//3//f/9//3//f/9//3//f/9//3//f/9//3//f/9//3//f/9//3//f/9//3//f/9//3//f/9//3//f/9//3//f/9//3//f/9//3//f/9//3//f/9//3//f/9//3//f/9//3//f/9//3//f/9//3//f/9//3//f/9//3//f/9//3//f/9//3//f/9//3//f/9//3//f/9//3//f/9//3//f/9//3//f/9//3//f/9//3//f/9//3//f/9//3//f/9//3//f/9//3//f/9//3//f/9//3//f/9//3//f/9//3//f/9//3//f/9//3//f/9//3//f/9//3//f/9//3//f/9//3//f/9//3//f/9//3//f/9//3//f/9/Wmu1Vv9//3//f/9//3/OOUsp/3//f/9//3//f/9//3//f/9//3//f/9//3//f/9//3//f/9//3//f/9//3//f/9//3//f/9//3//f/9//3//f/9//3//f/9//3//f/9//3//f/9//3//f/9//3//f/9//3//f/9//3//f/9//3//f/9/WmvPOTln/3//f/9//3//f/9//3//f/9//3//f/9//3//f/9//3//f/9//3//f/9//3//f/9//3//f/9//3//f/9//3//f/9//3//f/9//3//f/9//3//f/9//3//f/9//3//f/9//3//f/9//3//f/9//3//f/9//3//f/9//3//f/9//3//f/9//3//f/9//3//f/9//3//f/9//3//f/9//3//f/9//3//f/9//3//f/9//3//f/9//3//f/9//3//f/9//3//f/9//3//f/9//3//f/9//3//f/9//3//f/9//3//f/9//3//f/9//3//f/9//3//f/9//3//f/9//3//f/9//3//f/9//3//f/9//3//f/9//3//f/9//3//f/9//3//f/9//3//f/9//3//f/9//3//f/9//3//f/9//3//f/9//3//f/9//3//f/9//3//f/9//3//f/9//3//f/9//3//f/9//3//f/9//3//f/9//3//f8YY/3//f/9//3/fe885Sin/f/9//3//f/9//3//f/9//3//f/9//3//f/9//3//f/9//3//f/9//3//f/9//3//f/9//3//f/9//3//f/9//3//f/9//3//f/9//3//f/9//3//f/9//3//f/9//3//f/9//3//f/9//3//f/9//3//f/9/c05SSv9//3//f/9//3//f/9//3//f/9//3//f/9//3//f/9//3//f/9//3//f/9//3//f/9//3//f/9//3//f/9//3//f/9//3//f/9//3//f/9//3//f/9//3//f/9//3//f/9//3//f/9//3//f/9//3//f/9//3//f/9//3//f/9//3//f/9//3//f/9//3//f/9//3//f/9//3//f/9//3//f/9//3//f/9//3//f/9//3//f/9//3//f/9//3//f/9//3//f/9//3//f/9//3//f/9//3//f/9//3//f/9//3//f/9//3//f/9//3//f/9//3//f/9//3//f/9//3//f/9//3//f/9//3//f/9//3//f/9//3//f/9//3//f/9//3//f/9//3//f/9//3//f/9//3//f/9//3//f/9//3//f/9//3//f/9//3//f/9//3//f/9//3//f/9//3//f/9//3//f/9//3//f/9//3//f/9/rTUZY/9//3//f3tvnXNKKf9//3//f/9//3//f/9//3//f/9//3//f/9//3//f/9//3//f/9//3//f/9//3//f/9//3//f/9//3//f/9//3//f/9//3//f/9//3//f/9//3//f/9//3//f/9//3//f/9//3//f/9//3//f/9//3//f/9//3//f713ay29d/9//3//f/9//3//f/9//3//f/9//3//f/9//3//f/9//3//f/9//3//f/9//3//f/9//3//f/9//3//f/9//3//f/9//3//f/9//3//f/9//3//f/9//3//f/9//3//f/9//3//f/9//3//f/9//3//f/9//3//f/9//3//f/9//3//f/9//3//f/9//3//f/9//3//f/9//3//f/9//3//f/9//3//f/9//3//f/9//3//f/9//3//f/9//3//f/9//3//f/9//3//f/9//3//f/9//3//f/9//3//f/9//3//f/9//3//f/9//3//f/9//3//f/9//3//f/9//3//f/9//3//f/9//3//f/9//3//f/9//3//f/9//3//f/9//3//f/9//3//f/9//3//f/9//3//f/9//3//f/9//3//f/9//3//f/9//3//f/9//3//f/9//3//f/9//3//f/9//3//f/9//3//f/9//3/ee601/3//f/9/fHP/fxFG/3//f/9//3//f/9//3//f/9//3//f/9//3//f/9//3//f/9//3//f/9//3//f/9//3//f/9//3//f/9//3//f/9//3//f/9//3//f/9//3//f/9//3//f/9//3//f/9//3//f/9//3//f/9//3//f/9//3//f/9//3//f+89+F7/f/9//3//f/9//3//f/9//3//f/9//3//f/9//3//f/9//3//f/9//3//f/9//3//f/9//3//f/9//3//f/9//3//f/9//3//f/9//3//f/9//3//f/9//3//f/9//3//f/9//3//f/9//3//f/9//3//f/9//3//f/9//3//f/9//3//f/9//3//f/9//3//f/9//3//f/9//3//f/9//3//f/9//3//f/9//3//f/9//3//f/9//3//f/9//3//f/9//3//f/9//3//f/9//3//f/9//3//f/9//3//f/9//3//f/9//3//f/9//3//f/9//3//f/9//3//f/9//3//f/9//3//f/9//3//f/9//3//f/9//3//f/9//3//f/9//3//f/9//3//f/9//3//f/9//3//f/9//3//f/9//3//f/9//3//f/9//3//f/9//3//f/9//3//f/9//3//f/9//3//f/9//3//f/9/xxhba/lillIyRjJGEULPOZVS11o6Z5xzvXf/f/9//3//f/9//3//f/9//3//f/9//3//f/9//3//f/9//3//f/9//3//f/9//3//f/9//3//f/9//3//f/9//3//f/9//3//f/9//3//f/9//3//f/9//3//f/9//3//f/9//3//f/9//3//f/9//3/4XjJGvnv/f/9//3//f/9//3//f/9//3//f/9//3//f/9//3//f/9//3//f/9//3//f/9//3//f/9//3//f/9//3//f/9//3//f/9//3//f/9//3//f/9//3//f/9//3//f/9//3//f/9//3//f/9//3//f/9//3//f/9//3//f/9//3//f/9//3//f/9//3//f/9//3//f/9//3//f/9//3//f/9//3//f/9//3//f/9//3//f/9//3//f/9//3//f/9//3//f/9//3//f/9//3//f/9//3//f/9//3//f/9//3//f/9//3//f/9//3//f/9//3//f/9//3//f/9//3//f/9//3//f/9//3//f/9//3//f/9//3//f/9//3//f/9//3//f/9//3//f/9//3//f/9//3//f/9//3//f/9//3//f/9//3//f/9//3//f/9//3//f/9//3//f/9//3//f/9//3//f/9//3/fe9dajDEySmst/3//f5ZW/3//f+cc/3//f3tv+GJ0UhFC8D22Vnxv/3//f/9//3//f/9//3//f/9//3//f/9//3//f/9//3//f/9//3//f/9//3//f/9//3//f/9//3//f/9//3//f/9//3//f/9//3//f/9//3//f/9//3//f/9//3//f/9//3//f/9//3//f/9//39KKVtr/3//f/9//3//f/9//3//f/9//3//f/9//3//f/9//3//f/9//3//f/9//3//f/9//3//f/9//3//f/9//3//f/9//3//f/9//3//f/9//3//f/9//3//f/9//3//f/9//3//f/9//3//f/9//3//f/9//3//f/9//3//f/9//3//f/9//3//f/9//3//f/9//3//f/9//3//f/9//3//f/9//3//f/9//3//f/9//3//f/9//3//f/9//3//f/9//3//f/9//3//f/9//3//f/9//3//f/9//3//f/9//3//f/9//3//f/9//3//f/9//3//f/9//3//f/9//3//f/9//3//f/9//3//f/9//3//f/9//3//f/9//3//f/9//3//f/9//3//f/9//3//f/9//3//f/9//3//f/9//3//f/9//3//f/9//3//f/9//3//f/9//3//f/9//3//f/9//385Zyol3nv/f/9/CCG9d/9/Mkb/f/9/CCH/f/9//3//f/9//3//f/9/vXeNMdda3nvff/9//3//f/9//3//f/9//3//f/9//3//f/9//3//f/9//3//f/9//3//f/9//3//f/9//3//f/9//3//f/9//3//f/9//3//f/9//3//f/9//3//f/9//3//f/9//3//f/9//3//f/9/Ukq1Vv9//3//f/9//3//f/9//3//f/9//3//f/9//3//f/9//3//f/9//3//f/9//3//f/9//3//f/9//3//f/9//3//f/9//3//f/9//3//f/9//3//f/9//3//f/9//3//f/9//3//f/9//3//f/9//3//f/9//3//f/9//3//f/9//3//f/9//3//f/9//3//f/9//3//f/9//3//f/9//3//f/9//3//f/9//3//f/9//3//f/9//3//f/9//3//f/9//3//f/9//3//f/9//3//f/9//3//f/9//3//f/9//3//f/9//3//f/9//3//f/9//3//f/9//3//f/9//3//f/9//3//f/9//3//f/9//3//f/9//3//f/9//3//f/9//3//f/9//3//f/9//3//f/9//3//f/9//3//f/9//3//f/9//3//f/9//3//f/9//3//f/9//3//f/9//38xRvhe/3//f/9//3+cc4wx/3/POf9//3+UUpxz/3//f/9//3//f/9//3//f/9//3+cc20xllbee/9//3//f/9//3//f/9//3//f/9//3//f/9//3//f/9//3//f/9//3//f/9//3//f/9//3//f/9//3//f/9//3//f/9//3//f/9//3//f/9//3//f/9//3//f/9//3//f/9//3//f51zzzn/f/9//3//f/9//3//f/9//3//f/9//3//f/9//3//f/9//3//f/9//3//f/9//3//f/9//3//f/9//3//f/9//3//f/9//3//f/9//3//f/9//3//f/9//3//f/9//3//f/9//3//f/9//3//f/9//3//f/9//3//f/9//3//f/9//3//f/9//3//f/9//3//f/9//3//f/9//3//f/9//3//f/9//3//f/9//3//f/9//3//f/9//3//f/9//3//f/9//3//f/9//3//f/9//3//f/9//3//f/9//3//f/9//3//f/9//3//f/9//3//f/9//3//f/9//3//f/9//3//f/9//3//f/9//3//f/9//3//f/9//3//f/9//3//f/9//3//f/9//3//f/9//3//f/9//3//f/9//3//f/9//3//f/9//3//f/9//3//f/9//3//f/9//38RQjpr/3//f/9//3//f/9/jTWcc0wp/3//f713zjn/f/9//3//f/9//3//f/9//3//f/9//3//f7VWbC1ba/9//3//f/9//3//f/9//3//f/9//3//f/9//3//f/9//3//f/9//3//f/9//3//f/9//3//f/9//3//f/9//3//f/9//3//f/9//3//f/9//3//f/9//3//f/9//3//f/9//3//f601W2v/f/9//3//f/9//3//f/9//3//f/9//3//f/9//3//f/9//3//f/9//3//f/9//3//f/9//3//f/9//3//f/9//3//f/9//3//f/9//3//f/9//3//f/9//3//f/9//3//f/9//3//f/9//3//f/9//3//f/9//3//f/9//3//f/9//3//f/9//3//f/9//3//f/9//3//f/9//3//f/9//3//f/9//3//f/9//3//f/9//3//f/9//3//f/9//3//f/9//3//f/9//3//f/9//3//f/9//3//f/9//3//f/9//3//f/9//3//f/9//3//f/9//3//f/9//3//f/9//3//f/9//3//f/9//3//f/9//3//f/9//3//f/9//3//f/9//3//f/9//3//f/9//3//f/9//3//f/9//3//f/9//3//f/9//3//f/9//3//f/9//385Z5VS/3//f/9//3//f/9//3//f40xrzn/f/9/3nvGGP9//3//f/9//3//f/9//3//f/9//3//f/9//3//f753rjWcc/9//3//f/9//3//f/9//3//f/9//3//f/9//3//f/9//3//f/9//3//f/9//3//f/9//3//f/9//3//f/9//3//f/9//3//f/9//3//f/9//3//f/9//3//f/9//3//f/9//39zTtZa/3//f/9//3//f/9//3//f/9//3//f/9//3//f/9//3//f/9//3//f/9//3//f/9//3//f/9//3//f/9//3//f/9//3//f/9//3//f/9//3//f/9//3//f/9//3//f/9//3//f/9//3//f/9//3//f/9//3//f/9//3//f/9//3//f/9//3//f/9//3//f/9//3//f/9//3//f/9//3//f/9//3//f/9//3//f/9//3//f/9//3//f/9//3//f/9//3//f/9//3//f/9//3//f/9//3//f/9//3//f/9//3//f/9//3//f/9//3//f/9//3//f/9//3//f/9//3//f/9//3//f/9//3//f/9//3//f/9//3//f/9//3//f/9//3//f/9//3//f/9//3//f/9//3//f/9//3//f/9//3//f/9//3//f/9//3//f/9//3/ee8cY/3//f/9//3//f/9//3//f/9/11oqJf9//3//f2st/3//f/9//3//f/9//3//f/9//3//f/9//3//f/9//3//f3xv8D3ee/9//3//f/9//3//f/9//3//f/9//3//f/9//3//f/9//3//f/9//3//f/9//3//f/9//3//f/9//3//f/9//3//f/9//3//f/9//3//f/9//3//f/9//3//f/9//3//f/9/OmfQPf9//3//f/9//3//f/9//3//f/9//3//f/9//3//f/9//3//f/9//3//f/9//3//f/9//3//f/9//3//f/9//3//f/9//3//f/9//3//f/9//3//f/9//3//f/9//3//f/9//3//f/9//3//f/9//3//f/9//3//f/9//3//f/9//3//f/9//3//f/9//3//f/9//3//f/9//3//f/9//3//f/9//3//f/9//3//f/9//3//f/9//3//f/9//3//f/9//3//f/9//3//f/9//3//f/9//3//f/9//3//f/9//3//f/9//3//f/9//3//f/9//3//f/9//3//f/9//3//f/9//3//f/9//3//f/9//3//f/9//3//f/9//3//f/9//3//f/9//3//f/9//3//f/9//3//f/9//3//f/9//3//f/9//3//f/9//3//f1trdVL/f/9//3//f/9//3//f/9//3+9d4YU33v/f/9/Wmv3Xv9//3//f/9//3//f/9//3//f/9//3//f/9//3//f/9//3//f7ZW11r/f/9//3//f/9//3//f/9//3//f/9//3//f/9//3//f/9//3//f/9//3//f/9//3//f/9//3//f/9//3//f/9//3//f/9//3//f/9//3//f/9//3//f/9//3//f/9//3//f997EUKcc/9//3//f/9//3//f/9//3//f/9//3//f/9//3//f/9//3//f/9//3//f/9//3//f/9//3//f/9//3//f/9//3//f/9//3//f/9//3//f/9//3//f/9//3//f/9//3//f/9//3//f/9//3//f/9//3//f/9//3//f/9//3//f/9//3//f/9//3//f/9//3//f/9//3//f/9//3//f/9//3//f/9//3//f/9//3//f/9//3//f/9//3//f/9//3//f/9//3//f/9//3//f/9//3//f/9//3//f/9//3//f/9//3//f/9//3//f/9//3//f/9//3//f/9//3//f/9//3//f/9//3//f/9//3//f/9//3//f/9//3//f/9//3//f/9//3//f/9//3//f/9//3//f/9//3//f/9//3//f/9//3//f/9//3//f/9/Omf5Yv9//3//f/9//3//f/9//3//f5xzMkYqJf9//3/ee6UU/3//f/9//3//f/9//3//f/9//3//f/9//3//f/9//3//f/9//398b+89/3//f/9//3//f/9//3//f/9//3//f/9//3//f/9//3//f/9//3//f/9//3//f/9//3//f/9//3//f/9//3//f/9//3//f/9//3//f/9//3//f/9//3//f/9//3//f/9//3//f3NO1lr/f/9//3//f/9//3//f/9//3//f/9//3//f/9//3//f/9//3//f/9//3//f/9//3//f/9//3//f/9//3//f/9//3//f/9//3//f/9//3//f/9//3//f/9//3//f/9//3//f/9//3//f/9//3//f/9//3//f/9//3//f/9//3//f/9//3//f/9//3//f/9//3//f/9//3//f/9//3//f/9//3//f/9//3//f/9//3//f/9//3//f/9//3//f/9//3//f/9//3//f/9//3//f/9//3//f/9//3//f/9//3//f/9//3//f/9//3//f/9//3//f/9//3//f/9//3//f/9//3//f/9//3//f/9//3//f/9//3//f/9//3//f/9//3//f/9//3//f/9//3//f/9//3//f/9//3//f/9//3//f/9//3//f/9//397b9Za/3//f/9//3//f/9//3//f/9/OWf3XpVStlr/f/9/KSX/f/9//3//f/9//3//f/9//3//f/9//3//f/9//3//f/9//3//f/9/3nvOOf9//3//f/9//3//f/9//3//f/9//3//f/9//3//f/9//3//f/9//3//f/9//3//f/9//3//f/9//3//f/9//3//f/9//3//f/9//3//f/9//3//f/9//3//f/9//3//f/9//385Z9Za/3//f/9//3//f/9//3//f/9//3//f/9//3//f/9//3//f/9//3//f/9//3//f/9//3//f/9//3//f/9//3//f/9//3//f/9//3//f/9//3//f/9//3//f/9//3//f/9//3//f/9//3//f/9//3//f/9//3//f/9//3//f/9//3//f/9//3//f/9//3//f/9//3//f/9//3//f/9//3//f/9//3//f/9//3//f/9//3//f/9//3//f/9//3//f/9//3//f/9//3//f/9//3//f/9//3//f/9//3//f/9//3//f/9//3//f/9//3//f/9//3//f/9//3//f/9//3//f/9//3//f/9//3//f/9//3//f/9//3//f/9//3//f/9//3//f/9//3//f/9//3//f/9//3//f/9//3//f/9//3//f/9//3//f713KiX/f/9//3//f/9//3//f/9//3/3Xtda/39LKf9//3+1Vr13/3//f/9//3//f/9//3//f/9//3//f/9//3//f/9//3//f/9//3//f/9/zjmcc/9//3//f/9//3//f/9//3//f/9//3//f/9//3//f/9//3//f/9//3//f/9//3//f/9//3//f/9//3//f/9//3//f/9//3//f/9//3//f/9//3//f/9//3//f/9//3//f/9/nHMRQv9//3//f/9//3//f/9//3//f/9//3//f/9//3//f/9//3//f/9//3//f/9//3//f/9//3//f/9//3//f/9//3//f/9//3//f/9//3//f/9//3//f/9//3//f/9//3//f/9//3//f/9//3//f/9//3//f/9//3//f/9//3//f/9//3//f/9//3//f/9//3//f/9//3//f/9//3//f/9//3//f/9//3//f/9//3//f/9//3//f/9//3//f/9//3//f/9//3//f/9//3//f/9//3//f/9//3//f/9//3//f/9//3//f/9//3//f/9//3//f/9//3//f/9//3//f/9//3//f/9//3//f/9//3//f/9//3//f/9//3//f/9//3//f/9//3//f/9//3//f/9//3//f/9//3//f/9//3//f/9//3//f/9//38IIf9//3//f/9//3//f/9//3//f/deWmv/f757Sin/f957MUb/f/9//3//f/9//3//f/9//3//f/9//3//f/9//3//f/9//3//f/9//3//fzFGe2//f/9//3//f/9//3//f/9//3//f/9//3//f/9//3//f/9//3//f/9//3//f/9//3//f/9//3//f/9//3//f/9//3//f/9//3//f/9//3//f/9//3//f/9//3//f/9//3//f957MUbfe/9//3//f/9//3//f/9//3//f/9//3//f/9//3//f/9//3//f/9//3//f/9//3//f/9//3//f/9//3//f/9//3//f/9//3//f/9//3//f/9//3//f/9//3//f/9//3//f/9//3//f/9//3//f/9//3//f/9//3//f/9//3//f/9//3//f/9//3//f/9//3//f/9//3//f/9//3//f/9//3//f/9//3//f/9//3//f/9//3//f/9//3//f/9//3//f/9//3//f/9//3//f/9//3//f/9//3//f/9//3//f/9//3//f/9//3//f/9//3//f/9//3//f/9//3//f/9//3//f/9//3//f/9//3//f/9//3//f/9//3//f/9//3//f/9//3//f/9//3//f/9//3//f/9//3//f/9//3//f/9//3//f5xzMUb/f/9//3//f/9//3//f/9/+F5Za/9//3+1Vjln/3+EEP9//3//f/9//3//f/9//3//f/9//3//f/9//3//f/9//3//f/9//3//f/9//3+uOd57/3//f/9//3//f/9//3//f/9//3//f/9//3//f/9//3//f/9//3//f/9//3//f/9//3//f/9//3//f/9//3//f/9//3//f/9//3//f/9//3//f/9//3//f/9//3//f/9//3//fxFGW2v/f/9//3//f/9//3//f/9//3//f/9//3//f/9//3//f/9//3//f/9//3//f/9//3//f/9//3//f/9//3//f/9//3//f/9//3//f/9//3//f/9//3//f/9//3//f/9//3//f/9//3//f/9//3//f/9//3//f/9//3//f/9//3//f/9//3//f/9//3//f/9//3//f/9//3//f/9//3//f/9//3//f/9//3//f/9//3//f/9//3//f/9//3//f/9//3//f/9//3//f/9//3//f/9//3//f/9//3//f/9//3//f/9//3//f/9//3//f/9//3//f/9//3//f/9//3//f/9//3//f/9//3//f/9//3//f/9//3//f/9//3//f/9//3//f/9//3//f/9//3//f/9//3//f/9//3//f/9//3//f/9//39rLd57/3//f/9//3//f/9//3/4Yr13/3//f/9/KiX/fwgh/3//f/9//3//f/9//3//f/9//3//f/9//3//f/9//3//f/9//3//f/9//3//f/9/ay3/f/9//3//f/9//3//f/9//3//f/9//3//f/9//3//f/9//3//f/9//3//f/9//3//f/9//3//f/9//3//f/9//3//f/9//3//f/9//3//f/9//3//f/9//3//f/9//3//f/9//3/WWvde/3//f/9//3//f/9//3//f/9//3//f/9//3//f/9//3//f/9//3//f/9//3//f/9//3//f/9//3//f/9//3//f/9//3//f/9//3//f/9//3//f/9//3//f/9//3//f/9//3//f/9//3//f/9//3//f/9//3//f/9//3//f/9//3//f/9//3//f/9//3//f/9//3//f/9//3//f/9//3//f/9//3//f/9//3//f/9//3//f/9//3//f/9//3//f/9//3//f/9//3//f/9//3//f/9//3//f/9//3//f/9//3//f/9//3//f/9//3//f/9//3//f/9//3//f/9//3//f/9//3//f/9//3//f/9//3//f/9//3//f/9//3//f/9//3//f/9//3//f/9//3//f/9//3//f/9//3//f/9//3//f/9/Sin/f/9//3//f/9//3//f3NOvXf/f/9//3/eewghtVa9d/9//3//f/9//3//f/9//3//f/9//3//f713zjmtNdZavXf/f/9//3//f/9//3+cc601/3//f/9//3//f/9//3//f/9//3//f/9//3//f/9//3//f/9//3//f/9//3//f/9//3//f/9//3//f/9//3//f/9//3//f/9//3//f/9//3//f/9//3//f/9//3//f/9//3//f/9/W2v3Xv9//3//f/9//3//f/9//3//f/9//3//f/9//3//f/9//3//f/9//3//f/9//3//f/9//3//f/9//3//f/9//3//f/9//3//f/9//3//f/9//3//f/9//3//f/9//3//f/9//3//f/9//3//f/9//3//f/9//3//f/9//3//f/9//3//f/9//3//f/9//3//f/9//3//f/9//3//f/9//3//f/9//3//f/9//3//f/9//3//f/9//3//f/9//3//f/9//3//f/9//3//f/9//3//f/9//3//f/9//3//f/9//3//f/9//3//f/9//3//f/9//3//f/9//3//f/9//3//f/9//3//f/9//3//f/9//3//f/9//3//f/9//3//f/9//3//f/9//3//f/9//3//f/9//3//f/9//3//f/9//3+9d2wtvnf/f/9//3//f/9/GWf/f/9//3//f/9/W2vWWs89/3//f/9//3//f/9//3//f/9//3//f/9/zjn/f/9/3nu1VhBC/3//f/9//3//f/9/c06cc/9//3//f/9//3//f/9//3//f/9//3//f/9//3//f/9//3//f/9//3//f/9//3//f/9//3//f/9//3//f/9//3//f/9//3//f/9//3//f/9//3//f/9//3//f/9//3//f/9//3//f997lVLee/9//3//f/9//3//f/9//3//f/9//3//f/9//3//f/9//3//f/9//3//f/9//3//f/9//3//f/9//3//f/9//3//f/9//3//f/9//3//f/9//3//f/9//3//f/9//3//f/9//3//f/9//3//f/9//3//f/9//3//f/9//3//f/9//3//f/9//3//f/9//3//f/9//3//f/9//3//f/9//3//f/9//3//f/9//3//f/9//3//f/9//3//f/9//3//f/9//3//f/9//3//f/9//3//f/9//3//f/9//3//f/9//3//f/9//3//f/9//3//f/9//3//f/9//3//f/9//3//f/9//3//f/9//3//f/9//3//f/9//3//f/9//3//f/9//3//f/9//3//f/9//3//f/9//3//f/9//3//f/9/3nvoHHxv/3//f/9//3/XWt57/3//f/9//3//f1JKZAz/f/9//3//f/9//3//f/9//3//f/9//38YY3tv/3//f/9/nHMxRv9//3//f/9//3/ee8YY/3//f/9//3//f/9//3//f/9//3//f/9//3//f/9//3//f/9//3//f/9//3//f/9//3//f/9//3//f/9//3//f/9//3//f/9//3//f/9//3//f/9//3//f/9//3//f/9//3//f/9//3//fxhj3nv/f/9//3//f/9//3//f/9//3//f/9//3//f/9//3//f/9//3//f/9//3//f/9//3//f/9//3//f/9//3//f/9//3//f/9//3//f/9//3//f/9//3//f/9//3//f/9//3//f/9//3//f/9//3//f/9//3//f/9//3//f/9//3//f/9//3//f/9//3//f/9//3//f/9//3//f/9//3//f/9//3//f/9//3//f/9//3//f/9//3//f/9//3//f/9//3//f/9//3//f/9//3//f/9//3//f/9//3//f/9//3//f/9//3//f/9//3//f/9//3//f/9//3//f/9//3//f/9//3//f/9//3//f/9//3//f/9//3//f/9//3//f/9//3//f/9//3//f/9//3//f/9//3//f/9//3//f/9//3//f/9/CCEYY/9//3//f3RO/3//f/9//3//f/9//3+lFJxz/3//f/9//3//f/9//3//f/9//3//f/9/6Bz/f/9//3//fykl3nv/f/9//3//f/9/tVZ7b/9//3//f/9//3//f/9//3//f/9//3//f/9//3//f/9//3//f/9//3//f/9//3//f/9//3//f/9//3//f/9//3//f/9//3//f/9//3//f/9//3//f/9//3//f/9//3//f/9//3//f/9//3/ee713/3//f/9//3//f/9//3//f/9//3//f/9//3//f/9//3//f/9//3//f/9//3//f/9//3//f/9//3//f/9//3//f/9//3//f/9//3//f/9//3//f/9//3//f/9//3//f/9//3//f/9//3//f/9//3//f/9//3//f/9//3//f/9//3//f/9//3//f/9//3//f/9//3//f/9//3//f/9//3//f/9//3//f/9//3//f/9//3//f/9//3//f/9//3//f/9//3//f/9//3//f/9//3//f/9//3//f/9//3//f/9//3//f/9//3//f/9//3//f/9//3//f/9//3//f/9//3//f/9//3//f/9//3//f/9//3//f/9//3//f/9//3//f/9//3//f/9//3//f/9//3//f/9//3//f/9//3//f/9//3//f889rTXee/9/llL/f/9//3//f/9//3//f9ZahhDee/9//3//f/9//3//f/9//3//f/9//3/wPZxz/3//f/9/lFIYY/9//3//f/9//3/ee6UU/3//f/9//3//f/9//3//f/9//3//f/9//3//f/9//3//f/9//3//f/9//3//f/9//3//f/9//3//f/9//3//f/9//3//f/9//3//f/9//3//f/9//3//f/9//3//f/9//3//f/9//3//f/9//3//f/9//3//f/9//3//f/9//3//f/9//3//f/9//3//f/9//3//f/9//3//f/9//3//f/9//3//f/9//3//f/9//3//f/9//3//f/9//3//f/9//3//f/9//3//f/9//3//f/9//3//f/9//3//f/9//3//f/9//3//f/9//3//f/9//3//f/9//3//f/9//3//f/9//3//f/9//3//f/9//3//f/9//3//f/9//3//f/9//3//f/9//3//f/9//3//f/9//3//f/9//3//f/9//3//f/9//3//f/9//3//f/9//3//f/9//3//f/9//3//f/9//3//f/9//3//f/9//3//f/9//3//f/9//3//f/9//3//f/9//3//f/9//3//f/9//3//f/9//3//f/9//3//f/9//3//f/9//3//f/9//3//f0opEEJTSv9//3//f/9//3//f/9/3ntUTgkh/3//f/9//3//f/9//3//f/9//3//f/9/phT/f/9//38pJd57/3//f/9//3//f/9/zjn/f/9//3//f/9//3//f/9//3//f/9//3//f/9//3//f/9//3//f/9//3//f/9//3//f/9//3//f/9//3//f/9//3//f/9//3//f/9//3//f/9//3//f/9//3//f/9//3//f/9//3//f/9//3//f/9//3//f/9//3//f/9//3//f/9//3//f/9//3//f/9//3//f/9//3//f/9//3//f/9//3//f/9//3//f/9//3//f/9//3//f/9//3//f/9//3//f/9//3//f/9//3//f/9//3//f/9//3//f/9//3//f/9//3//f/9//3//f/9//3//f/9//3//f/9//3//f/9//3//f/9//3//f/9//3//f/9//3//f/9//3//f/9//3//f/9//3//f/9//3//f/9//3//f/9//3//f/9//3//f/9//3//f/9//3//f/9//3//f/9//3//f/9//3//f/9//3//f/9//3//f/9//3//f/9//3//f/9//3//f/9//3//f/9//3//f/9//3//f/9//3//f/9//3//f/9//3//f/9//3//f/9//3//f/9//3//f/9//39aa6cUOWf/f/9//3//f/9//3//f8YYvneNMf9//3//f/9//3//f/9//3//f/9//3+dd5VS/38ySp1z/3//f/9//3//f/9//38YY713/3//f/9//3//f/9//3//f/9//3//f/9//3//f/9//3//f/9//3//f/9//3//f/9//3//f/9//3//f/9//3//f/9//3//f/9//3//f/9//3//f/9//3//f/9//3//f/9//3//f/9//3//f/9//3//f/9//3//f/9//3//f/9//3//f/9//3//f/9//3//f/9//3//f/9//3//f/9//3//f/9//3//f/9//3//f/9//3//f/9//3//f/9//3//f/9//3//f/9//3//f/9//3//f/9//3//f/9//3//f/9//3//f/9//3//f/9//3//f/9//3//f/9//3//f/9//3//f/9//3//f/9//3//f/9//3//f/9//3//f/9//3//f/9//3//f/9//3//f/9//3//f/9//3//f/9//3//f/9//3//f/9//3//f/9//3//f/9//3//f/9//3//f/9//3//f/9//3//f/9//3//f/9//3//f/9//3//f/9//3//f/9//3//f/9//3//f/9//3//f/9//3//f/9//3//f/9//3//f/9//3//f/9//3//f/9//3//f/9/tlZba+ccW2v/f/9//3//f/9/pRT/f5VS1lr/f/9//3//f/9//3//f/9//3//f/9/jTFrLZ1z/3//f/9//3//f/9//3//f5xzlFL/f/9//3//f/9//3//f/9//3//f/9//3//f/9//3//f/9//3//f/9//3//f/9//3//f/9//3//f/9//3//f/9//3//f/9//3//f/9//3//f/9//3//f/9//3//f/9//3//f/9//3//f/9//3//f/9//3//f/9//3//f/9//3//f/9//3//f/9//3//f/9//3//f/9//3//f/9//3//f/9//3//f/9//3//f/9//3//f/9//3//f/9//3//f/9//3//f/9//3//f/9//3//f/9//3//f/9//3//f/9//3//f/9//3//f/9//3//f/9//3//f/9//3//f/9//3//f/9//3//f/9//3//f/9//3//f/9//3//f/9//3//f/9//3//f/9//3//f/9//3//f/9//3//f/9//3//f/9//3//f/9//3//f/9//3//f/9//3//f/9//3//f/9//3//f/9//3//f/9//3//f/9//3//f/9//3//f/9//3//f/9//3//f/9//3//f/9//3//f/9//3//f/9//3//f/9//3//f/9//3//f/9//3//f/9//3//f/9//39TSv9//385Zyklzjn/f/9//38JJb13/39LKXtv/3//f/9//3//f/9//39zTgghEULeewgh3nv/f/9//3//f/9//3//f/9/nHMxRv9//3//f/9//3//f/9//3//f/9//3//f/9//3//f/9//3//f/9//3//f/9//3//f/9//3//f/9//3//f/9//3//f/9//3//f/9//3//f/9//3//f/9//3//f/9//3//f/9//3//f/9//3//f/9//3//f/9//3//f/9//3//f/9//3//f/9//3//f/9//3//f/9//3//f/9//3//f/9//3//f/9//3//f/9//3//f/9//3//f/9//3//f/9//3//f/9//3//f/9//3//f/9//3//f/9//3//f/9//3//f/9//3//f/9//3//f/9//3//f/9//3//f/9//3//f/9//3//f/9//3//f/9//3//f/9//3//f/9//3//f/9//3//f/9//3//f/9//3//f/9//3//f/9//3//f/9//3//f/9//3//f/9//3//f/9//3//f/9//3//f/9//3//f/9//3//f/9//3//f/9//3//f/9//3//f/9//3//f/9//3//f/9//3//f/9//3//f/9//3//f/9//3//f/9//3//f/9//3//f/9//3//f/9//3//f/9//3//f1RO/3//f/9//3/ee3ROSilsLY01+GL/f/9/zjn/f957GGMxRgghzjkYY957/3//f/9//39sLf9//3//f/9//3//f/9//3+ccxBC/3/3Xgglxhz4Xv9//3//f/9//3//f/9//3//f/9//3//f/9//3//f/9//3//f/9//3//f/9//3//f/9//3//f/9//3//f/9//3//f/9//3//f/9//3//f/9//3//f/9//3//f/9//3//f/9//3//f/9//3//f/9//3//f/9//3//f/9//3//f/9//3//f/9//3//f/9//3//f/9//3//f/9//3//f/9//3//f/9//3//f/9//3//f/9//3//f/9//3//f/9//3//f/9//3//f/9//3//f/9//3//f/9//3//f/9//3//f/9//3//f/9//3//f/9//3//f/9//3//f/9//3//f/9//3//f/9//3//f/9//3//f/9//3//f/9//3//f/9//3//f/9//3//f/9//3//f/9//3//f/9//3//f/9//3//f/9//3//f/9//3//f/9//3//f/9//3//f/9//3//f/9//3//f/9//3//f/9//3//f/9//3//f/9//3//f/9//3//f/9//3//f/9//3//f/9//3//f/9//3//f/9//3//f/9//3//f/9//3//f/9/lVLfe/9//3//f/9//3//f713nHONNVNO8D0RQgghGGN7b5xz/3//f/9//3//f/9//3//f3xzEEL/f/9//3//f/9//3//f1pr917/f3NSnHPeezpntVbvPd57/3//f/9//3//f/9//3//f/9//3//f/9//3//f/9/vXf/f/9//3//f/9//3//f/9//3//f/9//3//f/9//3//fzlnMUZrLSklCSGOMY0xbC2uNdA9rjVsLUspSymuNRFClFJaa713/3//f/9//3//f/9//3//f/9//3//f/9//3//f/9//3//f/9//3//f/9//3//f/9//3//f/9//3//f/9//3//f/9//3//f/9//3//f/9//3//f/9//3//f/9//3//f/9//3//f/9//3//f/9//3//f/9//3//f/9//3//f/9//3//f/9//3//f/9//3//f/9//3//f/9//3//f/9//3//f/9//3//f/9//3//f/9//3//f/9//3//f/9//3//f/9//3//f/9//3//f/9//3//f/9//3//f/9//3//f/9//3//f/9//3//f/9//3//f/9//3//f/9//3//f/9//3//f/9//3//f/9//3//f/9//3//f/9//3//f/9//3//f/9//3//f/9//3//f/9//3//f/9//3//f/9//3//f/9//390Tv9//3//f/9//3//f/9//3//f8YY/3//f/9/W2/wPf9//3//f/9//3//f/9//3//f/9//3+VUnNO/3//f/9//3//f/9/tVbee/9//3/oIN9//3//f/9/GWPXWv9//3//f/9//3//f/9//3//f/9//3//f/9/EULPOSolnHP/f/9//3//f/9//3//f/9//3//f/9//385Zwgh1lo5Z713/3//f/9//3//f/9//3//f/9//3/ee957nHN7b/helFJTShJGrjVtLa41rjVSStZafG//f/9//3//f/9//3//f/9//3//f/9//3//f/9//3//f/9//3//f/9//3//f/9//3//f/9//3//f/9//3//f/9//3//f/9//3//f/9//3//f/9//3//f/9//3//f/9//3//f/9//3//f/9//3//f/9//3//f/9//3//f/9//3//f/9//3//f/9//3//f/9//3//f/9//3//f/9//3//f/9//3//f/9//3//f/9//3//f/9//3//f/9//3//f/9//3//f/9//3//f/9//3//f/9//3//f/9//3//f/9//3//f/9//3//f/9//3//f/9//3//f/9//3//f/9//3//f/9//3//f/9//3//f/9//3//f/9//3//f/9//3//f/9//3//f/9//3//f/9//3//f5ZWvXf/f/9//3//f/9//3//f/9/xhjee/9//3//f5RStVb/f/9//3//f/9//3//f/9//3//f/9/U0qVUv9//3//f/9//3/nHP9//3//fzpn7z3/f/9//3//f5xzdVKVVv9//3//f/9//3//f/9//3//f/9//3/XWhFG/38yRr53/3//f/9//3//f/9//3//f/9//3//f+cc/3//f/9//3//f/9//3//f/9//3//f/9//3//f/9//3//f/9//3//f/9//3//f/9/3nu9d3tvWmuVUvE9zznPOZVSGWOdc/9//3//f/9//3//f/9//3//f/9//3//f/9//3//f/9//3//f/9//3//f/9//3//f/9//3//f/9//3//f/9//3//f/9//3//f/9//3//f/9//3//f/9//3//f/9//3//f/9//3//f/9//3//f/9//3//f/9//3//f/9//3//f/9//3//f/9//3//f/9//3//f/9//3//f/9//3//f/9//3//f/9//3//f/9//3//f/9//3//f/9//3//f/9//3//f/9//3//f/9//3//f/9//3//f/9//3//f/9//3//f/9//3//f/9//3//f/9//3//f/9//3//f/9//3//f/9//3//f/9//3//f/9//3//f/9//3//f/9//3//f/9//3//f/9/GWNba/9//3//f/9//3//f/9//3+MMXxz/3//f/9//3+VUtda/3//f/9//3//f/9//3//f/9//3//f+89+F7/f/9//3+cc4wx/3//f/9//39SSpRS/3//f/9//3//f3xvzznfe/9//3//f/9//3//f/9//3//f/9/lFIQQv9/Omf4Xv9//3//f/9//3//f/9//3//f/9/Sin/f/9//3//f/9//3//f/9//3//f/9//3//f/9//3//f/9//3//f/9//3//f/9//3//f/9//3//f/9//3//f997e286Z5VSEkYRQhFGU0p7b/9//3//f/9//3//f/9//3//f/9//3//f/9//3//f/9//3//f/9//3//f/9//3//f/9//3//f/9//3//f/9//3//f/9//3//f/9//3//f/9//3//f/9//3//f/9//3//f/9//3//f/9//3//f/9//3//f/9//3//f/9//3//f/9//3//f/9//3//f/9//3//f/9//3//f/9//3//f/9//3//f/9//3//f/9//3//f/9//3//f/9//3//f/9//3//f/9//3//f/9//3//f/9//3//f/9//3//f/9//3//f/9//3//f/9//3//f/9//3//f/9//3//f/9//3//f/9//3//f/9//3//f/9//3//f/9//3//f/9//3/WWltr11rwQTJGEEJ0TlNKGWM6Z9ZaOWf/f/9//3//f/9/zzlaa/9//3//f/9//3//f/9//3//f/9//3/PPTln/3//fykl33v/f/9//3//f/9/rjX3Xv9//3//f/9//3++ezJGtVb/f/9//3//f/9//3//f/9//3//f5RSEUL/f9572F6cc/9//3//f/9//3//f/9//385Z+89/3//f/9//3//f/9//3//f/9//3//f/9//3//f/9//3//f/9//3//f/9//3//f/9//3//f/9//3//f/9//3//f/9//3//f/9/vXd8b5VSU0rPOfA9Mka2Vltr/3//f/9//3//f/9//3//f/9//3//f/9//3//f/9//3//f/9//3//f/9//3//f/9//3//f/9//3//f/9//3//f/9//3//f/9//3//f/9//3//f/9//3//f/9//3//f/9//3//f/9//3//f/9//3//f/9//3//f/9//3//f/9//3//f/9//3//f/9//3//f/9//3//f/9//3//f/9//3//f/9//3//f/9//3//f/9//3//f/9//3//f/9//3//f/9//3//f/9//3//f/9//3//f/9//3//f/9//3//f/9//3//f/9//3//f/9//3//f/9//3//f/9//3//f/9//3//f/9//3//f/9//3//fzlnbC33Xv9//3//f7VW33t8b3xz915rLZRS3nv/f/9//3//fxFCvXf/f/9//3//f/9//3//f/9//3//f/9/zzk6a/BBGGP/f/9//3//f/9//3//fxFGGGP/f/9//3//f/9//386Z885nXP/f/9//3//f/9//3//f/9//39ba2wt3nv/f9danXP/f/9//3//f/9//3//f/9/ay3/f/9//3//f/9//3//f/9//3//f/9//3//f/9//3//f/9//3//f/9//3//f/9//3//f/9//3//f/9//3//f/9//3//f/9//3//f/9//3//f/9//3++dxlndFLQPRJGdE57b/9//3//f/9//3//f/9//3//f/9//3//f/9//3//f/9//3//f/9//3//f/9//3//f/9//3//f/9//3//f/9//3//f/9//3//f/9//3//f/9//3//f/9//3//f/9//3//f/9//3//f/9//3//f/9//3//f/9//3//f/9//3//f/9//3//f/9//3//f/9//3//f/9//3//f/9//3//f/9//3//f/9//3//f/9//3//f/9//3//f/9//3//f/9//3//f/9//3//f/9//3//f/9//3//f/9//3//f/9//3//f/9//3//f/9//3//f/9//3//f/9//3//f/9//3//f/9//3//f/9/MUbWWv9//3//f753Wmv/f/9//3//f+893nvOOXROfG//f/9//39LKd97/3//f/9//3//f/9//3//f/9//3//f601bC3/f/9//3//f/9//3//f/9//3/wPRlj/3//f/9//3//f/9/33tTStda/3//f/9//3//f/9//3//f/9/3nspJXtv/3+1Vlpr/3//f/9//3//f/9//3/eeykl/3//f/9//3//f/9//3//f/9//3//f/9//3//f/9//3//f/9//3//f/9//3//f/9//3//f/9//3//f/9//3//f/9//3//f/9//3//f/9//3//f/9//3//f/9//38YY5VSjTGvOddaW2v/f/9//3//f/9//3//f/9//3//f/9//3//f/9//3//f/9//3//f/9//3//f/9//3//f/9//3//f/9//3//f/9//3//f/9//3//f/9//3//f/9//3//f/9//3//f/9//3//f/9//3//f/9//3//f/9//3//f/9//3//f/9//3//f/9//3//f/9//3//f/9//3//f/9//3//f/9//3//f/9//3//f/9//3//f/9//3//f/9//3//f/9//3//f/9//3//f/9//3//f/9//3//f/9//3//f/9//3//f/9//3//f/9//3//f/9//3//f/9//3//f/9//3/ee/9//3/OOUop/3//f/9//3/HGP9//3//f/9/Sin/f/9//3+VUvA9nHP/f957ZBDPPb13/3//f/9//3//f/9//3//f/hebDFzTpRS/3//f/9//3//f/9//3//f/9/rTU5Z/9//3//f/9//3//f/9/+GISQr53/3//f/9//3//f/9//3//f/9/bC33Xv9/MUZTSv9//3//f/9//3//f/9/1lrWWv9//3//f/9//3//f/9//3//f/9//3//f/9//3//f/9//3//f/9//3//f/9//3//f/9//3//f/9//3//f/9//3//f/9//3//f/9//3//f/9//3//f/9//3//f/9//3//f/9/nXMRQq41U0pba997/3//f/9//3//f/9//3//f/9//3//f/9//3//f/9//3//f/9//3//f/9//3//f/9//3//f/9//3//f/9//3//f/9//3//f/9//3//f/9//3//f/9//3//f/9//3//f/9//3//f/9//3//f/9//3//f/9//3//f/9//3//f/9//3//f/9//3//f/9//3//f/9//3//f/9//3//f/9//3//f/9//3//f/9//3//f/9//3//f/9//3//f/9//3//f/9//3//f/9//3//f/9//3//f/9//3//f/9//3//f/9//3//f/9//3//f/9//3//f713/3//f5xzxhj/f/9//3//f/9/CSG9d/9//38pJf9//3//f/9//38QQpRS5xy2VkstpRT/f/9//3//f/9//3/ee6418D3/f/9/GGNKKf9//3//f/9//3//f/9//3//f0spe2//f/9//3//f/9//3//f/9/EkL4Xt57/3//f/9//3//f/9//3//fxlj8D3/f1NKMUb/f/9//3//f/9//3//f0op3nv/f/9//3//f/9//3//f/9//3//f/9//3//f/9//3//f/9//3//f/9//3//f/9//3//f/9//3//f/9//3//f/9//3//f/9//3//f/9//3//f/9//3//f/9//3//f/9//3//f/9//3+dd9Za0D0SRvlivXf/f/9//3//f/9//3//f/9//3//f/9//3//f/9//3//f/9//3//f/9//3//f/9//3//f/9//3//f/9//3//f/9//3//f/9//3//f/9//3//f/9//3//f/9//3//f/9//3//f/9//3//f/9//3//f/9//3//f/9//3//f/9//3//f/9//3//f/9//3//f/9//3//f/9//3//f/9//3//f/9//3//f/9//3//f/9//3//f/9//3//f/9//3//f/9//3//f/9//3//f/9//3//f/9//3//f/9//3//f/9//3//f/9//3//f/9//3//f/9//38JIf9//3//f/9//3//fyklc06cc885vXf/f/9//3//f/9/nHMIIb13/38pJb13/3//f/9/3ntzTiklvXf/f/9//3//f713xxh8c/9//3//f/9//3//f/9//38JIf9//3//f/9//3//f/9//3//fxhjrzmcc/9//3//f/9//3//f/9//3//f2st/385Z40x/3//f/9//3//f/9/vXcIIf9//3//f/9//3//f/9//3//f/9//3//f/9//3//f/9//3//f/9//3//f/9//3//f/9//3//f/9//3//f/9//3//f/9//3//f/9//3//f/9//3//f/9//3//f/9//3//f/9//3//f/9//3//f/9/WmszRvE9VE7ee/9//3//f/9//3//f/9//3//f/9//3//f/9//3//f/9//3//f/9//3//f/9//3//f/9//3//f/9//3//f/9//3//f/9//3//f/9//3//f/9//3//f/9//3//f/9//3//f/9//3//f/9//3//f/9//3//f/9//3//f/9//3//f/9//3//f/9//3//f/9//3//f/9//3//f/9//3//f/9//3//f/9//3//f/9//3//f/9//3//f/9//3//f/9//3//f/9//3//f/9//3//f/9//3//f/9//3//f/9//3//f/9//3//f/9//3//f9A5rjX/f/9//3//f/9//397b7VW6BzwPb13/3//f/9//3//f/9/rjW2Vv9/phi+e5xzzjlrLb13/3//f/9//3//f/9//3//f0spc07ee/9//3//f/9//3//f/9/6CD/f/9//3//f/9//3//f/9//3//f889tlr/f/9//3//f/9//3//f/9//3+lFN9/vnetNd57/3//f/9//3//fwgh/3//f/9//3//f/9//3//f/9//3//f/9//3//f/9//3//f/9//3//f/9//3//f/9//3//f/9//3//f/9//3//f/9//3//f/9//3//f/9//3//f/9//3//f/9//3//f/9//3//f/9//3//f/9//3//f/9//3+9dxJGbS1TSnxv33v/f/9//3//f/9//3//f/9//3//f/9//3//f/9//3//f/9//3//f/9//3//f/9//3//f/9//3//f/9//3//f/9//3//f/9//3//f/9//3//f/9//3//f/9//3//f/9//3//f/9//3//f/9//3//f/9//3//f/9//3//f/9//3//f/9//3//f/9//3//f/9//3//f/9//3//f/9//3//f/9//3//f/9//3//f/9//3//f/9//3//f/9//3//f/9//3//f/9//3//f/9//3//f/9//397b/9//3//f/9//3//f/9/dE6dc4wx/3//f/9//3//f/9//3+cc/heOWcqJSklrTWtNWstjDFsMUopyCDHICopvnf/f/9//3//f/9//3//f/9//3//f/9//3+9dwghWmv/f/9//3//f/9//3/ffykl/3//f/9//3//f/9//3//f/9//3++d441GWP/f/9//3//f/9//3//f957Sin/f957KSX3Xv9//3//f/9/rTX/f/9//3//f/9//3//f/9//3//f/9//3//f/9//3//f/9//3//f/9//3//f/9//3//f/9//3//f/9//3//f/9//3//f/9//3//f/9//3//f/9//3//f/9//3//f/9//3//f/9//3//f/9//3//f/9//3//f/9//3//f/9/lVLPOdZanXP/f/9//3//f/9//3//f/9//3//f/9//3//f/9//3//f/9//3//f/9//3//f/9//3//f/9//3//f/9//3//f/9//3//f/9//3//f/9//3//f/9//3//f/9//3//f/9//3//f/9//3//f/9//3//f/9//3//f/9//3//f/9//3//f/9//3//f/9//3//f/9//3//f/9//3//f/9//3//f/9//3//f/9//3//f/9//3//f/9//3//f/9//3//f/9//3//f/9//3//f/9//3//f713/3/ee/9//3+9d/9//3+UUv9/WmsKJf9//3//f/9//3//f/9/lFL/f/9//3//f/9//3//f/9//3++e6YYnXcqKf9//3//f/9//3//f/9//3//f/9//3//f/9//38YYwkhOWf/f/9//3//f/9/OWcQQv9//3//f/9//3//f/9//3//f/9//397b681dU7/f/9//3//f/9//39SSpRS/3//fxhjbC3OOd57/3/GGP9//3//f/9//3//f/9//3//f/9//3//f/9//3//f/9//3//f/9//3//f/9//3//f/9//3//f/9//3//f/9//3//f/9//3//f/9//3//f/9//3//f/9//3//f/9//3//f/9//3//f/9//3//f/9//3//f/9//3//f/9//3//f/9//386Z44xM0o6Z/9//3//f/9//3//f/9//3//f/9//3//f/9//3//f/9//3//f/9//3//f/9//3//f/9//3//f/9//3//f/9//3//f/9//3//f/9//3//f/9//3//f/9//3//f/9//3//f/9//3//f/9//3//f/9//3//f/9//3//f/9//3//f/9//3//f/9//3//f/9//3//f/9//3//f/9//3//f/9//3//f/9//3//f/9//3//f/9//3//f/9//3//f/9//3//f/9//3//f/9//3//f713/3//f/9//3//fxhjvXf/f7136Bydc/9//3//f/9//38xRv9//3//f/9//3//f/9//3//f/9/zz1SSr57CSX/f/9//3//f/9//3//f/9//3//f/9//3//f/9//3+ccyklGGP/f/9//3//f4wxvXf/f/9//3//f/9//3//f/9//3//f/9//3+dc1NKbC1sLbVW3nv/f/9/Ywzee/9//3//f5xzlVLvPXNO/3//f/9//3//f/9//3//f/9//3//f/9//3//f/9//3//f/9//3//f/9//3//f/9//3//f/9//3//f/9//3//f/9//3//f/9//3//f/9//3//f/9//3//f/9//3//f/9//3//f/9//3//f/9//3//f/9//3//f/9//3//f/9//3//f/9//3//f1trEUKuNTpn3nv/f/9//3//f/9//3//f/9//3//f/9//3//f/9//3//f/9//3//f/9//3//f/9//3//f/9//3//f/9//3//f/9//3//f/9//3//f/9//3//f/9//3//f/9//3//f/9//3//f/9//3//f/9//3//f/9//3//f/9//3//f/9//3//f/9//3//f/9//3//f/9//3//f/9//3//f/9//3//f/9//3//f/9//3//f/9//3//f/9//3//f/9//3//f/9//3//f/9//3//f/9//3//f/9/GGP5Yv9//3/ffzJGMkb/f/9//3//f601/3//f/9//3//f/9//3//f/9//3+lFLVWe2//f0sp/3//f/9//3//f/9//3//f/9//3//f/9//3//f/9//3+cc0op8D3ee/9/vXelFP9//3//f/9//3//f/9//3//f/9//3//f/9//3//f/9/vXc5Z3NOtVacc/9//3//f/9//3//f/9//3//f/9//3//f/9//3//f/9//3//f/9//3//f/9//3//f/9//3//f/9//3//f/9//3//f/9//3//f/9//3//f/9//3//f/9//3//f/9//3//f/9//3//f/9//3//f/9//3//f/9//3//f/9//3//f/9//3//f/9//3//f/9//3//f/9//3//f/9//3//f/9/e28RQo41tlb/f/9//3//f/9//3//f/9//3//f/9//3//f/9//3//f/9//3//f/9//3//f/9//3//f/9//3//f/9//3//f/9//3//f/9//3//f/9//3//f/9//3//f/9//3//f/9//3//f/9//3//f/9//3//f/9//3//f/9//3//f/9//3//f/9//3//f/9//3//f/9//3//f/9//3//f/9//3//f/9//3//f/9//3//f/9//3//f/9//3//f/9//3//f/9//3//f/9//3//f/9//3//f/E9/3//f/9//39bbwkh11r/f/9/Sy3/f/9//3//f/9//3//f/9//3/WWhBC/38pJf9//39LKf9//3//f/9//3//f/9//3//f/9//3//f/9//3//f/9//3+9d5VWKiXwPTJG3nv/f/9//3//f/9//3//f/9//3//f/9//3//f/9//3//f/9//3//f/9//3//f/9//3//f/9//3//f/9//3//f/9//3//f/9//3//f/9//3//f/9//3//f/9//3//f/9//3//f/9//3//f/9//3//f/9//3//f/9//3//f/9//3//f/9//3//f/9//3//f/9//3//f/9//3//f/9//3//f/9//3//f/9//3//f/9//3//f/9//3//f/9//3//f/9//3//f/9//3//f/9//398b5ZSjjG2Vt57/3//f/9//3//f/9//3//f/9//3//f/9//3//f/9//3//f/9//3//f/9//3//f/9//3//f/9//3//f/9//3//f/9//3//f/9//3//f/9//3//f/9//3//f/9//3//f/9//3//f/9//3//f/9//3//f/9//3//f/9//3//f/9//3//f/9//3//f/9//3//f/9//3//f/9//3//f/9//3//f/9//3//f/9//3//f/9//3//f/9//3//f/9//3//f/9//3//f/9/8T3/f/9//3//f/9//3/XWiolzzlrLf9//3//f/9//3//f3tvMUYIIVJK/3//f957lVL/f957zzn/f/9//3//f/9//3//f/9//3//f/9//3//f/9//3//f/9//3//f7131lree/9//3//f/9//3//f/9//3//f/9//3//f/9//3//f/9//3//f/9//3//f/9//3//f/9//3//f/9//3//f/9//3//f/9//3//f/9//3//f/9//3//f/9//3//f/9//3//f/9//3//f/9//3//f/9//3//f/9//3//f/9//3//f/9//3//f/9//3//f/9//3//f/9//3//f/9//3//f/9//3//f/9//3//f/9//3//f/9//3//f/9//3//f/9//3//f/9//3//f/9//3//f/9//3//f1trtlZtMdZa/3//f/9//3//f/9//3//f/9//3//f/9//3//f/9//3//f/9//3//f/9//3//f/9//3//f/9//3//f/9//3//f/9//3//f/9//3//f/9//3//f/9//3//f/9//3//f/9//3//f/9//3//f/9//3//f/9//3//f/9//3//f/9//3//f/9//3//f/9//3//f/9//3//f/9//3//f/9//3//f/9//3//f/9//3//f/9//3//f/9//3//f/9//3//f/9//3+UUv9//3//f/9//3//f/9//397b0spzjmtNVJKUkqNNWstlFJaa/9//3//f/9//39sLf9//3//f44xvXf/f/9//3//f/9//3//f/9//3//f/9//3//f/9//3//f/9//3//f/9//3//f/9//3//f/9//3//f/9//3//f/9//3//f/9//3//f/9//3//f/9//3//f/9//3//f/9//3//f/9//3//f/9//3//f/9//3//f/9//3//f/9//3//f/9//3//f/9//3//f/9//3//f/9//3//f/9//3//f/9//3//f/9//3//f/9//3//f/9//3//f/9//3//f/9//3//f/9//3//f/9//3//f/9//3//f/9//3//f/9//3//f/9//3//f/9//3//f/9//3//f/9//3//f/9//3//f/9/W2/4Xq85tlbfe/9//3//f/9//3//f/9//3//f/9//3//f/9//3//f/9//3//f/9//3//f/9//3//f/9//3//f/9//3//f/9//3//f/9//3//f/9//3//f/9//3//f/9//3//f/9//3//f/9//3//f/9//3//f/9//3//f/9//3//f/9//3//f/9//3//f/9//3//f/9//3//f/9//3//f/9//3//f/9//3//f/9//3//f/9//3//f/9//3//f/9//3//f1trOmf/f/9//3//f/9//3//f/9/MkZba5xzWms5Z3xz/3//f/9//3//f/9//3//f713+F7/f/9//3/wQTpn/3//f/9//3//f/9//3//f/9//3//f/9//3//f/9//3//f/9//3//f/9//3//f/9//3//f/9//3//f/9//3//f/9//3//f/9//3//f/9//3//f/9//3//f/9//3//f/9//3//f/9//3//f/9//3//f/9//3//f/9//3//f/9//3//f/9//3//f/9//3//f/9//3//f/9//3//f/9//3//f/9//3//f/9//3//f/9//3//f/9//3//f/9//3//f/9//3//f/9//3//f/9//3//f/9//3//f/9//3//f/9//3//f/9//3//f/9//3//f/9//3//f/9//3//f/9//3//f/9//3+dc5VS8D2VUt97/3//f/9//3//f/9//3//f/9//3//f/9//3//f/9//3//f/9//3//f/9//3//f/9//3//f/9//3//f/9//3//f/9//3//f/9//3//f/9//3//f/9//3//f/9//3//f/9//3//f/9//3//f/9//3//f/9//3//f/9//3//f/9//3//f/9//3//f/9//3//f/9//3//f/9//3//f/9//3//f/9//3//f/9//3//f/9//3//f/9/vXdTTv9//3//f/9//3//f/9//3+UUltr/3//f/9//3//f/9//3//f/9//3//f/9//3+uNf9//3//f/9/11r4Xv9//3//f/9//3//f/9//3//f/9//3//f/9//3//f/9//3//f/9//3//f/9//3//f/9//3//f/9//3//f/9//3//f/9//3//f/9//3//f/9//3//f/9//3//f/9//3//f/9//3//f/9//3//f/9//3//f/9//3//f/9//3//f/9//3//f/9//3//f/9//3//f/9//3//f/9//3//f/9//3//f/9//3//f/9//3//f/9//3//f/9//3//f/9//3//f/9//3//f/9//3//f/9//3//f/9//3//f/9//3//f/9//3//f/9//3//f/9//3//f/9//3//f/9//3//f/9//3//f/9//3//fzpnlVLPOTpn/3//f/9//3//f/9//3//f/9//3//f/9//3//f/9//3//f/9//3//f/9//3//f/9//3//f/9//3//f/9//3//f/9//3//f/9//3//f/9//3//f/9//3//f/9//3//f/9//3//f/9//3//f/9//3//f/9//3//f/9//3//f/9//3//f/9//3//f/9//3//f/9//3//f/9//3//f/9//3//f/9//3//f/9//3//f/9//3//f845/3//f/9//3//f/9//3//f9daGWP/f/9//3//f/9//3//f/9//3//f/9//3//fxhj+GL/f/9//3//f9dedE7/f/9//3//f/9//3//f/9//3//f/9//3//f/9//3//f/9//3//f/9//3//f/9//3//f/9//3//f/9//3//f/9//3//f/9//3//f/9//3//f/9//3//f/9//3//f/9//3//f/9//3//f/9//3//f/9//3//f/9//3//f/9//3//f/9//3//f/9//3//f/9//3//f/9//3//f/9//3//f/9//3//f/9//3//f/9//3//f/9//3//f/9//3//f/9//3//f/9//3//f/9//3//f/9//3//f/9//3//f/9//3//f/9//3//f/9//3//f/9//3//f/9//3//f/9//3//f/9//3//f/9//3//f/9/+F4RQlROvnf/f/9//3//f/9//3//f/9//3//f/9//3//f/9//3//f/9//3//f/9//3//f/9//3//f/9//3//f/9//3//f/9//3//f/9//3//f/9//3//f/9//3//f/9//3//f/9//3//f/9//3//f/9//3//f/9//3//f/9//3//f/9//3//f/9//3//f/9//3//f/9//3//f/9//3//f/9//3//f/9//3//f/9//3//f/9/tVacc/9//3//f/9//3//f/9/GGMZY/9//3//f/9//3//f/9//3//f/9//3//f/9//38xRv9//3//f/9//3+dd3RO/3//f/9//3//f/9//3//f/9//3//f/9//3//f/9//3//f/9//3//f/9//3//f/9//3//f/9//3//f/9//3//f/9//3//f/9//3//f/9//3//f/9//3//f/9//3//f/9//3//f/9//3//f/9//3//f/9//3//f/9//3//f/9//3//f/9//3//f/9//3//f/9//3//f/9//3//f/9//3//f/9//3//f/9//3//f/9//3//f/9//3//f/9//3//f/9//3//f/9//3//f/9//3//f/9//3//f/9//3//f/9//3//f/9//3//f/9//3//f/9//3//f/9//3//f/9//3//f/9//3//f/9//3//f/9/33+VUlNK+F7/f/9//3//f/9//3//f/9//3//f/9//3//f/9//3//f/9//3//f/9//3//f/9//3//f/9//3//f/9//3//f/9//3//f/9//3//f/9//3//f/9//3//f/9//3//f/9//3//f/9//3//f/9//3//f/9//3//f/9//3//f/9//3//f/9//3//f/9//3//f/9//3//f/9//3//f/9//3//f/9//3//f/9//3+9dxFC/3//f/9//3//f/9//398b9da/3//f/9//3//f/9//3//f/9//3//f/9//3//fzJK33v/f/9//3//f/9//3+NNd57/3//f/9//3//f/9//3//f/9//3//f/9//3//f/9//3//f/9//3//f/9//3//f/9//3//f/9//3//f/9//3//f/9//3//f/9//3//f/9//3//f/9//3//f/9//3//f/9//3//f/9//3//f/9//3//f/9//3//f/9//3//f/9//3//f/9//3//f/9//3//f/9//3//f/9//3//f/9//3//f/9//3//f/9//3//f/9//3//f/9//3//f/9//3//f/9//3//f/9//3//f/9//3//f/9//3//f/9//3//f/9//3//f/9//3//f/9//3//f/9//3//f/9//3//f/9//3//f/9//3//f/9//3//f/9//397b601dE5bb/9//3//f/9//3//f/9//3//f/9//3//f/9//3//f/9//3//f/9//3//f/9//3//f/9//3//f/9//3//f/9//3//f/9//3//f/9//3//f/9//3//f/9//3//f/9//3//f/9//3//f/9//3//f/9//3//f/9//3//f/9//3//f/9//3//f/9//3//f/9//3//f/9//3//f/9//3//f/9//3//f/9/jjH/f/9//3//f/9//3//fzpn+F7/f/9//3//f/9//3//f/9//3//f/9//3//f/9/fHPWWv9//3//f/9//3//f/9/rjVaa/9//3//f/9//3//f/9//3//f/9//3//f/9//3//f/9//3//f/9//3//f/9//3//f/9//3//f/9//3//f/9//3//f/9//3//f/9//3//f/9//3//f/9//3//f/9//3//f/9//3//f/9//3//f/9//3//f/9//3//f/9//3//f/9//3//f/9//3//f/9//3//f/9//3//f/9//3//f/9//3//f/9//3//f/9//3//f/9//3//f/9//3//f/9//3//f/9//3//f/9//3//f/9//3//f/9//3//f/9//3//f/9//3//f/9//3//f/9//3//f/9//3//f/9//3//f/9//3//f/9//3//f/9//3//f/9//3//f1JKzz34Xr13/3//f/9//3//f/9//3//f/9//3//f/9//3//f/9//3//f/9//3//f/9//3//f/9//3//f/9//3//f/9//3//f/9//3//f/9//3//f/9//3//f/9//3//f/9//3//f/9//3//f/9//3//f/9//3//f/9//3//f/9//3//f/9//3//f/9//3//f/9//3//f/9//3//f/9//3//f/9//3/XXt97/3//f/9//3//f/9/Omf4Xv9//3//f/9//3//f/9//3//f/9//3//f/9//3//fxFC/3//f/9//3//f/9//3//f/detVb/f/9//3//f/9//3//f/9//3//f/9//3//f/9//3//f/9//3//f/9//3//f/9//3//f/9//3//f/9//3//f/9//3//f/9//3//f/9//3//f/9//3//f/9//3//f/9//3//f/9//3//f/9//3//f/9//3//f/9//3//f/9//3//f/9//3//f/9//3//f/9//3//f/9//3//f/9//3//f/9//3//f/9//3//f/9//3//f/9//3//f/9//3//f/9//3//f/9//3//f/9//3//f/9//3//f/9//3//f/9//3//f/9//3//f/9//3//f/9//3//f/9//3//f/9//3//f/9//3//f/9//3//f/9//3//f/9//3//f713MkbvPVpr3nv/f/9//3//f/9//3//f/9//3//f/9//3//f/9//3//f/9//3//f/9//3//f/9//3//f/9//3//f/9//3//f/9//3//f/9//3//f/9//3//f/9//3//f/9//3//f/9//3//f/9//3//f/9//3//f/9//3//f/9//3//f/9//3//f/9//3//f/9//3//f/9//3//f/9//3//f957KiX/f/9//3//f/9//397b9da/3//f/9//3//f/9//3//f/9//3//f/9//3//f/9/EUL/f/9//3//f/9//3//f/9//3++d64133//f/9//3//f/9//3//f/9//3//f/9//3//f/9//3//f/9//3//f/9//3//f/9//3//f/9//3//f/9//3//f/9//3//f/9//3//f/9//3//f/9//3//f/9//3//f/9//3//f/9//3//f/9//3//f/9//3//f/9//3//f/9//3//f/9//3//f/9//3//f/9//3//f/9//3//f/9//3//f/9//3//f/9//3//f/9//3//f/9//3//f/9//3//f/9//3//f/9//3//f/9//3//f/9//3//f/9//3//f/9//3//f/9//3//f/9//3//f/9//3//f/9//3//f/9//3//f/9//3//f/9//3//f/9//3//f/9//3//f/9/W2vOORFGfHP/f/9//3//f/9//3//f/9//3//f/9//3//f/9//3//f/9//3//f/9//3//f/9//3//f/9//3//f/9//3//f/9//3//f/9//3//f/9//3//f/9//3//f/9//3//f/9//3//f/9//3//f/9//3//f/9//3//f/9//3//f/9//3//f/9//3//f/9//3//f/9//3//f/9//3/wPf9//3//f/9//3//fzprtlb/f/9//3//f/9//3//f/9//3//f/9//3//f/9//3/XXvde/3//f/9//3//f/9//3//f/9//39SSntv/3//f/9//3//f/9//3//f/9//3//f/9//3//f/9//3//f/9//3//f/9//3//f/9//3//f/9//3//f/9//3//f/9//3//f/9//3//f/9//3//f/9//3//f/9//3//f/9//3//f/9//3//f/9//3//f/9//3//f/9//3//f/9//3//f/9//3//f/9//3//f/9//3//f/9//3//f/9//3//f/9//3//f/9//3//f/9//3//f/9//3//f/9//3//f/9//3//f/9//3//f/9//3//f/9//3//f/9//3//f/9//3//f/9//3//f/9//3//f/9//3//f/9//3//f/9//3//f/9//3//f/9//3//f/9//3//f/9//3//f/9//3+VUkwttlb/f/9//3//f/9//3//f/9//3//f/9//3//f/9//3//f/9//3//f/9//3//f/9//3//f/9//3//f/9//3//f/9//3//f/9//3//f/9//3//f/9//3//f/9//3//f/9//3//f/9//3//f/9//3//f/9//3//f/9//3//f/9//3//f/9//3//f/9//3//f/9//3//f997rjX/f/9//3//f/9/+F74Yv9//3//f/9//3//f/9//3//f/9//3//f/9//3//f957EEL/f/9//3//f/9//3//f/9//3//f/9/c045Z/9//3//f/9//3//f/9//3//f/9//3//f/9//3//f/9//3//f/9//3//f/9//3//f/9//3//f/9//3//f/9//3//f/9//3//f/9//3//f/9//3//f/9//3//f/9//3//f/9//3//f/9//3//f/9//3//f/9//3//f/9//3//f/9//3//f/9//3//f/9//3//f/9//3//f/9//3//f/9//3//f/9//3//f/9//3//f/9//3//f/9//3//f/9//3//f/9//3//f/9//3//f/9//3//f/9//3//f/9//3//f/9//3//f/9//3//f/9//3//f/9//3//f/9//3//f/9//3//f/9//3//f/9//3//f/9//3//f/9//3//f/9//3/fe/A9M0qdc/9//3//f/9//3//f/9//3//f/9//3//f/9//3//f/9//3//f/9//3//f/9//3//f/9//3//f/9//3//f/9//3//f/9//3//f/9//3//f/9//3//f/9//3//f/9//3//f/9//3//f/9//3//f/9//3//f/9//3//f/9//3//f/9//3//f/9//3//f/9//3+NMf9//3//f/9//390Tjpn/3//f/9//3//f/9//3//f/9//3//f/9//3//f/9//3/OOf9//3//f/9//3//f/9//3//f/9//3//f1prU07/f/9//3//f/9//3//f/9//3//f/9//3//f/9//3//f/9//3//f/9//3//f/9//3//f/9//3//f/9//3//f/9//3//f/9//3//f/9//3//f/9//3//f/9//3//f/9//3//f/9//3//f/9//3//f/9//3//f/9//3//f/9//3//f/9//3//f/9//3/ee/9//3//f/9//3//f/9//3//f/9//3//f/9//3//f/9//3//f/9//3//f/9//3//f/9//3//f/9//3//f/9//3//f/9//3//f/9//3//f/9//3//f/9//3//f/9//3//f/9//3//f/9//3//f/9//3//f/9//3//f/9//3//f/9//3//f/9//3//f/9//3//f/9//3//fzlnSynXWv9//3//f/9//3//f/9//3//f/9//3//f/9//3//f/9//3//f/9//3//f/9//3//f/9//3//f/9//3//f/9//3//f/9//3//f/9//3//f/9//3//f/9//3//f/9//3//f/9//3//f/9//3//f/9//3//f/9//3//f/9//3//f/9//3//f/9//3//f99/8D3/f/9//3//f3ROWmv/f/9//3//f/9//3//f/9//3//f/9//3//f/9//3//f/A9/3//f/9//3//f/9//3//f/9//3//f/9//3/ff7VWWmv/f/9//3//f/9//3//f/9//3//f/9//3//f/9//3//f/9//3//f/9//3//f/9//3//f/9//3//f/9//3//f/9//3//f/9//3//f/9//3//f/9//3//f/9//3//f/9//3//f/9//3//f/9//3//f/9//3//f/9//3//f/9//3//f/9//38pJVJK/3//f/9//3//f/9//3//f/9//3//f/9//3//f/9//3//f/9//3//f/9//3//f/9//3//f/9//3//f/9//3//f/9//3//f/9//3//f/9//3//f/9//3//f/9//3//f/9//3//f/9//3//f/9//3//f/9//3//f/9//3//f/9//3//f/9//3//f/9//3//f/9//3//f/9//3//f957c07OOb13/3//f/9//3//f/9//3//f/9//3//f/9//3//f/9//3//f/9//3//f/9//3//f/9//3//f/9//3//f/9//3//f/9//3//f/9//3//f/9//3//f/9//3//f/9//3//f/9//3//f/9//3//f/9//3//f/9//3//f/9//3//f/9//3//f/9//3/POf9//3//f/9/U0o6a/9//3//f/9//3//f/9//3//f/9//3//f/9//3//f/9/zjn/f/9//3//f/9//3//f/9//3//f/9//3//f/9//38aZ3VO/3/+f/9//3//f/9//3//f/9//3//f/9//3//f/9//3//f/9//3//f/9//3//f/9//3//f/9//3//f/9//3//f/9//3//f/9//3//f/9//3//f/9//3//f/9//3//f/9//3//f/9//3//f/9//3//f/9//3//f/9//3//f/9//3+lFBhj/3//f/9//3//f/9//3//f/9//3//f/9//3//f/9//3//f/9//3//f/9//3//f/9//3//f/9//3//f/9//3//f/9//3//f/9//3//f/9//3//f/9//3//f/9//3//f/9//3//f/9//3//f/9//3//f/9//3//f/9//3//f/9//3//f/9//3//f/9//3//f/9//3//f/9//3//f/9//3//f/9/GGOMMdda/3//f/9//3//f/9//3//f/9//3//f/9//3//f/9//3//f/9//3//f/9//3//f/9//3//f/9//3//f/9//3//f/9//3//f/9//3//f/9//3//f/9//3//f/9//3//f/9//3//f/9//3//f/9//3//f/9//3//f/9//3//f/9//3//f/9/6Bz/f/9//38yRnxv/3//f/9//3//f/9//3//f/9//3//f/9//3//f/9//39SSr13/3//f/9//3//f/9//3//f/9//3//f/9//3//f/9/3nsyRt57/3//f/9//3//f/9//3//f/9//3//f/9//3//f/9//3//f/9//3//f/9//3//f/9//3//f/9//3//f/9//3//f/9//3//f/9//3//f/9//3//f/9//3//f/9//3//f/9//3//f/9//3//f/9//3//f/9//3//f/9/3nvGGN57/3//f/9//3//f/9//3//f/9//3//f/9//3//f/9//3//f/9//3//f/9//3//f/9//3//f/9//3//f/9//3//f/9//3//f/9//3//f/9//3//f/9//3//f/9//3//f/9//3//f/9//3//f/9//3//f/9//3//f/9//3//f/9//3//f/9//3//f/9//3//f/9//3//f/9//3//f/9//3//f/9//3//f/9/nXMRQs45vnf/f/9//3//f/9//3//f/9//3//f/9//3//f/9//3//f/9//3//f/9//3//f/9//3//f/9//3//f/9//3//f/9//3//f/9//3//f/9//3//f/9//3//f/9//3//f/9//3//f/9//3//f/9//3//f/9//3//f/9//3//f/9//386a3NO/3//fxFCnHP/f/9//3//f/9//3//f/9//3//f/9//3//f/9//3//f1JKOWf/f/9//3//f/9//3//f/9//3//f/9//3//f/9//3//f/9/+F74Xv9//3//f/9//3//f/9//3//f/9//3//f/9//3//f/9//3//f/9//3//f/9//3//f/9//3//f/9//3//f/9//3//f/9//3//f/9//3//f/9//3//f/9//3//f/9//3//f/9//3//f/9//3//f/9//3//f/9//3+1VnRO/3//f/9//3//f/9//3//f/9//3//f/9//3//f/9//3//f/9//3//f/9//3//f/9//3//f/9//3//f/9//3//f/9//3//f/9//3//f/9//3//f/9//3//f/9//3//f/9//3//f/9//3//f/9//3//f/9//3//f/9//3//f/9//3//f/9//3//f/9//3//f/9//3//f/9//3//f/9//3//f/9//3//f/9//3//f/9/vnfXWmwtOmf/f/9//3//f/9//3//f/9//3//f/9//3//f/9//3//f/9//3//f/9//3//f/9//3//f/9//3//f/9//3//f/9//3//f/9//3//f/9//3//f/9//3//f/9//3//f/9//3//f/9//3//f/9//3//f/9//3//f/9//3//f/9/8EGcc/9/bC3/f/9//3//f/9//3//f/9//3//f/9//3//f/9//3//f/9/tVY5Z/9//3//f/9//3//f/9//3//f/9//3//f/9//3//f/9//3//f5xzdFKdc/9//3//f/9//3//f/9//3//f/9//3//f/9//3//f/9//3//f/9//3//f/9//3//f/9//3//f/9//3//f/9//3//f/9//3//f/9//3//f/9//3//f/9//3//f/9//3//f/9//3//f/9//3//f/9//3//f3tv/3//f/9//3//f/9//3//f/9//3//f/9//3//f/9//3//f/9//3//f/9//3//f/9//3//f/9//3//f/9//3//f/9//3//f/9//3//f/9//3//f/9//3//f/9//3//f/9//3//f/9//3//f/9//3//f/9//3//f/9//3//f/9//3//f/9//3//f/9//3//f/9//3//f/9//3//f/9//3//f/9//3//f/9//3//f/9//3//f/9//386ZzJGU0r/f/9//3//f/9//3//f/9//3//f/9//3//f/9//3//f/9//3//f/9//3//f/9//3//f/9//3//f/9//3//f/9//3//f/9//3//f/9//3//f/9//3//f/9//3//f/9//3//f/9//3//f/9//3//f/9//3//f/9//3//fyol33uNNf9//3//f/9//3//f/9//3//f/9//3//f/9//3//f/9//39SSntv/3//f/9//3//f/9//3//f/9//3//f/9//3//f/9//3//f/9//3//f9Za11r/f/9//3//f/9//3//f/9//3//f/9//3//f/9//3//f/9//3//f/9//3//f/9//3//f/9//3//f/9//3//f/9//3//f/9//3//f/9//3//f/9//3//f/9//3//f/9//3//f/9//3//f/9//3//f/9//3//f/9//3//f/9//3//f/9//3//f/9//3//f/9//3//f/9//3//f/9//3//f/9//3//f/9//3//f/9//3//f/9//3//f/9//3//f/9//3//f/9//3//f/9//3//f/9//3//f/9//3//f/9//3//f/9//3//f/9//3//f/9//3//f/9//3//f/9//3//f/9//3//f/9//3//f/9//3//f/9//3//f/9//3//f/9//3//f/9//3//f/9//3+cc1JK8D2cc/9//3//f/9//3//f/9//3//f/9//3//f/9//3//f/9//3//f/9//3//f/9//3//f/9//3//f/9//3//f/9//3//f/9//3//f/9//3//f/9//3//f/9//3//f/9//3//f/9//3//f/9//3//f/9//3//f/9//3+tNYwx/3//f/9//3//f/9//3//f/9//3//f/9//3//f/9//3//f601/3//f/9//3//f/9//3//f/9//3//f/9//3//f/9//3//f/9//3//f/9//3/ee3ROfG//f/9//3//f/9//3//f/9//3//f/9//3//f/9//3//f/9//3//f/9//3//f/9//3//f/9//3//f/9//3//f/9//3//f/9//3//f/9//3//f/9//3//f/9//3//f/9//3//f/9//3//f/9//3//f/9//3//f/9//3//f/9//3//f/9//3//f/9//3//f/9//3//f/9//3//f/9//3//f/9//3//f/9//3//f/9//3//f/9//3//f/9//3//f/9//3//f/9//3//f/9//3//f/9//3//f/9//3//f/9//3//f/9//3//f/9//3//f/9//3//f/9//3//f/9//3//f/9//3//f/9//3//f/9//3//f/9//3//f/9//3//f/9//3//f/9//3//f/9//3/fe7ZWMkZba/9//3//f/9//3//f/9//3//f/9//3//f/9//3//f/9//3//f/9//3//f/9//3//f/9//3//f/9//3//f/9//3//f/9//3//f/9//3//f/9//3//f/9//3//f/9//3//f/9//3//f/9//3//f/9//3//f713CCH/f/9//3//f/9//3//f/9//3//f/9//3//f/9//3//f/9/Sin/f/9//3//f/9//3//f/9//3//f/9//3//f/9//3//f/9//3//f/9//3//f/9//3/4YpVS3nv/f/9//3//f/9//3//f/9//3//f/9//3//f/9//3//f/9//3//f/9//3//f/9//3//f/9//3//f/9//3//f/9//3//f/9//3//f/9//3//f/9//3//f/9//3//f/9//3//f/9//3//f/9//3//f/9//3//f/9//3//f/9//3//f/9//3//f/9//3//f/9//3//f/9//3//f/9//3//f/9//3//f/9//3//f/9//3//f/9//3//f/9//3//f/9//3//f/9//3//f/9//3//f/9//3//f/9//3//f/9//3//f/9//3//f/9//3//f/9//3//f/9//3//f/9//3//f/9//3//f/9//3//f/9//3//f/9//3//f/9//3//f/9//3//f/9//3//f/9//3//f7ZW8D2cc/9//3//f/9//3//f/9//3//f/9//3//f/9//3//f/9//3//f/9//3//f/9//3//f/9//3//f/9//3//f/9//3//f/9//3//f/9//3//f/9//3//f/9//3//f/9//3//f/9//3//f/9//3//f/9//3+uNTJG/3//f/9//3//f/9//3//f/9//3//f/9//3//f/9/GGMQQv9//3//f/9//3//f/9//3//f/9//3//f/9//3//f/9//3//f/9//3//f/9//3//f/9/3nvYXvli/3//f/9//3//f/9//3//f/9//3//f/9//3//f/9//3//f/9//3//f/9//3//f/9//3//f/9//3//f/9//3//f/9//3//f/9//3//f/9//3//f/9//3//f/9//3//f/9//3//f/9//3//f/9//3//f/9//3//f/9//3//f/9//3//f/9//3//f/9//3//f/9//3//f/9//3//f/9//3//f/9//3//f/9//3//f/9//3//f/9//3//f/9//3//f/9//3//f/9//3//f/9//3//f/9//3//f/9//3//f/9//3//f/9//3//f/9//3//f/9//3//f/9//3//f/9//3//f/9//3//f/9//3//f/9//3//f/9//3//f/9//3//f/9//3//f/9//3//f/9//3//f1JKtVb/f/9//3//f/9//3//f/9//3//f/9//3//f/9//3//f/9//3//f/9//3//f/9//3//f/9//3//f/9//3//f/9//3//f/9//3//f/9//3//f/9//3//f/9//3//f/9//3//f/9//3//f/9//3//f/A9OmeNMf9//3//f/9//3//f/9//3//f/9//3//f/9//38IIf9//3//f/9//3//f/9//3//f/9//3//f/9//3//f/9//3//f/9//3//f/9//3//f/9//3//f/9/nHO1Vpxz/3//f/9//3//f/9//3//f/9//3//f/9//3//f/9//3//f/9//3//f/9//3//f/9//3//f/9//3//f/9//3//f/9//3//f/9//3//f/9//3//f/9//3//f/9//3//f/9//3//f/9//3//f/9//3//f/9//3//f/9//3//f/9//3//f/9//3//f/9//3//f/9//3//f/9//3//f/9//3//f/9//3//f/9//3//f/9//3//f/9//3//f/9//3//f/9//3//f/9//3//f/9//3//f/9//3//f/9//3//f/9//3//f/9//3//f/9//3//f/9//3//f/9//3//f/9//3//f/9//3//f/9//3//f/9//3//f/9//3//f/9//3//f/9//3//f/9//3//f/9//39aa/FB/3//f/9//3//f/9//3//f/9//3//f/9//3//f/9//3//f/9//3//f/9//3//f/9//3//f/9//3//f/9//3//f/9//3//f/9//3//f/9//3//f/9//3//f/9//3//f/9//3//f/9//3//f/9/7z3/f3tvzjnee/9//3//f/9//3//f/9//3//f/9//39rLVpr/3//f/9//3//f/9//3//f/9//3//f/9//3//f/9//3//f/9//3//f/9//3//f/9//3//f/9//3//f/9/e2+VUv9//3//f/9//3//f/9//3//f/9//3//f/9//3//f/9//3//f/9//3//f/9//3//f/9//3//f/9//3//f/9//3//f/9//3//f/9//3//f/9//3//f/9//3//f/9//3//f/9//3//f/9//3//f/9//3//f/9//3//f/9//3//f/9//3//f/9//3//f/9//3//f/9//3//f/9//3//f/9//3//f/9//3//f/9//3//f/9//3//f/9//3//f/9//3//f/9//3//f/9//3//f/9//3//f/9//3//f/9//3//f/9//3//f/9//3//f/9//3//f/9//3//f/9//3//f/9//3//f/9//3//f/9//3//f/9//3//f/9//3//f/9//3//f/9//3//f/9//3//f/9/nXNTSv9//3//f/9//3//f/9//3//f/9//3//f/9//3//f/9//3//f/9//3//f/9//3//f/9//3//f/9//3//f/9//3//f/9//3//f/9//3//f/9//3//f/9//3//f/9//3//f/9//3//f/9//390Tv9//3/ff/A9tVb/f/9//3//f/9//3//f/9//39KKTln/3//f/9//3//f/9//3//f/9//3//f/9//3//f/9//3//f/9//3//f/9//3//f/9//3//f/9//3//f/9//3//f/9/1lpaa957/3//f/9//3//f/9//3//f/9//3//f/9//3//f/9//3//f/9//3//f/9//3//f/9//3//f/9//3//f/9//3//f/9//3//f/9//3//f/9//3//f/9//3//f/9//3//f/9//3//f/9//3//f/9//3//f/9//3//f/9//3//f/9//3//f/9//3//f/9//3//f/9//3//f/9//3//f/9//3//f/9//3//f/9//3//f/9//3//f/9//3//f/9//3//f/9//3//f/9//3//f/9//3//f/9//3//f/9//3//f/9//3//f/9//3//f/9//3//f/9//3//f/9//3//f/9//3//f/9//3//f/9//3//f/9//3//f/9//3//f/9//3//f/9//3//f/9//3//fxlj33v/f/9//3//f/9//3//f/9//3//f/9//3//f/9//3//f/9//3//f/9//3//f/9//3//f/9//3//f/9//3//f/9//3//f/9//3//f/9//3//f/9//3//f/9//3//f/9//3//f/9//3//f7VW/3//f/9//3/4Ymstc06cc/9//3//f/9/OWfGGHtv/3//f/9//3//f/9//3//f/9//3//f/9//3//f/9//3//f/9//3//f/9//3//f/9//3//f/9//3//f/9//3//f/9//3//f9571lqdc/9//3//f/9//3//f/9//3//f/9//3//f/9//3//f/9//3//f/9//3//f/9//3//f/9//3//f/9//3//f/9//3//f/9//3//f/9//3//f/9//3//f/9//3//f/9//3//f/9//3//f/9//3//f/9//3//f/9//3//f/9//3//f/9//3//f/9//3//f/9//3//f/9//3//f/9//3//f/9//3//f/9//3//f/9//3//f/9//3//f/9//3//f/9//3//f/9//3//f/9//3//f/9//3//f/9//3//f/9//3//f/9//3//f/9//3//f/9//3//f/9//3//f/9//3//f/9//3//f/9//3//f/9//3//f/9//3//f/9//3//f/9//3//f/9//3//f/9/vXdUTv9//3//f/9//3//f/9//3//f/9//3//f/9//3//f/9//3//f/9//3//f/9//3//f/9//3//f/9//3//f/9//3//f/9//3//f/9//3//f/9//3//f/9//3//f/9//3//f/9//3//fxhjOWf/f/9//3//f/9//3/ee/de5xwIIeccxhj3Xv9//3//f/9//3//f/9//3//f/9//3//f/9//3//f/9//3//f/9//3//f/9//3//f/9//3//f/9//3//f/9//3//f/9//3//f/9//3//f957U0ree/9//3//f/9//3//f/9//3//f/9//3//f/9//3//f/9//3//f/9//3//f/9//3//f/9//3//f/9//3//f/9//3//f/9//3//f/9//3//f/9//3//f/9//3//f/9//3//f/9//3//f/9//3//f/9//3//f/9//3//f/9//3//f/9//3//f/9//3//f/9//3//f/9//3//f/9//3//f/9//3//f/9//3//f/9//3//f/9//3//f/9//3//f/9//3//f/9//3//f/9//3//f/9//3//f/9//3//f/9//3//f/9//3//f/9//3//f/9//3//f/9//3//f/9//3//f/9//3//f/9//3//f/9//3//f/9//3//f/9//3//f/9//3//f/9//3/ee40x/3//f/9//3//f/9//3//f/9//3//f/9//3//f/9//3//f/9//3//f/9//3//f/9//3//f/9//3//f/9//3//f/9//3//f/9//3//f/9//3//f/9//3//f/9//3//f/9//3//f/9/7z17b/9//3//f/9//3//f/9//3//f/9//3//f/9//3//f/9//3//f/9//3//f/9//3//f/9//3//f/9//3//f/9//3//f/9//3//f/9//3//f/9//3//f/9//3//f/9//3//f/9//3//f/9//3//f5xzUkr/f/9//3//f/9//3//f/9//3//f/9//3//f/9//3//f/9//3//f/9//3//f/9//3//f/9//3//f/9//3//f/9//3//f/9//3//f/9//3//f/9//3//f/9//3//f/9//3//f/9//3//f/9//3//f/9//3//f/9//3//f/9//3//f/9//3//f/9//3//f/9//3//f/9//3//f/9//3//f/9//3//f/9//3//f/9//3//f/9//3//f/9//3//f/9//3//f/9//3//f/9//3//f/9//3//f/9//3//f/9//3//f/9//3//f/9//3//f/9//3//f/9//3//f/9//3//f/9//3//f/9//3//f/9//3//f/9//3//f/9//3//f/9//3//f3xvGWP/f/9//3//f/9//3//f/9//3//f/9//3//f/9//3//f/9//3//f/9//3//f/9//3//f/9//3//f/9//3//f/9//3//f/9//3//f/9//3//f/9//3//f/9//3//f/9//3//f/9//39rLd57/3//f/9//3//f/9//3//f/9//3//f/9//3//f/9//3//f/9//3//f/9//3//f/9//3//f/9//3//f/9//3//f/9//3//f/9//3//f/9//3//f/9//3//f/9//3//f/9//3//f/9//3//f/9//3//f957tlacc/9//3//f/9//3//f/9//3//f/9//3//f/9//3//f/9//3//f/9//3//f/9//3//f/9//3//f/9//3//f/9//3//f/9//3//f/9//3//f/9//3//f/9//3//f/9//3//f/9//3//f/9//3//f/9//3//f/9//3//f/9//3//f/9//3//f/9//3//f/9//3//f/9//3//f/9//3//f/9//3//f/9//3//f/9//3//f/9//3//f/9//3//f/9//3//f/9//3//f/9//3//f/9//3//f/9//3//f/9//3//f/9//3//f/9//3//f/9//3//f/9//3//f/9//3//f/9//3//f/9//3//f/9//3//f/9//3//f/9//3//f/9/llb/f/9//3//f/9//3//f/9//3//f/9//3//f/9//3//f/9//3//f/9//3//f/9//3//f/9//3//f/9//3//f/9//3//f/9//3//f/9//3//f/9//3//f/9//3//f/9//3//f/9//3//f+89/3//f/9//3//f/9//3//f/9//3//f/9//3//f/9//3//f/9//3//f/9//3//f/9//3//f/9//3//f/9//3//f/9//3//f/9//3//f/9//3//f/9//3//f/9//3//f/9//3//f/9//3//f/9//3//f/9//3//f51zUkoZY/9//3//f/9//3//f/9//3//f/9//3//f/9//3//f/9//3//f/9//3//f/9//3//f/9//3//f/9//3//f/9//3//f/9//3//f/9//3//f/9//3//f/9//3//f/9//3//f/9//3//f/9//3//f/9//3//f/9//3//f/9//3//f/9//3//f/9//3//f/9//3//f/9//3//f/9//3//f/9//3//f/9//3//f/9//3//f/9//3//f/9//3//f/9//3//f/9//3//f/9//3//f/9//3//f/9//3//f/9//3//f/9//3//f/9//3//f/9//3//f/9//3//f/9//3//f/9//3//f/9//3//f/9//3//f/9//3//f/9/OWfWWv9//3//f/9//3//f/9//3//f/9//3//f/9//3//f/9//3//f/9//3//f/9//3//f/9//3//f/9//3//f/9//3//f/9//3//f/9//3//f/9//3//f/9//3//f/9//3//f/9//3//f/9/EEL/f/9//3//f/9//3//f/9//3//f/9//3//f/9//3//f/9//3//f/9//3//f/9//3//f/9//3//f/9//3//f/9//3//f/9//3//f/9//3//f/9//3//f/9//3//f/9//3//f/9//3//f/9//3//f/9//3//f/9//3//f713tVZba/9//3//f/9//3//f/9//3//f/9//3//f/9//3//f/9//3//f/9//3//f/9//3//f/9//3//f/9//3//f/9//3//f/9//3//f/9//3//f/9//3//f/9//3//f/9//3//f/9//3//f/9//3//f/9//3//f/9//3//f/9//3//f/9//3//f/9//3//f/9//3//f/9//3//f/9//3//f/9//3//f/9//3//f/9//3//f/9//3//f/9//3//f/9//3//f/9//3//f/9//3//f/9//3//f/9//3//f/9//3//f/9//3//f/9//3//f/9//3//f/9//3//f/9//3//f/9//3//f/9//3//f/9//3//f/9/GGPOOf9//3//f/9//3//f/9//3//f/9//3//f/9//3//f/9//3//f/9//3//f/9//3//f/9//3//f/9//3//f/9//3//f/9//3//f/9//3//f/9//3//f/9//3//f/9//3//f/9//3//f/9//3//f/9//3//f/9//3//f/9//3//f/9//3//f/9//3//f/9//3//f/9//3//f/9//3//f/9//3//f/9//3//f/9//3//f/9//3//f/9//3//f/9//3//f/9//3//f/9//3//f/9//3//f/9//3//f/9//3//f/9//3//f/9//3//f9579145Z/9//3//f/9//3//f/9//3//f/9//3//f/9//3//f/9//3//f/9//3//f/9//3//f/9//3//f/9//3//f/9//3//f/9//3//f/9//3//f/9//3//f/9//3//f/9//3//f/9//3//f/9//3//f/9//3//f/9//3//f/9//3//f/9//3//f/9//3//f/9//3//f/9//3//f/9//3//f/9//3//f/9//3//f/9//3//f/9//3//f/9//3//f/9//3//f/9//3//f/9//3//f/9//3//f/9//3//f/9//3//f/9//3//f/9//3//f/9//3//f/9//3//f/9//3//f/9//3//f/9//3//f/9/c07WWv9//3//f/9//3//f/9//3//f/9//3//f/9//3//f/9//3//f/9//3//f/9//3//f/9//3//f/9//3//f/9//3//f/9//3//f/9//3//f/9//3//f/9//3//f/9//3//f/9//3//f/9//3//f/9//3//f/9//3//f/9//3//f/9//3//f/9//3//f/9//3//f/9//3//f/9//3//f/9//3//f/9//3//f/9//3//f/9//3//f/9//3//f/9//3//f/9//3//f/9//3//f/9//3//f/9//3//f/9//3//f/9//3//f/9//3//f/9//3//f713OWe1Vv9//3//f/9//3//f/9//3//f/9//3//f/9//3//f/9//3//f/9//3//f/9//3//f/9//3//f/9//3//f/9//3//f/9//3//f/9//3//f/9//3//f/9//3//f/9//3//f/9//3//f/9//3//f/9//3//f/9//3//f/9//3//f/9//3//f/9//3//f/9//3//f/9//3//f/9//3//f/9//3//f/9//3//f/9//3//f/9//3//f/9//3//f/9//3//f/9//3//f/9//3//f/9//3//f/9//3//f/9//3//f/9//3//f/9//3//f/9//3//f/9//3//f/9//3//f/9//3//f/9/rTUYY/9//3//f/9//3//f/9//3//f/9//3//f/9//3//f/9//3//f/9//3//f/9//3//f/9//3//f/9//3//f/9//3//f/9//3//f/9//3//f/9//3//f/9//3//f/9//3//f/9//3//f/9//3//f/9//3//f/9//3//f/9//3//f/9//3//f/9//3//f/9//3//f/9//3//f/9//3//f/9//3//f/9//3//f/9//3//f/9//3//f/9//3//f/9//3//f/9//3//f/9//3//f/9//3//f/9//3//f/9//3//f/9//3//f/9//3//f/9//3//f/9//3//f/9/OWd0Tp1z/3//f/9//3//f/9//3//f/9//3//f/9//3//f/9//3//f/9//3//f/9//3//f/9//3//f/9//3//f/9//3//f/9//3//f/9//3//f/9//3//f/9//3//f/9//3//f/9//3//f/9//3//f/9//3//f/9//3//f/9//3//f/9//3//f/9//3//f/9//3//f/9//3//f/9//3//f/9//3//f/9//3//f/9//3//f/9//3//f/9//3//f/9//3//f/9//3//f/9//3//f/9//3//f/9//3//f/9//3//f/9//3//f/9//3//f/9//3//f/9//3//f/9//3//f9ZajDG9d/9//3//f/9//3//f/9//3//f/9//3//f/9//3//f/9//3//f/9//3//f/9//3//f/9//3//f/9//3//f/9//3//f/9//3//f/9//3//f/9//3//f/9//3//f/9//3//f/9//3//f/9//3//f/9//3//f/9//3//f/9//3//f/9//3//f/9//3//f/9//3//f/9//3//f/9//3//f/9//3//f/9//3//f/9//3//f/9//3//f/9//3//f/9//3//f/9//3//f/9//3//f/9//3//f/9//3//f/9//3//f/9//3//f/9//3//f/9//3//f/9//3//f/9//3//f/9/3nvXWltr33v/f/9//3//f/9//3//f/9//3//f/9//3//f/9//3//f/9//3//f/9//3//f/9//3//f/9//3//f/9//3//f/9//3//f/9//3//f/9//3//f/9//3//f/9//3//f/9//3//f/9//3//f/9//3//f/9//3//f/9//3//f/9//3//f/9//3//f/9//3//f/9//3//f/9//3//f/9//3//f/9//3//f/9//3//f/9//3//f/9//3//f/9//3//f/9//3//f/9//3//f/9//3//f/9//3//f/9//3//f/9//3//f/9//3//f/9//3//f/9//3+1VmstGGP/f/9//3//f/9//3//f/9//3//f/9//3//f/9//3//f/9//3//f/9//3//f/9//3//f/9//3//f/9//3//f/9//3//f/9//3//f/9//3//f/9//3//f/9//3//f/9//3//f/9//3//f/9//3//f/9//3//f/9//3//f/9//3//f/9//3//f/9//3//f/9//3//f/9//3//f/9//3//f/9//3//f/9//3//f/9//3//f/9//3//f/9//3//f/9//3//f/9//3//f/9//3//f/9//3//f/9//3//f/9//3//f/9//3//f/9//3//f/9//3//f/9//3//f/9//3//f/9//3//f/9/33+cc1trfG//f/9//3//f/9//3//f/9//3//f/9//3//f/9//3//f/9//3//f/9//3//f/9//3//f/9//3//f/9//3//f/9//3//f/9//3//f/9//3//f/9//3//f/9//3//f/9//3//f/9//3//f/9//3//f/9//3//f/9//3//f/9//3//f/9//3//f/9//3//f/9//3//f/9//3//f/9//3//f/9//3//f/9//3//f/9//3//f/9//3//f/9//3//f/9//3//f/9//3//f/9//3//f/9//3//f/9//3//f/9//3//f/9//3//f/9/lVYQQhhj/3//f/9//3//f/9//3//f/9//3//f/9//3//f/9//3//f/9//3//f/9//3//f/9//3//f/9//3//f/9//3//f/9//3//f/9//3//f/9//3//f/9//3//f/9//3//f/9//3//f/9//3//f/9//3//f/9//3//f/9//3//f/9//3//f/9//3//f/9//3//f/9//3//f/9//3//f/9//3//f/9//3//f/9//3//f/9//3//f/9//3//f/9//3//f/9//3//f/9//3//f/9//3//f/9//3//f/9//3//f/9//3//f/9//3//f/9//3//f/9//3//f/9//3//f/9//3//f/9//3//f/9//3//f/9//3+dc9deW2udc/9//3//f/9//3//f/9//3//f/9//3//f/9//3//f/9//3//f/9//3//f/9//3//f/9//3//f/9//3//f/9//3//f/9//3//f/9//3//f/9//3//f/9//3//f/9//3//f/9//3//f/9//3//f/9//3//f/9//3//f/9//3//f/9//3//f/9//3//f/9//3//f/9//3//f/9//3//f/9//3//f/9//3//f/9//3//f/9//3//f/9//3//f/9//3//f/9//3//f/9//3//f/9//3//f/9//3//f/9//3+cc/delVKcc/9//3//f/9//3//f/9//3//f/9//3//f/9//3//f/9//3//f/9//3//f/9//3//f/9//3//f/9//3//f/9//3//f/9//3//f/9//3//f/9//3//f/9//3//f/9//3//f/9//3//f/9//3//f/9//3//f/9//3//f/9//3//f/9//3//f/9//3//f/9//3//f/9//3//f/9//3//f/9//3//f/9//3//f/9//3//f/9//3//f/9//3//f/9//3//f/9//3//f/9//3//f/9//3//f/9//3//f/9//3//f/9//3//f/9//3//f/9//3//f/9//3//f/9//3//f/9//3//f/9//3//f/9//3//f/9//3//f/9//3//f51zGWd8b3tv/3//f/9//3//f/9//3//f/9//3//f/9//3//f/9//3//f/9//3//f/9//3//f/9//3//f/9//3//f/9//3//f/9//3//f/9//3//f/9//3//f/9//3//f/9//3//f/9//3//f/9//3//f/9//3//f/9//3//f/9//3//f/9//3//f/9//3//f/9//3//f/9//3//f/9//3//f/9//3//f/9//3//f/9//3//f/9//3//f/9//3//f/9//3//f/9//3//f/9//3//f/9//3//f51zOmtUSjpn/3//f/9//3//f/9//3//f/9//3//f/9//3//f/9//3//f/9//3//f/9//3//f/9//3//f/9//3//f/9//3//f/9//3//f/9//3//f/9//3//f/9//3//f/9//3//f/9//3//f/9//3//f/9//3//f/9//3//f/9//3//f/9//3//f/9//3//f/9//3//f/9//3//f/9//3//f/9//3//f/9//3//f/9//3//f/9//3//f/9//3//f/9//3//f/9//3//f/9//3//f/9//3//f/9//3//f/9//3//f/9//3//f/9//3//f/9//3//f/9//3//f/9//3//f/9//3//f/9//3//f/9//3//f/9//3//f/9//3//f/9//3//f/9//3//f/9/vXc7a1trnXPee/9//3//f/9//3//f/9//3//f/9//3//f/9//3//f/9//3//f/9//3//f/9//3//f/9//3//f/9//3//f/9//3//f/9//3//f/9//3//f/9//3//f/9//3//f/9//3//f/9//3//f/9//3//f/9//3//f/9//3//f/9//3//f/9//3//f/9//3//f/9//3//f/9//3//f/9//3//f/9//3//f/9//3//f/9//3//f/9//3//f/9//3//f/9//3//f/9/nHPXWrdW+WL/f/9//3//f/9//3//f/9//3//f/9//3//f/9//3//f/9//3//f/9//3//f/9//3//f/9//3//f/9//3//f/9//3//f/9//3//f/9//3//f/9//3//f/9//3//f/9//3//f/9//3//f/9//3//f/9//3//f/9//3//f/9//3//f/9//3//f/9//3//f/9//3//f/9//3//f/9//3//f/9//3//f/9//3//f/9//3//f/9//3//f/9//3//f/9//3//f/9//3//f/9//3//f/9//3//f/9//3//f/9//3//f/9//3//f/9//3//f/9//3//f/9//3//f/9//3//f/9//3//f/9//3//f/9//3//f/9//3//f/9//3//f/9//3//f/9//3//f/9//3//f/9//3++e7ZWO2dba997/3//f/9//3//f/9//3//f/9//3//f/9//3//f/9//3//f/9//3//f/9//3//f/9//3//f/9//3//f/9//3//f/9//3//f/9//3//f/9//3//f/9//3//f/9//3//f/9//3//f/9//3//f/9//3//f/9//3//f/9//3//f/9//3//f/9//3//f/9//3//f/9//3//f/9//3//f/9//3//f/9//3//f/9//3//f/9//3//f/9//3+cczpntlbee/9//3//f/9//3//f/9//3//f/9//3//f/9//3//f/9//3//f/9//3//f/9//3//f/9//3//f/9//3//f/9//3//f/9//3//f/9//3//f/9//3//f/9//3//f/9//3//f/9//3//f/9//3//f/9//3//f/9//3//f/9//3//f/9//3//f/9//3//f/9//3//f/9//3//f/9//3//f/9//3//f/9//3//f/9//3//f/9//3//f/9//3//f/9//3//f/9//3//f/9//3//f/9//3//f/9//3//f/9//3//f/9//3//f/9//3//f/9//3//f/9//3//f/9//3//f/9//3//f/9//3//f/9//3//f/9//3//f/9//3//f/9//3//f/9//3//f/9//3//f/9//3//f/9//3//f/9//3//f/9/OWfXWlprvXf/f/9//3//f/9//3//f/9//3//f/9//3//f/9//3//f/9//3//f/9//3//f/9//3//f/9//3//f/9//3//f/9//3//f/9//3//f/9//3//f/9//3//f/9//3//f/9//3//f/9//3//f/9//3//f/9//3//f/9//3//f/9//3//f/9//3//f/9//3//f/9//3//f/9//3//f/9//3//f/9//3//f/9/3nvee3tvOWecc/9//3//f/9//3//f/9//3//f/9//3//f/9//3//f/9//3//f/9//3//f/9//3//f/9//3//f/9//3//f/9//3//f/9//3//f/9//3//f/9//3//f/9//3//f/9//3//f/9//3//f/9//3//f/9//3//f/9//3//f/9//3//f/9//3//f/9//3//f/9//3//f/9//3//f/9//3//f/9//3//f/9//3//f/9//3//f/9//3//f/9//3//f/9//3//f/9//3//f/9//3//f/9//3//f/9//3//f/9//3//f/9//3//f/9//3//f/9//3//f/9//3//f/9//3//f/9//3//f/9//3//f/9//3//f/9//3//f/9//3//f/9//3//f/9//3//f/9//3//f/9//3//f/9//3//f/9//3//f/9//3//f/9//3//f/9//3/ff1trOmt8b757/3//f/9//3//f/9//3//f/9//3//f/9//3//f/9//3//f/9//3//f/9//3//f/9//3//f/9//3//f/9//3//f/9//3//f/9//3//f/9//3//f/9//3//f/9//3//f/9//3//f/9//3//f/9//3//f/9//3//f/9//3//f/9//3//f/9//3//f/9//3//f/9//3//f/9//3+9d957GGO9d/9//3//f/9//3//f/9//3//f/9//3//f/9//3//f/9//3//f/9//3//f/9//3//f/9//3//f/9//3//f/9//3//f/9//3//f/9//3//f/9//3//f/9//3//f/9//3//f/9//3//f/9//3//f/9//3//f/9//3//f/9//3//f/9//3//f/9//3//f/9//3//f/9//3//f/9//3//f/9//3//f/9//3//f/9//3//f/9//3//f/9//3//f/9//3//f/9//3//f/9//3//f/9//3//f/9//3//f/9//3//f/9//3//f/9//3//f/9//3//f/9//3//f/9//3//f/9//3//f/9//3//f/9//3//f/9//3//f/9//3//f/9//3//f/9//3//f/9//3//f/9//3//f/9//3//f/9//3//f/9//3//f/9//3//f/9//3//f/9//3//f/9//3//f/9/3397bzpnW2vfe/9//3//f/9//3//f/9//3//f/9//3//f/9//3//f/9//3//f/9//3//f/9//3//f/9//3//f/9//3//f/9//3//f/9//3//f/9//3//f/9//3//f/9//3//f/9//3//f/9//3//f/9//3//f/9//3//f/9//3//f/9//3//f/9//3//f/9/3nucc3tvWmvee/9//3//f/9//3//f/9//3//f/9//3//f/9//3//f/9//3//f/9//3//f/9//3//f/9//3//f/9//3//f/9//3//f/9//3//f/9//3//f/9//3//f/9//3//f/9//3//f/9//3//f/9//3//f/9//3//f/9//3//f/9//3//f/9//3//f/9//3//f/9//3//f/9//3//f/9//3//f/9//3//f/9//3//f/9//3//f/9//3//f/9//3//f/9//3//f/9//3//f/9//3//f/9//3//f/9//3//f/9//3//f/9//3//f/9//3//f/9//3//f/9//3//f/9//3//f/9//3//f/9//3//f/9//3//f/9//3//f/9//3//f/9//3//f/9//3//f/9//3//f/9//3//f/9//3//f/9//3//f/9//3//f/9//3//f/9//3//f/9//3//f/9//3//f/9//3//f/9//3//f/9//3//f/9/33u+d1NKtVbee957/3//f/9//3//f/9//3//f/9//3//f/9//3//f/9//3//f/9//3//f/9//3//f/9//3//f/9//3//f/9//3//f/9//3//f/9//3//f/9//3//f/9//3//f/9//3//f/9//3//f/9//3//f/9//3//f3tvvXe9d7133nv/f/9//3//f/9//3//f/9//3//f/9//3//f/9//3//f/9//3//f/9//3//f/9//3//f/9//3//f/9//3//f/9//3//f/9//3//f/9//3//f/9//3//f/9//3//f/9//3//f/9//3//f/9//3//f/9//3//f/9//3//f/9//3//f/9//3//f/9//3//f/9//3//f/9//3//f/9//3//f/9//3//f/9//3//f/9//3//f/9//3//f/9//3//f/9//3//f/9//3//f/9//3//f/9//3//f/9//3//f/9//3//f/9//3//f/9//3//f/9//3//f/9//3//f/9//3//f/9//3//f/9//3//f/9//3//f/9//3//f/9//3//f/9//3//f/9//3//f/9//3//f/9//3//f/9//3//f/9//3//f/9//3//f/9//3//f/9//3//f/9//3//f/9//3//f/9//3//f/9//3//f/9//3//f/9//3//f/9//3//f/9//3//f/9//3+9d3tve2/WWr13nHPee/9//3//f/9//3//f/9//3//f/9//3//f/9//3//f/9//3//f/9//3//f/9//3//f/9//3//f/9//3//f/9//3//f/9//3//f/9//3//f/9/3nv/f713OWd7b/9//3//f/9//3//f/9//3//f/9//3//f/9//3//f/9//3//f/9//3//f/9//3//f/9//3//f/9//3//f/9//3//f/9//3//f/9//3//f/9//3//f/9//3//f/9//3//f/9//3//f/9//3//f/9//3//f/9//3//f/9//3//f/9//3//f/9//3//f/9//3//f/9//3//f/9//3//f/9//3//f/9//3//f/9//3//f/9//3//f/9//3//f/9//3//f/9//3//f/9//3//f/9//3//f/9//3//f/9//3//f/9//3//f/9//3//f/9//3//f/9//3//f/9//3//f/9//3//f/9//3//f/9//3//f/9//3//f/9//3//f/9//3//f/9//3//f/9//3//f/9//3//f/9//3//f/9//3//f/9//3//f/9//3//f/9//3//f/9//3//f/9//3//f/9//3//f/9//3//f/9//3//f/9//3//f/9//3//f/9//3//f/9//3//f/9//3//f/9//3//f/9//3//f/9//3//f/9//3//f9573nt8b1xve285Z/he11o6a5xz3nv/f713/3//f/9//3//f/9//3//f/9//3//f/9//3//f/9/3nv/f/9/nHO9d/9/nHN7b5xzvXfee9573nv/f/9//3//f/9//3//f/9//3//f/9//3//f/9//3//f/9//3//f/9//3//f/9//3//f/9//3//f/9//3//f/9//3//f/9//3//f/9//3//f/9//3//f/9//3//f/9//3//f/9//3//f/9//3//f/9//3//f/9//3//f/9//3//f/9//3//f/9//3//f/9//3//f/9//3//f/9//3//f/9//3//f/9//3//f/9//3//f/9//3//f/9//3//f/9//3//f/9//3//f/9//3//f/9//3//f/9//3//f/9//3//f/9//3//f/9//3//f/9//3//f/9//3//f/9//3//f/9//3//f/9//3//f/9//3//f/9//3//f/9//3//f/9//3//f/9//3//f/9//3//f/9//3//f/9//3//f/9//3//f/9//3//f/9//3//f/9//3//f/9//3//f/9//3//f/9//3//f/9//3//f/9//3//f/9//3//f/9//3//f/9//3//f/9//3//f/9//3//f/9//3//f/9//3//f/9//3//f/9//3//f/9//3//f/9//3//f/9//3//f/9//3//f/9/3nv/f9573nucc/9//3//f9573nu9d3tvvXf/f957vXecc/9/3nvee957/3/ee/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39MAAAAZAAAAAAAAAAAAAAAegAAADsAAAAAAAAAAAAAAHsAAAA8AAAAKQCqAAAAAAAAAAAAAACAPwAAAAAAAAAAAACAPwAAAAAAAAAAAAAAAAAAAAAAAAAAAAAAAAAAAAAAAAAAIgAAAAwAAAD/////RgAAABwAAAAQAAAARU1GKwJAAAAMAAAAAAAAAA4AAAAUAAAAAAAAABAAAAAUAAAA</SignatureImage>
          <SignatureComments/>
          <WindowsVersion>10.0</WindowsVersion>
          <OfficeVersion>16.0.17726/26</OfficeVersion>
          <ApplicationVersion>16.0.17726</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2024-07-19T12:20:07Z</xd:SigningTime>
          <xd:SigningCertificate>
            <xd:Cert>
              <xd:CertDigest>
                <DigestMethod Algorithm="http://www.w3.org/2001/04/xmlenc#sha256"/>
                <DigestValue>R+EjsacYOmgD5SBGW5HhqWO7vZu5DZiWAirsFYDx5kI=</DigestValue>
              </xd:CertDigest>
              <xd:IssuerSerial>
                <X509IssuerName>CN=Alstom Users Certification Authority V1, OU=0002 389191982, O=ALSTOM TRANSPORT SA, C=FR</X509IssuerName>
                <X509SerialNumber>349856</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P8AAAB/AAAAAAAAAAAAAADYEwAA6QkAACBFTUYAAAEArBQBAMsAAAAFAAAAAAAAAAAAAAAAAAAAgAcAADgEAAB9AQAA1gAAAAAAAAAAAAAAAAAAAEjQBQDwQwMACgAAABAAAAAAAAAAAAAAAEsAAAAQAAAAAAAAAAUAAAAeAAAAGAAAAAAAAAAAAAAAAAEAAIAAAAAnAAAAGAAAAAEAAAA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8PDwAAAAAAAlAAAADAAAAAEAAABMAAAAZAAAAAAAAAAAAAAA/wAAAH8AAAAAAAAAAAAAAAABAACAAAAAIQDwAAAAAAAAAAAAAACAPwAAAAAAAAAAAACAPwAAAAAAAAAAAAAAAAAAAAAAAAAAAAAAAAAAAAAAAAAAJQAAAAwAAAAAAACAKAAAAAwAAAABAAAAJwAAABgAAAABAAAAAAAAAPDw8A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MMAAAAEAAAA9gAAABAAAADDAAAABAAAADQ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MCeQb6EnkHEAAAABAAAAAkAAABMAAAAAAAAAAAAAAAAAAAA//////////9gAAAANwAvADEAOQAvADIAMAAyADQAstUGAAAABAAAAAYAAAAGAAAABAAAAAYAAAAGAAAABgAAAAYAAABLAAAAQAAAADAAAAAFAAAAIAAAAAEAAAABAAAAEAAAAAAAAAAAAAAAAAEAAIAAAAAAAAAAAAAAAAA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wJ5BvoSeQQoAAABLAAAAAQAAAEwAAAAEAAAACQAAACcAAAAgAAAASwAAAFAAAABYAJ2o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AA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MlFPwAAAAAAAAAA2mlEPwAAJEIAAMhBJAAAACQAAABwyUU/AAAAAAAAAADaaUQ/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HsAAAA8AAAAAAAAACEAAAAIAAAAYgAAAAwAAAABAAAAFQAAAAwAAAAEAAAAFQAAAAwAAAAEAAAAUQAAAHj4AAApAAAAGQAAAIYAAABFAAAAAAAAAAAAAAAAAAAAAAAAAP8AAAB8AAAAUAAAACgAAAB4AAAAAPgAAAAAAAAgAMwAegAAADsAAAAoAAAA/wAAAHwAAAABABAAAAAAAAAAAAAAAAAAAAAAAAAAAAAAAA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33//f/9//3//f/9//3//f/9//3//f/9//3//f/9//3//f/9//3//f/9//3//f/9//3//f/9//3//f/9//3//f/9//3//f/9//3//f/9//3//f/9//3//f/9//3//f/9//3//f/9//3//f/9//3//f/9//3//f/9//3//f/9//3//f/9//3//f/9//3//f/9//3//f/9//3//f/9//3//f/9//3//f/9//3//f/9//3//f/9//3//f/9//3//f/9//3//f/9//3//f/9//3//f/9//3//f/9//3//f/9//3//f/9//3//f/9//3//f/9//3//f/9//3//f/9//3//f/9//3//f/9//3//f/9//3//f/9//3//f/9//3//f/9//3//f/9//3//f/9//3//f/9//3//f/9//3//f/9//3//f/9//3//f/9//3//f/9//3//f/9//3//f/9//3//f/9//3//f/9//3//f/9//3//f/9//3//f/9//3//f/9//3//f/9//3//f/9//3//f/9//3//f/9//3//f/9//3//f/9//3//f/9//3//f/9//3//f/9//3//f/9//3//f/9//3//f/9//3//f/9//3//f/9//38AAP9//3//f/9//3//f/9//3//f/9//3//f/9//3//f/9//3//f/9/OWdSSmwxKikJJY0xbC1LLWstizFsLfE9zzkYY/9//3//f/9//3//f/9//3//f/9//3//f/9//3//f/9//3//f/9//3//f/9//3//f/9//3//f/9//3//f/9//3//f/9//3//f/9//3//f/9//3//f/9//3//f/9//3//f/9//3//f/9//3//f/9//3//f/9//3//f/9//3//f/9//3//f/9//3//f/9//3//f/9//3//f/9//3//f/9//3//f/9//3//f/9//3//f/9//3//f/9//3//f/9//3//f/9//3//f/9//3//f/9//3//f/9//3//f/9//3//f/9//3//f/9//3//f/9//3//f/9//3//f/9//3//f/9//3//f/9//3//f/9//3//f/9//3//f/9//3//f/9//3//f/9//3//f/9//3//f/9//3//f/9//3//f/9//3//f/9//3//f/9//3//f/9//3//f/9//3//f/9//3//f/9//3//f/9//3//f/9//3//f/9//3//f/9//3//f/9//3//f/9//3//f/9//3//f/9//3//f/9//3//f/9//3//f/9//3//f/9//3//f/9//3//f/9//3//f/9//3//fwAA/3//f/9//3//f/9//3//f/9//3//f/9//3//f/9//3/WXmw1KSmVVhhjnHfff/9//3//f/9//3//f/9/vXeccxhjc06uOUwt8UFaa/9//3//f/9//3//f/9//3//f/9//3//f/9//3//f/9//3//f/9//3//f/9//3//f/9//3//f/9//3//f/9//3//f/9//3//f/9//3//f/9//3//f/9//3//f/9//3//f/9//3//f/9//3//f/9//3//f/9//3//f/9//3//f/9//3//f/9//3//f/9//3//f/9//3//f/9//3//f/9//3//f/9//3//f/9//3//f/9//3//f/9//3//f/9//3//f/9//3//f/9//3//f/9//3//f/9//3//f/9//3//f/9//3//f/9//3//f/9//3//f/9//3//f/9//3//f/9//3//f/9//3//f/9//3//f/9//3//f/9//3//f/9//3//f/9//3//f/9//3//f/9//3//f/9//3//f/9//3//f/9//3//f/9//3//f/9//3//f/9//3//f/9//3//f/9//3//f/9//3//f/9//3//f/9//3//f/9//3//f/9//3//f/9//3//f/9//3//f/9//3//f/9//3//f/9//3//f/9//3//f/9//3//f/9//3//f/9/AAD/f/9//3//f/9//3//f/9//3//f/9//3//f/9/UkoIIXNOe2//f/9//3//f/9//3//f/9//3//f/9//3//f/9//3//f/9//39bb5RSzjmMMVJKnHP/f/9//3//f/9//3//f/9//3//f/9//3//f/9//3//f/9//3//f/9//3//f/9//3//f/9//3//f/9//3//f/9//3//f/9//3//f/9//3//f/9//3//f/9//3//f/9//3//f/9//3//f/9//3//f/9//3//f/9//3//f/9//3//f/9//3//f/9//3//f/9//3//f/9//3//f/9//3//f/9//3//f/9//3//f/9//3//f/9//3//f/9//3//f/9//3//f/9//3//f/9//3//f/9//3//f/9//3//f/9//3//f/9//3//f/9//3//f/9//3//f/9//3//f/9//3//f/9//3//f/9//3//f/9//3//f/9//3//f/9//3//f/9//3//f/9//3//f/9//3//f/9//3//f/9//3//f/9//3//f/9//3//f/9//3//f/9//3//f/9//3//f/9//3//f/9//3//f/9//3//f/9//3//f/9//3//f/9//3//f/9//3//f/9//3//f/9//3//f/9//3//f/9//3//f/9//3//f/9//3//f/9//38AAP9//3//f/9//3//f/9//3//f/9//3//fzFGCCGUUv9//3//f/9//3//f/9//3//f/9//3//f/9//3//f/9//3//f/9//3//f/9//3//f/9/OWcxRowxEEJaa/9//3//f/9//3//f/9//3//f/9//3//f/9//3//f/9//3//f/9//3//f/9//3//f/9//3//f/9//3//f/9//3//f/9//3//f/9//3//f/9//3//f/9//3//f/9//3//f/9//3//f/9//3//f/9//3//f/9//3//f/9//3//f/9//3//f/9//3//f/9//3//f/9//3//f/9//3//f/9//3//f/9//3//f/9//3//f/9//3//f/9//3//f/9//3//f/9//3//f/9//3//f/9//3//f/9//3//f/9//3//f/9//3//f/9//3//f/9//3//f/9//3//f/9//3//f/9//3//f/9//3//f/9//3//f/9//3//f/9//3//f/9//3//f/9//3//f/9//3//f/9//3//f/9//3//f/9//3//f/9//3//f/9//3//f/9//3//f/9//3//f/9//3//f/9//3//f/9//3//f/9//3//f/9//3//f/9//3//f/9//3//f/9//3//f/9//3//f/9//3//f/9//3//f/9//3//f/9//3//fwAA/3//f/9//3//f/9//3//f/9//3//fykllFL/f/9//3//f/9//3//f/9//3//f/9//3//f/9//3//f/9//3//f/9//3//f/9//3//f/9//3//f/9//3/ee3ROjDEQQhhj/3//f/9//3//f/9//3//f/9//3//f/9//3//f/9//3//f/9//3//f/9//3//f/9//3//f/9//3//f/9//3//f/9//3//f/9//3//f/9//3//f/9//3//f/9//3//f/9//3//f/9//3//f/9//3//f/9//3//f/9//3//f/9//3//f/9//3//f/9//3//f/9//3//f/9//3//f/9//3//f/9//3//f/9//3//f/9//3//f/9//3//f/9//3//f/9//3//f/9//3//f/9//3//f/9//3//f/9//3//f/9//3//f/9//3//f/9//3//f/9//3//f/9//3//f/9//3//f/9//3//f/9//3//f/9//3//f/9//3//f/9//3//f/9//3//f/9//3//f/9//3//f/9//3//f/9//3//f/9//3//f/9//3//f/9//3//f/9//3//f/9//3//f/9//3//f/9//3//f/9//3//f/9//3//f/9//3//f/9//3//f/9//3//f/9//3//f/9//3//f/9//3//f/9//3//f/9/AAD/f/9//3//f/9//3//f/9//3//fwghGGP/f/9//3//f/9//3//f/9//3//f/9//3//f/9//3//f/9//3//f/9//3//f/9//3//f/9//3//f/9//3//f/9//3//f957lFKNNa411lree/9//3//f/9//3//f/9//3//f/9//3//f/9//3//f/9//3//f/9//3//f/9//3//f/9//3//f/9//3//f/9//3//f/9//3//f/9//3//f/9//3//f/9//3//f/9//3//f/9//3//f/9//3//f/9//3//f/9//3//f/9//3//f/9//3//f/9//3//f/9//3//f/9//3//f/9//3//f/9//3//f/9//3//f/9//3//f/9//3//f/9//3//f/9//3//f/9//3//f/9//3//f/9//3//f/9//3//f/9//3//f/9//3//f/9//3//f/9//3//f/9//3//f/9//3//f/9//3//f/9//3//f/9//3//f/9//3//f/9//3//f/9//3//f/9//3//f/9//3//f/9//3//f/9//3//f/9//3//f/9//3//f/9//3//f/9//3//f/9//3//f/9//3//f/9//3//f/9//3//f/9//3//f/9//3//f/9//3//f/9//3//f/9//3//f/9//3//f/9//3//f/9//38AAP9//3//f/9//3//f/9//3//f5RSlFL/f/9//3//f/9//3//f/9//3//f/9//3//f/9//3//f/9//3//f/9//3//f/9//3//f/9//3//f/9//3//f/9//3//f/9//3//f/9//385Y6017z1zTpxz/3//f/9//3//f/9//3//f/9//3//f/9//3//f/9//3//f/9//3//f/9//3//f/9//3//f/9//3//f/9//3//f/9//3//f/9//3//f/9//3//f/9//3//f/9//3//f/9//3//f/9//3//f/9//3//f/9//3//f/9//3//f/9//3//f/9//3//f/9//3//f/9//3//f/9//3//f/9//3//f/9//3//f/9//3//f/9//3//f/9//3//f/9//3//f/9//3//f/9//3//f/9//3//f/9//3//f/9//3//f/9//3//f/9//3//f/9//3//f/9//3//f/9//3//f/9//3//f/9//3//f/9//3//f/9//3//f/9//3//f/9//3//f/9//3//f/9//3//f/9//3//f/9//3//f/9//3//f/9//3//f/9//3//f/9//3//f/9//3//f/9//3//f/9//3//f/9//3//f/9//3//f/9//3//f/9//3//f/9//3//f/9//3//f/9//3//f/9//3//fwAA/3//f/9//3//f/9//3//f/9/Ywzee/9//3//f/9//3//f/9//3//f/9//3//f/9//3//f/9//3//f/9//3//f/9//3//f/9//3//f/9//3//f/9//3//f/9//3//f/9//3//f/9//3//f3tvrTVrLdZa3nv/f/9//3//f/9//3//f/9//3//f/9//3//f/9//3//f/9//3//f/9//3//f/9//3//f/9//3//f/9//3//f/9//3//f/9//3//f/9//3//f/9//3//f/9//3//f/9//3//f/9//3//f/9//3//f/9//3//f/9//3//f/9//3//f/9//3//f/9//3//f/9//3//f/9//3//f/9//3//f/9//3//f/9//3//f/9//3//f/9//3//f/9//3//f/9//3//f/9//3//f/9//3//f/9//3//f/9//3//f/9//3//f/9//3//f/9//3//f/9//3//f/9//3//f/9//3//f/9//3//f/9//3//f/9//3//f/9//3//f/9//3//f/9//3//f/9//3//f/9//3//f/9//3//f/9//3//f/9//3//f/9//3//f/9//3//f/9//3//f/9//3//f/9//3//f/9//3//f/9//3//f/9//3//f/9//3//f/9//3//f/9//3//f/9//3//f/9/AAD/f/9//3//f/9//3//f/9//38QQv9//3//f/9//3//f/9//3//f/9//3//f/9//3//f/9//3//f/9//3//f/9//3//f/9//3//f/9//3//f/9//3//f/9//3//f/9//3//f/9//3//f/9//3//f/9//3/vPWstWmv/f/9//3//f/9//3//f/9//3//f/9//3//f/9//3//f/9//3//f/9//3//f/9//3//f/9//3//f/9//3//f/9//3//f/9//3//f/9//3//f/9//3//f/9//3//f/9//3//f/9//3//f/9//3//f/9//3//f/9//3//f/9//3//f/9//3//f/9//3//f/9//3//f/9//3//f/9//3//f/9//3//f/9//3//f/9//3//f/9//3//f/9//3//f/9//3//f/9//3//f/9//3//f/9//3//f/9//3//f/9//3//f/9//3//f/9//3//f/9//3//f/9//3//f/9//3//f/9//3//f/9//3//f/9//3//f/9//3//f/9//3//f/9//3//f/9//3//f/9//3//f/9//3//f/9//3//f/9//3//f/9//3//f/9//3//f/9//3//f/9//3//f/9//3//f/9//3//f/9//3//f/9//3//f/9//3//f/9//3//f/9//3//f/9//38AAP9//3//f/9//3//f/9//385Zxhj/3//f/9//3//f/9//3//f/9//3//f/9//3//f/9//3//f/9//3//f/9//3//f/9//3//f/9//3//f/9//3//f/9//3//f/9//3//f/9//3//f/9//3//f/9//3//f/9//385Zwgh1lree/9//3//f/9//3//f/9//3//f/9//3//f/9//3//f/9//3//f/9//3//f/9//3//f/9//3//f/9//3//f/9//3//f/9//3//f/9//3//f/9//3//f/9//3//f/9//3//f/9//3//f/9//3//f/9//3//f/9//3//f/9//3//f/9//3//f/9//3//f/9//3//f/9//3//f/9//3//f/9//3//f/9//3//f/9//3//f/9//3//f/9//3//f/9//3//f/9//3//f/9//3//f/9//3//f/9//3//f/9//3//f/9//3//f/9//3//f/9//3//f/9//3//f/9//3//f/9//3//f/9//3//f/9//3//f/9//3//f/9//3//f/9//3//f/9//3//f/9//3//f/9//3//f/9//3//f/9//3//f/9//3//f/9//3//f/9//3//f/9//3//f/9//3//f/9//3//f/9//3//f/9//3//f/9//3//f/9//3//f/9//3//fwAA/3//f/9//3//f/9//3//f1prlFL/f/9//3//f/9//3//f/9//3//f/9//3//f/9//3//f/9//3//f/9//3//f/9//3//f/9//3//f/9//3//f/9//3//f/9//3//f/9//3//f/9//3//f/9//3//f/9//3//f/9//3+9d2strTXfe/9//3//f/9//3//f/9//3//f/9//3//f/9//3//f/9//3//f/9//3//f/9//3//f/9//3//f/9//3//f/9//3//f/9//3//f/9//3//f/9//3//f/9//3//f/9//3//f/9//3//f/9//3//f/9//3//f/9//3//f/9//3//f/9//3//f/9//3//f/9//3//f/9//3//f/9//3//f/9//3//f/9//3//f/9//3//f/9//3//f/9//3//f/9//3//f/9//3//f/9//3//f/9//3//f/9//3//f/9//3//f/9//3//f/9//3//f/9//3//f/9//3//f/9//3//f/9//3//f/9//3//f/9//3//f/9//3//f/9//3//f/9//3//f/9//3//f/9//3//f/9//3//f/9//3//f/9//3//f/9//3//f/9//3//f/9//3//f/9//3//f/9//3//f/9//3//f/9//3//f/9//3//f/9//3//f/9//3//f/9/AAD/f/9//3//f/9//3//f/9/vXcxRv9//3//f/9//3//f/9//3//f/9//3//f/9//3//f/9//3//f/9//3//f/9//3//f/9//3//f/9//3//f/9//3//f/9//3//f/9//3//f/9//3//f/9//3//f/9//3//f/9//3//f/9//3//fxBCSym+e/9//3//f/9//3//f/9//3//f/9//3//f/9//3//f/9//3//f/9//3//f/9//3//f/9//3//f/9//3//f/9//3//f/9//3//f/9//3//f/9//3//f/9//3//f/9//3//f/9//3//f/9//3//f/9//3//f/9//3//f/9//3//f/9//3//f/9//3//f/9//3//f/9//3//f/9//3//f/9//3//f/9//3//f/9//3//f/9//3//f/9//3//f/9//3//f/9//3//f/9//3//f/9//3//f/9//3//f/9//3//f/9//3//f/9//3//f/9//3//f/9//3//f/9//3//f/9//3//f/9//3//f/9//3//f/9//3//f/9//3//f/9//3//f/9//3//f/9//3//f/9//3//f/9//3//f/9//3//f/9//3//f/9//3//f/9//3//f/9//3//f/9//3//f/9//3//f/9//3//f/9//3//f/9//3//f/9//38AAP9//3//f/9//3//f/9//3//f6UU/3//f/9//3//f/9//3//f/9//3//f/9//3//f/9//3//f/9//3//f/9//3//f/9//3//f/9//3//f/9//3//f/9//3//f/9//3//f/9//3//f/9//3//f/9//3//f/9//3//f/9//3//f/9//3//f/deSinee/9//3//f/9//3//f/9//3//f/9//3//f/9//3//f/9//3//f/9//3//f/9//3//f/9//3//f/9//3//f/9//3//f/9//3//f/9//3//f/9//3//f/9//3//f/9//3//f/9//3//f/9//3//f/9//3//f/9//3//f/9//3//f/9//3//f/9//3//f/9//3//f/9//3//f/9//3//f/9//3//f/9//3//f/9//3//f/9//3//f/9//3//f/9//3//f/9//3//f/9//3//f/9//3//f/9//3//f/9//3//f/9//3//f/9//3//f/9//3//f/9//3//f/9//3//f/9//3//f/9//3//f/9//3//f/9//3//f/9//3//f/9//3//f/9//3//f/9//3//f/9//3//f/9//3//f/9//3//f/9//3//f/9//3//f/9//3//f/9//3//f/9//3//f/9//3//f/9//3//f/9//3//f/9//3//fwAA/3//f/9//3//f/9//3//f/9/hBDee/9//3//f/9//3//f/9//3//f/9//3//f/9//3//f/9//3//f/9//3//f/9//3//f/9//3//f/9//3//f/9//3//f/9//3//f/9//3//f/9//3//f/9//3//f/9//3//f/9//3//f/9//3//f/9//3//f9Za5xycc/9//3//f/9//3//f/9//3//f/9//3//f/9//3//f/9//3//f/9//3//f/9//3//f/9//3//f/9//3//f/9//3//f/9//3//f/9//3//f/9//3//f/9//3//f/9//3//f/9//3//f/9//3//f/9//3//f/9//3//f/9//3//f/9//3//f/9//3//f/9//3//f/9//3//f/9//3//f/9//3//f/9//3//f/9//3//f/9//3//f/9//3//f/9//3//f/9//3//f/9//3//f/9//3//f/9//3//f/9//3//f/9//3//f/9//3//f/9//3//f/9//3//f/9//3//f/9//3//f/9//3//f/9//3//f/9//3//f/9//3//f/9//3//f/9//3//f/9//3//f/9//3//f/9//3//f/9//3//f/9//3//f/9//3//f/9//3//f/9//3//f/9//3//f/9//3//f/9//3//f/9//3//f/9/AAD/f/9//3//f/9//3//f/9//38QQpxz/3//f/9//3//f/9//3//f/9//3//f/9//3//f/9//3//f/9//3//f/9//3//f/9//3//f/9//3//f/9//3//f/9//3//f/9//3//f/9//3//f/9//3//f/9//3//f/9//3//f/9//3//f/9//3//f/9//3//fzlnay3/f/9//3//f/9//3//f/9//3//f/9//3//f/9//3//f/9//3//f/9//3//f/9//3//f/9//3//f/9//3//f/9//3//f/9//3//f/9//3//f/9//3//f/9//3//f/9//3//f/9//3//f/9//3//f/9//3//f/9//3//f/9//3//f/9//3//f/9//3//f/9//3//f/9//3//f/9//3//f/9//3//f/9//3//f/9//3//f/9//3//f/9//3//f/9//3//f/9//3//f/9//3//f/9//3//f/9//3//f/9//3//f/9//3//f/9//3//f/9//3//f/9//3//f/9//3//f/9//3//f/9//3//f/9//3//f/9//3//f/9//3//f/9//3//f/9//3//f/9//3//f/9//3//f/9//3//f/9//3//f/9//3//f/9//3//f/9//3//f/9//3//f/9//3//f/9//3//f/9//3//f/9//38AAP9//3//f/9//3//f/9//3//f713c07/f/9//3//f/9//3//f/9//3//f/9//3//f/9//3//f/9//3//f/9//3//f/9//3//f/9//3//f/9//3//f/9//3//f/9//3//f/9//3//f/9//3//f/9//3//f/9//3//f/9//3//f/9//3//f/9//3//f/9//3/eezFGUkr/f/9//3//f/9//3//f/9//3//f/9//3//f/9//3//f/9//3//f/9//3//f/9//3//f/9//3//f/9//3//f/9//3//f/9//3//f/9//3//f/9//3//f/9//3//f/9//3//f/9//3//f/9//3//f/9//3//f/9//3//f/9//3//f/9//3//f/9//3//f/9//3//f/9//3//f/9//3//f/9//3//f/9//3//f/9//3//f/9//3//f/9//3//f/9//3//f/9//3//f/9//3//f/9//3//f/9//3//f/9//3//f/9//3//f/9//3//f/9//3//f/9//3//f/9//3//f/9//3//f/9//3//f/9//3//f/9//3//f/9//3//f/9//3//f/9//3//f/9//3//f/9//3//f/9//3//f/9//3//f/9//3//f/9//3//f/9//3//f/9//3//f/9//3//f/9//3//f/9//3//fwAA/3//f/9//3//f/9//3//f/9//3/GGP9//3//f/9//3//f/9//3//f/9//3//f/9//3//f/9//3//f/9//3//f/9//3//f/9//3//f/9//3//f/9//3//f/9//3//f/9//3//f/9//3//f/9//3//f/9//3//f/9//3//f/9//3//f/9//3//f/9//3//f/9//3+9d0opOWf/f/9//3//f/9//3//f/9//3//f/9//3//f/9//3//f/9//3//f/9//3//f/9//3//f/9//3//f/9//3//f/9//3//f/9//3//f/9//3//f/9//3//f/9//3//f/9//3//f/9//3//f/9//3//f/9//3//f/9//3//f/9//3//f/9//3//f/9//3//f/9//3//f/9//3//f/9//3//f/9//3//f/9//3//f/9//3//f/9//3//f/9//3//f/9//3//f/9//3//f/9//3//f/9//3//f/9//3//f/9//3//f/9//3//f/9//3//f/9//3//f/9//3//f/9//3//f/9//3//f/9//3//f/9//3//f/9//3//f/9//3//f/9//3//f/9//3//f/9//3//f/9//3//f/9//3//f/9//3//f/9//3//f/9//3//f/9//3//f/9//3//f/9//3//f/9//3//f/9/AAD/f/9//3//f/9//3//f/9//3//fyklnHP/f/9//3//f/9/c045Z/9//3//f/9//3//f/9//3//f/9//3//f/9//3//f/9//3//f/9//3//f/9//3//f/9//3//f/9//3//f/9//3//f/9//3//f/9//3//f/9//3//f/9//3//f/9//3//f/9//3//f/9//3//f/9//3/3Xq01/3//f/9//3//f/9//3//f/9//3//f/9//3//f/9//3//f/9//3//f/9//3//f/9//3//f/9//3//f/9//3//f/9//3//f/9//3//f/9//3//f/9//3//f/9//3//f/9//3//f/9//3//f/9//3//f/9//3//f/9//3//f/9//3//f/9//3//f/9//3//f/9//3//f/9//3//f/9//3//f/9//3//f/9//3//f/9//3//f/9//3//f/9//3//f/9//3//f/9//3//f/9//3//f/9//3//f/9//3//f/9//3//f/9//3//f/9//3//f/9//3//f/9//3//f/9//3//f/9//3//f/9//3//f/9//3//f/9//3//f/9//3//f/9//3//f/9//3//f/9//3//f/9//3//f/9//3//f/9//3//f/9//3//f/9//3//f/9//3//f/9//3//f/9//3//f/9//38AAP9//3//f/9//3//f/9//3//f/9/e2+1Vv9//3//f/9//3+uNWst/3//f/9//3//f/9//3//f/9//3//f/9//3//f/9//3//f/9//3//f/9//3//f/9//3//f/9//3//f/9//3//f/9//3//f/9//3//f/9//3//f/9//3//f/9//3//f/9//3//f/9//3//f/9//3//f/9/e2/OOVpr/3//f/9//3//f/9//3//f/9//3//f/9//3//f/9//3//f/9//3//f/9//3//f/9//3//f/9//3//f/9//3//f/9//3//f/9//3//f/9//3//f/9//3//f/9//3//f/9//3//f/9//3//f/9//3//f/9//3//f/9//3//f/9//3//f/9//3//f/9//3//f/9//3//f/9//3//f/9//3//f/9//3//f/9//3//f/9//3//f/9//3//f/9//3//f/9//3//f/9//3//f/9//3//f/9//3//f/9//3//f/9//3//f/9//3//f/9//3//f/9//3//f/9//3//f/9//3//f/9//3//f/9//3//f/9//3//f/9//3//f/9//3//f/9//3//f/9//3//f/9//3//f/9//3//f/9//3//f/9//3//f/9//3//f/9//3//f/9//3//f/9//3//f/9//3//fwAA/3//f/9//3//f/9//3//f/9//3//f8YY/3//f/9//3++d885KiX/f/9//3//f/9//3//f/9//3//f/9//3//f/9//3//f/9//3//f/9//3//f/9//3//f/9//3//f/9//3//f/9//3//f/9//3//f/9//3//f/9//3//f/9//3//f/9//3//f/9//3//f/9//3//f/9//3//f/9/U0pTSv9//3//f/9//3//f/9//3//f/9//3//f/9//3//f/9//3//f/9//3//f/9//3//f/9//3//f/9//3//f/9//3//f/9//3//f/9//3//f/9//3//f/9//3//f/9//3//f/9//3//f/9//3//f/9//3//f/9//3//f/9//3//f/9//3//f/9//3//f/9//3//f/9//3//f/9//3//f/9//3//f/9//3//f/9//3//f/9//3//f/9//3//f/9//3//f/9//3//f/9//3//f/9//3//f/9//3//f/9//3//f/9//3//f/9//3//f/9//3//f/9//3//f/9//3//f/9//3//f/9//3//f/9//3//f/9//3//f/9//3//f/9//3//f/9//3//f/9//3//f/9//3//f/9//3//f/9//3//f/9//3//f/9//3//f/9//3//f/9//3//f/9//3//f/9/AAD/f/9//3//f/9//3//f/9//3//f/9/jTU5Z/9//3//f5xznXNLKf9//3//f/9//3//f/9//3//f/9//3//f/9//3//f/9//3//f/9//3//f/9//3//f/9//3//f/9//3//f/9//3//f/9//3//f/9//3//f/9//3//f/9//3//f/9//3//f/9//3//f/9//3//f/9//3//f/9//3//f5xzjDG9d/9//3//f/9//3//f/9//3//f/9//3//f/9//3//f/9//3//f/9//3//f/9//3//f/9//3//f/9//3//f/9//3//f/9//3//f/9//3//f/9//3//f/9//3//f/9//3//f/9//3//f/9//3//f/9//3//f/9//3//f/9//3//f/9//3//f/9//3//f/9//3//f/9//3//f/9//3//f/9//3//f/9//3//f/9//3//f/9//3//f/9//3//f/9//3//f/9//3//f/9//3//f/9//3//f/9//3//f/9//3//f/9//3//f/9//3//f/9//3//f/9//3//f/9//3//f/9//3//f/9//3//f/9//3//f/9//3//f/9//3//f/9//3//f/9//3//f/9//3//f/9//3//f/9//3//f/9//3//f/9//3//f/9//3//f/9//3//f/9//3//f/9//38AAP9//3//f/9//3//f/9//3//f/9//3/fe4wx/3//f/9/e2//fxBC/3//f/9//3//f/9//3//f/9//3//f/9//3//f/9//3//f/9//3//f/9//3//f/9//3//f/9//3//f/9//3//f/9//3//f/9//3//f/9//3//f/9//3//f/9//3//f/9//3//f/9//3//f/9//3//f/9//3//f/9//3//f+89117/f/9//3//f/9//3//f/9//3//f/9//3//f/9//3//f/9//3//f/9//3//f/9//3//f/9//3//f/9//3//f/9//3//f/9//3//f/9//3//f/9//3//f/9//3//f/9//3//f/9//3//f/9//3//f/9//3//f/9//3//f/9//3//f/9//3//f/9//3//f/9//3//f/9//3//f/9//3//f/9//3//f/9//3//f/9//3//f/9//3//f/9//3//f/9//3//f/9//3//f/9//3//f/9//3//f/9//3//f/9//3//f/9//3//f/9//3//f/9//3//f/9//3//f/9//3//f/9//3//f/9//3//f/9//3//f/9//3//f/9//3//f/9//3//f/9//3//f/9//3//f/9//3//f/9//3//f/9//3//f/9//3//f/9//3//f/9//3//f/9//3//fwAA/3//f/9//3//f/9//3//f/9//3//f/9/5xxaaxpnlVIySjJGMkbPObZW11pba3xz3nv/f/9//3//f/9//3//f/9//3//f/9//3//f/9//3//f/9//3//f/9//3//f/9//3//f/9//3//f/9//3//f/9//3//f/9//3//f/9//3//f/9//3//f/9//3//f/9//3//f/9//3//f/9//3//f/9//38ZYzFG3nv/f/9//3//f/9//3//f/9//3//f/9//3//f/9//3//f/9//3//f/9//3//f/9//3//f/9//3//f/9//3//f/9//3//f/9//3//f/9//3//f/9//3//f/9//3//f/9//3//f/9//3//f/9//3//f/9//3//f/9//3//f/9//3//f/9//3//f/9//3//f/9//3//f/9//3//f/9//3//f/9//3//f/9//3//f/9//3//f/9//3//f/9//3//f/9//3//f/9//3//f/9//3//f/9//3//f/9//3//f/9//3//f/9//3//f/9//3//f/9//3//f/9//3//f/9//3//f/9//3//f/9//3//f/9//3//f/9//3//f/9//3//f/9//3//f/9//3//f/9//3//f/9//3//f/9//3//f/9//3//f/9//3//f/9//3//f/9//3//f/9/AAD/f/9//3//f/9//3//f/9//3/ff7darTUxRmst/3//f3VS/3/ee+cc/3//f1prGGNzThFCzzm3Vlxv/3//f/9//3//f/9//3//f/9//3//f/9//3//f/9//3//f/9//3//f/9//3//f/9//3//f/9//3//f/9//3//f/9//3//f/9//3//f/9//3//f/9//3//f/9//3//f/9//3//f/9//3//f/9//38pJVtv/3//f/9//3//f/9//3//f/9//3//f/9//3//f/9//3//f/9//3//f/9//3//f/9//3//f/9//3//f/9//3//f/9//3//f/9//3//f/9//3//f/9//3//f/9//3//f/9//3//f/9//3//f/9//3//f/9//3//f/9//3//f/9//3//f/9//3//f/9//3//f/9//3//f/9//3//f/9//3//f/9//3//f/9//3//f/9//3//f/9//3//f/9//3//f/9//3//f/9//3//f/9//3//f/9//3//f/9//3//f/9//3//f/9//3//f/9//3//f/9//3//f/9//3//f/9//3//f/9//3//f/9//3//f/9//3//f/9//3//f/9//3//f/9//3//f/9//3//f/9//3//f/9//3//f/9//3//f/9//3//f/9//3//f/9//3//f/9//38AAP9//3//f/9//3//f/9//39aayol33v/f/9/5xzee/9/M0r/f/9/CCH/f/9//3//f/9//3//f/9/vnuNMfdevnf/f/9//3//f/9//3//f/9//3//f/9//3//f/9//3//f/9//3//f/9//3//f/9//3//f/9//3//f/9//3//f/9//3//f/9//3//f/9//3//f/9//3//f/9//3//f/9//3//f/9//3//f/9/Mkq2Vv9//3//f/9//3//f/9//3//f/9//3//f/9//3//f/9//3//f/9//3//f/9//3//f/9//3//f/9//3//f/9//3//f/9//3//f/9//3//f/9//3//f/9//3//f/9//3//f/9//3//f/9//3//f/9//3//f/9//3//f/9//3//f/9//3//f/9//3//f/9//3//f/9//3//f/9//3//f/9//3//f/9//3//f/9//3//f/9//3//f/9//3//f/9//3//f/9//3//f/9//3//f/9//3//f/9//3//f/9//3//f/9//3//f/9//3//f/9//3//f/9//3//f/9//3//f/9//3//f/9//3//f/9//3//f/9//3//f/9//3//f/9//3//f/9//3//f/9//3//f/9//3//f/9//3//f/9//3//f/9//3//f/9//3//f/9//3//fwAA/3//f/9//3//f/9//39SStha/3//f/9//3+cc2st/3+vNf9//3+UUpxz/3//f/9//3//f/9//3//f/9//3+dc2wttla+d/9//3//f/9//3//f/9//3//f/9//3//f/9//3//f/9//3//f/9//3//f/9//3//f/9//3//f/9//3//f/9//3//f/9//3//f/9//3//f/9//3//f/9//3//f/9//3//f/9//3//f3xzzz3ee/9//3//f/9//3//f/9//3//f/9//3//f/9//3//f/9//3//f/9//3//f/9//3//f/9//3//f/9//3//f/9//3//f/9//3//f/9//3//f/9//3//f/9//3//f/9//3//f/9//3//f/9//3//f/9//3//f/9//3//f/9//3//f/9//3//f/9//3//f/9//3//f/9//3//f/9//3//f/9//3//f/9//3//f/9//3//f/9//3//f/9//3//f/9//3//f/9//3//f/9//3//f/9//3//f/9//3//f/9//3//f/9//3//f/9//3//f/9//3//f/9//3//f/9//3//f/9//3//f/9//3//f/9//3//f/9//3//f/9//3//f/9//3//f/9//3//f/9//3//f/9//3//f/9//3//f/9//3//f/9//3//f/9//3//f/9/AAD/f/9//3//f/9//38yRjpn/3//f/9//3//f/9/rjWcc2wt/3//f713zjn/f/9//3//f/9//3//f/9//3//f/9//3//f9ZabC18b/9//3//f/9//3//f/9//3//f/9//3//f/9//3//f/9//3//f/9//3//f/9//3//f/9//3//f/9//3//f/9//3//f/9//3//f/9//3//f/9//3//f/9//3//f/9//3//f/9//3//f641Wmv/f/9//3//f/9//3//f/9//3//f/9//3//f/9//3//f/9//3//f/9//3//f/9//3//f/9//3//f/9//3//f/9//3//f/9//3//f/9//3//f/9//3//f/9//3//f/9//3//f/9//3//f/9//3//f/9//3//f/9//3//f/9//3//f/9//3//f/9//3//f/9//3//f/9//3//f/9//3//f/9//3//f/9//3//f/9//3//f/9//3//f/9//3//f/9//3//f/9//3//f/9//3//f/9//3//f/9//3//f/9//3//f/9//3//f/9//3//f/9//3//f/9//3//f/9//3//f/9//3//f/9//3//f/9//3//f/9//3//f/9//3//f/9//3//f/9//3//f/9//3//f/9//3//f/9//3//f/9//3//f/9//3//f/9//38AAP9//3//f/9//385Z5RS/3//f/9//3//f/9//3//f401rjX/f/9//3+lFP9//3//f/9//3//f/9//3//f/9//3//f/9//3//f513rjV8b/9//3//f/9//3//f/9//3//f/9//3//f/9//3//f/9//3//f/9//3//f/9//3//f/9//3//f/9//3//f/9//3//f/9//3//f/9//3//f/9//3//f/9//3//f/9//3//f/9//39zTrVW/3//f/9//3//f/9//3//f/9//3//f/9//3//f/9//3//f/9//3//f/9//3//f/9//3//f/9//3//f/9//3//f/9//3//f/9//3//f/9//3//f/9//3//f/9//3//f/9//3//f/9//3//f/9//3//f/9//3//f/9//3//f/9//3//f/9//3//f/9//3//f/9//3//f/9//3//f/9//3//f/9//3//f/9//3//f/9//3//f/9//3//f/9//3//f/9//3//f/9//3//f/9//3//f/9//3//f/9//3//f/9//3//f/9//3//f/9//3//f/9//3//f/9//3//f/9//3//f/9//3//f/9//3//f/9//3//f/9//3//f/9//3//f/9//3//f/9//3//f/9//3//f/9//3//f/9//3//f/9//3//f/9//3//fwAA/3//f/9//3//f8YY/3//f/9//3//f/9//3//f/9/1lpLKf9//3//f4wx/3//f/9//3//f/9//3//f/9//3//f/9//3//f/9//3//f5xz8D3/f/9//3//f/9//3//f/9//3//f/9//3//f/9//3//f/9//3//f/9//3//f/9//3//f/9//3//f/9//3//f/9//3//f/9//3//f/9//3//f/9//3//f/9//3//f/9//3//f/9/WmvPOf9//3//f/9//3//f/9//3//f/9//3//f/9//3//f/9//3//f/9//3//f/9//3//f/9//3//f/9//3//f/9//3//f/9//3//f/9//3//f/9//3//f/9//3//f/9//3//f/9//3//f/9//3//f/9//3//f/9//3//f/9//3//f/9//3//f/9//3//f/9//3//f/9//3//f/9//3//f/9//3//f/9//3//f/9//3//f/9//3//f/9//3//f/9//3//f/9//3//f/9//3//f/9//3//f/9//3//f/9//3//f/9//3//f/9//3//f/9//3//f/9//3//f/9//3//f/9//3//f/9//3//f/9//3//f/9//3//f/9//3//f/9//3//f/9//3//f/9//3//f/9//3//f/9//3//f/9//3//f/9//3//f/9/AAD/f/9//3//fzpnlVL/f/9//3//f/9//3//f/9//3+9d4UQ/3//f/9/OWf3Xv9//3//f/9//3//f/9//3//f/9//3//f/9//3//f/9//3//f7VW117/f/9//3//f/9//3//f/9//3//f/9//3//f/9//3//f/9//3//f/9//3//f/9//3//f/9//3//f/9//3//f/9//3//f/9//3//f/9//3//f/9//3//f/9//3//f/9//3//f99/EEKcc/9//3//f/9//3//f/9//3//f/9//3//f/9//3//f/9//3//f/9//3//f/9//3//f/9//3//f/9//3//f/9//3//f/9//3//f/9//3//f/9//3//f/9//3//f/9//3//f/9//3//f/9//3//f/9//3//f/9//3//f/9//3//f/9//3//f/9//3//f/9//3//f/9//3//f/9//3//f/9//3//f/9//3//f/9//3//f/9//3//f/9//3//f/9//3//f/9//3//f/9//3//f/9//3//f/9//3//f/9//3//f/9//3//f/9//3//f/9//3//f/9//3//f/9//3//f/9//3//f/9//3//f/9//3//f/9//3//f/9//3//f/9//3//f/9//3//f/9//3//f/9//3//f/9//3//f/9//3//f/9//38AAP9//3//f/9/Wmv4Xv9//3//f/9//3//f/9//3//f3tvU0oqJf9//3/ee4QQ/3//f/9//3//f/9//3//f/9//3//f/9//3//f/9//3//f/9//397bxBC/3//f/9//3//f/9//3//f/9//3//f/9//3//f/9//3//f/9//3//f/9//3//f/9//3//f/9//3//f/9//3//f/9//3//f/9//3//f/9//3//f/9//3//f/9//3//f/9//3//f1JK917/f/9//3//f/9//3//f/9//3//f/9//3//f/9//3//f/9//3//f/9//3//f/9//3//f/9//3//f/9//3//f/9//3//f/9//3//f/9//3//f/9//3//f/9//3//f/9//3//f/9//3//f/9//3//f/9//3//f/9//3//f/9//3//f/9//3//f/9//3//f/9//3//f/9//3//f/9//3//f/9//3//f/9//3//f/9//3//f/9//3//f/9//3//f/9//3//f/9//3//f/9//3//f/9//3//f/9//3//f/9//3//f/9//3//f/9//3//f/9//3//f/9//3//f/9//3//f/9//3//f/9//3//f/9//3//f/9//3//f/9//3//f/9//3//f/9//3//f/9//3//f/9//3//f/9//3//f/9//3//fwAA/3//f/9//39aa9da/3//f/9//3//f/9//3//f/9/OWfWWpVStVb/f/9/KSX/f/9//3//f/9//3//f/9//3//f/9//3//f/9//3//f/9//3//f/9/vXfPOf9//3//f/9//3//f/9//3//f/9//3//f/9//3//f/9//3//f/9//3//f/9//3//f/9//3//f/9//3//f/9//3//f/9//3//f/9//3//f/9//3//f/9//3//f/9//3//f/9//38YY9Za/3//f/9//3//f/9//3//f/9//3//f/9//3//f/9//3//f/9//3//f/9//3//f/9//3//f/9//3//f/9//3//f/9//3//f/9//3//f/9//3//f/9//3//f/9//3//f/9//3//f/9//3//f/9//3//f/9//3//f/9//3//f/9//3//f/9//3//f/9//3//f/9//3//f/9//3//f/9//3//f/9//3//f/9//3//f/9//3//f/9//3//f/9//3//f/9//3//f/9//3//f/9//3//f/9//3//f/9//3//f/9//3//f/9//3//f/9//3//f/9//3//f/9//3//f/9//3//f/9//3//f/9//3//f/9//3//f/9//3//f/9//3//f/9//3//f/9//3//f/9//3//f/9//3//f/9//3//f/9/AAD/f/9//3//f957KiX/f/9//3//f/9//3//f/9//3/3Xvhe/39sLf9//3+1Vt57/3//f/9//3//f/9//3//f/9//3//f/9//3//f/9//3//f/9//3//f/9/7z2cc/9//3//f/9//3//f/9//3//f/9//3//f/9//3//f/9//3//f/9//3//f/9//3//f/9//3//f/9//3//f/9//3//f/9//3//f/9//3//f/9//3//f/9//3//f/9//3//f/9/fG8yRv9//3//f/9//3//f/9//3//f/9//3//f/9//3//f/9//3//f/9//3//f/9//3//f/9//3//f/9//3//f/9//3//f/9//3//f/9//3//f/9//3//f/9//3//f/9//3//f/9//3//f/9//3//f/9//3//f/9//3//f/9//3//f/9//3//f/9//3//f/9//3//f/9//3//f/9//3//f/9//3//f/9//3//f/9//3//f/9//3//f/9//3//f/9//3//f/9//3//f/9//3//f/9//3//f/9//3//f/9//3//f/9//3//f/9//3//f/9//3//f/9//3//f/9//3//f/9//3//f/9//3//f/9//3//f/9//3//f/9//3//f/9//3//f/9//3//f/9//3//f/9//3//f/9//3//f/9//38AAP9//3//f/9//38IIf9//3//f/9//3//f/9//3//f/deOWf/f713Syn/f/9/EEL/f/9//3//f/9//3//f/9//3//f/9//3//f/9//3//f/9//3//f/9//3//fzJGe2//f/9//3//f/9//3//f/9//3//f/9//3//f/9//3//f/9//3//f/9//3//f/9//3//f/9//3//f/9//3//f/9//3//f/9//3//f/9//3//f/9//3//f/9//3//f/9//3//f753MUbee/9//3//f/9//3//f/9//3//f/9//3//f/9//3//f/9//3//f/9//3//f/9//3//f/9//3//f/9//3//f/9//3//f/9//3//f/9//3//f/9//3//f/9//3//f/9//3//f/9//3//f/9//3//f/9//3//f/9//3//f/9//3//f/9//3//f/9//3//f/9//3//f/9//3//f/9//3//f/9//3//f/9//3//f/9//3//f/9//3//f/9//3//f/9//3//f/9//3//f/9//3//f/9//3//f/9//3//f/9//3//f/9//3//f/9//3//f/9//3//f/9//3//f/9//3//f/9//3//f/9//3//f/9//3//f/9//3//f/9//3//f/9//3//f/9//3//f/9//3//f/9//3//f/9//3//fwAA/3//f/9//3//f3tvUkr/f/9//3//f/9//3//f/9/+F5aa/9//3+1Vjpn/3+EEP9//3//f/9//3//f/9//3//f/9//3//f/9//3//f/9//3//f/9//3//f/9//3/POd57/3//f/9//3//f/9//3//f/9//3//f/9//3//f/9//3//f/9//3//f/9//3//f/9//3//f/9//3//f/9//3//f/9//3//f/9//3//f/9//3//f/9//3//f/9//3//f/9//3//fzJGW2v/f/9//3//f/9//3//f/9//3//f/9//3//f/9//3//f/9//3//f/9//3//f/9//3//f/9//3//f/9//3//f/9//3//f/9//3//f/9//3//f/9//3//f/9//3//f/9//3//f/9//3//f/9//3//f/9//3//f/9//3//f/9//3//f/9//3//f/9//3//f/9//3//f/9//3//f/9//3//f/9//3//f/9//3//f/9//3//f/9//3//f/9//3//f/9//3//f/9//3//f/9//3//f/9//3//f/9//3//f/9//3//f/9//3//f/9//3//f/9//3//f/9//3//f/9//3//f/9//3//f/9//3//f/9//3//f/9//3//f/9//3//f/9//3//f/9//3//f/9//3//f/9//3//f/9/AAD/f/9//3//f/9//39KKf9//3//f/9//3//f/9//38YY5xz/3//f/9/KSX/f+cc/3//f/9//3//f/9//3//f/9//3//f/9//3//f/9//3//f/9//3//f/9//3//f/9/bC3/f/9//3//f/9//3//f/9//3//f/9//3//f/9//3//f/9//3//f/9//3//f/9//3//f/9//3//f/9//3//f/9//3//f/9//3//f/9//3//f/9//3//f/9//3//f/9//3//f/9//3/XWtZa/3//f/9//3//f/9//3//f/9//3//f/9//3//f/9//3//f/9//3//f/9//3//f/9//3//f/9//3//f/9//3//f/9//3//f/9//3//f/9//3//f/9//3//f/9//3//f/9//3//f/9//3//f/9//3//f/9//3//f/9//3//f/9//3//f/9//3//f/9//3//f/9//3//f/9//3//f/9//3//f/9//3//f/9//3//f/9//3//f/9//3//f/9//3//f/9//3//f/9//3//f/9//3//f/9//3//f/9//3//f/9//3//f/9//3//f/9//3//f/9//3//f/9//3//f/9//3//f/9//3//f/9//3//f/9//3//f/9//3//f/9//3//f/9//3//f/9//3//f/9//3//f/9//38AAP9//3//f/9//3//f/9/Sin/f/9//3//f/9//3//f1NK3nv/f/9//3/fewghtla9d/9//3//f/9//3//f/9//3//f/9//3//f713rTXOObVW3nv/f/9//3//f/9//3+cc845/3//f/9//3//f/9//3//f/9//3//f/9//3//f/9//3//f/9//3//f/9//3//f/9//3//f/9//3//f/9//3//f/9//3//f/9//3//f/9//3//f/9//3//f/9//3//f/9//3//f/9/e2/3Xv9//3//f/9//3//f/9//3//f/9//3//f/9//3//f/9//3//f/9//3//f/9//3//f/9//3//f/9//3//f/9//3//f/9//3//f/9//3//f/9//3//f/9//3//f/9//3//f/9//3//f/9//3//f/9//3//f/9//3//f/9//3//f/9//3//f/9//3//f/9//3//f/9//3//f/9//3//f/9//3//f/9//3//f/9//3//f/9//3//f/9//3//f/9//3//f/9//3//f/9//3//f/9//3//f/9//3//f/9//3//f/9//3//f/9//3//f/9//3//f/9//3//f/9//3//f/9//3//f/9//3//f/9//3//f/9//3//f/9//3//f/9//3//f/9//3//f/9//3//f/9//3//fwAA/3//f/9//3//f/9//3+9d0sp3nv/f/9//3//f/9/OWfee/9//3//f/9/e2+1Vu89/3//f/9//3//f/9//3//f/9//3//f/9/rTX/f/9/3nuVUhBC/3//f/9//3//f/9/Ukqcc/9//3//f/9//3//f/9//3//f/9//3//f/9//3//f/9//3//f/9//3//f/9//3//f/9//3//f/9//3//f/9//3//f/9//3//f/9//3//f/9//3//f/9//3//f/9//3//f/9//3//f/9/dE7fe/9//3//f/9//3//f/9//3//f/9//3//f/9//3//f/9//3//f/9//3//f/9//3//f/9//3//f/9//3//f/9//3//f/9//3//f/9//3//f/9//3//f/9//3//f/9//3//f/9//3//f/9//3//f/9//3//f/9//3//f/9//3//f/9//3//f/9//3//f/9//3//f/9//3//f/9//3//f/9//3//f/9//3//f/9//3//f/9//3//f/9//3//f/9//3//f/9//3//f/9//3//f/9//3//f/9//3//f/9//3//f/9//3//f/9//3//f/9//3//f/9//3//f/9//3//f/9//3//f/9//3//f/9//3//f/9//3//f/9//3//f/9//3//f/9//3//f/9//3//f/9/AAD/f/9//3//f/9//3//f/9/33vHHJ1z/3//f/9//3/XWt57/3//f/9//3//f1NOYwz/f/9//3//f/9//3//f/9//3//f/9//385Z3tv/3//f/9/fG9SSv9//3//f/9//3//f8YY/3//f/9//3//f/9//3//f/9//3//f/9//3//f/9//3//f/9//3//f/9//3//f/9//3//f/9//3//f/9//3//f/9//3//f/9//3//f/9//3//f/9//3//f/9//3//f/9//3//f/9//3//fxhj3nv/f/9//3//f/9//3//f/9//3//f/9//3//f/9//3//f/9//3//f/9//3//f/9//3//f/9//3//f/9//3//f/9//3//f/9//3//f/9//3//f/9//3//f/9//3//f/9//3//f/9//3//f/9//3//f/9//3//f/9//3//f/9//3//f/9//3//f/9//3//f/9//3//f/9//3//f/9//3//f/9//3//f/9//3//f/9//3//f/9//3//f/9//3//f/9//3//f/9//3//f/9//3//f/9//3//f/9//3//f/9//3//f/9//3//f/9//3//f/9//3//f/9//3//f/9//3//f/9//3//f/9//3//f/9//3//f/9//3//f/9//3//f/9//3//f/9//3//f/9//38AAP9//3//f/9//3//f/9//3//f/9/5xwZY/9//3//f3RO/3//f/9//3//f/9//3/GGHxv/3//f/9//3//f/9//3//f/9//3//f/9/CCH/f/9//3//fwgh3nv/f/9//3//f/9/1lp7b/9//3//f/9//3//f/9//3//f/9//3//f/9//3//f/9//3//f/9//3//f/9//3//f/9//3//f/9//3//f/9//3//f/9//3//f/9//3//f/9//3//f/9//3//f/9//3//f/9//3//f/9//3/ee957/3//f/9//3//f/9//3//f/9//3//f/9//3//f/9//3//f/9//3//f/9//3//f/9//3//f/9//3//f/9//3//f/9//3//f/9//3//f/9//3//f/9//3//f/9//3//f/9//3//f/9//3//f/9//3//f/9//3//f/9//3//f/9//3//f/9//3//f/9//3//f/9//3//f/9//3//f/9//3//f/9//3//f/9//3//f/9//3//f/9//3//f/9//3//f/9//3//f/9//3//f/9//3//f/9//3//f/9//3//f/9//3//f/9//3//f/9//3//f/9//3//f/9//3//f/9//3//f/9//3//f/9//3//f/9//3//f/9//3//f/9//3//f/9//3//f/9//3//fwAA/3//f/9//3//f/9//3//f/9//3//f885zjnee/9/lVL/f/9//3//f/9//3//f7VWphTee/9//3//f/9//3//f/9//3//f/9//3/wPZ13/3//f/9/tVYYY/9//3//f/9//3/ee6UU/3//f/9//3//f/9//3//f/9//3//f/9//3//f/9//3//f/9//3//f/9//3//f/9//3//f/9//3//f/9//3//f/9//3//f/9//3//f/9//3//f/9//3//f/9//3//f/9//3//f/9//3//f/9//3//f/9//3//f/9//3//f/9//3//f/9//3//f/9//3//f/9//3//f/9//3//f/9//3//f/9//3//f/9//3//f/9//3//f/9//3//f/9//3//f/9//3//f/9//3//f/9//3//f/9//3//f/9//3//f/9//3//f/9//3//f/9//3//f/9//3//f/9//3//f/9//3//f/9//3//f/9//3//f/9//3//f/9//3//f/9//3//f/9//3//f/9//3//f/9//3//f/9//3//f/9//3//f/9//3//f/9//3//f/9//3//f/9//3//f/9//3//f/9//3//f/9//3//f/9//3//f/9//3//f/9//3//f/9//3//f/9//3//f/9//3//f/9//3//f/9//3//f/9/AAD/f/9//3//f/9//3//f/9//3//f/9//3/ee0op7z1TSv9//3//f/9//3//f/9/3nszSgkh/3//f/9//3//f/9//3//f/9//3//f/9/pRT/f/9//38IId57/3//f/9//3//f/9/rTX/f/9//3//f/9//3//f/9//3//f/9//3//f/9//3//f/9//3//f/9//3//f/9//3//f/9//3//f/9//3//f/9//3//f/9//3//f/9//3//f/9//3//f/9//3//f/9//3//f/9//3//f/9//3//f/9//3//f/9//3//f/9//3//f/9//3//f/9//3//f/9//3//f/9//3//f/9//3//f/9//3//f/9//3//f/9//3//f/9//3//f/9//3//f/9//3//f/9//3//f/9//3//f/9//3//f/9//3//f/9//3//f/9//3//f/9//3//f/9//3//f/9//3//f/9//3//f/9//3//f/9//3//f/9//3//f/9//3//f/9//3//f/9//3//f/9//3//f/9//3//f/9//3//f/9//3//f/9//3//f/9//3//f/9//3//f/9//3//f/9//3//f/9//3//f/9//3//f/9//3//f/9//3//f/9//3//f/9//3//f/9//3//f/9//3//f/9//3//f/9//3//f/9//38AAP9//3//f/9//3//f/9//3//f/9//3//f/9//397b6YUOmf/f/9//3//f/9//3//f8cYvXeuNf9//3//f/9//3//f/9//3//f/9//3++d5RS/38yRr13/3//f/9//3//f/9//38YY713/3//f/9//3//f/9//3//f/9//3//f/9//3//f/9//3//f/9//3//f/9//3//f/9//3//f/9//3//f/9//3//f/9//3//f/9//3//f/9//3//f/9//3//f/9//3//f/9//3//f/9//3//f/9//3//f/9//3//f/9//3//f/9//3//f/9//3//f/9//3//f/9//3//f/9//3//f/9//3//f/9//3//f/9//3//f/9//3//f/9//3//f/9//3//f/9//3//f/9//3//f/9//3//f/9//3//f/9//3//f/9//3//f/9//3//f/9//3//f/9//3//f/9//3//f/9//3//f/9//3//f/9//3//f/9//3//f/9//3//f/9//3//f/9//3//f/9//3//f/9//3//f/9//3//f/9//3//f/9//3//f/9//3//f/9//3//f/9//3//f/9//3//f/9//3//f/9//3//f/9//3//f/9//3//f/9//3//f/9//3//f/9//3//f/9//3//f/9//3//f/9//3//fwAA/3//f/9//3//f/9//3//f/9//3//f/9//3//f/9/t1Zaa+gcOmv/f/9//3//f/9/hRD/f5RS1lr/f/9//3//f/9//3//f/9//3//f/9/jTVLKZ1z/3//f/9//3//f/9//3//f3tvlFL/f/9//3//f/9//3//f/9//3//f/9//3//f/9//3//f/9//3//f/9//3//f/9//3//f/9//3//f/9//3//f/9//3//f/9//3//f/9//3//f/9//3//f/9//3//f/9//3//f/9//3//f/9//3//f/9//3//f/9//3//f/9//3//f/9//3//f/9//3//f/9//3//f/9//3//f/9//3//f/9//3//f/9//3//f/9//3//f/9//3//f/9//3//f/9//3//f/9//3//f/9//3//f/9//3//f/9//3//f/9//3//f/9//3//f/9//3//f/9//3//f/9//3//f/9//3//f/9//3//f/9//3//f/9//3//f/9//3//f/9//3//f/9//3//f/9//3//f/9//3//f/9//3//f/9//3//f/9//3//f/9//3//f/9//3//f/9//3//f/9//3//f/9//3//f/9//3//f/9//3//f/9//3//f/9//3//f/9//3//f/9//3//f/9//3//f/9//3//f/9//3//f/9/AAD/f/9//3//f/9//3//f/9//3//f/9//3//f/9//38zSv9//39aaykl7z3/f/9//38qJb13/39KKZxz/3//f/9//3//f/9//3+UUuccMUbeeykl3nv/f/9//3//f/9//3//f/9/vXcQQv9//3//f/9//3//f/9//3//f/9//3//f/9//3//f/9//3//f/9//3//f/9//3//f/9//3//f/9//3//f/9//3//f/9//3//f/9//3//f/9//3//f/9//3//f/9//3//f/9//3//f/9//3//f/9//3//f/9//3//f/9//3//f/9//3//f/9//3//f/9//3//f/9//3//f/9//3//f/9//3//f/9//3//f/9//3//f/9//3//f/9//3//f/9//3//f/9//3//f/9//3//f/9//3//f/9//3//f/9//3//f/9//3//f/9//3//f/9//3//f/9//3//f/9//3//f/9//3//f/9//3//f/9//3//f/9//3//f/9//3//f/9//3//f/9//3//f/9//3//f/9//3//f/9//3//f/9//3//f/9//3//f/9//3//f/9//3//f/9//3//f/9//3//f/9//3//f/9//3//f/9//3//f/9//3//f/9//3//f/9//3//f/9//3//f/9//3//f/9//3//f/9//38AAP9//3//f/9//3//f/9//3//f/9//3//f/9//3//f3RO/3//f/9//3+9d5RSKiVsLY01+GLff/9/rjX/f957OWcxRiklzjk5Z713/3//f/9//39sMf9//3//f/9//3//f/9//3+ccxBC/3/3YuggxxzXWv9//3//f/9//3//f/9//3//f/9//3//f/9//3//f/9//3//f/9//3//f/9//3//f/9//3//f/9//3//f/9//3//f/9//3//f/9//3//f/9//3//f/9//3//f/9//3//f/9//3//f/9//3//f/9//3//f/9//3//f/9//3//f/9//3//f/9//3//f/9//3//f/9//3//f/9//3//f/9//3//f/9//3//f/9//3//f/9//3//f/9//3//f/9//3//f/9//3//f/9//3//f/9//3//f/9//3//f/9//3//f/9//3//f/9//3//f/9//3//f/9//3//f/9//3//f/9//3//f/9//3//f/9//3//f/9//3//f/9//3//f/9//3//f/9//3//f/9//3//f/9//3//f/9//3//f/9//3//f/9//3//f/9//3//f/9//3//f/9//3//f/9//3//f/9//3//f/9//3//f/9//3//f/9//3//f/9//3//f/9//3//f/9//3//f/9//3//fwAA/3//f/9//3//f/9//3//f/9//3//f/9//3//f/9/lVL/f/9//3//f/9//3//f713nXeNNXRS8D0xRgghOWdaa7133nv/f/9//3//f/9//3//f3xvMUb/f/9//3//f/9//3//f3tv917/f3NOnXfee1prlVIQQt57/3//f/9//3//f/9//3//f/9//3//f/9//3//f/9/vXf/f/9//3//f/9//3//f/9//3//f/9//3//f/9//3//f1prEEJrLSklCiWNMa41bC2vNdA5zzlsLWstSynPORFClVZaa957/3//f/9//3//f/9//3//f/9//3//f/9//3//f/9//3//f/9//3//f/9//3//f/9//3//f/9//3//f/9//3//f/9//3//f/9//3//f/9//3//f/9//3//f/9//3//f/9//3//f/9//3//f/9//3//f/9//3//f/9//3//f/9//3//f/9//3//f/9//3//f/9//3//f/9//3//f/9//3//f/9//3//f/9//3//f/9//3//f/9//3//f/9//3//f/9//3//f/9//3//f/9//3//f/9//3//f/9//3//f/9//3//f/9//3//f/9//3//f/9//3//f/9//3//f/9//3//f/9//3//f/9//3//f/9//3//f/9//3//f/9//3//f/9/AAD/f/9//3//f/9//3//f/9//3//f/9//3//f/9//391Tt57/3//f/9//3//f/9//3//f8YY/3//f/9/fG/vPf9//3//f/9//3//f/9//3//f/9//390TnNO/3//f/9//3//f/9/tVbee/9//3/nHP9//3//f997GWO3Wv9//3//f/9//3//f/9//3//f/9//3//f/9/EELPPQkhvXf/f/9//3//f/9//3//f/9//3//f/9//38YYwghtVY5Z713/3//f/9//3//f/9//3//f/9//3//f713nHNbaxhjdE5TShFCrzVMLa41jTFTSrZWfG//f/9//3//f/9//3//f/9//3//f/9//3//f/9//3//f/9//3//f/9//3//f/9//3//f/9//3//f/9//3//f/9//3//f/9//3//f/9//3//f/9//3//f/9//3//f/9//3//f/9//3//f/9//3//f/9//3//f/9//3//f/9//3//f/9//3//f/9//3//f/9//3//f/9//3//f/9//3//f/9//3//f/9//3//f/9//3//f/9//3//f/9//3//f/9//3//f/9//3//f/9//3//f/9//3//f/9//3//f/9//3//f/9//3//f/9//3//f/9//3//f/9//3//f/9//3//f/9//3//f/9//3//f/9//38AAP9//3//f/9//3//f/9//3//f/9//3//f/9//3//f5VS3nv/f/9//3//f/9//3//f/9/xhj/f/9//3//f5VSlVL/f/9//3//f/9//3//f/9//3//f/9/U0q2Vv9//3//f/9//38IIf9//3//f1przzn/f/9//3//f713dU62Vv9//3//f/9//3//f/9//3//f/9//3/4XhFC/38yRt97/3//f/9//3//f/9//3//f/9//3//fwgh/3//f/9//3//f/9//3//f/9//3//f/9//3//f/9//3//f/9//3//f/9//3//f/9/3nvee3tvW2t1ThJCzznwPXROOmedc/9//3//f/9//3//f/9//3//f/9//3//f/9//3//f/9//3//f/9//3//f/9//3//f/9//3//f/9//3//f/9//3//f/9//3//f/9//3//f/9//3//f/9//3//f/9//3//f/9//3//f/9//3//f/9//3//f/9//3//f/9//3//f/9//3//f/9//3//f/9//3//f/9//3//f/9//3//f/9//3//f/9//3//f/9//3//f/9//3//f/9//3//f/9//3//f/9//3//f/9//3//f/9//3//f/9//3//f/9//3//f/9//3//f/9//3//f/9//3//f/9//3//f/9//3//f/9//3//fwAA/3//f/9//3//f/9//3//f/9//3//f/9//3//f/9/GWM6a/9//3//f/9//3//f/9//3+MMXtv/3//f/9//3+VUrZW/3//f/9//3//f/9//3//f/9//3//f885GGP/f/9//3+cc2st/3//f/9//39SSnNO/3//f/9//3//f1tr0Dnee/9//3//f/9//3//f/9//3//f/9/lVLvPf9/GWf4Xv9//3//f/9//3//f/9//3//f/9/Sin/f/9//3//f/9//3//f/9//3//f/9//3//f/9//3//f/9//3//f/9//3//f/9//3//f/9//3//f/9//3//f957fG8ZY5VSEUIRQhFCc05aa/9//3//f/9//3//f/9//3//f/9//3//f/9//3//f/9//3//f/9//3//f/9//3//f/9//3//f/9//3//f/9//3//f/9//3//f/9//3//f/9//3//f/9//3//f/9//3//f/9//3//f/9//3//f/9//3//f/9//3//f/9//3//f/9//3//f/9//3//f/9//3//f/9//3//f/9//3//f/9//3//f/9//3//f/9//3//f/9//3//f/9//3//f/9//3//f/9//3//f/9//3//f/9//3//f/9//3//f/9//3//f/9//3//f/9//3//f/9//3//f/9//3//f/9/AAD/f/9//3//f/9//3//f/9//3//f/9//3//f/9//3/WWntv11oRQjFGEUJ0TnROGWNaa7ZWWmv/f/9//3//f/9/zzk6Z/9//3//f/9//3//f/9//3//f/9//3/POTpr/3//fwkh/3//f/9//3//f/9/rjXXWv9//3//f/9//3++e1NKlVL/f/9//3//f/9//3//f/9//3//f5RSEEL/f957+F6cc/9//3//f/9//3//f/9//39aa+89/3//f/9//3//f/9//3//f/9//3//f/9//3//f/9//3//f/9//3//f/9//3//f/9//3//f/9//3//f/9//3//f/9//3//f/9/vnt8b7ZWM0rQPdA9U0q2Vltv/3//f/9//3//f/9//3//f/9//3//f/9//3//f/9//3//f/9//3//f/9//3//f/9//3//f/9//3//f/9//3//f/9//3//f/9//3//f/9//3//f/9//3//f/9//3//f/9//3//f/9//3//f/9//3//f/9//3//f/9//3//f/9//3//f/9//3//f/9//3//f/9//3//f/9//3//f/9//3//f/9//3//f/9//3//f/9//3//f/9//3//f/9//3//f/9//3//f/9//3//f/9//3//f/9//3//f/9//3//f/9//3//f/9//3//f/9//38AAP9//3//f/9//3//f/9//3//f/9//3//f/9//3//fzlnSyn3Xt9//3//f7ZWvnecc3tv915LKbVW3nv/f/9//3/eexFCnXP/f/9//3//f/9//3//f/9//3//f/9/rjVaa+89GGP/f/9//3//f/9//3//fzJG+F7/f/9//3//f/9//386Z641nXP/f/9//3//f/9//3//f/9//39ba0sp33//f9denHP/f/9//3//f/9//3//f/9/ay3/f/9//3//f/9//3//f/9//3//f/9//3//f/9//3//f/9//3//f/9//3//f/9//3//f/9//3//f/9//3//f/9//3//f/9//3//f/9//3//f/9//3+ddzpndE7wPRFCdE5ba/9//3//f/9//3//f/9//3//f/9//3//f/9//3//f/9//3//f/9//3//f/9//3//f/9//3//f/9//3//f/9//3//f/9//3//f/9//3//f/9//3//f/9//3//f/9//3//f/9//3//f/9//3//f/9//3//f/9//3//f/9//3//f/9//3//f/9//3//f/9//3//f/9//3//f/9//3//f/9//3//f/9//3//f/9//3//f/9//3//f/9//3//f/9//3//f/9//3//f/9//3//f/9//3//f/9//3//f/9//3//f/9//3//fwAA/3//f/9//3//f/9//3//f/9//3//f/9//3//f/9/EEL3Xv9//3//f957Wmv/f/9//3//f+893nvvPXNOnHP/f/9//39sLd57/3//f/9//3//f/9//3//f/9//3//f40xjTH/f/9//3//f/9//3//f/9//38QQhhj/3//f/9//3//f/9//38zRthe/3//f/9//3//f/9//3//f/9//38pJZxz/3/WWlpr/3//f/9//3//f/9//3+9dykl/3//f/9//3//f/9//3//f/9//3//f/9//3//f/9//3//f/9//3//f/9//3//f/9//3//f/9//3//f/9//3//f/9//3//f/9//3//f/9//3//f/9//3//f/9//3/4YrZWjTHPOddafG//f/9//3//f/9//3//f/9//3//f/9//3//f/9//3//f/9//3//f/9//3//f/9//3//f/9//3//f/9//3//f/9//3//f/9//3//f/9/3nv/f/9//3//f/9//3//f/9//3//f/9//3//f/9//3//f/9//3//f/9//3//f/9//3//f/9//3//f/9//3//f/9//3//f/9//3//f/9//3//f/9//3//f/9//3//f/9//3//f/9//3//f/9//3//f/9//3//f/9//3//f/9//3//f/9//3//f/9//3//f/9/AAD/f/9//3//f/9//3//f/9//3//f/9//3+9d/9//3/vPUop/3//f/9//3/nHP9//3//f/9/KSX/f/9//390UvA9nHP/f713hRCuOd57/3//f/9//3//f/9//3//f9dejDFTSpVS/3//f/9//3//f/9//3//f/9/rjUYY/9//3//f/9//3//f/9/914SQr13/3//f/9//3//f/9//3//f/9/Syn4Xv9/MkYySv9//3//f/9//3//f/9/1lrWWv9//3//f/9//3//f/9//3//f/9//3//f/9//3//f/9//3//f/9//3//f/9//3//f/9//3//f/9//3//f/9//3//f/9//3//f/9//3//f/9//3//f/9//3//f/9//3//f/9/nXcQQq41Mkp7b957/3//f/9//3//f/9//3//f/9//3//f/9//3//f/9//3//f/9//3//f/9//3//f/9//3//f/9//3//f/9//3//f/9//3//f/9//3//f/9//3//f/9//3//f/9//3//f/9//3//f/9//3//f/9//3//f/9//3//f/9//3//f/9//3//f/9//3//f/9//3//f/9//3//f/9//3//f/9//3//f/9//3//f/9//3//f/9//3//f/9//3//f/9//3//f/9//3//f/9//3//f/9//3//f/9//38AAP9//3//f/9//3//f/9//3//f/9//3//f957/3//f5xz5xz/f/9//3//f/9/KiW9d/9//39KKf9//3//f/9//38QQnNOCCGVVkstpRT/f/9//3//f/9//3/ee601EEL/f/9/+F5LLf5//3//f/9//3//f/9//3//f2stWmv/f/9//3//f/9//3//f/9/M0b4Xv9//3//f/9//3//f/9//3//fxhjEUL/f3ROEEL/f/9//3//f/9//3//f0op/3//f/9//3//f/9//3//f/9//3//f/9//3//f/9//3//f/9//3//f/9//3//f/9//3//f/9//3//f/9//3//f/9//3//f/9//3//f/9//3//f/9//3//f/9//3//f/9//3//f/9//3++d9Za8D0SQhlnvXf/f/9//3//f/9//3//f/9//3//f/9//3//f/9//3//f/9//3//f/9//3//f/9//3//f/9//3//f/9//3//f/9//3//f/9//3//f/9//3//f/9//3//f/9//3//f/9//3//f/9//3//f/9//3//f/9//3//f/9//3//f/9//3//f/9//3//f/9//3//f/9//3//f/9//3//f/9//3//f/9//3//f/9//3//f/9//3//f/9//3//f/9//3//f/9//3//f/9//3//f/9//3//fwAA/3//f/9//3//f/9//3//f/9//3//f/9//3//f/9//3/pHP9//3//f/9//3//f0klU0qdc641vXf/f/9//3//f/9/nHPnHL13/38qJZ1z/3//f/9/vXdzTggh3nv/f/9//3//f51z5xx7b/9//3//f/9//3//f/9//38pJd97/3//f/9//3//f/9//3//fxhjjzWcc/9//3//f/9//3//f/9//3//f2st3ns5Z2wt/3//f/9//3//f/9/vXfnHP9//3//f/9//3//f/9//3//f/9//3//f/9//3//f/9//3//f/9//3//f/9//3//f/9//3//f/9//3//f/9//3//f/9//3//f/9//3//f/9//3//f/9//3//f/9//3//f/9//3//f/9//3//f/9/WWszStA9dE69d/9//3//f/9//3//f/9//3//f/9//3//f/9//3//f/9//3//f/9//3//f/9//3//f/9//3//f/9//3//f/9//3//f/9//3//f/9//3//f/9//3//f/9//3//f/9//3//f/9//3//f/9//3//f/9//3//f/9//3//f/9//3//f/9//3//f/9//3//f/9//3//f/9//3//f/9//3//f/9//3//f/9//3//f/9//3//f/9//3//f/9//3//f/9//3//f/9//3//f/9/AAD/f/9//3//f/9//3//f/9//3//f/9//3//f/9//3//f/E9rjX/f/9//3//f/9//3+cc5VW6CDvPd57/3//f/9//3//f/9/jTXXWv9/xxy+e713zjlrLb13/3//f/9//3//f/9//3//f2wtc07/f/9//3//f/9//3//f/9/CSH/f/9//3//f/9//3//f/9//3//f88511rfe/9//3//f/9//3//f/9//3/GGN973nuNMf9//3//f/9//3//fwgh/3//f/9//3//f/9//3//f/9//3//f/9//3//f/9//3//f/9//3//f/9//3//f/9//3//f/9//3//f/9//3//f/9//3//f/9//3//f/9//3//f/9//3//f/9//3//f/9//3//f/9//3//f/9//3//f/9//3+9dzNGbC10Tnxv/3//f/9//3//f/9//3//f/9//3//f/9//3//f/9//3//f/9//3//f/9//3//f/9//3//f/9//3//f/9//3//f/9//3//f/9//3//f/9//3//f/9//3//f/9//3//f/9//3//f/9//3//f/9//3//f/9//3//f/9//3//f/9//3//f/9//3//f/9//3//f/9//3//f/9//3//f/9//3//f/9//3//f/9//3//f/9//3//f/9//3//f/9//3//f/9//38AAP9//3//f/9//3//f/9//39aa/9//3//f/9//3//f/9/U0q9d2wt/3//f/9//3//f/9//398bxhjGWNKKQghzjmMMWstbDFsMSop6CCmHCotvXf/f/9//3//f/9//3//f/9//3//f/9//3+9d+ccWmv/f/9//3//f/9//3/eeyol/3//f/9//3//f/9//3//f/5//3+dc641+F7/f/9//3//f/9//3//f957Sin/f957CCEYY/9//3//f/9/jDX/f/9//3//f/9//3//f/9//3//f/9//3//f/9//3//f/9//3//f/9//3//f/9//3//f/9//3//f/9//3//f/9//3//f/9//3//f/9//3//f/9//3//f/9//3//f/9//3//f/9//3//f/9//3//f/9//3//f/9//3//f/9/lVKuNddafHP/f/9//3//f/9//3//f/9//3//f/9//3//f/9//3//f/9//3//f/9//3//f/9//3//f/9//3//f/9//3//f/9//3//f/9//3//f/9//3//f/9//3//f/9//3//f/9//3//f/9//3//f/9//3//f/9//3//f/9//3//f/9//3//f/9//3//f/9//3//f/9//3//f/9//3//f/9//3//f/9//3//f/9//3//f/9//3//f/9//3//f/9//3//fwAA/3//f/9//3//f/9//3//f957/3//f/9//3+9d/9//3+1Vv9/W28JJf9//3//f/9//3//f/9/lFL/f/9//3//f/9//3//f/9//3++e8ccnXdLKf9//3//f/9//3//f/9//3//f/9//3//f/9//38YYwklGWf/f/9//3//f/9/OWcRQv9//3//f/9//3//f/9//3//f/9//398b641lVL/f/9//3//f/9//38xRrVW/3//fxhjjDHOOd97/3/HHP9//3//f/9//3//f/9//3//f/9//3//f/9//3//f/9//3//f/9//3//f/9//3//f/9//3//f/9//3//f/9//3//f/9//3//f/9//3//f/9//3//f/9//3//f/9//3//f/9//3//f/9//3//f/9//3//f/9//3//f/9//3//f/9//386a40xVEo6Z/9//3//f/9//3//f/9//3//f/9//3//f/9//3//f/9//3//f/9//3//f/9//3//f/9//3//f/9//3//f/9//3//f/9//3//f/9//3//f/9//3//f/9//3//f/9//3//f/9//3//f/9//3//f/9//3//f/9//3//f/9//3//f/9//3//f/9//3//f/9//3//f/9//3//f/9//3//f/9//3//f/9//3//f/9//3//f/9//3//f/9/AAD/f/9//3//f/9//3//f/9//3//f5xz/3//f/9/3nv/f/hevXf/f713xxidc/9//3//f/9//39SSv9//3//f/9//3//f/9//3//f/9/rjlTTr13KSX/f/9//3//f/9//3//f/9//3//f/9//3//f/9//3+ccwghGGP/f/9//3//f2wtvnf/f/9//3//f/9//3//f/9//3//f/9//398b1NOSyltLZRS3nv/f/9/Ywzee/9//3//f51zdFLvQVJO/3//f/9//3//f/9//3//f/9//3//f/9//3//f/9//3//f/9//3//f/9//3//f/9//3//f/9//3//f/9//3//f/9//3//f/9//3//f/9//3//f/9//3//f/9//3//f/9//3//f/9//3//f/9//3//f/9//3//f/9//3//f/9//3//f/9//3/fe3tv8D2vNRpj3nv/f/9//3//f/9//3//f/9//3//f/9//3//f/9//3//f/9//3//f/9//3//f/9//3//f/9//3//f/9//3//f/9//3//f/9//3//f/9//3//f/9//3//f/9//3//f/9//3//f/9//3//f/9//3//f/9//3//f/9//3//f/9//3//f/9//3//f/9//3//f/9//3//f/9//3//f/9//3//f/9//3//f/9//3//f/9//38AAP9//3//f/9//3//f/9//3//f/9//3//f/9//3//f/9/OWf4Yv9//3//fzJGUkr/f/9//3//f40x/3//f/9//3//f/9//3//f/9//3+mGLVWfHP/f0wt/3//f/9//3//f/9//3//f/9//3//f/9//3//f/9//3+cc2ot8D3fe/9/3nuFFP9//3//f/9//3//f/9//3//f/9//3//f/9//3//f997vXc5Z5RStVa9d/9//3//f/9//3//f/9//3//f/9//3//f/9//3//f/9//3//f/9//3//f/9//3//f/9//3//f/9//3//f/9//3//f/9//3//f/9//3//f/9//3//f/9//3//f/9//3//f/9//3//f/9//3//f/9//3//f/9//3//f/9//3//f/9//3//f/9//3//f/9//3//f/9//3//f/9//3//f/9/nHPxQa85tlb/f/9//3//f/9//3//f/9//3//f/9//3//f/9//3//f/9//3//f/9//3//f/9//3//f/9//3//f/9//3//f/9//3//f/9//3//f/9//3//f/9//3//f/9//3//f/9//3//f/9//3//f/9//3//f/9//3//f/9//3//f/9//3//f/9//3//f/9//3//f/9//3//f/9//3//f/9//3//f/9//3//f/9//3//fwAA/3//f/9//3//f/9//3//f/9//3//f/9//3//f/9//3/ee/FB/3//f/9//39aawkhtlr/f/9/ay3/f/9//3//f/9//3//f/9//3/WWu89/38JIf9/339rLf9//3//f/9//3//f/9//3//f/9//3//f/9//3//f/9//3+9d5RSSinPOVJKvnf/f/9//3//f/9//3//f/9//3//f/9//3//f/9//3//f/9//3//f/9//3//f/9//3//f/9//3//f/9//3//f/9//3//f/9//3//f/9//3//f/9//3//f/9//3//f/9//3//f/9//3//f/9//3//f/9//3//f/9//3//f/9//3//f/9//3//f/9//3//f/9//3//f/9//3//f/9//3//f/9//3//f/9//3//f/9//3//f/9//3//f/9//3//f/9//3//f/9//3//f/9/3398b3VOrjWVUt97/3//f/9//3//f/9//3//f/9//3//f/9//3//f/9//3//f/9//3//f/9//3//f/9//3//f/9//3//f/9//3//f/9//3//f/9//3//f/9//3//f/9//3//f/9//3//f/9//3//f/9//3//f/9//3//f/9//3//f/9//3//f/9//3//f/9//3//f/9//3//f/9//3//f/9//3//f/9//3//f/9/AAD/f/9//3//f/9//3//f/9//3//f/9//3//f/9//3//f/9/8D3/f/9//3//f/9/33/3Xiol8D1LLf9//3//f/9//3//f3tzMUYpJVJK/3//f957lFL/f9570Dn/f/9//3//f/9//3//f/9//3//f/9//3//f/9//3//f/9//3//f753tlb/f/9//3//f/9//3//f/9//3//f/9//3//f/9//3//f/9//3//f/9//3//f/9//3//f/9//3//f/9//3//f/9//3//f/9//3//f/9//3//f/9//3//f/9//3//f/9//3//f/9//3//f/9//3//f/9//3//f/9//3//f/9//3//f/9//3//f/9//3//f/9//3//f/9//3//f/9//3//f/9//3//f/9//3//f/9//3//f/9//3//f/9//3//f/9//3//f/9//3//f/9//3//f/9//3//f1tvllaONbZW/3//f/9//3//f/9//3//f/9//3//f/9//3//f/9//3//f/9//3//f/9//3//f/9//3//f/9//3//f/9//3//f/9//3//f/9//3//f/9//3//f/9//3//f/9//3//f/9//3//f/9//3//f/9//3//f/9//3//f/9//3//f/9//3//f/9//3//f/9//3//f/9//3//f/9//3//f/9//38AAP9//3//f/9//3//f/9//3//f/9//3//f/9//3//f/9//3+VUv9//3//f/9//3//f/9//39aa2strjWtNTFGUkpsMWsxc1Jaa957/3//f/9//39sLd97/3//f441nXP/f/9//3//f/9//3//f/9//3//f/9//3//f/9//3//f/9//3//f/9//3//f/9//3//f/9//3//f/9//3//f/9//3//f/9//3//f/9//3//f/9//3//f/9//3//f/9//3//f/9//3//f/9//3//f/9//3//f/9//3//f/9//3//f/9//3//f/9//3//f/9//3//f/9//3//f/9//3//f/9//3//f/9//3//f/9//3//f/9//3//f/9//3//f/9//3//f/9//3//f/9//3//f/9//3//f/9//3//f/9//3//f/9//3//f/9//3//f/9//3//f/9//3//f/9//3//f957fG/YXs85lVLff/9//3//f/9//3//f/9//3//f/9//3//f/9//3//f/9//3//f/9//3//f/9//3//f/9//3//f/9//3//f/9//3//f/9//3//f/9//3//f/9//3//f/9//3//f/9//3//f/9//3//f/9//3//f/9//3//f/9//3//f/9//3//f/9//3//f/9//3//f/9//3//f/9//3//fwAA/3//f/9//3//f/9//3//f/9//3//f/9//3//f/9//3//f1trOmf/f/9//3//f/9//3//f/9/MUZ8b5xze28YY513/3//f/9//3//f/9//3//f713GWP/f/9//38RQjln/3//f/9//3//f/9//3//f/9//3//f/9//3//f/9//3//f/9//3//f/9//3//f/9//3//f/9//3//f/9//3//f/9//3//f/9//3//f/9//3//f/9//3//f/9//3//f/9//3//f/9//3//f/9//3//f/9//3//f/9//3//f/9//3//f/9//3//f/9//3//f/9//3//f/9//3//f/9//3//f/9//3//f/9//3//f/9//3//f/9//3//f/9//3//f/9//3//f/9//3//f/9//3//f/9//3//f/9//3//f/9//3//f/9//3//f/9//3//f/9//3//f/9//3//f/9//3//f/9//3+dc3VSEUKVUt9//3//f/9//3//f/9//3//f/9//3//f/9//3//f/9//3//f/9//3//f/9//3//f/9//3//f/9//3//f/9//3//f/9//3//f/9//3//f/9//3//f/9//3//f/9//3//f/9//3//f/9//3//f/9//3//f/9//3//f/9//3//f/9//3//f/9//3//f/9//3//f/9/AAD/f/9//3//f/9//3//f/9//3//f/9//3//f/9//3//f/9/vXdSSv9//3//f/9//3//f/9//3+VUlpr/3//f/9//3//f/9//3//f/9//3//f/9//3+NNf9//3//f/9/11rXWv9//3//f/9//3//f/9//3//f/9//3//f/9//3//f/9//3//f/9//3//f/9//3//f/9//3//f/9//3//f/9//3//f/9//3//f/9//3//f/9//3//f/9//3//f/9//3//f/9//3//f/9//3//f/9//3//f/9//3//f/9//3//f/9//3//f/9//3//f/9//3//f/9//3//f/9//3//f/9//3//f/9//3//f/9//3//f/9//3//f/9//3//f/9//3//f/9//3//f/9//3//f/9//3//f/9//3//f/9//3//f/9//3//f/9//3//f/9//3//f/9//3//f/9//3//f/9//3//f/9//3//fzpndFLPORlj/3//f/9//3//f/9//3//f/9//3//f/9//3//f/9//3//f/9//3//f/9//3//f/9//3//f/9//3//f/9//3//f/9//3//f/9//3//f/9//3//f/9//3//f/9//3//f/9//3//f/9//3//f/9//3//f/9//3//f/9//3//f/9//3//f/9//3//f/9//38AAP9//3//f/9//3//f/9//3//f/9//3//f/9//3//f/9//3//f+89/3//f/9//3//f/9//3//f9daOmf/f/9//3//f/9//3//f/9//3//f/9//3//fzln+F7/f/9//3//f/hec07/f/9//3//f/9//3//f/9//3//f/9//3//f/9//3//f/9//3//f/9//3//f/9//3//f/9//3//f/9//3//f/9//3//f/9//3//f/9//3//f/9//3//f/9//3//f/9//3//f/9//3//f/9//3//f/9//3//f/9//3//f/9//3//f/9//3//f/9//3//f/9//3//f/9//3//f/9//3//f/9//3//f/9//3//f/9//3//f/9//3//f/9//3//f/9//3//f/9//3//f/9//3//f/9//3//f/9//3//f/9//3//f/9//3//f/9//3//f/9//3//f/9//3//f/9//3//f/9//3//f/9//3//f/9/GGMRQnVOnXf/f/9//3//f/9//3//f/9//3//f/9//3//f/9//3//f/9//3//f/9//3//f/9//3//f/9//3//f/9//3//f/9//3//f/9//3//f/9//3//f/9//3//f/9//3//f/9//3//f/9//3//f/9//3//f/9//3//f/9//3//f/9//3//f/9//3//fwAA/3//f/9//3//f/9//3//f/9//3//f/9//3//f/9//3//f/9/tVacc/9//3//f/9//3//f/9/GWP4Xv9//3//f/9//3//f/9//3//f/9//3//f/9//38yRv9//3//f/9//3+9d1NK/3//f/9//3//f/9//3//f/9//3//f/9//3//f/9//3//f/9//3//f/9//3//f/9//3//f/9//3//f/9//3//f/9//3//f/9//3//f/9//3//f/9//3//f/9//3//f/9//3//f/9//3//f/9//3//f/9//3//f/9//3//f/9//3//f/9//3//f/9//3//f/9//3//f/9//3//f/9//3//f/9//3//f/9//3//f/9//3//f/9//3//f/9//3//f/9//3//f/9//3//f/9//3//f/9//3//f/9//3//f/9//3//f/9//3//f/9//3//f/9//3//f/9//3//f/9//3//f/9//3//f/9//3//f/9/3nuVUjJG+F7fe/9//3//f/9//3//f/9//3//f/9//3//f/9//3//f/9//3//f/9//3//f/9//3//f/9//3//f/9//3//f/9//3//f/9//3//f/9//3//f/9//3//f/9//3//f/9//3//f/9//3//f/9//3//f/9//3//f/9//3//f/9//3//f/9/AAD/f/9//3//f/9//3//f/9//3//f/9//3//f/9//3//f/9//3++exFC/3//f/9//3//f/9//39bb/he/3//f/9//3//f/9//3//f/9//3//f/9//3//fzJG/3//f/9//3//f/9//3+NMf9//3//f/9//3//f/9//3//f/9//3//f/9//3//f/9//3//f/9//3//f/9//3//f/9//3//f/9//3//f/9//3//f/9//3//f/9//3//f/9//3//f/9//3//f/9//3//f/9//3//f/9//3//f/9//3//f/9//3//f/9//3//f/9//3//f/9//3//f/9//3//f/9//3//f/9//3//f/9//3//f/9//3//f/9//3//f/9//3//f/9//3//f/9//3//f/9//3//f/9//3//f/9//3//f/9//3//f/9//3//f/9//3//f/9//3//f/9//3//f/9//3//f/9//3//f/9//3//f/9//3//f/9//3//f/9//397b641VE58b/9//3//f/9//3//f/9//3//f/9//3//f/9//3//f/9//3//f/9//3//f/9//3//f/9//3//f/9//3//f/9//3//f/9//3//f/9//3//f/9//3//f/9//3//f/9//3//f/9//3//f/9//3//f/9//3//f/9//3//f/9//38AAP9//3//f/9//3//f/9//3//f/9//3//f/9//3//f/9//3//f/9/jjX/f/9//3//f/9//3//fzpn917/f/9//3//f/9//3//f/9//3//f/9//3//f/9/nHO1Vv9//3//f/9//3//f/9/jTFaa/9//3//f/9//3//f/9//3//f/9//3//f/9//3//f/9//3//f/9//3//f/9//3//f/9//3//f/9//3//f/9//3//f/9//3//f/9//3//f/9//3//f/9//3//f/9//3//f/9//3//f/9//3//f/9//3//f/9//3//f/9//3//f/9//3//f/9//3//f/9//3//f/9//3//f/9//3//f/9//3//f/9//3//f/9//3//f/9//3//f/9//3//f/9//3//f/9//3//f/9//3//f/9//3//f/9//3//f/9//3//f/9//3//f/9//3//f/9//3//f/9//3//f/9//3//f/9//3//f/9//3//f/9//3//f/9//3//fzFG7z3XWr53/3//f/9//3//f/9//3//f/9//3//f/9//3//f/9//3//f/9//3//f/9//3//f/9//3//f/9//3//f/9//3//f/9//3//f/9//3//f/9//3//f/9//3//f/9//3//f/9//3//f/9//3//f/9//3//f/9//3//fwAA/3//f/9//3//f/9//3//f/9//3//f/9//3//f/9//3//f/9//3/XWv9//3//f/9//3//f/9/Omf4Yv9//3//f/9//3//f/9//3//f/9//3//f/9//3//fzFG/3//f/9//3//f/9//3//f9da1lr/f/9//3//f/9//3//f/9//3//f/9//3//f/9//3//f/9//3//f/9//3//f/9//3//f/9//3//f/9//3//f/9//3//f/9//3//f/9//3//f/9//3//f/9//3//f/9//3//f/9//3//f/9//3//f/9//3//f/9//3//f/9//3//f/9//3//f/9//3//f/9//3//f/9//3//f/9//3//f/9//3//f/9//3//f/9//3//f/9//3//f/9//3//f/9//3//f/9//3//f/9//3//f/9//3//f/9//3//f/9//3//f/9//3//f/9//3//f/9//3//f/9//3//f/9//3//f/9//3//f/9//3//f/9//3//f/9//3//f957MkbwPTln/3//f/9//3//f/9//3//f/9//3//f/9//3//f/9//3//f/9//3//f/9//3//f/9//3//f/9//3//f/9//3//f/9//3//f/9//3//f/9//3//f/9//3//f/9//3//f/9//3//f/9//3//f/9//3//f/9/AAD/f/9//3//f/9//3//f/9//3//f/9//3//f/9//3//f/9//3//f957KiX/f/9//3//f/9//398b7ZW/3//f/9//3//f/9//3//f/9//3//f/9//3//f/9/8EH/f/9//3//f/9//3//f/9//3+dc6853nv/f/9//3//f/9//3//f/9//3//f/9//3//f/9//3//f/9//3//f/9//3//f/9//3//f/9//3//f/9//3//f/9//3//f/9//3//f/9//3//f/9//3//f/9//3//f/9//3//f/9//3//f/9//3//f/9//3//f/9//3//f/9//3//f/9//3//f/9//3//f/9//3//f/9//3//f/9//3//f/9//3//f/9//3//f/9//3//f/9//3//f/9//3//f/9//3//f/9//3//f/9//3//f/9//3//f/9//3//f/9//3//f/9//3//f/9//3//f/9//3//f/9//3//f/9//3//f/9//3//f/9//3//f/9//3//f/9//3//f/9/W2uuNTFGe2//f/9//3//f/9//3//f/9//3//f/9//3//f/9//3//f/9//3//f/9//3//f/9//3//f/9//3//f/9//3//f/9//3//f/9//3//f/9//3//f/9//3//f/9//3//f/9//3//f/9//3//f/9//38AAP9//3//f/9//3//f/9//3//f/9//3//f/9//3//f/9//3//f/9//38RQv9//3//f/9//3//fzpn11r/f/9//3//f/9//3//f/9//3//f/9//3//f/9//3/4Xvde/3//f/9//3//f/9//3//f/9/339zTntv/3//f/9//3//f/9//3//f/9//3//f/9//3//f/9//3//f/9//3//f/9//3//f/9//3//f/9//3//f/9//3//f/9//3//f/9//3//f/9//3//f/9//3//f/9//3//f/9//3//f/9//3//f/9//3//f/9//3//f/9//3//f/9//3//f/9//3//f/9//3//f/9//3//f/9//3//f/9//3//f/9//3//f/9//3//f/9//3//f/9//3//f/9//3//f/9//3//f/9//3//f/9//3//f/9//3//f/9//3//f/9//3//f/9//3//f/9//3//f/9//3//f/9//3//f/9//3//f/9//3//f/9//3//f/9//3//f/9//3//f/9//3+1Vkst11rfe/9//3//f/9//3//f/9//3//f/9//3//f/9//3//f/9//3//f/9//3//f/9//3//f/9//3//f/9//3//f/9//3//f/9//3//f/9//3//f/9//3//f/9//3//f/9//3//f/9//3//fwAA/3//f/9//3//f/9//3//f/9//3//f/9//3//f/9//3//f/9//3//f753rjX/f/9//3//f/9/+WL4Xv9//3//f/9//3//f/9//3//f/9//3//f/9//3//f713EEL/f/9//3//f/9//3//f/9//3//f/9/c04YY/9//3//f/9//3//f/9//3//f/9//3//f/9//3//f/9//3//f/9//3//f/9//3//f/9//3//f/9//3//f/9//3//f/9//3//f/9//3//f/9//3//f/9//3//f/9//3//f/9//3//f/9//3//f/9//3//f/9//3//f/9//3//f/9//3//f/9//3//f/9//3//f/9//3//f/9//3//f/9//3//f/9//3//f/9//3//f/9//3//f/9//3//f/9//3//f/9//3//f/9//3//f/9//3//f/9//3//f/9//3//f/9//3//f/9//3//f/9//3//f/9//3//f/9//3//f/9//3//f/9//3//f/9//3//f/9//3//f/9//3//f/9//3++exBCMkadc/9//3//f/9//3//f/9//3//f/9//3//f/9//3//f/9//3//f/9//3//f/9//3//f/9//3//f/9//3//f/9//3//f/9//3//f/9//3//f/9//3//f/9//3//f/9//3//f/9/AAD/f/9//3//f/9//3//f/9//3//f/9//3//f/9//3//f/9//3//f/9//39tMf9//3//f/9//390Tlpr/3//f/9//3//f/9//3//f/9//3//f/9//3//f/9//3+uNf9//3//f/9//3//f/9//3//f/9//3//f1tvU0r/f/9//3//f/9//3//f/9//3//f/9//3//f/9//3//f/9//3//f/9//3//f/9//3//f/9//3//f/9//3//f/9//3//f/9//3//f/9//3//f/9//3//f/9//3//f/9//3//f/9//3//f/9//3//f/9//3//f/9//3//f/9//3//f/9//3//f/9//3+9d/9//3//f/9//3//f/9//3//f/9//3//f/9//3//f/9//3//f/9//3//f/9//3//f/9//3//f/9//3//f/9//3//f/9//3//f/9//3//f/9//3//f/9//3//f/9//3//f/9//3//f/9//3//f/9//3//f/9//3//f/9//3//f/9//3//f/9//3//f/9//3//f/9//3//fxljbC3XWv9//3//f/9//3//f/9//3//f/9//3//f/9//3//f/9//3//f/9//3//f/9//3//f/9//3//f/9//3//f/9//3//f/9//3//f/9//3//f/9//3//f/9//3//f/9//38AAP9//3//f/9//3//f/9//3//f/9//3//f/9//3//f/9//3//f/9//3//f/9/zzn/f/9//3//f3ROOmf/f/9//3//f/9//3//f/9//3//f/9//3//f/9//3//f/A9/3//f/9//3//f/9//3//f/9//3//f/9//3//f5VSWmv/f/9//3//f/9//3//f/9//3//f/9//3//f/9//3//f/9//3//f/9//3//f/9//3//f/9//3//f/9//3//f/9//3//f/9//3//f/9//3//f/9//3//f/9//3//f/9//3//f/9//3//f/9//3//f/9//3//f/9//3//f/9//3//f/9//38pJVJK/3//f/9//3//f/9//3//f/9//3//f/9//3//f/9//3//f/9//3//f/9//3//f/9//3//f/9//3//f/9//3//f/9//3//f/9//3//f/9//3//f/9//3//f/9//3//f/9//3//f/9//3//f/9//3//f/9//3//f/9//3//f/9//3//f/9//3//f/9//3//f/9//3//f/9//3/fe957U0rOOZxz/3//f/9//3//f/9//3//f/9//3//f/9//3//f/9//3//f/9//3//f/9//3//f/9//3//f/9//3//f/9//3//f/9//3//f/9//3//f/9//3//f/9//3//fwAA/3//f/9//3//f/9//3//f/9//3//f/9//3//f/9//3//f/9//3//f/9//3/vPd57/3//f/9/U0pbb/9//3//f/9//3//f/9//3//f/9//3//f/9//3//f/9/zjn/f/9//3//f/9//3//f/9//3//f/9//3//f/9//38aZ5VS/3//f/9//3//f/9//3//f/9//3//f/9//3//f/9//3//f/9//3//f/9//3//f/9//3//f/9//3//f/9//3//f/9//3//f/9//3//f/9//3//f/9//3//f/9//3//f/9//3//f/9//3//f/9//3//f/9//3//f/9//3//f/9//3+lFDln/3//f/9//3//f/9//3//f/9//3//f/9//3//f/9//3//f/9//3//f/9//3//f/9//3//f/9//3//f/9//3//f/9//3//f/9//3//f/9//3//f/9//3//f/9//3//f/9//3//f/9//3//f/9//3//f/9//3//f/9//3//f/9//3//f/9//3//f/9//3//f/9//3//f/9//3//f/9//3//f/9/GGNrLfhe/3//f/9//3//f/9//3//f/9//3//f/9//3//f/9//3//f/9//3//f/9//3//f/9//3//f/9//3//f/9//3//f/9//3//f/9//3//f/9//3//f/9/AAD/f/9//3//f/9//3//f/9//3//f/9//3//f/9//3//f/9//3//f/9//3//f/9/6Bz/f/9//38yRltv/3//f/9//3//f/9//3//f/9//3//f/9//3//f/9//39SSpxz/3//f/9//3//f/9//3//f/9//3//f/9//3//f/9/vXcyRr13/3//f/9//3//f/9//3//f/9//3//f/9//3//f/9//3//f/9//3//f/9//3//f/9//3//f/9//3//f/9//3//f/9//3//f/9//3//f/9//3//f/9//3//f/9//3//f/9//3//f/9//3//f/9//3//f/9//3//f/9/33umFN57/3//f/9//3//f/9//3//f/9//3//f/9//3//f/9//3//f/9//3//f/9//3//f/9//3//f/9//3//f/9//3//f/9//3//f/9//3//f/9//3//f/9//3//f/9//3//f/9//3//f/9//3//f/9//3//f/9//3//f/9//3//f/9//3//f/9//3//f/9//3//f/9//3//f/9//3//f/9//3//f/9//3//f/9/fHMRRq41vnv/f/9//3//f/9//3//f/9//3//f/9//3//f/9//3//f/9//3//f/9//3//f/9//3//f/9//3//f/9//3//f/9//3//f/9//3//f/9//38AAP9//3//f/9//3//f/9//3//f/9//3//f/9//3//f/9//3//f/9//3//f/9//386Z3RO/3//fxFCnXP/f/9//3//f/9//3//f/9//3//f/9//3//f/9//3//fzFGWmv/f/9//3//f/9//3//f/9//3//f/9//3//f/9//3//f/9/GGP3Xv9//3//f/9//3//f/9//3//f/9//3//f/9//3//f/9//3//f/9//3//f/9//3//f/9//3//f/9//3//f/9//3//f/9//3//f/9//3//f/9//3//f/9//3//f/9//3//f/9//3//f/9//3//f/9//3//f/9//3+VUpRS/3//f/9//3//f/9//3//f/9//3//f/9//3//f/9//3//f/9//3//f/9//3//f/9//3//f/9//3//f/9//3//f/9//3//f/9//3//f/9//3//f/9//3//f/9//3//f/9//3//f/9//3//f/9//3//f/9//3//f/9//3//f/9//3//f/9//3//f/9//3//f/9//3//f/9//3//f/9//3//f/9//3//f/9//3//f/9/33vXWo0xOWf/f/9//3//f/9//3//f/9//3//f/9//3//f/9//3//f/9//3//f/9//3//f/9//3//f/9//3//f/9//3//f/9//3//f/9//3//fwAA/3//f/9//3//f/9//3//f/9//3//f/9//3//f/9//3//f/9//3//f/9//3//f/9/7z2cc/9/bDHee/9//3//f/9//3//f/9//3//f/9//3//f/9//3//f/9/tVYYY/9//3//f/9//3//f/9//3//f/9//3//f/9//3//f/9//3//f5xzc069d/9//3//f/9//3//f/9//3//f/9//3//f/9//3//f/9//3//f/9//3//f/9//3//f/9//3//f/9//3//f/9//3//f/9//3//f/9//3//f/9//3//f/9//3//f/9//3//f/9//3//f/9//3//f/9//3//f3tv/3//f/9//3//f/9//3//f/9//3//f/9//3//f/9//3//f/9//3//f/9//3//f/9//3//f/9//3//f/9//3//f/9//3//f/9//3//f/9//3//f/9//3//f/9//3//f/9//3//f/9//3//f/9//3//f/9//3//f/9//3//f/9//3//f/9//3//f/9//3//f/9//3//f/9//3//f/9//3//f/9//3//f/9//3//f/9//3//f/9//386ZxFCU0r/f/9//3//f/9//3//f/9//3//f/9//3//f/9//3//f/9//3//f/9//3//f/9//3//f/9//3//f/9//3//f/9//3//f/9/AAD/f/9//3//f/9//3//f/9//3//f/9//3//f/9//3//f/9//3//f/9//3//f/9//3//fyol/3+NMf9//3//f/9//3//f/9//3//f/9//3//f/9//3//f/9//39SSntv/3//f/9//3//f/9//3//f/9//3//f/9//3//f/9//3//f/9//3//f7ZW917/f/9//3//f/9//3//f/9//3//f/9//3//f/9//3//f/9//3//f/9//3//f/9//3//f/9//3//f/9//3//f/9//3//f/9//3//f/9//3//f/9//3//f/9//3//f/9//3//f/9//3//f/9//3//f/9//3//f/9//3//f/9//3//f/9//3//f/9//3//f/9//3//f/9//3//f/9//3//f/9//3//f/9//3//f/9//3//f/9//3//f/9//3//f/9//3//f/9//3//f/9//3//f/9//3//f/9//3//f/9//3//f/9//3//f/9//3//f/9//3//f/9//3//f/9//3//f/9//3//f/9//3//f/9//3//f/9//3//f/9//3//f/9//3//f/9//3//f/9//3+cc3NO8D2dc/9//3//f/9//3//f/9//3//f/9//3//f/9//3//f/9//3//f/9//3//f/9//3//f/9//3//f/9//3//f/9//38AAP9//3//f/9//3//f/9//3//f/9//3//f/9//3//f/9//3//f/9//3//f/9//3//f/9//3+MMY0x/3//f/9//3//f/9//3//f/9//3//f/9//3//f/9//3//f601/3//f/9//3//f/9//3//f/9//3//f/9//3//f/9//3//f/9//3//f/9//3+9d3VSW2v/f/9//3//f/9//3//f/9//3//f/9//3//f/9//3//f/9//3//f/9//3//f/9//3//f/9//3//f/9//3//f/9//3//f/9//3//f/9//3//f/9//3//f/9//3//f/9//3//f/9//3//f/9//3//f/9//3//f/9//3//f/9//3//f/9//3//f/9//3//f/9//3//f/9//3//f/9//3//f/9//3//f/9//3//f/9//3//f/9//3//f/9//3//f/9//3//f/9//3//f/9//3//f/9//3//f/9//3//f/9//3//f/9//3//f/9//3//f/9//3//f/9//3//f/9//3//f/9//3//f/9//3//f/9//3//f/9//3//f/9//3//f/9//3//f/9//3//f/9//3//f5VSMkY6Z/9//3//f/9//3//f/9//3//f/9//3//f/9//3//f/9//3//f/9//3//f/9//3//f/9//3//f/9//3//fwAA/3//f/9//3//f/9//3//f/9//3//f/9//3//f/9//3//f/9//3//f/9//3//f/9//3//f9576CD/f/9//3//f/9//3//f/9//3//f/9//3//f/9//3//f/9/Sin/f/9//3//f/9//3//f/9//3//f/9//3//f/9//3//f/9//3//f/9//3//f/9//38ZY5VS33v/f/9//3//f/9//3//f/9//3//f/9//3//f/9//3//f/9//3//f/9//3//f/9//3//f/9//3//f/9//3//f/9//3//f/9//3//f/9//3//f/9//3//f/9//3//f/9//3//f/9//3//f/9//3//f/9//3//f/9//3//f/9//3//f/9//3//f/9//3//f/9//3//f/9//3//f/9//3//f/9//3//f/9//3//f/9//3//f/9//3//f/9//3//f/9//3//f/9//3//f/9//3//f/9//3//f/9//3//f/9//3//f/9//3//f/9//3//f/9//3//f/9//3//f/9//3//f/9//3//f/9//3//f/9//3//f/9//3//f/9//3//f/9//3//f/9//3//f/9//3//f9da8D2dd/9//3//f/9//3//f/9//3//f/9//3//f/9//3//f/9//3//f/9//3//f/9//3//f/9//3//f/9/AAD/f/9//3//f/9//3//f/9//3//f/9//3//f/9//3//f/9//3//f/9//3//f/9//3//f/9//3+uOTFG/3//f/9//3//f/9//3//f/9//3//f/9//3//f/9/914xRv9//3//f/9//3//f/9//3//f/9//3//f/9//3//f/9//3//f/9//3//f/9//3//f/9/33/XWhlj/3//f/9//3//f/9//3//f/9//3//f/9//3//f/9//3//f/9//3//f/9//3//f/9//3//f/9//3//f/9//3//f/9//3//f/9//3//f/9//3//f/9//3//f/9//3//f/9//3//f/9//3//f/9//3//f/9//3//f/9//3//f/9//3//f/9//3//f/9//3//f/9//3//f/9//3//f/9//3//f/9//3//f/9//3//f/9//3//f/9//3//f/9//3//f/9//3//f/9//3//f/9//3//f/9//3//f/9//3//f/9//3//f/9//3//f/9//3//f/9//3//f/9//3//f/9//3//f/9//3//f/9//3//f/9//3//f/9//3//f/9//3//f/9//3//f/9//3//f/9//3//fzJGtlb/f/9//3//f/9//3//f/9//3//f/9//3//f/9//3//f/9//3//f/9//3//f/9//3//f/9//38AAP9//3//f/9//3//f/9//3//f/9//3//f/9//3//f/9//3//f/9//3//f/9//3//f/9//3//f+89W2uNMf9//3//f/9//3//f/9//3//f/9//3//f/9//38pJf9//3//f/9//3//f/9//3//f/9//3//f/9//3//f/9//3//f/9//3//f/9//3//f/9//3//f/9/e2+2Vpxz/3//f/9//3//f/9//3//f/9//3//f/9//3//f/9//3//f/9//3//f/9//3//f/9//3//f/9//3//f/9//3//f/9//3//f/9//3//f/9//3//f/9//3//f/9//3//f/9//3//f/9//3//f/9//3//f/9//3//f/9//3//f/9//3//f/9//3//f/9//3//f/9//3//f/9//3//f/9//3//f/9//3//f/9//3//f/9//3//f/9//3//f/9//3//f/9//3//f/9//3//f/9//3//f/9//3//f/9//3//f/9//3//f/9//3//f/9//3//f/9//3//f/9//3//f/9//3//f/9//3//f/9//3//f/9//3//f/9//3//f/9//3//f/9//3//f/9//3//f/9//386ZxJC/3//f/9//3//f/9//3//f/9//3//f/9//3//f/9//3//f/9//3//f/9//3//f/9//3//fwAA/3//f/9//3//f/9//3//f/9//3//f/9//3//f/9//3//f/9//3//f/9//3//f/9//3//f/9/8D3/f3tvrTXee/9//3//f/9//3//f/9//3//f/9//39rLVpr/3//f/9//3//f/9//3//f/9//3//f/9//3//f/9//3//f/9//3//f/9//3//f/9//3//f/9//3//f/9/fG90Tv9//3//f/9//3//f/9//3//f/9//3//f/9//3//f/9//3//f/9//3//f/9//3//f/9//3//f/9//3//f/9//3//f/9//3//f/9//3//f/9//3//f/9//3//f/9//3//f/9//3//f/9//3//f/9//3//f/9//3//f/9//3//f/9//3//f/9//3//f/9//3//f/9//3//f/9//3//f/9//3//f/9//3//f/9//3//f/9//3//f/9//3//f/9//3//f/9//3//f/9//3//f/9//3//f/9//3//f/9//3//f/9//3//f/9//3//f/9//3//f/9//3//f/9//3//f/9//3//f/9//3//f/9//3//f/9//3//f/9//3//f/9//3//f/9//3//f/9//3//f/9/nHNTTv9//3//f/9//3//f/9//3//f/9//3//f/9//3//f/9//3//f/9//3//f/9//3//f/9/AAD/f/9//3//f/9//3//f/9//3//f/9//3//f/9//3//f/9//3//f/9//3//f/9//3//f/9//390Tv9//3//f/A91lr/f/9//3//f/9//3//f/9//39rLTln/3//f/9//3//f/9//3//f/9//3//f/9//3//f/9//3//f/9//3//f/9//3//f/9//3//f/9//3//f/9//3//f/9/1lp7b957/3//f/9//3//f/9//3//f/9//3//f/9//3//f/9//3//f/9//3//f/9//3//f/9//3//f/9//3//f/9//3//f/9//3//f/9//3//f/9//3//f/9//3//f/9//3//f/9//3//f/9//3//f/9//3//f/9//3//f/9//3//f/9//3//f/9//3//f/9//3//f/9//3//f/9//3//f/9//3//f/9//3//f/9//3//f/9//3//f/9//3//f/9//3//f/9//3//f/9//3//f/9//3//f/9//3//f/9//3//f/9//3//f/9//3//f/9//3//f/9//3//f/9//3//f/9//3//f/9//3//f/9//3//f/9//3//f/9//3//f/9//3//f/9//3//f/9//3//f/li/3//f/9//3//f/9//3//f/9//3//f/9//3//f/9//3//f/9//3//f/9//3//f/9//38AAP9//3//f/9//3//f/9//3//f/9//3//f/9//3//f/9//3//f/9//3//f/9//3//f/9//3/ee7VW/3//f/9//3/3XmstUkqcc957/3//f/9/OWfGGFpr/3//f/9//3//f/9//3//f/9//3//f/9//3//f/9//3//f/9//3//f/9//3//f/9//3//f/9//3//f/9//3//f/9//3//f71311qcc/9//3//f/9//3//f/9//3//f/9//3//f/9//3//f/9//3//f/9//3//f/9//3//f/9//3//f/9//3//f/9//3//f/9//3//f/9//3//f/9//3//f/9//3//f/9//3//f/9//3//f/9//3//f/9//3//f/9//3//f/9//3//f/9//3//f/9//3//f/9//3//f/9//3//f/9//3//f/9//3//f/9//3//f/9//3//f/9//3//f/9//3//f/9//3//f/9//3//f/9//3//f/9//3//f/9//3//f/9//3//f/9//3//f/9//3//f/9//3//f/9//3//f/9//3//f/9//3//f/9//3//f/9//3//f/9//3//f/9//3//f/9//3//f/9//3//f/9/vXdTSv9//3//f/9//3//f/9//3//f/9//3//f/9//3//f/9//3//f/9//3//f/9//3//fwAA/3//f/9//3//f/9//3//f/9//3//f/9//3//f/9//3//f/9//3//f/9//3//f/9//3//fzlnOWf/f/9//3//f/9//3//f/deCCEIIeccxhgYY/9//3//f/9//3//f/9//3//f/9//3//f/9//3//f/9//3//f/9//3//f/9//3//f/9//3//f/9//3//f/9//3//f/9//3//f/9//3//f/9/U0ree/9//3//f/9//3//f/9//3//f/9//3//f/9//3//f/9//3//f/9//3//f/9//3//f/9//3//f/9//3//f/9//3//f/9//3//f/9//3//f/9//3//f/9//3//f/9//3//f/9//3//f/9//3//f/9//3//f/9//3//f/9//3//f/9//3//f/9//3//f/9//3//f/9//3//f/9//3//f/9//3//f/9//3//f/9//3//f/9//3//f/9//3//f/9//3//f/9//3//f/9//3//f/9//3//f/9//3//f/9//3//f/9//3//f/9//3//f/9//3//f/9//3//f/9//3//f/9//3//f/9//3//f/9//3//f/9//3//f/9//3//f/9//3//f/9//3++e441/3//f/9//3//f/9//3//f/9//3//f/9//3//f/9//3//f/9//3//f/9//3//f/9/AAD/f/9//3//f/9//3//f/9//3//f/9//3//f/9//3//f/9//3//f/9//3//f/9//3//f/9/zjl7b/9//3//f/9//3//f/9//3//f/9//3//f/9//3//f/9//3//f/9//3//f/9//3//f/9//3//f/9//3//f/9//3//f/9//3//f/9//3//f/9//3//f/9//3//f/9//3//f/9//3//f/9//3//f5xzUkree/9//3//f/9//3//f/9//3//f/9//3//f/9//3//f/9//3//f/9//3//f/9//3//f/9//3//f/9//3//f/9//3//f/9//3//f/9//3//f/9//3//f/9//3//f/9//3//f/9//3//f/9//3//f/9//3//f/9//3//f/9//3//f/9//3//f/9//3//f/9//3//f/9//3//f/9//3//f/9//3//f/9//3//f/9//3//f/9//3//f/9//3//f/9//3//f/9//3//f/9//3//f/9//3//f/9//3//f/9//3//f/9//3//f/9//3//f/9//3//f/9//3//f/9//3//f/9//3//f/9//3//f/9//3//f/9//3//f/9//3//f/9//3//f3xv+GL/f/9//3//f/9//3//f/9//3//f/9//3//f/9//3//f/9//3//f/9//3//f/9//38AAP9//3//f/9//3//f/9//3//f/9//3//f/9//3//f/9//3//f/9//3//f/9//3//f/9//3+MMd57/3//f/9//3//f/9//3//f/9//3//f/9//3//f/9//3//f/9//3//f/9//3//f/9//3//f/9//3//f/9//3//f/9//3//f/9//3//f/9//3//f/9//3//f/9//3//f/9//3//f/9//3//f/9//3//f957lVadd/9//3//f/9//3//f/9//3//f/9//3//f/9//3//f/9//3//f/9//3//f/9//3//f/9//3//f/9//3//f/9//3//f/9//3//f/9//3//f/9//3//f/9//3//f/9//3//f/9//3//f/9//3//f/9//3//f/9//3//f/9//3//f/9//3//f/9//3//f/9//3//f/9//3//f/9//3//f/9//3//f/9//3//f/9//3//f/9//3//f/9//3//f/9//3//f/9//3//f/9//3//f/9//3//f/9//3//f/9//3//f/9//3//f/9//3//f/9//3//f/9//3//f/9//3//f/9//3//f/9//3//f/9//3//f/9//3//f/9//3//f/9/lVL/f/9//3//f/9//3//f/9//3//f/9//3//f/9//3//f/9//3//f/9//3//f/9//3//fwAA/3//f/9//3//f/9//3//f/9//3//f/9//3//f/9//3//f/9//3//f/9//3//f/9//3//f+89/3//f/9//3//f/9//3//f/9//3//f/9//3//f/9//3//f/9//3//f/9//3//f/9//3//f/9//3//f/9//3//f/9//3//f/9//3//f/9//3//f/9//3//f/9//3//f/9//3//f/9//3//f/9//3//f/9//3//f5xzU0oYY/9//3//f/9//3//f/9//3//f/9//3//f/9//3//f/9//3//f/9//3//f/9//3//f/9//3//f/9//3//f/9//3//f/9//3//f/9//3//f/9//3//f/9//3//f/9//3//f/9//3//f/9//3//f/9//3//f/9//3//f/9//3//f/9//3//f/9//3//f/9//3//f/9//3//f/9//3//f/9//3//f/9//3//f/9//3//f/9//3//f/9//3//f/9//3//f/9//3//f/9//3//f/9//3//f/9//3//f/9//3//f/9//3//f/9//3//f/9//3//f/9//3//f/9//3//f/9//3//f/9//3//f/9//3//f/9//3//f/9/OWfXWv9//3//f/9//3//f/9//3//f/9//3//f/9//3//f/9//3//f/9//3//f/9//3//f/9/AAD/f/9//3//f/9//3//f/9//3//f/9//3//f/9//3//f/9//3//f/9//3//f/9//3//f/9/MUb/f/9//3//f/9//3//f/9//3//f/9//3//f/9//3//f/9//3//f/9//3//f/9//3//f/9//3//f/9//3//f/9//3//f/9//3//f/9//3//f/9//3//f/9//3//f/9//3//f/9//3//f/9//3//f/9//3//f/9//3//f757tVZ7b/9//3//f/9//3//f/9//3//f/9//3//f/9//3//f/9//3//f/9//3//f/9//3//f/9//3//f/9//3//f/9//3//f/9//3//f/9//3//f/9//3//f/9//3//f/9//3//f/9//3//f/9//3//f/9//3//f/9//3//f/9//3//f/9//3//f/9//3//f/9//3//f/9//3//f/9//3//f/9//3//f/9//3//f/9//3//f/9//3//f/9//3//f/9//3//f/9//3//f/9//3//f/9//3//f/9//3//f/9//3//f/9//3//f/9//3//f/9//3//f/9//3//f/9//3//f/9//3//f/9//3//f/9//3//f/9/GGPvPf9//3//f/9//3//f/9//3//f/9//3//f/9//3//f/9//3//f/9//3//f/9//3//f/9//38AAP9//3//f/9//3//f/9//3//f/9//3//f/9//3//f/9//3//f/9//3//f/9//3//f/9//3//f/9//3//f/9//3//f/9//3//f/9//3//f/9//3//f/9//3//f/9//3//f/9//3//f/9//3//f/9//3//f/9//3//f/9//3//f/9//3//f/9//3//f/9//3//f/9//3//f/9//3//f/9//3//f/9//3//f/9//3//f/9//3//f713+F4ZY/9//3//f/9//3//f/9//3//f/9//3//f/9//3//f/9//3//f/9//3//f/9//3//f/9//3//f/9//3//f/9//3//f/9//3//f/9//3//f/9//3//f/9//3//f/9//3//f/9//3//f/9//3//f/9//3//f/9//3//f/9//3//f/9//3//f/9//3//f/9//3//f/9//3//f/9//3//f/9//3//f/9//3//f/9//3//f/9//3//f/9//3//f/9//3//f/9//3//f/9//3//f/9//3//f/9//3//f/9//3//f/9//3//f/9//3//f/9//3//f/9//3//f/9//3//f/9//3//f/9//3//f/9/UkrWWv9//3//f/9//3//f/9//3//f/9//3//f/9//3//f/9//3//f/9//3//f/9//3//f/9//3//fwAA/3//f/9//3//f/9//3//f/9//3//f/9//3//f/9//3//f/9//3//f/9//3//f/9//3//f/9//3//f/9//3//f/9//3//f/9//3//f/9//3//f/9//3//f/9//3//f/9//3//f/9//3//f/9//3//f/9//3//f/9//3//f/9//3//f/9//3//f/9//3//f/9//3//f/9//3//f/9//3//f/9//3//f/9//3//f/9//3//f/9//3//f957OWfWWv9//3//f/9//3//f/9//3//f/9//3//f/9//3//f/9//3//f/9//3//f/9//3//f/9//3//f/9//3//f/9//3//f/9//3//f/9//3//f/9//3//f/9//3//f/9//3//f/9//3//f/9//3//f/9//3//f/9//3//f/9//3//f/9//3//f/9//3//f/9//3//f/9//3//f/9//3//f/9//3//f/9//3//f/9//3//f/9//3//f/9//3//f/9//3//f/9//3//f/9//3//f/9//3//f/9//3//f/9//3//f/9//3//f/9//3//f/9//3//f/9//3//f/9//3//f/9//3//f/9/rTU5Z/9//3//f/9//3//f/9//3//f/9//3//f/9//3//f/9//3//f/9//3//f/9//3//f/9//3//f/9/AAD/f/9//3//f/9//3//f/9//3//f/9//3//f/9//3//f/9//3//f/9//3//f/9//3//f/9//3//f/9//3//f/9//3//f/9//3//f/9//3//f/9//3//f/9//3//f/9//3//f/9//3//f/9//3//f/9//3//f/9//3//f/9//3//f/9//3//f/9//3//f/9//3//f/9//3//f/9//3//f/9//3//f/9//3//f/9//3//f/9//3//f/9//3//f957OWdzTp1z/3//f/9//3//f/9//3//f/9//3//f/9//3//f/9//3//f/9//3//f/9//3//f/9//3//f/9//3//f/9//3//f/9//3//f/9//3//f/9//3//f/9//3//f/9//3//f/9//3//f/9//3//f/9//3//f/9//3//f/9//3//f/9//3//f/9//3//f/9//3//f/9//3//f/9//3//f/9//3//f/9//3//f/9//3//f/9//3//f/9//3//f/9//3//f/9//3//f/9//3//f/9//3//f/9//3//f/9//3//f/9//3//f/9//3//f/9//3//f/9//3//f/9//3//f9ZajDHee/9//3//f/9//3//f/9//3//f/9//3//f/9//3//f/9//3//f/9//3//f/9//3//f/9//3//f/9//38AAP9//3//f/9//3//f/9//3//f/9//3//f/9//3//f/9//3//f/9//3//f/9//3//f/9//3//f/9//3//f/9//3//f/9//3//f/9//3//f/9//3//f/9//3//f/9//3//f/9//3//f/9//3//f/9//3//f/9//3//f/9//3//f/9//3//f/9//3//f/9//3//f/9//3//f/9//3//f/9//3//f/9//3//f/9//3//f/9//3//f/9//3//f/9//3//f/9/3nv4Xjtr/3//f/9//3//f/9//3//f/9//3//f/9//3//f/9//3//f/9//3//f/9//3//f/9//3//f/9//3//f/9//3//f/9//3//f/9//3//f/9//3//f/9//3//f/9//3//f/9//3//f/9//3//f/9//3//f/9//3//f/9//3//f/9//3//f/9//3//f/9//3//f/9//3//f/9//3//f/9//3//f/9//3//f/9//3//f/9//3//f/9//3//f/9//3//f/9//3//f/9//3//f/9//3//f/9//3//f/9//3//f/9//3//f/9//3//f/9//3//f/9//3+1VowxGGP/f/9//3//f/9//3//f/9//3//f/9//3//f/9//3//f/9//3//f/9//3//f/9//3//f/9//3//f/9//3//fwAA/3//f/9//3//f/9//3//f/9//3//f/9//3//f/9//3//f/9//3//f/9//3//f/9//3//f/9//3//f/9//3//f/9//3//f/9//3//f/9//3//f/9//3//f/9//3//f/9//3//f/9//3//f/9//3//f/9//3//f/9//3//f/9//3//f/9//3//f/9//3//f/9//3//f/9//3//f/9//3//f/9//3//f/9//3//f/9//3//f/9//3//f/9//3//f/9//3//f/9//397b1xrW2v/f/9//3//f/9//3//f/9//3//f/9//3//f/9//3//f/9//3//f/9//3//f/9//3//f/9//3//f/9//3//f/9//3//f/9//3//f/9//3//f/9//3//f/9//3//f/9//3//f/9//3//f/9//3//f/9//3//f/9//3//f/9//3//f/9//3//f/9//3//f/9//3//f/9//3//f/9//3//f/9//3//f/9//3//f/9//3//f/9//3//f/9//3//f/9//3//f/9//3//f/9//3//f/9//3//f/9//3//f/9//3//f/9//3//f/9/tVbvPTln/3//f/9//3//f/9//3//f/9//3//f/9//3//f/9//3//f/9//3//f/9//3//f/9//3//f/9//3//f/9//3//f/9/AAD/f/9//3//f/9//3//f/9//3//f/9//3//f/9//3//f/9//3//f/9//3//f/9//3//f/9//3//f/9//3//f/9//3//f/9//3//f/9//3//f/9//3//f/9//3//f/9//3//f/9//3//f/9//3//f/9//3//f/9//3//f/9//3//f/9//3//f/9//3//f/9//3//f/9//3//f/9//3//f/9//3//f/9//3//f/9//3//f/9//3//f/9//3//f/9//3//f/9//3//f/9//3++d9dae2+cc/9//3//f/9//3//f/9//3//f/9//3//f/9//3//f/9//3//f/9//3//f/9//3//f/9//3//f/9//3//f/9//3//f/9//3//f/9//3//f/9//3//f/9//3//f/9//3//f/9//3//f/9//3//f/9//3//f/9//3//f/9//3//f/9//3//f/9//3//f/9//3//f/9//3//f/9//3//f/9//3//f/9//3//f/9//3//f/9//3//f/9//3//f/9//3//f/9//3//f/9//3//f/9//3//f/9//3//f/9//3+dd9datlacc/9//3//f/9//3//f/9//3//f/9//3//f/9//3//f/9//3//f/9//3//f/9//3//f/9//3//f/9//3//f/9//3//f/9//38AAP9//3//f/9//3//f/9//3//f/9//3//f/9//3//f/9//3//f/9//3//f/9//3//f/9//3//f/9//3//f/9//3//f/9//3//f/9//3//f/9//3//f/9//3//f/9//3//f/9//3//f/9//3//f/9//3//f/9//3//f/9//3//f/9//3//f/9//3//f/9//3//f/9//3//f/9//3//f/9//3//f/9//3//f/9//3//f/9//3//f/9//3//f/9//3//f/9//3//f/9//3//f/9//3//f713GGN8b1tr/3//f/9//3//f/9//3//f/9//3//f/9//3//f/9//3//f/9//3//f/9//3//f/9//3//f/9//3//f/9//3//f/9//3//f/9//3//f/9//3//f/9//3//f/9//3//f/9//3//f/9//3//f/9//3//f/9//3//f/9//3//f/9//3//f/9//3//f/9//3//f/9//3//f/9//3//f/9//3//f/9//3//f/9//3//f/9//3//f/9//3//f/9//3//f/9//3//f/9//3//f/9//3//f713OWdUThlj/3//f/9//3//f/9//3//f/9//3//f/9//3//f/9//3//f/9//3//f/9//3//f/9//3//f/9//3//f/9//3//f/9//3//f/9//3//fwAA/3//f/9//3//f/9//3//f/9//3//f/9//3//f/9//3//f/9//3//f/9//3//f/9//3//f/9//3//f/9//3//f/9//3//f/9//3//f/9//3//f/9//3//f/9//3//f/9//3//f/9//3//f/9//3//f/9//3//f/9//3//f/9//3//f/9//3//f/9//3//f/9//3//f/9//3//f/9//3//f/9//3//f/9//3//f/9//3//f/9//3//f/9//3//f/9//3//f/9//3//f/9//3//f/9//3//f/9/vns7a3xvnXP/f/9//3//f/9//3//f/9//3//f/9//3//f/9//3//f/9//3//f/9//3//f/9//3//f/9//3//f/9//3//f/9//3//f/9//3//f/9//3//f/9//3//f/9//3//f/9//3//f/9//3//f/9//3//f/9//3//f/9//3//f/9//3//f/9//3//f/9//3//f/9//3//f/9//3//f/9//3//f/9//3//f/9//3//f/9//3//f/9//3//f/9//3//f/9//3//f99/vXfXWtda+WL/f/9//3//f/9//3//f/9//3//f/9//3//f/9//3//f/9//3//f/9//3//f/9//3//f/9//3//f/9//3//f/9//3//f/9//3//f/9//3//f/9/AAD/f/9//3//f/9//3//f/9//3//f/9//3//f/9//3//f/9//3//f/9//3//f/9//3//f/9//3//f/9//3//f/9//3//f/9//3//f/9//3//f/9//3//f/9//3//f/9//3//f/9//3//f/9//3//f/9//3//f/9//3//f/9//3//f/9//3//f/9//3//f/9//3//f/9//3//f/9//3//f/9//3//f/9//3//f/9//3//f/9//3//f/9//3//f/9//3//f/9//3//f/9//3//f/9//3//f/9//3//f/9//3/ee5ZSO2c6a997/3//f/9//3//f/9//3//f/9//3//f/9//3//f/9//3//f/9//3//f/9//3//f/9//3//f/9//3//f/9//3//f/9//3//f/9//3//f/9//3//f/9//3//f/9//3//f/9//3//f/9//3//f/9//3//f/9//3//f/9//3//f/9//3//f/9//3//f/9//3//f/9//3//f/9//3//f/9//3//f/9//3//f/9//3//f/9//3//f/9/3nuccxlntlq9d/9//3//f/9//3//f/9//3//f/9//3//f/9//3//f/9//3//f/9//3//f/9//3//f/9//3//f/9//3//f/9//3//f/9//3//f/9//3//f/9//3//f/9//38AAP9//3//f/9//3//f/9//3//f/9//3//f/9//3//f/9//3//f/9//3//f/9//3//f/9//3//f/9//3//f/9//3//f/9//3//f/9//3//f/9//3//f/9//3//f/9//3//f/9//3//f/9//3//f/9//3//f/9//3//f/9//3//f/9//3//f/9//3//f/9//3//f/9//3//f/9//3//f/9//3//f/9//3//f/9//3//f/9//3//f/9//3//f/9//3//f/9//3//f/9//3//f/9//3//f/9//3//f/9//3//f/9//3//f/9/OWfXWjpnvnv/f/9//3//f/9//3//f/9//3//f/9//3//f/9//3//f/9//3//f/9//3//f/9//3//f/9//3//f/9//3//f/9//3//f/9//3//f/9//3//f/9//3//f/9//3//f/9//3//f/9//3//f/9//3//f/9//3//f/9//3//f/9//3//f/9//3//f/9//3//f/9//3//f/9//3//f/9//3//f/9//3//f/9//3/ee5xzGGO9d/9//3//f/9//3//f/9//3//f/9//3//f/9//3//f/9//3//f/9//3//f/9//3//f/9//3//f/9//3//f/9//3//f/9//3//f/9//3//f/9//3//f/9//3//f/9//3//fwAA/3//f/9//3//f/9//3//f/9//3//f/9//3//f/9//3//f/9//3//f/9//3//f/9//3//f/9//3//f/9//3//f/9//3//f/9//3//f/9//3//f/9//3//f/9//3//f/9//3//f/9//3//f/9//3//f/9//3//f/9//3//f/9//3//f/9//3//f/9//3//f/9//3//f/9//3//f/9//3//f/9//3//f/9//3//f/9//3//f/9//3//f/9//3//f/9//3//f/9//3//f/9//3//f/9//3//f/9//3//f/9//3//f/9//3//f/9//3/ee1trOWd8b713/3//f/9//3//f/9//3//f/9//3//f/9//3//f/9//3//f/9//3//f/9//3//f/9//3//f/9//3//f/9//3//f/9//3//f/9//3//f/9//3//f/9//3//f/9//3//f/9//3//f/9//3//f/9//3//f/9//3//f/9//3//f/9//3//f/9//3//f/9//3//f/9//3//f/9//3/ee713GGOcc/9//3//f/9//3//f/9//3//f/9//3//f/9//3//f/9//3//f/9//3//f/9//3//f/9//3//f/9//3//f/9//3//f/9//3//f/9//3//f/9//3//f/9//3//f/9//3//f/9//3//f/9/AAD/f/9//3//f/9//3//f/9//3//f/9//3//f/9//3//f/9//3//f/9//3//f/9//3//f/9//3//f/9//3//f/9//3//f/9//3//f/9//3//f/9//3//f/9//3//f/9//3//f/9//3//f/9//3//f/9//3//f/9//3//f/9//3//f/9//3//f/9//3//f/9//3//f/9//3//f/9//3//f/9//3//f/9//3//f/9//3//f/9//3//f/9//3//f/9//3//f/9//3//f/9//3//f/9//3//f/9//3//f/9//3//f/9//3//f/9//3//f/9//3//f/9//39bb1trWmv/f957/3//f/9//3//f/9//3//f/9//3//f/9//3//f/9//3//f/9//3//f/9//3//f/9//3//f/9//3//f/9//3//f/9//3//f/9//3//f/9//3//f/9//3//f/9//3//f/9//3//f/9//3//f/9//3//f/9//3//f/9//3//f/9//3//f/9/3nucc5xzWmv/f/9//3//f/9//3//f/9//3//f/9//3//f/9//3//f/9//3//f/9//3//f/9//3//f/9//3//f/9//3//f/9//3//f/9//3//f/9//3//f/9//3//f/9//3//f/9//3//f/9//3//f/9//3//f/9//38AAP9//3//f/9//3//f/9//3//f/9//3//f/9//3//f/9//3//f/9//3//f/9//3//f/9//3//f/9//3//f/9//3//f/9//3//f/9//3//f/9//3//f/9//3//f/9//3//f/9//3//f/9//3//f/9//3//f/9//3//f/9//3//f/9//3//f/9//3//f/9//3//f/9//3//f/9//3//f/9//3//f/9//3//f/9//3//f/9//3//f/9//3//f/9//3//f/9//3//f/9//3//f/9//3//f/9//3//f/9//3//f/9//3//f/9//3//f/9//3//f/9//3//f/9//3//f/9/33+9d1NKlFLee957/3//f/9//3//f/9//3//f/9//3//f/9//3//f/9//3//f/9//3//f/9//3//f/9//3//f/9//3//f/9//3//f/9//3//f/9//3//f/9//3//f/9//3//f/9//3//f/9//3//f/9//3//f/9//3//f3tvnHO9d7133nv/f/9//3//f/9//3//f/9//3//f/9//3//f/9//3//f/9//3//f/9//3//f/9//3//f/9//3//f/9//3//f/9//3//f/9//3//f/9//3//f/9//3//f/9//3//f/9//3//f/9//3//f/9//3//f/9//3//f/9//3//fwAA/3//f/9//3//f/9//3//f/9//3//f/9//3//f/9//3//f/9//3//f/9//3//f/9//3//f/9//3//f/9//3//f/9//3//f/9//3//f/9//3//f/9//3//f/9//3//f/9//3//f/9//3//f/9//3//f/9//3//f/9//3//f/9//3//f/9//3//f/9//3//f/9//3//f/9//3//f/9//3//f/9//3//f/9//3//f/9//3//f/9//3//f/9//3//f/9//3//f/9//3//f/9//3//f/9//3//f/9//3//f/9//3//f/9//3//f/9//3//f/9//3//f/9//3//f/9//3//f/9//3//f/9//3+9d5xze2/3XpxznHPee/9//3//f/9//3//f/9//3//f/9//3//f/9//3//f/9//3//f/9//3//f/9//3//f/9//3//f/9//3//f/9//3//f/9//3//f/9//3//f/9//3//f957OWd7b/9//3//f/9//3//f/9//3//f/9//3//f/9//3//f/9//3//f/9//3//f/9//3//f/9//3//f/9//3//f/9//3//f/9//3//f/9//3//f/9//3//f/9//3//f/9//3//f/9//3//f/9//3//f/9//3//f/9//3//f/9//3//f/9//3//f/9//3//f/9/AAD/f/9//3//f/9//3//f/9//3//f/9//3//f/9//3//f/9//3//f/9//3//f/9//3//f/9//3//f/9//3//f/9//3//f/9//3//f/9//3//f/9//3//f/9//3//f/9//3//f/9//3//f/9//3//f/9//3//f/9//3//f/9//3//f/9//3//f/9//3//f/9//3//f/9//3//f/9//3//f/9//3//f/9//3//f/9//3//f/9//3//f/9//3//f/9//3//f/9//3//f/9//3//f/9//3//f/9//3//f/9//3//f/9//3//f/9//3//f/9//3//f/9//3//f/9//3//f/9//3//f/9//3//f/9//3//f/9//3//f957vnd8b1trfG8ZYxhjtlpaa3xv3nvee957/3//f/9//3//f/9//3//f/9//3//f/9//3//f/9//3/ee/9/e2+9d/9/vXd7b5xznHPee7133nvee/9//3//f/9//3//f/9//3//f/9//3//f/9//3//f/9//3//f/9//3//f/9//3//f/9//3//f/9//3//f/9//3//f/9//3//f/9//3//f/9//3//f/9//3//f/9//3//f/9//3//f/9//3//f/9//3//f/9//3//f/9//3//f/9//3//f/9//3//f/9//3//f/9//38AAP9//3//f/9//3//f/9//3//f/9//3//f/9//3//f/9//3//f/9//3//f/9//3//f/9//3//f/9//3//f/9//3//f/9//3//f/9//3//f/9//3//f/9//3//f/9//3//f/9//3//f/9//3//f/9//3//f/9//3//f/9//3//f/9//3//f/9//3//f/9//3//f/9//3//f/9//3//f/9//3//f/9//3//f/9//3//f/9//3//f/9//3//f/9//3//f/9//3//f/9//3//f/9//3//f/9//3//f/9//3//f/9//3//f/9//3//f/9//3//f/9//3//f/9//3//f/9//3//f/9//3//f/9//3//f/9//3//f/9//3//f/9//3//f/9//3//f/9//3//f/5/vne9d997/3/ee/9/3nvee1pr3nvee/9/vXe9d/9//3/ee/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BGAAAAFAAAAAgAAABHRElDAwAAACIAAAAMAAAA/////yIAAAAMAAAA/////yUAAAAMAAAADQAAgCgAAAAMAAAABAAAACIAAAAMAAAA/////yIAAAAMAAAA/v///ycAAAAYAAAABAAAAAAAAAD///8AAAAAACUAAAAMAAAABAAAAEwAAABkAAAAAAAAAFAAAAD/AAAAfAAAAAAAAABQAAAAAAEAAC0AAAAhAPAAAAAAAAAAAAAAAIA/AAAAAAAAAAAAAIA/AAAAAAAAAAAAAAAAAAAAAAAAAAAAAAAAAAAAAAAAAAAlAAAADAAAAAAAAIAoAAAADAAAAAQAAAAnAAAAGAAAAAQAAAAAAAAA////AAAAAAAlAAAADAAAAAQAAABMAAAAZAAAAAkAAABQAAAA9gAAAFwAAAAJAAAAUAAAAO4AAAANAAAAIQDwAAAAAAAAAAAAAACAPwAAAAAAAAAAAACAPwAAAAAAAAAAAAAAAAAAAAAAAAAAAAAAAAAAAAAAAAAAJQAAAAwAAAAAAACAKAAAAAwAAAAEAAAAJQAAAAwAAAABAAAAGAAAAAwAAAAAAAAAEgAAAAwAAAABAAAAHgAAABgAAAAJAAAAUAAAAPcAAABdAAAAJQAAAAwAAAABAAAAVAAAAKwAAAAKAAAAUAAAAGIAAABcAAAAAQAAAADAnkG+hJ5BCgAAAFAAAAAQAAAATAAAAAAAAAAAAAAAAAAAAP//////////bAAAAEwAZQB0AGgAYQBiAG8AIABTAGgAaQBsAGEAawBvAGUABQAAAAYAAAAEAAAABwAAAAYAAAAHAAAABwAAAAMAAAAGAAAABwAAAAMAAAADAAAABgAAAAYAAAAHAAAABgAAAEsAAABAAAAAMAAAAAUAAAAgAAAAAQAAAAEAAAAQAAAAAAAAAAAAAAAAAQAAgAAAAAAAAAAAAAAAAAEAAIAAAAAlAAAADAAAAAIAAAAnAAAAGAAAAAQAAAAAAAAA////AAAAAAAlAAAADAAAAAQAAABMAAAAZAAAAAkAAABgAAAA9gAAAGwAAAAJAAAAYAAAAO4AAAANAAAAIQDwAAAAAAAAAAAAAACAPwAAAAAAAAAAAACAPwAAAAAAAAAAAAAAAAAAAAAAAAAAAAAAAAAAAAAAAAAAJQAAAAwAAAAAAACAKAAAAAwAAAAEAAAAJQAAAAwAAAABAAAAGAAAAAwAAAAAAAAAEgAAAAwAAAABAAAAHgAAABgAAAAJAAAAYAAAAPcAAABtAAAAJQAAAAwAAAABAAAAVAAAAGwAAAAKAAAAYAAAACsAAABsAAAAAQAAAADAnkG+hJ5BCgAAAGAAAAAFAAAATAAAAAAAAAAAAAAAAAAAAP//////////WAAAAFAAcgBDAEMATQD/fwYAAAAEAAAABwAAAAcAAAAKAAAASwAAAEAAAAAwAAAABQAAACAAAAABAAAAAQAAABAAAAAAAAAAAAAAAAABAACAAAAAAAAAAAAAAAAAAQAAgAAAACUAAAAMAAAAAgAAACcAAAAYAAAABAAAAAAAAAD///8AAAAAACUAAAAMAAAABAAAAEwAAABkAAAACQAAAHAAAACvAAAAfAAAAAkAAABwAAAApwAAAA0AAAAhAPAAAAAAAAAAAAAAAIA/AAAAAAAAAAAAAIA/AAAAAAAAAAAAAAAAAAAAAAAAAAAAAAAAAAAAAAAAAAAlAAAADAAAAAAAAIAoAAAADAAAAAQAAAAlAAAADAAAAAEAAAAYAAAADAAAAAAAAAASAAAADAAAAAEAAAAWAAAADAAAAAAAAABUAAAA8AAAAAoAAABwAAAArgAAAHwAAAABAAAAAMCeQb6EnkEKAAAAcAAAABsAAABMAAAABAAAAAkAAABwAAAAsAAAAH0AAACEAAAAUwBpAGcAbgBlAGQAIABiAHkAOgAgAGIAbwBuAGcAYQBuAGkAIABNAEEASABMAEEATgBHAFUA/38GAAAAAwAAAAcAAAAHAAAABgAAAAcAAAADAAAABwAAAAUAAAADAAAAAwAAAAcAAAAHAAAABwAAAAcAAAAGAAAABwAAAAMAAAADAAAACgAAAAcAAAAIAAAABQAAAAcAAAAIAAAACAAAAAgAAAAWAAAADAAAAAAAAAAlAAAADAAAAAIAAAAOAAAAFAAAAAAAAAAQAAAAFAAAAA==</Object>
  <Object Id="idInvalidSigLnImg">AQAAAGwAAAAAAAAAAAAAAP8AAAB/AAAAAAAAAAAAAADYEwAA6QkAACBFTUYAAAEAKBoBANIAAAAFAAAAAAAAAAAAAAAAAAAAgAcAADgEAAB9AQAA1gAAAAAAAAAAAAAAAAAAAEjQBQDwQwMACgAAABAAAAAAAAAAAAAAAEsAAAAQAAAAAAAAAAUAAAAeAAAAGAAAAAAAAAAAAAAAAAEAAIAAAAAnAAAAGAAAAAEAAAA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8PDwAAAAAAAlAAAADAAAAAEAAABMAAAAZAAAAAAAAAAAAAAA/wAAAH8AAAAAAAAAAAAAAAABAACAAAAAIQDwAAAAAAAAAAAAAACAPwAAAAAAAAAAAACAPwAAAAAAAAAAAAAAAAAAAAAAAAAAAAAAAAAAAAAAAAAAJQAAAAwAAAAAAACAKAAAAAwAAAABAAAAJwAAABgAAAABAAAAAAAAAPDw8A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AkAAAADAAAAGAAAABIAAAAJAAAAAwAAABAAAAAQAAAAIQDwAAAAAAAAAAAAAACAPwAAAAAAAAAAAACAPwAAAAAAAAAAAAAAAAAAAAAAAAAAAAAAAAAAAAAAAAAAJQAAAAwAAAAAAACAKAAAAAwAAAABAAAAFQAAAAwAAAADAAAAcgAAAKAEAAAKAAAAAwAAABcAAAAQAAAACgAAAAMAAAAOAAAADgAAAAAA/wEAAAAAAAAAAAAAgD8AAAAAAAAAAAAAgD8AAAAAAAAAAP///wAAAAAAbAAAADQAAACgAAAAAAQAAA4AAAAOAAAAKAAAABAAAAAQAAAAAQAgAAMAAAAABAAAAAAAAAAAAAAAAAAAAAAAAAAA/wAA/wAA/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ODo6/wsLCzEAAAAADg85PTU31uYAAAAAAAAAADs97f8AAAAAAAAAAAAAAAAAAAAAAAAAAAAAAAA6Ozumpqen//r6+v9OUFD/kZKS/wAAAAAODzk9NTfW5js97f8AAAAAAAAAAAAAAAAAAAAAAAAAAAAAAAAAAAAAOjs7pqanp//6+vr/+vr6//r6+v+srKyvAAAAADs97f81N9bmAAAAAAAAAAAAAAAAAAAAAAAAAAAAAAAAAAAAADo7O6amp6f/+vr6//r6+v88PDw9AAAAADs97f8AAAAADg85PTU31uYAAAAAAAAAAAAAAAAAAAAAAAAAAAAAAAA6Ozumpqen//r6+v88PDw9AAAAADs97f8AAAAAAAAAAAAAAAAODzk9NTfW5gAAAAAAAAAAAAAAAAAAAAAAAAAAOjs7ppGSkv84Ojr/ODo6/xISElEAAAAAAAAAAAAAAAAAAAAAAAAAAAAAAAAAAAAAAAAAAAAAAAAAAAAAAAAAADo7O6ZOUFD/+vr6//r6+v+vr6/xOzs7e0lLS8wAAAAAAAAAAAAAAAAAAAAAAAAAAAAAAAAAAAAAAAAAAAAAAABFR0f2+vr6//r6+v/6+vr/+vr6//r6+v9ISkr4CwsLMQAAAAAAAAAAAAAAAAAAAAAAAAAAAAAAAAAAAAAYGRluiImJ9vr6+v/6+vr/+vr6//r6+v/6+vr/pqen/x4fH4oAAAAAAAAAAAAAAAAAAAAAAAAAAAAAAAAAAAAAGBkZboiJifb6+vr/+vr6//r6+v/6+vr/+vr6/6anp/8eHx+KAAAAAAAAAAAAAAAAAAAAAAAAAAAAAAAAAAAAAAsLCzFISkr4+vr6//r6+v/6+vr/+vr6//r6+v9dXl72EhISUQAAAAAAAAAAAAAAAAAAAAAAAAAAAAAAAAAAAAAAAAAAHh8fimZnZ//6+vr/+vr6//r6+v97fX3/OTs7uwAAAAAAAAAAAAAAAAAAAAAAAAAAAAAAAAAAAAAAAAAAAAAAAAAAAAAYGRluODo6/zg6Ov84Ojr/Hh8figAAAAAAAAAAAAAAAAAAAAAAAAAAAAAAAAAAAAAnAAAAGAAAAAEAAAAAAAAA////AAAAAAAlAAAADAAAAAEAAABMAAAAZAAAACIAAAAEAAAAeQAAABAAAAAiAAAABAAAAFg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egAAABEAAAAlAAAADAAAAAEAAABUAAAAtAAAACMAAAAEAAAAeAAAABAAAAABAAAAAMCeQb6EnkEjAAAABAAAABEAAABMAAAAAAAAAAAAAAAAAAAA//////////9wAAAASQBuAHYAYQBsAGkAZAAgAHMAaQBnAG4AYQB0AHUAcgBlAIA/AwAAAAcAAAAFAAAABgAAAAMAAAADAAAABwAAAAMAAAAFAAAAAwAAAAcAAAAHAAAABgAAAAQAAAAHAAAABAAAAAYAAABLAAAAQAAAADAAAAAFAAAAIAAAAAEAAAABAAAAEAAAAAAAAAAAAAAAAAEAAIAAAAAAAAAAAAAAAAA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wJ5BvoSeQQoAAABLAAAAAQAAAEwAAAAEAAAACQAAACcAAAAgAAAASwAAAFAAAABYANAY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AA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MlFPwAAAAAAAAAA2mlEPwAAJEIAAMhBJAAAACQAAABwyUU/AAAAAAAAAADaaUQ/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HsAAAA8AAAAAAAAACEAAAAIAAAAYgAAAAwAAAABAAAAFQAAAAwAAAAEAAAAFQAAAAwAAAAEAAAAUQAAAHj4AAApAAAAGQAAAIYAAABFAAAAAAAAAAAAAAAAAAAAAAAAAP8AAAB8AAAAUAAAACgAAAB4AAAAAPgAAAAAAAAgAMwAegAAADsAAAAoAAAA/wAAAHwAAAABABAAAAAAAAAAAAAAAAAAAAAAAAAAAAAAAA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33//f/9//3//f/9//3//f/9//3//f/9//3//f/9//3//f/9//3//f/9//3//f/9//3//f/9//3//f/9//3//f/9//3//f/9//3//f/9//3//f/9//3//f/9//3//f/9//3//f/9//3//f/9//3//f/9//3//f/9//3//f/9//3//f/9//3//f/9//3//f/9//3//f/9//3//f/9//3//f/9//3//f/9//3//f/9//3//f/9//3//f/9//3//f/9//3//f/9//3//f/9//3//f/9//3//f/9//3//f/9//3//f/9//3//f/9//3//f/9//3//f/9//3//f/9//3//f/9//3//f/9//3//f/9//3//f/9//3//f/9//3//f/9//3//f/9//3//f/9//3//f/9//3//f/9//3//f/9//3//f/9//3//f/9//3//f/9//3//f/9//3//f/9//3//f/9//3//f/9//3//f/9//3//f/9//3//f/9//3//f/9//3//f/9//3//f/9//3//f/9//3//f/9//3//f/9//3//f/9//3//f/9//3//f/9//3//f/9//3//f/9//3//f/9//3//f/9//3//f/9//3//f/9//38AAP9//3//f/9//3//f/9//3//f/9//3//f/9//3//f/9//3//f/9/OWdSSmwxKikJJY0xbC1LLWstizFsLfE9zzkYY/9//3//f/9//3//f/9//3//f/9//3//f/9//3//f/9//3//f/9//3//f/9//3//f/9//3//f/9//3//f/9//3//f/9//3//f/9//3//f/9//3//f/9//3//f/9//3//f/9//3//f/9//3//f/9//3//f/9//3//f/9//3//f/9//3//f/9//3//f/9//3//f/9//3//f/9//3//f/9//3//f/9//3//f/9//3//f/9//3//f/9//3//f/9//3//f/9//3//f/9//3//f/9//3//f/9//3//f/9//3//f/9//3//f/9//3//f/9//3//f/9//3//f/9//3//f/9//3//f/9//3//f/9//3//f/9//3//f/9//3//f/9//3//f/9//3//f/9//3//f/9//3//f/9//3//f/9//3//f/9//3//f/9//3//f/9//3//f/9//3//f/9//3//f/9//3//f/9//3//f/9//3//f/9//3//f/9//3//f/9//3//f/9//3//f/9//3//f/9//3//f/9//3//f/9//3//f/9//3//f/9//3//f/9//3//f/9//3//f/9//3//fwAA/3//f/9//3//f/9//3//f/9//3//f/9//3//f/9//3/WXmw1KSmVVhhjnHfff/9//3//f/9//3//f/9/vXeccxhjc06uOUwt8UFaa/9//3//f/9//3//f/9//3//f/9//3//f/9//3//f/9//3//f/9//3//f/9//3//f/9//3//f/9//3//f/9//3//f/9//3//f/9//3//f/9//3//f/9//3//f/9//3//f/9//3//f/9//3//f/9//3//f/9//3//f/9//3//f/9//3//f/9//3//f/9//3//f/9//3//f/9//3//f/9//3//f/9//3//f/9//3//f/9//3//f/9//3//f/9//3//f/9//3//f/9//3//f/9//3//f/9//3//f/9//3//f/9//3//f/9//3//f/9//3//f/9//3//f/9//3//f/9//3//f/9//3//f/9//3//f/9//3//f/9//3//f/9//3//f/9//3//f/9//3//f/9//3//f/9//3//f/9//3//f/9//3//f/9//3//f/9//3//f/9//3//f/9//3//f/9//3//f/9//3//f/9//3//f/9//3//f/9//3//f/9//3//f/9//3//f/9//3//f/9//3//f/9//3//f/9//3//f/9//3//f/9//3//f/9//3//f/9/AAD/f/9//3//f/9//3//f/9//3//f/9//3//f/9/UkoIIXNOe2//f/9//3//f/9//3//f/9//3//f/9//3//f/9//3//f/9//39bb5RSzjmMMVJKnHP/f/9//3//f/9//3//f/9//3//f/9//3//f/9//3//f/9//3//f/9//3//f/9//3//f/9//3//f/9//3//f/9//3//f/9//3//f/9//3//f/9//3//f/9//3//f/9//3//f/9//3//f/9//3//f/9//3//f/9//3//f/9//3//f/9//3//f/9//3//f/9//3//f/9//3//f/9//3//f/9//3//f/9//3//f/9//3//f/9//3//f/9//3//f/9//3//f/9//3//f/9//3//f/9//3//f/9//3//f/9//3//f/9//3//f/9//3//f/9//3//f/9//3//f/9//3//f/9//3//f/9//3//f/9//3//f/9//3//f/9//3//f/9//3//f/9//3//f/9//3//f/9//3//f/9//3//f/9//3//f/9//3//f/9//3//f/9//3//f/9//3//f/9//3//f/9//3//f/9//3//f/9//3//f/9//3//f/9//3//f/9//3//f/9//3//f/9//3//f/9//3//f/9//3//f/9//3//f/9//3//f/9//38AAP9//3//f/9//3//f/9//3//f/9//3//fzFGCCGUUv9//3//f/9//3//f/9//3//f/9//3//f/9//3//f/9//3//f/9//3//f/9//3//f/9/OWcxRowxEEJaa/9//3//f/9//3//f/9//3//f/9//3//f/9//3//f/9//3//f/9//3//f/9//3//f/9//3//f/9//3//f/9//3//f/9//3//f/9//3//f/9//3//f/9//3//f/9//3//f/9//3//f/9//3//f/9//3//f/9//3//f/9//3//f/9//3//f/9//3//f/9//3//f/9//3//f/9//3//f/9//3//f/9//3//f/9//3//f/9//3//f/9//3//f/9//3//f/9//3//f/9//3//f/9//3//f/9//3//f/9//3//f/9//3//f/9//3//f/9//3//f/9//3//f/9//3//f/9//3//f/9//3//f/9//3//f/9//3//f/9//3//f/9//3//f/9//3//f/9//3//f/9//3//f/9//3//f/9//3//f/9//3//f/9//3//f/9//3//f/9//3//f/9//3//f/9//3//f/9//3//f/9//3//f/9//3//f/9//3//f/9//3//f/9//3//f/9//3//f/9//3//f/9//3//f/9//3//f/9//3//fwAA/3//f/9//3//f/9//3//f/9//3//fykllFL/f/9//3//f/9//3//f/9//3//f/9//3//f/9//3//f/9//3//f/9//3//f/9//3//f/9//3//f/9//3/ee3ROjDEQQhhj/3//f/9//3//f/9//3//f/9//3//f/9//3//f/9//3//f/9//3//f/9//3//f/9//3//f/9//3//f/9//3//f/9//3//f/9//3//f/9//3//f/9//3//f/9//3//f/9//3//f/9//3//f/9//3//f/9//3//f/9//3//f/9//3//f/9//3//f/9//3//f/9//3//f/9//3//f/9//3//f/9//3//f/9//3//f/9//3//f/9//3//f/9//3//f/9//3//f/9//3//f/9//3//f/9//3//f/9//3//f/9//3//f/9//3//f/9//3//f/9//3//f/9//3//f/9//3//f/9//3//f/9//3//f/9//3//f/9//3//f/9//3//f/9//3//f/9//3//f/9//3//f/9//3//f/9//3//f/9//3//f/9//3//f/9//3//f/9//3//f/9//3//f/9//3//f/9//3//f/9//3//f/9//3//f/9//3//f/9//3//f/9//3//f/9//3//f/9//3//f/9//3//f/9//3//f/9/AAD/f/9//3//f/9//3//f/9//3//fwghGGP/f/9//3//f/9//3//f/9//3//f/9//3//f/9//3//f/9//3//f/9//3//f/9//3//f/9//3//f/9//3//f/9//3//f957lFKNNa411lree/9//3//f/9//3//f/9//3//f/9//3//f/9//3//f/9//3//f/9//3//f/9//3//f/9//3//f/9//3//f/9//3//f/9//3//f/9//3//f/9//3//f/9//3//f/9//3//f/9//3//f/9//3//f/9//3//f/9//3//f/9//3//f/9//3//f/9//3//f/9//3//f/9//3//f/9//3//f/9//3//f/9//3//f/9//3//f/9//3//f/9//3//f/9//3//f/9//3//f/9//3//f/9//3//f/9//3//f/9//3//f/9//3//f/9//3//f/9//3//f/9//3//f/9//3//f/9//3//f/9//3//f/9//3//f/9//3//f/9//3//f/9//3//f/9//3//f/9//3//f/9//3//f/9//3//f/9//3//f/9//3//f/9//3//f/9//3//f/9//3//f/9//3//f/9//3//f/9//3//f/9//3//f/9//3//f/9//3//f/9//3//f/9//3//f/9//3//f/9//3//f/9//38AAP9//3//f/9//3//f/9//3//f5RSlFL/f/9//3//f/9//3//f/9//3//f/9//3//f/9//3//f/9//3//f/9//3//f/9//3//f/9//3//f/9//3//f/9//3//f/9//3//f/9//385Y6017z1zTpxz/3//f/9//3//f/9//3//f/9//3//f/9//3//f/9//3//f/9//3//f/9//3//f/9//3//f/9//3//f/9//3//f/9//3//f/9//3//f/9//3//f/9//3//f/9//3//f/9//3//f/9//3//f/9//3//f/9//3//f/9//3//f/9//3//f/9//3//f/9//3//f/9//3//f/9//3//f/9//3//f/9//3//f/9//3//f/9//3//f/9//3//f/9//3//f/9//3//f/9//3//f/9//3//f/9//3//f/9//3//f/9//3//f/9//3//f/9//3//f/9//3//f/9//3//f/9//3//f/9//3//f/9//3//f/9//3//f/9//3//f/9//3//f/9//3//f/9//3//f/9//3//f/9//3//f/9//3//f/9//3//f/9//3//f/9//3//f/9//3//f/9//3//f/9//3//f/9//3//f/9//3//f/9//3//f/9//3//f/9//3//f/9//3//f/9//3//f/9//3//fwAA/3//f/9//3//f/9//3//f/9/Ywzee/9//3//f/9//3//f/9//3//f/9//3//f/9//3//f/9//3//f/9//3//f/9//3//f/9//3//f/9//3//f/9//3//f/9//3//f/9//3//f/9//3//f3tvrTVrLdZa3nv/f/9//3//f/9//3//f/9//3//f/9//3//f/9//3//f/9//3//f/9//3//f/9//3//f/9//3//f/9//3//f/9//3//f/9//3//f/9//3//f/9//3//f/9//3//f/9//3//f/9//3//f/9//3//f/9//3//f/9//3//f/9//3//f/9//3//f/9//3//f/9//3//f/9//3//f/9//3//f/9//3//f/9//3//f/9//3//f/9//3//f/9//3//f/9//3//f/9//3//f/9//3//f/9//3//f/9//3//f/9//3//f/9//3//f/9//3//f/9//3//f/9//3//f/9//3//f/9//3//f/9//3//f/9//3//f/9//3//f/9//3//f/9//3//f/9//3//f/9//3//f/9//3//f/9//3//f/9//3//f/9//3//f/9//3//f/9//3//f/9//3//f/9//3//f/9//3//f/9//3//f/9//3//f/9//3//f/9//3//f/9//3//f/9//3//f/9/AAD/f/9//3//f/9//3//f/9//38QQv9//3//f/9//3//f/9//3//f/9//3//f/9//3//f/9//3//f/9//3//f/9//3//f/9//3//f/9//3//f/9//3//f/9//3//f/9//3//f/9//3//f/9//3//f/9//3/vPWstWmv/f/9//3//f/9//3//f/9//3//f/9//3//f/9//3//f/9//3//f/9//3//f/9//3//f/9//3//f/9//3//f/9//3//f/9//3//f/9//3//f/9//3//f/9//3//f/9//3//f/9//3//f/9//3//f/9//3//f/9//3//f/9//3//f/9//3//f/9//3//f/9//3//f/9//3//f/9//3//f/9//3//f/9//3//f/9//3//f/9//3//f/9//3//f/9//3//f/9//3//f/9//3//f/9//3//f/9//3//f/9//3//f/9//3//f/9//3//f/9//3//f/9//3//f/9//3//f/9//3//f/9//3//f/9//3//f/9//3//f/9//3//f/9//3//f/9//3//f/9//3//f/9//3//f/9//3//f/9//3//f/9//3//f/9//3//f/9//3//f/9//3//f/9//3//f/9//3//f/9//3//f/9//3//f/9//3//f/9//3//f/9//3//f/9//38AAP9//3//f/9//3//f/9//385Zxhj/3//f/9//3//f/9//3//f/9//3//f/9//3//f/9//3//f/9//3//f/9//3//f/9//3//f/9//3//f/9//3//f/9//3//f/9//3//f/9//3//f/9//3//f/9//3//f/9//385Zwgh1lree/9//3//f/9//3//f/9//3//f/9//3//f/9//3//f/9//3//f/9//3//f/9//3//f/9//3//f/9//3//f/9//3//f/9//3//f/9//3//f/9//3//f/9//3//f/9//3//f/9//3//f/9//3//f/9//3//f/9//3//f/9//3//f/9//3//f/9//3//f/9//3//f/9//3//f/9//3//f/9//3//f/9//3//f/9//3//f/9//3//f/9//3//f/9//3//f/9//3//f/9//3//f/9//3//f/9//3//f/9//3//f/9//3//f/9//3//f/9//3//f/9//3//f/9//3//f/9//3//f/9//3//f/9//3//f/9//3//f/9//3//f/9//3//f/9//3//f/9//3//f/9//3//f/9//3//f/9//3//f/9//3//f/9//3//f/9//3//f/9//3//f/9//3//f/9//3//f/9//3//f/9//3//f/9//3//f/9//3//f/9//3//fwAA/3//f/9//3//f/9//3//f1prlFL/f/9//3//f/9//3//f/9//3//f/9//3//f/9//3//f/9//3//f/9//3//f/9//3//f/9//3//f/9//3//f/9//3//f/9//3//f/9//3//f/9//3//f/9//3//f/9//3//f/9//3+9d2strTXfe/9//3//f/9//3//f/9//3//f/9//3//f/9//3//f/9//3//f/9//3//f/9//3//f/9//3//f/9//3//f/9//3//f/9//3//f/9//3//f/9//3//f/9//3//f/9//3//f/9//3//f/9//3//f/9//3//f/9//3//f/9//3//f/9//3//f/9//3//f/9//3//f/9//3//f/9//3//f/9//3//f/9//3//f/9//3//f/9//3//f/9//3//f/9//3//f/9//3//f/9//3//f/9//3//f/9//3//f/9//3//f/9//3//f/9//3//f/9//3//f/9//3//f/9//3//f/9//3//f/9//3//f/9//3//f/9//3//f/9//3//f/9//3//f/9//3//f/9//3//f/9//3//f/9//3//f/9//3//f/9//3//f/9//3//f/9//3//f/9//3//f/9//3//f/9//3//f/9//3//f/9//3//f/9//3//f/9//3//f/9/AAD/f/9//3//f/9//3//f/9/vXcxRv9//3//f/9//3//f/9//3//f/9//3//f/9//3//f/9//3//f/9//3//f/9//3//f/9//3//f/9//3//f/9//3//f/9//3//f/9//3//f/9//3//f/9//3//f/9//3//f/9//3//f/9//3//fxBCSym+e/9//3//f/9//3//f/9//3//f/9//3//f/9//3//f/9//3//f/9//3//f/9//3//f/9//3//f/9//3//f/9//3//f/9//3//f/9//3//f/9//3//f/9//3//f/9//3//f/9//3//f/9//3//f/9//3//f/9//3//f/9//3//f/9//3//f/9//3//f/9//3//f/9//3//f/9//3//f/9//3//f/9//3//f/9//3//f/9//3//f/9//3//f/9//3//f/9//3//f/9//3//f/9//3//f/9//3//f/9//3//f/9//3//f/9//3//f/9//3//f/9//3//f/9//3//f/9//3//f/9//3//f/9//3//f/9//3//f/9//3//f/9//3//f/9//3//f/9//3//f/9//3//f/9//3//f/9//3//f/9//3//f/9//3//f/9//3//f/9//3//f/9//3//f/9//3//f/9//3//f/9//3//f/9//3//f/9//38AAP9//3//f/9//3//f/9//3//f6UU/3//f/9//3//f/9//3//f/9//3//f/9//3//f/9//3//f/9//3//f/9//3//f/9//3//f/9//3//f/9//3//f/9//3//f/9//3//f/9//3//f/9//3//f/9//3//f/9//3//f/9//3//f/9//3//f/deSinee/9//3//f/9//3//f/9//3//f/9//3//f/9//3//f/9//3//f/9//3//f/9//3//f/9//3//f/9//3//f/9//3//f/9//3//f/9//3//f/9//3//f/9//3//f/9//3//f/9//3//f/9//3//f/9//3//f/9//3//f/9//3//f/9//3//f/9//3//f/9//3//f/9//3//f/9//3//f/9//3//f/9//3//f/9//3//f/9//3//f/9//3//f/9//3//f/9//3//f/9//3//f/9//3//f/9//3//f/9//3//f/9//3//f/9//3//f/9//3//f/9//3//f/9//3//f/9//3//f/9//3//f/9//3//f/9//3//f/9//3//f/9//3//f/9//3//f/9//3//f/9//3//f/9//3//f/9//3//f/9//3//f/9//3//f/9//3//f/9//3//f/9//3//f/9//3//f/9//3//f/9//3//f/9//3//fwAA/3//f/9//3//f/9//3//f/9/hBDee/9//3//f/9//3//f/9//3//f/9//3//f/9//3//f/9//3//f/9//3//f/9//3//f/9//3//f/9//3//f/9//3//f/9//3//f/9//3//f/9//3//f/9//3//f/9//3//f/9//3//f/9//3//f/9//3//f9Za5xycc/9//3//f/9//3//f/9//3//f/9//3//f/9//3//f/9//3//f/9//3//f/9//3//f/9//3//f/9//3//f/9//3//f/9//3//f/9//3//f/9//3//f/9//3//f/9//3//f/9//3//f/9//3//f/9//3//f/9//3//f/9//3//f/9//3//f/9//3//f/9//3//f/9//3//f/9//3//f/9//3//f/9//3//f/9//3//f/9//3//f/9//3//f/9//3//f/9//3//f/9//3//f/9//3//f/9//3//f/9//3//f/9//3//f/9//3//f/9//3//f/9//3//f/9//3//f/9//3//f/9//3//f/9//3//f/9//3//f/9//3//f/9//3//f/9//3//f/9//3//f/9//3//f/9//3//f/9//3//f/9//3//f/9//3//f/9//3//f/9//3//f/9//3//f/9//3//f/9//3//f/9//3//f/9/AAD/f/9//3//f/9//3//f/9//38QQpxz/3//f/9//3//f/9//3//f/9//3//f/9//3//f/9//3//f/9//3//f/9//3//f/9//3//f/9//3//f/9//3//f/9//3//f/9//3//f/9//3//f/9//3//f/9//3//f/9//3//f/9//3//f/9//3//f/9//3//fzlnay3/f/9//3//f/9//3//f/9//3//f/9//3//f/9//3//f/9//3//f/9//3//f/9//3//f/9//3//f/9//3//f/9//3//f/9//3//f/9//3//f/9//3//f/9//3//f/9//3//f/9//3//f/9//3//f/9//3//f/9//3//f/9//3//f/9//3//f/9//3//f/9//3//f/9//3//f/9//3//f/9//3//f/9//3//f/9//3//f/9//3//f/9//3//f/9//3//f/9//3//f/9//3//f/9//3//f/9//3//f/9//3//f/9//3//f/9//3//f/9//3//f/9//3//f/9//3//f/9//3//f/9//3//f/9//3//f/9//3//f/9//3//f/9//3//f/9//3//f/9//3//f/9//3//f/9//3//f/9//3//f/9//3//f/9//3//f/9//3//f/9//3//f/9//3//f/9//3//f/9//3//f/9//38AAP9//3//f/9//3//f/9//3//f713c07/f/9//3//f/9//3//f/9//3//f/9//3//f/9//3//f/9//3//f/9//3//f/9//3//f/9//3//f/9//3//f/9//3//f/9//3//f/9//3//f/9//3//f/9//3//f/9//3//f/9//3//f/9//3//f/9//3//f/9//3/eezFGUkr/f/9//3//f/9//3//f/9//3//f/9//3//f/9//3//f/9//3//f/9//3//f/9//3//f/9//3//f/9//3//f/9//3//f/9//3//f/9//3//f/9//3//f/9//3//f/9//3//f/9//3//f/9//3//f/9//3//f/9//3//f/9//3//f/9//3//f/9//3//f/9//3//f/9//3//f/9//3//f/9//3//f/9//3//f/9//3//f/9//3//f/9//3//f/9//3//f/9//3//f/9//3//f/9//3//f/9//3//f/9//3//f/9//3//f/9//3//f/9//3//f/9//3//f/9//3//f/9//3//f/9//3//f/9//3//f/9//3//f/9//3//f/9//3//f/9//3//f/9//3//f/9//3//f/9//3//f/9//3//f/9//3//f/9//3//f/9//3//f/9//3//f/9//3//f/9//3//f/9//3//fwAA/3//f/9//3//f/9//3//f/9//3/GGP9//3//f/9//3//f/9//3//f/9//3//f/9//3//f/9//3//f/9//3//f/9//3//f/9//3//f/9//3//f/9//3//f/9//3//f/9//3//f/9//3//f/9//3//f/9//3//f/9//3//f/9//3//f/9//3//f/9//3//f/9//3+9d0opOWf/f/9//3//f/9//3//f/9//3//f/9//3//f/9//3//f/9//3//f/9//3//f/9//3//f/9//3//f/9//3//f/9//3//f/9//3//f/9//3//f/9//3//f/9//3//f/9//3//f/9//3//f/9//3//f/9//3//f/9//3//f/9//3//f/9//3//f/9//3//f/9//3//f/9//3//f/9//3//f/9//3//f/9//3//f/9//3//f/9//3//f/9//3//f/9//3//f/9//3//f/9//3//f/9//3//f/9//3//f/9//3//f/9//3//f/9//3//f/9//3//f/9//3//f/9//3//f/9//3//f/9//3//f/9//3//f/9//3//f/9//3//f/9//3//f/9//3//f/9//3//f/9//3//f/9//3//f/9//3//f/9//3//f/9//3//f/9//3//f/9//3//f/9//3//f/9//3//f/9/AAD/f/9//3//f/9//3//f/9//3//fyklnHP/f/9//3//f/9/c045Z/9//3//f/9//3//f/9//3//f/9//3//f/9//3//f/9//3//f/9//3//f/9//3//f/9//3//f/9//3//f/9//3//f/9//3//f/9//3//f/9//3//f/9//3//f/9//3//f/9//3//f/9//3//f/9//3/3Xq01/3//f/9//3//f/9//3//f/9//3//f/9//3//f/9//3//f/9//3//f/9//3//f/9//3//f/9//3//f/9//3//f/9//3//f/9//3//f/9//3//f/9//3//f/9//3//f/9//3//f/9//3//f/9//3//f/9//3//f/9//3//f/9//3//f/9//3//f/9//3//f/9//3//f/9//3//f/9//3//f/9//3//f/9//3//f/9//3//f/9//3//f/9//3//f/9//3//f/9//3//f/9//3//f/9//3//f/9//3//f/9//3//f/9//3//f/9//3//f/9//3//f/9//3//f/9//3//f/9//3//f/9//3//f/9//3//f/9//3//f/9//3//f/9//3//f/9//3//f/9//3//f/9//3//f/9//3//f/9//3//f/9//3//f/9//3//f/9//3//f/9//3//f/9//3//f/9//38AAP9//3//f/9//3//f/9//3//f/9/e2+1Vv9//3//f/9//3+uNWst/3//f/9//3//f/9//3//f/9//3//f/9//3//f/9//3//f/9//3//f/9//3//f/9//3//f/9//3//f/9//3//f/9//3//f/9//3//f/9//3//f/9//3//f/9//3//f/9//3//f/9//3//f/9//3//f/9/e2/OOVpr/3//f/9//3//f/9//3//f/9//3//f/9//3//f/9//3//f/9//3//f/9//3//f/9//3//f/9//3//f/9//3//f/9//3//f/9//3//f/9//3//f/9//3//f/9//3//f/9//3//f/9//3//f/9//3//f/9//3//f/9//3//f/9//3//f/9//3//f/9//3//f/9//3//f/9//3//f/9//3//f/9//3//f/9//3//f/9//3//f/9//3//f/9//3//f/9//3//f/9//3//f/9//3//f/9//3//f/9//3//f/9//3//f/9//3//f/9//3//f/9//3//f/9//3//f/9//3//f/9//3//f/9//3//f/9//3//f/9//3//f/9//3//f/9//3//f/9//3//f/9//3//f/9//3//f/9//3//f/9//3//f/9//3//f/9//3//f/9//3//f/9//3//f/9//3//fwAA/3//f/9//3//f/9//3//f/9//3//f8YY/3//f/9//3++d885KiX/f/9//3//f/9//3//f/9//3//f/9//3//f/9//3//f/9//3//f/9//3//f/9//3//f/9//3//f/9//3//f/9//3//f/9//3//f/9//3//f/9//3//f/9//3//f/9//3//f/9//3//f/9//3//f/9//3//f/9/U0pTSv9//3//f/9//3//f/9//3//f/9//3//f/9//3//f/9//3//f/9//3//f/9//3//f/9//3//f/9//3//f/9//3//f/9//3//f/9//3//f/9//3//f/9//3//f/9//3//f/9//3//f/9//3//f/9//3//f/9//3//f/9//3//f/9//3//f/9//3//f/9//3//f/9//3//f/9//3//f/9//3//f/9//3//f/9//3//f/9//3//f/9//3//f/9//3//f/9//3//f/9//3//f/9//3//f/9//3//f/9//3//f/9//3//f/9//3//f/9//3//f/9//3//f/9//3//f/9//3//f/9//3//f/9//3//f/9//3//f/9//3//f/9//3//f/9//3//f/9//3//f/9//3//f/9//3//f/9//3//f/9//3//f/9//3//f/9//3//f/9//3//f/9//3//f/9/AAD/f/9//3//f/9//3//f/9//3//f/9/jTU5Z/9//3//f5xznXNLKf9//3//f/9//3//f/9//3//f/9//3//f/9//3//f/9//3//f/9//3//f/9//3//f/9//3//f/9//3//f/9//3//f/9//3//f/9//3//f/9//3//f/9//3//f/9//3//f/9//3//f/9//3//f/9//3//f/9//3//f5xzjDG9d/9//3//f/9//3//f/9//3//f/9//3//f/9//3//f/9//3//f/9//3//f/9//3//f/9//3//f/9//3//f/9//3//f/9//3//f/9//3//f/9//3//f/9//3//f/9//3//f/9//3//f/9//3//f/9//3//f/9//3//f/9//3//f/9//3//f/9//3//f/9//3//f/9//3//f/9//3//f/9//3//f/9//3//f/9//3//f/9//3//f/9//3//f/9//3//f/9//3//f/9//3//f/9//3//f/9//3//f/9//3//f/9//3//f/9//3//f/9//3//f/9//3//f/9//3//f/9//3//f/9//3//f/9//3//f/9//3//f/9//3//f/9//3//f/9//3//f/9//3//f/9//3//f/9//3//f/9//3//f/9//3//f/9//3//f/9//3//f/9//3//f/9//38AAP9//3//f/9//3//f/9//3//f/9//3/fe4wx/3//f/9/e2//fxBC/3//f/9//3//f/9//3//f/9//3//f/9//3//f/9//3//f/9//3//f/9//3//f/9//3//f/9//3//f/9//3//f/9//3//f/9//3//f/9//3//f/9//3//f/9//3//f/9//3//f/9//3//f/9//3//f/9//3//f/9//3//f+89117/f/9//3//f/9//3//f/9//3//f/9//3//f/9//3//f/9//3//f/9//3//f/9//3//f/9//3//f/9//3//f/9//3//f/9//3//f/9//3//f/9//3//f/9//3//f/9//3//f/9//3//f/9//3//f/9//3//f/9//3//f/9//3//f/9//3//f/9//3//f/9//3//f/9//3//f/9//3//f/9//3//f/9//3//f/9//3//f/9//3//f/9//3//f/9//3//f/9//3//f/9//3//f/9//3//f/9//3//f/9//3//f/9//3//f/9//3//f/9//3//f/9//3//f/9//3//f/9//3//f/9//3//f/9//3//f/9//3//f/9//3//f/9//3//f/9//3//f/9//3//f/9//3//f/9//3//f/9//3//f/9//3//f/9//3//f/9//3//f/9//3//fwAA/3//f/9//3//f/9//3//f/9//3//f/9/5xxaaxpnlVIySjJGMkbPObZW11pba3xz3nv/f/9//3//f/9//3//f/9//3//f/9//3//f/9//3//f/9//3//f/9//3//f/9//3//f/9//3//f/9//3//f/9//3//f/9//3//f/9//3//f/9//3//f/9//3//f/9//3//f/9//3//f/9//3//f/9//38ZYzFG3nv/f/9//3//f/9//3//f/9//3//f/9//3//f/9//3//f/9//3//f/9//3//f/9//3//f/9//3//f/9//3//f/9//3//f/9//3//f/9//3//f/9//3//f/9//3//f/9//3//f/9//3//f/9//3//f/9//3//f/9//3//f/9//3//f/9//3//f/9//3//f/9//3//f/9//3//f/9//3//f/9//3//f/9//3//f/9//3//f/9//3//f/9//3//f/9//3//f/9//3//f/9//3//f/9//3//f/9//3//f/9//3//f/9//3//f/9//3//f/9//3//f/9//3//f/9//3//f/9//3//f/9//3//f/9//3//f/9//3//f/9//3//f/9//3//f/9//3//f/9//3//f/9//3//f/9//3//f/9//3//f/9//3//f/9//3//f/9//3//f/9/AAD/f/9//3//f/9//3//f/9//3/ff7darTUxRmst/3//f3VS/3/ee+cc/3//f1prGGNzThFCzzm3Vlxv/3//f/9//3//f/9//3//f/9//3//f/9//3//f/9//3//f/9//3//f/9//3//f/9//3//f/9//3//f/9//3//f/9//3//f/9//3//f/9//3//f/9//3//f/9//3//f/9//3//f/9//3//f/9//38pJVtv/3//f/9//3//f/9//3//f/9//3//f/9//3//f/9//3//f/9//3//f/9//3//f/9//3//f/9//3//f/9//3//f/9//3//f/9//3//f/9//3//f/9//3//f/9//3//f/9//3//f/9//3//f/9//3//f/9//3//f/9//3//f/9//3//f/9//3//f/9//3//f/9//3//f/9//3//f/9//3//f/9//3//f/9//3//f/9//3//f/9//3//f/9//3//f/9//3//f/9//3//f/9//3//f/9//3//f/9//3//f/9//3//f/9//3//f/9//3//f/9//3//f/9//3//f/9//3//f/9//3//f/9//3//f/9//3//f/9//3//f/9//3//f/9//3//f/9//3//f/9//3//f/9//3//f/9//3//f/9//3//f/9//3//f/9//3//f/9//38AAP9//3//f/9//3//f/9//39aayol33v/f/9/5xzee/9/M0r/f/9/CCH/f/9//3//f/9//3//f/9/vnuNMfdevnf/f/9//3//f/9//3//f/9//3//f/9//3//f/9//3//f/9//3//f/9//3//f/9//3//f/9//3//f/9//3//f/9//3//f/9//3//f/9//3//f/9//3//f/9//3//f/9//3//f/9//3//f/9/Mkq2Vv9//3//f/9//3//f/9//3//f/9//3//f/9//3//f/9//3//f/9//3//f/9//3//f/9//3//f/9//3//f/9//3//f/9//3//f/9//3//f/9//3//f/9//3//f/9//3//f/9//3//f/9//3//f/9//3//f/9//3//f/9//3//f/9//3//f/9//3//f/9//3//f/9//3//f/9//3//f/9//3//f/9//3//f/9//3//f/9//3//f/9//3//f/9//3//f/9//3//f/9//3//f/9//3//f/9//3//f/9//3//f/9//3//f/9//3//f/9//3//f/9//3//f/9//3//f/9//3//f/9//3//f/9//3//f/9//3//f/9//3//f/9//3//f/9//3//f/9//3//f/9//3//f/9//3//f/9//3//f/9//3//f/9//3//f/9//3//fwAA/3//f/9//3//f/9//39SStha/3//f/9//3+cc2st/3+vNf9//3+UUpxz/3//f/9//3//f/9//3//f/9//3+dc2wttla+d/9//3//f/9//3//f/9//3//f/9//3//f/9//3//f/9//3//f/9//3//f/9//3//f/9//3//f/9//3//f/9//3//f/9//3//f/9//3//f/9//3//f/9//3//f/9//3//f/9//3//f3xzzz3ee/9//3//f/9//3//f/9//3//f/9//3//f/9//3//f/9//3//f/9//3//f/9//3//f/9//3//f/9//3//f/9//3//f/9//3//f/9//3//f/9//3//f/9//3//f/9//3//f/9//3//f/9//3//f/9//3//f/9//3//f/9//3//f/9//3//f/9//3//f/9//3//f/9//3//f/9//3//f/9//3//f/9//3//f/9//3//f/9//3//f/9//3//f/9//3//f/9//3//f/9//3//f/9//3//f/9//3//f/9//3//f/9//3//f/9//3//f/9//3//f/9//3//f/9//3//f/9//3//f/9//3//f/9//3//f/9//3//f/9//3//f/9//3//f/9//3//f/9//3//f/9//3//f/9//3//f/9//3//f/9//3//f/9//3//f/9/AAD/f/9//3//f/9//38yRjpn/3//f/9//3//f/9/rjWcc2wt/3//f713zjn/f/9//3//f/9//3//f/9//3//f/9//3//f9ZabC18b/9//3//f/9//3//f/9//3//f/9//3//f/9//3//f/9//3//f/9//3//f/9//3//f/9//3//f/9//3//f/9//3//f/9//3//f/9//3//f/9//3//f/9//3//f/9//3//f/9//3//f641Wmv/f/9//3//f/9//3//f/9//3//f/9//3//f/9//3//f/9//3//f/9//3//f/9//3//f/9//3//f/9//3//f/9//3//f/9//3//f/9//3//f/9//3//f/9//3//f/9//3//f/9//3//f/9//3//f/9//3//f/9//3//f/9//3//f/9//3//f/9//3//f/9//3//f/9//3//f/9//3//f/9//3//f/9//3//f/9//3//f/9//3//f/9//3//f/9//3//f/9//3//f/9//3//f/9//3//f/9//3//f/9//3//f/9//3//f/9//3//f/9//3//f/9//3//f/9//3//f/9//3//f/9//3//f/9//3//f/9//3//f/9//3//f/9//3//f/9//3//f/9//3//f/9//3//f/9//3//f/9//3//f/9//3//f/9//38AAP9//3//f/9//385Z5RS/3//f/9//3//f/9//3//f401rjX/f/9//3+lFP9//3//f/9//3//f/9//3//f/9//3//f/9//3//f513rjV8b/9//3//f/9//3//f/9//3//f/9//3//f/9//3//f/9//3//f/9//3//f/9//3//f/9//3//f/9//3//f/9//3//f/9//3//f/9//3//f/9//3//f/9//3//f/9//3//f/9//39zTrVW/3//f/9//3//f/9//3//f/9//3//f/9//3//f/9//3//f/9//3//f/9//3//f/9//3//f/9//3//f/9//3//f/9//3//f/9//3//f/9//3//f/9//3//f/9//3//f/9//3//f/9//3//f/9//3//f/9//3//f/9//3//f/9//3//f/9//3//f/9//3//f/9//3//f/9//3//f/9//3//f/9//3//f/9//3//f/9//3//f/9//3//f/9//3//f/9//3//f/9//3//f/9//3//f/9//3//f/9//3//f/9//3//f/9//3//f/9//3//f/9//3//f/9//3//f/9//3//f/9//3//f/9//3//f/9//3//f/9//3//f/9//3//f/9//3//f/9//3//f/9//3//f/9//3//f/9//3//f/9//3//f/9//3//fwAA/3//f/9//3//f8YY/3//f/9//3//f/9//3//f/9/1lpLKf9//3//f4wx/3//f/9//3//f/9//3//f/9//3//f/9//3//f/9//3//f5xz8D3/f/9//3//f/9//3//f/9//3//f/9//3//f/9//3//f/9//3//f/9//3//f/9//3//f/9//3//f/9//3//f/9//3//f/9//3//f/9//3//f/9//3//f/9//3//f/9//3//f/9/WmvPOf9//3//f/9//3//f/9//3//f/9//3//f/9//3//f/9//3//f/9//3//f/9//3//f/9//3//f/9//3//f/9//3//f/9//3//f/9//3//f/9//3//f/9//3//f/9//3//f/9//3//f/9//3//f/9//3//f/9//3//f/9//3//f/9//3//f/9//3//f/9//3//f/9//3//f/9//3//f/9//3//f/9//3//f/9//3//f/9//3//f/9//3//f/9//3//f/9//3//f/9//3//f/9//3//f/9//3//f/9//3//f/9//3//f/9//3//f/9//3//f/9//3//f/9//3//f/9//3//f/9//3//f/9//3//f/9//3//f/9//3//f/9//3//f/9//3//f/9//3//f/9//3//f/9//3//f/9//3//f/9//3//f/9/AAD/f/9//3//fzpnlVL/f/9//3//f/9//3//f/9//3+9d4UQ/3//f/9/OWf3Xv9//3//f/9//3//f/9//3//f/9//3//f/9//3//f/9//3//f7VW117/f/9//3//f/9//3//f/9//3//f/9//3//f/9//3//f/9//3//f/9//3//f/9//3//f/9//3//f/9//3//f/9//3//f/9//3//f/9//3//f/9//3//f/9//3//f/9//3//f99/EEKcc/9//3//f/9//3//f/9//3//f/9//3//f/9//3//f/9//3//f/9//3//f/9//3//f/9//3//f/9//3//f/9//3//f/9//3//f/9//3//f/9//3//f/9//3//f/9//3//f/9//3//f/9//3//f/9//3//f/9//3//f/9//3//f/9//3//f/9//3//f/9//3//f/9//3//f/9//3//f/9//3//f/9//3//f/9//3//f/9//3//f/9//3//f/9//3//f/9//3//f/9//3//f/9//3//f/9//3//f/9//3//f/9//3//f/9//3//f/9//3//f/9//3//f/9//3//f/9//3//f/9//3//f/9//3//f/9//3//f/9//3//f/9//3//f/9//3//f/9//3//f/9//3//f/9//3//f/9//3//f/9//38AAP9//3//f/9/Wmv4Xv9//3//f/9//3//f/9//3//f3tvU0oqJf9//3/ee4QQ/3//f/9//3//f/9//3//f/9//3//f/9//3//f/9//3//f/9//397bxBC/3//f/9//3//f/9//3//f/9//3//f/9//3//f/9//3//f/9//3//f/9//3//f/9//3//f/9//3//f/9//3//f/9//3//f/9//3//f/9//3//f/9//3//f/9//3//f/9//3//f1JK917/f/9//3//f/9//3//f/9//3//f/9//3//f/9//3//f/9//3//f/9//3//f/9//3//f/9//3//f/9//3//f/9//3//f/9//3//f/9//3//f/9//3//f/9//3//f/9//3//f/9//3//f/9//3//f/9//3//f/9//3//f/9//3//f/9//3//f/9//3//f/9//3//f/9//3//f/9//3//f/9//3//f/9//3//f/9//3//f/9//3//f/9//3//f/9//3//f/9//3//f/9//3//f/9//3//f/9//3//f/9//3//f/9//3//f/9//3//f/9//3//f/9//3//f/9//3//f/9//3//f/9//3//f/9//3//f/9//3//f/9//3//f/9//3//f/9//3//f/9//3//f/9//3//f/9//3//f/9//3//fwAA/3//f/9//39aa9da/3//f/9//3//f/9//3//f/9/OWfWWpVStVb/f/9/KSX/f/9//3//f/9//3//f/9//3//f/9//3//f/9//3//f/9//3//f/9/vXfPOf9//3//f/9//3//f/9//3//f/9//3//f/9//3//f/9//3//f/9//3//f/9//3//f/9//3//f/9//3//f/9//3//f/9//3//f/9//3//f/9//3//f/9//3//f/9//3//f/9//38YY9Za/3//f/9//3//f/9//3//f/9//3//f/9//3//f/9//3//f/9//3//f/9//3//f/9//3//f/9//3//f/9//3//f/9//3//f/9//3//f/9//3//f/9//3//f/9//3//f/9//3//f/9//3//f/9//3//f/9//3//f/9//3//f/9//3//f/9//3//f/9//3//f/9//3//f/9//3//f/9//3//f/9//3//f/9//3//f/9//3//f/9//3//f/9//3//f/9//3//f/9//3//f/9//3//f/9//3//f/9//3//f/9//3//f/9//3//f/9//3//f/9//3//f/9//3//f/9//3//f/9//3//f/9//3//f/9//3//f/9//3//f/9//3//f/9//3//f/9//3//f/9//3//f/9//3//f/9//3//f/9/AAD/f/9//3//f957KiX/f/9//3//f/9//3//f/9//3/3Xvhe/39sLf9//3+1Vt57/3//f/9//3//f/9//3//f/9//3//f/9//3//f/9//3//f/9//3//f/9/7z2cc/9//3//f/9//3//f/9//3//f/9//3//f/9//3//f/9//3//f/9//3//f/9//3//f/9//3//f/9//3//f/9//3//f/9//3//f/9//3//f/9//3//f/9//3//f/9//3//f/9/fG8yRv9//3//f/9//3//f/9//3//f/9//3//f/9//3//f/9//3//f/9//3//f/9//3//f/9//3//f/9//3//f/9//3//f/9//3//f/9//3//f/9//3//f/9//3//f/9//3//f/9//3//f/9//3//f/9//3//f/9//3//f/9//3//f/9//3//f/9//3//f/9//3//f/9//3//f/9//3//f/9//3//f/9//3//f/9//3//f/9//3//f/9//3//f/9//3//f/9//3//f/9//3//f/9//3//f/9//3//f/9//3//f/9//3//f/9//3//f/9//3//f/9//3//f/9//3//f/9//3//f/9//3//f/9//3//f/9//3//f/9//3//f/9//3//f/9//3//f/9//3//f/9//3//f/9//3//f/9//38AAP9//3//f/9//38IIf9//3//f/9//3//f/9//3//f/deOWf/f713Syn/f/9/EEL/f/9//3//f/9//3//f/9//3//f/9//3//f/9//3//f/9//3//f/9//3//fzJGe2//f/9//3//f/9//3//f/9//3//f/9//3//f/9//3//f/9//3//f/9//3//f/9//3//f/9//3//f/9//3//f/9//3//f/9//3//f/9//3//f/9//3//f/9//3//f/9//3//f753MUbee/9//3//f/9//3//f/9//3//f/9//3//f/9//3//f/9//3//f/9//3//f/9//3//f/9//3//f/9//3//f/9//3//f/9//3//f/9//3//f/9//3//f/9//3//f/9//3//f/9//3//f/9//3//f/9//3//f/9//3//f/9//3//f/9//3//f/9//3//f/9//3//f/9//3//f/9//3//f/9//3//f/9//3//f/9//3//f/9//3//f/9//3//f/9//3//f/9//3//f/9//3//f/9//3//f/9//3//f/9//3//f/9//3//f/9//3//f/9//3//f/9//3//f/9//3//f/9//3//f/9//3//f/9//3//f/9//3//f/9//3//f/9//3//f/9//3//f/9//3//f/9//3//f/9//3//fwAA/3//f/9//3//f3tvUkr/f/9//3//f/9//3//f/9/+F5aa/9//3+1Vjpn/3+EEP9//3//f/9//3//f/9//3//f/9//3//f/9//3//f/9//3//f/9//3//f/9//3/POd57/3//f/9//3//f/9//3//f/9//3//f/9//3//f/9//3//f/9//3//f/9//3//f/9//3//f/9//3//f/9//3//f/9//3//f/9//3//f/9//3//f/9//3//f/9//3//f/9//3//fzJGW2v/f/9//3//f/9//3//f/9//3//f/9//3//f/9//3//f/9//3//f/9//3//f/9//3//f/9//3//f/9//3//f/9//3//f/9//3//f/9//3//f/9//3//f/9//3//f/9//3//f/9//3//f/9//3//f/9//3//f/9//3//f/9//3//f/9//3//f/9//3//f/9//3//f/9//3//f/9//3//f/9//3//f/9//3//f/9//3//f/9//3//f/9//3//f/9//3//f/9//3//f/9//3//f/9//3//f/9//3//f/9//3//f/9//3//f/9//3//f/9//3//f/9//3//f/9//3//f/9//3//f/9//3//f/9//3//f/9//3//f/9//3//f/9//3//f/9//3//f/9//3//f/9//3//f/9/AAD/f/9//3//f/9//39KKf9//3//f/9//3//f/9//38YY5xz/3//f/9/KSX/f+cc/3//f/9//3//f/9//3//f/9//3//f/9//3//f/9//3//f/9//3//f/9//3//f/9/bC3/f/9//3//f/9//3//f/9//3//f/9//3//f/9//3//f/9//3//f/9//3//f/9//3//f/9//3//f/9//3//f/9//3//f/9//3//f/9//3//f/9//3//f/9//3//f/9//3//f/9//3/XWtZa/3//f/9//3//f/9//3//f/9//3//f/9//3//f/9//3//f/9//3//f/9//3//f/9//3//f/9//3//f/9//3//f/9//3//f/9//3//f/9//3//f/9//3//f/9//3//f/9//3//f/9//3//f/9//3//f/9//3//f/9//3//f/9//3//f/9//3//f/9//3//f/9//3//f/9//3//f/9//3//f/9//3//f/9//3//f/9//3//f/9//3//f/9//3//f/9//3//f/9//3//f/9//3//f/9//3//f/9//3//f/9//3//f/9//3//f/9//3//f/9//3//f/9//3//f/9//3//f/9//3//f/9//3//f/9//3//f/9//3//f/9//3//f/9//3//f/9//3//f/9//3//f/9//38AAP9//3//f/9//3//f/9/Sin/f/9//3//f/9//3//f1NK3nv/f/9//3/fewghtla9d/9//3//f/9//3//f/9//3//f/9//3//f713rTXOObVW3nv/f/9//3//f/9//3+cc845/3//f/9//3//f/9//3//f/9//3//f/9//3//f/9//3//f/9//3//f/9//3//f/9//3//f/9//3//f/9//3//f/9//3//f/9//3//f/9//3//f/9//3//f/9//3//f/9//3//f/9/e2/3Xv9//3//f/9//3//f/9//3//f/9//3//f/9//3//f/9//3//f/9//3//f/9//3//f/9//3//f/9//3//f/9//3//f/9//3//f/9//3//f/9//3//f/9//3//f/9//3//f/9//3//f/9//3//f/9//3//f/9//3//f/9//3//f/9//3//f/9//3//f/9//3//f/9//3//f/9//3//f/9//3//f/9//3//f/9//3//f/9//3//f/9//3//f/9//3//f/9//3//f/9//3//f/9//3//f/9//3//f/9//3//f/9//3//f/9//3//f/9//3//f/9//3//f/9//3//f/9//3//f/9//3//f/9//3//f/9//3//f/9//3//f/9//3//f/9//3//f/9//3//f/9//3//fwAA/3//f/9//3//f/9//3+9d0sp3nv/f/9//3//f/9/OWfee/9//3//f/9/e2+1Vu89/3//f/9//3//f/9//3//f/9//3//f/9/rTX/f/9/3nuVUhBC/3//f/9//3//f/9/Ukqcc/9//3//f/9//3//f/9//3//f/9//3//f/9//3//f/9//3//f/9//3//f/9//3//f/9//3//f/9//3//f/9//3//f/9//3//f/9//3//f/9//3//f/9//3//f/9//3//f/9//3//f/9/dE7fe/9//3//f/9//3//f/9//3//f/9//3//f/9//3//f/9//3//f/9//3//f/9//3//f/9//3//f/9//3//f/9//3//f/9//3//f/9//3//f/9//3//f/9//3//f/9//3//f/9//3//f/9//3//f/9//3//f/9//3//f/9//3//f/9//3//f/9//3//f/9//3//f/9//3//f/9//3//f/9//3//f/9//3//f/9//3//f/9//3//f/9//3//f/9//3//f/9//3//f/9//3//f/9//3//f/9//3//f/9//3//f/9//3//f/9//3//f/9//3//f/9//3//f/9//3//f/9//3//f/9//3//f/9//3//f/9//3//f/9//3//f/9//3//f/9//3//f/9//3//f/9/AAD/f/9//3//f/9//3//f/9/33vHHJ1z/3//f/9//3/XWt57/3//f/9//3//f1NOYwz/f/9//3//f/9//3//f/9//3//f/9//385Z3tv/3//f/9/fG9SSv9//3//f/9//3//f8YY/3//f/9//3//f/9//3//f/9//3//f/9//3//f/9//3//f/9//3//f/9//3//f/9//3//f/9//3//f/9//3//f/9//3//f/9//3//f/9//3//f/9//3//f/9//3//f/9//3//f/9//3//fxhj3nv/f/9//3//f/9//3//f/9//3//f/9//3//f/9//3//f/9//3//f/9//3//f/9//3//f/9//3//f/9//3//f/9//3//f/9//3//f/9//3//f/9//3//f/9//3//f/9//3//f/9//3//f/9//3//f/9//3//f/9//3//f/9//3//f/9//3//f/9//3//f/9//3//f/9//3//f/9//3//f/9//3//f/9//3//f/9//3//f/9//3//f/9//3//f/9//3//f/9//3//f/9//3//f/9//3//f/9//3//f/9//3//f/9//3//f/9//3//f/9//3//f/9//3//f/9//3//f/9//3//f/9//3//f/9//3//f/9//3//f/9//3//f/9//3//f/9//3//f/9//38AAP9//3//f/9//3//f/9//3//f/9/5xwZY/9//3//f3RO/3//f/9//3//f/9//3/GGHxv/3//f/9//3//f/9//3//f/9//3//f/9/CCH/f/9//3//fwgh3nv/f/9//3//f/9/1lp7b/9//3//f/9//3//f/9//3//f/9//3//f/9//3//f/9//3//f/9//3//f/9//3//f/9//3//f/9//3//f/9//3//f/9//3//f/9//3//f/9//3//f/9//3//f/9//3//f/9//3//f/9//3/ee957/3//f/9//3//f/9//3//f/9//3//f/9//3//f/9//3//f/9//3//f/9//3//f/9//3//f/9//3//f/9//3//f/9//3//f/9//3//f/9//3//f/9//3//f/9//3//f/9//3//f/9//3//f/9//3//f/9//3//f/9//3//f/9//3//f/9//3//f/9//3//f/9//3//f/9//3//f/9//3//f/9//3//f/9//3//f/9//3//f/9//3//f/9//3//f/9//3//f/9//3//f/9//3//f/9//3//f/9//3//f/9//3//f/9//3//f/9//3//f/9//3//f/9//3//f/9//3//f/9//3//f/9//3//f/9//3//f/9//3//f/9//3//f/9//3//f/9//3//fwAA/3//f/9//3//f/9//3//f/9//3//f885zjnee/9/lVL/f/9//3//f/9//3//f7VWphTee/9//3//f/9//3//f/9//3//f/9//3/wPZ13/3//f/9/tVYYY/9//3//f/9//3/ee6UU/3//f/9//3//f/9//3//f/9//3//f/9//3//f/9//3//f/9//3//f/9//3//f/9//3//f/9//3//f/9//3//f/9//3//f/9//3//f/9//3//f/9//3//f/9//3//f/9//3//f/9//3//f/9//3//f/9//3//f/9//3//f/9//3//f/9//3//f/9//3//f/9//3//f/9//3//f/9//3//f/9//3//f/9//3//f/9//3//f/9//3//f/9//3//f/9//3//f/9//3//f/9//3//f/9//3//f/9//3//f/9//3//f/9//3//f/9//3//f/9//3//f/9//3//f/9//3//f/9//3//f/9//3//f/9//3//f/9//3//f/9//3//f/9//3//f/9//3//f/9//3//f/9//3//f/9//3//f/9//3//f/9//3//f/9//3//f/9//3//f/9//3//f/9//3//f/9//3//f/9//3//f/9//3//f/9//3//f/9//3//f/9//3//f/9//3//f/9//3//f/9//3//f/9/AAD/f/9//3//f/9//3//f/9//3//f/9//3/ee0op7z1TSv9//3//f/9//3//f/9/3nszSgkh/3//f/9//3//f/9//3//f/9//3//f/9/pRT/f/9//38IId57/3//f/9//3//f/9/rTX/f/9//3//f/9//3//f/9//3//f/9//3//f/9//3//f/9//3//f/9//3//f/9//3//f/9//3//f/9//3//f/9//3//f/9//3//f/9//3//f/9//3//f/9//3//f/9//3//f/9//3//f/9//3//f/9//3//f/9//3//f/9//3//f/9//3//f/9//3//f/9//3//f/9//3//f/9//3//f/9//3//f/9//3//f/9//3//f/9//3//f/9//3//f/9//3//f/9//3//f/9//3//f/9//3//f/9//3//f/9//3//f/9//3//f/9//3//f/9//3//f/9//3//f/9//3//f/9//3//f/9//3//f/9//3//f/9//3//f/9//3//f/9//3//f/9//3//f/9//3//f/9//3//f/9//3//f/9//3//f/9//3//f/9//3//f/9//3//f/9//3//f/9//3//f/9//3//f/9//3//f/9//3//f/9//3//f/9//3//f/9//3//f/9//3//f/9//3//f/9//3//f/9//38AAP9//3//f/9//3//f/9//3//f/9//3//f/9//397b6YUOmf/f/9//3//f/9//3//f8cYvXeuNf9//3//f/9//3//f/9//3//f/9//3++d5RS/38yRr13/3//f/9//3//f/9//38YY713/3//f/9//3//f/9//3//f/9//3//f/9//3//f/9//3//f/9//3//f/9//3//f/9//3//f/9//3//f/9//3//f/9//3//f/9//3//f/9//3//f/9//3//f/9//3//f/9//3//f/9//3//f/9//3//f/9//3//f/9//3//f/9//3//f/9//3//f/9//3//f/9//3//f/9//3//f/9//3//f/9//3//f/9//3//f/9//3//f/9//3//f/9//3//f/9//3//f/9//3//f/9//3//f/9//3//f/9//3//f/9//3//f/9//3//f/9//3//f/9//3//f/9//3//f/9//3//f/9//3//f/9//3//f/9//3//f/9//3//f/9//3//f/9//3//f/9//3//f/9//3//f/9//3//f/9//3//f/9//3//f/9//3//f/9//3//f/9//3//f/9//3//f/9//3//f/9//3//f/9//3//f/9//3//f/9//3//f/9//3//f/9//3//f/9//3//f/9//3//f/9//3//fwAA/3//f/9//3//f/9//3//f/9//3//f/9//3//f/9/t1Zaa+gcOmv/f/9//3//f/9/hRD/f5RS1lr/f/9//3//f/9//3//f/9//3//f/9/jTVLKZ1z/3//f/9//3//f/9//3//f3tvlFL/f/9//3//f/9//3//f/9//3//f/9//3//f/9//3//f/9//3//f/9//3//f/9//3//f/9//3//f/9//3//f/9//3//f/9//3//f/9//3//f/9//3//f/9//3//f/9//3//f/9//3//f/9//3//f/9//3//f/9//3//f/9//3//f/9//3//f/9//3//f/9//3//f/9//3//f/9//3//f/9//3//f/9//3//f/9//3//f/9//3//f/9//3//f/9//3//f/9//3//f/9//3//f/9//3//f/9//3//f/9//3//f/9//3//f/9//3//f/9//3//f/9//3//f/9//3//f/9//3//f/9//3//f/9//3//f/9//3//f/9//3//f/9//3//f/9//3//f/9//3//f/9//3//f/9//3//f/9//3//f/9//3//f/9//3//f/9//3//f/9//3//f/9//3//f/9//3//f/9//3//f/9//3//f/9//3//f/9//3//f/9//3//f/9//3//f/9//3//f/9//3//f/9/AAD/f/9//3//f/9//3//f/9//3//f/9//3//f/9//38zSv9//39aaykl7z3/f/9//38qJb13/39KKZxz/3//f/9//3//f/9//3+UUuccMUbeeykl3nv/f/9//3//f/9//3//f/9/vXcQQv9//3//f/9//3//f/9//3//f/9//3//f/9//3//f/9//3//f/9//3//f/9//3//f/9//3//f/9//3//f/9//3//f/9//3//f/9//3//f/9//3//f/9//3//f/9//3//f/9//3//f/9//3//f/9//3//f/9//3//f/9//3//f/9//3//f/9//3//f/9//3//f/9//3//f/9//3//f/9//3//f/9//3//f/9//3//f/9//3//f/9//3//f/9//3//f/9//3//f/9//3//f/9//3//f/9//3//f/9//3//f/9//3//f/9//3//f/9//3//f/9//3//f/9//3//f/9//3//f/9//3//f/9//3//f/9//3//f/9//3//f/9//3//f/9//3//f/9//3//f/9//3//f/9//3//f/9//3//f/9//3//f/9//3//f/9//3//f/9//3//f/9//3//f/9//3//f/9//3//f/9//3//f/9//3//f/9//3//f/9//3//f/9//3//f/9//3//f/9//3//f/9//38AAP9//3//f/9//3//f/9//3//f/9//3//f/9//3//f3RO/3//f/9//3+9d5RSKiVsLY01+GLff/9/rjX/f957OWcxRiklzjk5Z713/3//f/9//39sMf9//3//f/9//3//f/9//3+ccxBC/3/3YuggxxzXWv9//3//f/9//3//f/9//3//f/9//3//f/9//3//f/9//3//f/9//3//f/9//3//f/9//3//f/9//3//f/9//3//f/9//3//f/9//3//f/9//3//f/9//3//f/9//3//f/9//3//f/9//3//f/9//3//f/9//3//f/9//3//f/9//3//f/9//3//f/9//3//f/9//3//f/9//3//f/9//3//f/9//3//f/9//3//f/9//3//f/9//3//f/9//3//f/9//3//f/9//3//f/9//3//f/9//3//f/9//3//f/9//3//f/9//3//f/9//3//f/9//3//f/9//3//f/9//3//f/9//3//f/9//3//f/9//3//f/9//3//f/9//3//f/9//3//f/9//3//f/9//3//f/9//3//f/9//3//f/9//3//f/9//3//f/9//3//f/9//3//f/9//3//f/9//3//f/9//3//f/9//3//f/9//3//f/9//3//f/9//3//f/9//3//f/9//3//fwAA/3//f/9//3//f/9//3//f/9//3//f/9//3//f/9/lVL/f/9//3//f/9//3//f713nXeNNXRS8D0xRgghOWdaa7133nv/f/9//3//f/9//3//f3xvMUb/f/9//3//f/9//3//f3tv917/f3NOnXfee1prlVIQQt57/3//f/9//3//f/9//3//f/9//3//f/9//3//f/9/vXf/f/9//3//f/9//3//f/9//3//f/9//3//f/9//3//f1prEEJrLSklCiWNMa41bC2vNdA5zzlsLWstSynPORFClVZaa957/3//f/9//3//f/9//3//f/9//3//f/9//3//f/9//3//f/9//3//f/9//3//f/9//3//f/9//3//f/9//3//f/9//3//f/9//3//f/9//3//f/9//3//f/9//3//f/9//3//f/9//3//f/9//3//f/9//3//f/9//3//f/9//3//f/9//3//f/9//3//f/9//3//f/9//3//f/9//3//f/9//3//f/9//3//f/9//3//f/9//3//f/9//3//f/9//3//f/9//3//f/9//3//f/9//3//f/9//3//f/9//3//f/9//3//f/9//3//f/9//3//f/9//3//f/9//3//f/9//3//f/9//3//f/9//3//f/9//3//f/9//3//f/9/AAD/f/9//3//f/9//3//f/9//3//f/9//3//f/9//391Tt57/3//f/9//3//f/9//3//f8YY/3//f/9/fG/vPf9//3//f/9//3//f/9//3//f/9//390TnNO/3//f/9//3//f/9/tVbee/9//3/nHP9//3//f997GWO3Wv9//3//f/9//3//f/9//3//f/9//3//f/9/EELPPQkhvXf/f/9//3//f/9//3//f/9//3//f/9//38YYwghtVY5Z713/3//f/9//3//f/9//3//f/9//3//f713nHNbaxhjdE5TShFCrzVMLa41jTFTSrZWfG//f/9//3//f/9//3//f/9//3//f/9//3//f/9//3//f/9//3//f/9//3//f/9//3//f/9//3//f/9//3//f/9//3//f/9//3//f/9//3//f/9//3//f/9//3//f/9//3//f/9//3//f/9//3//f/9//3//f/9//3//f/9//3//f/9//3//f/9//3//f/9//3//f/9//3//f/9//3//f/9//3//f/9//3//f/9//3//f/9//3//f/9//3//f/9//3//f/9//3//f/9//3//f/9//3//f/9//3//f/9//3//f/9//3//f/9//3//f/9//3//f/9//3//f/9//3//f/9//3//f/9//3//f/9//38AAP9//3//f/9//3//f/9//3//f/9//3//f/9//3//f5VS3nv/f/9//3//f/9//3//f/9/xhj/f/9//3//f5VSlVL/f/9//3//f/9//3//f/9//3//f/9/U0q2Vv9//3//f/9//38IIf9//3//f1przzn/f/9//3//f713dU62Vv9//3//f/9//3//f/9//3//f/9//3/4XhFC/38yRt97/3//f/9//3//f/9//3//f/9//3//fwgh/3//f/9//3//f/9//3//f/9//3//f/9//3//f/9//3//f/9//3//f/9//3//f/9/3nvee3tvW2t1ThJCzznwPXROOmedc/9//3//f/9//3//f/9//3//f/9//3//f/9//3//f/9//3//f/9//3//f/9//3//f/9//3//f/9//3//f/9//3//f/9//3//f/9//3//f/9//3//f/9//3//f/9//3//f/9//3//f/9//3//f/9//3//f/9//3//f/9//3//f/9//3//f/9//3//f/9//3//f/9//3//f/9//3//f/9//3//f/9//3//f/9//3//f/9//3//f/9//3//f/9//3//f/9//3//f/9//3//f/9//3//f/9//3//f/9//3//f/9//3//f/9//3//f/9//3//f/9//3//f/9//3//f/9//3//fwAA/3//f/9//3//f/9//3//f/9//3//f/9//3//f/9/GWM6a/9//3//f/9//3//f/9//3+MMXtv/3//f/9//3+VUrZW/3//f/9//3//f/9//3//f/9//3//f885GGP/f/9//3+cc2st/3//f/9//39SSnNO/3//f/9//3//f1tr0Dnee/9//3//f/9//3//f/9//3//f/9/lVLvPf9/GWf4Xv9//3//f/9//3//f/9//3//f/9/Sin/f/9//3//f/9//3//f/9//3//f/9//3//f/9//3//f/9//3//f/9//3//f/9//3//f/9//3//f/9//3//f957fG8ZY5VSEUIRQhFCc05aa/9//3//f/9//3//f/9//3//f/9//3//f/9//3//f/9//3//f/9//3//f/9//3//f/9//3//f/9//3//f/9//3//f/9//3//f/9//3//f/9//3//f/9//3//f/9//3//f/9//3//f/9//3//f/9//3//f/9//3//f/9//3//f/9//3//f/9//3//f/9//3//f/9//3//f/9//3//f/9//3//f/9//3//f/9//3//f/9//3//f/9//3//f/9//3//f/9//3//f/9//3//f/9//3//f/9//3//f/9//3//f/9//3//f/9//3//f/9//3//f/9//3//f/9/AAD/f/9//3//f/9//3//f/9//3//f/9//3//f/9//3/WWntv11oRQjFGEUJ0TnROGWNaa7ZWWmv/f/9//3//f/9/zzk6Z/9//3//f/9//3//f/9//3//f/9//3/POTpr/3//fwkh/3//f/9//3//f/9/rjXXWv9//3//f/9//3++e1NKlVL/f/9//3//f/9//3//f/9//3//f5RSEEL/f957+F6cc/9//3//f/9//3//f/9//39aa+89/3//f/9//3//f/9//3//f/9//3//f/9//3//f/9//3//f/9//3//f/9//3//f/9//3//f/9//3//f/9//3//f/9//3//f/9/vnt8b7ZWM0rQPdA9U0q2Vltv/3//f/9//3//f/9//3//f/9//3//f/9//3//f/9//3//f/9//3//f/9//3//f/9//3//f/9//3//f/9//3//f/9//3//f/9//3//f/9//3//f/9//3//f/9//3//f/9//3//f/9//3//f/9//3//f/9//3//f/9//3//f/9//3//f/9//3//f/9//3//f/9//3//f/9//3//f/9//3//f/9//3//f/9//3//f/9//3//f/9//3//f/9//3//f/9//3//f/9//3//f/9//3//f/9//3//f/9//3//f/9//3//f/9//3//f/9//38AAP9//3//f/9//3//f/9//3//f/9//3//f/9//3//fzlnSyn3Xt9//3//f7ZWvnecc3tv915LKbVW3nv/f/9//3/eexFCnXP/f/9//3//f/9//3//f/9//3//f/9/rjVaa+89GGP/f/9//3//f/9//3//fzJG+F7/f/9//3//f/9//386Z641nXP/f/9//3//f/9//3//f/9//39ba0sp33//f9denHP/f/9//3//f/9//3//f/9/ay3/f/9//3//f/9//3//f/9//3//f/9//3//f/9//3//f/9//3//f/9//3//f/9//3//f/9//3//f/9//3//f/9//3//f/9//3//f/9//3//f/9//3+ddzpndE7wPRFCdE5ba/9//3//f/9//3//f/9//3//f/9//3//f/9//3//f/9//3//f/9//3//f/9//3//f/9//3//f/9//3//f/9//3//f/9//3//f/9//3//f/9//3//f/9//3//f/9//3//f/9//3//f/9//3//f/9//3//f/9//3//f/9//3//f/9//3//f/9//3//f/9//3//f/9//3//f/9//3//f/9//3//f/9//3//f/9//3//f/9//3//f/9//3//f/9//3//f/9//3//f/9//3//f/9//3//f/9//3//f/9//3//f/9//3//fwAA/3//f/9//3//f/9//3//f/9//3//f/9//3//f/9/EEL3Xv9//3//f957Wmv/f/9//3//f+893nvvPXNOnHP/f/9//39sLd57/3//f/9//3//f/9//3//f/9//3//f40xjTH/f/9//3//f/9//3//f/9//38QQhhj/3//f/9//3//f/9//38zRthe/3//f/9//3//f/9//3//f/9//38pJZxz/3/WWlpr/3//f/9//3//f/9//3+9dykl/3//f/9//3//f/9//3//f/9//3//f/9//3//f/9//3//f/9//3//f/9//3//f/9//3//f/9//3//f/9//3//f/9//3//f/9//3//f/9//3//f/9//3//f/9//3/4YrZWjTHPOddafG//f/9//3//f/9//3//f/9//3//f/9//3//f/9//3//f/9//3//f/9//3//f/9//3//f/9//3//f/9//3//f/9//3//f/9//3//f/9/3nv/f/9//3//f/9//3//f/9//3//f/9//3//f/9//3//f/9//3//f/9//3//f/9//3//f/9//3//f/9//3//f/9//3//f/9//3//f/9//3//f/9//3//f/9//3//f/9//3//f/9//3//f/9//3//f/9//3//f/9//3//f/9//3//f/9//3//f/9//3//f/9/AAD/f/9//3//f/9//3//f/9//3//f/9//3+9d/9//3/vPUop/3//f/9//3/nHP9//3//f/9/KSX/f/9//390UvA9nHP/f713hRCuOd57/3//f/9//3//f/9//3//f9dejDFTSpVS/3//f/9//3//f/9//3//f/9/rjUYY/9//3//f/9//3//f/9/914SQr13/3//f/9//3//f/9//3//f/9/Syn4Xv9/MkYySv9//3//f/9//3//f/9/1lrWWv9//3//f/9//3//f/9//3//f/9//3//f/9//3//f/9//3//f/9//3//f/9//3//f/9//3//f/9//3//f/9//3//f/9//3//f/9//3//f/9//3//f/9//3//f/9//3//f/9/nXcQQq41Mkp7b957/3//f/9//3//f/9//3//f/9//3//f/9//3//f/9//3//f/9//3//f/9//3//f/9//3//f/9//3//f/9//3//f/9//3//f/9//3//f/9//3//f/9//3//f/9//3//f/9//3//f/9//3//f/9//3//f/9//3//f/9//3//f/9//3//f/9//3//f/9//3//f/9//3//f/9//3//f/9//3//f/9//3//f/9//3//f/9//3//f/9//3//f/9//3//f/9//3//f/9//3//f/9//3//f/9//38AAP9//3//f/9//3//f/9//3//f/9//3//f957/3//f5xz5xz/f/9//3//f/9/KiW9d/9//39KKf9//3//f/9//38QQnNOCCGVVkstpRT/f/9//3//f/9//3/ee601EEL/f/9/+F5LLf5//3//f/9//3//f/9//3//f2stWmv/f/9//3//f/9//3//f/9/M0b4Xv9//3//f/9//3//f/9//3//fxhjEUL/f3ROEEL/f/9//3//f/9//3//f0op/3//f/9//3//f/9//3//f/9//3//f/9//3//f/9//3//f/9//3//f/9//3//f/9//3//f/9//3//f/9//3//f/9//3//f/9//3//f/9//3//f/9//3//f/9//3//f/9//3//f/9//3++d9Za8D0SQhlnvXf/f/9//3//f/9//3//f/9//3//f/9//3//f/9//3//f/9//3//f/9//3//f/9//3//f/9//3//f/9//3//f/9//3//f/9//3//f/9//3//f/9//3//f/9//3//f/9//3//f/9//3//f/9//3//f/9//3//f/9//3//f/9//3//f/9//3//f/9//3//f/9//3//f/9//3//f/9//3//f/9//3//f/9//3//f/9//3//f/9//3//f/9//3//f/9//3//f/9//3//f/9//3//fwAA/3//f/9//3//f/9//3//f/9//3//f/9//3//f/9//3/pHP9//3//f/9//3//f0klU0qdc641vXf/f/9//3//f/9/nHPnHL13/38qJZ1z/3//f/9/vXdzTggh3nv/f/9//3//f51z5xx7b/9//3//f/9//3//f/9//38pJd97/3//f/9//3//f/9//3//fxhjjzWcc/9//3//f/9//3//f/9//3//f2st3ns5Z2wt/3//f/9//3//f/9/vXfnHP9//3//f/9//3//f/9//3//f/9//3//f/9//3//f/9//3//f/9//3//f/9//3//f/9//3//f/9//3//f/9//3//f/9//3//f/9//3//f/9//3//f/9//3//f/9//3//f/9//3//f/9//3//f/9/WWszStA9dE69d/9//3//f/9//3//f/9//3//f/9//3//f/9//3//f/9//3//f/9//3//f/9//3//f/9//3//f/9//3//f/9//3//f/9//3//f/9//3//f/9//3//f/9//3//f/9//3//f/9//3//f/9//3//f/9//3//f/9//3//f/9//3//f/9//3//f/9//3//f/9//3//f/9//3//f/9//3//f/9//3//f/9//3//f/9//3//f/9//3//f/9//3//f/9//3//f/9//3//f/9/AAD/f/9//3//f/9//3//f/9//3//f/9//3//f/9//3//f/E9rjX/f/9//3//f/9//3+cc5VW6CDvPd57/3//f/9//3//f/9/jTXXWv9/xxy+e713zjlrLb13/3//f/9//3//f/9//3//f2wtc07/f/9//3//f/9//3//f/9/CSH/f/9//3//f/9//3//f/9//3//f88511rfe/9//3//f/9//3//f/9//3/GGN973nuNMf9//3//f/9//3//fwgh/3//f/9//3//f/9//3//f/9//3//f/9//3//f/9//3//f/9//3//f/9//3//f/9//3//f/9//3//f/9//3//f/9//3//f/9//3//f/9//3//f/9//3//f/9//3//f/9//3//f/9//3//f/9//3//f/9//3+9dzNGbC10Tnxv/3//f/9//3//f/9//3//f/9//3//f/9//3//f/9//3//f/9//3//f/9//3//f/9//3//f/9//3//f/9//3//f/9//3//f/9//3//f/9//3//f/9//3//f/9//3//f/9//3//f/9//3//f/9//3//f/9//3//f/9//3//f/9//3//f/9//3//f/9//3//f/9//3//f/9//3//f/9//3//f/9//3//f/9//3//f/9//3//f/9//3//f/9//3//f/9//38AAP9//3//f/9//3//f/9//39aa/9//3//f/9//3//f/9/U0q9d2wt/3//f/9//3//f/9//398bxhjGWNKKQghzjmMMWstbDFsMSop6CCmHCotvXf/f/9//3//f/9//3//f/9//3//f/9//3+9d+ccWmv/f/9//3//f/9//3/eeyol/3//f/9//3//f/9//3//f/5//3+dc641+F7/f/9//3//f/9//3//f957Sin/f957CCEYY/9//3//f/9/jDX/f/9//3//f/9//3//f/9//3//f/9//3//f/9//3//f/9//3//f/9//3//f/9//3//f/9//3//f/9//3//f/9//3//f/9//3//f/9//3//f/9//3//f/9//3//f/9//3//f/9//3//f/9//3//f/9//3//f/9//3//f/9/lVKuNddafHP/f/9//3//f/9//3//f/9//3//f/9//3//f/9//3//f/9//3//f/9//3//f/9//3//f/9//3//f/9//3//f/9//3//f/9//3//f/9//3//f/9//3//f/9//3//f/9//3//f/9//3//f/9//3//f/9//3//f/9//3//f/9//3//f/9//3//f/9//3//f/9//3//f/9//3//f/9//3//f/9//3//f/9//3//f/9//3//f/9//3//f/9//3//fwAA/3//f/9//3//f/9//3//f957/3//f/9//3+9d/9//3+1Vv9/W28JJf9//3//f/9//3//f/9/lFL/f/9//3//f/9//3//f/9//3++e8ccnXdLKf9//3//f/9//3//f/9//3//f/9//3//f/9//38YYwklGWf/f/9//3//f/9/OWcRQv9//3//f/9//3//f/9//3//f/9//398b641lVL/f/9//3//f/9//38xRrVW/3//fxhjjDHOOd97/3/HHP9//3//f/9//3//f/9//3//f/9//3//f/9//3//f/9//3//f/9//3//f/9//3//f/9//3//f/9//3//f/9//3//f/9//3//f/9//3//f/9//3//f/9//3//f/9//3//f/9//3//f/9//3//f/9//3//f/9//3//f/9//3//f/9//386a40xVEo6Z/9//3//f/9//3//f/9//3//f/9//3//f/9//3//f/9//3//f/9//3//f/9//3//f/9//3//f/9//3//f/9//3//f/9//3//f/9//3//f/9//3//f/9//3//f/9//3//f/9//3//f/9//3//f/9//3//f/9//3//f/9//3//f/9//3//f/9//3//f/9//3//f/9//3//f/9//3//f/9//3//f/9//3//f/9//3//f/9//3//f/9/AAD/f/9//3//f/9//3//f/9//3//f5xz/3//f/9/3nv/f/hevXf/f713xxidc/9//3//f/9//39SSv9//3//f/9//3//f/9//3//f/9/rjlTTr13KSX/f/9//3//f/9//3//f/9//3//f/9//3//f/9//3+ccwghGGP/f/9//3//f2wtvnf/f/9//3//f/9//3//f/9//3//f/9//398b1NOSyltLZRS3nv/f/9/Ywzee/9//3//f51zdFLvQVJO/3//f/9//3//f/9//3//f/9//3//f/9//3//f/9//3//f/9//3//f/9//3//f/9//3//f/9//3//f/9//3//f/9//3//f/9//3//f/9//3//f/9//3//f/9//3//f/9//3//f/9//3//f/9//3//f/9//3//f/9//3//f/9//3//f/9//3/fe3tv8D2vNRpj3nv/f/9//3//f/9//3//f/9//3//f/9//3//f/9//3//f/9//3//f/9//3//f/9//3//f/9//3//f/9//3//f/9//3//f/9//3//f/9//3//f/9//3//f/9//3//f/9//3//f/9//3//f/9//3//f/9//3//f/9//3//f/9//3//f/9//3//f/9//3//f/9//3//f/9//3//f/9//3//f/9//3//f/9//3//f/9//38AAP9//3//f/9//3//f/9//3//f/9//3//f/9//3//f/9/OWf4Yv9//3//fzJGUkr/f/9//3//f40x/3//f/9//3//f/9//3//f/9//3+mGLVWfHP/f0wt/3//f/9//3//f/9//3//f/9//3//f/9//3//f/9//3+cc2ot8D3fe/9/3nuFFP9//3//f/9//3//f/9//3//f/9//3//f/9//3//f997vXc5Z5RStVa9d/9//3//f/9//3//f/9//3//f/9//3//f/9//3//f/9//3//f/9//3//f/9//3//f/9//3//f/9//3//f/9//3//f/9//3//f/9//3//f/9//3//f/9//3//f/9//3//f/9//3//f/9//3//f/9//3//f/9//3//f/9//3//f/9//3//f/9//3//f/9//3//f/9//3//f/9//3//f/9/nHPxQa85tlb/f/9//3//f/9//3//f/9//3//f/9//3//f/9//3//f/9//3//f/9//3//f/9//3//f/9//3//f/9//3//f/9//3//f/9//3//f/9//3//f/9//3//f/9//3//f/9//3//f/9//3//f/9//3//f/9//3//f/9//3//f/9//3//f/9//3//f/9//3//f/9//3//f/9//3//f/9//3//f/9//3//f/9//3//fwAA/3//f/9//3//f/9//3//f/9//3//f/9//3//f/9//3/ee/FB/3//f/9//39aawkhtlr/f/9/ay3/f/9//3//f/9//3//f/9//3/WWu89/38JIf9/339rLf9//3//f/9//3//f/9//3//f/9//3//f/9//3//f/9//3+9d5RSSinPOVJKvnf/f/9//3//f/9//3//f/9//3//f/9//3//f/9//3//f/9//3//f/9//3//f/9//3//f/9//3//f/9//3//f/9//3//f/9//3//f/9//3//f/9//3//f/9//3//f/9//3//f/9//3//f/9//3//f/9//3//f/9//3//f/9//3//f/9//3//f/9//3//f/9//3//f/9//3//f/9//3//f/9//3//f/9//3//f/9//3//f/9//3//f/9//3//f/9//3//f/9//3//f/9/3398b3VOrjWVUt97/3//f/9//3//f/9//3//f/9//3//f/9//3//f/9//3//f/9//3//f/9//3//f/9//3//f/9//3//f/9//3//f/9//3//f/9//3//f/9//3//f/9//3//f/9//3//f/9//3//f/9//3//f/9//3//f/9//3//f/9//3//f/9//3//f/9//3//f/9//3//f/9//3//f/9//3//f/9//3//f/9/AAD/f/9//3//f/9//3//f/9//3//f/9//3//f/9//3//f/9/8D3/f/9//3//f/9/33/3Xiol8D1LLf9//3//f/9//3//f3tzMUYpJVJK/3//f957lFL/f9570Dn/f/9//3//f/9//3//f/9//3//f/9//3//f/9//3//f/9//3//f753tlb/f/9//3//f/9//3//f/9//3//f/9//3//f/9//3//f/9//3//f/9//3//f/9//3//f/9//3//f/9//3//f/9//3//f/9//3//f/9//3//f/9//3//f/9//3//f/9//3//f/9//3//f/9//3//f/9//3//f/9//3//f/9//3//f/9//3//f/9//3//f/9//3//f/9//3//f/9//3//f/9//3//f/9//3//f/9//3//f/9//3//f/9//3//f/9//3//f/9//3//f/9//3//f/9//3//f1tvllaONbZW/3//f/9//3//f/9//3//f/9//3//f/9//3//f/9//3//f/9//3//f/9//3//f/9//3//f/9//3//f/9//3//f/9//3//f/9//3//f/9//3//f/9//3//f/9//3//f/9//3//f/9//3//f/9//3//f/9//3//f/9//3//f/9//3//f/9//3//f/9//3//f/9//3//f/9//3//f/9//38AAP9//3//f/9//3//f/9//3//f/9//3//f/9//3//f/9//3+VUv9//3//f/9//3//f/9//39aa2strjWtNTFGUkpsMWsxc1Jaa957/3//f/9//39sLd97/3//f441nXP/f/9//3//f/9//3//f/9//3//f/9//3//f/9//3//f/9//3//f/9//3//f/9//3//f/9//3//f/9//3//f/9//3//f/9//3//f/9//3//f/9//3//f/9//3//f/9//3//f/9//3//f/9//3//f/9//3//f/9//3//f/9//3//f/9//3//f/9//3//f/9//3//f/9//3//f/9//3//f/9//3//f/9//3//f/9//3//f/9//3//f/9//3//f/9//3//f/9//3//f/9//3//f/9//3//f/9//3//f/9//3//f/9//3//f/9//3//f/9//3//f/9//3//f/9//3//f957fG/YXs85lVLff/9//3//f/9//3//f/9//3//f/9//3//f/9//3//f/9//3//f/9//3//f/9//3//f/9//3//f/9//3//f/9//3//f/9//3//f/9//3//f/9//3//f/9//3//f/9//3//f/9//3//f/9//3//f/9//3//f/9//3//f/9//3//f/9//3//f/9//3//f/9//3//f/9//3//fwAA/3//f/9//3//f/9//3//f/9//3//f/9//3//f/9//3//f1trOmf/f/9//3//f/9//3//f/9/MUZ8b5xze28YY513/3//f/9//3//f/9//3//f713GWP/f/9//38RQjln/3//f/9//3//f/9//3//f/9//3//f/9//3//f/9//3//f/9//3//f/9//3//f/9//3//f/9//3//f/9//3//f/9//3//f/9//3//f/9//3//f/9//3//f/9//3//f/9//3//f/9//3//f/9//3//f/9//3//f/9//3//f/9//3//f/9//3//f/9//3//f/9//3//f/9//3//f/9//3//f/9//3//f/9//3//f/9//3//f/9//3//f/9//3//f/9//3//f/9//3//f/9//3//f/9//3//f/9//3//f/9//3//f/9//3//f/9//3//f/9//3//f/9//3//f/9//3//f/9//3+dc3VSEUKVUt9//3//f/9//3//f/9//3//f/9//3//f/9//3//f/9//3//f/9//3//f/9//3//f/9//3//f/9//3//f/9//3//f/9//3//f/9//3//f/9//3//f/9//3//f/9//3//f/9//3//f/9//3//f/9//3//f/9//3//f/9//3//f/9//3//f/9//3//f/9//3//f/9/AAD/f/9//3//f/9//3//f/9//3//f/9//3//f/9//3//f/9/vXdSSv9//3//f/9//3//f/9//3+VUlpr/3//f/9//3//f/9//3//f/9//3//f/9//3+NNf9//3//f/9/11rXWv9//3//f/9//3//f/9//3//f/9//3//f/9//3//f/9//3//f/9//3//f/9//3//f/9//3//f/9//3//f/9//3//f/9//3//f/9//3//f/9//3//f/9//3//f/9//3//f/9//3//f/9//3//f/9//3//f/9//3//f/9//3//f/9//3//f/9//3//f/9//3//f/9//3//f/9//3//f/9//3//f/9//3//f/9//3//f/9//3//f/9//3//f/9//3//f/9//3//f/9//3//f/9//3//f/9//3//f/9//3//f/9//3//f/9//3//f/9//3//f/9//3//f/9//3//f/9//3//f/9//3//fzpndFLPORlj/3//f/9//3//f/9//3//f/9//3//f/9//3//f/9//3//f/9//3//f/9//3//f/9//3//f/9//3//f/9//3//f/9//3//f/9//3//f/9//3//f/9//3//f/9//3//f/9//3//f/9//3//f/9//3//f/9//3//f/9//3//f/9//3//f/9//3//f/9//38AAP9//3//f/9//3//f/9//3//f/9//3//f/9//3//f/9//3//f+89/3//f/9//3//f/9//3//f9daOmf/f/9//3//f/9//3//f/9//3//f/9//3//fzln+F7/f/9//3//f/hec07/f/9//3//f/9//3//f/9//3//f/9//3//f/9//3//f/9//3//f/9//3//f/9//3//f/9//3//f/9//3//f/9//3//f/9//3//f/9//3//f/9//3//f/9//3//f/9//3//f/9//3//f/9//3//f/9//3//f/9//3//f/9//3//f/9//3//f/9//3//f/9//3//f/9//3//f/9//3//f/9//3//f/9//3//f/9//3//f/9//3//f/9//3//f/9//3//f/9//3//f/9//3//f/9//3//f/9//3//f/9//3//f/9//3//f/9//3//f/9//3//f/9//3//f/9//3//f/9//3//f/9//3//f/9/GGMRQnVOnXf/f/9//3//f/9//3//f/9//3//f/9//3//f/9//3//f/9//3//f/9//3//f/9//3//f/9//3//f/9//3//f/9//3//f/9//3//f/9//3//f/9//3//f/9//3//f/9//3//f/9//3//f/9//3//f/9//3//f/9//3//f/9//3//f/9//3//fwAA/3//f/9//3//f/9//3//f/9//3//f/9//3//f/9//3//f/9/tVacc/9//3//f/9//3//f/9/GWP4Xv9//3//f/9//3//f/9//3//f/9//3//f/9//38yRv9//3//f/9//3+9d1NK/3//f/9//3//f/9//3//f/9//3//f/9//3//f/9//3//f/9//3//f/9//3//f/9//3//f/9//3//f/9//3//f/9//3//f/9//3//f/9//3//f/9//3//f/9//3//f/9//3//f/9//3//f/9//3//f/9//3//f/9//3//f/9//3//f/9//3//f/9//3//f/9//3//f/9//3//f/9//3//f/9//3//f/9//3//f/9//3//f/9//3//f/9//3//f/9//3//f/9//3//f/9//3//f/9//3//f/9//3//f/9//3//f/9//3//f/9//3//f/9//3//f/9//3//f/9//3//f/9//3//f/9//3//f/9/3nuVUjJG+F7fe/9//3//f/9//3//f/9//3//f/9//3//f/9//3//f/9//3//f/9//3//f/9//3//f/9//3//f/9//3//f/9//3//f/9//3//f/9//3//f/9//3//f/9//3//f/9//3//f/9//3//f/9//3//f/9//3//f/9//3//f/9//3//f/9/AAD/f/9//3//f/9//3//f/9//3//f/9//3//f/9//3//f/9//3++exFC/3//f/9//3//f/9//39bb/he/3//f/9//3//f/9//3//f/9//3//f/9//3//fzJG/3//f/9//3//f/9//3+NMf9//3//f/9//3//f/9//3//f/9//3//f/9//3//f/9//3//f/9//3//f/9//3//f/9//3//f/9//3//f/9//3//f/9//3//f/9//3//f/9//3//f/9//3//f/9//3//f/9//3//f/9//3//f/9//3//f/9//3//f/9//3//f/9//3//f/9//3//f/9//3//f/9//3//f/9//3//f/9//3//f/9//3//f/9//3//f/9//3//f/9//3//f/9//3//f/9//3//f/9//3//f/9//3//f/9//3//f/9//3//f/9//3//f/9//3//f/9//3//f/9//3//f/9//3//f/9//3//f/9//3//f/9//3//f/9//397b641VE58b/9//3//f/9//3//f/9//3//f/9//3//f/9//3//f/9//3//f/9//3//f/9//3//f/9//3//f/9//3//f/9//3//f/9//3//f/9//3//f/9//3//f/9//3//f/9//3//f/9//3//f/9//3//f/9//3//f/9//3//f/9//38AAP9//3//f/9//3//f/9//3//f/9//3//f/9//3//f/9//3//f/9/jjX/f/9//3//f/9//3//fzpn917/f/9//3//f/9//3//f/9//3//f/9//3//f/9/nHO1Vv9//3//f/9//3//f/9/jTFaa/9//3//f/9//3//f/9//3//f/9//3//f/9//3//f/9//3//f/9//3//f/9//3//f/9//3//f/9//3//f/9//3//f/9//3//f/9//3//f/9//3//f/9//3//f/9//3//f/9//3//f/9//3//f/9//3//f/9//3//f/9//3//f/9//3//f/9//3//f/9//3//f/9//3//f/9//3//f/9//3//f/9//3//f/9//3//f/9//3//f/9//3//f/9//3//f/9//3//f/9//3//f/9//3//f/9//3//f/9//3//f/9//3//f/9//3//f/9//3//f/9//3//f/9//3//f/9//3//f/9//3//f/9//3//f/9//3//fzFG7z3XWr53/3//f/9//3//f/9//3//f/9//3//f/9//3//f/9//3//f/9//3//f/9//3//f/9//3//f/9//3//f/9//3//f/9//3//f/9//3//f/9//3//f/9//3//f/9//3//f/9//3//f/9//3//f/9//3//f/9//3//fwAA/3//f/9//3//f/9//3//f/9//3//f/9//3//f/9//3//f/9//3/XWv9//3//f/9//3//f/9/Omf4Yv9//3//f/9//3//f/9//3//f/9//3//f/9//3//fzFG/3//f/9//3//f/9//3//f9da1lr/f/9//3//f/9//3//f/9//3//f/9//3//f/9//3//f/9//3//f/9//3//f/9//3//f/9//3//f/9//3//f/9//3//f/9//3//f/9//3//f/9//3//f/9//3//f/9//3//f/9//3//f/9//3//f/9//3//f/9//3//f/9//3//f/9//3//f/9//3//f/9//3//f/9//3//f/9//3//f/9//3//f/9//3//f/9//3//f/9//3//f/9//3//f/9//3//f/9//3//f/9//3//f/9//3//f/9//3//f/9//3//f/9//3//f/9//3//f/9//3//f/9//3//f/9//3//f/9//3//f/9//3//f/9//3//f/9//3//f957MkbwPTln/3//f/9//3//f/9//3//f/9//3//f/9//3//f/9//3//f/9//3//f/9//3//f/9//3//f/9//3//f/9//3//f/9//3//f/9//3//f/9//3//f/9//3//f/9//3//f/9//3//f/9//3//f/9//3//f/9/AAD/f/9//3//f/9//3//f/9//3//f/9//3//f/9//3//f/9//3//f957KiX/f/9//3//f/9//398b7ZW/3//f/9//3//f/9//3//f/9//3//f/9//3//f/9/8EH/f/9//3//f/9//3//f/9//3+dc6853nv/f/9//3//f/9//3//f/9//3//f/9//3//f/9//3//f/9//3//f/9//3//f/9//3//f/9//3//f/9//3//f/9//3//f/9//3//f/9//3//f/9//3//f/9//3//f/9//3//f/9//3//f/9//3//f/9//3//f/9//3//f/9//3//f/9//3//f/9//3//f/9//3//f/9//3//f/9//3//f/9//3//f/9//3//f/9//3//f/9//3//f/9//3//f/9//3//f/9//3//f/9//3//f/9//3//f/9//3//f/9//3//f/9//3//f/9//3//f/9//3//f/9//3//f/9//3//f/9//3//f/9//3//f/9//3//f/9//3//f/9/W2uuNTFGe2//f/9//3//f/9//3//f/9//3//f/9//3//f/9//3//f/9//3//f/9//3//f/9//3//f/9//3//f/9//3//f/9//3//f/9//3//f/9//3//f/9//3//f/9//3//f/9//3//f/9//3//f/9//38AAP9//3//f/9//3//f/9//3//f/9//3//f/9//3//f/9//3//f/9//38RQv9//3//f/9//3//fzpn11r/f/9//3//f/9//3//f/9//3//f/9//3//f/9//3/4Xvde/3//f/9//3//f/9//3//f/9/339zTntv/3//f/9//3//f/9//3//f/9//3//f/9//3//f/9//3//f/9//3//f/9//3//f/9//3//f/9//3//f/9//3//f/9//3//f/9//3//f/9//3//f/9//3//f/9//3//f/9//3//f/9//3//f/9//3//f/9//3//f/9//3//f/9//3//f/9//3//f/9//3//f/9//3//f/9//3//f/9//3//f/9//3//f/9//3//f/9//3//f/9//3//f/9//3//f/9//3//f/9//3//f/9//3//f/9//3//f/9//3//f/9//3//f/9//3//f/9//3//f/9//3//f/9//3//f/9//3//f/9//3//f/9//3//f/9//3//f/9//3//f/9//3+1Vkst11rfe/9//3//f/9//3//f/9//3//f/9//3//f/9//3//f/9//3//f/9//3//f/9//3//f/9//3//f/9//3//f/9//3//f/9//3//f/9//3//f/9//3//f/9//3//f/9//3//f/9//3//fwAA/3//f/9//3//f/9//3//f/9//3//f/9//3//f/9//3//f/9//3//f753rjX/f/9//3//f/9/+WL4Xv9//3//f/9//3//f/9//3//f/9//3//f/9//3//f713EEL/f/9//3//f/9//3//f/9//3//f/9/c04YY/9//3//f/9//3//f/9//3//f/9//3//f/9//3//f/9//3//f/9//3//f/9//3//f/9//3//f/9//3//f/9//3//f/9//3//f/9//3//f/9//3//f/9//3//f/9//3//f/9//3//f/9//3//f/9//3//f/9//3//f/9//3//f/9//3//f/9//3//f/9//3//f/9//3//f/9//3//f/9//3//f/9//3//f/9//3//f/9//3//f/9//3//f/9//3//f/9//3//f/9//3//f/9//3//f/9//3//f/9//3//f/9//3//f/9//3//f/9//3//f/9//3//f/9//3//f/9//3//f/9//3//f/9//3//f/9//3//f/9//3//f/9//3++exBCMkadc/9//3//f/9//3//f/9//3//f/9//3//f/9//3//f/9//3//f/9//3//f/9//3//f/9//3//f/9//3//f/9//3//f/9//3//f/9//3//f/9//3//f/9//3//f/9//3//f/9/AAD/f/9//3//f/9//3//f/9//3//f/9//3//f/9//3//f/9//3//f/9//39tMf9//3//f/9//390Tlpr/3//f/9//3//f/9//3//f/9//3//f/9//3//f/9//3+uNf9//3//f/9//3//f/9//3//f/9//3//f1tvU0r/f/9//3//f/9//3//f/9//3//f/9//3//f/9//3//f/9//3//f/9//3//f/9//3//f/9//3//f/9//3//f/9//3//f/9//3//f/9//3//f/9//3//f/9//3//f/9//3//f/9//3//f/9//3//f/9//3//f/9//3//f/9//3//f/9//3//f/9//3+9d/9//3//f/9//3//f/9//3//f/9//3//f/9//3//f/9//3//f/9//3//f/9//3//f/9//3//f/9//3//f/9//3//f/9//3//f/9//3//f/9//3//f/9//3//f/9//3//f/9//3//f/9//3//f/9//3//f/9//3//f/9//3//f/9//3//f/9//3//f/9//3//f/9//3//fxljbC3XWv9//3//f/9//3//f/9//3//f/9//3//f/9//3//f/9//3//f/9//3//f/9//3//f/9//3//f/9//3//f/9//3//f/9//3//f/9//3//f/9//3//f/9//3//f/9//38AAP9//3//f/9//3//f/9//3//f/9//3//f/9//3//f/9//3//f/9//3//f/9/zzn/f/9//3//f3ROOmf/f/9//3//f/9//3//f/9//3//f/9//3//f/9//3//f/A9/3//f/9//3//f/9//3//f/9//3//f/9//3//f5VSWmv/f/9//3//f/9//3//f/9//3//f/9//3//f/9//3//f/9//3//f/9//3//f/9//3//f/9//3//f/9//3//f/9//3//f/9//3//f/9//3//f/9//3//f/9//3//f/9//3//f/9//3//f/9//3//f/9//3//f/9//3//f/9//3//f/9//38pJVJK/3//f/9//3//f/9//3//f/9//3//f/9//3//f/9//3//f/9//3//f/9//3//f/9//3//f/9//3//f/9//3//f/9//3//f/9//3//f/9//3//f/9//3//f/9//3//f/9//3//f/9//3//f/9//3//f/9//3//f/9//3//f/9//3//f/9//3//f/9//3//f/9//3//f/9//3/fe957U0rOOZxz/3//f/9//3//f/9//3//f/9//3//f/9//3//f/9//3//f/9//3//f/9//3//f/9//3//f/9//3//f/9//3//f/9//3//f/9//3//f/9//3//f/9//3//fwAA/3//f/9//3//f/9//3//f/9//3//f/9//3//f/9//3//f/9//3//f/9//3/vPd57/3//f/9/U0pbb/9//3//f/9//3//f/9//3//f/9//3//f/9//3//f/9/zjn/f/9//3//f/9//3//f/9//3//f/9//3//f/9//38aZ5VS/3//f/9//3//f/9//3//f/9//3//f/9//3//f/9//3//f/9//3//f/9//3//f/9//3//f/9//3//f/9//3//f/9//3//f/9//3//f/9//3//f/9//3//f/9//3//f/9//3//f/9//3//f/9//3//f/9//3//f/9//3//f/9//3+lFDln/3//f/9//3//f/9//3//f/9//3//f/9//3//f/9//3//f/9//3//f/9//3//f/9//3//f/9//3//f/9//3//f/9//3//f/9//3//f/9//3//f/9//3//f/9//3//f/9//3//f/9//3//f/9//3//f/9//3//f/9//3//f/9//3//f/9//3//f/9//3//f/9//3//f/9//3//f/9//3//f/9/GGNrLfhe/3//f/9//3//f/9//3//f/9//3//f/9//3//f/9//3//f/9//3//f/9//3//f/9//3//f/9//3//f/9//3//f/9//3//f/9//3//f/9//3//f/9/AAD/f/9//3//f/9//3//f/9//3//f/9//3//f/9//3//f/9//3//f/9//3//f/9/6Bz/f/9//38yRltv/3//f/9//3//f/9//3//f/9//3//f/9//3//f/9//39SSpxz/3//f/9//3//f/9//3//f/9//3//f/9//3//f/9/vXcyRr13/3//f/9//3//f/9//3//f/9//3//f/9//3//f/9//3//f/9//3//f/9//3//f/9//3//f/9//3//f/9//3//f/9//3//f/9//3//f/9//3//f/9//3//f/9//3//f/9//3//f/9//3//f/9//3//f/9//3//f/9/33umFN57/3//f/9//3//f/9//3//f/9//3//f/9//3//f/9//3//f/9//3//f/9//3//f/9//3//f/9//3//f/9//3//f/9//3//f/9//3//f/9//3//f/9//3//f/9//3//f/9//3//f/9//3//f/9//3//f/9//3//f/9//3//f/9//3//f/9//3//f/9//3//f/9//3//f/9//3//f/9//3//f/9//3//f/9/fHMRRq41vnv/f/9//3//f/9//3//f/9//3//f/9//3//f/9//3//f/9//3//f/9//3//f/9//3//f/9//3//f/9//3//f/9//3//f/9//3//f/9//38AAP9//3//f/9//3//f/9//3//f/9//3//f/9//3//f/9//3//f/9//3//f/9//386Z3RO/3//fxFCnXP/f/9//3//f/9//3//f/9//3//f/9//3//f/9//3//fzFGWmv/f/9//3//f/9//3//f/9//3//f/9//3//f/9//3//f/9/GGP3Xv9//3//f/9//3//f/9//3//f/9//3//f/9//3//f/9//3//f/9//3//f/9//3//f/9//3//f/9//3//f/9//3//f/9//3//f/9//3//f/9//3//f/9//3//f/9//3//f/9//3//f/9//3//f/9//3//f/9//3+VUpRS/3//f/9//3//f/9//3//f/9//3//f/9//3//f/9//3//f/9//3//f/9//3//f/9//3//f/9//3//f/9//3//f/9//3//f/9//3//f/9//3//f/9//3//f/9//3//f/9//3//f/9//3//f/9//3//f/9//3//f/9//3//f/9//3//f/9//3//f/9//3//f/9//3//f/9//3//f/9//3//f/9//3//f/9//3//f/9/33vXWo0xOWf/f/9//3//f/9//3//f/9//3//f/9//3//f/9//3//f/9//3//f/9//3//f/9//3//f/9//3//f/9//3//f/9//3//f/9//3//fwAA/3//f/9//3//f/9//3//f/9//3//f/9//3//f/9//3//f/9//3//f/9//3//f/9/7z2cc/9/bDHee/9//3//f/9//3//f/9//3//f/9//3//f/9//3//f/9/tVYYY/9//3//f/9//3//f/9//3//f/9//3//f/9//3//f/9//3//f5xzc069d/9//3//f/9//3//f/9//3//f/9//3//f/9//3//f/9//3//f/9//3//f/9//3//f/9//3//f/9//3//f/9//3//f/9//3//f/9//3//f/9//3//f/9//3//f/9//3//f/9//3//f/9//3//f/9//3//f3tv/3//f/9//3//f/9//3//f/9//3//f/9//3//f/9//3//f/9//3//f/9//3//f/9//3//f/9//3//f/9//3//f/9//3//f/9//3//f/9//3//f/9//3//f/9//3//f/9//3//f/9//3//f/9//3//f/9//3//f/9//3//f/9//3//f/9//3//f/9//3//f/9//3//f/9//3//f/9//3//f/9//3//f/9//3//f/9//3//f/9//386ZxFCU0r/f/9//3//f/9//3//f/9//3//f/9//3//f/9//3//f/9//3//f/9//3//f/9//3//f/9//3//f/9//3//f/9//3//f/9/AAD/f/9//3//f/9//3//f/9//3//f/9//3//f/9//3//f/9//3//f/9//3//f/9//3//fyol/3+NMf9//3//f/9//3//f/9//3//f/9//3//f/9//3//f/9//39SSntv/3//f/9//3//f/9//3//f/9//3//f/9//3//f/9//3//f/9//3//f7ZW917/f/9//3//f/9//3//f/9//3//f/9//3//f/9//3//f/9//3//f/9//3//f/9//3//f/9//3//f/9//3//f/9//3//f/9//3//f/9//3//f/9//3//f/9//3//f/9//3//f/9//3//f/9//3//f/9//3//f/9//3//f/9//3//f/9//3//f/9//3//f/9//3//f/9//3//f/9//3//f/9//3//f/9//3//f/9//3//f/9//3//f/9//3//f/9//3//f/9//3//f/9//3//f/9//3//f/9//3//f/9//3//f/9//3//f/9//3//f/9//3//f/9//3//f/9//3//f/9//3//f/9//3//f/9//3//f/9//3//f/9//3//f/9//3//f/9//3//f/9//3+cc3NO8D2dc/9//3//f/9//3//f/9//3//f/9//3//f/9//3//f/9//3//f/9//3//f/9//3//f/9//3//f/9//3//f/9//38AAP9//3//f/9//3//f/9//3//f/9//3//f/9//3//f/9//3//f/9//3//f/9//3//f/9//3+MMY0x/3//f/9//3//f/9//3//f/9//3//f/9//3//f/9//3//f601/3//f/9//3//f/9//3//f/9//3//f/9//3//f/9//3//f/9//3//f/9//3+9d3VSW2v/f/9//3//f/9//3//f/9//3//f/9//3//f/9//3//f/9//3//f/9//3//f/9//3//f/9//3//f/9//3//f/9//3//f/9//3//f/9//3//f/9//3//f/9//3//f/9//3//f/9//3//f/9//3//f/9//3//f/9//3//f/9//3//f/9//3//f/9//3//f/9//3//f/9//3//f/9//3//f/9//3//f/9//3//f/9//3//f/9//3//f/9//3//f/9//3//f/9//3//f/9//3//f/9//3//f/9//3//f/9//3//f/9//3//f/9//3//f/9//3//f/9//3//f/9//3//f/9//3//f/9//3//f/9//3//f/9//3//f/9//3//f/9//3//f/9//3//f/9//3//f5VSMkY6Z/9//3//f/9//3//f/9//3//f/9//3//f/9//3//f/9//3//f/9//3//f/9//3//f/9//3//f/9//3//fwAA/3//f/9//3//f/9//3//f/9//3//f/9//3//f/9//3//f/9//3//f/9//3//f/9//3//f9576CD/f/9//3//f/9//3//f/9//3//f/9//3//f/9//3//f/9/Sin/f/9//3//f/9//3//f/9//3//f/9//3//f/9//3//f/9//3//f/9//3//f/9//38ZY5VS33v/f/9//3//f/9//3//f/9//3//f/9//3//f/9//3//f/9//3//f/9//3//f/9//3//f/9//3//f/9//3//f/9//3//f/9//3//f/9//3//f/9//3//f/9//3//f/9//3//f/9//3//f/9//3//f/9//3//f/9//3//f/9//3//f/9//3//f/9//3//f/9//3//f/9//3//f/9//3//f/9//3//f/9//3//f/9//3//f/9//3//f/9//3//f/9//3//f/9//3//f/9//3//f/9//3//f/9//3//f/9//3//f/9//3//f/9//3//f/9//3//f/9//3//f/9//3//f/9//3//f/9//3//f/9//3//f/9//3//f/9//3//f/9//3//f/9//3//f/9//3//f9da8D2dd/9//3//f/9//3//f/9//3//f/9//3//f/9//3//f/9//3//f/9//3//f/9//3//f/9//3//f/9/AAD/f/9//3//f/9//3//f/9//3//f/9//3//f/9//3//f/9//3//f/9//3//f/9//3//f/9//3+uOTFG/3//f/9//3//f/9//3//f/9//3//f/9//3//f/9/914xRv9//3//f/9//3//f/9//3//f/9//3//f/9//3//f/9//3//f/9//3//f/9//3//f/9/33/XWhlj/3//f/9//3//f/9//3//f/9//3//f/9//3//f/9//3//f/9//3//f/9//3//f/9//3//f/9//3//f/9//3//f/9//3//f/9//3//f/9//3//f/9//3//f/9//3//f/9//3//f/9//3//f/9//3//f/9//3//f/9//3//f/9//3//f/9//3//f/9//3//f/9//3//f/9//3//f/9//3//f/9//3//f/9//3//f/9//3//f/9//3//f/9//3//f/9//3//f/9//3//f/9//3//f/9//3//f/9//3//f/9//3//f/9//3//f/9//3//f/9//3//f/9//3//f/9//3//f/9//3//f/9//3//f/9//3//f/9//3//f/9//3//f/9//3//f/9//3//f/9//3//fzJGtlb/f/9//3//f/9//3//f/9//3//f/9//3//f/9//3//f/9//3//f/9//3//f/9//3//f/9//38AAP9//3//f/9//3//f/9//3//f/9//3//f/9//3//f/9//3//f/9//3//f/9//3//f/9//3//f+89W2uNMf9//3//f/9//3//f/9//3//f/9//3//f/9//38pJf9//3//f/9//3//f/9//3//f/9//3//f/9//3//f/9//3//f/9//3//f/9//3//f/9//3//f/9/e2+2Vpxz/3//f/9//3//f/9//3//f/9//3//f/9//3//f/9//3//f/9//3//f/9//3//f/9//3//f/9//3//f/9//3//f/9//3//f/9//3//f/9//3//f/9//3//f/9//3//f/9//3//f/9//3//f/9//3//f/9//3//f/9//3//f/9//3//f/9//3//f/9//3//f/9//3//f/9//3//f/9//3//f/9//3//f/9//3//f/9//3//f/9//3//f/9//3//f/9//3//f/9//3//f/9//3//f/9//3//f/9//3//f/9//3//f/9//3//f/9//3//f/9//3//f/9//3//f/9//3//f/9//3//f/9//3//f/9//3//f/9//3//f/9//3//f/9//3//f/9//3//f/9//386ZxJC/3//f/9//3//f/9//3//f/9//3//f/9//3//f/9//3//f/9//3//f/9//3//f/9//3//fwAA/3//f/9//3//f/9//3//f/9//3//f/9//3//f/9//3//f/9//3//f/9//3//f/9//3//f/9/8D3/f3tvrTXee/9//3//f/9//3//f/9//3//f/9//39rLVpr/3//f/9//3//f/9//3//f/9//3//f/9//3//f/9//3//f/9//3//f/9//3//f/9//3//f/9//3//f/9/fG90Tv9//3//f/9//3//f/9//3//f/9//3//f/9//3//f/9//3//f/9//3//f/9//3//f/9//3//f/9//3//f/9//3//f/9//3//f/9//3//f/9//3//f/9//3//f/9//3//f/9//3//f/9//3//f/9//3//f/9//3//f/9//3//f/9//3//f/9//3//f/9//3//f/9//3//f/9//3//f/9//3//f/9//3//f/9//3//f/9//3//f/9//3//f/9//3//f/9//3//f/9//3//f/9//3//f/9//3//f/9//3//f/9//3//f/9//3//f/9//3//f/9//3//f/9//3//f/9//3//f/9//3//f/9//3//f/9//3//f/9//3//f/9//3//f/9//3//f/9//3//f/9/nHNTTv9//3//f/9//3//f/9//3//f/9//3//f/9//3//f/9//3//f/9//3//f/9//3//f/9/AAD/f/9//3//f/9//3//f/9//3//f/9//3//f/9//3//f/9//3//f/9//3//f/9//3//f/9//390Tv9//3//f/A91lr/f/9//3//f/9//3//f/9//39rLTln/3//f/9//3//f/9//3//f/9//3//f/9//3//f/9//3//f/9//3//f/9//3//f/9//3//f/9//3//f/9//3//f/9/1lp7b957/3//f/9//3//f/9//3//f/9//3//f/9//3//f/9//3//f/9//3//f/9//3//f/9//3//f/9//3//f/9//3//f/9//3//f/9//3//f/9//3//f/9//3//f/9//3//f/9//3//f/9//3//f/9//3//f/9//3//f/9//3//f/9//3//f/9//3//f/9//3//f/9//3//f/9//3//f/9//3//f/9//3//f/9//3//f/9//3//f/9//3//f/9//3//f/9//3//f/9//3//f/9//3//f/9//3//f/9//3//f/9//3//f/9//3//f/9//3//f/9//3//f/9//3//f/9//3//f/9//3//f/9//3//f/9//3//f/9//3//f/9//3//f/9//3//f/9//3//f/li/3//f/9//3//f/9//3//f/9//3//f/9//3//f/9//3//f/9//3//f/9//3//f/9//38AAP9//3//f/9//3//f/9//3//f/9//3//f/9//3//f/9//3//f/9//3//f/9//3//f/9//3/ee7VW/3//f/9//3/3XmstUkqcc957/3//f/9/OWfGGFpr/3//f/9//3//f/9//3//f/9//3//f/9//3//f/9//3//f/9//3//f/9//3//f/9//3//f/9//3//f/9//3//f/9//3//f71311qcc/9//3//f/9//3//f/9//3//f/9//3//f/9//3//f/9//3//f/9//3//f/9//3//f/9//3//f/9//3//f/9//3//f/9//3//f/9//3//f/9//3//f/9//3//f/9//3//f/9//3//f/9//3//f/9//3//f/9//3//f/9//3//f/9//3//f/9//3//f/9//3//f/9//3//f/9//3//f/9//3//f/9//3//f/9//3//f/9//3//f/9//3//f/9//3//f/9//3//f/9//3//f/9//3//f/9//3//f/9//3//f/9//3//f/9//3//f/9//3//f/9//3//f/9//3//f/9//3//f/9//3//f/9//3//f/9//3//f/9//3//f/9//3//f/9//3//f/9/vXdTSv9//3//f/9//3//f/9//3//f/9//3//f/9//3//f/9//3//f/9//3//f/9//3//fwAA/3//f/9//3//f/9//3//f/9//3//f/9//3//f/9//3//f/9//3//f/9//3//f/9//3//fzlnOWf/f/9//3//f/9//3//f/deCCEIIeccxhgYY/9//3//f/9//3//f/9//3//f/9//3//f/9//3//f/9//3//f/9//3//f/9//3//f/9//3//f/9//3//f/9//3//f/9//3//f/9//3//f/9/U0ree/9//3//f/9//3//f/9//3//f/9//3//f/9//3//f/9//3//f/9//3//f/9//3//f/9//3//f/9//3//f/9//3//f/9//3//f/9//3//f/9//3//f/9//3//f/9//3//f/9//3//f/9//3//f/9//3//f/9//3//f/9//3//f/9//3//f/9//3//f/9//3//f/9//3//f/9//3//f/9//3//f/9//3//f/9//3//f/9//3//f/9//3//f/9//3//f/9//3//f/9//3//f/9//3//f/9//3//f/9//3//f/9//3//f/9//3//f/9//3//f/9//3//f/9//3//f/9//3//f/9//3//f/9//3//f/9//3//f/9//3//f/9//3//f/9//3++e441/3//f/9//3//f/9//3//f/9//3//f/9//3//f/9//3//f/9//3//f/9//3//f/9/AAD/f/9//3//f/9//3//f/9//3//f/9//3//f/9//3//f/9//3//f/9//3//f/9//3//f/9/zjl7b/9//3//f/9//3//f/9//3//f/9//3//f/9//3//f/9//3//f/9//3//f/9//3//f/9//3//f/9//3//f/9//3//f/9//3//f/9//3//f/9//3//f/9//3//f/9//3//f/9//3//f/9//3//f5xzUkree/9//3//f/9//3//f/9//3//f/9//3//f/9//3//f/9//3//f/9//3//f/9//3//f/9//3//f/9//3//f/9//3//f/9//3//f/9//3//f/9//3//f/9//3//f/9//3//f/9//3//f/9//3//f/9//3//f/9//3//f/9//3//f/9//3//f/9//3//f/9//3//f/9//3//f/9//3//f/9//3//f/9//3//f/9//3//f/9//3//f/9//3//f/9//3//f/9//3//f/9//3//f/9//3//f/9//3//f/9//3//f/9//3//f/9//3//f/9//3//f/9//3//f/9//3//f/9//3//f/9//3//f/9//3//f/9//3//f/9//3//f/9//3//f3xv+GL/f/9//3//f/9//3//f/9//3//f/9//3//f/9//3//f/9//3//f/9//3//f/9//38AAP9//3//f/9//3//f/9//3//f/9//3//f/9//3//f/9//3//f/9//3//f/9//3//f/9//3+MMd57/3//f/9//3//f/9//3//f/9//3//f/9//3//f/9//3//f/9//3//f/9//3//f/9//3//f/9//3//f/9//3//f/9//3//f/9//3//f/9//3//f/9//3//f/9//3//f/9//3//f/9//3//f/9//3//f957lVadd/9//3//f/9//3//f/9//3//f/9//3//f/9//3//f/9//3//f/9//3//f/9//3//f/9//3//f/9//3//f/9//3//f/9//3//f/9//3//f/9//3//f/9//3//f/9//3//f/9//3//f/9//3//f/9//3//f/9//3//f/9//3//f/9//3//f/9//3//f/9//3//f/9//3//f/9//3//f/9//3//f/9//3//f/9//3//f/9//3//f/9//3//f/9//3//f/9//3//f/9//3//f/9//3//f/9//3//f/9//3//f/9//3//f/9//3//f/9//3//f/9//3//f/9//3//f/9//3//f/9//3//f/9//3//f/9//3//f/9//3//f/9/lVL/f/9//3//f/9//3//f/9//3//f/9//3//f/9//3//f/9//3//f/9//3//f/9//3//fwAA/3//f/9//3//f/9//3//f/9//3//f/9//3//f/9//3//f/9//3//f/9//3//f/9//3//f+89/3//f/9//3//f/9//3//f/9//3//f/9//3//f/9//3//f/9//3//f/9//3//f/9//3//f/9//3//f/9//3//f/9//3//f/9//3//f/9//3//f/9//3//f/9//3//f/9//3//f/9//3//f/9//3//f/9//3//f5xzU0oYY/9//3//f/9//3//f/9//3//f/9//3//f/9//3//f/9//3//f/9//3//f/9//3//f/9//3//f/9//3//f/9//3//f/9//3//f/9//3//f/9//3//f/9//3//f/9//3//f/9//3//f/9//3//f/9//3//f/9//3//f/9//3//f/9//3//f/9//3//f/9//3//f/9//3//f/9//3//f/9//3//f/9//3//f/9//3//f/9//3//f/9//3//f/9//3//f/9//3//f/9//3//f/9//3//f/9//3//f/9//3//f/9//3//f/9//3//f/9//3//f/9//3//f/9//3//f/9//3//f/9//3//f/9//3//f/9//3//f/9/OWfXWv9//3//f/9//3//f/9//3//f/9//3//f/9//3//f/9//3//f/9//3//f/9//3//f/9/AAD/f/9//3//f/9//3//f/9//3//f/9//3//f/9//3//f/9//3//f/9//3//f/9//3//f/9/MUb/f/9//3//f/9//3//f/9//3//f/9//3//f/9//3//f/9//3//f/9//3//f/9//3//f/9//3//f/9//3//f/9//3//f/9//3//f/9//3//f/9//3//f/9//3//f/9//3//f/9//3//f/9//3//f/9//3//f/9//3//f757tVZ7b/9//3//f/9//3//f/9//3//f/9//3//f/9//3//f/9//3//f/9//3//f/9//3//f/9//3//f/9//3//f/9//3//f/9//3//f/9//3//f/9//3//f/9//3//f/9//3//f/9//3//f/9//3//f/9//3//f/9//3//f/9//3//f/9//3//f/9//3//f/9//3//f/9//3//f/9//3//f/9//3//f/9//3//f/9//3//f/9//3//f/9//3//f/9//3//f/9//3//f/9//3//f/9//3//f/9//3//f/9//3//f/9//3//f/9//3//f/9//3//f/9//3//f/9//3//f/9//3//f/9//3//f/9//3//f/9/GGPvPf9//3//f/9//3//f/9//3//f/9//3//f/9//3//f/9//3//f/9//3//f/9//3//f/9//38AAP9//3//f/9//3//f/9//3//f/9//3//f/9//3//f/9//3//f/9//3//f/9//3//f/9//3//f/9//3//f/9//3//f/9//3//f/9//3//f/9//3//f/9//3//f/9//3//f/9//3//f/9//3//f/9//3//f/9//3//f/9//3//f/9//3//f/9//3//f/9//3//f/9//3//f/9//3//f/9//3//f/9//3//f/9//3//f/9//3//f713+F4ZY/9//3//f/9//3//f/9//3//f/9//3//f/9//3//f/9//3//f/9//3//f/9//3//f/9//3//f/9//3//f/9//3//f/9//3//f/9//3//f/9//3//f/9//3//f/9//3//f/9//3//f/9//3//f/9//3//f/9//3//f/9//3//f/9//3//f/9//3//f/9//3//f/9//3//f/9//3//f/9//3//f/9//3//f/9//3//f/9//3//f/9//3//f/9//3//f/9//3//f/9//3//f/9//3//f/9//3//f/9//3//f/9//3//f/9//3//f/9//3//f/9//3//f/9//3//f/9//3//f/9//3//f/9/UkrWWv9//3//f/9//3//f/9//3//f/9//3//f/9//3//f/9//3//f/9//3//f/9//3//f/9//3//fwAA/3//f/9//3//f/9//3//f/9//3//f/9//3//f/9//3//f/9//3//f/9//3//f/9//3//f/9//3//f/9//3//f/9//3//f/9//3//f/9//3//f/9//3//f/9//3//f/9//3//f/9//3//f/9//3//f/9//3//f/9//3//f/9//3//f/9//3//f/9//3//f/9//3//f/9//3//f/9//3//f/9//3//f/9//3//f/9//3//f/9//3//f957OWfWWv9//3//f/9//3//f/9//3//f/9//3//f/9//3//f/9//3//f/9//3//f/9//3//f/9//3//f/9//3//f/9//3//f/9//3//f/9//3//f/9//3//f/9//3//f/9//3//f/9//3//f/9//3//f/9//3//f/9//3//f/9//3//f/9//3//f/9//3//f/9//3//f/9//3//f/9//3//f/9//3//f/9//3//f/9//3//f/9//3//f/9//3//f/9//3//f/9//3//f/9//3//f/9//3//f/9//3//f/9//3//f/9//3//f/9//3//f/9//3//f/9//3//f/9//3//f/9//3//f/9/rTU5Z/9//3//f/9//3//f/9//3//f/9//3//f/9//3//f/9//3//f/9//3//f/9//3//f/9//3//f/9/AAD/f/9//3//f/9//3//f/9//3//f/9//3//f/9//3//f/9//3//f/9//3//f/9//3//f/9//3//f/9//3//f/9//3//f/9//3//f/9//3//f/9//3//f/9//3//f/9//3//f/9//3//f/9//3//f/9//3//f/9//3//f/9//3//f/9//3//f/9//3//f/9//3//f/9//3//f/9//3//f/9//3//f/9//3//f/9//3//f/9//3//f/9//3//f957OWdzTp1z/3//f/9//3//f/9//3//f/9//3//f/9//3//f/9//3//f/9//3//f/9//3//f/9//3//f/9//3//f/9//3//f/9//3//f/9//3//f/9//3//f/9//3//f/9//3//f/9//3//f/9//3//f/9//3//f/9//3//f/9//3//f/9//3//f/9//3//f/9//3//f/9//3//f/9//3//f/9//3//f/9//3//f/9//3//f/9//3//f/9//3//f/9//3//f/9//3//f/9//3//f/9//3//f/9//3//f/9//3//f/9//3//f/9//3//f/9//3//f/9//3//f/9//3//f9ZajDHee/9//3//f/9//3//f/9//3//f/9//3//f/9//3//f/9//3//f/9//3//f/9//3//f/9//3//f/9//38AAP9//3//f/9//3//f/9//3//f/9//3//f/9//3//f/9//3//f/9//3//f/9//3//f/9//3//f/9//3//f/9//3//f/9//3//f/9//3//f/9//3//f/9//3//f/9//3//f/9//3//f/9//3//f/9//3//f/9//3//f/9//3//f/9//3//f/9//3//f/9//3//f/9//3//f/9//3//f/9//3//f/9//3//f/9//3//f/9//3//f/9//3//f/9//3//f/9/3nv4Xjtr/3//f/9//3//f/9//3//f/9//3//f/9//3//f/9//3//f/9//3//f/9//3//f/9//3//f/9//3//f/9//3//f/9//3//f/9//3//f/9//3//f/9//3//f/9//3//f/9//3//f/9//3//f/9//3//f/9//3//f/9//3//f/9//3//f/9//3//f/9//3//f/9//3//f/9//3//f/9//3//f/9//3//f/9//3//f/9//3//f/9//3//f/9//3//f/9//3//f/9//3//f/9//3//f/9//3//f/9//3//f/9//3//f/9//3//f/9//3//f/9//3+1VowxGGP/f/9//3//f/9//3//f/9//3//f/9//3//f/9//3//f/9//3//f/9//3//f/9//3//f/9//3//f/9//3//fwAA/3//f/9//3//f/9//3//f/9//3//f/9//3//f/9//3//f/9//3//f/9//3//f/9//3//f/9//3//f/9//3//f/9//3//f/9//3//f/9//3//f/9//3//f/9//3//f/9//3//f/9//3//f/9//3//f/9//3//f/9//3//f/9//3//f/9//3//f/9//3//f/9//3//f/9//3//f/9//3//f/9//3//f/9//3//f/9//3//f/9//3//f/9//3//f/9//3//f/9//397b1xrW2v/f/9//3//f/9//3//f/9//3//f/9//3//f/9//3//f/9//3//f/9//3//f/9//3//f/9//3//f/9//3//f/9//3//f/9//3//f/9//3//f/9//3//f/9//3//f/9//3//f/9//3//f/9//3//f/9//3//f/9//3//f/9//3//f/9//3//f/9//3//f/9//3//f/9//3//f/9//3//f/9//3//f/9//3//f/9//3//f/9//3//f/9//3//f/9//3//f/9//3//f/9//3//f/9//3//f/9//3//f/9//3//f/9//3//f/9/tVbvPTln/3//f/9//3//f/9//3//f/9//3//f/9//3//f/9//3//f/9//3//f/9//3//f/9//3//f/9//3//f/9//3//f/9/AAD/f/9//3//f/9//3//f/9//3//f/9//3//f/9//3//f/9//3//f/9//3//f/9//3//f/9//3//f/9//3//f/9//3//f/9//3//f/9//3//f/9//3//f/9//3//f/9//3//f/9//3//f/9//3//f/9//3//f/9//3//f/9//3//f/9//3//f/9//3//f/9//3//f/9//3//f/9//3//f/9//3//f/9//3//f/9//3//f/9//3//f/9//3//f/9//3//f/9//3//f/9//3++d9dae2+cc/9//3//f/9//3//f/9//3//f/9//3//f/9//3//f/9//3//f/9//3//f/9//3//f/9//3//f/9//3//f/9//3//f/9//3//f/9//3//f/9//3//f/9//3//f/9//3//f/9//3//f/9//3//f/9//3//f/9//3//f/9//3//f/9//3//f/9//3//f/9//3//f/9//3//f/9//3//f/9//3//f/9//3//f/9//3//f/9//3//f/9//3//f/9//3//f/9//3//f/9//3//f/9//3//f/9//3//f/9//3+dd9datlacc/9//3//f/9//3//f/9//3//f/9//3//f/9//3//f/9//3//f/9//3//f/9//3//f/9//3//f/9//3//f/9//3//f/9//38AAP9//3//f/9//3//f/9//3//f/9//3//f/9//3//f/9//3//f/9//3//f/9//3//f/9//3//f/9//3//f/9//3//f/9//3//f/9//3//f/9//3//f/9//3//f/9//3//f/9//3//f/9//3//f/9//3//f/9//3//f/9//3//f/9//3//f/9//3//f/9//3//f/9//3//f/9//3//f/9//3//f/9//3//f/9//3//f/9//3//f/9//3//f/9//3//f/9//3//f/9//3//f/9//3//f713GGN8b1tr/3//f/9//3//f/9//3//f/9//3//f/9//3//f/9//3//f/9//3//f/9//3//f/9//3//f/9//3//f/9//3//f/9//3//f/9//3//f/9//3//f/9//3//f/9//3//f/9//3//f/9//3//f/9//3//f/9//3//f/9//3//f/9//3//f/9//3//f/9//3//f/9//3//f/9//3//f/9//3//f/9//3//f/9//3//f/9//3//f/9//3//f/9//3//f/9//3//f/9//3//f/9//3//f713OWdUThlj/3//f/9//3//f/9//3//f/9//3//f/9//3//f/9//3//f/9//3//f/9//3//f/9//3//f/9//3//f/9//3//f/9//3//f/9//3//fwAA/3//f/9//3//f/9//3//f/9//3//f/9//3//f/9//3//f/9//3//f/9//3//f/9//3//f/9//3//f/9//3//f/9//3//f/9//3//f/9//3//f/9//3//f/9//3//f/9//3//f/9//3//f/9//3//f/9//3//f/9//3//f/9//3//f/9//3//f/9//3//f/9//3//f/9//3//f/9//3//f/9//3//f/9//3//f/9//3//f/9//3//f/9//3//f/9//3//f/9//3//f/9//3//f/9//3//f/9/vns7a3xvnXP/f/9//3//f/9//3//f/9//3//f/9//3//f/9//3//f/9//3//f/9//3//f/9//3//f/9//3//f/9//3//f/9//3//f/9//3//f/9//3//f/9//3//f/9//3//f/9//3//f/9//3//f/9//3//f/9//3//f/9//3//f/9//3//f/9//3//f/9//3//f/9//3//f/9//3//f/9//3//f/9//3//f/9//3//f/9//3//f/9//3//f/9//3//f/9//3//f99/vXfXWtda+WL/f/9//3//f/9//3//f/9//3//f/9//3//f/9//3//f/9//3//f/9//3//f/9//3//f/9//3//f/9//3//f/9//3//f/9//3//f/9//3//f/9/AAD/f/9//3//f/9//3//f/9//3//f/9//3//f/9//3//f/9//3//f/9//3//f/9//3//f/9//3//f/9//3//f/9//3//f/9//3//f/9//3//f/9//3//f/9//3//f/9//3//f/9//3//f/9//3//f/9//3//f/9//3//f/9//3//f/9//3//f/9//3//f/9//3//f/9//3//f/9//3//f/9//3//f/9//3//f/9//3//f/9//3//f/9//3//f/9//3//f/9//3//f/9//3//f/9//3//f/9//3//f/9//3/ee5ZSO2c6a997/3//f/9//3//f/9//3//f/9//3//f/9//3//f/9//3//f/9//3//f/9//3//f/9//3//f/9//3//f/9//3//f/9//3//f/9//3//f/9//3//f/9//3//f/9//3//f/9//3//f/9//3//f/9//3//f/9//3//f/9//3//f/9//3//f/9//3//f/9//3//f/9//3//f/9//3//f/9//3//f/9//3//f/9//3//f/9//3//f/9/3nuccxlntlq9d/9//3//f/9//3//f/9//3//f/9//3//f/9//3//f/9//3//f/9//3//f/9//3//f/9//3//f/9//3//f/9//3//f/9//3//f/9//3//f/9//3//f/9//38AAP9//3//f/9//3//f/9//3//f/9//3//f/9//3//f/9//3//f/9//3//f/9//3//f/9//3//f/9//3//f/9//3//f/9//3//f/9//3//f/9//3//f/9//3//f/9//3//f/9//3//f/9//3//f/9//3//f/9//3//f/9//3//f/9//3//f/9//3//f/9//3//f/9//3//f/9//3//f/9//3//f/9//3//f/9//3//f/9//3//f/9//3//f/9//3//f/9//3//f/9//3//f/9//3//f/9//3//f/9//3//f/9//3//f/9/OWfXWjpnvnv/f/9//3//f/9//3//f/9//3//f/9//3//f/9//3//f/9//3//f/9//3//f/9//3//f/9//3//f/9//3//f/9//3//f/9//3//f/9//3//f/9//3//f/9//3//f/9//3//f/9//3//f/9//3//f/9//3//f/9//3//f/9//3//f/9//3//f/9//3//f/9//3//f/9//3//f/9//3//f/9//3//f/9//3/ee5xzGGO9d/9//3//f/9//3//f/9//3//f/9//3//f/9//3//f/9//3//f/9//3//f/9//3//f/9//3//f/9//3//f/9//3//f/9//3//f/9//3//f/9//3//f/9//3//f/9//3//fwAA/3//f/9//3//f/9//3//f/9//3//f/9//3//f/9//3//f/9//3//f/9//3//f/9//3//f/9//3//f/9//3//f/9//3//f/9//3//f/9//3//f/9//3//f/9//3//f/9//3//f/9//3//f/9//3//f/9//3//f/9//3//f/9//3//f/9//3//f/9//3//f/9//3//f/9//3//f/9//3//f/9//3//f/9//3//f/9//3//f/9//3//f/9//3//f/9//3//f/9//3//f/9//3//f/9//3//f/9//3//f/9//3//f/9//3//f/9//3/ee1trOWd8b713/3//f/9//3//f/9//3//f/9//3//f/9//3//f/9//3//f/9//3//f/9//3//f/9//3//f/9//3//f/9//3//f/9//3//f/9//3//f/9//3//f/9//3//f/9//3//f/9//3//f/9//3//f/9//3//f/9//3//f/9//3//f/9//3//f/9//3//f/9//3//f/9//3//f/9//3/ee713GGOcc/9//3//f/9//3//f/9//3//f/9//3//f/9//3//f/9//3//f/9//3//f/9//3//f/9//3//f/9//3//f/9//3//f/9//3//f/9//3//f/9//3//f/9//3//f/9//3//f/9//3//f/9/AAD/f/9//3//f/9//3//f/9//3//f/9//3//f/9//3//f/9//3//f/9//3//f/9//3//f/9//3//f/9//3//f/9//3//f/9//3//f/9//3//f/9//3//f/9//3//f/9//3//f/9//3//f/9//3//f/9//3//f/9//3//f/9//3//f/9//3//f/9//3//f/9//3//f/9//3//f/9//3//f/9//3//f/9//3//f/9//3//f/9//3//f/9//3//f/9//3//f/9//3//f/9//3//f/9//3//f/9//3//f/9//3//f/9//3//f/9//3//f/9//3//f/9//39bb1trWmv/f957/3//f/9//3//f/9//3//f/9//3//f/9//3//f/9//3//f/9//3//f/9//3//f/9//3//f/9//3//f/9//3//f/9//3//f/9//3//f/9//3//f/9//3//f/9//3//f/9//3//f/9//3//f/9//3//f/9//3//f/9//3//f/9//3//f/9/3nucc5xzWmv/f/9//3//f/9//3//f/9//3//f/9//3//f/9//3//f/9//3//f/9//3//f/9//3//f/9//3//f/9//3//f/9//3//f/9//3//f/9//3//f/9//3//f/9//3//f/9//3//f/9//3//f/9//3//f/9//38AAP9//3//f/9//3//f/9//3//f/9//3//f/9//3//f/9//3//f/9//3//f/9//3//f/9//3//f/9//3//f/9//3//f/9//3//f/9//3//f/9//3//f/9//3//f/9//3//f/9//3//f/9//3//f/9//3//f/9//3//f/9//3//f/9//3//f/9//3//f/9//3//f/9//3//f/9//3//f/9//3//f/9//3//f/9//3//f/9//3//f/9//3//f/9//3//f/9//3//f/9//3//f/9//3//f/9//3//f/9//3//f/9//3//f/9//3//f/9//3//f/9//3//f/9//3//f/9/33+9d1NKlFLee957/3//f/9//3//f/9//3//f/9//3//f/9//3//f/9//3//f/9//3//f/9//3//f/9//3//f/9//3//f/9//3//f/9//3//f/9//3//f/9//3//f/9//3//f/9//3//f/9//3//f/9//3//f/9//3//f3tvnHO9d7133nv/f/9//3//f/9//3//f/9//3//f/9//3//f/9//3//f/9//3//f/9//3//f/9//3//f/9//3//f/9//3//f/9//3//f/9//3//f/9//3//f/9//3//f/9//3//f/9//3//f/9//3//f/9//3//f/9//3//f/9//3//fwAA/3//f/9//3//f/9//3//f/9//3//f/9//3//f/9//3//f/9//3//f/9//3//f/9//3//f/9//3//f/9//3//f/9//3//f/9//3//f/9//3//f/9//3//f/9//3//f/9//3//f/9//3//f/9//3//f/9//3//f/9//3//f/9//3//f/9//3//f/9//3//f/9//3//f/9//3//f/9//3//f/9//3//f/9//3//f/9//3//f/9//3//f/9//3//f/9//3//f/9//3//f/9//3//f/9//3//f/9//3//f/9//3//f/9//3//f/9//3//f/9//3//f/9//3//f/9//3//f/9//3//f/9//3+9d5xze2/3XpxznHPee/9//3//f/9//3//f/9//3//f/9//3//f/9//3//f/9//3//f/9//3//f/9//3//f/9//3//f/9//3//f/9//3//f/9//3//f/9//3//f/9//3//f957OWd7b/9//3//f/9//3//f/9//3//f/9//3//f/9//3//f/9//3//f/9//3//f/9//3//f/9//3//f/9//3//f/9//3//f/9//3//f/9//3//f/9//3//f/9//3//f/9//3//f/9//3//f/9//3//f/9//3//f/9//3//f/9//3//f/9//3//f/9//3//f/9/AAD/f/9//3//f/9//3//f/9//3//f/9//3//f/9//3//f/9//3//f/9//3//f/9//3//f/9//3//f/9//3//f/9//3//f/9//3//f/9//3//f/9//3//f/9//3//f/9//3//f/9//3//f/9//3//f/9//3//f/9//3//f/9//3//f/9//3//f/9//3//f/9//3//f/9//3//f/9//3//f/9//3//f/9//3//f/9//3//f/9//3//f/9//3//f/9//3//f/9//3//f/9//3//f/9//3//f/9//3//f/9//3//f/9//3//f/9//3//f/9//3//f/9//3//f/9//3//f/9//3//f/9//3//f/9//3//f/9//3//f957vnd8b1trfG8ZYxhjtlpaa3xv3nvee957/3//f/9//3//f/9//3//f/9//3//f/9//3//f/9//3/ee/9/e2+9d/9/vXd7b5xznHPee7133nvee/9//3//f/9//3//f/9//3//f/9//3//f/9//3//f/9//3//f/9//3//f/9//3//f/9//3//f/9//3//f/9//3//f/9//3//f/9//3//f/9//3//f/9//3//f/9//3//f/9//3//f/9//3//f/9//3//f/9//3//f/9//3//f/9//3//f/9//3//f/9//3//f/9//38AAP9//3//f/9//3//f/9//3//f/9//3//f/9//3//f/9//3//f/9//3//f/9//3//f/9//3//f/9//3//f/9//3//f/9//3//f/9//3//f/9//3//f/9//3//f/9//3//f/9//3//f/9//3//f/9//3//f/9//3//f/9//3//f/9//3//f/9//3//f/9//3//f/9//3//f/9//3//f/9//3//f/9//3//f/9//3//f/9//3//f/9//3//f/9//3//f/9//3//f/9//3//f/9//3//f/9//3//f/9//3//f/9//3//f/9//3//f/9//3//f/9//3//f/9//3//f/9//3//f/9//3//f/9//3//f/9//3//f/9//3//f/9//3//f/9//3//f/9//3//f/5/vne9d997/3/ee/9/3nvee1pr3nvee/9/vXe9d/9//3/ee/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BGAAAAFAAAAAgAAABHRElDAwAAACIAAAAMAAAA/////yIAAAAMAAAA/////yUAAAAMAAAADQAAgCgAAAAMAAAABAAAACIAAAAMAAAA/////yIAAAAMAAAA/v///ycAAAAYAAAABAAAAAAAAAD///8AAAAAACUAAAAMAAAABAAAAEwAAABkAAAAAAAAAFAAAAD/AAAAfAAAAAAAAABQAAAAAAEAAC0AAAAhAPAAAAAAAAAAAAAAAIA/AAAAAAAAAAAAAIA/AAAAAAAAAAAAAAAAAAAAAAAAAAAAAAAAAAAAAAAAAAAlAAAADAAAAAAAAIAoAAAADAAAAAQAAAAnAAAAGAAAAAQAAAAAAAAA////AAAAAAAlAAAADAAAAAQAAABMAAAAZAAAAAkAAABQAAAA9gAAAFwAAAAJAAAAUAAAAO4AAAANAAAAIQDwAAAAAAAAAAAAAACAPwAAAAAAAAAAAACAPwAAAAAAAAAAAAAAAAAAAAAAAAAAAAAAAAAAAAAAAAAAJQAAAAwAAAAAAACAKAAAAAwAAAAEAAAAJQAAAAwAAAABAAAAGAAAAAwAAAAAAAAAEgAAAAwAAAABAAAAHgAAABgAAAAJAAAAUAAAAPcAAABdAAAAJQAAAAwAAAABAAAAVAAAAKwAAAAKAAAAUAAAAGIAAABcAAAAAQAAAADAnkG+hJ5BCgAAAFAAAAAQAAAATAAAAAAAAAAAAAAAAAAAAP//////////bAAAAEwAZQB0AGgAYQBiAG8AIABTAGgAaQBsAGEAawBvAGUABQAAAAYAAAAEAAAABwAAAAYAAAAHAAAABwAAAAMAAAAGAAAABwAAAAMAAAADAAAABgAAAAYAAAAHAAAABgAAAEsAAABAAAAAMAAAAAUAAAAgAAAAAQAAAAEAAAAQAAAAAAAAAAAAAAAAAQAAgAAAAAAAAAAAAAAAAAEAAIAAAAAlAAAADAAAAAIAAAAnAAAAGAAAAAQAAAAAAAAA////AAAAAAAlAAAADAAAAAQAAABMAAAAZAAAAAkAAABgAAAA9gAAAGwAAAAJAAAAYAAAAO4AAAANAAAAIQDwAAAAAAAAAAAAAACAPwAAAAAAAAAAAACAPwAAAAAAAAAAAAAAAAAAAAAAAAAAAAAAAAAAAAAAAAAAJQAAAAwAAAAAAACAKAAAAAwAAAAEAAAAJQAAAAwAAAABAAAAGAAAAAwAAAAAAAAAEgAAAAwAAAABAAAAHgAAABgAAAAJAAAAYAAAAPcAAABtAAAAJQAAAAwAAAABAAAAVAAAAGwAAAAKAAAAYAAAACsAAABsAAAAAQAAAADAnkG+hJ5BCgAAAGAAAAAFAAAATAAAAAAAAAAAAAAAAAAAAP//////////WAAAAFAAcgBDAEMATQD/fwYAAAAEAAAABwAAAAcAAAAKAAAASwAAAEAAAAAwAAAABQAAACAAAAABAAAAAQAAABAAAAAAAAAAAAAAAAABAACAAAAAAAAAAAAAAAAAAQAAgAAAACUAAAAMAAAAAgAAACcAAAAYAAAABAAAAAAAAAD///8AAAAAACUAAAAMAAAABAAAAEwAAABkAAAACQAAAHAAAACvAAAAfAAAAAkAAABwAAAApwAAAA0AAAAhAPAAAAAAAAAAAAAAAIA/AAAAAAAAAAAAAIA/AAAAAAAAAAAAAAAAAAAAAAAAAAAAAAAAAAAAAAAAAAAlAAAADAAAAAAAAIAoAAAADAAAAAQAAAAlAAAADAAAAAEAAAAYAAAADAAAAAAAAAASAAAADAAAAAEAAAAWAAAADAAAAAAAAABUAAAA8AAAAAoAAABwAAAArgAAAHwAAAABAAAAAMCeQb6EnkEKAAAAcAAAABsAAABMAAAABAAAAAkAAABwAAAAsAAAAH0AAACEAAAAUwBpAGcAbgBlAGQAIABiAHkAOgAgAGIAbwBuAGcAYQBuAGkAIABNAEEASABMAEEATgBHAFUA/38GAAAAAwAAAAcAAAAHAAAABgAAAAcAAAADAAAABwAAAAUAAAADAAAAAwAAAAcAAAAHAAAABwAAAAcAAAAGAAAABwAAAAMAAAADAAAACgAAAAcAAAAIAAAABQAAAAcAAAAIAAAACAAAAAgAAAAWAAAADAAAAAAAAAAlAAAADAAAAAIAAAAOAAAAFAAAAAAAAAAQAAAAFAAAAA==</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21D9A3047950946B18737C95DBC9F78" ma:contentTypeVersion="18" ma:contentTypeDescription="Create a new document." ma:contentTypeScope="" ma:versionID="ae617c19ea0015b1dd6ebfe3d7eda8e5">
  <xsd:schema xmlns:xsd="http://www.w3.org/2001/XMLSchema" xmlns:xs="http://www.w3.org/2001/XMLSchema" xmlns:p="http://schemas.microsoft.com/office/2006/metadata/properties" xmlns:ns2="89185049-f32a-4147-a56e-7ab2bb1734c2" xmlns:ns3="f2ed32a7-041c-4766-8eb3-15f4b1a1300f" xmlns:ns4="e56652a7-f0cd-4c39-9267-b343502194c5" targetNamespace="http://schemas.microsoft.com/office/2006/metadata/properties" ma:root="true" ma:fieldsID="6c6a9c94fbe7f7cccb3a4db387250a27" ns2:_="" ns3:_="" ns4:_="">
    <xsd:import namespace="89185049-f32a-4147-a56e-7ab2bb1734c2"/>
    <xsd:import namespace="f2ed32a7-041c-4766-8eb3-15f4b1a1300f"/>
    <xsd:import namespace="e56652a7-f0cd-4c39-9267-b343502194c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LengthInSeconds" minOccurs="0"/>
                <xsd:element ref="ns2:MediaServiceOCR" minOccurs="0"/>
                <xsd:element ref="ns3:SharedWithUsers" minOccurs="0"/>
                <xsd:element ref="ns3:SharedWithDetails" minOccurs="0"/>
                <xsd:element ref="ns2:MediaServiceLocation"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9185049-f32a-4147-a56e-7ab2bb1734c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4e9c50c-adad-47e0-bda4-8b73f4f4223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ed32a7-041c-4766-8eb3-15f4b1a1300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56652a7-f0cd-4c39-9267-b343502194c5"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dca676a4-6dab-494f-8d5b-077e30886368}" ma:internalName="TaxCatchAll" ma:showField="CatchAllData" ma:web="f2ed32a7-041c-4766-8eb3-15f4b1a1300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89185049-f32a-4147-a56e-7ab2bb1734c2">
      <Terms xmlns="http://schemas.microsoft.com/office/infopath/2007/PartnerControls"/>
    </lcf76f155ced4ddcb4097134ff3c332f>
    <TaxCatchAll xmlns="e56652a7-f0cd-4c39-9267-b343502194c5" xsi:nil="true"/>
    <SharedWithUsers xmlns="f2ed32a7-041c-4766-8eb3-15f4b1a1300f">
      <UserInfo>
        <DisplayName/>
        <AccountId xsi:nil="true"/>
        <AccountType/>
      </UserInfo>
    </SharedWithUsers>
    <MediaLengthInSeconds xmlns="89185049-f32a-4147-a56e-7ab2bb1734c2" xsi:nil="true"/>
  </documentManagement>
</p:properties>
</file>

<file path=customXml/itemProps1.xml><?xml version="1.0" encoding="utf-8"?>
<ds:datastoreItem xmlns:ds="http://schemas.openxmlformats.org/officeDocument/2006/customXml" ds:itemID="{11832BF2-DEE9-453C-89FA-1E1B8EFC84AE}"/>
</file>

<file path=customXml/itemProps2.xml><?xml version="1.0" encoding="utf-8"?>
<ds:datastoreItem xmlns:ds="http://schemas.openxmlformats.org/officeDocument/2006/customXml" ds:itemID="{5693F9B9-8A5D-4BF3-8288-B8043F65C4E5}"/>
</file>

<file path=customXml/itemProps3.xml><?xml version="1.0" encoding="utf-8"?>
<ds:datastoreItem xmlns:ds="http://schemas.openxmlformats.org/officeDocument/2006/customXml" ds:itemID="{416926E3-6395-43DC-A85B-27404CEA4361}"/>
</file>

<file path=docMetadata/LabelInfo.xml><?xml version="1.0" encoding="utf-8"?>
<clbl:labelList xmlns:clbl="http://schemas.microsoft.com/office/2020/mipLabelMetadata">
  <clbl:label id="{202412c0-1e7d-4ccc-99a7-7c8f0a21f86d}" enabled="1" method="Standard" siteId="{0d993ad3-fa73-421a-b129-1fe5590103f3}" contentBits="1"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5</vt:i4>
      </vt:variant>
    </vt:vector>
  </HeadingPairs>
  <TitlesOfParts>
    <vt:vector size="5" baseType="lpstr">
      <vt:lpstr>Cover Sheet</vt:lpstr>
      <vt:lpstr>Modification</vt:lpstr>
      <vt:lpstr>Validation</vt:lpstr>
      <vt:lpstr>Introduction</vt:lpstr>
      <vt:lpstr>CR Tracker BL10.4</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ntsakom.salani@alstomgroup.com</dc:creator>
  <cp:lastModifiedBy>MABENA Mbuso</cp:lastModifiedBy>
  <cp:lastPrinted>2021-08-02T12:19:14Z</cp:lastPrinted>
  <dcterms:created xsi:type="dcterms:W3CDTF">2020-10-22T18:22:47Z</dcterms:created>
  <dcterms:modified xsi:type="dcterms:W3CDTF">2024-07-18T13:02:50Z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0x010100521D9A3047950946B18737C95DBC9F78</vt:lpwstr>
  </property>
  <property fmtid="{D5CDD505-2E9C-101B-9397-08002B2CF9AE}" pid="3" name="Order">
    <vt:r8>7307700</vt:r8>
  </property>
  <property fmtid="{D5CDD505-2E9C-101B-9397-08002B2CF9AE}" pid="4" name="xd_Signature">
    <vt:bool>false</vt:bool>
  </property>
  <property fmtid="{D5CDD505-2E9C-101B-9397-08002B2CF9AE}" pid="5" name="xd_ProgID">
    <vt:lpwstr/>
  </property>
  <property fmtid="{D5CDD505-2E9C-101B-9397-08002B2CF9AE}" pid="6" name="_SourceUrl">
    <vt:lpwstr/>
  </property>
  <property fmtid="{D5CDD505-2E9C-101B-9397-08002B2CF9AE}" pid="7" name="_SharedFileIndex">
    <vt:lpwstr/>
  </property>
  <property fmtid="{D5CDD505-2E9C-101B-9397-08002B2CF9AE}" pid="8" name="ComplianceAssetId">
    <vt:lpwstr/>
  </property>
  <property fmtid="{D5CDD505-2E9C-101B-9397-08002B2CF9AE}" pid="9" name="TemplateUrl">
    <vt:lpwstr/>
  </property>
  <property fmtid="{D5CDD505-2E9C-101B-9397-08002B2CF9AE}" pid="10" name="_ExtendedDescription">
    <vt:lpwstr/>
  </property>
  <property fmtid="{D5CDD505-2E9C-101B-9397-08002B2CF9AE}" pid="11" name="TriggerFlowInfo">
    <vt:lpwstr/>
  </property>
  <property fmtid="{D5CDD505-2E9C-101B-9397-08002B2CF9AE}" pid="12" name="MediaServiceImageTags">
    <vt:lpwstr/>
  </property>
</Properties>
</file>