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726"/>
  <workbookPr defaultThemeVersion="166925"/>
  <mc:AlternateContent xmlns:mc="http://schemas.openxmlformats.org/markup-compatibility/2006">
    <mc:Choice Requires="x15">
      <x15ac:absPath xmlns:x15ac="http://schemas.microsoft.com/office/spreadsheetml/2010/11/ac" url="C:\Users\528026\Desktop\GAPS CIL\CIL 233\"/>
    </mc:Choice>
  </mc:AlternateContent>
  <xr:revisionPtr revIDLastSave="0" documentId="13_ncr:201_{C8AAA2A5-D0E2-4DEF-B10B-1DEC79B9F0E8}" xr6:coauthVersionLast="47" xr6:coauthVersionMax="47" xr10:uidLastSave="{00000000-0000-0000-0000-000000000000}"/>
  <bookViews>
    <workbookView xWindow="-110" yWindow="-110" windowWidth="19420" windowHeight="10300" activeTab="2"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E22" i="7" l="1"/>
  <c r="E41" i="6"/>
  <c r="B141" i="9"/>
  <c r="G31" i="5"/>
  <c r="H22" i="7" l="1"/>
  <c r="K141" i="9" s="1"/>
  <c r="C41" i="6" l="1"/>
  <c r="E141" i="9"/>
  <c r="B29" i="8"/>
  <c r="D29" i="8" l="1"/>
  <c r="H41" i="6"/>
  <c r="E29" i="8"/>
</calcChain>
</file>

<file path=xl/sharedStrings.xml><?xml version="1.0" encoding="utf-8"?>
<sst xmlns="http://schemas.openxmlformats.org/spreadsheetml/2006/main" count="1260" uniqueCount="350">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Mbuso Mabena</t>
  </si>
  <si>
    <t>Mbuso</t>
  </si>
  <si>
    <t>Mabena</t>
  </si>
  <si>
    <t>CR0037326</t>
  </si>
  <si>
    <t>CR0057096</t>
  </si>
  <si>
    <t>CR0044285</t>
  </si>
  <si>
    <t>Cab Door key plate thread holes change to Hexerts</t>
  </si>
  <si>
    <t>Cab Door lock mechanism design Optimisation / RDTC changes</t>
  </si>
  <si>
    <t>cable trays welding reduction</t>
  </si>
  <si>
    <t>Change Request Tracker Baseline 10.4_TS233</t>
  </si>
  <si>
    <t>GIB0000007153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0" fillId="0" borderId="0" xfId="0"/>
    <xf numFmtId="0" fontId="0" fillId="0" borderId="0" xfId="0" applyAlignment="1">
      <alignment vertical="center" wrapText="1"/>
    </xf>
    <xf numFmtId="0" fontId="16" fillId="38" borderId="0" xfId="0" applyFont="1" applyFill="1" applyAlignment="1">
      <alignment horizontal="left" vertical="center"/>
    </xf>
    <xf numFmtId="0" fontId="49" fillId="0" borderId="0" xfId="0" applyFont="1" applyAlignment="1">
      <alignment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48" xfId="0" applyBorder="1" applyAlignment="1">
      <alignment vertical="top" wrapText="1"/>
    </xf>
    <xf numFmtId="0" fontId="0" fillId="0" borderId="47" xfId="0" applyBorder="1" applyAlignment="1">
      <alignment vertical="top"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xf numFmtId="0" fontId="0" fillId="0" borderId="48" xfId="0" applyBorder="1"/>
    <xf numFmtId="0" fontId="0" fillId="0" borderId="47" xfId="0" applyBorder="1"/>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165100</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view="pageBreakPreview" topLeftCell="A19" zoomScaleNormal="100" zoomScaleSheetLayoutView="100" zoomScalePageLayoutView="55" workbookViewId="0">
      <selection activeCell="E32" sqref="E32:R32"/>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78"/>
      <c r="C2" s="79"/>
      <c r="D2" s="79"/>
      <c r="E2" s="79"/>
      <c r="F2" s="79"/>
      <c r="G2" s="79"/>
      <c r="H2" s="79"/>
      <c r="I2" s="79"/>
      <c r="J2" s="79"/>
      <c r="K2" s="79"/>
      <c r="L2" s="79"/>
      <c r="M2" s="79"/>
      <c r="N2" s="79"/>
      <c r="O2" s="79"/>
      <c r="P2" s="79"/>
      <c r="Q2" s="79"/>
      <c r="R2" s="79"/>
      <c r="S2" s="79"/>
      <c r="T2" s="79"/>
      <c r="U2" s="79"/>
      <c r="V2" s="79"/>
      <c r="W2" s="79"/>
      <c r="X2" s="80"/>
    </row>
    <row r="3" spans="2:24" s="11" customFormat="1" ht="34" x14ac:dyDescent="0.35">
      <c r="B3" s="87"/>
      <c r="C3" s="88"/>
      <c r="D3" s="88"/>
      <c r="E3" s="88"/>
      <c r="F3" s="88"/>
      <c r="G3" s="88"/>
      <c r="H3" s="88"/>
      <c r="I3" s="88"/>
      <c r="J3" s="88"/>
      <c r="K3" s="88"/>
      <c r="L3" s="88"/>
      <c r="M3" s="88"/>
      <c r="N3" s="88"/>
      <c r="O3" s="88"/>
      <c r="P3" s="88"/>
      <c r="Q3" s="88"/>
      <c r="R3" s="88"/>
      <c r="S3" s="88"/>
      <c r="T3" s="88"/>
      <c r="U3" s="88"/>
      <c r="V3" s="88"/>
      <c r="W3" s="88"/>
      <c r="X3" s="89"/>
    </row>
    <row r="4" spans="2:24" s="11" customFormat="1" ht="49.5" x14ac:dyDescent="0.35">
      <c r="B4" s="90"/>
      <c r="C4" s="91"/>
      <c r="D4" s="91"/>
      <c r="E4" s="91"/>
      <c r="F4" s="91"/>
      <c r="G4" s="91"/>
      <c r="H4" s="91"/>
      <c r="I4" s="91"/>
      <c r="J4" s="91"/>
      <c r="K4" s="91"/>
      <c r="L4" s="91"/>
      <c r="M4" s="91"/>
      <c r="N4" s="91"/>
      <c r="O4" s="91"/>
      <c r="P4" s="91"/>
      <c r="Q4" s="91"/>
      <c r="R4" s="91"/>
      <c r="S4" s="91"/>
      <c r="T4" s="91"/>
      <c r="U4" s="91"/>
      <c r="V4" s="91"/>
      <c r="W4" s="91"/>
      <c r="X4" s="92"/>
    </row>
    <row r="5" spans="2:24" s="11" customFormat="1" ht="34" x14ac:dyDescent="0.35">
      <c r="B5" s="87"/>
      <c r="C5" s="88"/>
      <c r="D5" s="88"/>
      <c r="E5" s="88"/>
      <c r="F5" s="88"/>
      <c r="G5" s="88"/>
      <c r="H5" s="88"/>
      <c r="I5" s="88"/>
      <c r="J5" s="88"/>
      <c r="K5" s="88"/>
      <c r="L5" s="88"/>
      <c r="M5" s="88"/>
      <c r="N5" s="88"/>
      <c r="O5" s="88"/>
      <c r="P5" s="88"/>
      <c r="Q5" s="88"/>
      <c r="R5" s="88"/>
      <c r="S5" s="88"/>
      <c r="T5" s="88"/>
      <c r="U5" s="88"/>
      <c r="V5" s="88"/>
      <c r="W5" s="88"/>
      <c r="X5" s="89"/>
    </row>
    <row r="6" spans="2:24" s="11" customFormat="1" ht="34" x14ac:dyDescent="0.35">
      <c r="B6" s="87"/>
      <c r="C6" s="88"/>
      <c r="D6" s="88"/>
      <c r="E6" s="88"/>
      <c r="F6" s="88"/>
      <c r="G6" s="88"/>
      <c r="H6" s="88"/>
      <c r="I6" s="88"/>
      <c r="J6" s="88"/>
      <c r="K6" s="88"/>
      <c r="L6" s="88"/>
      <c r="M6" s="88"/>
      <c r="N6" s="88"/>
      <c r="O6" s="88"/>
      <c r="P6" s="88"/>
      <c r="Q6" s="88"/>
      <c r="R6" s="88"/>
      <c r="S6" s="88"/>
      <c r="T6" s="88"/>
      <c r="U6" s="88"/>
      <c r="V6" s="88"/>
      <c r="W6" s="88"/>
      <c r="X6" s="89"/>
    </row>
    <row r="7" spans="2:24" s="11" customFormat="1" ht="31.5" x14ac:dyDescent="0.35">
      <c r="B7" s="84"/>
      <c r="C7" s="85"/>
      <c r="D7" s="85"/>
      <c r="E7" s="85"/>
      <c r="F7" s="85"/>
      <c r="G7" s="85"/>
      <c r="H7" s="85"/>
      <c r="I7" s="85"/>
      <c r="J7" s="85"/>
      <c r="K7" s="85"/>
      <c r="L7" s="85"/>
      <c r="M7" s="85"/>
      <c r="N7" s="85"/>
      <c r="O7" s="85"/>
      <c r="P7" s="85"/>
      <c r="Q7" s="85"/>
      <c r="R7" s="85"/>
      <c r="S7" s="85"/>
      <c r="T7" s="85"/>
      <c r="U7" s="85"/>
      <c r="V7" s="85"/>
      <c r="W7" s="85"/>
      <c r="X7" s="86"/>
    </row>
    <row r="8" spans="2:24" s="11" customFormat="1" ht="30.5" x14ac:dyDescent="0.35">
      <c r="B8" s="81"/>
      <c r="C8" s="82"/>
      <c r="D8" s="82"/>
      <c r="E8" s="82"/>
      <c r="F8" s="82"/>
      <c r="G8" s="82"/>
      <c r="H8" s="82"/>
      <c r="I8" s="82"/>
      <c r="J8" s="82"/>
      <c r="K8" s="82"/>
      <c r="L8" s="82"/>
      <c r="M8" s="82"/>
      <c r="N8" s="82"/>
      <c r="O8" s="82"/>
      <c r="P8" s="82"/>
      <c r="Q8" s="82"/>
      <c r="R8" s="82"/>
      <c r="S8" s="82"/>
      <c r="T8" s="82"/>
      <c r="U8" s="82"/>
      <c r="V8" s="82"/>
      <c r="W8" s="82"/>
      <c r="X8" s="83"/>
    </row>
    <row r="9" spans="2:24" s="11" customFormat="1" ht="30.5" x14ac:dyDescent="0.35">
      <c r="B9" s="81"/>
      <c r="C9" s="82"/>
      <c r="D9" s="82"/>
      <c r="E9" s="82"/>
      <c r="F9" s="82"/>
      <c r="G9" s="82"/>
      <c r="H9" s="82"/>
      <c r="I9" s="82"/>
      <c r="J9" s="82"/>
      <c r="K9" s="82"/>
      <c r="L9" s="82"/>
      <c r="M9" s="82"/>
      <c r="N9" s="82"/>
      <c r="O9" s="82"/>
      <c r="P9" s="82"/>
      <c r="Q9" s="82"/>
      <c r="R9" s="82"/>
      <c r="S9" s="82"/>
      <c r="T9" s="82"/>
      <c r="U9" s="82"/>
      <c r="V9" s="82"/>
      <c r="W9" s="82"/>
      <c r="X9" s="83"/>
    </row>
    <row r="10" spans="2:24" s="11" customFormat="1" ht="30.5" x14ac:dyDescent="0.35">
      <c r="B10" s="81"/>
      <c r="C10" s="82"/>
      <c r="D10" s="82"/>
      <c r="E10" s="82"/>
      <c r="F10" s="82"/>
      <c r="G10" s="82"/>
      <c r="H10" s="82"/>
      <c r="I10" s="82"/>
      <c r="J10" s="82"/>
      <c r="K10" s="82"/>
      <c r="L10" s="82"/>
      <c r="M10" s="82"/>
      <c r="N10" s="82"/>
      <c r="O10" s="82"/>
      <c r="P10" s="82"/>
      <c r="Q10" s="82"/>
      <c r="R10" s="82"/>
      <c r="S10" s="82"/>
      <c r="T10" s="82"/>
      <c r="U10" s="82"/>
      <c r="V10" s="82"/>
      <c r="W10" s="82"/>
      <c r="X10" s="83"/>
    </row>
    <row r="11" spans="2:24" s="11" customFormat="1" ht="31" thickBot="1" x14ac:dyDescent="0.4">
      <c r="B11" s="96"/>
      <c r="C11" s="97"/>
      <c r="D11" s="97"/>
      <c r="E11" s="97"/>
      <c r="F11" s="97"/>
      <c r="G11" s="97"/>
      <c r="H11" s="97"/>
      <c r="I11" s="97"/>
      <c r="J11" s="97"/>
      <c r="K11" s="97"/>
      <c r="L11" s="97"/>
      <c r="M11" s="97"/>
      <c r="N11" s="97"/>
      <c r="O11" s="97"/>
      <c r="P11" s="97"/>
      <c r="Q11" s="97"/>
      <c r="R11" s="97"/>
      <c r="S11" s="97"/>
      <c r="T11" s="97"/>
      <c r="U11" s="97"/>
      <c r="V11" s="97"/>
      <c r="W11" s="97"/>
      <c r="X11" s="98"/>
    </row>
    <row r="12" spans="2:24" ht="75" customHeight="1" thickBot="1" x14ac:dyDescent="0.4">
      <c r="B12" s="93" t="s">
        <v>26</v>
      </c>
      <c r="C12" s="94"/>
      <c r="D12" s="94"/>
      <c r="E12" s="94"/>
      <c r="F12" s="94"/>
      <c r="G12" s="94"/>
      <c r="H12" s="94"/>
      <c r="I12" s="94"/>
      <c r="J12" s="94"/>
      <c r="K12" s="94"/>
      <c r="L12" s="94"/>
      <c r="M12" s="94"/>
      <c r="N12" s="94"/>
      <c r="O12" s="94"/>
      <c r="P12" s="94"/>
      <c r="Q12" s="94"/>
      <c r="R12" s="94"/>
      <c r="S12" s="94"/>
      <c r="T12" s="94"/>
      <c r="U12" s="94"/>
      <c r="V12" s="94"/>
      <c r="W12" s="94"/>
      <c r="X12" s="95"/>
    </row>
    <row r="13" spans="2:24" ht="15.75" hidden="1" customHeight="1" thickBot="1" x14ac:dyDescent="0.4">
      <c r="B13" s="102"/>
      <c r="C13" s="103"/>
      <c r="D13" s="103"/>
      <c r="E13" s="103"/>
      <c r="F13" s="103"/>
      <c r="G13" s="103"/>
      <c r="H13" s="103"/>
      <c r="I13" s="103"/>
      <c r="J13" s="103"/>
      <c r="K13" s="103"/>
      <c r="L13" s="103"/>
      <c r="M13" s="104"/>
      <c r="N13" s="104"/>
      <c r="O13" s="104"/>
      <c r="P13" s="104"/>
      <c r="Q13" s="104"/>
      <c r="R13" s="104"/>
      <c r="S13" s="104"/>
      <c r="T13" s="104"/>
      <c r="U13" s="104"/>
      <c r="V13" s="104"/>
      <c r="W13" s="104"/>
      <c r="X13" s="105"/>
    </row>
    <row r="14" spans="2:24" ht="60.65" customHeight="1" thickBot="1" x14ac:dyDescent="0.4">
      <c r="B14" s="106" t="s">
        <v>25</v>
      </c>
      <c r="C14" s="107"/>
      <c r="D14" s="107"/>
      <c r="E14" s="108"/>
      <c r="F14" s="109"/>
      <c r="G14" s="110"/>
      <c r="H14" s="110"/>
      <c r="I14" s="110"/>
      <c r="J14" s="110"/>
      <c r="K14" s="110"/>
      <c r="L14" s="111"/>
      <c r="M14" s="112" t="s">
        <v>24</v>
      </c>
      <c r="N14" s="113"/>
      <c r="O14" s="113"/>
      <c r="P14" s="113"/>
      <c r="Q14" s="113"/>
      <c r="R14" s="113"/>
      <c r="S14" s="113"/>
      <c r="T14" s="113"/>
      <c r="U14" s="113"/>
      <c r="V14" s="113"/>
      <c r="W14" s="113"/>
      <c r="X14" s="114"/>
    </row>
    <row r="15" spans="2:24" ht="12" customHeight="1" thickBot="1" x14ac:dyDescent="0.4">
      <c r="B15" s="93" t="s">
        <v>23</v>
      </c>
      <c r="C15" s="94"/>
      <c r="D15" s="94"/>
      <c r="E15" s="94"/>
      <c r="F15" s="95"/>
      <c r="G15" s="121" t="s">
        <v>22</v>
      </c>
      <c r="H15" s="122"/>
      <c r="I15" s="127"/>
      <c r="J15" s="128"/>
      <c r="K15" s="127" t="s">
        <v>21</v>
      </c>
      <c r="L15" s="129"/>
      <c r="M15" s="128"/>
      <c r="N15" s="127"/>
      <c r="O15" s="129"/>
      <c r="P15" s="129"/>
      <c r="Q15" s="129"/>
      <c r="R15" s="129"/>
      <c r="S15" s="128"/>
      <c r="T15" s="127"/>
      <c r="U15" s="129"/>
      <c r="V15" s="129"/>
      <c r="W15" s="128"/>
      <c r="X15" s="10" t="s">
        <v>20</v>
      </c>
    </row>
    <row r="16" spans="2:24" ht="12" customHeight="1" thickBot="1" x14ac:dyDescent="0.4">
      <c r="B16" s="118"/>
      <c r="C16" s="119"/>
      <c r="D16" s="119"/>
      <c r="E16" s="119"/>
      <c r="F16" s="120"/>
      <c r="G16" s="123"/>
      <c r="H16" s="124"/>
      <c r="I16" s="93"/>
      <c r="J16" s="94"/>
      <c r="K16" s="94"/>
      <c r="L16" s="94"/>
      <c r="M16" s="94"/>
      <c r="N16" s="94"/>
      <c r="O16" s="94"/>
      <c r="P16" s="95"/>
      <c r="Q16" s="127"/>
      <c r="R16" s="129"/>
      <c r="S16" s="129"/>
      <c r="T16" s="129"/>
      <c r="U16" s="129"/>
      <c r="V16" s="129"/>
      <c r="W16" s="129"/>
      <c r="X16" s="128"/>
    </row>
    <row r="17" spans="2:24" ht="12" customHeight="1" thickBot="1" x14ac:dyDescent="0.4">
      <c r="B17" s="6"/>
      <c r="C17" s="115"/>
      <c r="D17" s="116"/>
      <c r="E17" s="116"/>
      <c r="F17" s="117"/>
      <c r="G17" s="123"/>
      <c r="H17" s="124"/>
      <c r="I17" s="130"/>
      <c r="J17" s="131"/>
      <c r="K17" s="131"/>
      <c r="L17" s="131"/>
      <c r="M17" s="131"/>
      <c r="N17" s="131"/>
      <c r="O17" s="131"/>
      <c r="P17" s="132"/>
      <c r="Q17" s="9"/>
      <c r="R17" s="8"/>
      <c r="S17" s="8"/>
      <c r="T17" s="8"/>
      <c r="U17" s="8"/>
      <c r="V17" s="8"/>
      <c r="W17" s="8"/>
      <c r="X17" s="7"/>
    </row>
    <row r="18" spans="2:24" ht="12" customHeight="1" thickBot="1" x14ac:dyDescent="0.4">
      <c r="B18" s="6"/>
      <c r="C18" s="115"/>
      <c r="D18" s="116"/>
      <c r="E18" s="116"/>
      <c r="F18" s="117"/>
      <c r="G18" s="123"/>
      <c r="H18" s="124"/>
      <c r="I18" s="130"/>
      <c r="J18" s="131"/>
      <c r="K18" s="131"/>
      <c r="L18" s="131"/>
      <c r="M18" s="131"/>
      <c r="N18" s="131"/>
      <c r="O18" s="131"/>
      <c r="P18" s="132"/>
      <c r="Q18" s="133"/>
      <c r="R18" s="134"/>
      <c r="S18" s="134"/>
      <c r="T18" s="134"/>
      <c r="U18" s="134"/>
      <c r="V18" s="134"/>
      <c r="W18" s="134"/>
      <c r="X18" s="135"/>
    </row>
    <row r="19" spans="2:24" ht="12" customHeight="1" thickBot="1" x14ac:dyDescent="0.4">
      <c r="B19" s="6"/>
      <c r="C19" s="115"/>
      <c r="D19" s="116"/>
      <c r="E19" s="116"/>
      <c r="F19" s="117"/>
      <c r="G19" s="123"/>
      <c r="H19" s="124"/>
      <c r="I19" s="130"/>
      <c r="J19" s="131"/>
      <c r="K19" s="131"/>
      <c r="L19" s="131"/>
      <c r="M19" s="131"/>
      <c r="N19" s="131"/>
      <c r="O19" s="131"/>
      <c r="P19" s="132"/>
      <c r="Q19" s="136"/>
      <c r="R19" s="137"/>
      <c r="S19" s="137"/>
      <c r="T19" s="137"/>
      <c r="U19" s="137"/>
      <c r="V19" s="137"/>
      <c r="W19" s="137"/>
      <c r="X19" s="138"/>
    </row>
    <row r="20" spans="2:24" ht="12" customHeight="1" thickBot="1" x14ac:dyDescent="0.4">
      <c r="B20" s="6"/>
      <c r="C20" s="115"/>
      <c r="D20" s="116"/>
      <c r="E20" s="116"/>
      <c r="F20" s="117"/>
      <c r="G20" s="125"/>
      <c r="H20" s="126"/>
      <c r="I20" s="118"/>
      <c r="J20" s="119"/>
      <c r="K20" s="119"/>
      <c r="L20" s="119"/>
      <c r="M20" s="119"/>
      <c r="N20" s="119"/>
      <c r="O20" s="119"/>
      <c r="P20" s="120"/>
      <c r="Q20" s="139"/>
      <c r="R20" s="140"/>
      <c r="S20" s="140"/>
      <c r="T20" s="140"/>
      <c r="U20" s="140"/>
      <c r="V20" s="140"/>
      <c r="W20" s="140"/>
      <c r="X20" s="141"/>
    </row>
    <row r="21" spans="2:24" ht="12" customHeight="1" thickBot="1" x14ac:dyDescent="0.4">
      <c r="B21" s="6"/>
      <c r="C21" s="115"/>
      <c r="D21" s="116"/>
      <c r="E21" s="116"/>
      <c r="F21" s="117"/>
      <c r="G21" s="127"/>
      <c r="H21" s="128"/>
      <c r="I21" s="99" t="s">
        <v>19</v>
      </c>
      <c r="J21" s="100"/>
      <c r="K21" s="100"/>
      <c r="L21" s="100"/>
      <c r="M21" s="100"/>
      <c r="N21" s="100"/>
      <c r="O21" s="101"/>
      <c r="P21" s="99" t="s">
        <v>18</v>
      </c>
      <c r="Q21" s="100"/>
      <c r="R21" s="100"/>
      <c r="S21" s="100"/>
      <c r="T21" s="100"/>
      <c r="U21" s="100"/>
      <c r="V21" s="100"/>
      <c r="W21" s="100"/>
      <c r="X21" s="101"/>
    </row>
    <row r="22" spans="2:24" ht="12" customHeight="1" thickBot="1" x14ac:dyDescent="0.4">
      <c r="B22" s="6"/>
      <c r="C22" s="115"/>
      <c r="D22" s="116"/>
      <c r="E22" s="116"/>
      <c r="F22" s="117"/>
      <c r="G22" s="93"/>
      <c r="H22" s="95"/>
      <c r="I22" s="4"/>
      <c r="J22" s="127"/>
      <c r="K22" s="128"/>
      <c r="L22" s="127"/>
      <c r="M22" s="129"/>
      <c r="N22" s="128"/>
      <c r="O22" s="4"/>
      <c r="P22" s="127"/>
      <c r="Q22" s="128"/>
      <c r="R22" s="127"/>
      <c r="S22" s="129"/>
      <c r="T22" s="128"/>
      <c r="U22" s="127"/>
      <c r="V22" s="128"/>
      <c r="W22" s="127"/>
      <c r="X22" s="128"/>
    </row>
    <row r="23" spans="2:24" ht="12" customHeight="1" thickBot="1" x14ac:dyDescent="0.4">
      <c r="B23" s="6"/>
      <c r="C23" s="115"/>
      <c r="D23" s="116"/>
      <c r="E23" s="116"/>
      <c r="F23" s="117"/>
      <c r="G23" s="130"/>
      <c r="H23" s="132"/>
      <c r="I23" s="4"/>
      <c r="J23" s="127"/>
      <c r="K23" s="128"/>
      <c r="L23" s="127"/>
      <c r="M23" s="129"/>
      <c r="N23" s="128"/>
      <c r="O23" s="4"/>
      <c r="P23" s="127"/>
      <c r="Q23" s="128"/>
      <c r="R23" s="127"/>
      <c r="S23" s="129"/>
      <c r="T23" s="128"/>
      <c r="U23" s="127"/>
      <c r="V23" s="128"/>
      <c r="W23" s="127"/>
      <c r="X23" s="128"/>
    </row>
    <row r="24" spans="2:24" ht="12" customHeight="1" thickBot="1" x14ac:dyDescent="0.4">
      <c r="B24" s="6"/>
      <c r="C24" s="115"/>
      <c r="D24" s="116"/>
      <c r="E24" s="116"/>
      <c r="F24" s="117"/>
      <c r="G24" s="130"/>
      <c r="H24" s="132"/>
      <c r="I24" s="93"/>
      <c r="J24" s="94"/>
      <c r="K24" s="94"/>
      <c r="L24" s="94"/>
      <c r="M24" s="94"/>
      <c r="N24" s="94"/>
      <c r="O24" s="94"/>
      <c r="P24" s="94"/>
      <c r="Q24" s="94"/>
      <c r="R24" s="94"/>
      <c r="S24" s="94"/>
      <c r="T24" s="94"/>
      <c r="U24" s="94"/>
      <c r="V24" s="94"/>
      <c r="W24" s="94"/>
      <c r="X24" s="95"/>
    </row>
    <row r="25" spans="2:24" ht="12" customHeight="1" thickBot="1" x14ac:dyDescent="0.4">
      <c r="B25" s="6" t="s">
        <v>17</v>
      </c>
      <c r="C25" s="115" t="s">
        <v>16</v>
      </c>
      <c r="D25" s="116"/>
      <c r="E25" s="116"/>
      <c r="F25" s="117"/>
      <c r="G25" s="130"/>
      <c r="H25" s="132"/>
      <c r="I25" s="130"/>
      <c r="J25" s="131"/>
      <c r="K25" s="131"/>
      <c r="L25" s="131"/>
      <c r="M25" s="131"/>
      <c r="N25" s="131"/>
      <c r="O25" s="131"/>
      <c r="P25" s="131"/>
      <c r="Q25" s="131"/>
      <c r="R25" s="131"/>
      <c r="S25" s="131"/>
      <c r="T25" s="131"/>
      <c r="U25" s="131"/>
      <c r="V25" s="131"/>
      <c r="W25" s="131"/>
      <c r="X25" s="132"/>
    </row>
    <row r="26" spans="2:24" ht="12" customHeight="1" thickBot="1" x14ac:dyDescent="0.4">
      <c r="B26" s="6" t="s">
        <v>15</v>
      </c>
      <c r="C26" s="127" t="s">
        <v>14</v>
      </c>
      <c r="D26" s="129"/>
      <c r="E26" s="129"/>
      <c r="F26" s="128"/>
      <c r="G26" s="118"/>
      <c r="H26" s="120"/>
      <c r="I26" s="118"/>
      <c r="J26" s="119"/>
      <c r="K26" s="119"/>
      <c r="L26" s="119"/>
      <c r="M26" s="119"/>
      <c r="N26" s="119"/>
      <c r="O26" s="119"/>
      <c r="P26" s="119"/>
      <c r="Q26" s="119"/>
      <c r="R26" s="119"/>
      <c r="S26" s="119"/>
      <c r="T26" s="119"/>
      <c r="U26" s="119"/>
      <c r="V26" s="119"/>
      <c r="W26" s="119"/>
      <c r="X26" s="120"/>
    </row>
    <row r="27" spans="2:24" ht="14.5" customHeight="1" thickBot="1" x14ac:dyDescent="0.4">
      <c r="B27" s="145"/>
      <c r="C27" s="146"/>
      <c r="D27" s="4" t="s">
        <v>13</v>
      </c>
      <c r="E27" s="147" t="s">
        <v>340</v>
      </c>
      <c r="F27" s="148"/>
      <c r="G27" s="5" t="s">
        <v>341</v>
      </c>
      <c r="H27" s="149" t="s">
        <v>348</v>
      </c>
      <c r="I27" s="150"/>
      <c r="J27" s="150"/>
      <c r="K27" s="150"/>
      <c r="L27" s="150"/>
      <c r="M27" s="150"/>
      <c r="N27" s="150"/>
      <c r="O27" s="150"/>
      <c r="P27" s="150"/>
      <c r="Q27" s="150"/>
      <c r="R27" s="150"/>
      <c r="S27" s="150"/>
      <c r="T27" s="150"/>
      <c r="U27" s="150"/>
      <c r="V27" s="150"/>
      <c r="W27" s="150"/>
      <c r="X27" s="151"/>
    </row>
    <row r="28" spans="2:24" ht="14.5" customHeight="1" thickBot="1" x14ac:dyDescent="0.4">
      <c r="B28" s="157"/>
      <c r="C28" s="158"/>
      <c r="D28" s="4" t="s">
        <v>12</v>
      </c>
      <c r="E28" s="147" t="s">
        <v>301</v>
      </c>
      <c r="F28" s="148"/>
      <c r="G28" s="5" t="s">
        <v>55</v>
      </c>
      <c r="H28" s="152"/>
      <c r="I28" s="153"/>
      <c r="J28" s="153"/>
      <c r="K28" s="153"/>
      <c r="L28" s="153"/>
      <c r="M28" s="153"/>
      <c r="N28" s="153"/>
      <c r="O28" s="153"/>
      <c r="P28" s="153"/>
      <c r="Q28" s="153"/>
      <c r="R28" s="153"/>
      <c r="S28" s="153"/>
      <c r="T28" s="153"/>
      <c r="U28" s="153"/>
      <c r="V28" s="153"/>
      <c r="W28" s="153"/>
      <c r="X28" s="154"/>
    </row>
    <row r="29" spans="2:24" ht="14.5" customHeight="1" thickBot="1" x14ac:dyDescent="0.4">
      <c r="B29" s="159"/>
      <c r="C29" s="160"/>
      <c r="D29" s="4" t="s">
        <v>11</v>
      </c>
      <c r="E29" s="147" t="s">
        <v>51</v>
      </c>
      <c r="F29" s="148"/>
      <c r="G29" s="5" t="s">
        <v>52</v>
      </c>
      <c r="H29" s="152"/>
      <c r="I29" s="153"/>
      <c r="J29" s="153"/>
      <c r="K29" s="153"/>
      <c r="L29" s="153"/>
      <c r="M29" s="153"/>
      <c r="N29" s="153"/>
      <c r="O29" s="153"/>
      <c r="P29" s="153"/>
      <c r="Q29" s="153"/>
      <c r="R29" s="153"/>
      <c r="S29" s="153"/>
      <c r="T29" s="153"/>
      <c r="U29" s="153"/>
      <c r="V29" s="153"/>
      <c r="W29" s="153"/>
      <c r="X29" s="154"/>
    </row>
    <row r="30" spans="2:24" ht="14.5" customHeight="1" thickBot="1" x14ac:dyDescent="0.4">
      <c r="B30" s="157"/>
      <c r="C30" s="161"/>
      <c r="D30" s="158"/>
      <c r="E30" s="127" t="s">
        <v>10</v>
      </c>
      <c r="F30" s="128"/>
      <c r="G30" s="4" t="s">
        <v>0</v>
      </c>
      <c r="H30" s="152"/>
      <c r="I30" s="153"/>
      <c r="J30" s="153"/>
      <c r="K30" s="153"/>
      <c r="L30" s="153"/>
      <c r="M30" s="153"/>
      <c r="N30" s="153"/>
      <c r="O30" s="153"/>
      <c r="P30" s="153"/>
      <c r="Q30" s="153"/>
      <c r="R30" s="153"/>
      <c r="S30" s="153"/>
      <c r="T30" s="153"/>
      <c r="U30" s="153"/>
      <c r="V30" s="153"/>
      <c r="W30" s="153"/>
      <c r="X30" s="154"/>
    </row>
    <row r="31" spans="2:24" ht="14.5" customHeight="1" thickBot="1" x14ac:dyDescent="0.4">
      <c r="B31" s="162"/>
      <c r="C31" s="163"/>
      <c r="D31" s="164"/>
      <c r="E31" s="127" t="s">
        <v>9</v>
      </c>
      <c r="F31" s="128"/>
      <c r="G31" s="3">
        <f>Modification!D3</f>
        <v>45506</v>
      </c>
      <c r="H31" s="155"/>
      <c r="I31" s="156"/>
      <c r="J31" s="156"/>
      <c r="K31" s="156"/>
      <c r="L31" s="156"/>
      <c r="M31" s="156"/>
      <c r="N31" s="156"/>
      <c r="O31" s="156"/>
      <c r="P31" s="156"/>
      <c r="Q31" s="156"/>
      <c r="R31" s="156"/>
      <c r="S31" s="153"/>
      <c r="T31" s="153"/>
      <c r="U31" s="153"/>
      <c r="V31" s="153"/>
      <c r="W31" s="153"/>
      <c r="X31" s="154"/>
    </row>
    <row r="32" spans="2:24" ht="33" customHeight="1" thickBot="1" x14ac:dyDescent="0.4">
      <c r="B32" s="165"/>
      <c r="C32" s="166"/>
      <c r="D32" s="167"/>
      <c r="E32" s="168" t="s">
        <v>349</v>
      </c>
      <c r="F32" s="169"/>
      <c r="G32" s="169"/>
      <c r="H32" s="169"/>
      <c r="I32" s="169"/>
      <c r="J32" s="169"/>
      <c r="K32" s="169"/>
      <c r="L32" s="169"/>
      <c r="M32" s="169"/>
      <c r="N32" s="169"/>
      <c r="O32" s="169"/>
      <c r="P32" s="169"/>
      <c r="Q32" s="169"/>
      <c r="R32" s="169"/>
      <c r="S32" s="142" t="s">
        <v>8</v>
      </c>
      <c r="T32" s="143"/>
      <c r="U32" s="143"/>
      <c r="V32" s="143"/>
      <c r="W32" s="143"/>
      <c r="X32" s="144"/>
    </row>
    <row r="33" ht="15.75" customHeight="1" thickTop="1" x14ac:dyDescent="0.35"/>
  </sheetData>
  <mergeCells count="63">
    <mergeCell ref="E32:R32"/>
    <mergeCell ref="J22:K22"/>
    <mergeCell ref="L22:N22"/>
    <mergeCell ref="P22:Q22"/>
    <mergeCell ref="R22:T22"/>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C21:F21"/>
    <mergeCell ref="G21:H21"/>
    <mergeCell ref="U22:V22"/>
    <mergeCell ref="J23:K23"/>
    <mergeCell ref="L23:N23"/>
    <mergeCell ref="P23:Q23"/>
    <mergeCell ref="G22:H26"/>
    <mergeCell ref="C25:F25"/>
    <mergeCell ref="C26:F26"/>
    <mergeCell ref="C22:F22"/>
    <mergeCell ref="C23:F23"/>
    <mergeCell ref="T15:W15"/>
    <mergeCell ref="I16:P20"/>
    <mergeCell ref="Q16:X16"/>
    <mergeCell ref="C18:F18"/>
    <mergeCell ref="Q18:X20"/>
    <mergeCell ref="C19:F19"/>
    <mergeCell ref="C20:F20"/>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B2:X2"/>
    <mergeCell ref="B9:X9"/>
    <mergeCell ref="B8:X8"/>
    <mergeCell ref="B7:X7"/>
    <mergeCell ref="B6:X6"/>
    <mergeCell ref="B5:X5"/>
    <mergeCell ref="B4:X4"/>
    <mergeCell ref="B3:X3"/>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topLeftCell="A13" zoomScale="86" zoomScaleNormal="100" zoomScaleSheetLayoutView="86" workbookViewId="0">
      <selection activeCell="J6" sqref="J6"/>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72" t="s">
        <v>37</v>
      </c>
      <c r="G2" s="173"/>
      <c r="H2" s="174"/>
      <c r="I2" s="68"/>
      <c r="J2" s="68"/>
    </row>
    <row r="3" spans="2:10" ht="32.15" customHeight="1" x14ac:dyDescent="0.25">
      <c r="B3" s="31" t="s">
        <v>8</v>
      </c>
      <c r="C3" s="31" t="s">
        <v>339</v>
      </c>
      <c r="D3" s="59">
        <v>45506</v>
      </c>
      <c r="E3" s="31">
        <v>5</v>
      </c>
      <c r="F3" s="177" t="s">
        <v>348</v>
      </c>
      <c r="G3" s="178"/>
      <c r="H3" s="179"/>
      <c r="I3" s="68"/>
      <c r="J3" s="68"/>
    </row>
    <row r="4" spans="2:10" ht="32.15" customHeight="1" x14ac:dyDescent="0.25">
      <c r="B4" s="31"/>
      <c r="C4" s="31"/>
      <c r="D4" s="31"/>
      <c r="E4" s="31"/>
      <c r="F4" s="177"/>
      <c r="G4" s="178"/>
      <c r="H4" s="179"/>
      <c r="I4" s="68"/>
      <c r="J4" s="68"/>
    </row>
    <row r="5" spans="2:10" ht="32.15" customHeight="1" x14ac:dyDescent="0.25">
      <c r="B5" s="31"/>
      <c r="C5" s="31"/>
      <c r="D5" s="31"/>
      <c r="E5" s="31"/>
      <c r="F5" s="177"/>
      <c r="G5" s="178"/>
      <c r="H5" s="179"/>
      <c r="I5" s="68"/>
      <c r="J5" s="68"/>
    </row>
    <row r="6" spans="2:10" ht="32.15" customHeight="1" x14ac:dyDescent="0.25">
      <c r="B6" s="31"/>
      <c r="C6" s="31"/>
      <c r="D6" s="31"/>
      <c r="E6" s="31"/>
      <c r="F6" s="177"/>
      <c r="G6" s="178"/>
      <c r="H6" s="179"/>
      <c r="I6" s="68"/>
      <c r="J6" s="68"/>
    </row>
    <row r="7" spans="2:10" ht="32.15" customHeight="1" x14ac:dyDescent="0.25">
      <c r="B7" s="31"/>
      <c r="C7" s="31"/>
      <c r="D7" s="31"/>
      <c r="E7" s="31"/>
      <c r="F7" s="177"/>
      <c r="G7" s="178"/>
      <c r="H7" s="179"/>
      <c r="I7" s="68"/>
      <c r="J7" s="68"/>
    </row>
    <row r="8" spans="2:10" ht="32.15" customHeight="1" x14ac:dyDescent="0.25">
      <c r="B8" s="31"/>
      <c r="C8" s="31"/>
      <c r="D8" s="31"/>
      <c r="E8" s="31"/>
      <c r="F8" s="177"/>
      <c r="G8" s="178"/>
      <c r="H8" s="179"/>
      <c r="I8" s="68"/>
      <c r="J8" s="68"/>
    </row>
    <row r="9" spans="2:10" ht="32.15" customHeight="1" x14ac:dyDescent="0.25">
      <c r="B9" s="31"/>
      <c r="C9" s="31"/>
      <c r="D9" s="31"/>
      <c r="E9" s="31"/>
      <c r="F9" s="177"/>
      <c r="G9" s="178"/>
      <c r="H9" s="179"/>
      <c r="I9" s="68"/>
      <c r="J9" s="68"/>
    </row>
    <row r="10" spans="2:10" ht="32.15" customHeight="1" x14ac:dyDescent="0.25">
      <c r="B10" s="31"/>
      <c r="C10" s="31"/>
      <c r="D10" s="31"/>
      <c r="E10" s="31"/>
      <c r="F10" s="177"/>
      <c r="G10" s="178"/>
      <c r="H10" s="179"/>
      <c r="I10" s="68"/>
      <c r="J10" s="68"/>
    </row>
    <row r="11" spans="2:10" ht="32.15" customHeight="1" x14ac:dyDescent="0.25">
      <c r="B11" s="31"/>
      <c r="C11" s="31"/>
      <c r="D11" s="31"/>
      <c r="E11" s="31"/>
      <c r="F11" s="177"/>
      <c r="G11" s="178"/>
      <c r="H11" s="179"/>
      <c r="I11" s="68"/>
      <c r="J11" s="68"/>
    </row>
    <row r="12" spans="2:10" ht="32.15" customHeight="1" x14ac:dyDescent="0.25">
      <c r="B12" s="31"/>
      <c r="C12" s="31"/>
      <c r="D12" s="31"/>
      <c r="E12" s="31"/>
      <c r="F12" s="177"/>
      <c r="G12" s="178"/>
      <c r="H12" s="179"/>
      <c r="I12" s="68"/>
      <c r="J12" s="68"/>
    </row>
    <row r="13" spans="2:10" ht="32.15" customHeight="1" x14ac:dyDescent="0.25">
      <c r="B13" s="31"/>
      <c r="C13" s="31"/>
      <c r="D13" s="31"/>
      <c r="E13" s="31"/>
      <c r="F13" s="177"/>
      <c r="G13" s="178"/>
      <c r="H13" s="179"/>
      <c r="I13" s="68"/>
      <c r="J13" s="68"/>
    </row>
    <row r="14" spans="2:10" ht="32.15" customHeight="1" x14ac:dyDescent="0.25">
      <c r="B14" s="31"/>
      <c r="C14" s="31"/>
      <c r="D14" s="31"/>
      <c r="E14" s="31"/>
      <c r="F14" s="177"/>
      <c r="G14" s="178"/>
      <c r="H14" s="179"/>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70"/>
      <c r="C22" s="69" t="s">
        <v>349</v>
      </c>
      <c r="D22" s="36" t="s">
        <v>8</v>
      </c>
      <c r="E22" s="175" t="str">
        <f>F3</f>
        <v>Change Request Tracker Baseline 10.4_TS233</v>
      </c>
      <c r="F22" s="175"/>
      <c r="G22" s="175"/>
      <c r="H22" s="38">
        <f>D3</f>
        <v>45506</v>
      </c>
      <c r="I22" s="68"/>
      <c r="J22" s="68"/>
    </row>
    <row r="23" spans="2:10" ht="24.75" customHeight="1" thickBot="1" x14ac:dyDescent="0.3">
      <c r="B23" s="171"/>
      <c r="C23" s="37" t="s">
        <v>30</v>
      </c>
      <c r="D23" s="37" t="s">
        <v>29</v>
      </c>
      <c r="E23" s="176"/>
      <c r="F23" s="176"/>
      <c r="G23" s="176"/>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tabSelected="1" view="pageBreakPreview" zoomScale="59" zoomScaleNormal="100" zoomScaleSheetLayoutView="59" workbookViewId="0">
      <selection activeCell="J36" sqref="J36"/>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80" t="s">
        <v>0</v>
      </c>
      <c r="D8" s="181"/>
      <c r="E8" s="20" t="s">
        <v>34</v>
      </c>
      <c r="F8" s="180" t="s">
        <v>33</v>
      </c>
      <c r="G8" s="181"/>
    </row>
    <row r="9" spans="2:8" ht="50.15" customHeight="1" x14ac:dyDescent="0.25">
      <c r="B9" s="182" t="s">
        <v>32</v>
      </c>
      <c r="C9" s="183" t="s">
        <v>339</v>
      </c>
      <c r="D9" s="183"/>
      <c r="E9" s="184" t="s">
        <v>57</v>
      </c>
      <c r="F9" s="185"/>
      <c r="G9" s="185"/>
    </row>
    <row r="10" spans="2:8" ht="50.15" customHeight="1" x14ac:dyDescent="0.25">
      <c r="B10" s="182"/>
      <c r="C10" s="183"/>
      <c r="D10" s="183"/>
      <c r="E10" s="184"/>
      <c r="F10" s="185"/>
      <c r="G10" s="185"/>
    </row>
    <row r="11" spans="2:8" ht="50.15" customHeight="1" x14ac:dyDescent="0.25">
      <c r="B11" s="182" t="s">
        <v>31</v>
      </c>
      <c r="C11" s="183" t="s">
        <v>56</v>
      </c>
      <c r="D11" s="183"/>
      <c r="E11" s="191" t="s">
        <v>57</v>
      </c>
      <c r="F11" s="193"/>
      <c r="G11" s="194"/>
    </row>
    <row r="12" spans="2:8" ht="50.15" customHeight="1" x14ac:dyDescent="0.25">
      <c r="B12" s="182"/>
      <c r="C12" s="183"/>
      <c r="D12" s="183"/>
      <c r="E12" s="192"/>
      <c r="F12" s="195"/>
      <c r="G12" s="196"/>
    </row>
    <row r="13" spans="2:8" ht="46.5" customHeight="1" x14ac:dyDescent="0.25">
      <c r="B13" s="182" t="s">
        <v>54</v>
      </c>
      <c r="C13" s="187" t="s">
        <v>53</v>
      </c>
      <c r="D13" s="188"/>
      <c r="E13" s="184" t="s">
        <v>254</v>
      </c>
      <c r="F13" s="185"/>
      <c r="G13" s="185"/>
    </row>
    <row r="14" spans="2:8" ht="51.75" customHeight="1" x14ac:dyDescent="0.25">
      <c r="B14" s="182"/>
      <c r="C14" s="189"/>
      <c r="D14" s="190"/>
      <c r="E14" s="184"/>
      <c r="F14" s="185"/>
      <c r="G14" s="185"/>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70"/>
      <c r="C41" s="70" t="str">
        <f>Modification!C22</f>
        <v>GIB0000007153</v>
      </c>
      <c r="D41" s="36" t="s">
        <v>8</v>
      </c>
      <c r="E41" s="175" t="str">
        <f>Modification!F3</f>
        <v>Change Request Tracker Baseline 10.4_TS233</v>
      </c>
      <c r="F41" s="197"/>
      <c r="G41" s="197"/>
      <c r="H41" s="38">
        <f>Modification!H22</f>
        <v>45506</v>
      </c>
    </row>
    <row r="42" spans="2:8" ht="25" customHeight="1" thickBot="1" x14ac:dyDescent="0.3">
      <c r="B42" s="171"/>
      <c r="C42" s="14" t="s">
        <v>30</v>
      </c>
      <c r="D42" s="37" t="s">
        <v>29</v>
      </c>
      <c r="E42" s="198"/>
      <c r="F42" s="198"/>
      <c r="G42" s="198"/>
      <c r="H42" s="39" t="s">
        <v>28</v>
      </c>
    </row>
    <row r="43" spans="2:8" x14ac:dyDescent="0.25">
      <c r="B43" s="186" t="s">
        <v>27</v>
      </c>
      <c r="C43" s="186"/>
      <c r="D43" s="186"/>
      <c r="E43" s="186"/>
      <c r="F43" s="186"/>
      <c r="G43" s="186"/>
      <c r="H43" s="186"/>
    </row>
    <row r="44" spans="2:8" ht="13.5" x14ac:dyDescent="0.3">
      <c r="B44" s="13"/>
      <c r="C44" s="13"/>
      <c r="D44" s="13"/>
      <c r="E44" s="13"/>
      <c r="F44" s="13"/>
      <c r="G44" s="13"/>
      <c r="H44" s="13"/>
    </row>
  </sheetData>
  <mergeCells count="17">
    <mergeCell ref="B11:B12"/>
    <mergeCell ref="C11:D12"/>
    <mergeCell ref="E11:E12"/>
    <mergeCell ref="F11:G12"/>
    <mergeCell ref="E41:G42"/>
    <mergeCell ref="B43:H43"/>
    <mergeCell ref="B13:B14"/>
    <mergeCell ref="C13:D14"/>
    <mergeCell ref="E13:E14"/>
    <mergeCell ref="F13:G14"/>
    <mergeCell ref="B41:B42"/>
    <mergeCell ref="C8:D8"/>
    <mergeCell ref="F8:G8"/>
    <mergeCell ref="B9:B10"/>
    <mergeCell ref="C9:D10"/>
    <mergeCell ref="E9:E10"/>
    <mergeCell ref="F9:G10"/>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zoomScale="82" zoomScaleNormal="100" zoomScaleSheetLayoutView="82" workbookViewId="0">
      <selection activeCell="D29" sqref="D29:D30"/>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201" t="s">
        <v>48</v>
      </c>
      <c r="B1" s="201"/>
      <c r="C1" s="201"/>
      <c r="D1" s="201"/>
      <c r="E1" s="201"/>
    </row>
    <row r="2" spans="1:5" ht="78.650000000000006" customHeight="1" x14ac:dyDescent="0.35">
      <c r="A2" s="200" t="s">
        <v>47</v>
      </c>
      <c r="B2" s="200"/>
      <c r="C2" s="200"/>
      <c r="D2" s="200"/>
      <c r="E2" s="200"/>
    </row>
    <row r="3" spans="1:5" ht="52.5" customHeight="1" x14ac:dyDescent="0.35">
      <c r="A3" s="201" t="s">
        <v>46</v>
      </c>
      <c r="B3" s="201"/>
      <c r="C3" s="201"/>
      <c r="D3" s="201"/>
      <c r="E3" s="201"/>
    </row>
    <row r="4" spans="1:5" ht="84" customHeight="1" x14ac:dyDescent="0.35">
      <c r="A4" s="202" t="s">
        <v>45</v>
      </c>
      <c r="B4" s="202"/>
      <c r="C4" s="202"/>
      <c r="D4" s="202"/>
      <c r="E4" s="202"/>
    </row>
    <row r="5" spans="1:5" ht="53.15" customHeight="1" x14ac:dyDescent="0.35">
      <c r="A5" s="201" t="s">
        <v>44</v>
      </c>
      <c r="B5" s="201"/>
      <c r="C5" s="201"/>
      <c r="D5" s="201"/>
      <c r="E5" s="201"/>
    </row>
    <row r="6" spans="1:5" ht="131.5" customHeight="1" x14ac:dyDescent="0.35">
      <c r="A6" s="200" t="s">
        <v>43</v>
      </c>
      <c r="B6" s="200"/>
      <c r="C6" s="200"/>
      <c r="D6" s="200"/>
      <c r="E6" s="200"/>
    </row>
    <row r="7" spans="1:5" ht="18" customHeight="1" x14ac:dyDescent="0.35">
      <c r="A7" s="199"/>
      <c r="B7" s="199"/>
      <c r="C7" s="199"/>
      <c r="D7" s="199"/>
      <c r="E7" s="199"/>
    </row>
    <row r="8" spans="1:5" ht="18" customHeight="1" x14ac:dyDescent="0.35">
      <c r="A8" s="199"/>
      <c r="B8" s="199"/>
      <c r="C8" s="199"/>
      <c r="D8" s="199"/>
      <c r="E8" s="199"/>
    </row>
    <row r="9" spans="1:5" ht="18" customHeight="1" x14ac:dyDescent="0.35">
      <c r="A9" s="199"/>
      <c r="B9" s="199"/>
      <c r="C9" s="199"/>
      <c r="D9" s="199"/>
      <c r="E9" s="199"/>
    </row>
    <row r="10" spans="1:5" ht="18" customHeight="1" x14ac:dyDescent="0.35">
      <c r="A10" s="199"/>
      <c r="B10" s="199"/>
      <c r="C10" s="199"/>
      <c r="D10" s="199"/>
      <c r="E10" s="199"/>
    </row>
    <row r="11" spans="1:5" ht="18" customHeight="1" x14ac:dyDescent="0.35">
      <c r="A11" s="199"/>
      <c r="B11" s="199"/>
      <c r="C11" s="199"/>
      <c r="D11" s="199"/>
      <c r="E11" s="199"/>
    </row>
    <row r="12" spans="1:5" ht="18" customHeight="1" x14ac:dyDescent="0.35">
      <c r="A12" s="199"/>
      <c r="B12" s="199"/>
      <c r="C12" s="199"/>
      <c r="D12" s="199"/>
      <c r="E12" s="199"/>
    </row>
    <row r="13" spans="1:5" ht="18" customHeight="1" x14ac:dyDescent="0.35">
      <c r="A13" s="199"/>
      <c r="B13" s="199"/>
      <c r="C13" s="199"/>
      <c r="D13" s="199"/>
      <c r="E13" s="199"/>
    </row>
    <row r="14" spans="1:5" ht="18" customHeight="1" x14ac:dyDescent="0.35">
      <c r="A14" s="199"/>
      <c r="B14" s="199"/>
      <c r="C14" s="199"/>
      <c r="D14" s="199"/>
      <c r="E14" s="199"/>
    </row>
    <row r="15" spans="1:5" ht="18" customHeight="1" x14ac:dyDescent="0.35">
      <c r="A15" s="199"/>
      <c r="B15" s="199"/>
      <c r="C15" s="199"/>
      <c r="D15" s="199"/>
      <c r="E15" s="199"/>
    </row>
    <row r="16" spans="1:5" ht="18" customHeight="1" x14ac:dyDescent="0.35">
      <c r="A16" s="199"/>
      <c r="B16" s="199"/>
      <c r="C16" s="199"/>
      <c r="D16" s="199"/>
      <c r="E16" s="199"/>
    </row>
    <row r="17" spans="1:5" ht="18" customHeight="1" x14ac:dyDescent="0.35">
      <c r="A17" s="199"/>
      <c r="B17" s="199"/>
      <c r="C17" s="199"/>
      <c r="D17" s="199"/>
      <c r="E17" s="199"/>
    </row>
    <row r="18" spans="1:5" ht="18" customHeight="1" x14ac:dyDescent="0.35">
      <c r="A18" s="199"/>
      <c r="B18" s="199"/>
      <c r="C18" s="199"/>
      <c r="D18" s="199"/>
      <c r="E18" s="199"/>
    </row>
    <row r="19" spans="1:5" ht="18" customHeight="1" x14ac:dyDescent="0.35">
      <c r="A19" s="199"/>
      <c r="B19" s="199"/>
      <c r="C19" s="199"/>
      <c r="D19" s="199"/>
      <c r="E19" s="199"/>
    </row>
    <row r="20" spans="1:5" ht="18" customHeight="1" x14ac:dyDescent="0.35">
      <c r="A20" s="199"/>
      <c r="B20" s="199"/>
      <c r="C20" s="199"/>
      <c r="D20" s="199"/>
      <c r="E20" s="199"/>
    </row>
    <row r="21" spans="1:5" ht="18" customHeight="1" x14ac:dyDescent="0.35">
      <c r="A21" s="199"/>
      <c r="B21" s="199"/>
      <c r="C21" s="199"/>
      <c r="D21" s="199"/>
      <c r="E21" s="199"/>
    </row>
    <row r="22" spans="1:5" ht="18" customHeight="1" x14ac:dyDescent="0.35">
      <c r="A22" s="199"/>
      <c r="B22" s="199"/>
      <c r="C22" s="199"/>
      <c r="D22" s="199"/>
      <c r="E22" s="199"/>
    </row>
    <row r="23" spans="1:5" ht="18" customHeight="1" x14ac:dyDescent="0.35">
      <c r="A23" s="199"/>
      <c r="B23" s="199"/>
      <c r="C23" s="199"/>
      <c r="D23" s="199"/>
      <c r="E23" s="199"/>
    </row>
    <row r="24" spans="1:5" ht="18" customHeight="1" x14ac:dyDescent="0.35">
      <c r="A24" s="199"/>
      <c r="B24" s="199"/>
      <c r="C24" s="199"/>
      <c r="D24" s="199"/>
      <c r="E24" s="199"/>
    </row>
    <row r="25" spans="1:5" ht="18" customHeight="1" x14ac:dyDescent="0.35">
      <c r="A25" s="199"/>
      <c r="B25" s="199"/>
      <c r="C25" s="199"/>
      <c r="D25" s="199"/>
      <c r="E25" s="199"/>
    </row>
    <row r="26" spans="1:5" ht="18" customHeight="1" x14ac:dyDescent="0.35">
      <c r="A26" s="199"/>
      <c r="B26" s="199"/>
      <c r="C26" s="199"/>
      <c r="D26" s="199"/>
      <c r="E26" s="199"/>
    </row>
    <row r="27" spans="1:5" ht="18" customHeight="1" x14ac:dyDescent="0.35">
      <c r="A27" s="199"/>
      <c r="B27" s="199"/>
      <c r="C27" s="199"/>
      <c r="D27" s="199"/>
      <c r="E27" s="199"/>
    </row>
    <row r="28" spans="1:5" ht="18" customHeight="1" thickBot="1" x14ac:dyDescent="0.4">
      <c r="A28" s="199"/>
      <c r="B28" s="199"/>
      <c r="C28" s="199"/>
      <c r="D28" s="199"/>
      <c r="E28" s="199"/>
    </row>
    <row r="29" spans="1:5" ht="34.5" customHeight="1" thickBot="1" x14ac:dyDescent="0.4">
      <c r="A29" s="203"/>
      <c r="B29" s="70" t="str">
        <f>Modification!C22</f>
        <v>GIB0000007153</v>
      </c>
      <c r="C29" s="36" t="s">
        <v>8</v>
      </c>
      <c r="D29" s="205" t="str">
        <f>Modification!E22</f>
        <v>Change Request Tracker Baseline 10.4_TS233</v>
      </c>
      <c r="E29" s="38">
        <f>Modification!H22</f>
        <v>45506</v>
      </c>
    </row>
    <row r="30" spans="1:5" ht="34.5" customHeight="1" thickBot="1" x14ac:dyDescent="0.4">
      <c r="A30" s="204"/>
      <c r="B30" s="14" t="s">
        <v>30</v>
      </c>
      <c r="C30" s="37" t="s">
        <v>29</v>
      </c>
      <c r="D30" s="206"/>
      <c r="E30" s="40" t="s">
        <v>42</v>
      </c>
    </row>
  </sheetData>
  <mergeCells count="30">
    <mergeCell ref="A29:A30"/>
    <mergeCell ref="D29:D30"/>
    <mergeCell ref="A20:E20"/>
    <mergeCell ref="A21:E21"/>
    <mergeCell ref="A22:E22"/>
    <mergeCell ref="A23:E23"/>
    <mergeCell ref="A24:E24"/>
    <mergeCell ref="A25:E25"/>
    <mergeCell ref="A26:E26"/>
    <mergeCell ref="A27:E27"/>
    <mergeCell ref="A28:E28"/>
    <mergeCell ref="A1:E1"/>
    <mergeCell ref="A2:E2"/>
    <mergeCell ref="A5:E5"/>
    <mergeCell ref="A3:E3"/>
    <mergeCell ref="A4:E4"/>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31" zoomScale="95" zoomScaleNormal="95" workbookViewId="0">
      <selection activeCell="B145" sqref="B145"/>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71"/>
  </cols>
  <sheetData>
    <row r="1" spans="1:11" ht="50.5" customHeight="1" x14ac:dyDescent="0.35">
      <c r="A1" s="43" t="s">
        <v>58</v>
      </c>
      <c r="B1" s="227" t="s">
        <v>1</v>
      </c>
      <c r="C1" s="228"/>
      <c r="D1" s="45" t="s">
        <v>2</v>
      </c>
      <c r="E1" s="45" t="s">
        <v>3</v>
      </c>
      <c r="F1" s="45" t="s">
        <v>4</v>
      </c>
      <c r="G1" s="45" t="s">
        <v>5</v>
      </c>
      <c r="H1" s="45" t="s">
        <v>6</v>
      </c>
      <c r="I1" s="45" t="s">
        <v>7</v>
      </c>
      <c r="J1" s="44" t="s">
        <v>59</v>
      </c>
      <c r="K1" s="43" t="s">
        <v>61</v>
      </c>
    </row>
    <row r="2" spans="1:11" ht="19" customHeight="1" x14ac:dyDescent="0.35">
      <c r="A2" s="2" t="s">
        <v>62</v>
      </c>
      <c r="B2" s="207" t="s">
        <v>63</v>
      </c>
      <c r="C2" s="208"/>
      <c r="D2" s="48" t="s">
        <v>60</v>
      </c>
      <c r="E2" s="48" t="s">
        <v>60</v>
      </c>
      <c r="F2" s="48" t="s">
        <v>60</v>
      </c>
      <c r="G2" s="48" t="s">
        <v>60</v>
      </c>
      <c r="H2" s="48" t="s">
        <v>60</v>
      </c>
      <c r="I2" s="48" t="s">
        <v>60</v>
      </c>
      <c r="J2" s="49">
        <v>1</v>
      </c>
      <c r="K2" s="2"/>
    </row>
    <row r="3" spans="1:11" ht="19" customHeight="1" x14ac:dyDescent="0.35">
      <c r="A3" s="2" t="s">
        <v>64</v>
      </c>
      <c r="B3" s="207" t="s">
        <v>65</v>
      </c>
      <c r="C3" s="208"/>
      <c r="D3" s="48" t="s">
        <v>60</v>
      </c>
      <c r="E3" s="50" t="s">
        <v>49</v>
      </c>
      <c r="F3" s="50" t="s">
        <v>49</v>
      </c>
      <c r="G3" s="50" t="s">
        <v>49</v>
      </c>
      <c r="H3" s="50" t="s">
        <v>49</v>
      </c>
      <c r="I3" s="48" t="s">
        <v>60</v>
      </c>
      <c r="J3" s="49">
        <v>1</v>
      </c>
      <c r="K3" s="2"/>
    </row>
    <row r="4" spans="1:11" ht="19" customHeight="1" x14ac:dyDescent="0.35">
      <c r="A4" s="2" t="s">
        <v>66</v>
      </c>
      <c r="B4" s="207" t="s">
        <v>67</v>
      </c>
      <c r="C4" s="208"/>
      <c r="D4" s="50" t="s">
        <v>49</v>
      </c>
      <c r="E4" s="50" t="s">
        <v>49</v>
      </c>
      <c r="F4" s="48" t="s">
        <v>60</v>
      </c>
      <c r="G4" s="48" t="s">
        <v>60</v>
      </c>
      <c r="H4" s="50" t="s">
        <v>49</v>
      </c>
      <c r="I4" s="50" t="s">
        <v>49</v>
      </c>
      <c r="J4" s="49">
        <v>1</v>
      </c>
      <c r="K4" s="2"/>
    </row>
    <row r="5" spans="1:11" ht="19" customHeight="1" x14ac:dyDescent="0.35">
      <c r="A5" s="2" t="s">
        <v>68</v>
      </c>
      <c r="B5" s="207" t="s">
        <v>69</v>
      </c>
      <c r="C5" s="208"/>
      <c r="D5" s="48" t="s">
        <v>60</v>
      </c>
      <c r="E5" s="48" t="s">
        <v>60</v>
      </c>
      <c r="F5" s="48" t="s">
        <v>60</v>
      </c>
      <c r="G5" s="48" t="s">
        <v>60</v>
      </c>
      <c r="H5" s="48" t="s">
        <v>60</v>
      </c>
      <c r="I5" s="48" t="s">
        <v>60</v>
      </c>
      <c r="J5" s="49">
        <v>1</v>
      </c>
      <c r="K5" s="1"/>
    </row>
    <row r="6" spans="1:11" ht="19" customHeight="1" x14ac:dyDescent="0.35">
      <c r="A6" s="2" t="s">
        <v>70</v>
      </c>
      <c r="B6" s="207" t="s">
        <v>71</v>
      </c>
      <c r="C6" s="208"/>
      <c r="D6" s="48" t="s">
        <v>60</v>
      </c>
      <c r="E6" s="50" t="s">
        <v>49</v>
      </c>
      <c r="F6" s="50" t="s">
        <v>49</v>
      </c>
      <c r="G6" s="50" t="s">
        <v>49</v>
      </c>
      <c r="H6" s="50" t="s">
        <v>49</v>
      </c>
      <c r="I6" s="48" t="s">
        <v>60</v>
      </c>
      <c r="J6" s="49">
        <v>1</v>
      </c>
      <c r="K6" s="2"/>
    </row>
    <row r="7" spans="1:11" ht="19" customHeight="1" x14ac:dyDescent="0.35">
      <c r="A7" s="51" t="s">
        <v>82</v>
      </c>
      <c r="B7" s="223" t="s">
        <v>83</v>
      </c>
      <c r="C7" s="224"/>
      <c r="D7" s="53" t="s">
        <v>60</v>
      </c>
      <c r="E7" s="53" t="s">
        <v>60</v>
      </c>
      <c r="F7" s="53" t="s">
        <v>60</v>
      </c>
      <c r="G7" s="53" t="s">
        <v>60</v>
      </c>
      <c r="H7" s="53" t="s">
        <v>60</v>
      </c>
      <c r="I7" s="53" t="s">
        <v>120</v>
      </c>
      <c r="J7" s="49">
        <v>1</v>
      </c>
      <c r="K7" s="2"/>
    </row>
    <row r="8" spans="1:11" ht="19" customHeight="1" x14ac:dyDescent="0.35">
      <c r="A8" s="51" t="s">
        <v>90</v>
      </c>
      <c r="B8" s="223" t="s">
        <v>91</v>
      </c>
      <c r="C8" s="224"/>
      <c r="D8" s="53" t="s">
        <v>60</v>
      </c>
      <c r="E8" s="54" t="s">
        <v>49</v>
      </c>
      <c r="F8" s="54" t="s">
        <v>49</v>
      </c>
      <c r="G8" s="54" t="s">
        <v>49</v>
      </c>
      <c r="H8" s="54" t="s">
        <v>49</v>
      </c>
      <c r="I8" s="53" t="s">
        <v>60</v>
      </c>
      <c r="J8" s="49">
        <v>1</v>
      </c>
      <c r="K8" s="2"/>
    </row>
    <row r="9" spans="1:11" ht="19" customHeight="1" x14ac:dyDescent="0.35">
      <c r="A9" s="51" t="s">
        <v>92</v>
      </c>
      <c r="B9" s="223" t="s">
        <v>93</v>
      </c>
      <c r="C9" s="224"/>
      <c r="D9" s="53" t="s">
        <v>60</v>
      </c>
      <c r="E9" s="54" t="s">
        <v>49</v>
      </c>
      <c r="F9" s="54" t="s">
        <v>49</v>
      </c>
      <c r="G9" s="54" t="s">
        <v>49</v>
      </c>
      <c r="H9" s="54" t="s">
        <v>49</v>
      </c>
      <c r="I9" s="53" t="s">
        <v>60</v>
      </c>
      <c r="J9" s="49">
        <v>1</v>
      </c>
      <c r="K9" s="2"/>
    </row>
    <row r="10" spans="1:11" ht="19" customHeight="1" x14ac:dyDescent="0.35">
      <c r="A10" s="51" t="s">
        <v>96</v>
      </c>
      <c r="B10" s="223" t="s">
        <v>97</v>
      </c>
      <c r="C10" s="224"/>
      <c r="D10" s="53" t="s">
        <v>60</v>
      </c>
      <c r="E10" s="53" t="s">
        <v>60</v>
      </c>
      <c r="F10" s="53" t="s">
        <v>60</v>
      </c>
      <c r="G10" s="53" t="s">
        <v>60</v>
      </c>
      <c r="H10" s="53" t="s">
        <v>60</v>
      </c>
      <c r="I10" s="53" t="s">
        <v>60</v>
      </c>
      <c r="J10" s="49">
        <v>1</v>
      </c>
      <c r="K10" s="2"/>
    </row>
    <row r="11" spans="1:11" ht="19" customHeight="1" x14ac:dyDescent="0.35">
      <c r="A11" s="51" t="s">
        <v>121</v>
      </c>
      <c r="B11" s="223" t="s">
        <v>98</v>
      </c>
      <c r="C11" s="224"/>
      <c r="D11" s="53" t="s">
        <v>60</v>
      </c>
      <c r="E11" s="53" t="s">
        <v>60</v>
      </c>
      <c r="F11" s="53" t="s">
        <v>60</v>
      </c>
      <c r="G11" s="53" t="s">
        <v>60</v>
      </c>
      <c r="H11" s="53" t="s">
        <v>60</v>
      </c>
      <c r="I11" s="53" t="s">
        <v>60</v>
      </c>
      <c r="J11" s="49">
        <v>1</v>
      </c>
      <c r="K11" s="2"/>
    </row>
    <row r="12" spans="1:11" ht="19" customHeight="1" x14ac:dyDescent="0.35">
      <c r="A12" s="51" t="s">
        <v>99</v>
      </c>
      <c r="B12" s="223" t="s">
        <v>100</v>
      </c>
      <c r="C12" s="224"/>
      <c r="D12" s="53" t="s">
        <v>60</v>
      </c>
      <c r="E12" s="53" t="s">
        <v>60</v>
      </c>
      <c r="F12" s="53" t="s">
        <v>60</v>
      </c>
      <c r="G12" s="53" t="s">
        <v>60</v>
      </c>
      <c r="H12" s="53" t="s">
        <v>60</v>
      </c>
      <c r="I12" s="53" t="s">
        <v>60</v>
      </c>
      <c r="J12" s="49">
        <v>1</v>
      </c>
      <c r="K12" s="2"/>
    </row>
    <row r="13" spans="1:11" ht="19" customHeight="1" x14ac:dyDescent="0.35">
      <c r="A13" s="2" t="s">
        <v>101</v>
      </c>
      <c r="B13" s="207" t="s">
        <v>102</v>
      </c>
      <c r="C13" s="208"/>
      <c r="D13" s="48" t="s">
        <v>60</v>
      </c>
      <c r="E13" s="48" t="s">
        <v>60</v>
      </c>
      <c r="F13" s="48" t="s">
        <v>60</v>
      </c>
      <c r="G13" s="48" t="s">
        <v>60</v>
      </c>
      <c r="H13" s="48" t="s">
        <v>60</v>
      </c>
      <c r="I13" s="48" t="s">
        <v>60</v>
      </c>
      <c r="J13" s="49">
        <v>1</v>
      </c>
      <c r="K13" s="2"/>
    </row>
    <row r="14" spans="1:11" ht="19" customHeight="1" x14ac:dyDescent="0.35">
      <c r="A14" s="2" t="s">
        <v>103</v>
      </c>
      <c r="B14" s="207" t="s">
        <v>104</v>
      </c>
      <c r="C14" s="208"/>
      <c r="D14" s="48" t="s">
        <v>60</v>
      </c>
      <c r="E14" s="48" t="s">
        <v>60</v>
      </c>
      <c r="F14" s="48" t="s">
        <v>60</v>
      </c>
      <c r="G14" s="48" t="s">
        <v>60</v>
      </c>
      <c r="H14" s="48" t="s">
        <v>60</v>
      </c>
      <c r="I14" s="48" t="s">
        <v>60</v>
      </c>
      <c r="J14" s="49">
        <v>1</v>
      </c>
      <c r="K14" s="2"/>
    </row>
    <row r="15" spans="1:11" ht="19" customHeight="1" x14ac:dyDescent="0.35">
      <c r="A15" s="2" t="s">
        <v>105</v>
      </c>
      <c r="B15" s="207" t="s">
        <v>106</v>
      </c>
      <c r="C15" s="208"/>
      <c r="D15" s="50" t="s">
        <v>49</v>
      </c>
      <c r="E15" s="48" t="s">
        <v>60</v>
      </c>
      <c r="F15" s="48" t="s">
        <v>60</v>
      </c>
      <c r="G15" s="48" t="s">
        <v>60</v>
      </c>
      <c r="H15" s="48" t="s">
        <v>60</v>
      </c>
      <c r="I15" s="50" t="s">
        <v>49</v>
      </c>
      <c r="J15" s="49">
        <v>1</v>
      </c>
      <c r="K15" s="2"/>
    </row>
    <row r="16" spans="1:11" ht="19" customHeight="1" x14ac:dyDescent="0.35">
      <c r="A16" s="2" t="s">
        <v>107</v>
      </c>
      <c r="B16" s="207" t="s">
        <v>108</v>
      </c>
      <c r="C16" s="208"/>
      <c r="D16" s="48" t="s">
        <v>60</v>
      </c>
      <c r="E16" s="48" t="s">
        <v>60</v>
      </c>
      <c r="F16" s="48" t="s">
        <v>60</v>
      </c>
      <c r="G16" s="48" t="s">
        <v>60</v>
      </c>
      <c r="H16" s="48" t="s">
        <v>60</v>
      </c>
      <c r="I16" s="48" t="s">
        <v>60</v>
      </c>
      <c r="J16" s="49">
        <v>1</v>
      </c>
      <c r="K16" s="2"/>
    </row>
    <row r="17" spans="1:11" ht="19" customHeight="1" x14ac:dyDescent="0.35">
      <c r="A17" s="2" t="s">
        <v>109</v>
      </c>
      <c r="B17" s="207" t="s">
        <v>110</v>
      </c>
      <c r="C17" s="208"/>
      <c r="D17" s="48" t="s">
        <v>60</v>
      </c>
      <c r="E17" s="48" t="s">
        <v>60</v>
      </c>
      <c r="F17" s="48" t="s">
        <v>60</v>
      </c>
      <c r="G17" s="48" t="s">
        <v>60</v>
      </c>
      <c r="H17" s="48" t="s">
        <v>60</v>
      </c>
      <c r="I17" s="48" t="s">
        <v>60</v>
      </c>
      <c r="J17" s="49">
        <v>1</v>
      </c>
      <c r="K17" s="2"/>
    </row>
    <row r="18" spans="1:11" ht="19" customHeight="1" x14ac:dyDescent="0.35">
      <c r="A18" s="2" t="s">
        <v>111</v>
      </c>
      <c r="B18" s="207" t="s">
        <v>112</v>
      </c>
      <c r="C18" s="208"/>
      <c r="D18" s="48" t="s">
        <v>60</v>
      </c>
      <c r="E18" s="48" t="s">
        <v>60</v>
      </c>
      <c r="F18" s="48" t="s">
        <v>60</v>
      </c>
      <c r="G18" s="48" t="s">
        <v>60</v>
      </c>
      <c r="H18" s="48" t="s">
        <v>60</v>
      </c>
      <c r="I18" s="48" t="s">
        <v>60</v>
      </c>
      <c r="J18" s="49">
        <v>1</v>
      </c>
      <c r="K18" s="1"/>
    </row>
    <row r="19" spans="1:11" ht="19" customHeight="1" x14ac:dyDescent="0.35">
      <c r="A19" s="2" t="s">
        <v>113</v>
      </c>
      <c r="B19" s="207" t="s">
        <v>114</v>
      </c>
      <c r="C19" s="208"/>
      <c r="D19" s="48" t="s">
        <v>60</v>
      </c>
      <c r="E19" s="48" t="s">
        <v>60</v>
      </c>
      <c r="F19" s="48" t="s">
        <v>60</v>
      </c>
      <c r="G19" s="48" t="s">
        <v>60</v>
      </c>
      <c r="H19" s="48" t="s">
        <v>60</v>
      </c>
      <c r="I19" s="48" t="s">
        <v>60</v>
      </c>
      <c r="J19" s="49">
        <v>1</v>
      </c>
      <c r="K19" s="2"/>
    </row>
    <row r="20" spans="1:11" ht="19" customHeight="1" x14ac:dyDescent="0.35">
      <c r="A20" s="2" t="s">
        <v>115</v>
      </c>
      <c r="B20" s="207" t="s">
        <v>116</v>
      </c>
      <c r="C20" s="208"/>
      <c r="D20" s="48" t="s">
        <v>60</v>
      </c>
      <c r="E20" s="50" t="s">
        <v>49</v>
      </c>
      <c r="F20" s="50" t="s">
        <v>49</v>
      </c>
      <c r="G20" s="50" t="s">
        <v>49</v>
      </c>
      <c r="H20" s="50" t="s">
        <v>49</v>
      </c>
      <c r="I20" s="48" t="s">
        <v>60</v>
      </c>
      <c r="J20" s="49">
        <v>1</v>
      </c>
      <c r="K20" s="2"/>
    </row>
    <row r="21" spans="1:11" ht="19" customHeight="1" x14ac:dyDescent="0.35">
      <c r="A21" s="2" t="s">
        <v>117</v>
      </c>
      <c r="B21" s="207" t="s">
        <v>118</v>
      </c>
      <c r="C21" s="208"/>
      <c r="D21" s="48" t="s">
        <v>60</v>
      </c>
      <c r="E21" s="48" t="s">
        <v>60</v>
      </c>
      <c r="F21" s="48" t="s">
        <v>60</v>
      </c>
      <c r="G21" s="48" t="s">
        <v>60</v>
      </c>
      <c r="H21" s="48" t="s">
        <v>60</v>
      </c>
      <c r="I21" s="48" t="s">
        <v>60</v>
      </c>
      <c r="J21" s="49">
        <v>1</v>
      </c>
      <c r="K21" s="2"/>
    </row>
    <row r="22" spans="1:11" ht="19" customHeight="1" x14ac:dyDescent="0.35">
      <c r="A22" s="2" t="s">
        <v>132</v>
      </c>
      <c r="B22" s="221" t="s">
        <v>131</v>
      </c>
      <c r="C22" s="222"/>
      <c r="D22" s="48" t="s">
        <v>60</v>
      </c>
      <c r="E22" s="48" t="s">
        <v>60</v>
      </c>
      <c r="F22" s="48" t="s">
        <v>60</v>
      </c>
      <c r="G22" s="48" t="s">
        <v>60</v>
      </c>
      <c r="H22" s="48" t="s">
        <v>60</v>
      </c>
      <c r="I22" s="48" t="s">
        <v>60</v>
      </c>
      <c r="J22" s="49">
        <v>1</v>
      </c>
      <c r="K22" s="2"/>
    </row>
    <row r="23" spans="1:11" ht="19" customHeight="1" x14ac:dyDescent="0.35">
      <c r="A23" s="2" t="s">
        <v>138</v>
      </c>
      <c r="B23" s="207" t="s">
        <v>175</v>
      </c>
      <c r="C23" s="208"/>
      <c r="D23" s="48" t="s">
        <v>60</v>
      </c>
      <c r="E23" s="50" t="s">
        <v>49</v>
      </c>
      <c r="F23" s="50" t="s">
        <v>49</v>
      </c>
      <c r="G23" s="50" t="s">
        <v>49</v>
      </c>
      <c r="H23" s="50" t="s">
        <v>49</v>
      </c>
      <c r="I23" s="48" t="s">
        <v>60</v>
      </c>
      <c r="J23" s="49">
        <v>1</v>
      </c>
      <c r="K23" s="1"/>
    </row>
    <row r="24" spans="1:11" ht="19" customHeight="1" x14ac:dyDescent="0.35">
      <c r="A24" s="2" t="s">
        <v>151</v>
      </c>
      <c r="B24" s="207" t="s">
        <v>188</v>
      </c>
      <c r="C24" s="208"/>
      <c r="D24" s="48" t="s">
        <v>60</v>
      </c>
      <c r="E24" s="50" t="s">
        <v>49</v>
      </c>
      <c r="F24" s="50" t="s">
        <v>49</v>
      </c>
      <c r="G24" s="50" t="s">
        <v>49</v>
      </c>
      <c r="H24" s="50" t="s">
        <v>49</v>
      </c>
      <c r="I24" s="48" t="s">
        <v>60</v>
      </c>
      <c r="J24" s="49">
        <v>1</v>
      </c>
      <c r="K24" s="1"/>
    </row>
    <row r="25" spans="1:11" ht="19" customHeight="1" x14ac:dyDescent="0.35">
      <c r="A25" s="2" t="s">
        <v>152</v>
      </c>
      <c r="B25" s="207" t="s">
        <v>189</v>
      </c>
      <c r="C25" s="208"/>
      <c r="D25" s="48" t="s">
        <v>60</v>
      </c>
      <c r="E25" s="48" t="s">
        <v>60</v>
      </c>
      <c r="F25" s="48" t="s">
        <v>60</v>
      </c>
      <c r="G25" s="48" t="s">
        <v>60</v>
      </c>
      <c r="H25" s="48" t="s">
        <v>60</v>
      </c>
      <c r="I25" s="48" t="s">
        <v>60</v>
      </c>
      <c r="J25" s="49">
        <v>1</v>
      </c>
      <c r="K25" s="2"/>
    </row>
    <row r="26" spans="1:11" ht="19" customHeight="1" x14ac:dyDescent="0.35">
      <c r="A26" s="2" t="s">
        <v>155</v>
      </c>
      <c r="B26" s="207" t="s">
        <v>192</v>
      </c>
      <c r="C26" s="208"/>
      <c r="D26" s="48" t="s">
        <v>60</v>
      </c>
      <c r="E26" s="48" t="s">
        <v>60</v>
      </c>
      <c r="F26" s="48" t="s">
        <v>60</v>
      </c>
      <c r="G26" s="48" t="s">
        <v>60</v>
      </c>
      <c r="H26" s="48" t="s">
        <v>60</v>
      </c>
      <c r="I26" s="48" t="s">
        <v>60</v>
      </c>
      <c r="J26" s="49">
        <v>1</v>
      </c>
      <c r="K26" s="2"/>
    </row>
    <row r="27" spans="1:11" ht="19" customHeight="1" x14ac:dyDescent="0.35">
      <c r="A27" s="2" t="s">
        <v>157</v>
      </c>
      <c r="B27" s="207" t="s">
        <v>98</v>
      </c>
      <c r="C27" s="208"/>
      <c r="D27" s="50" t="s">
        <v>49</v>
      </c>
      <c r="E27" s="48" t="s">
        <v>60</v>
      </c>
      <c r="F27" s="48" t="s">
        <v>60</v>
      </c>
      <c r="G27" s="48" t="s">
        <v>60</v>
      </c>
      <c r="H27" s="48" t="s">
        <v>60</v>
      </c>
      <c r="I27" s="50" t="s">
        <v>49</v>
      </c>
      <c r="J27" s="49">
        <v>1</v>
      </c>
      <c r="K27" s="1"/>
    </row>
    <row r="28" spans="1:11" ht="19" customHeight="1" x14ac:dyDescent="0.35">
      <c r="A28" s="2" t="s">
        <v>158</v>
      </c>
      <c r="B28" s="207" t="s">
        <v>194</v>
      </c>
      <c r="C28" s="208"/>
      <c r="D28" s="48" t="s">
        <v>60</v>
      </c>
      <c r="E28" s="48" t="s">
        <v>60</v>
      </c>
      <c r="F28" s="48" t="s">
        <v>60</v>
      </c>
      <c r="G28" s="48" t="s">
        <v>60</v>
      </c>
      <c r="H28" s="48" t="s">
        <v>60</v>
      </c>
      <c r="I28" s="48" t="s">
        <v>60</v>
      </c>
      <c r="J28" s="49">
        <v>1</v>
      </c>
      <c r="K28" s="2"/>
    </row>
    <row r="29" spans="1:11" ht="19" customHeight="1" x14ac:dyDescent="0.35">
      <c r="A29" s="2" t="s">
        <v>159</v>
      </c>
      <c r="B29" s="207" t="s">
        <v>195</v>
      </c>
      <c r="C29" s="208"/>
      <c r="D29" s="48" t="s">
        <v>60</v>
      </c>
      <c r="E29" s="50" t="s">
        <v>49</v>
      </c>
      <c r="F29" s="50" t="s">
        <v>49</v>
      </c>
      <c r="G29" s="50" t="s">
        <v>49</v>
      </c>
      <c r="H29" s="50" t="s">
        <v>49</v>
      </c>
      <c r="I29" s="48" t="s">
        <v>60</v>
      </c>
      <c r="J29" s="49">
        <v>1</v>
      </c>
      <c r="K29" s="2"/>
    </row>
    <row r="30" spans="1:11" ht="19" customHeight="1" x14ac:dyDescent="0.35">
      <c r="A30" s="2" t="s">
        <v>161</v>
      </c>
      <c r="B30" s="207" t="s">
        <v>197</v>
      </c>
      <c r="C30" s="208"/>
      <c r="D30" s="48" t="s">
        <v>60</v>
      </c>
      <c r="E30" s="48" t="s">
        <v>60</v>
      </c>
      <c r="F30" s="48" t="s">
        <v>60</v>
      </c>
      <c r="G30" s="48" t="s">
        <v>60</v>
      </c>
      <c r="H30" s="48" t="s">
        <v>60</v>
      </c>
      <c r="I30" s="48" t="s">
        <v>60</v>
      </c>
      <c r="J30" s="49">
        <v>1</v>
      </c>
      <c r="K30" s="2"/>
    </row>
    <row r="31" spans="1:11" ht="19" customHeight="1" x14ac:dyDescent="0.35">
      <c r="A31" s="2" t="s">
        <v>162</v>
      </c>
      <c r="B31" s="207" t="s">
        <v>198</v>
      </c>
      <c r="C31" s="208"/>
      <c r="D31" s="48" t="s">
        <v>60</v>
      </c>
      <c r="E31" s="48" t="s">
        <v>60</v>
      </c>
      <c r="F31" s="48" t="s">
        <v>60</v>
      </c>
      <c r="G31" s="48" t="s">
        <v>60</v>
      </c>
      <c r="H31" s="48" t="s">
        <v>60</v>
      </c>
      <c r="I31" s="48" t="s">
        <v>60</v>
      </c>
      <c r="J31" s="49">
        <v>1</v>
      </c>
      <c r="K31" s="2"/>
    </row>
    <row r="32" spans="1:11" ht="19" customHeight="1" x14ac:dyDescent="0.35">
      <c r="A32" s="2" t="s">
        <v>163</v>
      </c>
      <c r="B32" s="207" t="s">
        <v>199</v>
      </c>
      <c r="C32" s="208"/>
      <c r="D32" s="48" t="s">
        <v>60</v>
      </c>
      <c r="E32" s="48" t="s">
        <v>60</v>
      </c>
      <c r="F32" s="48" t="s">
        <v>60</v>
      </c>
      <c r="G32" s="48" t="s">
        <v>60</v>
      </c>
      <c r="H32" s="48" t="s">
        <v>60</v>
      </c>
      <c r="I32" s="48" t="s">
        <v>60</v>
      </c>
      <c r="J32" s="49">
        <v>1</v>
      </c>
      <c r="K32" s="2"/>
    </row>
    <row r="33" spans="1:11" ht="19" customHeight="1" x14ac:dyDescent="0.35">
      <c r="A33" s="2" t="s">
        <v>164</v>
      </c>
      <c r="B33" s="207" t="s">
        <v>200</v>
      </c>
      <c r="C33" s="208"/>
      <c r="D33" s="48" t="s">
        <v>60</v>
      </c>
      <c r="E33" s="50" t="s">
        <v>49</v>
      </c>
      <c r="F33" s="50" t="s">
        <v>49</v>
      </c>
      <c r="G33" s="50" t="s">
        <v>49</v>
      </c>
      <c r="H33" s="50" t="s">
        <v>49</v>
      </c>
      <c r="I33" s="48" t="s">
        <v>60</v>
      </c>
      <c r="J33" s="49">
        <v>1</v>
      </c>
      <c r="K33" s="2"/>
    </row>
    <row r="34" spans="1:11" ht="19" customHeight="1" x14ac:dyDescent="0.35">
      <c r="A34" s="2" t="s">
        <v>165</v>
      </c>
      <c r="B34" s="207" t="s">
        <v>201</v>
      </c>
      <c r="C34" s="208"/>
      <c r="D34" s="50" t="s">
        <v>49</v>
      </c>
      <c r="E34" s="48" t="s">
        <v>60</v>
      </c>
      <c r="F34" s="48" t="s">
        <v>60</v>
      </c>
      <c r="G34" s="48" t="s">
        <v>60</v>
      </c>
      <c r="H34" s="48" t="s">
        <v>60</v>
      </c>
      <c r="I34" s="50" t="s">
        <v>49</v>
      </c>
      <c r="J34" s="49">
        <v>1</v>
      </c>
      <c r="K34" s="2"/>
    </row>
    <row r="35" spans="1:11" ht="19" customHeight="1" x14ac:dyDescent="0.35">
      <c r="A35" s="2" t="s">
        <v>166</v>
      </c>
      <c r="B35" s="207" t="s">
        <v>202</v>
      </c>
      <c r="C35" s="208"/>
      <c r="D35" s="48" t="s">
        <v>60</v>
      </c>
      <c r="E35" s="48" t="s">
        <v>60</v>
      </c>
      <c r="F35" s="48" t="s">
        <v>60</v>
      </c>
      <c r="G35" s="48" t="s">
        <v>60</v>
      </c>
      <c r="H35" s="48" t="s">
        <v>60</v>
      </c>
      <c r="I35" s="48" t="s">
        <v>60</v>
      </c>
      <c r="J35" s="49">
        <v>1</v>
      </c>
      <c r="K35" s="2"/>
    </row>
    <row r="36" spans="1:11" ht="19" customHeight="1" x14ac:dyDescent="0.35">
      <c r="A36" s="2" t="s">
        <v>168</v>
      </c>
      <c r="B36" s="207" t="s">
        <v>204</v>
      </c>
      <c r="C36" s="208"/>
      <c r="D36" s="48" t="s">
        <v>60</v>
      </c>
      <c r="E36" s="48" t="s">
        <v>60</v>
      </c>
      <c r="F36" s="48" t="s">
        <v>60</v>
      </c>
      <c r="G36" s="48" t="s">
        <v>60</v>
      </c>
      <c r="H36" s="48" t="s">
        <v>60</v>
      </c>
      <c r="I36" s="48" t="s">
        <v>60</v>
      </c>
      <c r="J36" s="49">
        <v>1</v>
      </c>
      <c r="K36" s="2"/>
    </row>
    <row r="37" spans="1:11" ht="19" customHeight="1" x14ac:dyDescent="0.35">
      <c r="A37" s="2" t="s">
        <v>169</v>
      </c>
      <c r="B37" s="207" t="s">
        <v>205</v>
      </c>
      <c r="C37" s="208"/>
      <c r="D37" s="48" t="s">
        <v>60</v>
      </c>
      <c r="E37" s="48" t="s">
        <v>60</v>
      </c>
      <c r="F37" s="48" t="s">
        <v>60</v>
      </c>
      <c r="G37" s="48" t="s">
        <v>60</v>
      </c>
      <c r="H37" s="48" t="s">
        <v>60</v>
      </c>
      <c r="I37" s="48" t="s">
        <v>60</v>
      </c>
      <c r="J37" s="49">
        <v>1</v>
      </c>
      <c r="K37" s="2"/>
    </row>
    <row r="38" spans="1:11" ht="19" customHeight="1" x14ac:dyDescent="0.35">
      <c r="A38" s="2" t="s">
        <v>210</v>
      </c>
      <c r="B38" s="207" t="s">
        <v>211</v>
      </c>
      <c r="C38" s="208"/>
      <c r="D38" s="48" t="s">
        <v>60</v>
      </c>
      <c r="E38" s="48" t="s">
        <v>60</v>
      </c>
      <c r="F38" s="48" t="s">
        <v>60</v>
      </c>
      <c r="G38" s="48" t="s">
        <v>60</v>
      </c>
      <c r="H38" s="48" t="s">
        <v>60</v>
      </c>
      <c r="I38" s="48" t="s">
        <v>60</v>
      </c>
      <c r="J38" s="49">
        <v>1</v>
      </c>
      <c r="K38" s="2"/>
    </row>
    <row r="39" spans="1:11" ht="19" customHeight="1" x14ac:dyDescent="0.35">
      <c r="A39" s="2" t="s">
        <v>214</v>
      </c>
      <c r="B39" s="207" t="s">
        <v>215</v>
      </c>
      <c r="C39" s="208"/>
      <c r="D39" s="48" t="s">
        <v>60</v>
      </c>
      <c r="E39" s="50" t="s">
        <v>49</v>
      </c>
      <c r="F39" s="50" t="s">
        <v>49</v>
      </c>
      <c r="G39" s="50" t="s">
        <v>49</v>
      </c>
      <c r="H39" s="50" t="s">
        <v>49</v>
      </c>
      <c r="I39" s="48" t="s">
        <v>60</v>
      </c>
      <c r="J39" s="49">
        <v>1</v>
      </c>
      <c r="K39" s="2"/>
    </row>
    <row r="40" spans="1:11" ht="19" customHeight="1" x14ac:dyDescent="0.35">
      <c r="A40" s="2" t="s">
        <v>224</v>
      </c>
      <c r="B40" s="207" t="s">
        <v>228</v>
      </c>
      <c r="C40" s="208"/>
      <c r="D40" s="48" t="s">
        <v>60</v>
      </c>
      <c r="E40" s="48" t="s">
        <v>60</v>
      </c>
      <c r="F40" s="48" t="s">
        <v>60</v>
      </c>
      <c r="G40" s="48" t="s">
        <v>60</v>
      </c>
      <c r="H40" s="48" t="s">
        <v>60</v>
      </c>
      <c r="I40" s="48" t="s">
        <v>60</v>
      </c>
      <c r="J40" s="49">
        <v>1</v>
      </c>
      <c r="K40" s="2"/>
    </row>
    <row r="41" spans="1:11" ht="19" customHeight="1" x14ac:dyDescent="0.35">
      <c r="A41" s="2" t="s">
        <v>230</v>
      </c>
      <c r="B41" s="207" t="s">
        <v>240</v>
      </c>
      <c r="C41" s="208"/>
      <c r="D41" s="48" t="s">
        <v>60</v>
      </c>
      <c r="E41" s="48" t="s">
        <v>60</v>
      </c>
      <c r="F41" s="48" t="s">
        <v>60</v>
      </c>
      <c r="G41" s="48" t="s">
        <v>60</v>
      </c>
      <c r="H41" s="48" t="s">
        <v>60</v>
      </c>
      <c r="I41" s="48" t="s">
        <v>60</v>
      </c>
      <c r="J41" s="49">
        <v>1</v>
      </c>
      <c r="K41" s="2"/>
    </row>
    <row r="42" spans="1:11" ht="19" customHeight="1" x14ac:dyDescent="0.35">
      <c r="A42" s="2" t="s">
        <v>231</v>
      </c>
      <c r="B42" s="207" t="s">
        <v>241</v>
      </c>
      <c r="C42" s="208"/>
      <c r="D42" s="48" t="s">
        <v>60</v>
      </c>
      <c r="E42" s="50" t="s">
        <v>49</v>
      </c>
      <c r="F42" s="50" t="s">
        <v>49</v>
      </c>
      <c r="G42" s="50" t="s">
        <v>49</v>
      </c>
      <c r="H42" s="50" t="s">
        <v>49</v>
      </c>
      <c r="I42" s="48" t="s">
        <v>60</v>
      </c>
      <c r="J42" s="49">
        <v>1</v>
      </c>
      <c r="K42" s="2"/>
    </row>
    <row r="43" spans="1:11" ht="19" customHeight="1" x14ac:dyDescent="0.35">
      <c r="A43" s="2" t="s">
        <v>232</v>
      </c>
      <c r="B43" s="207" t="s">
        <v>242</v>
      </c>
      <c r="C43" s="208"/>
      <c r="D43" s="48" t="s">
        <v>60</v>
      </c>
      <c r="E43" s="48" t="s">
        <v>60</v>
      </c>
      <c r="F43" s="48" t="s">
        <v>60</v>
      </c>
      <c r="G43" s="48" t="s">
        <v>60</v>
      </c>
      <c r="H43" s="48" t="s">
        <v>60</v>
      </c>
      <c r="I43" s="48" t="s">
        <v>60</v>
      </c>
      <c r="J43" s="49">
        <v>1</v>
      </c>
      <c r="K43" s="2"/>
    </row>
    <row r="44" spans="1:11" ht="19" customHeight="1" x14ac:dyDescent="0.35">
      <c r="A44" s="2" t="s">
        <v>233</v>
      </c>
      <c r="B44" s="207" t="s">
        <v>243</v>
      </c>
      <c r="C44" s="208"/>
      <c r="D44" s="48" t="s">
        <v>60</v>
      </c>
      <c r="E44" s="48" t="s">
        <v>60</v>
      </c>
      <c r="F44" s="48" t="s">
        <v>60</v>
      </c>
      <c r="G44" s="48" t="s">
        <v>60</v>
      </c>
      <c r="H44" s="48" t="s">
        <v>60</v>
      </c>
      <c r="I44" s="48" t="s">
        <v>60</v>
      </c>
      <c r="J44" s="49">
        <v>1</v>
      </c>
      <c r="K44" s="2"/>
    </row>
    <row r="45" spans="1:11" ht="19" customHeight="1" x14ac:dyDescent="0.35">
      <c r="A45" s="2" t="s">
        <v>234</v>
      </c>
      <c r="B45" s="207" t="s">
        <v>244</v>
      </c>
      <c r="C45" s="208"/>
      <c r="D45" s="48" t="s">
        <v>60</v>
      </c>
      <c r="E45" s="48" t="s">
        <v>60</v>
      </c>
      <c r="F45" s="48" t="s">
        <v>60</v>
      </c>
      <c r="G45" s="48" t="s">
        <v>60</v>
      </c>
      <c r="H45" s="48" t="s">
        <v>60</v>
      </c>
      <c r="I45" s="48" t="s">
        <v>60</v>
      </c>
      <c r="J45" s="49">
        <v>1</v>
      </c>
      <c r="K45" s="2"/>
    </row>
    <row r="46" spans="1:11" ht="19" customHeight="1" x14ac:dyDescent="0.35">
      <c r="A46" s="2" t="s">
        <v>235</v>
      </c>
      <c r="B46" s="207" t="s">
        <v>245</v>
      </c>
      <c r="C46" s="208"/>
      <c r="D46" s="48" t="s">
        <v>60</v>
      </c>
      <c r="E46" s="50" t="s">
        <v>49</v>
      </c>
      <c r="F46" s="50" t="s">
        <v>49</v>
      </c>
      <c r="G46" s="50" t="s">
        <v>49</v>
      </c>
      <c r="H46" s="50" t="s">
        <v>49</v>
      </c>
      <c r="I46" s="48" t="s">
        <v>60</v>
      </c>
      <c r="J46" s="49">
        <v>1</v>
      </c>
      <c r="K46" s="2"/>
    </row>
    <row r="47" spans="1:11" ht="19" customHeight="1" x14ac:dyDescent="0.35">
      <c r="A47" s="2" t="s">
        <v>236</v>
      </c>
      <c r="B47" s="207" t="s">
        <v>246</v>
      </c>
      <c r="C47" s="208"/>
      <c r="D47" s="48" t="s">
        <v>60</v>
      </c>
      <c r="E47" s="48" t="s">
        <v>60</v>
      </c>
      <c r="F47" s="48" t="s">
        <v>60</v>
      </c>
      <c r="G47" s="48" t="s">
        <v>60</v>
      </c>
      <c r="H47" s="48" t="s">
        <v>60</v>
      </c>
      <c r="I47" s="48" t="s">
        <v>60</v>
      </c>
      <c r="J47" s="49">
        <v>1</v>
      </c>
      <c r="K47" s="2"/>
    </row>
    <row r="48" spans="1:11" ht="19" customHeight="1" x14ac:dyDescent="0.35">
      <c r="A48" s="2" t="s">
        <v>237</v>
      </c>
      <c r="B48" s="207" t="s">
        <v>247</v>
      </c>
      <c r="C48" s="208"/>
      <c r="D48" s="50" t="s">
        <v>49</v>
      </c>
      <c r="E48" s="50" t="s">
        <v>49</v>
      </c>
      <c r="F48" s="48" t="s">
        <v>60</v>
      </c>
      <c r="G48" s="48" t="s">
        <v>60</v>
      </c>
      <c r="H48" s="50" t="s">
        <v>49</v>
      </c>
      <c r="I48" s="50" t="s">
        <v>49</v>
      </c>
      <c r="J48" s="49">
        <v>1</v>
      </c>
      <c r="K48" s="2"/>
    </row>
    <row r="49" spans="1:11" ht="19" customHeight="1" x14ac:dyDescent="0.35">
      <c r="A49" s="2" t="s">
        <v>238</v>
      </c>
      <c r="B49" s="207" t="s">
        <v>248</v>
      </c>
      <c r="C49" s="208"/>
      <c r="D49" s="48" t="s">
        <v>60</v>
      </c>
      <c r="E49" s="50" t="s">
        <v>49</v>
      </c>
      <c r="F49" s="50" t="s">
        <v>49</v>
      </c>
      <c r="G49" s="50" t="s">
        <v>49</v>
      </c>
      <c r="H49" s="50" t="s">
        <v>49</v>
      </c>
      <c r="I49" s="48" t="s">
        <v>60</v>
      </c>
      <c r="J49" s="49">
        <v>1</v>
      </c>
      <c r="K49" s="2"/>
    </row>
    <row r="50" spans="1:11" ht="19" customHeight="1" x14ac:dyDescent="0.35">
      <c r="A50" s="2" t="s">
        <v>250</v>
      </c>
      <c r="B50" s="207" t="s">
        <v>251</v>
      </c>
      <c r="C50" s="208"/>
      <c r="D50" s="48" t="s">
        <v>60</v>
      </c>
      <c r="E50" s="50" t="s">
        <v>49</v>
      </c>
      <c r="F50" s="50" t="s">
        <v>49</v>
      </c>
      <c r="G50" s="50" t="s">
        <v>49</v>
      </c>
      <c r="H50" s="50" t="s">
        <v>49</v>
      </c>
      <c r="I50" s="48" t="s">
        <v>60</v>
      </c>
      <c r="J50" s="49">
        <v>1</v>
      </c>
      <c r="K50" s="2"/>
    </row>
    <row r="51" spans="1:11" ht="19" customHeight="1" x14ac:dyDescent="0.35">
      <c r="A51" s="2" t="s">
        <v>252</v>
      </c>
      <c r="B51" s="207" t="s">
        <v>253</v>
      </c>
      <c r="C51" s="208"/>
      <c r="D51" s="48" t="s">
        <v>60</v>
      </c>
      <c r="E51" s="50" t="s">
        <v>49</v>
      </c>
      <c r="F51" s="50" t="s">
        <v>49</v>
      </c>
      <c r="G51" s="50" t="s">
        <v>49</v>
      </c>
      <c r="H51" s="50" t="s">
        <v>49</v>
      </c>
      <c r="I51" s="48" t="s">
        <v>60</v>
      </c>
      <c r="J51" s="49">
        <v>1</v>
      </c>
      <c r="K51" s="2"/>
    </row>
    <row r="52" spans="1:11" ht="19" customHeight="1" x14ac:dyDescent="0.35">
      <c r="A52" s="2" t="s">
        <v>275</v>
      </c>
      <c r="B52" s="207" t="s">
        <v>276</v>
      </c>
      <c r="C52" s="208"/>
      <c r="D52" s="48" t="s">
        <v>60</v>
      </c>
      <c r="E52" s="50" t="s">
        <v>49</v>
      </c>
      <c r="F52" s="50" t="s">
        <v>49</v>
      </c>
      <c r="G52" s="50" t="s">
        <v>49</v>
      </c>
      <c r="H52" s="50" t="s">
        <v>49</v>
      </c>
      <c r="I52" s="48" t="s">
        <v>60</v>
      </c>
      <c r="J52" s="49">
        <v>1</v>
      </c>
      <c r="K52" s="2"/>
    </row>
    <row r="53" spans="1:11" ht="19" customHeight="1" x14ac:dyDescent="0.35">
      <c r="A53" s="2" t="s">
        <v>293</v>
      </c>
      <c r="B53" s="207" t="s">
        <v>294</v>
      </c>
      <c r="C53" s="208"/>
      <c r="D53" s="48" t="s">
        <v>60</v>
      </c>
      <c r="E53" s="48" t="s">
        <v>60</v>
      </c>
      <c r="F53" s="48" t="s">
        <v>60</v>
      </c>
      <c r="G53" s="48" t="s">
        <v>60</v>
      </c>
      <c r="H53" s="48" t="s">
        <v>60</v>
      </c>
      <c r="I53" s="48" t="s">
        <v>60</v>
      </c>
      <c r="J53" s="49">
        <v>1</v>
      </c>
      <c r="K53" s="2"/>
    </row>
    <row r="54" spans="1:11" ht="19" customHeight="1" x14ac:dyDescent="0.35">
      <c r="A54" s="2" t="s">
        <v>323</v>
      </c>
      <c r="B54" s="207" t="s">
        <v>330</v>
      </c>
      <c r="C54" s="208"/>
      <c r="D54" s="48" t="s">
        <v>60</v>
      </c>
      <c r="E54" s="48" t="s">
        <v>60</v>
      </c>
      <c r="F54" s="48" t="s">
        <v>60</v>
      </c>
      <c r="G54" s="48" t="s">
        <v>60</v>
      </c>
      <c r="H54" s="48" t="s">
        <v>60</v>
      </c>
      <c r="I54" s="48" t="s">
        <v>60</v>
      </c>
      <c r="J54" s="49">
        <v>1</v>
      </c>
      <c r="K54" s="2"/>
    </row>
    <row r="55" spans="1:11" ht="19" customHeight="1" x14ac:dyDescent="0.35">
      <c r="A55" s="2" t="s">
        <v>324</v>
      </c>
      <c r="B55" s="207" t="s">
        <v>331</v>
      </c>
      <c r="C55" s="208"/>
      <c r="D55" s="48" t="s">
        <v>60</v>
      </c>
      <c r="E55" s="50"/>
      <c r="F55" s="50"/>
      <c r="G55" s="50"/>
      <c r="H55" s="50"/>
      <c r="I55" s="48" t="s">
        <v>60</v>
      </c>
      <c r="J55" s="49">
        <v>1</v>
      </c>
      <c r="K55" s="2"/>
    </row>
    <row r="56" spans="1:11" ht="19" customHeight="1" x14ac:dyDescent="0.35">
      <c r="A56" s="2" t="s">
        <v>325</v>
      </c>
      <c r="B56" s="207" t="s">
        <v>332</v>
      </c>
      <c r="C56" s="208"/>
      <c r="D56" s="48" t="s">
        <v>60</v>
      </c>
      <c r="E56" s="48" t="s">
        <v>60</v>
      </c>
      <c r="F56" s="48" t="s">
        <v>60</v>
      </c>
      <c r="G56" s="48" t="s">
        <v>60</v>
      </c>
      <c r="H56" s="48" t="s">
        <v>60</v>
      </c>
      <c r="I56" s="48" t="s">
        <v>60</v>
      </c>
      <c r="J56" s="65">
        <v>1</v>
      </c>
      <c r="K56" s="2"/>
    </row>
    <row r="57" spans="1:11" ht="19" customHeight="1" x14ac:dyDescent="0.35">
      <c r="A57" s="2" t="s">
        <v>326</v>
      </c>
      <c r="B57" s="207" t="s">
        <v>333</v>
      </c>
      <c r="C57" s="208"/>
      <c r="D57" s="48" t="s">
        <v>60</v>
      </c>
      <c r="E57" s="50" t="s">
        <v>49</v>
      </c>
      <c r="F57" s="50" t="s">
        <v>49</v>
      </c>
      <c r="G57" s="50" t="s">
        <v>49</v>
      </c>
      <c r="H57" s="50" t="s">
        <v>49</v>
      </c>
      <c r="I57" s="48" t="s">
        <v>60</v>
      </c>
      <c r="J57" s="65"/>
      <c r="K57" s="2"/>
    </row>
    <row r="58" spans="1:11" ht="19" customHeight="1" x14ac:dyDescent="0.35">
      <c r="A58" s="2" t="s">
        <v>327</v>
      </c>
      <c r="B58" s="207" t="s">
        <v>334</v>
      </c>
      <c r="C58" s="208"/>
      <c r="D58" s="48" t="s">
        <v>60</v>
      </c>
      <c r="E58" s="48" t="s">
        <v>60</v>
      </c>
      <c r="F58" s="48" t="s">
        <v>60</v>
      </c>
      <c r="G58" s="48" t="s">
        <v>60</v>
      </c>
      <c r="H58" s="48" t="s">
        <v>60</v>
      </c>
      <c r="I58" s="48" t="s">
        <v>60</v>
      </c>
      <c r="J58" s="65">
        <v>1</v>
      </c>
      <c r="K58" s="2"/>
    </row>
    <row r="59" spans="1:11" ht="19" customHeight="1" x14ac:dyDescent="0.35">
      <c r="A59" s="2" t="s">
        <v>328</v>
      </c>
      <c r="B59" s="207" t="s">
        <v>335</v>
      </c>
      <c r="C59" s="208"/>
      <c r="D59" s="48" t="s">
        <v>60</v>
      </c>
      <c r="E59" s="48" t="s">
        <v>60</v>
      </c>
      <c r="F59" s="48" t="s">
        <v>60</v>
      </c>
      <c r="G59" s="48" t="s">
        <v>60</v>
      </c>
      <c r="H59" s="48" t="s">
        <v>60</v>
      </c>
      <c r="I59" s="48" t="s">
        <v>60</v>
      </c>
      <c r="J59" s="49">
        <v>1</v>
      </c>
      <c r="K59" s="1"/>
    </row>
    <row r="60" spans="1:11" ht="19" customHeight="1" x14ac:dyDescent="0.35">
      <c r="A60" s="2" t="s">
        <v>329</v>
      </c>
      <c r="B60" s="207" t="s">
        <v>336</v>
      </c>
      <c r="C60" s="208"/>
      <c r="D60" s="48" t="s">
        <v>60</v>
      </c>
      <c r="E60" s="48" t="s">
        <v>60</v>
      </c>
      <c r="F60" s="48" t="s">
        <v>60</v>
      </c>
      <c r="G60" s="48" t="s">
        <v>60</v>
      </c>
      <c r="H60" s="48" t="s">
        <v>60</v>
      </c>
      <c r="I60" s="48" t="s">
        <v>60</v>
      </c>
      <c r="J60" s="49">
        <v>1</v>
      </c>
      <c r="K60" s="2"/>
    </row>
    <row r="61" spans="1:11" ht="19" customHeight="1" x14ac:dyDescent="0.35">
      <c r="A61" s="2" t="s">
        <v>344</v>
      </c>
      <c r="B61" s="66" t="s">
        <v>345</v>
      </c>
      <c r="C61" s="67"/>
      <c r="D61" s="48" t="s">
        <v>60</v>
      </c>
      <c r="E61" s="50" t="s">
        <v>49</v>
      </c>
      <c r="F61" s="50" t="s">
        <v>49</v>
      </c>
      <c r="G61" s="50" t="s">
        <v>49</v>
      </c>
      <c r="H61" s="50" t="s">
        <v>49</v>
      </c>
      <c r="I61" s="48" t="s">
        <v>60</v>
      </c>
      <c r="J61" s="49">
        <v>1</v>
      </c>
      <c r="K61" s="2"/>
    </row>
    <row r="62" spans="1:11" ht="19" customHeight="1" x14ac:dyDescent="0.35">
      <c r="A62" s="2" t="s">
        <v>342</v>
      </c>
      <c r="B62" s="66" t="s">
        <v>347</v>
      </c>
      <c r="C62" s="67"/>
      <c r="D62" s="48" t="s">
        <v>60</v>
      </c>
      <c r="E62" s="48" t="s">
        <v>60</v>
      </c>
      <c r="F62" s="48" t="s">
        <v>60</v>
      </c>
      <c r="G62" s="48" t="s">
        <v>60</v>
      </c>
      <c r="H62" s="48" t="s">
        <v>60</v>
      </c>
      <c r="I62" s="48" t="s">
        <v>60</v>
      </c>
      <c r="J62" s="49">
        <v>1</v>
      </c>
      <c r="K62" s="2"/>
    </row>
    <row r="63" spans="1:11" ht="28.5" customHeight="1" x14ac:dyDescent="0.35">
      <c r="A63" s="62" t="s">
        <v>122</v>
      </c>
      <c r="B63" s="225"/>
      <c r="C63" s="226"/>
      <c r="D63" s="45" t="s">
        <v>2</v>
      </c>
      <c r="E63" s="45" t="s">
        <v>3</v>
      </c>
      <c r="F63" s="45" t="s">
        <v>4</v>
      </c>
      <c r="G63" s="45" t="s">
        <v>5</v>
      </c>
      <c r="H63" s="45" t="s">
        <v>6</v>
      </c>
      <c r="I63" s="45" t="s">
        <v>7</v>
      </c>
      <c r="J63" s="44" t="s">
        <v>59</v>
      </c>
      <c r="K63" s="43" t="s">
        <v>61</v>
      </c>
    </row>
    <row r="64" spans="1:11" ht="19" customHeight="1" x14ac:dyDescent="0.35">
      <c r="A64" s="2" t="s">
        <v>72</v>
      </c>
      <c r="B64" s="207" t="s">
        <v>73</v>
      </c>
      <c r="C64" s="208"/>
      <c r="D64" s="48" t="s">
        <v>60</v>
      </c>
      <c r="E64" s="48" t="s">
        <v>60</v>
      </c>
      <c r="F64" s="48" t="s">
        <v>60</v>
      </c>
      <c r="G64" s="48" t="s">
        <v>60</v>
      </c>
      <c r="H64" s="48" t="s">
        <v>60</v>
      </c>
      <c r="I64" s="48" t="s">
        <v>60</v>
      </c>
      <c r="J64" s="49">
        <v>1</v>
      </c>
      <c r="K64" s="2" t="s">
        <v>76</v>
      </c>
    </row>
    <row r="65" spans="1:113" ht="19" customHeight="1" x14ac:dyDescent="0.35">
      <c r="A65" s="2" t="s">
        <v>74</v>
      </c>
      <c r="B65" s="207" t="s">
        <v>75</v>
      </c>
      <c r="C65" s="208"/>
      <c r="D65" s="48" t="s">
        <v>60</v>
      </c>
      <c r="E65" s="48" t="s">
        <v>60</v>
      </c>
      <c r="F65" s="48" t="s">
        <v>60</v>
      </c>
      <c r="G65" s="48" t="s">
        <v>60</v>
      </c>
      <c r="H65" s="48" t="s">
        <v>60</v>
      </c>
      <c r="I65" s="48" t="s">
        <v>60</v>
      </c>
      <c r="J65" s="49">
        <v>1</v>
      </c>
      <c r="K65" s="2" t="s">
        <v>255</v>
      </c>
    </row>
    <row r="66" spans="1:113" s="52" customFormat="1" ht="19" customHeight="1" x14ac:dyDescent="0.35">
      <c r="A66" s="51" t="s">
        <v>77</v>
      </c>
      <c r="B66" s="223" t="s">
        <v>119</v>
      </c>
      <c r="C66" s="224"/>
      <c r="D66" s="53" t="s">
        <v>60</v>
      </c>
      <c r="E66" s="53" t="s">
        <v>60</v>
      </c>
      <c r="F66" s="53" t="s">
        <v>60</v>
      </c>
      <c r="G66" s="53" t="s">
        <v>60</v>
      </c>
      <c r="H66" s="53" t="s">
        <v>60</v>
      </c>
      <c r="I66" s="53" t="s">
        <v>60</v>
      </c>
      <c r="J66" s="49">
        <v>1</v>
      </c>
      <c r="K66" s="2" t="s">
        <v>255</v>
      </c>
      <c r="L66" s="72"/>
      <c r="M66" s="72"/>
      <c r="N66" s="72"/>
      <c r="O66" s="72"/>
      <c r="P66" s="72"/>
      <c r="Q66" s="72"/>
      <c r="R66" s="72"/>
      <c r="S66" s="72"/>
      <c r="T66" s="72"/>
      <c r="U66" s="72"/>
      <c r="V66" s="72"/>
      <c r="W66" s="72"/>
      <c r="X66" s="72"/>
      <c r="Y66" s="72"/>
      <c r="Z66" s="72"/>
      <c r="AA66" s="72"/>
      <c r="AB66" s="72"/>
      <c r="AC66" s="72"/>
      <c r="AD66" s="72"/>
      <c r="AE66" s="72"/>
      <c r="AF66" s="72"/>
      <c r="AG66" s="72"/>
      <c r="AH66" s="72"/>
      <c r="AI66" s="72"/>
      <c r="AJ66" s="72"/>
      <c r="AK66" s="72"/>
      <c r="AL66" s="72"/>
      <c r="AM66" s="72"/>
      <c r="AN66" s="72"/>
      <c r="AO66" s="72"/>
      <c r="AP66" s="72"/>
      <c r="AQ66" s="72"/>
      <c r="AR66" s="72"/>
      <c r="AS66" s="72"/>
      <c r="AT66" s="72"/>
      <c r="AU66" s="72"/>
      <c r="AV66" s="72"/>
      <c r="AW66" s="72"/>
      <c r="AX66" s="72"/>
      <c r="AY66" s="72"/>
      <c r="AZ66" s="72"/>
      <c r="BA66" s="72"/>
      <c r="BB66" s="72"/>
      <c r="BC66" s="72"/>
      <c r="BD66" s="72"/>
      <c r="BE66" s="72"/>
      <c r="BF66" s="72"/>
      <c r="BG66" s="72"/>
      <c r="BH66" s="72"/>
      <c r="BI66" s="72"/>
      <c r="BJ66" s="72"/>
      <c r="BK66" s="72"/>
      <c r="BL66" s="72"/>
      <c r="BM66" s="72"/>
      <c r="BN66" s="72"/>
      <c r="BO66" s="72"/>
      <c r="BP66" s="72"/>
      <c r="BQ66" s="72"/>
      <c r="BR66" s="72"/>
      <c r="BS66" s="72"/>
      <c r="BT66" s="72"/>
      <c r="BU66" s="72"/>
      <c r="BV66" s="72"/>
      <c r="BW66" s="72"/>
      <c r="BX66" s="72"/>
      <c r="BY66" s="72"/>
      <c r="BZ66" s="72"/>
      <c r="CA66" s="72"/>
      <c r="CB66" s="72"/>
      <c r="CC66" s="72"/>
      <c r="CD66" s="72"/>
      <c r="CE66" s="72"/>
      <c r="CF66" s="72"/>
      <c r="CG66" s="72"/>
      <c r="CH66" s="72"/>
      <c r="CI66" s="72"/>
      <c r="CJ66" s="72"/>
      <c r="CK66" s="72"/>
      <c r="CL66" s="72"/>
      <c r="CM66" s="72"/>
      <c r="CN66" s="72"/>
      <c r="CO66" s="72"/>
      <c r="CP66" s="72"/>
      <c r="CQ66" s="72"/>
      <c r="CR66" s="72"/>
      <c r="CS66" s="72"/>
      <c r="CT66" s="72"/>
      <c r="CU66" s="72"/>
      <c r="CV66" s="72"/>
      <c r="CW66" s="72"/>
      <c r="CX66" s="72"/>
      <c r="CY66" s="72"/>
      <c r="CZ66" s="72"/>
      <c r="DA66" s="72"/>
      <c r="DB66" s="72"/>
      <c r="DC66" s="72"/>
      <c r="DD66" s="72"/>
      <c r="DE66" s="72"/>
      <c r="DF66" s="72"/>
      <c r="DG66" s="72"/>
      <c r="DH66" s="72"/>
      <c r="DI66" s="72"/>
    </row>
    <row r="67" spans="1:113" s="52" customFormat="1" ht="19" customHeight="1" x14ac:dyDescent="0.35">
      <c r="A67" s="51" t="s">
        <v>78</v>
      </c>
      <c r="B67" s="223" t="s">
        <v>79</v>
      </c>
      <c r="C67" s="224"/>
      <c r="D67" s="53" t="s">
        <v>60</v>
      </c>
      <c r="E67" s="54" t="s">
        <v>49</v>
      </c>
      <c r="F67" s="54" t="s">
        <v>49</v>
      </c>
      <c r="G67" s="54" t="s">
        <v>49</v>
      </c>
      <c r="H67" s="54" t="s">
        <v>49</v>
      </c>
      <c r="I67" s="53" t="s">
        <v>60</v>
      </c>
      <c r="J67" s="49">
        <v>1</v>
      </c>
      <c r="K67" s="2" t="s">
        <v>255</v>
      </c>
      <c r="L67" s="72"/>
      <c r="M67" s="72"/>
      <c r="N67" s="72"/>
      <c r="O67" s="72"/>
      <c r="P67" s="72"/>
      <c r="Q67" s="72"/>
      <c r="R67" s="72"/>
      <c r="S67" s="72"/>
      <c r="T67" s="72"/>
      <c r="U67" s="72"/>
      <c r="V67" s="72"/>
      <c r="W67" s="72"/>
      <c r="X67" s="72"/>
      <c r="Y67" s="72"/>
      <c r="Z67" s="72"/>
      <c r="AA67" s="7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c r="BK67" s="72"/>
      <c r="BL67" s="72"/>
      <c r="BM67" s="72"/>
      <c r="BN67" s="72"/>
      <c r="BO67" s="72"/>
      <c r="BP67" s="72"/>
      <c r="BQ67" s="72"/>
      <c r="BR67" s="72"/>
      <c r="BS67" s="72"/>
      <c r="BT67" s="72"/>
      <c r="BU67" s="72"/>
      <c r="BV67" s="72"/>
      <c r="BW67" s="72"/>
      <c r="BX67" s="72"/>
      <c r="BY67" s="72"/>
      <c r="BZ67" s="72"/>
      <c r="CA67" s="72"/>
      <c r="CB67" s="72"/>
      <c r="CC67" s="72"/>
      <c r="CD67" s="72"/>
      <c r="CE67" s="72"/>
      <c r="CF67" s="72"/>
      <c r="CG67" s="72"/>
      <c r="CH67" s="72"/>
      <c r="CI67" s="72"/>
      <c r="CJ67" s="72"/>
      <c r="CK67" s="72"/>
      <c r="CL67" s="72"/>
      <c r="CM67" s="72"/>
      <c r="CN67" s="72"/>
      <c r="CO67" s="72"/>
      <c r="CP67" s="72"/>
      <c r="CQ67" s="72"/>
      <c r="CR67" s="72"/>
      <c r="CS67" s="72"/>
      <c r="CT67" s="72"/>
      <c r="CU67" s="72"/>
      <c r="CV67" s="72"/>
      <c r="CW67" s="72"/>
      <c r="CX67" s="72"/>
      <c r="CY67" s="72"/>
      <c r="CZ67" s="72"/>
      <c r="DA67" s="72"/>
      <c r="DB67" s="72"/>
      <c r="DC67" s="72"/>
      <c r="DD67" s="72"/>
      <c r="DE67" s="72"/>
      <c r="DF67" s="72"/>
      <c r="DG67" s="72"/>
      <c r="DH67" s="72"/>
      <c r="DI67" s="72"/>
    </row>
    <row r="68" spans="1:113" s="52" customFormat="1" ht="19" customHeight="1" x14ac:dyDescent="0.35">
      <c r="A68" s="51" t="s">
        <v>80</v>
      </c>
      <c r="B68" s="223" t="s">
        <v>81</v>
      </c>
      <c r="C68" s="224"/>
      <c r="D68" s="53" t="s">
        <v>60</v>
      </c>
      <c r="E68" s="54" t="s">
        <v>49</v>
      </c>
      <c r="F68" s="54" t="s">
        <v>49</v>
      </c>
      <c r="G68" s="54" t="s">
        <v>49</v>
      </c>
      <c r="H68" s="54" t="s">
        <v>49</v>
      </c>
      <c r="I68" s="53" t="s">
        <v>120</v>
      </c>
      <c r="J68" s="49">
        <v>1</v>
      </c>
      <c r="K68" s="2" t="s">
        <v>255</v>
      </c>
      <c r="L68" s="72"/>
      <c r="M68" s="72"/>
      <c r="N68" s="72"/>
      <c r="O68" s="72"/>
      <c r="P68" s="72"/>
      <c r="Q68" s="72"/>
      <c r="R68" s="72"/>
      <c r="S68" s="72"/>
      <c r="T68" s="72"/>
      <c r="U68" s="72"/>
      <c r="V68" s="72"/>
      <c r="W68" s="72"/>
      <c r="X68" s="72"/>
      <c r="Y68" s="72"/>
      <c r="Z68" s="72"/>
      <c r="AA68" s="7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c r="BK68" s="72"/>
      <c r="BL68" s="72"/>
      <c r="BM68" s="72"/>
      <c r="BN68" s="72"/>
      <c r="BO68" s="72"/>
      <c r="BP68" s="72"/>
      <c r="BQ68" s="72"/>
      <c r="BR68" s="72"/>
      <c r="BS68" s="72"/>
      <c r="BT68" s="72"/>
      <c r="BU68" s="72"/>
      <c r="BV68" s="72"/>
      <c r="BW68" s="72"/>
      <c r="BX68" s="72"/>
      <c r="BY68" s="72"/>
      <c r="BZ68" s="72"/>
      <c r="CA68" s="72"/>
      <c r="CB68" s="72"/>
      <c r="CC68" s="72"/>
      <c r="CD68" s="72"/>
      <c r="CE68" s="72"/>
      <c r="CF68" s="72"/>
      <c r="CG68" s="72"/>
      <c r="CH68" s="72"/>
      <c r="CI68" s="72"/>
      <c r="CJ68" s="72"/>
      <c r="CK68" s="72"/>
      <c r="CL68" s="72"/>
      <c r="CM68" s="72"/>
      <c r="CN68" s="72"/>
      <c r="CO68" s="72"/>
      <c r="CP68" s="72"/>
      <c r="CQ68" s="72"/>
      <c r="CR68" s="72"/>
      <c r="CS68" s="72"/>
      <c r="CT68" s="72"/>
      <c r="CU68" s="72"/>
      <c r="CV68" s="72"/>
      <c r="CW68" s="72"/>
      <c r="CX68" s="72"/>
      <c r="CY68" s="72"/>
      <c r="CZ68" s="72"/>
      <c r="DA68" s="72"/>
      <c r="DB68" s="72"/>
      <c r="DC68" s="72"/>
      <c r="DD68" s="72"/>
      <c r="DE68" s="72"/>
      <c r="DF68" s="72"/>
      <c r="DG68" s="72"/>
      <c r="DH68" s="72"/>
      <c r="DI68" s="72"/>
    </row>
    <row r="69" spans="1:113" s="52" customFormat="1" ht="19" customHeight="1" x14ac:dyDescent="0.35">
      <c r="A69" s="51" t="s">
        <v>84</v>
      </c>
      <c r="B69" s="223" t="s">
        <v>85</v>
      </c>
      <c r="C69" s="224"/>
      <c r="D69" s="53" t="s">
        <v>60</v>
      </c>
      <c r="E69" s="54" t="s">
        <v>49</v>
      </c>
      <c r="F69" s="54" t="s">
        <v>49</v>
      </c>
      <c r="G69" s="54" t="s">
        <v>49</v>
      </c>
      <c r="H69" s="54" t="s">
        <v>49</v>
      </c>
      <c r="I69" s="53" t="s">
        <v>60</v>
      </c>
      <c r="J69" s="49">
        <v>1</v>
      </c>
      <c r="K69" s="2" t="s">
        <v>255</v>
      </c>
      <c r="L69" s="72"/>
      <c r="M69" s="72"/>
      <c r="N69" s="72"/>
      <c r="O69" s="72"/>
      <c r="P69" s="72"/>
      <c r="Q69" s="72"/>
      <c r="R69" s="72"/>
      <c r="S69" s="72"/>
      <c r="T69" s="72"/>
      <c r="U69" s="72"/>
      <c r="V69" s="72"/>
      <c r="W69" s="72"/>
      <c r="X69" s="72"/>
      <c r="Y69" s="72"/>
      <c r="Z69" s="72"/>
      <c r="AA69" s="72"/>
      <c r="AB69" s="72"/>
      <c r="AC69" s="72"/>
      <c r="AD69" s="72"/>
      <c r="AE69" s="72"/>
      <c r="AF69" s="72"/>
      <c r="AG69" s="72"/>
      <c r="AH69" s="72"/>
      <c r="AI69" s="72"/>
      <c r="AJ69" s="72"/>
      <c r="AK69" s="72"/>
      <c r="AL69" s="72"/>
      <c r="AM69" s="72"/>
      <c r="AN69" s="72"/>
      <c r="AO69" s="72"/>
      <c r="AP69" s="72"/>
      <c r="AQ69" s="72"/>
      <c r="AR69" s="72"/>
      <c r="AS69" s="72"/>
      <c r="AT69" s="72"/>
      <c r="AU69" s="72"/>
      <c r="AV69" s="72"/>
      <c r="AW69" s="72"/>
      <c r="AX69" s="72"/>
      <c r="AY69" s="72"/>
      <c r="AZ69" s="72"/>
      <c r="BA69" s="72"/>
      <c r="BB69" s="72"/>
      <c r="BC69" s="72"/>
      <c r="BD69" s="72"/>
      <c r="BE69" s="72"/>
      <c r="BF69" s="72"/>
      <c r="BG69" s="72"/>
      <c r="BH69" s="72"/>
      <c r="BI69" s="72"/>
      <c r="BJ69" s="72"/>
      <c r="BK69" s="72"/>
      <c r="BL69" s="72"/>
      <c r="BM69" s="72"/>
      <c r="BN69" s="72"/>
      <c r="BO69" s="72"/>
      <c r="BP69" s="72"/>
      <c r="BQ69" s="72"/>
      <c r="BR69" s="72"/>
      <c r="BS69" s="72"/>
      <c r="BT69" s="72"/>
      <c r="BU69" s="72"/>
      <c r="BV69" s="72"/>
      <c r="BW69" s="72"/>
      <c r="BX69" s="72"/>
      <c r="BY69" s="72"/>
      <c r="BZ69" s="72"/>
      <c r="CA69" s="72"/>
      <c r="CB69" s="72"/>
      <c r="CC69" s="72"/>
      <c r="CD69" s="72"/>
      <c r="CE69" s="72"/>
      <c r="CF69" s="72"/>
      <c r="CG69" s="72"/>
      <c r="CH69" s="72"/>
      <c r="CI69" s="72"/>
      <c r="CJ69" s="72"/>
      <c r="CK69" s="72"/>
      <c r="CL69" s="72"/>
      <c r="CM69" s="72"/>
      <c r="CN69" s="72"/>
      <c r="CO69" s="72"/>
      <c r="CP69" s="72"/>
      <c r="CQ69" s="72"/>
      <c r="CR69" s="72"/>
      <c r="CS69" s="72"/>
      <c r="CT69" s="72"/>
      <c r="CU69" s="72"/>
      <c r="CV69" s="72"/>
      <c r="CW69" s="72"/>
      <c r="CX69" s="72"/>
      <c r="CY69" s="72"/>
      <c r="CZ69" s="72"/>
      <c r="DA69" s="72"/>
      <c r="DB69" s="72"/>
      <c r="DC69" s="72"/>
      <c r="DD69" s="72"/>
      <c r="DE69" s="72"/>
      <c r="DF69" s="72"/>
      <c r="DG69" s="72"/>
      <c r="DH69" s="72"/>
      <c r="DI69" s="72"/>
    </row>
    <row r="70" spans="1:113" s="52" customFormat="1" ht="19" customHeight="1" x14ac:dyDescent="0.35">
      <c r="A70" s="51" t="s">
        <v>86</v>
      </c>
      <c r="B70" s="223" t="s">
        <v>87</v>
      </c>
      <c r="C70" s="224"/>
      <c r="D70" s="53" t="s">
        <v>60</v>
      </c>
      <c r="E70" s="53" t="s">
        <v>60</v>
      </c>
      <c r="F70" s="53" t="s">
        <v>60</v>
      </c>
      <c r="G70" s="53" t="s">
        <v>60</v>
      </c>
      <c r="H70" s="53" t="s">
        <v>60</v>
      </c>
      <c r="I70" s="53" t="s">
        <v>60</v>
      </c>
      <c r="J70" s="49">
        <v>1</v>
      </c>
      <c r="K70" s="2" t="s">
        <v>255</v>
      </c>
      <c r="L70" s="72"/>
      <c r="M70" s="72"/>
      <c r="N70" s="72"/>
      <c r="O70" s="72"/>
      <c r="P70" s="72"/>
      <c r="Q70" s="72"/>
      <c r="R70" s="72"/>
      <c r="S70" s="72"/>
      <c r="T70" s="72"/>
      <c r="U70" s="72"/>
      <c r="V70" s="72"/>
      <c r="W70" s="72"/>
      <c r="X70" s="72"/>
      <c r="Y70" s="72"/>
      <c r="Z70" s="72"/>
      <c r="AA70" s="72"/>
      <c r="AB70" s="72"/>
      <c r="AC70" s="72"/>
      <c r="AD70" s="72"/>
      <c r="AE70" s="72"/>
      <c r="AF70" s="72"/>
      <c r="AG70" s="72"/>
      <c r="AH70" s="72"/>
      <c r="AI70" s="72"/>
      <c r="AJ70" s="72"/>
      <c r="AK70" s="72"/>
      <c r="AL70" s="72"/>
      <c r="AM70" s="72"/>
      <c r="AN70" s="72"/>
      <c r="AO70" s="72"/>
      <c r="AP70" s="72"/>
      <c r="AQ70" s="72"/>
      <c r="AR70" s="72"/>
      <c r="AS70" s="72"/>
      <c r="AT70" s="72"/>
      <c r="AU70" s="72"/>
      <c r="AV70" s="72"/>
      <c r="AW70" s="72"/>
      <c r="AX70" s="72"/>
      <c r="AY70" s="72"/>
      <c r="AZ70" s="72"/>
      <c r="BA70" s="72"/>
      <c r="BB70" s="72"/>
      <c r="BC70" s="72"/>
      <c r="BD70" s="72"/>
      <c r="BE70" s="72"/>
      <c r="BF70" s="72"/>
      <c r="BG70" s="72"/>
      <c r="BH70" s="72"/>
      <c r="BI70" s="72"/>
      <c r="BJ70" s="72"/>
      <c r="BK70" s="72"/>
      <c r="BL70" s="72"/>
      <c r="BM70" s="72"/>
      <c r="BN70" s="72"/>
      <c r="BO70" s="72"/>
      <c r="BP70" s="72"/>
      <c r="BQ70" s="72"/>
      <c r="BR70" s="72"/>
      <c r="BS70" s="72"/>
      <c r="BT70" s="72"/>
      <c r="BU70" s="72"/>
      <c r="BV70" s="72"/>
      <c r="BW70" s="72"/>
      <c r="BX70" s="72"/>
      <c r="BY70" s="72"/>
      <c r="BZ70" s="72"/>
      <c r="CA70" s="72"/>
      <c r="CB70" s="72"/>
      <c r="CC70" s="72"/>
      <c r="CD70" s="72"/>
      <c r="CE70" s="72"/>
      <c r="CF70" s="72"/>
      <c r="CG70" s="72"/>
      <c r="CH70" s="72"/>
      <c r="CI70" s="72"/>
      <c r="CJ70" s="72"/>
      <c r="CK70" s="72"/>
      <c r="CL70" s="72"/>
      <c r="CM70" s="72"/>
      <c r="CN70" s="72"/>
      <c r="CO70" s="72"/>
      <c r="CP70" s="72"/>
      <c r="CQ70" s="72"/>
      <c r="CR70" s="72"/>
      <c r="CS70" s="72"/>
      <c r="CT70" s="72"/>
      <c r="CU70" s="72"/>
      <c r="CV70" s="72"/>
      <c r="CW70" s="72"/>
      <c r="CX70" s="72"/>
      <c r="CY70" s="72"/>
      <c r="CZ70" s="72"/>
      <c r="DA70" s="72"/>
      <c r="DB70" s="72"/>
      <c r="DC70" s="72"/>
      <c r="DD70" s="72"/>
      <c r="DE70" s="72"/>
      <c r="DF70" s="72"/>
      <c r="DG70" s="72"/>
      <c r="DH70" s="72"/>
      <c r="DI70" s="72"/>
    </row>
    <row r="71" spans="1:113" s="52" customFormat="1" ht="19" customHeight="1" x14ac:dyDescent="0.35">
      <c r="A71" s="51" t="s">
        <v>88</v>
      </c>
      <c r="B71" s="223" t="s">
        <v>89</v>
      </c>
      <c r="C71" s="224"/>
      <c r="D71" s="53" t="s">
        <v>60</v>
      </c>
      <c r="E71" s="53" t="s">
        <v>60</v>
      </c>
      <c r="F71" s="53" t="s">
        <v>60</v>
      </c>
      <c r="G71" s="53" t="s">
        <v>60</v>
      </c>
      <c r="H71" s="53" t="s">
        <v>60</v>
      </c>
      <c r="I71" s="53" t="s">
        <v>60</v>
      </c>
      <c r="J71" s="49">
        <v>1</v>
      </c>
      <c r="K71" s="2" t="s">
        <v>255</v>
      </c>
      <c r="L71" s="72"/>
      <c r="M71" s="72"/>
      <c r="N71" s="72"/>
      <c r="O71" s="72"/>
      <c r="P71" s="72"/>
      <c r="Q71" s="72"/>
      <c r="R71" s="72"/>
      <c r="S71" s="72"/>
      <c r="T71" s="72"/>
      <c r="U71" s="72"/>
      <c r="V71" s="72"/>
      <c r="W71" s="72"/>
      <c r="X71" s="72"/>
      <c r="Y71" s="72"/>
      <c r="Z71" s="72"/>
      <c r="AA71" s="72"/>
      <c r="AB71" s="72"/>
      <c r="AC71" s="72"/>
      <c r="AD71" s="72"/>
      <c r="AE71" s="72"/>
      <c r="AF71" s="72"/>
      <c r="AG71" s="72"/>
      <c r="AH71" s="72"/>
      <c r="AI71" s="72"/>
      <c r="AJ71" s="72"/>
      <c r="AK71" s="72"/>
      <c r="AL71" s="72"/>
      <c r="AM71" s="72"/>
      <c r="AN71" s="72"/>
      <c r="AO71" s="72"/>
      <c r="AP71" s="72"/>
      <c r="AQ71" s="72"/>
      <c r="AR71" s="72"/>
      <c r="AS71" s="72"/>
      <c r="AT71" s="72"/>
      <c r="AU71" s="72"/>
      <c r="AV71" s="72"/>
      <c r="AW71" s="72"/>
      <c r="AX71" s="72"/>
      <c r="AY71" s="72"/>
      <c r="AZ71" s="72"/>
      <c r="BA71" s="72"/>
      <c r="BB71" s="72"/>
      <c r="BC71" s="72"/>
      <c r="BD71" s="72"/>
      <c r="BE71" s="72"/>
      <c r="BF71" s="72"/>
      <c r="BG71" s="72"/>
      <c r="BH71" s="72"/>
      <c r="BI71" s="72"/>
      <c r="BJ71" s="72"/>
      <c r="BK71" s="72"/>
      <c r="BL71" s="72"/>
      <c r="BM71" s="72"/>
      <c r="BN71" s="72"/>
      <c r="BO71" s="72"/>
      <c r="BP71" s="72"/>
      <c r="BQ71" s="72"/>
      <c r="BR71" s="72"/>
      <c r="BS71" s="72"/>
      <c r="BT71" s="72"/>
      <c r="BU71" s="72"/>
      <c r="BV71" s="72"/>
      <c r="BW71" s="72"/>
      <c r="BX71" s="72"/>
      <c r="BY71" s="72"/>
      <c r="BZ71" s="72"/>
      <c r="CA71" s="72"/>
      <c r="CB71" s="72"/>
      <c r="CC71" s="72"/>
      <c r="CD71" s="72"/>
      <c r="CE71" s="72"/>
      <c r="CF71" s="72"/>
      <c r="CG71" s="72"/>
      <c r="CH71" s="72"/>
      <c r="CI71" s="72"/>
      <c r="CJ71" s="72"/>
      <c r="CK71" s="72"/>
      <c r="CL71" s="72"/>
      <c r="CM71" s="72"/>
      <c r="CN71" s="72"/>
      <c r="CO71" s="72"/>
      <c r="CP71" s="72"/>
      <c r="CQ71" s="72"/>
      <c r="CR71" s="72"/>
      <c r="CS71" s="72"/>
      <c r="CT71" s="72"/>
      <c r="CU71" s="72"/>
      <c r="CV71" s="72"/>
      <c r="CW71" s="72"/>
      <c r="CX71" s="72"/>
      <c r="CY71" s="72"/>
      <c r="CZ71" s="72"/>
      <c r="DA71" s="72"/>
      <c r="DB71" s="72"/>
      <c r="DC71" s="72"/>
      <c r="DD71" s="72"/>
      <c r="DE71" s="72"/>
      <c r="DF71" s="72"/>
      <c r="DG71" s="72"/>
      <c r="DH71" s="72"/>
      <c r="DI71" s="72"/>
    </row>
    <row r="72" spans="1:113" s="52" customFormat="1" ht="19" customHeight="1" x14ac:dyDescent="0.35">
      <c r="A72" s="51" t="s">
        <v>94</v>
      </c>
      <c r="B72" s="223" t="s">
        <v>95</v>
      </c>
      <c r="C72" s="224"/>
      <c r="D72" s="53" t="s">
        <v>60</v>
      </c>
      <c r="E72" s="53" t="s">
        <v>60</v>
      </c>
      <c r="F72" s="53" t="s">
        <v>60</v>
      </c>
      <c r="G72" s="53" t="s">
        <v>60</v>
      </c>
      <c r="H72" s="53" t="s">
        <v>60</v>
      </c>
      <c r="I72" s="53" t="s">
        <v>60</v>
      </c>
      <c r="J72" s="49">
        <v>1</v>
      </c>
      <c r="K72" s="2" t="s">
        <v>255</v>
      </c>
      <c r="L72" s="72"/>
      <c r="M72" s="72"/>
      <c r="N72" s="72"/>
      <c r="O72" s="72"/>
      <c r="P72" s="72"/>
      <c r="Q72" s="72"/>
      <c r="R72" s="72"/>
      <c r="S72" s="72"/>
      <c r="T72" s="72"/>
      <c r="U72" s="72"/>
      <c r="V72" s="72"/>
      <c r="W72" s="72"/>
      <c r="X72" s="72"/>
      <c r="Y72" s="72"/>
      <c r="Z72" s="72"/>
      <c r="AA72" s="72"/>
      <c r="AB72" s="72"/>
      <c r="AC72" s="72"/>
      <c r="AD72" s="72"/>
      <c r="AE72" s="72"/>
      <c r="AF72" s="72"/>
      <c r="AG72" s="72"/>
      <c r="AH72" s="72"/>
      <c r="AI72" s="72"/>
      <c r="AJ72" s="72"/>
      <c r="AK72" s="72"/>
      <c r="AL72" s="72"/>
      <c r="AM72" s="72"/>
      <c r="AN72" s="72"/>
      <c r="AO72" s="72"/>
      <c r="AP72" s="72"/>
      <c r="AQ72" s="72"/>
      <c r="AR72" s="72"/>
      <c r="AS72" s="72"/>
      <c r="AT72" s="72"/>
      <c r="AU72" s="72"/>
      <c r="AV72" s="72"/>
      <c r="AW72" s="72"/>
      <c r="AX72" s="72"/>
      <c r="AY72" s="72"/>
      <c r="AZ72" s="72"/>
      <c r="BA72" s="72"/>
      <c r="BB72" s="72"/>
      <c r="BC72" s="72"/>
      <c r="BD72" s="72"/>
      <c r="BE72" s="72"/>
      <c r="BF72" s="72"/>
      <c r="BG72" s="72"/>
      <c r="BH72" s="72"/>
      <c r="BI72" s="72"/>
      <c r="BJ72" s="72"/>
      <c r="BK72" s="72"/>
      <c r="BL72" s="72"/>
      <c r="BM72" s="72"/>
      <c r="BN72" s="72"/>
      <c r="BO72" s="72"/>
      <c r="BP72" s="72"/>
      <c r="BQ72" s="72"/>
      <c r="BR72" s="72"/>
      <c r="BS72" s="72"/>
      <c r="BT72" s="72"/>
      <c r="BU72" s="72"/>
      <c r="BV72" s="72"/>
      <c r="BW72" s="72"/>
      <c r="BX72" s="72"/>
      <c r="BY72" s="72"/>
      <c r="BZ72" s="72"/>
      <c r="CA72" s="72"/>
      <c r="CB72" s="72"/>
      <c r="CC72" s="72"/>
      <c r="CD72" s="72"/>
      <c r="CE72" s="72"/>
      <c r="CF72" s="72"/>
      <c r="CG72" s="72"/>
      <c r="CH72" s="72"/>
      <c r="CI72" s="72"/>
      <c r="CJ72" s="72"/>
      <c r="CK72" s="72"/>
      <c r="CL72" s="72"/>
      <c r="CM72" s="72"/>
      <c r="CN72" s="72"/>
      <c r="CO72" s="72"/>
      <c r="CP72" s="72"/>
      <c r="CQ72" s="72"/>
      <c r="CR72" s="72"/>
      <c r="CS72" s="72"/>
      <c r="CT72" s="72"/>
      <c r="CU72" s="72"/>
      <c r="CV72" s="72"/>
      <c r="CW72" s="72"/>
      <c r="CX72" s="72"/>
      <c r="CY72" s="72"/>
      <c r="CZ72" s="72"/>
      <c r="DA72" s="72"/>
      <c r="DB72" s="72"/>
      <c r="DC72" s="72"/>
      <c r="DD72" s="72"/>
      <c r="DE72" s="72"/>
      <c r="DF72" s="72"/>
      <c r="DG72" s="72"/>
      <c r="DH72" s="72"/>
      <c r="DI72" s="72"/>
    </row>
    <row r="73" spans="1:113" ht="19" customHeight="1" x14ac:dyDescent="0.35">
      <c r="A73" s="2" t="s">
        <v>123</v>
      </c>
      <c r="B73" s="207" t="s">
        <v>124</v>
      </c>
      <c r="C73" s="208"/>
      <c r="D73" s="48" t="s">
        <v>60</v>
      </c>
      <c r="E73" s="48" t="s">
        <v>60</v>
      </c>
      <c r="F73" s="48" t="s">
        <v>60</v>
      </c>
      <c r="G73" s="48" t="s">
        <v>60</v>
      </c>
      <c r="H73" s="48" t="s">
        <v>60</v>
      </c>
      <c r="I73" s="48" t="s">
        <v>60</v>
      </c>
      <c r="J73" s="49">
        <v>1</v>
      </c>
      <c r="K73" s="2" t="s">
        <v>76</v>
      </c>
    </row>
    <row r="74" spans="1:113" ht="19" customHeight="1" x14ac:dyDescent="0.35">
      <c r="A74" s="2" t="s">
        <v>125</v>
      </c>
      <c r="B74" s="207" t="s">
        <v>126</v>
      </c>
      <c r="C74" s="208"/>
      <c r="D74" s="48" t="s">
        <v>60</v>
      </c>
      <c r="E74" s="48" t="s">
        <v>60</v>
      </c>
      <c r="F74" s="48" t="s">
        <v>60</v>
      </c>
      <c r="G74" s="48" t="s">
        <v>60</v>
      </c>
      <c r="H74" s="48" t="s">
        <v>60</v>
      </c>
      <c r="I74" s="48" t="s">
        <v>60</v>
      </c>
      <c r="J74" s="49">
        <v>1</v>
      </c>
      <c r="K74" s="2" t="s">
        <v>76</v>
      </c>
    </row>
    <row r="75" spans="1:113" ht="19" customHeight="1" x14ac:dyDescent="0.35">
      <c r="A75" s="2" t="s">
        <v>127</v>
      </c>
      <c r="B75" s="207" t="s">
        <v>128</v>
      </c>
      <c r="C75" s="208"/>
      <c r="D75" s="48" t="s">
        <v>60</v>
      </c>
      <c r="E75" s="48" t="s">
        <v>60</v>
      </c>
      <c r="F75" s="48" t="s">
        <v>60</v>
      </c>
      <c r="G75" s="48" t="s">
        <v>60</v>
      </c>
      <c r="H75" s="48" t="s">
        <v>60</v>
      </c>
      <c r="I75" s="48" t="s">
        <v>60</v>
      </c>
      <c r="J75" s="49">
        <v>1</v>
      </c>
      <c r="K75" s="2" t="s">
        <v>76</v>
      </c>
    </row>
    <row r="76" spans="1:113" ht="19" customHeight="1" x14ac:dyDescent="0.35">
      <c r="A76" s="2" t="s">
        <v>134</v>
      </c>
      <c r="B76" s="221" t="s">
        <v>133</v>
      </c>
      <c r="C76" s="222"/>
      <c r="D76" s="48" t="s">
        <v>60</v>
      </c>
      <c r="E76" s="48" t="s">
        <v>60</v>
      </c>
      <c r="F76" s="48" t="s">
        <v>60</v>
      </c>
      <c r="G76" s="48" t="s">
        <v>60</v>
      </c>
      <c r="H76" s="48" t="s">
        <v>60</v>
      </c>
      <c r="I76" s="48" t="s">
        <v>60</v>
      </c>
      <c r="J76" s="49">
        <v>1</v>
      </c>
      <c r="K76" s="2" t="s">
        <v>76</v>
      </c>
    </row>
    <row r="77" spans="1:113" ht="19" customHeight="1" x14ac:dyDescent="0.35">
      <c r="A77" s="2" t="s">
        <v>129</v>
      </c>
      <c r="B77" s="207" t="s">
        <v>130</v>
      </c>
      <c r="C77" s="208"/>
      <c r="D77" s="48" t="s">
        <v>60</v>
      </c>
      <c r="E77" s="48" t="s">
        <v>60</v>
      </c>
      <c r="F77" s="48" t="s">
        <v>60</v>
      </c>
      <c r="G77" s="48" t="s">
        <v>60</v>
      </c>
      <c r="H77" s="48" t="s">
        <v>60</v>
      </c>
      <c r="I77" s="48" t="s">
        <v>60</v>
      </c>
      <c r="J77" s="49">
        <v>1</v>
      </c>
      <c r="K77" s="2" t="s">
        <v>76</v>
      </c>
    </row>
    <row r="78" spans="1:113" ht="19" customHeight="1" x14ac:dyDescent="0.35">
      <c r="A78" s="2" t="s">
        <v>135</v>
      </c>
      <c r="B78" s="207" t="s">
        <v>172</v>
      </c>
      <c r="C78" s="208"/>
      <c r="D78" s="48" t="s">
        <v>60</v>
      </c>
      <c r="E78" s="48" t="s">
        <v>60</v>
      </c>
      <c r="F78" s="48" t="s">
        <v>60</v>
      </c>
      <c r="G78" s="48" t="s">
        <v>60</v>
      </c>
      <c r="H78" s="48" t="s">
        <v>60</v>
      </c>
      <c r="I78" s="48" t="s">
        <v>60</v>
      </c>
      <c r="J78" s="49">
        <v>1</v>
      </c>
      <c r="K78" s="2" t="s">
        <v>76</v>
      </c>
    </row>
    <row r="79" spans="1:113" ht="19" customHeight="1" x14ac:dyDescent="0.35">
      <c r="A79" s="2" t="s">
        <v>136</v>
      </c>
      <c r="B79" s="207" t="s">
        <v>173</v>
      </c>
      <c r="C79" s="208"/>
      <c r="D79" s="48" t="s">
        <v>60</v>
      </c>
      <c r="E79" s="50" t="s">
        <v>49</v>
      </c>
      <c r="F79" s="50" t="s">
        <v>49</v>
      </c>
      <c r="G79" s="50" t="s">
        <v>49</v>
      </c>
      <c r="H79" s="50" t="s">
        <v>49</v>
      </c>
      <c r="I79" s="48" t="s">
        <v>60</v>
      </c>
      <c r="J79" s="49">
        <v>1</v>
      </c>
      <c r="K79" s="2" t="s">
        <v>76</v>
      </c>
    </row>
    <row r="80" spans="1:113" ht="19" customHeight="1" x14ac:dyDescent="0.35">
      <c r="A80" s="2" t="s">
        <v>137</v>
      </c>
      <c r="B80" s="207" t="s">
        <v>174</v>
      </c>
      <c r="C80" s="208"/>
      <c r="D80" s="50" t="s">
        <v>49</v>
      </c>
      <c r="E80" s="48" t="s">
        <v>60</v>
      </c>
      <c r="F80" s="48" t="s">
        <v>60</v>
      </c>
      <c r="G80" s="48" t="s">
        <v>60</v>
      </c>
      <c r="H80" s="48" t="s">
        <v>60</v>
      </c>
      <c r="I80" s="50" t="s">
        <v>49</v>
      </c>
      <c r="J80" s="49">
        <v>1</v>
      </c>
      <c r="K80" s="2" t="s">
        <v>76</v>
      </c>
    </row>
    <row r="81" spans="1:11" ht="19" customHeight="1" x14ac:dyDescent="0.35">
      <c r="A81" s="2" t="s">
        <v>139</v>
      </c>
      <c r="B81" s="207" t="s">
        <v>176</v>
      </c>
      <c r="C81" s="208"/>
      <c r="D81" s="48" t="s">
        <v>60</v>
      </c>
      <c r="E81" s="48" t="s">
        <v>60</v>
      </c>
      <c r="F81" s="48" t="s">
        <v>60</v>
      </c>
      <c r="G81" s="48" t="s">
        <v>60</v>
      </c>
      <c r="H81" s="48" t="s">
        <v>60</v>
      </c>
      <c r="I81" s="48" t="s">
        <v>60</v>
      </c>
      <c r="J81" s="49">
        <v>1</v>
      </c>
      <c r="K81" s="2" t="s">
        <v>76</v>
      </c>
    </row>
    <row r="82" spans="1:11" ht="19" customHeight="1" x14ac:dyDescent="0.35">
      <c r="A82" s="2" t="s">
        <v>140</v>
      </c>
      <c r="B82" s="207" t="s">
        <v>177</v>
      </c>
      <c r="C82" s="208"/>
      <c r="D82" s="48" t="s">
        <v>60</v>
      </c>
      <c r="E82" s="48" t="s">
        <v>60</v>
      </c>
      <c r="F82" s="48" t="s">
        <v>60</v>
      </c>
      <c r="G82" s="48" t="s">
        <v>60</v>
      </c>
      <c r="H82" s="48" t="s">
        <v>60</v>
      </c>
      <c r="I82" s="48" t="s">
        <v>60</v>
      </c>
      <c r="J82" s="49">
        <v>1</v>
      </c>
      <c r="K82" s="2" t="s">
        <v>76</v>
      </c>
    </row>
    <row r="83" spans="1:11" ht="19" customHeight="1" x14ac:dyDescent="0.35">
      <c r="A83" s="2" t="s">
        <v>141</v>
      </c>
      <c r="B83" s="207" t="s">
        <v>178</v>
      </c>
      <c r="C83" s="208"/>
      <c r="D83" s="48" t="s">
        <v>60</v>
      </c>
      <c r="E83" s="48" t="s">
        <v>60</v>
      </c>
      <c r="F83" s="48" t="s">
        <v>60</v>
      </c>
      <c r="G83" s="48" t="s">
        <v>60</v>
      </c>
      <c r="H83" s="48" t="s">
        <v>60</v>
      </c>
      <c r="I83" s="48" t="s">
        <v>60</v>
      </c>
      <c r="J83" s="49">
        <v>1</v>
      </c>
      <c r="K83" s="2" t="s">
        <v>76</v>
      </c>
    </row>
    <row r="84" spans="1:11" ht="19" customHeight="1" x14ac:dyDescent="0.35">
      <c r="A84" s="2" t="s">
        <v>142</v>
      </c>
      <c r="B84" s="207" t="s">
        <v>179</v>
      </c>
      <c r="C84" s="208"/>
      <c r="D84" s="48" t="s">
        <v>60</v>
      </c>
      <c r="E84" s="48" t="s">
        <v>60</v>
      </c>
      <c r="F84" s="48" t="s">
        <v>60</v>
      </c>
      <c r="G84" s="48" t="s">
        <v>60</v>
      </c>
      <c r="H84" s="48" t="s">
        <v>60</v>
      </c>
      <c r="I84" s="48" t="s">
        <v>60</v>
      </c>
      <c r="J84" s="49">
        <v>1</v>
      </c>
      <c r="K84" s="2" t="s">
        <v>76</v>
      </c>
    </row>
    <row r="85" spans="1:11" ht="19" customHeight="1" x14ac:dyDescent="0.35">
      <c r="A85" s="2" t="s">
        <v>143</v>
      </c>
      <c r="B85" s="207" t="s">
        <v>180</v>
      </c>
      <c r="C85" s="208"/>
      <c r="D85" s="48" t="s">
        <v>60</v>
      </c>
      <c r="E85" s="50" t="s">
        <v>49</v>
      </c>
      <c r="F85" s="50" t="s">
        <v>49</v>
      </c>
      <c r="G85" s="50" t="s">
        <v>49</v>
      </c>
      <c r="H85" s="50" t="s">
        <v>49</v>
      </c>
      <c r="I85" s="48" t="s">
        <v>60</v>
      </c>
      <c r="J85" s="49">
        <v>1</v>
      </c>
      <c r="K85" s="2" t="s">
        <v>76</v>
      </c>
    </row>
    <row r="86" spans="1:11" ht="19" customHeight="1" x14ac:dyDescent="0.35">
      <c r="A86" s="2" t="s">
        <v>144</v>
      </c>
      <c r="B86" s="207" t="s">
        <v>181</v>
      </c>
      <c r="C86" s="208"/>
      <c r="D86" s="48" t="s">
        <v>60</v>
      </c>
      <c r="E86" s="48" t="s">
        <v>60</v>
      </c>
      <c r="F86" s="48" t="s">
        <v>60</v>
      </c>
      <c r="G86" s="48" t="s">
        <v>60</v>
      </c>
      <c r="H86" s="48" t="s">
        <v>60</v>
      </c>
      <c r="I86" s="48" t="s">
        <v>60</v>
      </c>
      <c r="J86" s="49">
        <v>1</v>
      </c>
      <c r="K86" s="2" t="s">
        <v>76</v>
      </c>
    </row>
    <row r="87" spans="1:11" ht="19" customHeight="1" x14ac:dyDescent="0.35">
      <c r="A87" s="2" t="s">
        <v>145</v>
      </c>
      <c r="B87" s="207" t="s">
        <v>182</v>
      </c>
      <c r="C87" s="208"/>
      <c r="D87" s="48" t="s">
        <v>60</v>
      </c>
      <c r="E87" s="48" t="s">
        <v>60</v>
      </c>
      <c r="F87" s="48" t="s">
        <v>60</v>
      </c>
      <c r="G87" s="48" t="s">
        <v>60</v>
      </c>
      <c r="H87" s="48" t="s">
        <v>60</v>
      </c>
      <c r="I87" s="48" t="s">
        <v>60</v>
      </c>
      <c r="J87" s="49">
        <v>1</v>
      </c>
      <c r="K87" s="2" t="s">
        <v>76</v>
      </c>
    </row>
    <row r="88" spans="1:11" ht="19" customHeight="1" x14ac:dyDescent="0.35">
      <c r="A88" s="2" t="s">
        <v>146</v>
      </c>
      <c r="B88" s="207" t="s">
        <v>183</v>
      </c>
      <c r="C88" s="208"/>
      <c r="D88" s="48" t="s">
        <v>60</v>
      </c>
      <c r="E88" s="50" t="s">
        <v>49</v>
      </c>
      <c r="F88" s="50" t="s">
        <v>49</v>
      </c>
      <c r="G88" s="50" t="s">
        <v>49</v>
      </c>
      <c r="H88" s="50" t="s">
        <v>49</v>
      </c>
      <c r="I88" s="48" t="s">
        <v>60</v>
      </c>
      <c r="J88" s="49">
        <v>1</v>
      </c>
      <c r="K88" s="2" t="s">
        <v>76</v>
      </c>
    </row>
    <row r="89" spans="1:11" ht="19" customHeight="1" x14ac:dyDescent="0.35">
      <c r="A89" s="2" t="s">
        <v>147</v>
      </c>
      <c r="B89" s="207" t="s">
        <v>184</v>
      </c>
      <c r="C89" s="208"/>
      <c r="D89" s="48" t="s">
        <v>60</v>
      </c>
      <c r="E89" s="48" t="s">
        <v>60</v>
      </c>
      <c r="F89" s="48" t="s">
        <v>60</v>
      </c>
      <c r="G89" s="48" t="s">
        <v>60</v>
      </c>
      <c r="H89" s="48" t="s">
        <v>60</v>
      </c>
      <c r="I89" s="48" t="s">
        <v>60</v>
      </c>
      <c r="J89" s="49">
        <v>1</v>
      </c>
      <c r="K89" s="2" t="s">
        <v>76</v>
      </c>
    </row>
    <row r="90" spans="1:11" ht="19" customHeight="1" x14ac:dyDescent="0.35">
      <c r="A90" s="2" t="s">
        <v>148</v>
      </c>
      <c r="B90" s="207" t="s">
        <v>185</v>
      </c>
      <c r="C90" s="208"/>
      <c r="D90" s="48" t="s">
        <v>60</v>
      </c>
      <c r="E90" s="48" t="s">
        <v>60</v>
      </c>
      <c r="F90" s="48" t="s">
        <v>60</v>
      </c>
      <c r="G90" s="48" t="s">
        <v>60</v>
      </c>
      <c r="H90" s="48" t="s">
        <v>60</v>
      </c>
      <c r="I90" s="48" t="s">
        <v>60</v>
      </c>
      <c r="J90" s="49">
        <v>1</v>
      </c>
      <c r="K90" s="2" t="s">
        <v>76</v>
      </c>
    </row>
    <row r="91" spans="1:11" ht="19" customHeight="1" x14ac:dyDescent="0.35">
      <c r="A91" s="2" t="s">
        <v>149</v>
      </c>
      <c r="B91" s="207" t="s">
        <v>186</v>
      </c>
      <c r="C91" s="208"/>
      <c r="D91" s="48" t="s">
        <v>60</v>
      </c>
      <c r="E91" s="50" t="s">
        <v>49</v>
      </c>
      <c r="F91" s="50" t="s">
        <v>49</v>
      </c>
      <c r="G91" s="50" t="s">
        <v>49</v>
      </c>
      <c r="H91" s="50" t="s">
        <v>49</v>
      </c>
      <c r="I91" s="48" t="s">
        <v>60</v>
      </c>
      <c r="J91" s="49">
        <v>1</v>
      </c>
      <c r="K91" s="2" t="s">
        <v>76</v>
      </c>
    </row>
    <row r="92" spans="1:11" ht="19" customHeight="1" x14ac:dyDescent="0.35">
      <c r="A92" s="2" t="s">
        <v>150</v>
      </c>
      <c r="B92" s="207" t="s">
        <v>187</v>
      </c>
      <c r="C92" s="208"/>
      <c r="D92" s="48" t="s">
        <v>60</v>
      </c>
      <c r="E92" s="50" t="s">
        <v>49</v>
      </c>
      <c r="F92" s="50" t="s">
        <v>49</v>
      </c>
      <c r="G92" s="50" t="s">
        <v>49</v>
      </c>
      <c r="H92" s="50" t="s">
        <v>49</v>
      </c>
      <c r="I92" s="48" t="s">
        <v>60</v>
      </c>
      <c r="J92" s="49">
        <v>1</v>
      </c>
      <c r="K92" s="2" t="s">
        <v>76</v>
      </c>
    </row>
    <row r="93" spans="1:11" ht="19" customHeight="1" x14ac:dyDescent="0.35">
      <c r="A93" s="2" t="s">
        <v>153</v>
      </c>
      <c r="B93" s="207" t="s">
        <v>190</v>
      </c>
      <c r="C93" s="208"/>
      <c r="D93" s="48" t="s">
        <v>60</v>
      </c>
      <c r="E93" s="50" t="s">
        <v>49</v>
      </c>
      <c r="F93" s="50" t="s">
        <v>49</v>
      </c>
      <c r="G93" s="50" t="s">
        <v>49</v>
      </c>
      <c r="H93" s="50" t="s">
        <v>49</v>
      </c>
      <c r="I93" s="48" t="s">
        <v>60</v>
      </c>
      <c r="J93" s="49">
        <v>1</v>
      </c>
      <c r="K93" s="2" t="s">
        <v>76</v>
      </c>
    </row>
    <row r="94" spans="1:11" ht="19" customHeight="1" x14ac:dyDescent="0.35">
      <c r="A94" s="2" t="s">
        <v>154</v>
      </c>
      <c r="B94" s="207" t="s">
        <v>191</v>
      </c>
      <c r="C94" s="208"/>
      <c r="D94" s="48" t="s">
        <v>60</v>
      </c>
      <c r="E94" s="48" t="s">
        <v>60</v>
      </c>
      <c r="F94" s="48" t="s">
        <v>60</v>
      </c>
      <c r="G94" s="48" t="s">
        <v>60</v>
      </c>
      <c r="H94" s="48" t="s">
        <v>60</v>
      </c>
      <c r="I94" s="48" t="s">
        <v>60</v>
      </c>
      <c r="J94" s="49">
        <v>1</v>
      </c>
      <c r="K94" s="2" t="s">
        <v>76</v>
      </c>
    </row>
    <row r="95" spans="1:11" ht="19" customHeight="1" x14ac:dyDescent="0.35">
      <c r="A95" s="2" t="s">
        <v>156</v>
      </c>
      <c r="B95" s="207" t="s">
        <v>193</v>
      </c>
      <c r="C95" s="208"/>
      <c r="D95" s="48" t="s">
        <v>60</v>
      </c>
      <c r="E95" s="48" t="s">
        <v>60</v>
      </c>
      <c r="F95" s="48" t="s">
        <v>60</v>
      </c>
      <c r="G95" s="48" t="s">
        <v>60</v>
      </c>
      <c r="H95" s="48" t="s">
        <v>60</v>
      </c>
      <c r="I95" s="48" t="s">
        <v>60</v>
      </c>
      <c r="J95" s="49">
        <v>1</v>
      </c>
      <c r="K95" s="2" t="s">
        <v>76</v>
      </c>
    </row>
    <row r="96" spans="1:11" ht="19" customHeight="1" x14ac:dyDescent="0.35">
      <c r="A96" s="2" t="s">
        <v>160</v>
      </c>
      <c r="B96" s="207" t="s">
        <v>196</v>
      </c>
      <c r="C96" s="208"/>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207" t="s">
        <v>203</v>
      </c>
      <c r="C97" s="208"/>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207" t="s">
        <v>206</v>
      </c>
      <c r="C98" s="208"/>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207" t="s">
        <v>207</v>
      </c>
      <c r="C99" s="208"/>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207" t="s">
        <v>209</v>
      </c>
      <c r="C100" s="208"/>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207" t="s">
        <v>213</v>
      </c>
      <c r="C101" s="208"/>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207" t="s">
        <v>217</v>
      </c>
      <c r="C102" s="208"/>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207" t="s">
        <v>219</v>
      </c>
      <c r="C103" s="208"/>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207" t="s">
        <v>221</v>
      </c>
      <c r="C104" s="208"/>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207" t="s">
        <v>226</v>
      </c>
      <c r="C105" s="208"/>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207" t="s">
        <v>227</v>
      </c>
      <c r="C106" s="208"/>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207" t="s">
        <v>229</v>
      </c>
      <c r="C107" s="208"/>
      <c r="D107" s="48" t="s">
        <v>60</v>
      </c>
      <c r="E107" s="50" t="s">
        <v>49</v>
      </c>
      <c r="F107" s="50" t="s">
        <v>49</v>
      </c>
      <c r="G107" s="50" t="s">
        <v>49</v>
      </c>
      <c r="H107" s="50" t="s">
        <v>49</v>
      </c>
      <c r="I107" s="48" t="s">
        <v>60</v>
      </c>
      <c r="J107" s="49">
        <v>1</v>
      </c>
      <c r="K107" s="2" t="s">
        <v>76</v>
      </c>
      <c r="L107" s="73"/>
      <c r="M107" s="71"/>
      <c r="N107" s="73"/>
      <c r="O107" s="71"/>
      <c r="P107" s="73"/>
      <c r="Q107" s="71"/>
      <c r="R107" s="73"/>
      <c r="S107" s="71"/>
      <c r="T107" s="73"/>
      <c r="U107" s="71"/>
      <c r="V107" s="73"/>
      <c r="W107" s="71"/>
      <c r="X107" s="73"/>
      <c r="Y107" s="71"/>
      <c r="Z107" s="73"/>
      <c r="AA107" s="71"/>
      <c r="AB107" s="73"/>
      <c r="AC107" s="71"/>
      <c r="AD107" s="73"/>
      <c r="AE107" s="71"/>
      <c r="AF107" s="73"/>
      <c r="AG107" s="71"/>
      <c r="AH107" s="73"/>
      <c r="AI107" s="71"/>
      <c r="AJ107" s="73"/>
      <c r="AK107" s="71"/>
      <c r="AL107" s="73"/>
      <c r="AM107" s="71"/>
      <c r="AN107" s="73"/>
      <c r="AO107" s="71"/>
      <c r="AP107" s="73"/>
      <c r="AQ107" s="71"/>
      <c r="AR107" s="73"/>
      <c r="AS107" s="71"/>
      <c r="AT107" s="73"/>
      <c r="AU107" s="71"/>
      <c r="AV107" s="73"/>
      <c r="AW107" s="71"/>
      <c r="AX107" s="73"/>
      <c r="AY107" s="71"/>
      <c r="AZ107" s="73"/>
      <c r="BA107" s="71"/>
      <c r="BB107" s="73"/>
      <c r="BC107" s="71"/>
      <c r="BD107" s="73"/>
      <c r="BE107" s="71"/>
      <c r="BF107" s="73"/>
      <c r="BG107" s="71"/>
      <c r="BH107" s="73"/>
      <c r="BI107" s="71"/>
      <c r="BJ107" s="73"/>
      <c r="BK107" s="71"/>
      <c r="BL107" s="73"/>
      <c r="BM107" s="71"/>
      <c r="BN107" s="73"/>
      <c r="BO107" s="71"/>
      <c r="BP107" s="73"/>
      <c r="BQ107" s="71"/>
      <c r="BR107" s="73"/>
      <c r="BS107" s="71"/>
      <c r="BT107" s="73"/>
      <c r="BU107" s="71"/>
      <c r="BV107" s="73"/>
      <c r="BW107" s="71"/>
      <c r="BX107" s="73"/>
      <c r="BY107" s="71"/>
      <c r="BZ107" s="73"/>
      <c r="CA107" s="71"/>
      <c r="CB107" s="73"/>
      <c r="CC107" s="71"/>
      <c r="CD107" s="73"/>
      <c r="CE107" s="71"/>
      <c r="CF107" s="73"/>
      <c r="CG107" s="71"/>
      <c r="CH107" s="73"/>
      <c r="CI107" s="71"/>
      <c r="CJ107" s="73"/>
      <c r="CK107" s="71"/>
      <c r="CL107" s="73"/>
      <c r="CM107" s="71"/>
      <c r="CN107" s="73"/>
      <c r="CO107" s="71"/>
      <c r="CP107" s="73"/>
      <c r="CQ107" s="71"/>
      <c r="CR107" s="73"/>
      <c r="CS107" s="71"/>
      <c r="CT107" s="73"/>
      <c r="CU107" s="71"/>
      <c r="CV107" s="73"/>
      <c r="CW107" s="71"/>
      <c r="CX107" s="73"/>
      <c r="CY107" s="71"/>
      <c r="CZ107" s="73"/>
      <c r="DA107" s="71"/>
      <c r="DB107" s="73"/>
      <c r="DC107" s="71"/>
      <c r="DD107" s="73"/>
      <c r="DE107" s="71"/>
      <c r="DF107" s="73"/>
      <c r="DG107" s="71"/>
      <c r="DH107" s="73"/>
      <c r="DI107" s="71"/>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207" t="s">
        <v>249</v>
      </c>
      <c r="C108" s="208"/>
      <c r="D108" s="48" t="s">
        <v>60</v>
      </c>
      <c r="E108" s="50" t="s">
        <v>49</v>
      </c>
      <c r="F108" s="50" t="s">
        <v>49</v>
      </c>
      <c r="G108" s="50" t="s">
        <v>49</v>
      </c>
      <c r="H108" s="50" t="s">
        <v>49</v>
      </c>
      <c r="I108" s="48" t="s">
        <v>60</v>
      </c>
      <c r="J108" s="49">
        <v>1</v>
      </c>
      <c r="K108" s="2" t="s">
        <v>76</v>
      </c>
      <c r="L108" s="73"/>
      <c r="M108" s="71"/>
      <c r="N108" s="73"/>
      <c r="O108" s="71"/>
      <c r="P108" s="73"/>
      <c r="Q108" s="71"/>
      <c r="R108" s="73"/>
      <c r="S108" s="71"/>
      <c r="T108" s="73"/>
      <c r="U108" s="71"/>
      <c r="V108" s="73"/>
      <c r="W108" s="71"/>
      <c r="X108" s="73"/>
      <c r="Y108" s="71"/>
      <c r="Z108" s="73"/>
      <c r="AA108" s="71"/>
      <c r="AB108" s="73"/>
      <c r="AC108" s="71"/>
      <c r="AD108" s="73"/>
      <c r="AE108" s="71"/>
      <c r="AF108" s="73"/>
      <c r="AG108" s="71"/>
      <c r="AH108" s="73"/>
      <c r="AI108" s="71"/>
      <c r="AJ108" s="73"/>
      <c r="AK108" s="71"/>
      <c r="AL108" s="73"/>
      <c r="AM108" s="71"/>
      <c r="AN108" s="73"/>
      <c r="AO108" s="71"/>
      <c r="AP108" s="73"/>
      <c r="AQ108" s="71"/>
      <c r="AR108" s="73"/>
      <c r="AS108" s="71"/>
      <c r="AT108" s="73"/>
      <c r="AU108" s="71"/>
      <c r="AV108" s="73"/>
      <c r="AW108" s="71"/>
      <c r="AX108" s="73"/>
      <c r="AY108" s="71"/>
      <c r="AZ108" s="73"/>
      <c r="BA108" s="71"/>
      <c r="BB108" s="73"/>
      <c r="BC108" s="71"/>
      <c r="BD108" s="73"/>
      <c r="BE108" s="71"/>
      <c r="BF108" s="73"/>
      <c r="BG108" s="71"/>
      <c r="BH108" s="73"/>
      <c r="BI108" s="71"/>
      <c r="BJ108" s="73"/>
      <c r="BK108" s="71"/>
      <c r="BL108" s="73"/>
      <c r="BM108" s="71"/>
      <c r="BN108" s="73"/>
      <c r="BO108" s="71"/>
      <c r="BP108" s="73"/>
      <c r="BQ108" s="71"/>
      <c r="BR108" s="73"/>
      <c r="BS108" s="71"/>
      <c r="BT108" s="73"/>
      <c r="BU108" s="71"/>
      <c r="BV108" s="73"/>
      <c r="BW108" s="71"/>
      <c r="BX108" s="73"/>
      <c r="BY108" s="71"/>
      <c r="BZ108" s="73"/>
      <c r="CA108" s="71"/>
      <c r="CB108" s="73"/>
      <c r="CC108" s="71"/>
      <c r="CD108" s="73"/>
      <c r="CE108" s="71"/>
      <c r="CF108" s="73"/>
      <c r="CG108" s="71"/>
      <c r="CH108" s="73"/>
      <c r="CI108" s="71"/>
      <c r="CJ108" s="73"/>
      <c r="CK108" s="71"/>
      <c r="CL108" s="73"/>
      <c r="CM108" s="71"/>
      <c r="CN108" s="73"/>
      <c r="CO108" s="71"/>
      <c r="CP108" s="73"/>
      <c r="CQ108" s="71"/>
      <c r="CR108" s="73"/>
      <c r="CS108" s="71"/>
      <c r="CT108" s="73"/>
      <c r="CU108" s="71"/>
      <c r="CV108" s="73"/>
      <c r="CW108" s="71"/>
      <c r="CX108" s="73"/>
      <c r="CY108" s="71"/>
      <c r="CZ108" s="73"/>
      <c r="DA108" s="71"/>
      <c r="DB108" s="73"/>
      <c r="DC108" s="71"/>
      <c r="DD108" s="73"/>
      <c r="DE108" s="71"/>
      <c r="DF108" s="73"/>
      <c r="DG108" s="71"/>
      <c r="DH108" s="73"/>
      <c r="DI108" s="71"/>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207" t="s">
        <v>257</v>
      </c>
      <c r="C109" s="208"/>
      <c r="D109" s="48" t="s">
        <v>60</v>
      </c>
      <c r="E109" s="48" t="s">
        <v>60</v>
      </c>
      <c r="F109" s="48" t="s">
        <v>60</v>
      </c>
      <c r="G109" s="48" t="s">
        <v>60</v>
      </c>
      <c r="H109" s="48" t="s">
        <v>60</v>
      </c>
      <c r="I109" s="48" t="s">
        <v>60</v>
      </c>
      <c r="J109" s="56">
        <v>1</v>
      </c>
      <c r="K109" s="57" t="s">
        <v>260</v>
      </c>
      <c r="L109" s="73"/>
      <c r="M109" s="71"/>
      <c r="N109" s="73"/>
      <c r="O109" s="71"/>
      <c r="P109" s="73"/>
      <c r="Q109" s="71"/>
      <c r="R109" s="73"/>
      <c r="S109" s="71"/>
      <c r="T109" s="73"/>
      <c r="U109" s="71"/>
      <c r="V109" s="73"/>
      <c r="W109" s="71"/>
      <c r="X109" s="73"/>
      <c r="Y109" s="71"/>
      <c r="Z109" s="73"/>
      <c r="AA109" s="71"/>
      <c r="AB109" s="73"/>
      <c r="AC109" s="71"/>
      <c r="AD109" s="73"/>
      <c r="AE109" s="71"/>
      <c r="AF109" s="73"/>
      <c r="AG109" s="71"/>
      <c r="AH109" s="73"/>
      <c r="AI109" s="71"/>
      <c r="AJ109" s="73"/>
      <c r="AK109" s="71"/>
      <c r="AL109" s="73"/>
      <c r="AM109" s="71"/>
      <c r="AN109" s="73"/>
      <c r="AO109" s="71"/>
      <c r="AP109" s="73"/>
      <c r="AQ109" s="71"/>
      <c r="AR109" s="73"/>
      <c r="AS109" s="71"/>
      <c r="AT109" s="73"/>
      <c r="AU109" s="71"/>
      <c r="AV109" s="73"/>
      <c r="AW109" s="71"/>
      <c r="AX109" s="73"/>
      <c r="AY109" s="71"/>
      <c r="AZ109" s="73"/>
      <c r="BA109" s="71"/>
      <c r="BB109" s="73"/>
      <c r="BC109" s="71"/>
      <c r="BD109" s="73"/>
      <c r="BE109" s="71"/>
      <c r="BF109" s="73"/>
      <c r="BG109" s="71"/>
      <c r="BH109" s="73"/>
      <c r="BI109" s="71"/>
      <c r="BJ109" s="73"/>
      <c r="BK109" s="71"/>
      <c r="BL109" s="73"/>
      <c r="BM109" s="71"/>
      <c r="BN109" s="73"/>
      <c r="BO109" s="71"/>
      <c r="BP109" s="73"/>
      <c r="BQ109" s="71"/>
      <c r="BR109" s="73"/>
      <c r="BS109" s="71"/>
      <c r="BT109" s="73"/>
      <c r="BU109" s="71"/>
      <c r="BV109" s="73"/>
      <c r="BW109" s="71"/>
      <c r="BX109" s="73"/>
      <c r="BY109" s="71"/>
      <c r="BZ109" s="73"/>
      <c r="CA109" s="71"/>
      <c r="CB109" s="73"/>
      <c r="CC109" s="71"/>
      <c r="CD109" s="73"/>
      <c r="CE109" s="71"/>
      <c r="CF109" s="73"/>
      <c r="CG109" s="71"/>
      <c r="CH109" s="73"/>
      <c r="CI109" s="71"/>
      <c r="CJ109" s="73"/>
      <c r="CK109" s="71"/>
      <c r="CL109" s="73"/>
      <c r="CM109" s="71"/>
      <c r="CN109" s="73"/>
      <c r="CO109" s="71"/>
      <c r="CP109" s="73"/>
      <c r="CQ109" s="71"/>
      <c r="CR109" s="73"/>
      <c r="CS109" s="71"/>
      <c r="CT109" s="73"/>
      <c r="CU109" s="71"/>
      <c r="CV109" s="73"/>
      <c r="CW109" s="71"/>
      <c r="CX109" s="73"/>
      <c r="CY109" s="71"/>
      <c r="CZ109" s="73"/>
      <c r="DA109" s="71"/>
      <c r="DB109" s="73"/>
      <c r="DC109" s="71"/>
      <c r="DD109" s="73"/>
      <c r="DE109" s="71"/>
      <c r="DF109" s="73"/>
      <c r="DG109" s="71"/>
      <c r="DH109" s="73"/>
      <c r="DI109" s="71"/>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207" t="s">
        <v>259</v>
      </c>
      <c r="C110" s="208"/>
      <c r="D110" s="48" t="s">
        <v>60</v>
      </c>
      <c r="E110" s="48" t="s">
        <v>60</v>
      </c>
      <c r="F110" s="48" t="s">
        <v>60</v>
      </c>
      <c r="G110" s="48" t="s">
        <v>60</v>
      </c>
      <c r="H110" s="48" t="s">
        <v>60</v>
      </c>
      <c r="I110" s="48" t="s">
        <v>60</v>
      </c>
      <c r="J110" s="56">
        <v>1</v>
      </c>
      <c r="K110" s="57" t="s">
        <v>255</v>
      </c>
      <c r="L110" s="73"/>
      <c r="M110" s="71"/>
      <c r="N110" s="73"/>
      <c r="O110" s="71"/>
      <c r="P110" s="73"/>
      <c r="Q110" s="71"/>
      <c r="R110" s="73"/>
      <c r="S110" s="71"/>
      <c r="T110" s="73"/>
      <c r="U110" s="71"/>
      <c r="V110" s="73"/>
      <c r="W110" s="71"/>
      <c r="X110" s="73"/>
      <c r="Y110" s="71"/>
      <c r="Z110" s="73"/>
      <c r="AA110" s="71"/>
      <c r="AB110" s="73"/>
      <c r="AC110" s="71"/>
      <c r="AD110" s="73"/>
      <c r="AE110" s="71"/>
      <c r="AF110" s="73"/>
      <c r="AG110" s="71"/>
      <c r="AH110" s="73"/>
      <c r="AI110" s="71"/>
      <c r="AJ110" s="73"/>
      <c r="AK110" s="71"/>
      <c r="AL110" s="73"/>
      <c r="AM110" s="71"/>
      <c r="AN110" s="73"/>
      <c r="AO110" s="71"/>
      <c r="AP110" s="73"/>
      <c r="AQ110" s="71"/>
      <c r="AR110" s="73"/>
      <c r="AS110" s="71"/>
      <c r="AT110" s="73"/>
      <c r="AU110" s="71"/>
      <c r="AV110" s="73"/>
      <c r="AW110" s="71"/>
      <c r="AX110" s="73"/>
      <c r="AY110" s="71"/>
      <c r="AZ110" s="73"/>
      <c r="BA110" s="71"/>
      <c r="BB110" s="73"/>
      <c r="BC110" s="71"/>
      <c r="BD110" s="73"/>
      <c r="BE110" s="71"/>
      <c r="BF110" s="73"/>
      <c r="BG110" s="71"/>
      <c r="BH110" s="73"/>
      <c r="BI110" s="71"/>
      <c r="BJ110" s="73"/>
      <c r="BK110" s="71"/>
      <c r="BL110" s="73"/>
      <c r="BM110" s="71"/>
      <c r="BN110" s="73"/>
      <c r="BO110" s="71"/>
      <c r="BP110" s="73"/>
      <c r="BQ110" s="71"/>
      <c r="BR110" s="73"/>
      <c r="BS110" s="71"/>
      <c r="BT110" s="73"/>
      <c r="BU110" s="71"/>
      <c r="BV110" s="73"/>
      <c r="BW110" s="71"/>
      <c r="BX110" s="73"/>
      <c r="BY110" s="71"/>
      <c r="BZ110" s="73"/>
      <c r="CA110" s="71"/>
      <c r="CB110" s="73"/>
      <c r="CC110" s="71"/>
      <c r="CD110" s="73"/>
      <c r="CE110" s="71"/>
      <c r="CF110" s="73"/>
      <c r="CG110" s="71"/>
      <c r="CH110" s="73"/>
      <c r="CI110" s="71"/>
      <c r="CJ110" s="73"/>
      <c r="CK110" s="71"/>
      <c r="CL110" s="73"/>
      <c r="CM110" s="71"/>
      <c r="CN110" s="73"/>
      <c r="CO110" s="71"/>
      <c r="CP110" s="73"/>
      <c r="CQ110" s="71"/>
      <c r="CR110" s="73"/>
      <c r="CS110" s="71"/>
      <c r="CT110" s="73"/>
      <c r="CU110" s="71"/>
      <c r="CV110" s="73"/>
      <c r="CW110" s="71"/>
      <c r="CX110" s="73"/>
      <c r="CY110" s="71"/>
      <c r="CZ110" s="73"/>
      <c r="DA110" s="71"/>
      <c r="DB110" s="73"/>
      <c r="DC110" s="71"/>
      <c r="DD110" s="73"/>
      <c r="DE110" s="71"/>
      <c r="DF110" s="73"/>
      <c r="DG110" s="71"/>
      <c r="DH110" s="73"/>
      <c r="DI110" s="71"/>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207" t="s">
        <v>262</v>
      </c>
      <c r="C111" s="208"/>
      <c r="D111" s="58" t="s">
        <v>60</v>
      </c>
      <c r="E111" s="58" t="s">
        <v>60</v>
      </c>
      <c r="F111" s="58" t="s">
        <v>60</v>
      </c>
      <c r="G111" s="58" t="s">
        <v>60</v>
      </c>
      <c r="H111" s="58" t="s">
        <v>60</v>
      </c>
      <c r="I111" s="58" t="s">
        <v>60</v>
      </c>
      <c r="J111" s="56">
        <v>1</v>
      </c>
      <c r="K111" s="57" t="s">
        <v>255</v>
      </c>
      <c r="L111" s="73"/>
      <c r="M111" s="71"/>
      <c r="N111" s="73"/>
      <c r="O111" s="71"/>
      <c r="P111" s="73"/>
      <c r="Q111" s="71"/>
      <c r="R111" s="73"/>
      <c r="S111" s="71"/>
      <c r="T111" s="73"/>
      <c r="U111" s="71"/>
      <c r="V111" s="73"/>
      <c r="W111" s="71"/>
      <c r="X111" s="73"/>
      <c r="Y111" s="71"/>
      <c r="Z111" s="73"/>
      <c r="AA111" s="71"/>
      <c r="AB111" s="73"/>
      <c r="AC111" s="71"/>
      <c r="AD111" s="73"/>
      <c r="AE111" s="71"/>
      <c r="AF111" s="73"/>
      <c r="AG111" s="71"/>
      <c r="AH111" s="73"/>
      <c r="AI111" s="71"/>
      <c r="AJ111" s="73"/>
      <c r="AK111" s="71"/>
      <c r="AL111" s="73"/>
      <c r="AM111" s="71"/>
      <c r="AN111" s="73"/>
      <c r="AO111" s="71"/>
      <c r="AP111" s="73"/>
      <c r="AQ111" s="71"/>
      <c r="AR111" s="73"/>
      <c r="AS111" s="71"/>
      <c r="AT111" s="73"/>
      <c r="AU111" s="71"/>
      <c r="AV111" s="73"/>
      <c r="AW111" s="71"/>
      <c r="AX111" s="73"/>
      <c r="AY111" s="71"/>
      <c r="AZ111" s="73"/>
      <c r="BA111" s="71"/>
      <c r="BB111" s="73"/>
      <c r="BC111" s="71"/>
      <c r="BD111" s="73"/>
      <c r="BE111" s="71"/>
      <c r="BF111" s="73"/>
      <c r="BG111" s="71"/>
      <c r="BH111" s="73"/>
      <c r="BI111" s="71"/>
      <c r="BJ111" s="73"/>
      <c r="BK111" s="71"/>
      <c r="BL111" s="73"/>
      <c r="BM111" s="71"/>
      <c r="BN111" s="73"/>
      <c r="BO111" s="71"/>
      <c r="BP111" s="73"/>
      <c r="BQ111" s="71"/>
      <c r="BR111" s="73"/>
      <c r="BS111" s="71"/>
      <c r="BT111" s="73"/>
      <c r="BU111" s="71"/>
      <c r="BV111" s="73"/>
      <c r="BW111" s="71"/>
      <c r="BX111" s="73"/>
      <c r="BY111" s="71"/>
      <c r="BZ111" s="73"/>
      <c r="CA111" s="71"/>
      <c r="CB111" s="73"/>
      <c r="CC111" s="71"/>
      <c r="CD111" s="73"/>
      <c r="CE111" s="71"/>
      <c r="CF111" s="73"/>
      <c r="CG111" s="71"/>
      <c r="CH111" s="73"/>
      <c r="CI111" s="71"/>
      <c r="CJ111" s="73"/>
      <c r="CK111" s="71"/>
      <c r="CL111" s="73"/>
      <c r="CM111" s="71"/>
      <c r="CN111" s="73"/>
      <c r="CO111" s="71"/>
      <c r="CP111" s="73"/>
      <c r="CQ111" s="71"/>
      <c r="CR111" s="73"/>
      <c r="CS111" s="71"/>
      <c r="CT111" s="73"/>
      <c r="CU111" s="71"/>
      <c r="CV111" s="73"/>
      <c r="CW111" s="71"/>
      <c r="CX111" s="73"/>
      <c r="CY111" s="71"/>
      <c r="CZ111" s="73"/>
      <c r="DA111" s="71"/>
      <c r="DB111" s="73"/>
      <c r="DC111" s="71"/>
      <c r="DD111" s="73"/>
      <c r="DE111" s="71"/>
      <c r="DF111" s="73"/>
      <c r="DG111" s="71"/>
      <c r="DH111" s="73"/>
      <c r="DI111" s="71"/>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207" t="s">
        <v>264</v>
      </c>
      <c r="C112" s="208"/>
      <c r="D112" s="58" t="s">
        <v>60</v>
      </c>
      <c r="E112" s="58" t="s">
        <v>60</v>
      </c>
      <c r="F112" s="58" t="s">
        <v>60</v>
      </c>
      <c r="G112" s="58" t="s">
        <v>60</v>
      </c>
      <c r="H112" s="58" t="s">
        <v>60</v>
      </c>
      <c r="I112" s="58" t="s">
        <v>60</v>
      </c>
      <c r="J112" s="49">
        <v>1</v>
      </c>
      <c r="K112" s="57" t="s">
        <v>255</v>
      </c>
      <c r="L112" s="73"/>
      <c r="M112" s="71"/>
      <c r="N112" s="73"/>
      <c r="O112" s="71"/>
      <c r="P112" s="73"/>
      <c r="Q112" s="71"/>
      <c r="R112" s="73"/>
      <c r="S112" s="71"/>
      <c r="T112" s="73"/>
      <c r="U112" s="71"/>
      <c r="V112" s="73"/>
      <c r="W112" s="71"/>
      <c r="X112" s="73"/>
      <c r="Y112" s="71"/>
      <c r="Z112" s="73"/>
      <c r="AA112" s="71"/>
      <c r="AB112" s="73"/>
      <c r="AC112" s="71"/>
      <c r="AD112" s="73"/>
      <c r="AE112" s="71"/>
      <c r="AF112" s="73"/>
      <c r="AG112" s="71"/>
      <c r="AH112" s="73"/>
      <c r="AI112" s="71"/>
      <c r="AJ112" s="73"/>
      <c r="AK112" s="71"/>
      <c r="AL112" s="73"/>
      <c r="AM112" s="71"/>
      <c r="AN112" s="73"/>
      <c r="AO112" s="71"/>
      <c r="AP112" s="73"/>
      <c r="AQ112" s="71"/>
      <c r="AR112" s="73"/>
      <c r="AS112" s="71"/>
      <c r="AT112" s="73"/>
      <c r="AU112" s="71"/>
      <c r="AV112" s="73"/>
      <c r="AW112" s="71"/>
      <c r="AX112" s="73"/>
      <c r="AY112" s="71"/>
      <c r="AZ112" s="73"/>
      <c r="BA112" s="71"/>
      <c r="BB112" s="73"/>
      <c r="BC112" s="71"/>
      <c r="BD112" s="73"/>
      <c r="BE112" s="71"/>
      <c r="BF112" s="73"/>
      <c r="BG112" s="71"/>
      <c r="BH112" s="73"/>
      <c r="BI112" s="71"/>
      <c r="BJ112" s="73"/>
      <c r="BK112" s="71"/>
      <c r="BL112" s="73"/>
      <c r="BM112" s="71"/>
      <c r="BN112" s="73"/>
      <c r="BO112" s="71"/>
      <c r="BP112" s="73"/>
      <c r="BQ112" s="71"/>
      <c r="BR112" s="73"/>
      <c r="BS112" s="71"/>
      <c r="BT112" s="73"/>
      <c r="BU112" s="71"/>
      <c r="BV112" s="73"/>
      <c r="BW112" s="71"/>
      <c r="BX112" s="73"/>
      <c r="BY112" s="71"/>
      <c r="BZ112" s="73"/>
      <c r="CA112" s="71"/>
      <c r="CB112" s="73"/>
      <c r="CC112" s="71"/>
      <c r="CD112" s="73"/>
      <c r="CE112" s="71"/>
      <c r="CF112" s="73"/>
      <c r="CG112" s="71"/>
      <c r="CH112" s="73"/>
      <c r="CI112" s="71"/>
      <c r="CJ112" s="73"/>
      <c r="CK112" s="71"/>
      <c r="CL112" s="73"/>
      <c r="CM112" s="71"/>
      <c r="CN112" s="73"/>
      <c r="CO112" s="71"/>
      <c r="CP112" s="73"/>
      <c r="CQ112" s="71"/>
      <c r="CR112" s="73"/>
      <c r="CS112" s="71"/>
      <c r="CT112" s="73"/>
      <c r="CU112" s="71"/>
      <c r="CV112" s="73"/>
      <c r="CW112" s="71"/>
      <c r="CX112" s="73"/>
      <c r="CY112" s="71"/>
      <c r="CZ112" s="73"/>
      <c r="DA112" s="71"/>
      <c r="DB112" s="73"/>
      <c r="DC112" s="71"/>
      <c r="DD112" s="73"/>
      <c r="DE112" s="71"/>
      <c r="DF112" s="73"/>
      <c r="DG112" s="71"/>
      <c r="DH112" s="73"/>
      <c r="DI112" s="71"/>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207" t="s">
        <v>266</v>
      </c>
      <c r="C113" s="208"/>
      <c r="D113" s="58" t="s">
        <v>60</v>
      </c>
      <c r="E113" s="58" t="s">
        <v>60</v>
      </c>
      <c r="F113" s="58" t="s">
        <v>60</v>
      </c>
      <c r="G113" s="58" t="s">
        <v>60</v>
      </c>
      <c r="H113" s="58" t="s">
        <v>60</v>
      </c>
      <c r="I113" s="58" t="s">
        <v>60</v>
      </c>
      <c r="J113" s="49">
        <v>1</v>
      </c>
      <c r="K113" s="57" t="s">
        <v>255</v>
      </c>
      <c r="L113" s="73"/>
      <c r="M113" s="71"/>
      <c r="N113" s="73"/>
      <c r="O113" s="71"/>
      <c r="P113" s="73"/>
      <c r="Q113" s="71"/>
      <c r="R113" s="73"/>
      <c r="S113" s="71"/>
      <c r="T113" s="73"/>
      <c r="U113" s="71"/>
      <c r="V113" s="73"/>
      <c r="W113" s="71"/>
      <c r="X113" s="73"/>
      <c r="Y113" s="71"/>
      <c r="Z113" s="73"/>
      <c r="AA113" s="71"/>
      <c r="AB113" s="73"/>
      <c r="AC113" s="71"/>
      <c r="AD113" s="73"/>
      <c r="AE113" s="71"/>
      <c r="AF113" s="73"/>
      <c r="AG113" s="71"/>
      <c r="AH113" s="73"/>
      <c r="AI113" s="71"/>
      <c r="AJ113" s="73"/>
      <c r="AK113" s="71"/>
      <c r="AL113" s="73"/>
      <c r="AM113" s="71"/>
      <c r="AN113" s="73"/>
      <c r="AO113" s="71"/>
      <c r="AP113" s="73"/>
      <c r="AQ113" s="71"/>
      <c r="AR113" s="73"/>
      <c r="AS113" s="71"/>
      <c r="AT113" s="73"/>
      <c r="AU113" s="71"/>
      <c r="AV113" s="73"/>
      <c r="AW113" s="71"/>
      <c r="AX113" s="73"/>
      <c r="AY113" s="71"/>
      <c r="AZ113" s="73"/>
      <c r="BA113" s="71"/>
      <c r="BB113" s="73"/>
      <c r="BC113" s="71"/>
      <c r="BD113" s="73"/>
      <c r="BE113" s="71"/>
      <c r="BF113" s="73"/>
      <c r="BG113" s="71"/>
      <c r="BH113" s="73"/>
      <c r="BI113" s="71"/>
      <c r="BJ113" s="73"/>
      <c r="BK113" s="71"/>
      <c r="BL113" s="73"/>
      <c r="BM113" s="71"/>
      <c r="BN113" s="73"/>
      <c r="BO113" s="71"/>
      <c r="BP113" s="73"/>
      <c r="BQ113" s="71"/>
      <c r="BR113" s="73"/>
      <c r="BS113" s="71"/>
      <c r="BT113" s="73"/>
      <c r="BU113" s="71"/>
      <c r="BV113" s="73"/>
      <c r="BW113" s="71"/>
      <c r="BX113" s="73"/>
      <c r="BY113" s="71"/>
      <c r="BZ113" s="73"/>
      <c r="CA113" s="71"/>
      <c r="CB113" s="73"/>
      <c r="CC113" s="71"/>
      <c r="CD113" s="73"/>
      <c r="CE113" s="71"/>
      <c r="CF113" s="73"/>
      <c r="CG113" s="71"/>
      <c r="CH113" s="73"/>
      <c r="CI113" s="71"/>
      <c r="CJ113" s="73"/>
      <c r="CK113" s="71"/>
      <c r="CL113" s="73"/>
      <c r="CM113" s="71"/>
      <c r="CN113" s="73"/>
      <c r="CO113" s="71"/>
      <c r="CP113" s="73"/>
      <c r="CQ113" s="71"/>
      <c r="CR113" s="73"/>
      <c r="CS113" s="71"/>
      <c r="CT113" s="73"/>
      <c r="CU113" s="71"/>
      <c r="CV113" s="73"/>
      <c r="CW113" s="71"/>
      <c r="CX113" s="73"/>
      <c r="CY113" s="71"/>
      <c r="CZ113" s="73"/>
      <c r="DA113" s="71"/>
      <c r="DB113" s="73"/>
      <c r="DC113" s="71"/>
      <c r="DD113" s="73"/>
      <c r="DE113" s="71"/>
      <c r="DF113" s="73"/>
      <c r="DG113" s="71"/>
      <c r="DH113" s="73"/>
      <c r="DI113" s="71"/>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207" t="s">
        <v>268</v>
      </c>
      <c r="C114" s="208"/>
      <c r="D114" s="48" t="s">
        <v>60</v>
      </c>
      <c r="E114" s="50" t="s">
        <v>49</v>
      </c>
      <c r="F114" s="50" t="s">
        <v>49</v>
      </c>
      <c r="G114" s="50" t="s">
        <v>49</v>
      </c>
      <c r="H114" s="50" t="s">
        <v>49</v>
      </c>
      <c r="I114" s="48" t="s">
        <v>60</v>
      </c>
      <c r="J114" s="49">
        <v>1</v>
      </c>
      <c r="K114" s="2" t="s">
        <v>76</v>
      </c>
      <c r="L114" s="73"/>
      <c r="M114" s="71"/>
      <c r="N114" s="73"/>
      <c r="O114" s="71"/>
      <c r="P114" s="73"/>
      <c r="Q114" s="71"/>
      <c r="R114" s="73"/>
      <c r="S114" s="71"/>
      <c r="T114" s="73"/>
      <c r="U114" s="71"/>
      <c r="V114" s="73"/>
      <c r="W114" s="71"/>
      <c r="X114" s="73"/>
      <c r="Y114" s="71"/>
      <c r="Z114" s="73"/>
      <c r="AA114" s="71"/>
      <c r="AB114" s="73"/>
      <c r="AC114" s="71"/>
      <c r="AD114" s="73"/>
      <c r="AE114" s="71"/>
      <c r="AF114" s="73"/>
      <c r="AG114" s="71"/>
      <c r="AH114" s="73"/>
      <c r="AI114" s="71"/>
      <c r="AJ114" s="73"/>
      <c r="AK114" s="71"/>
      <c r="AL114" s="73"/>
      <c r="AM114" s="71"/>
      <c r="AN114" s="73"/>
      <c r="AO114" s="71"/>
      <c r="AP114" s="73"/>
      <c r="AQ114" s="71"/>
      <c r="AR114" s="73"/>
      <c r="AS114" s="71"/>
      <c r="AT114" s="73"/>
      <c r="AU114" s="71"/>
      <c r="AV114" s="73"/>
      <c r="AW114" s="71"/>
      <c r="AX114" s="73"/>
      <c r="AY114" s="71"/>
      <c r="AZ114" s="73"/>
      <c r="BA114" s="71"/>
      <c r="BB114" s="73"/>
      <c r="BC114" s="71"/>
      <c r="BD114" s="73"/>
      <c r="BE114" s="71"/>
      <c r="BF114" s="73"/>
      <c r="BG114" s="71"/>
      <c r="BH114" s="73"/>
      <c r="BI114" s="71"/>
      <c r="BJ114" s="73"/>
      <c r="BK114" s="71"/>
      <c r="BL114" s="73"/>
      <c r="BM114" s="71"/>
      <c r="BN114" s="73"/>
      <c r="BO114" s="71"/>
      <c r="BP114" s="73"/>
      <c r="BQ114" s="71"/>
      <c r="BR114" s="73"/>
      <c r="BS114" s="71"/>
      <c r="BT114" s="73"/>
      <c r="BU114" s="71"/>
      <c r="BV114" s="73"/>
      <c r="BW114" s="71"/>
      <c r="BX114" s="73"/>
      <c r="BY114" s="71"/>
      <c r="BZ114" s="73"/>
      <c r="CA114" s="71"/>
      <c r="CB114" s="73"/>
      <c r="CC114" s="71"/>
      <c r="CD114" s="73"/>
      <c r="CE114" s="71"/>
      <c r="CF114" s="73"/>
      <c r="CG114" s="71"/>
      <c r="CH114" s="73"/>
      <c r="CI114" s="71"/>
      <c r="CJ114" s="73"/>
      <c r="CK114" s="71"/>
      <c r="CL114" s="73"/>
      <c r="CM114" s="71"/>
      <c r="CN114" s="73"/>
      <c r="CO114" s="71"/>
      <c r="CP114" s="73"/>
      <c r="CQ114" s="71"/>
      <c r="CR114" s="73"/>
      <c r="CS114" s="71"/>
      <c r="CT114" s="73"/>
      <c r="CU114" s="71"/>
      <c r="CV114" s="73"/>
      <c r="CW114" s="71"/>
      <c r="CX114" s="73"/>
      <c r="CY114" s="71"/>
      <c r="CZ114" s="73"/>
      <c r="DA114" s="71"/>
      <c r="DB114" s="73"/>
      <c r="DC114" s="71"/>
      <c r="DD114" s="73"/>
      <c r="DE114" s="71"/>
      <c r="DF114" s="73"/>
      <c r="DG114" s="71"/>
      <c r="DH114" s="73"/>
      <c r="DI114" s="71"/>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207" t="s">
        <v>270</v>
      </c>
      <c r="C115" s="208"/>
      <c r="D115" s="48" t="s">
        <v>60</v>
      </c>
      <c r="E115" s="48" t="s">
        <v>60</v>
      </c>
      <c r="F115" s="48" t="s">
        <v>60</v>
      </c>
      <c r="G115" s="48" t="s">
        <v>60</v>
      </c>
      <c r="H115" s="48" t="s">
        <v>60</v>
      </c>
      <c r="I115" s="48" t="s">
        <v>60</v>
      </c>
      <c r="J115" s="49">
        <v>1</v>
      </c>
      <c r="K115" s="57" t="s">
        <v>255</v>
      </c>
      <c r="L115" s="73"/>
      <c r="M115" s="71"/>
      <c r="N115" s="73"/>
      <c r="O115" s="71"/>
      <c r="P115" s="73"/>
      <c r="Q115" s="71"/>
      <c r="R115" s="73"/>
      <c r="S115" s="71"/>
      <c r="T115" s="73"/>
      <c r="U115" s="71"/>
      <c r="V115" s="73"/>
      <c r="W115" s="71"/>
      <c r="X115" s="73"/>
      <c r="Y115" s="71"/>
      <c r="Z115" s="73"/>
      <c r="AA115" s="71"/>
      <c r="AB115" s="73"/>
      <c r="AC115" s="71"/>
      <c r="AD115" s="73"/>
      <c r="AE115" s="71"/>
      <c r="AF115" s="73"/>
      <c r="AG115" s="71"/>
      <c r="AH115" s="73"/>
      <c r="AI115" s="71"/>
      <c r="AJ115" s="73"/>
      <c r="AK115" s="71"/>
      <c r="AL115" s="73"/>
      <c r="AM115" s="71"/>
      <c r="AN115" s="73"/>
      <c r="AO115" s="71"/>
      <c r="AP115" s="73"/>
      <c r="AQ115" s="71"/>
      <c r="AR115" s="73"/>
      <c r="AS115" s="71"/>
      <c r="AT115" s="73"/>
      <c r="AU115" s="71"/>
      <c r="AV115" s="73"/>
      <c r="AW115" s="71"/>
      <c r="AX115" s="73"/>
      <c r="AY115" s="71"/>
      <c r="AZ115" s="73"/>
      <c r="BA115" s="71"/>
      <c r="BB115" s="73"/>
      <c r="BC115" s="71"/>
      <c r="BD115" s="73"/>
      <c r="BE115" s="71"/>
      <c r="BF115" s="73"/>
      <c r="BG115" s="71"/>
      <c r="BH115" s="73"/>
      <c r="BI115" s="71"/>
      <c r="BJ115" s="73"/>
      <c r="BK115" s="71"/>
      <c r="BL115" s="73"/>
      <c r="BM115" s="71"/>
      <c r="BN115" s="73"/>
      <c r="BO115" s="71"/>
      <c r="BP115" s="73"/>
      <c r="BQ115" s="71"/>
      <c r="BR115" s="73"/>
      <c r="BS115" s="71"/>
      <c r="BT115" s="73"/>
      <c r="BU115" s="71"/>
      <c r="BV115" s="73"/>
      <c r="BW115" s="71"/>
      <c r="BX115" s="73"/>
      <c r="BY115" s="71"/>
      <c r="BZ115" s="73"/>
      <c r="CA115" s="71"/>
      <c r="CB115" s="73"/>
      <c r="CC115" s="71"/>
      <c r="CD115" s="73"/>
      <c r="CE115" s="71"/>
      <c r="CF115" s="73"/>
      <c r="CG115" s="71"/>
      <c r="CH115" s="73"/>
      <c r="CI115" s="71"/>
      <c r="CJ115" s="73"/>
      <c r="CK115" s="71"/>
      <c r="CL115" s="73"/>
      <c r="CM115" s="71"/>
      <c r="CN115" s="73"/>
      <c r="CO115" s="71"/>
      <c r="CP115" s="73"/>
      <c r="CQ115" s="71"/>
      <c r="CR115" s="73"/>
      <c r="CS115" s="71"/>
      <c r="CT115" s="73"/>
      <c r="CU115" s="71"/>
      <c r="CV115" s="73"/>
      <c r="CW115" s="71"/>
      <c r="CX115" s="73"/>
      <c r="CY115" s="71"/>
      <c r="CZ115" s="73"/>
      <c r="DA115" s="71"/>
      <c r="DB115" s="73"/>
      <c r="DC115" s="71"/>
      <c r="DD115" s="73"/>
      <c r="DE115" s="71"/>
      <c r="DF115" s="73"/>
      <c r="DG115" s="71"/>
      <c r="DH115" s="73"/>
      <c r="DI115" s="71"/>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207" t="s">
        <v>272</v>
      </c>
      <c r="C116" s="208"/>
      <c r="D116" s="48" t="s">
        <v>60</v>
      </c>
      <c r="E116" s="50" t="s">
        <v>49</v>
      </c>
      <c r="F116" s="50" t="s">
        <v>49</v>
      </c>
      <c r="G116" s="50" t="s">
        <v>49</v>
      </c>
      <c r="H116" s="50" t="s">
        <v>49</v>
      </c>
      <c r="I116" s="48" t="s">
        <v>60</v>
      </c>
      <c r="J116" s="49">
        <v>1</v>
      </c>
      <c r="K116" s="57" t="s">
        <v>255</v>
      </c>
      <c r="L116" s="73"/>
      <c r="M116" s="71"/>
      <c r="N116" s="73"/>
      <c r="O116" s="71"/>
      <c r="P116" s="73"/>
      <c r="Q116" s="71"/>
      <c r="R116" s="73"/>
      <c r="S116" s="71"/>
      <c r="T116" s="73"/>
      <c r="U116" s="71"/>
      <c r="V116" s="73"/>
      <c r="W116" s="71"/>
      <c r="X116" s="73"/>
      <c r="Y116" s="71"/>
      <c r="Z116" s="73"/>
      <c r="AA116" s="71"/>
      <c r="AB116" s="73"/>
      <c r="AC116" s="71"/>
      <c r="AD116" s="73"/>
      <c r="AE116" s="71"/>
      <c r="AF116" s="73"/>
      <c r="AG116" s="71"/>
      <c r="AH116" s="73"/>
      <c r="AI116" s="71"/>
      <c r="AJ116" s="73"/>
      <c r="AK116" s="71"/>
      <c r="AL116" s="73"/>
      <c r="AM116" s="71"/>
      <c r="AN116" s="73"/>
      <c r="AO116" s="71"/>
      <c r="AP116" s="73"/>
      <c r="AQ116" s="71"/>
      <c r="AR116" s="73"/>
      <c r="AS116" s="71"/>
      <c r="AT116" s="73"/>
      <c r="AU116" s="71"/>
      <c r="AV116" s="73"/>
      <c r="AW116" s="71"/>
      <c r="AX116" s="73"/>
      <c r="AY116" s="71"/>
      <c r="AZ116" s="73"/>
      <c r="BA116" s="71"/>
      <c r="BB116" s="73"/>
      <c r="BC116" s="71"/>
      <c r="BD116" s="73"/>
      <c r="BE116" s="71"/>
      <c r="BF116" s="73"/>
      <c r="BG116" s="71"/>
      <c r="BH116" s="73"/>
      <c r="BI116" s="71"/>
      <c r="BJ116" s="73"/>
      <c r="BK116" s="71"/>
      <c r="BL116" s="73"/>
      <c r="BM116" s="71"/>
      <c r="BN116" s="73"/>
      <c r="BO116" s="71"/>
      <c r="BP116" s="73"/>
      <c r="BQ116" s="71"/>
      <c r="BR116" s="73"/>
      <c r="BS116" s="71"/>
      <c r="BT116" s="73"/>
      <c r="BU116" s="71"/>
      <c r="BV116" s="73"/>
      <c r="BW116" s="71"/>
      <c r="BX116" s="73"/>
      <c r="BY116" s="71"/>
      <c r="BZ116" s="73"/>
      <c r="CA116" s="71"/>
      <c r="CB116" s="73"/>
      <c r="CC116" s="71"/>
      <c r="CD116" s="73"/>
      <c r="CE116" s="71"/>
      <c r="CF116" s="73"/>
      <c r="CG116" s="71"/>
      <c r="CH116" s="73"/>
      <c r="CI116" s="71"/>
      <c r="CJ116" s="73"/>
      <c r="CK116" s="71"/>
      <c r="CL116" s="73"/>
      <c r="CM116" s="71"/>
      <c r="CN116" s="73"/>
      <c r="CO116" s="71"/>
      <c r="CP116" s="73"/>
      <c r="CQ116" s="71"/>
      <c r="CR116" s="73"/>
      <c r="CS116" s="71"/>
      <c r="CT116" s="73"/>
      <c r="CU116" s="71"/>
      <c r="CV116" s="73"/>
      <c r="CW116" s="71"/>
      <c r="CX116" s="73"/>
      <c r="CY116" s="71"/>
      <c r="CZ116" s="73"/>
      <c r="DA116" s="71"/>
      <c r="DB116" s="73"/>
      <c r="DC116" s="71"/>
      <c r="DD116" s="73"/>
      <c r="DE116" s="71"/>
      <c r="DF116" s="73"/>
      <c r="DG116" s="71"/>
      <c r="DH116" s="73"/>
      <c r="DI116" s="71"/>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207" t="s">
        <v>274</v>
      </c>
      <c r="C117" s="208"/>
      <c r="D117" s="48" t="s">
        <v>60</v>
      </c>
      <c r="E117" s="50" t="s">
        <v>49</v>
      </c>
      <c r="F117" s="50" t="s">
        <v>49</v>
      </c>
      <c r="G117" s="50" t="s">
        <v>49</v>
      </c>
      <c r="H117" s="50" t="s">
        <v>49</v>
      </c>
      <c r="I117" s="48" t="s">
        <v>60</v>
      </c>
      <c r="J117" s="49">
        <v>1</v>
      </c>
      <c r="K117" s="57" t="s">
        <v>255</v>
      </c>
      <c r="L117" s="73"/>
      <c r="M117" s="71"/>
      <c r="N117" s="73"/>
      <c r="O117" s="71"/>
      <c r="P117" s="73"/>
      <c r="Q117" s="71"/>
      <c r="R117" s="73"/>
      <c r="S117" s="71"/>
      <c r="T117" s="73"/>
      <c r="U117" s="71"/>
      <c r="V117" s="73"/>
      <c r="W117" s="71"/>
      <c r="X117" s="73"/>
      <c r="Y117" s="71"/>
      <c r="Z117" s="73"/>
      <c r="AA117" s="71"/>
      <c r="AB117" s="73"/>
      <c r="AC117" s="71"/>
      <c r="AD117" s="73"/>
      <c r="AE117" s="71"/>
      <c r="AF117" s="73"/>
      <c r="AG117" s="71"/>
      <c r="AH117" s="73"/>
      <c r="AI117" s="71"/>
      <c r="AJ117" s="73"/>
      <c r="AK117" s="71"/>
      <c r="AL117" s="73"/>
      <c r="AM117" s="71"/>
      <c r="AN117" s="73"/>
      <c r="AO117" s="71"/>
      <c r="AP117" s="73"/>
      <c r="AQ117" s="71"/>
      <c r="AR117" s="73"/>
      <c r="AS117" s="71"/>
      <c r="AT117" s="73"/>
      <c r="AU117" s="71"/>
      <c r="AV117" s="73"/>
      <c r="AW117" s="71"/>
      <c r="AX117" s="73"/>
      <c r="AY117" s="71"/>
      <c r="AZ117" s="73"/>
      <c r="BA117" s="71"/>
      <c r="BB117" s="73"/>
      <c r="BC117" s="71"/>
      <c r="BD117" s="73"/>
      <c r="BE117" s="71"/>
      <c r="BF117" s="73"/>
      <c r="BG117" s="71"/>
      <c r="BH117" s="73"/>
      <c r="BI117" s="71"/>
      <c r="BJ117" s="73"/>
      <c r="BK117" s="71"/>
      <c r="BL117" s="73"/>
      <c r="BM117" s="71"/>
      <c r="BN117" s="73"/>
      <c r="BO117" s="71"/>
      <c r="BP117" s="73"/>
      <c r="BQ117" s="71"/>
      <c r="BR117" s="73"/>
      <c r="BS117" s="71"/>
      <c r="BT117" s="73"/>
      <c r="BU117" s="71"/>
      <c r="BV117" s="73"/>
      <c r="BW117" s="71"/>
      <c r="BX117" s="73"/>
      <c r="BY117" s="71"/>
      <c r="BZ117" s="73"/>
      <c r="CA117" s="71"/>
      <c r="CB117" s="73"/>
      <c r="CC117" s="71"/>
      <c r="CD117" s="73"/>
      <c r="CE117" s="71"/>
      <c r="CF117" s="73"/>
      <c r="CG117" s="71"/>
      <c r="CH117" s="73"/>
      <c r="CI117" s="71"/>
      <c r="CJ117" s="73"/>
      <c r="CK117" s="71"/>
      <c r="CL117" s="73"/>
      <c r="CM117" s="71"/>
      <c r="CN117" s="73"/>
      <c r="CO117" s="71"/>
      <c r="CP117" s="73"/>
      <c r="CQ117" s="71"/>
      <c r="CR117" s="73"/>
      <c r="CS117" s="71"/>
      <c r="CT117" s="73"/>
      <c r="CU117" s="71"/>
      <c r="CV117" s="73"/>
      <c r="CW117" s="71"/>
      <c r="CX117" s="73"/>
      <c r="CY117" s="71"/>
      <c r="CZ117" s="73"/>
      <c r="DA117" s="71"/>
      <c r="DB117" s="73"/>
      <c r="DC117" s="71"/>
      <c r="DD117" s="73"/>
      <c r="DE117" s="71"/>
      <c r="DF117" s="73"/>
      <c r="DG117" s="71"/>
      <c r="DH117" s="73"/>
      <c r="DI117" s="71"/>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207" t="s">
        <v>278</v>
      </c>
      <c r="C118" s="208"/>
      <c r="D118" s="48" t="s">
        <v>60</v>
      </c>
      <c r="E118" s="50" t="s">
        <v>49</v>
      </c>
      <c r="F118" s="50" t="s">
        <v>49</v>
      </c>
      <c r="G118" s="50" t="s">
        <v>49</v>
      </c>
      <c r="H118" s="50" t="s">
        <v>49</v>
      </c>
      <c r="I118" s="48" t="s">
        <v>60</v>
      </c>
      <c r="J118" s="49">
        <v>1</v>
      </c>
      <c r="K118" s="57" t="s">
        <v>255</v>
      </c>
      <c r="L118" s="73"/>
      <c r="M118" s="71"/>
      <c r="N118" s="73"/>
      <c r="O118" s="71"/>
      <c r="P118" s="73"/>
      <c r="Q118" s="71"/>
      <c r="R118" s="73"/>
      <c r="S118" s="71"/>
      <c r="T118" s="73"/>
      <c r="U118" s="71"/>
      <c r="V118" s="73"/>
      <c r="W118" s="71"/>
      <c r="X118" s="73"/>
      <c r="Y118" s="71"/>
      <c r="Z118" s="73"/>
      <c r="AA118" s="71"/>
      <c r="AB118" s="73"/>
      <c r="AC118" s="71"/>
      <c r="AD118" s="73"/>
      <c r="AE118" s="71"/>
      <c r="AF118" s="73"/>
      <c r="AG118" s="71"/>
      <c r="AH118" s="73"/>
      <c r="AI118" s="71"/>
      <c r="AJ118" s="73"/>
      <c r="AK118" s="71"/>
      <c r="AL118" s="73"/>
      <c r="AM118" s="71"/>
      <c r="AN118" s="73"/>
      <c r="AO118" s="71"/>
      <c r="AP118" s="73"/>
      <c r="AQ118" s="71"/>
      <c r="AR118" s="73"/>
      <c r="AS118" s="71"/>
      <c r="AT118" s="73"/>
      <c r="AU118" s="71"/>
      <c r="AV118" s="73"/>
      <c r="AW118" s="71"/>
      <c r="AX118" s="73"/>
      <c r="AY118" s="71"/>
      <c r="AZ118" s="73"/>
      <c r="BA118" s="71"/>
      <c r="BB118" s="73"/>
      <c r="BC118" s="71"/>
      <c r="BD118" s="73"/>
      <c r="BE118" s="71"/>
      <c r="BF118" s="73"/>
      <c r="BG118" s="71"/>
      <c r="BH118" s="73"/>
      <c r="BI118" s="71"/>
      <c r="BJ118" s="73"/>
      <c r="BK118" s="71"/>
      <c r="BL118" s="73"/>
      <c r="BM118" s="71"/>
      <c r="BN118" s="73"/>
      <c r="BO118" s="71"/>
      <c r="BP118" s="73"/>
      <c r="BQ118" s="71"/>
      <c r="BR118" s="73"/>
      <c r="BS118" s="71"/>
      <c r="BT118" s="73"/>
      <c r="BU118" s="71"/>
      <c r="BV118" s="73"/>
      <c r="BW118" s="71"/>
      <c r="BX118" s="73"/>
      <c r="BY118" s="71"/>
      <c r="BZ118" s="73"/>
      <c r="CA118" s="71"/>
      <c r="CB118" s="73"/>
      <c r="CC118" s="71"/>
      <c r="CD118" s="73"/>
      <c r="CE118" s="71"/>
      <c r="CF118" s="73"/>
      <c r="CG118" s="71"/>
      <c r="CH118" s="73"/>
      <c r="CI118" s="71"/>
      <c r="CJ118" s="73"/>
      <c r="CK118" s="71"/>
      <c r="CL118" s="73"/>
      <c r="CM118" s="71"/>
      <c r="CN118" s="73"/>
      <c r="CO118" s="71"/>
      <c r="CP118" s="73"/>
      <c r="CQ118" s="71"/>
      <c r="CR118" s="73"/>
      <c r="CS118" s="71"/>
      <c r="CT118" s="73"/>
      <c r="CU118" s="71"/>
      <c r="CV118" s="73"/>
      <c r="CW118" s="71"/>
      <c r="CX118" s="73"/>
      <c r="CY118" s="71"/>
      <c r="CZ118" s="73"/>
      <c r="DA118" s="71"/>
      <c r="DB118" s="73"/>
      <c r="DC118" s="71"/>
      <c r="DD118" s="73"/>
      <c r="DE118" s="71"/>
      <c r="DF118" s="73"/>
      <c r="DG118" s="71"/>
      <c r="DH118" s="73"/>
      <c r="DI118" s="71"/>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207" t="s">
        <v>280</v>
      </c>
      <c r="C119" s="208"/>
      <c r="D119" s="48" t="s">
        <v>60</v>
      </c>
      <c r="E119" s="50" t="s">
        <v>49</v>
      </c>
      <c r="F119" s="50" t="s">
        <v>49</v>
      </c>
      <c r="G119" s="50" t="s">
        <v>49</v>
      </c>
      <c r="H119" s="50" t="s">
        <v>49</v>
      </c>
      <c r="I119" s="50" t="s">
        <v>49</v>
      </c>
      <c r="J119" s="49">
        <v>1</v>
      </c>
      <c r="K119" s="57" t="s">
        <v>255</v>
      </c>
      <c r="L119" s="73"/>
      <c r="M119" s="71"/>
      <c r="N119" s="73"/>
      <c r="O119" s="71"/>
      <c r="P119" s="73"/>
      <c r="Q119" s="71"/>
      <c r="R119" s="73"/>
      <c r="S119" s="71"/>
      <c r="T119" s="73"/>
      <c r="U119" s="71"/>
      <c r="V119" s="73"/>
      <c r="W119" s="71"/>
      <c r="X119" s="73"/>
      <c r="Y119" s="71"/>
      <c r="Z119" s="73"/>
      <c r="AA119" s="71"/>
      <c r="AB119" s="73"/>
      <c r="AC119" s="71"/>
      <c r="AD119" s="73"/>
      <c r="AE119" s="71"/>
      <c r="AF119" s="73"/>
      <c r="AG119" s="71"/>
      <c r="AH119" s="73"/>
      <c r="AI119" s="71"/>
      <c r="AJ119" s="73"/>
      <c r="AK119" s="71"/>
      <c r="AL119" s="73"/>
      <c r="AM119" s="71"/>
      <c r="AN119" s="73"/>
      <c r="AO119" s="71"/>
      <c r="AP119" s="73"/>
      <c r="AQ119" s="71"/>
      <c r="AR119" s="73"/>
      <c r="AS119" s="71"/>
      <c r="AT119" s="73"/>
      <c r="AU119" s="71"/>
      <c r="AV119" s="73"/>
      <c r="AW119" s="71"/>
      <c r="AX119" s="73"/>
      <c r="AY119" s="71"/>
      <c r="AZ119" s="73"/>
      <c r="BA119" s="71"/>
      <c r="BB119" s="73"/>
      <c r="BC119" s="71"/>
      <c r="BD119" s="73"/>
      <c r="BE119" s="71"/>
      <c r="BF119" s="73"/>
      <c r="BG119" s="71"/>
      <c r="BH119" s="73"/>
      <c r="BI119" s="71"/>
      <c r="BJ119" s="73"/>
      <c r="BK119" s="71"/>
      <c r="BL119" s="73"/>
      <c r="BM119" s="71"/>
      <c r="BN119" s="73"/>
      <c r="BO119" s="71"/>
      <c r="BP119" s="73"/>
      <c r="BQ119" s="71"/>
      <c r="BR119" s="73"/>
      <c r="BS119" s="71"/>
      <c r="BT119" s="73"/>
      <c r="BU119" s="71"/>
      <c r="BV119" s="73"/>
      <c r="BW119" s="71"/>
      <c r="BX119" s="73"/>
      <c r="BY119" s="71"/>
      <c r="BZ119" s="73"/>
      <c r="CA119" s="71"/>
      <c r="CB119" s="73"/>
      <c r="CC119" s="71"/>
      <c r="CD119" s="73"/>
      <c r="CE119" s="71"/>
      <c r="CF119" s="73"/>
      <c r="CG119" s="71"/>
      <c r="CH119" s="73"/>
      <c r="CI119" s="71"/>
      <c r="CJ119" s="73"/>
      <c r="CK119" s="71"/>
      <c r="CL119" s="73"/>
      <c r="CM119" s="71"/>
      <c r="CN119" s="73"/>
      <c r="CO119" s="71"/>
      <c r="CP119" s="73"/>
      <c r="CQ119" s="71"/>
      <c r="CR119" s="73"/>
      <c r="CS119" s="71"/>
      <c r="CT119" s="73"/>
      <c r="CU119" s="71"/>
      <c r="CV119" s="73"/>
      <c r="CW119" s="71"/>
      <c r="CX119" s="73"/>
      <c r="CY119" s="71"/>
      <c r="CZ119" s="73"/>
      <c r="DA119" s="71"/>
      <c r="DB119" s="73"/>
      <c r="DC119" s="71"/>
      <c r="DD119" s="73"/>
      <c r="DE119" s="71"/>
      <c r="DF119" s="73"/>
      <c r="DG119" s="71"/>
      <c r="DH119" s="73"/>
      <c r="DI119" s="71"/>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207" t="s">
        <v>282</v>
      </c>
      <c r="C120" s="208"/>
      <c r="D120" s="48" t="s">
        <v>60</v>
      </c>
      <c r="E120" s="48" t="s">
        <v>60</v>
      </c>
      <c r="F120" s="48" t="s">
        <v>60</v>
      </c>
      <c r="G120" s="48" t="s">
        <v>60</v>
      </c>
      <c r="H120" s="48" t="s">
        <v>60</v>
      </c>
      <c r="I120" s="48" t="s">
        <v>60</v>
      </c>
      <c r="J120" s="49">
        <v>1</v>
      </c>
      <c r="K120" s="57" t="s">
        <v>255</v>
      </c>
      <c r="L120" s="73"/>
      <c r="M120" s="71"/>
      <c r="N120" s="73"/>
      <c r="O120" s="71"/>
      <c r="P120" s="73"/>
      <c r="Q120" s="71"/>
      <c r="R120" s="73"/>
      <c r="S120" s="71"/>
      <c r="T120" s="73"/>
      <c r="U120" s="71"/>
      <c r="V120" s="73"/>
      <c r="W120" s="71"/>
      <c r="X120" s="73"/>
      <c r="Y120" s="71"/>
      <c r="Z120" s="73"/>
      <c r="AA120" s="71"/>
      <c r="AB120" s="73"/>
      <c r="AC120" s="71"/>
      <c r="AD120" s="73"/>
      <c r="AE120" s="71"/>
      <c r="AF120" s="73"/>
      <c r="AG120" s="71"/>
      <c r="AH120" s="73"/>
      <c r="AI120" s="71"/>
      <c r="AJ120" s="73"/>
      <c r="AK120" s="71"/>
      <c r="AL120" s="73"/>
      <c r="AM120" s="71"/>
      <c r="AN120" s="73"/>
      <c r="AO120" s="71"/>
      <c r="AP120" s="73"/>
      <c r="AQ120" s="71"/>
      <c r="AR120" s="73"/>
      <c r="AS120" s="71"/>
      <c r="AT120" s="73"/>
      <c r="AU120" s="71"/>
      <c r="AV120" s="73"/>
      <c r="AW120" s="71"/>
      <c r="AX120" s="73"/>
      <c r="AY120" s="71"/>
      <c r="AZ120" s="73"/>
      <c r="BA120" s="71"/>
      <c r="BB120" s="73"/>
      <c r="BC120" s="71"/>
      <c r="BD120" s="73"/>
      <c r="BE120" s="71"/>
      <c r="BF120" s="73"/>
      <c r="BG120" s="71"/>
      <c r="BH120" s="73"/>
      <c r="BI120" s="71"/>
      <c r="BJ120" s="73"/>
      <c r="BK120" s="71"/>
      <c r="BL120" s="73"/>
      <c r="BM120" s="71"/>
      <c r="BN120" s="73"/>
      <c r="BO120" s="71"/>
      <c r="BP120" s="73"/>
      <c r="BQ120" s="71"/>
      <c r="BR120" s="73"/>
      <c r="BS120" s="71"/>
      <c r="BT120" s="73"/>
      <c r="BU120" s="71"/>
      <c r="BV120" s="73"/>
      <c r="BW120" s="71"/>
      <c r="BX120" s="73"/>
      <c r="BY120" s="71"/>
      <c r="BZ120" s="73"/>
      <c r="CA120" s="71"/>
      <c r="CB120" s="73"/>
      <c r="CC120" s="71"/>
      <c r="CD120" s="73"/>
      <c r="CE120" s="71"/>
      <c r="CF120" s="73"/>
      <c r="CG120" s="71"/>
      <c r="CH120" s="73"/>
      <c r="CI120" s="71"/>
      <c r="CJ120" s="73"/>
      <c r="CK120" s="71"/>
      <c r="CL120" s="73"/>
      <c r="CM120" s="71"/>
      <c r="CN120" s="73"/>
      <c r="CO120" s="71"/>
      <c r="CP120" s="73"/>
      <c r="CQ120" s="71"/>
      <c r="CR120" s="73"/>
      <c r="CS120" s="71"/>
      <c r="CT120" s="73"/>
      <c r="CU120" s="71"/>
      <c r="CV120" s="73"/>
      <c r="CW120" s="71"/>
      <c r="CX120" s="73"/>
      <c r="CY120" s="71"/>
      <c r="CZ120" s="73"/>
      <c r="DA120" s="71"/>
      <c r="DB120" s="73"/>
      <c r="DC120" s="71"/>
      <c r="DD120" s="73"/>
      <c r="DE120" s="71"/>
      <c r="DF120" s="73"/>
      <c r="DG120" s="71"/>
      <c r="DH120" s="73"/>
      <c r="DI120" s="71"/>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207" t="s">
        <v>284</v>
      </c>
      <c r="C121" s="208"/>
      <c r="D121" s="48" t="s">
        <v>60</v>
      </c>
      <c r="E121" s="50" t="s">
        <v>49</v>
      </c>
      <c r="F121" s="50" t="s">
        <v>49</v>
      </c>
      <c r="G121" s="50" t="s">
        <v>49</v>
      </c>
      <c r="H121" s="50" t="s">
        <v>49</v>
      </c>
      <c r="I121" s="48" t="s">
        <v>60</v>
      </c>
      <c r="J121" s="49">
        <v>1</v>
      </c>
      <c r="K121" s="2" t="s">
        <v>255</v>
      </c>
      <c r="L121" s="73"/>
      <c r="M121" s="71"/>
      <c r="N121" s="73"/>
      <c r="O121" s="71"/>
      <c r="P121" s="73"/>
      <c r="Q121" s="71"/>
      <c r="R121" s="73"/>
      <c r="S121" s="71"/>
      <c r="T121" s="73"/>
      <c r="U121" s="71"/>
      <c r="V121" s="73"/>
      <c r="W121" s="71"/>
      <c r="X121" s="73"/>
      <c r="Y121" s="71"/>
      <c r="Z121" s="73"/>
      <c r="AA121" s="71"/>
      <c r="AB121" s="73"/>
      <c r="AC121" s="71"/>
      <c r="AD121" s="73"/>
      <c r="AE121" s="71"/>
      <c r="AF121" s="73"/>
      <c r="AG121" s="71"/>
      <c r="AH121" s="73"/>
      <c r="AI121" s="71"/>
      <c r="AJ121" s="73"/>
      <c r="AK121" s="71"/>
      <c r="AL121" s="73"/>
      <c r="AM121" s="71"/>
      <c r="AN121" s="73"/>
      <c r="AO121" s="71"/>
      <c r="AP121" s="73"/>
      <c r="AQ121" s="71"/>
      <c r="AR121" s="73"/>
      <c r="AS121" s="71"/>
      <c r="AT121" s="73"/>
      <c r="AU121" s="71"/>
      <c r="AV121" s="73"/>
      <c r="AW121" s="71"/>
      <c r="AX121" s="73"/>
      <c r="AY121" s="71"/>
      <c r="AZ121" s="73"/>
      <c r="BA121" s="71"/>
      <c r="BB121" s="73"/>
      <c r="BC121" s="71"/>
      <c r="BD121" s="73"/>
      <c r="BE121" s="71"/>
      <c r="BF121" s="73"/>
      <c r="BG121" s="71"/>
      <c r="BH121" s="73"/>
      <c r="BI121" s="71"/>
      <c r="BJ121" s="73"/>
      <c r="BK121" s="71"/>
      <c r="BL121" s="73"/>
      <c r="BM121" s="71"/>
      <c r="BN121" s="73"/>
      <c r="BO121" s="71"/>
      <c r="BP121" s="73"/>
      <c r="BQ121" s="71"/>
      <c r="BR121" s="73"/>
      <c r="BS121" s="71"/>
      <c r="BT121" s="73"/>
      <c r="BU121" s="71"/>
      <c r="BV121" s="73"/>
      <c r="BW121" s="71"/>
      <c r="BX121" s="73"/>
      <c r="BY121" s="71"/>
      <c r="BZ121" s="73"/>
      <c r="CA121" s="71"/>
      <c r="CB121" s="73"/>
      <c r="CC121" s="71"/>
      <c r="CD121" s="73"/>
      <c r="CE121" s="71"/>
      <c r="CF121" s="73"/>
      <c r="CG121" s="71"/>
      <c r="CH121" s="73"/>
      <c r="CI121" s="71"/>
      <c r="CJ121" s="73"/>
      <c r="CK121" s="71"/>
      <c r="CL121" s="73"/>
      <c r="CM121" s="71"/>
      <c r="CN121" s="73"/>
      <c r="CO121" s="71"/>
      <c r="CP121" s="73"/>
      <c r="CQ121" s="71"/>
      <c r="CR121" s="73"/>
      <c r="CS121" s="71"/>
      <c r="CT121" s="73"/>
      <c r="CU121" s="71"/>
      <c r="CV121" s="73"/>
      <c r="CW121" s="71"/>
      <c r="CX121" s="73"/>
      <c r="CY121" s="71"/>
      <c r="CZ121" s="73"/>
      <c r="DA121" s="71"/>
      <c r="DB121" s="73"/>
      <c r="DC121" s="71"/>
      <c r="DD121" s="73"/>
      <c r="DE121" s="71"/>
      <c r="DF121" s="73"/>
      <c r="DG121" s="71"/>
      <c r="DH121" s="73"/>
      <c r="DI121" s="71"/>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207" t="s">
        <v>286</v>
      </c>
      <c r="C122" s="208"/>
      <c r="D122" s="48" t="s">
        <v>60</v>
      </c>
      <c r="E122" s="48" t="s">
        <v>60</v>
      </c>
      <c r="F122" s="48" t="s">
        <v>60</v>
      </c>
      <c r="G122" s="48" t="s">
        <v>60</v>
      </c>
      <c r="H122" s="48" t="s">
        <v>60</v>
      </c>
      <c r="I122" s="48" t="s">
        <v>60</v>
      </c>
      <c r="J122" s="49">
        <v>1</v>
      </c>
      <c r="K122" s="2" t="s">
        <v>76</v>
      </c>
      <c r="L122" s="73"/>
      <c r="M122" s="71"/>
      <c r="N122" s="73"/>
      <c r="O122" s="71"/>
      <c r="P122" s="73"/>
      <c r="Q122" s="71"/>
      <c r="R122" s="73"/>
      <c r="S122" s="71"/>
      <c r="T122" s="73"/>
      <c r="U122" s="71"/>
      <c r="V122" s="73"/>
      <c r="W122" s="71"/>
      <c r="X122" s="73"/>
      <c r="Y122" s="71"/>
      <c r="Z122" s="73"/>
      <c r="AA122" s="71"/>
      <c r="AB122" s="73"/>
      <c r="AC122" s="71"/>
      <c r="AD122" s="73"/>
      <c r="AE122" s="71"/>
      <c r="AF122" s="73"/>
      <c r="AG122" s="71"/>
      <c r="AH122" s="73"/>
      <c r="AI122" s="71"/>
      <c r="AJ122" s="73"/>
      <c r="AK122" s="71"/>
      <c r="AL122" s="73"/>
      <c r="AM122" s="71"/>
      <c r="AN122" s="73"/>
      <c r="AO122" s="71"/>
      <c r="AP122" s="73"/>
      <c r="AQ122" s="71"/>
      <c r="AR122" s="73"/>
      <c r="AS122" s="71"/>
      <c r="AT122" s="73"/>
      <c r="AU122" s="71"/>
      <c r="AV122" s="73"/>
      <c r="AW122" s="71"/>
      <c r="AX122" s="73"/>
      <c r="AY122" s="71"/>
      <c r="AZ122" s="73"/>
      <c r="BA122" s="71"/>
      <c r="BB122" s="73"/>
      <c r="BC122" s="71"/>
      <c r="BD122" s="73"/>
      <c r="BE122" s="71"/>
      <c r="BF122" s="73"/>
      <c r="BG122" s="71"/>
      <c r="BH122" s="73"/>
      <c r="BI122" s="71"/>
      <c r="BJ122" s="73"/>
      <c r="BK122" s="71"/>
      <c r="BL122" s="73"/>
      <c r="BM122" s="71"/>
      <c r="BN122" s="73"/>
      <c r="BO122" s="71"/>
      <c r="BP122" s="73"/>
      <c r="BQ122" s="71"/>
      <c r="BR122" s="73"/>
      <c r="BS122" s="71"/>
      <c r="BT122" s="73"/>
      <c r="BU122" s="71"/>
      <c r="BV122" s="73"/>
      <c r="BW122" s="71"/>
      <c r="BX122" s="73"/>
      <c r="BY122" s="71"/>
      <c r="BZ122" s="73"/>
      <c r="CA122" s="71"/>
      <c r="CB122" s="73"/>
      <c r="CC122" s="71"/>
      <c r="CD122" s="73"/>
      <c r="CE122" s="71"/>
      <c r="CF122" s="73"/>
      <c r="CG122" s="71"/>
      <c r="CH122" s="73"/>
      <c r="CI122" s="71"/>
      <c r="CJ122" s="73"/>
      <c r="CK122" s="71"/>
      <c r="CL122" s="73"/>
      <c r="CM122" s="71"/>
      <c r="CN122" s="73"/>
      <c r="CO122" s="71"/>
      <c r="CP122" s="73"/>
      <c r="CQ122" s="71"/>
      <c r="CR122" s="73"/>
      <c r="CS122" s="71"/>
      <c r="CT122" s="73"/>
      <c r="CU122" s="71"/>
      <c r="CV122" s="73"/>
      <c r="CW122" s="71"/>
      <c r="CX122" s="73"/>
      <c r="CY122" s="71"/>
      <c r="CZ122" s="73"/>
      <c r="DA122" s="71"/>
      <c r="DB122" s="73"/>
      <c r="DC122" s="71"/>
      <c r="DD122" s="73"/>
      <c r="DE122" s="71"/>
      <c r="DF122" s="73"/>
      <c r="DG122" s="71"/>
      <c r="DH122" s="73"/>
      <c r="DI122" s="71"/>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207" t="s">
        <v>288</v>
      </c>
      <c r="C123" s="208"/>
      <c r="D123" s="48" t="s">
        <v>60</v>
      </c>
      <c r="E123" s="50" t="s">
        <v>49</v>
      </c>
      <c r="F123" s="50" t="s">
        <v>49</v>
      </c>
      <c r="G123" s="50" t="s">
        <v>49</v>
      </c>
      <c r="H123" s="50" t="s">
        <v>49</v>
      </c>
      <c r="I123" s="48" t="s">
        <v>60</v>
      </c>
      <c r="J123" s="49">
        <v>1</v>
      </c>
      <c r="K123" s="2" t="s">
        <v>255</v>
      </c>
      <c r="L123" s="73"/>
      <c r="M123" s="71"/>
      <c r="N123" s="73"/>
      <c r="O123" s="71"/>
      <c r="P123" s="73"/>
      <c r="Q123" s="71"/>
      <c r="R123" s="73"/>
      <c r="S123" s="71"/>
      <c r="T123" s="73"/>
      <c r="U123" s="71"/>
      <c r="V123" s="73"/>
      <c r="W123" s="71"/>
      <c r="X123" s="73"/>
      <c r="Y123" s="71"/>
      <c r="Z123" s="73"/>
      <c r="AA123" s="71"/>
      <c r="AB123" s="73"/>
      <c r="AC123" s="71"/>
      <c r="AD123" s="73"/>
      <c r="AE123" s="71"/>
      <c r="AF123" s="73"/>
      <c r="AG123" s="71"/>
      <c r="AH123" s="73"/>
      <c r="AI123" s="71"/>
      <c r="AJ123" s="73"/>
      <c r="AK123" s="71"/>
      <c r="AL123" s="73"/>
      <c r="AM123" s="71"/>
      <c r="AN123" s="73"/>
      <c r="AO123" s="71"/>
      <c r="AP123" s="73"/>
      <c r="AQ123" s="71"/>
      <c r="AR123" s="73"/>
      <c r="AS123" s="71"/>
      <c r="AT123" s="73"/>
      <c r="AU123" s="71"/>
      <c r="AV123" s="73"/>
      <c r="AW123" s="71"/>
      <c r="AX123" s="73"/>
      <c r="AY123" s="71"/>
      <c r="AZ123" s="73"/>
      <c r="BA123" s="71"/>
      <c r="BB123" s="73"/>
      <c r="BC123" s="71"/>
      <c r="BD123" s="73"/>
      <c r="BE123" s="71"/>
      <c r="BF123" s="73"/>
      <c r="BG123" s="71"/>
      <c r="BH123" s="73"/>
      <c r="BI123" s="71"/>
      <c r="BJ123" s="73"/>
      <c r="BK123" s="71"/>
      <c r="BL123" s="73"/>
      <c r="BM123" s="71"/>
      <c r="BN123" s="73"/>
      <c r="BO123" s="71"/>
      <c r="BP123" s="73"/>
      <c r="BQ123" s="71"/>
      <c r="BR123" s="73"/>
      <c r="BS123" s="71"/>
      <c r="BT123" s="73"/>
      <c r="BU123" s="71"/>
      <c r="BV123" s="73"/>
      <c r="BW123" s="71"/>
      <c r="BX123" s="73"/>
      <c r="BY123" s="71"/>
      <c r="BZ123" s="73"/>
      <c r="CA123" s="71"/>
      <c r="CB123" s="73"/>
      <c r="CC123" s="71"/>
      <c r="CD123" s="73"/>
      <c r="CE123" s="71"/>
      <c r="CF123" s="73"/>
      <c r="CG123" s="71"/>
      <c r="CH123" s="73"/>
      <c r="CI123" s="71"/>
      <c r="CJ123" s="73"/>
      <c r="CK123" s="71"/>
      <c r="CL123" s="73"/>
      <c r="CM123" s="71"/>
      <c r="CN123" s="73"/>
      <c r="CO123" s="71"/>
      <c r="CP123" s="73"/>
      <c r="CQ123" s="71"/>
      <c r="CR123" s="73"/>
      <c r="CS123" s="71"/>
      <c r="CT123" s="73"/>
      <c r="CU123" s="71"/>
      <c r="CV123" s="73"/>
      <c r="CW123" s="71"/>
      <c r="CX123" s="73"/>
      <c r="CY123" s="71"/>
      <c r="CZ123" s="73"/>
      <c r="DA123" s="71"/>
      <c r="DB123" s="73"/>
      <c r="DC123" s="71"/>
      <c r="DD123" s="73"/>
      <c r="DE123" s="71"/>
      <c r="DF123" s="73"/>
      <c r="DG123" s="71"/>
      <c r="DH123" s="73"/>
      <c r="DI123" s="71"/>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207" t="s">
        <v>290</v>
      </c>
      <c r="C124" s="208"/>
      <c r="D124" s="50" t="s">
        <v>49</v>
      </c>
      <c r="E124" s="50" t="s">
        <v>49</v>
      </c>
      <c r="F124" s="50" t="s">
        <v>49</v>
      </c>
      <c r="G124" s="50" t="s">
        <v>49</v>
      </c>
      <c r="H124" s="48" t="s">
        <v>60</v>
      </c>
      <c r="I124" s="48" t="s">
        <v>60</v>
      </c>
      <c r="J124" s="49">
        <v>1</v>
      </c>
      <c r="K124" s="2" t="s">
        <v>255</v>
      </c>
      <c r="L124" s="73"/>
      <c r="M124" s="71"/>
      <c r="N124" s="73"/>
      <c r="O124" s="71"/>
      <c r="P124" s="73"/>
      <c r="Q124" s="71"/>
      <c r="R124" s="73"/>
      <c r="S124" s="71"/>
      <c r="T124" s="73"/>
      <c r="U124" s="71"/>
      <c r="V124" s="73"/>
      <c r="W124" s="71"/>
      <c r="X124" s="73"/>
      <c r="Y124" s="71"/>
      <c r="Z124" s="73"/>
      <c r="AA124" s="71"/>
      <c r="AB124" s="73"/>
      <c r="AC124" s="71"/>
      <c r="AD124" s="73"/>
      <c r="AE124" s="71"/>
      <c r="AF124" s="73"/>
      <c r="AG124" s="71"/>
      <c r="AH124" s="73"/>
      <c r="AI124" s="71"/>
      <c r="AJ124" s="73"/>
      <c r="AK124" s="71"/>
      <c r="AL124" s="73"/>
      <c r="AM124" s="71"/>
      <c r="AN124" s="73"/>
      <c r="AO124" s="71"/>
      <c r="AP124" s="73"/>
      <c r="AQ124" s="71"/>
      <c r="AR124" s="73"/>
      <c r="AS124" s="71"/>
      <c r="AT124" s="73"/>
      <c r="AU124" s="71"/>
      <c r="AV124" s="73"/>
      <c r="AW124" s="71"/>
      <c r="AX124" s="73"/>
      <c r="AY124" s="71"/>
      <c r="AZ124" s="73"/>
      <c r="BA124" s="71"/>
      <c r="BB124" s="73"/>
      <c r="BC124" s="71"/>
      <c r="BD124" s="73"/>
      <c r="BE124" s="71"/>
      <c r="BF124" s="73"/>
      <c r="BG124" s="71"/>
      <c r="BH124" s="73"/>
      <c r="BI124" s="71"/>
      <c r="BJ124" s="73"/>
      <c r="BK124" s="71"/>
      <c r="BL124" s="73"/>
      <c r="BM124" s="71"/>
      <c r="BN124" s="73"/>
      <c r="BO124" s="71"/>
      <c r="BP124" s="73"/>
      <c r="BQ124" s="71"/>
      <c r="BR124" s="73"/>
      <c r="BS124" s="71"/>
      <c r="BT124" s="73"/>
      <c r="BU124" s="71"/>
      <c r="BV124" s="73"/>
      <c r="BW124" s="71"/>
      <c r="BX124" s="73"/>
      <c r="BY124" s="71"/>
      <c r="BZ124" s="73"/>
      <c r="CA124" s="71"/>
      <c r="CB124" s="73"/>
      <c r="CC124" s="71"/>
      <c r="CD124" s="73"/>
      <c r="CE124" s="71"/>
      <c r="CF124" s="73"/>
      <c r="CG124" s="71"/>
      <c r="CH124" s="73"/>
      <c r="CI124" s="71"/>
      <c r="CJ124" s="73"/>
      <c r="CK124" s="71"/>
      <c r="CL124" s="73"/>
      <c r="CM124" s="71"/>
      <c r="CN124" s="73"/>
      <c r="CO124" s="71"/>
      <c r="CP124" s="73"/>
      <c r="CQ124" s="71"/>
      <c r="CR124" s="73"/>
      <c r="CS124" s="71"/>
      <c r="CT124" s="73"/>
      <c r="CU124" s="71"/>
      <c r="CV124" s="73"/>
      <c r="CW124" s="71"/>
      <c r="CX124" s="73"/>
      <c r="CY124" s="71"/>
      <c r="CZ124" s="73"/>
      <c r="DA124" s="71"/>
      <c r="DB124" s="73"/>
      <c r="DC124" s="71"/>
      <c r="DD124" s="73"/>
      <c r="DE124" s="71"/>
      <c r="DF124" s="73"/>
      <c r="DG124" s="71"/>
      <c r="DH124" s="73"/>
      <c r="DI124" s="71"/>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207" t="s">
        <v>292</v>
      </c>
      <c r="C125" s="208"/>
      <c r="D125" s="48" t="s">
        <v>60</v>
      </c>
      <c r="E125" s="50" t="s">
        <v>49</v>
      </c>
      <c r="F125" s="50" t="s">
        <v>49</v>
      </c>
      <c r="G125" s="50" t="s">
        <v>49</v>
      </c>
      <c r="H125" s="50" t="s">
        <v>49</v>
      </c>
      <c r="I125" s="48" t="s">
        <v>60</v>
      </c>
      <c r="J125" s="49">
        <v>1</v>
      </c>
      <c r="K125" s="2" t="s">
        <v>255</v>
      </c>
      <c r="L125" s="73"/>
      <c r="M125" s="71"/>
      <c r="N125" s="73"/>
      <c r="O125" s="71"/>
      <c r="P125" s="73"/>
      <c r="Q125" s="71"/>
      <c r="R125" s="73"/>
      <c r="S125" s="71"/>
      <c r="T125" s="73"/>
      <c r="U125" s="71"/>
      <c r="V125" s="73"/>
      <c r="W125" s="71"/>
      <c r="X125" s="73"/>
      <c r="Y125" s="71"/>
      <c r="Z125" s="73"/>
      <c r="AA125" s="71"/>
      <c r="AB125" s="73"/>
      <c r="AC125" s="71"/>
      <c r="AD125" s="73"/>
      <c r="AE125" s="71"/>
      <c r="AF125" s="73"/>
      <c r="AG125" s="71"/>
      <c r="AH125" s="73"/>
      <c r="AI125" s="71"/>
      <c r="AJ125" s="73"/>
      <c r="AK125" s="71"/>
      <c r="AL125" s="73"/>
      <c r="AM125" s="71"/>
      <c r="AN125" s="73"/>
      <c r="AO125" s="71"/>
      <c r="AP125" s="73"/>
      <c r="AQ125" s="71"/>
      <c r="AR125" s="73"/>
      <c r="AS125" s="71"/>
      <c r="AT125" s="73"/>
      <c r="AU125" s="71"/>
      <c r="AV125" s="73"/>
      <c r="AW125" s="71"/>
      <c r="AX125" s="73"/>
      <c r="AY125" s="71"/>
      <c r="AZ125" s="73"/>
      <c r="BA125" s="71"/>
      <c r="BB125" s="73"/>
      <c r="BC125" s="71"/>
      <c r="BD125" s="73"/>
      <c r="BE125" s="71"/>
      <c r="BF125" s="73"/>
      <c r="BG125" s="71"/>
      <c r="BH125" s="73"/>
      <c r="BI125" s="71"/>
      <c r="BJ125" s="73"/>
      <c r="BK125" s="71"/>
      <c r="BL125" s="73"/>
      <c r="BM125" s="71"/>
      <c r="BN125" s="73"/>
      <c r="BO125" s="71"/>
      <c r="BP125" s="73"/>
      <c r="BQ125" s="71"/>
      <c r="BR125" s="73"/>
      <c r="BS125" s="71"/>
      <c r="BT125" s="73"/>
      <c r="BU125" s="71"/>
      <c r="BV125" s="73"/>
      <c r="BW125" s="71"/>
      <c r="BX125" s="73"/>
      <c r="BY125" s="71"/>
      <c r="BZ125" s="73"/>
      <c r="CA125" s="71"/>
      <c r="CB125" s="73"/>
      <c r="CC125" s="71"/>
      <c r="CD125" s="73"/>
      <c r="CE125" s="71"/>
      <c r="CF125" s="73"/>
      <c r="CG125" s="71"/>
      <c r="CH125" s="73"/>
      <c r="CI125" s="71"/>
      <c r="CJ125" s="73"/>
      <c r="CK125" s="71"/>
      <c r="CL125" s="73"/>
      <c r="CM125" s="71"/>
      <c r="CN125" s="73"/>
      <c r="CO125" s="71"/>
      <c r="CP125" s="73"/>
      <c r="CQ125" s="71"/>
      <c r="CR125" s="73"/>
      <c r="CS125" s="71"/>
      <c r="CT125" s="73"/>
      <c r="CU125" s="71"/>
      <c r="CV125" s="73"/>
      <c r="CW125" s="71"/>
      <c r="CX125" s="73"/>
      <c r="CY125" s="71"/>
      <c r="CZ125" s="73"/>
      <c r="DA125" s="71"/>
      <c r="DB125" s="73"/>
      <c r="DC125" s="71"/>
      <c r="DD125" s="73"/>
      <c r="DE125" s="71"/>
      <c r="DF125" s="73"/>
      <c r="DG125" s="71"/>
      <c r="DH125" s="73"/>
      <c r="DI125" s="71"/>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207" t="s">
        <v>296</v>
      </c>
      <c r="C126" s="208"/>
      <c r="D126" s="48" t="s">
        <v>60</v>
      </c>
      <c r="E126" s="50" t="s">
        <v>49</v>
      </c>
      <c r="F126" s="50" t="s">
        <v>49</v>
      </c>
      <c r="G126" s="50" t="s">
        <v>49</v>
      </c>
      <c r="H126" s="50" t="s">
        <v>49</v>
      </c>
      <c r="I126" s="48" t="s">
        <v>60</v>
      </c>
      <c r="J126" s="49">
        <v>1</v>
      </c>
      <c r="K126" s="2" t="s">
        <v>255</v>
      </c>
      <c r="L126" s="73"/>
      <c r="M126" s="71"/>
      <c r="N126" s="73"/>
      <c r="O126" s="71"/>
      <c r="P126" s="73"/>
      <c r="Q126" s="71"/>
      <c r="R126" s="73"/>
      <c r="S126" s="71"/>
      <c r="T126" s="73"/>
      <c r="U126" s="71"/>
      <c r="V126" s="73"/>
      <c r="W126" s="71"/>
      <c r="X126" s="73"/>
      <c r="Y126" s="71"/>
      <c r="Z126" s="73"/>
      <c r="AA126" s="71"/>
      <c r="AB126" s="73"/>
      <c r="AC126" s="71"/>
      <c r="AD126" s="73"/>
      <c r="AE126" s="71"/>
      <c r="AF126" s="73"/>
      <c r="AG126" s="71"/>
      <c r="AH126" s="73"/>
      <c r="AI126" s="71"/>
      <c r="AJ126" s="73"/>
      <c r="AK126" s="71"/>
      <c r="AL126" s="73"/>
      <c r="AM126" s="71"/>
      <c r="AN126" s="73"/>
      <c r="AO126" s="71"/>
      <c r="AP126" s="73"/>
      <c r="AQ126" s="71"/>
      <c r="AR126" s="73"/>
      <c r="AS126" s="71"/>
      <c r="AT126" s="73"/>
      <c r="AU126" s="71"/>
      <c r="AV126" s="73"/>
      <c r="AW126" s="71"/>
      <c r="AX126" s="73"/>
      <c r="AY126" s="71"/>
      <c r="AZ126" s="73"/>
      <c r="BA126" s="71"/>
      <c r="BB126" s="73"/>
      <c r="BC126" s="71"/>
      <c r="BD126" s="73"/>
      <c r="BE126" s="71"/>
      <c r="BF126" s="73"/>
      <c r="BG126" s="71"/>
      <c r="BH126" s="73"/>
      <c r="BI126" s="71"/>
      <c r="BJ126" s="73"/>
      <c r="BK126" s="71"/>
      <c r="BL126" s="73"/>
      <c r="BM126" s="71"/>
      <c r="BN126" s="73"/>
      <c r="BO126" s="71"/>
      <c r="BP126" s="73"/>
      <c r="BQ126" s="71"/>
      <c r="BR126" s="73"/>
      <c r="BS126" s="71"/>
      <c r="BT126" s="73"/>
      <c r="BU126" s="71"/>
      <c r="BV126" s="73"/>
      <c r="BW126" s="71"/>
      <c r="BX126" s="73"/>
      <c r="BY126" s="71"/>
      <c r="BZ126" s="73"/>
      <c r="CA126" s="71"/>
      <c r="CB126" s="73"/>
      <c r="CC126" s="71"/>
      <c r="CD126" s="73"/>
      <c r="CE126" s="71"/>
      <c r="CF126" s="73"/>
      <c r="CG126" s="71"/>
      <c r="CH126" s="73"/>
      <c r="CI126" s="71"/>
      <c r="CJ126" s="73"/>
      <c r="CK126" s="71"/>
      <c r="CL126" s="73"/>
      <c r="CM126" s="71"/>
      <c r="CN126" s="73"/>
      <c r="CO126" s="71"/>
      <c r="CP126" s="73"/>
      <c r="CQ126" s="71"/>
      <c r="CR126" s="73"/>
      <c r="CS126" s="71"/>
      <c r="CT126" s="73"/>
      <c r="CU126" s="71"/>
      <c r="CV126" s="73"/>
      <c r="CW126" s="71"/>
      <c r="CX126" s="73"/>
      <c r="CY126" s="71"/>
      <c r="CZ126" s="73"/>
      <c r="DA126" s="71"/>
      <c r="DB126" s="73"/>
      <c r="DC126" s="71"/>
      <c r="DD126" s="73"/>
      <c r="DE126" s="71"/>
      <c r="DF126" s="73"/>
      <c r="DG126" s="71"/>
      <c r="DH126" s="73"/>
      <c r="DI126" s="71"/>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21" t="s">
        <v>298</v>
      </c>
      <c r="C127" s="222"/>
      <c r="D127" s="48"/>
      <c r="E127" s="48" t="s">
        <v>60</v>
      </c>
      <c r="F127" s="48" t="s">
        <v>60</v>
      </c>
      <c r="G127" s="48" t="s">
        <v>60</v>
      </c>
      <c r="H127" s="48" t="s">
        <v>60</v>
      </c>
      <c r="I127" s="48" t="s">
        <v>60</v>
      </c>
      <c r="J127" s="49">
        <v>1</v>
      </c>
      <c r="K127" s="2" t="s">
        <v>255</v>
      </c>
      <c r="L127" s="73"/>
      <c r="M127" s="71"/>
      <c r="N127" s="73"/>
      <c r="O127" s="71"/>
      <c r="P127" s="73"/>
      <c r="Q127" s="71"/>
      <c r="R127" s="73"/>
      <c r="S127" s="71"/>
      <c r="T127" s="73"/>
      <c r="U127" s="71"/>
      <c r="V127" s="73"/>
      <c r="W127" s="71"/>
      <c r="X127" s="73"/>
      <c r="Y127" s="71"/>
      <c r="Z127" s="73"/>
      <c r="AA127" s="71"/>
      <c r="AB127" s="73"/>
      <c r="AC127" s="71"/>
      <c r="AD127" s="73"/>
      <c r="AE127" s="71"/>
      <c r="AF127" s="73"/>
      <c r="AG127" s="71"/>
      <c r="AH127" s="73"/>
      <c r="AI127" s="71"/>
      <c r="AJ127" s="73"/>
      <c r="AK127" s="71"/>
      <c r="AL127" s="73"/>
      <c r="AM127" s="71"/>
      <c r="AN127" s="73"/>
      <c r="AO127" s="71"/>
      <c r="AP127" s="73"/>
      <c r="AQ127" s="71"/>
      <c r="AR127" s="73"/>
      <c r="AS127" s="71"/>
      <c r="AT127" s="73"/>
      <c r="AU127" s="71"/>
      <c r="AV127" s="73"/>
      <c r="AW127" s="71"/>
      <c r="AX127" s="73"/>
      <c r="AY127" s="71"/>
      <c r="AZ127" s="73"/>
      <c r="BA127" s="71"/>
      <c r="BB127" s="73"/>
      <c r="BC127" s="71"/>
      <c r="BD127" s="73"/>
      <c r="BE127" s="71"/>
      <c r="BF127" s="73"/>
      <c r="BG127" s="71"/>
      <c r="BH127" s="73"/>
      <c r="BI127" s="71"/>
      <c r="BJ127" s="73"/>
      <c r="BK127" s="71"/>
      <c r="BL127" s="73"/>
      <c r="BM127" s="71"/>
      <c r="BN127" s="73"/>
      <c r="BO127" s="71"/>
      <c r="BP127" s="73"/>
      <c r="BQ127" s="71"/>
      <c r="BR127" s="73"/>
      <c r="BS127" s="71"/>
      <c r="BT127" s="73"/>
      <c r="BU127" s="71"/>
      <c r="BV127" s="73"/>
      <c r="BW127" s="71"/>
      <c r="BX127" s="73"/>
      <c r="BY127" s="71"/>
      <c r="BZ127" s="73"/>
      <c r="CA127" s="71"/>
      <c r="CB127" s="73"/>
      <c r="CC127" s="71"/>
      <c r="CD127" s="73"/>
      <c r="CE127" s="71"/>
      <c r="CF127" s="73"/>
      <c r="CG127" s="71"/>
      <c r="CH127" s="73"/>
      <c r="CI127" s="71"/>
      <c r="CJ127" s="73"/>
      <c r="CK127" s="71"/>
      <c r="CL127" s="73"/>
      <c r="CM127" s="71"/>
      <c r="CN127" s="73"/>
      <c r="CO127" s="71"/>
      <c r="CP127" s="73"/>
      <c r="CQ127" s="71"/>
      <c r="CR127" s="73"/>
      <c r="CS127" s="71"/>
      <c r="CT127" s="73"/>
      <c r="CU127" s="71"/>
      <c r="CV127" s="73"/>
      <c r="CW127" s="71"/>
      <c r="CX127" s="73"/>
      <c r="CY127" s="71"/>
      <c r="CZ127" s="73"/>
      <c r="DA127" s="71"/>
      <c r="DB127" s="73"/>
      <c r="DC127" s="71"/>
      <c r="DD127" s="73"/>
      <c r="DE127" s="71"/>
      <c r="DF127" s="73"/>
      <c r="DG127" s="71"/>
      <c r="DH127" s="73"/>
      <c r="DI127" s="71"/>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21" t="s">
        <v>300</v>
      </c>
      <c r="C128" s="222"/>
      <c r="D128" s="48" t="s">
        <v>60</v>
      </c>
      <c r="E128" s="48" t="s">
        <v>60</v>
      </c>
      <c r="F128" s="48" t="s">
        <v>60</v>
      </c>
      <c r="G128" s="48" t="s">
        <v>60</v>
      </c>
      <c r="H128" s="48" t="s">
        <v>60</v>
      </c>
      <c r="I128" s="48" t="s">
        <v>60</v>
      </c>
      <c r="J128" s="49">
        <v>1</v>
      </c>
      <c r="K128" s="2" t="s">
        <v>255</v>
      </c>
      <c r="L128" s="73"/>
      <c r="M128" s="71"/>
      <c r="N128" s="73"/>
      <c r="O128" s="71"/>
      <c r="P128" s="73"/>
      <c r="Q128" s="71"/>
      <c r="R128" s="73"/>
      <c r="S128" s="71"/>
      <c r="T128" s="73"/>
      <c r="U128" s="71"/>
      <c r="V128" s="73"/>
      <c r="W128" s="71"/>
      <c r="X128" s="73"/>
      <c r="Y128" s="71"/>
      <c r="Z128" s="73"/>
      <c r="AA128" s="71"/>
      <c r="AB128" s="73"/>
      <c r="AC128" s="71"/>
      <c r="AD128" s="73"/>
      <c r="AE128" s="71"/>
      <c r="AF128" s="73"/>
      <c r="AG128" s="71"/>
      <c r="AH128" s="73"/>
      <c r="AI128" s="71"/>
      <c r="AJ128" s="73"/>
      <c r="AK128" s="71"/>
      <c r="AL128" s="73"/>
      <c r="AM128" s="71"/>
      <c r="AN128" s="73"/>
      <c r="AO128" s="71"/>
      <c r="AP128" s="73"/>
      <c r="AQ128" s="71"/>
      <c r="AR128" s="73"/>
      <c r="AS128" s="71"/>
      <c r="AT128" s="73"/>
      <c r="AU128" s="71"/>
      <c r="AV128" s="73"/>
      <c r="AW128" s="71"/>
      <c r="AX128" s="73"/>
      <c r="AY128" s="71"/>
      <c r="AZ128" s="73"/>
      <c r="BA128" s="71"/>
      <c r="BB128" s="73"/>
      <c r="BC128" s="71"/>
      <c r="BD128" s="73"/>
      <c r="BE128" s="71"/>
      <c r="BF128" s="73"/>
      <c r="BG128" s="71"/>
      <c r="BH128" s="73"/>
      <c r="BI128" s="71"/>
      <c r="BJ128" s="73"/>
      <c r="BK128" s="71"/>
      <c r="BL128" s="73"/>
      <c r="BM128" s="71"/>
      <c r="BN128" s="73"/>
      <c r="BO128" s="71"/>
      <c r="BP128" s="73"/>
      <c r="BQ128" s="71"/>
      <c r="BR128" s="73"/>
      <c r="BS128" s="71"/>
      <c r="BT128" s="73"/>
      <c r="BU128" s="71"/>
      <c r="BV128" s="73"/>
      <c r="BW128" s="71"/>
      <c r="BX128" s="73"/>
      <c r="BY128" s="71"/>
      <c r="BZ128" s="73"/>
      <c r="CA128" s="71"/>
      <c r="CB128" s="73"/>
      <c r="CC128" s="71"/>
      <c r="CD128" s="73"/>
      <c r="CE128" s="71"/>
      <c r="CF128" s="73"/>
      <c r="CG128" s="71"/>
      <c r="CH128" s="73"/>
      <c r="CI128" s="71"/>
      <c r="CJ128" s="73"/>
      <c r="CK128" s="71"/>
      <c r="CL128" s="73"/>
      <c r="CM128" s="71"/>
      <c r="CN128" s="73"/>
      <c r="CO128" s="71"/>
      <c r="CP128" s="73"/>
      <c r="CQ128" s="71"/>
      <c r="CR128" s="73"/>
      <c r="CS128" s="71"/>
      <c r="CT128" s="73"/>
      <c r="CU128" s="71"/>
      <c r="CV128" s="73"/>
      <c r="CW128" s="71"/>
      <c r="CX128" s="73"/>
      <c r="CY128" s="71"/>
      <c r="CZ128" s="73"/>
      <c r="DA128" s="71"/>
      <c r="DB128" s="73"/>
      <c r="DC128" s="71"/>
      <c r="DD128" s="73"/>
      <c r="DE128" s="71"/>
      <c r="DF128" s="73"/>
      <c r="DG128" s="71"/>
      <c r="DH128" s="73"/>
      <c r="DI128" s="71"/>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21" t="s">
        <v>302</v>
      </c>
      <c r="C129" s="222"/>
      <c r="D129" s="50" t="s">
        <v>49</v>
      </c>
      <c r="E129" s="50" t="s">
        <v>49</v>
      </c>
      <c r="F129" s="48" t="s">
        <v>60</v>
      </c>
      <c r="G129" s="48" t="s">
        <v>60</v>
      </c>
      <c r="H129" s="50" t="s">
        <v>49</v>
      </c>
      <c r="I129" s="50" t="s">
        <v>49</v>
      </c>
      <c r="J129" s="49">
        <v>1</v>
      </c>
      <c r="K129" s="2" t="s">
        <v>308</v>
      </c>
      <c r="L129" s="73"/>
      <c r="M129" s="71"/>
      <c r="N129" s="73"/>
      <c r="O129" s="71"/>
      <c r="P129" s="73"/>
      <c r="Q129" s="71"/>
      <c r="R129" s="73"/>
      <c r="S129" s="71"/>
      <c r="T129" s="73"/>
      <c r="U129" s="71"/>
      <c r="V129" s="73"/>
      <c r="W129" s="71"/>
      <c r="X129" s="73"/>
      <c r="Y129" s="71"/>
      <c r="Z129" s="73"/>
      <c r="AA129" s="71"/>
      <c r="AB129" s="73"/>
      <c r="AC129" s="71"/>
      <c r="AD129" s="73"/>
      <c r="AE129" s="71"/>
      <c r="AF129" s="73"/>
      <c r="AG129" s="71"/>
      <c r="AH129" s="73"/>
      <c r="AI129" s="71"/>
      <c r="AJ129" s="73"/>
      <c r="AK129" s="71"/>
      <c r="AL129" s="73"/>
      <c r="AM129" s="71"/>
      <c r="AN129" s="73"/>
      <c r="AO129" s="71"/>
      <c r="AP129" s="73"/>
      <c r="AQ129" s="71"/>
      <c r="AR129" s="73"/>
      <c r="AS129" s="71"/>
      <c r="AT129" s="73"/>
      <c r="AU129" s="71"/>
      <c r="AV129" s="73"/>
      <c r="AW129" s="71"/>
      <c r="AX129" s="73"/>
      <c r="AY129" s="71"/>
      <c r="AZ129" s="73"/>
      <c r="BA129" s="71"/>
      <c r="BB129" s="73"/>
      <c r="BC129" s="71"/>
      <c r="BD129" s="73"/>
      <c r="BE129" s="71"/>
      <c r="BF129" s="73"/>
      <c r="BG129" s="71"/>
      <c r="BH129" s="73"/>
      <c r="BI129" s="71"/>
      <c r="BJ129" s="73"/>
      <c r="BK129" s="71"/>
      <c r="BL129" s="73"/>
      <c r="BM129" s="71"/>
      <c r="BN129" s="73"/>
      <c r="BO129" s="71"/>
      <c r="BP129" s="73"/>
      <c r="BQ129" s="71"/>
      <c r="BR129" s="73"/>
      <c r="BS129" s="71"/>
      <c r="BT129" s="73"/>
      <c r="BU129" s="71"/>
      <c r="BV129" s="73"/>
      <c r="BW129" s="71"/>
      <c r="BX129" s="73"/>
      <c r="BY129" s="71"/>
      <c r="BZ129" s="73"/>
      <c r="CA129" s="71"/>
      <c r="CB129" s="73"/>
      <c r="CC129" s="71"/>
      <c r="CD129" s="73"/>
      <c r="CE129" s="71"/>
      <c r="CF129" s="73"/>
      <c r="CG129" s="71"/>
      <c r="CH129" s="73"/>
      <c r="CI129" s="71"/>
      <c r="CJ129" s="73"/>
      <c r="CK129" s="71"/>
      <c r="CL129" s="73"/>
      <c r="CM129" s="71"/>
      <c r="CN129" s="73"/>
      <c r="CO129" s="71"/>
      <c r="CP129" s="73"/>
      <c r="CQ129" s="71"/>
      <c r="CR129" s="73"/>
      <c r="CS129" s="71"/>
      <c r="CT129" s="73"/>
      <c r="CU129" s="71"/>
      <c r="CV129" s="73"/>
      <c r="CW129" s="71"/>
      <c r="CX129" s="73"/>
      <c r="CY129" s="71"/>
      <c r="CZ129" s="73"/>
      <c r="DA129" s="71"/>
      <c r="DB129" s="73"/>
      <c r="DC129" s="71"/>
      <c r="DD129" s="73"/>
      <c r="DE129" s="71"/>
      <c r="DF129" s="73"/>
      <c r="DG129" s="71"/>
      <c r="DH129" s="73"/>
      <c r="DI129" s="71"/>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21" t="s">
        <v>304</v>
      </c>
      <c r="C130" s="222"/>
      <c r="D130" s="48" t="s">
        <v>60</v>
      </c>
      <c r="E130" s="48" t="s">
        <v>60</v>
      </c>
      <c r="F130" s="48" t="s">
        <v>60</v>
      </c>
      <c r="G130" s="48" t="s">
        <v>60</v>
      </c>
      <c r="H130" s="48" t="s">
        <v>60</v>
      </c>
      <c r="I130" s="48" t="s">
        <v>60</v>
      </c>
      <c r="J130" s="49">
        <v>1</v>
      </c>
      <c r="K130" s="2" t="s">
        <v>308</v>
      </c>
      <c r="L130" s="73"/>
      <c r="M130" s="71"/>
      <c r="N130" s="73"/>
      <c r="O130" s="71"/>
      <c r="P130" s="73"/>
      <c r="Q130" s="71"/>
      <c r="R130" s="73"/>
      <c r="S130" s="71"/>
      <c r="T130" s="73"/>
      <c r="U130" s="71"/>
      <c r="V130" s="73"/>
      <c r="W130" s="71"/>
      <c r="X130" s="73"/>
      <c r="Y130" s="71"/>
      <c r="Z130" s="73"/>
      <c r="AA130" s="71"/>
      <c r="AB130" s="73"/>
      <c r="AC130" s="71"/>
      <c r="AD130" s="73"/>
      <c r="AE130" s="71"/>
      <c r="AF130" s="73"/>
      <c r="AG130" s="71"/>
      <c r="AH130" s="73"/>
      <c r="AI130" s="71"/>
      <c r="AJ130" s="73"/>
      <c r="AK130" s="71"/>
      <c r="AL130" s="73"/>
      <c r="AM130" s="71"/>
      <c r="AN130" s="73"/>
      <c r="AO130" s="71"/>
      <c r="AP130" s="73"/>
      <c r="AQ130" s="71"/>
      <c r="AR130" s="73"/>
      <c r="AS130" s="71"/>
      <c r="AT130" s="73"/>
      <c r="AU130" s="71"/>
      <c r="AV130" s="73"/>
      <c r="AW130" s="71"/>
      <c r="AX130" s="73"/>
      <c r="AY130" s="71"/>
      <c r="AZ130" s="73"/>
      <c r="BA130" s="71"/>
      <c r="BB130" s="73"/>
      <c r="BC130" s="71"/>
      <c r="BD130" s="73"/>
      <c r="BE130" s="71"/>
      <c r="BF130" s="73"/>
      <c r="BG130" s="71"/>
      <c r="BH130" s="73"/>
      <c r="BI130" s="71"/>
      <c r="BJ130" s="73"/>
      <c r="BK130" s="71"/>
      <c r="BL130" s="73"/>
      <c r="BM130" s="71"/>
      <c r="BN130" s="73"/>
      <c r="BO130" s="71"/>
      <c r="BP130" s="73"/>
      <c r="BQ130" s="71"/>
      <c r="BR130" s="73"/>
      <c r="BS130" s="71"/>
      <c r="BT130" s="73"/>
      <c r="BU130" s="71"/>
      <c r="BV130" s="73"/>
      <c r="BW130" s="71"/>
      <c r="BX130" s="73"/>
      <c r="BY130" s="71"/>
      <c r="BZ130" s="73"/>
      <c r="CA130" s="71"/>
      <c r="CB130" s="73"/>
      <c r="CC130" s="71"/>
      <c r="CD130" s="73"/>
      <c r="CE130" s="71"/>
      <c r="CF130" s="73"/>
      <c r="CG130" s="71"/>
      <c r="CH130" s="73"/>
      <c r="CI130" s="71"/>
      <c r="CJ130" s="73"/>
      <c r="CK130" s="71"/>
      <c r="CL130" s="73"/>
      <c r="CM130" s="71"/>
      <c r="CN130" s="73"/>
      <c r="CO130" s="71"/>
      <c r="CP130" s="73"/>
      <c r="CQ130" s="71"/>
      <c r="CR130" s="73"/>
      <c r="CS130" s="71"/>
      <c r="CT130" s="73"/>
      <c r="CU130" s="71"/>
      <c r="CV130" s="73"/>
      <c r="CW130" s="71"/>
      <c r="CX130" s="73"/>
      <c r="CY130" s="71"/>
      <c r="CZ130" s="73"/>
      <c r="DA130" s="71"/>
      <c r="DB130" s="73"/>
      <c r="DC130" s="71"/>
      <c r="DD130" s="73"/>
      <c r="DE130" s="71"/>
      <c r="DF130" s="73"/>
      <c r="DG130" s="71"/>
      <c r="DH130" s="73"/>
      <c r="DI130" s="71"/>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21" t="s">
        <v>306</v>
      </c>
      <c r="C131" s="222"/>
      <c r="D131" s="48" t="s">
        <v>60</v>
      </c>
      <c r="E131" s="48" t="s">
        <v>60</v>
      </c>
      <c r="F131" s="48" t="s">
        <v>60</v>
      </c>
      <c r="G131" s="48" t="s">
        <v>60</v>
      </c>
      <c r="H131" s="48" t="s">
        <v>60</v>
      </c>
      <c r="I131" s="48" t="s">
        <v>60</v>
      </c>
      <c r="J131" s="49">
        <v>1</v>
      </c>
      <c r="K131" s="2" t="s">
        <v>308</v>
      </c>
      <c r="L131" s="73"/>
      <c r="M131" s="71"/>
      <c r="N131" s="73"/>
      <c r="O131" s="71"/>
      <c r="P131" s="73"/>
      <c r="Q131" s="71"/>
      <c r="R131" s="73"/>
      <c r="S131" s="71"/>
      <c r="T131" s="73"/>
      <c r="U131" s="71"/>
      <c r="V131" s="73"/>
      <c r="W131" s="71"/>
      <c r="X131" s="73"/>
      <c r="Y131" s="71"/>
      <c r="Z131" s="73"/>
      <c r="AA131" s="71"/>
      <c r="AB131" s="73"/>
      <c r="AC131" s="71"/>
      <c r="AD131" s="73"/>
      <c r="AE131" s="71"/>
      <c r="AF131" s="73"/>
      <c r="AG131" s="71"/>
      <c r="AH131" s="73"/>
      <c r="AI131" s="71"/>
      <c r="AJ131" s="73"/>
      <c r="AK131" s="71"/>
      <c r="AL131" s="73"/>
      <c r="AM131" s="71"/>
      <c r="AN131" s="73"/>
      <c r="AO131" s="71"/>
      <c r="AP131" s="73"/>
      <c r="AQ131" s="71"/>
      <c r="AR131" s="73"/>
      <c r="AS131" s="71"/>
      <c r="AT131" s="73"/>
      <c r="AU131" s="71"/>
      <c r="AV131" s="73"/>
      <c r="AW131" s="71"/>
      <c r="AX131" s="73"/>
      <c r="AY131" s="71"/>
      <c r="AZ131" s="73"/>
      <c r="BA131" s="71"/>
      <c r="BB131" s="73"/>
      <c r="BC131" s="71"/>
      <c r="BD131" s="73"/>
      <c r="BE131" s="71"/>
      <c r="BF131" s="73"/>
      <c r="BG131" s="71"/>
      <c r="BH131" s="73"/>
      <c r="BI131" s="71"/>
      <c r="BJ131" s="73"/>
      <c r="BK131" s="71"/>
      <c r="BL131" s="73"/>
      <c r="BM131" s="71"/>
      <c r="BN131" s="73"/>
      <c r="BO131" s="71"/>
      <c r="BP131" s="73"/>
      <c r="BQ131" s="71"/>
      <c r="BR131" s="73"/>
      <c r="BS131" s="71"/>
      <c r="BT131" s="73"/>
      <c r="BU131" s="71"/>
      <c r="BV131" s="73"/>
      <c r="BW131" s="71"/>
      <c r="BX131" s="73"/>
      <c r="BY131" s="71"/>
      <c r="BZ131" s="73"/>
      <c r="CA131" s="71"/>
      <c r="CB131" s="73"/>
      <c r="CC131" s="71"/>
      <c r="CD131" s="73"/>
      <c r="CE131" s="71"/>
      <c r="CF131" s="73"/>
      <c r="CG131" s="71"/>
      <c r="CH131" s="73"/>
      <c r="CI131" s="71"/>
      <c r="CJ131" s="73"/>
      <c r="CK131" s="71"/>
      <c r="CL131" s="73"/>
      <c r="CM131" s="71"/>
      <c r="CN131" s="73"/>
      <c r="CO131" s="71"/>
      <c r="CP131" s="73"/>
      <c r="CQ131" s="71"/>
      <c r="CR131" s="73"/>
      <c r="CS131" s="71"/>
      <c r="CT131" s="73"/>
      <c r="CU131" s="71"/>
      <c r="CV131" s="73"/>
      <c r="CW131" s="71"/>
      <c r="CX131" s="73"/>
      <c r="CY131" s="71"/>
      <c r="CZ131" s="73"/>
      <c r="DA131" s="71"/>
      <c r="DB131" s="73"/>
      <c r="DC131" s="71"/>
      <c r="DD131" s="73"/>
      <c r="DE131" s="71"/>
      <c r="DF131" s="73"/>
      <c r="DG131" s="71"/>
      <c r="DH131" s="73"/>
      <c r="DI131" s="71"/>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21" t="s">
        <v>310</v>
      </c>
      <c r="C132" s="222"/>
      <c r="D132" s="48" t="s">
        <v>60</v>
      </c>
      <c r="E132" s="50" t="s">
        <v>49</v>
      </c>
      <c r="F132" s="50" t="s">
        <v>49</v>
      </c>
      <c r="G132" s="50" t="s">
        <v>49</v>
      </c>
      <c r="H132" s="50" t="s">
        <v>49</v>
      </c>
      <c r="I132" s="61" t="s">
        <v>60</v>
      </c>
      <c r="J132" s="49">
        <v>1</v>
      </c>
      <c r="K132" s="2" t="s">
        <v>308</v>
      </c>
      <c r="L132" s="73"/>
      <c r="M132" s="71"/>
      <c r="N132" s="73"/>
      <c r="O132" s="71"/>
      <c r="P132" s="73"/>
      <c r="Q132" s="71"/>
      <c r="R132" s="73"/>
      <c r="S132" s="71"/>
      <c r="T132" s="73"/>
      <c r="U132" s="71"/>
      <c r="V132" s="73"/>
      <c r="W132" s="71"/>
      <c r="X132" s="73"/>
      <c r="Y132" s="71"/>
      <c r="Z132" s="73"/>
      <c r="AA132" s="71"/>
      <c r="AB132" s="73"/>
      <c r="AC132" s="71"/>
      <c r="AD132" s="73"/>
      <c r="AE132" s="71"/>
      <c r="AF132" s="73"/>
      <c r="AG132" s="71"/>
      <c r="AH132" s="73"/>
      <c r="AI132" s="71"/>
      <c r="AJ132" s="73"/>
      <c r="AK132" s="71"/>
      <c r="AL132" s="73"/>
      <c r="AM132" s="71"/>
      <c r="AN132" s="73"/>
      <c r="AO132" s="71"/>
      <c r="AP132" s="73"/>
      <c r="AQ132" s="71"/>
      <c r="AR132" s="73"/>
      <c r="AS132" s="71"/>
      <c r="AT132" s="73"/>
      <c r="AU132" s="71"/>
      <c r="AV132" s="73"/>
      <c r="AW132" s="71"/>
      <c r="AX132" s="73"/>
      <c r="AY132" s="71"/>
      <c r="AZ132" s="73"/>
      <c r="BA132" s="71"/>
      <c r="BB132" s="73"/>
      <c r="BC132" s="71"/>
      <c r="BD132" s="73"/>
      <c r="BE132" s="71"/>
      <c r="BF132" s="73"/>
      <c r="BG132" s="71"/>
      <c r="BH132" s="73"/>
      <c r="BI132" s="71"/>
      <c r="BJ132" s="73"/>
      <c r="BK132" s="71"/>
      <c r="BL132" s="73"/>
      <c r="BM132" s="71"/>
      <c r="BN132" s="73"/>
      <c r="BO132" s="71"/>
      <c r="BP132" s="73"/>
      <c r="BQ132" s="71"/>
      <c r="BR132" s="73"/>
      <c r="BS132" s="71"/>
      <c r="BT132" s="73"/>
      <c r="BU132" s="71"/>
      <c r="BV132" s="73"/>
      <c r="BW132" s="71"/>
      <c r="BX132" s="73"/>
      <c r="BY132" s="71"/>
      <c r="BZ132" s="73"/>
      <c r="CA132" s="71"/>
      <c r="CB132" s="73"/>
      <c r="CC132" s="71"/>
      <c r="CD132" s="73"/>
      <c r="CE132" s="71"/>
      <c r="CF132" s="73"/>
      <c r="CG132" s="71"/>
      <c r="CH132" s="73"/>
      <c r="CI132" s="71"/>
      <c r="CJ132" s="73"/>
      <c r="CK132" s="71"/>
      <c r="CL132" s="73"/>
      <c r="CM132" s="71"/>
      <c r="CN132" s="73"/>
      <c r="CO132" s="71"/>
      <c r="CP132" s="73"/>
      <c r="CQ132" s="71"/>
      <c r="CR132" s="73"/>
      <c r="CS132" s="71"/>
      <c r="CT132" s="73"/>
      <c r="CU132" s="71"/>
      <c r="CV132" s="73"/>
      <c r="CW132" s="71"/>
      <c r="CX132" s="73"/>
      <c r="CY132" s="71"/>
      <c r="CZ132" s="73"/>
      <c r="DA132" s="71"/>
      <c r="DB132" s="73"/>
      <c r="DC132" s="71"/>
      <c r="DD132" s="73"/>
      <c r="DE132" s="71"/>
      <c r="DF132" s="73"/>
      <c r="DG132" s="71"/>
      <c r="DH132" s="73"/>
      <c r="DI132" s="71"/>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21" t="s">
        <v>312</v>
      </c>
      <c r="C133" s="222"/>
      <c r="D133" s="61" t="s">
        <v>60</v>
      </c>
      <c r="E133" s="50" t="s">
        <v>49</v>
      </c>
      <c r="F133" s="50" t="s">
        <v>49</v>
      </c>
      <c r="G133" s="50" t="s">
        <v>49</v>
      </c>
      <c r="H133" s="50" t="s">
        <v>49</v>
      </c>
      <c r="I133" s="61" t="s">
        <v>60</v>
      </c>
      <c r="J133" s="49">
        <v>1</v>
      </c>
      <c r="K133" s="2" t="s">
        <v>308</v>
      </c>
      <c r="L133" s="73"/>
      <c r="M133" s="71"/>
      <c r="N133" s="73"/>
      <c r="O133" s="71"/>
      <c r="P133" s="73"/>
      <c r="Q133" s="71"/>
      <c r="R133" s="73"/>
      <c r="S133" s="71"/>
      <c r="T133" s="73"/>
      <c r="U133" s="71"/>
      <c r="V133" s="73"/>
      <c r="W133" s="71"/>
      <c r="X133" s="73"/>
      <c r="Y133" s="71"/>
      <c r="Z133" s="73"/>
      <c r="AA133" s="71"/>
      <c r="AB133" s="73"/>
      <c r="AC133" s="71"/>
      <c r="AD133" s="73"/>
      <c r="AE133" s="71"/>
      <c r="AF133" s="73"/>
      <c r="AG133" s="71"/>
      <c r="AH133" s="73"/>
      <c r="AI133" s="71"/>
      <c r="AJ133" s="73"/>
      <c r="AK133" s="71"/>
      <c r="AL133" s="73"/>
      <c r="AM133" s="71"/>
      <c r="AN133" s="73"/>
      <c r="AO133" s="71"/>
      <c r="AP133" s="73"/>
      <c r="AQ133" s="71"/>
      <c r="AR133" s="73"/>
      <c r="AS133" s="71"/>
      <c r="AT133" s="73"/>
      <c r="AU133" s="71"/>
      <c r="AV133" s="73"/>
      <c r="AW133" s="71"/>
      <c r="AX133" s="73"/>
      <c r="AY133" s="71"/>
      <c r="AZ133" s="73"/>
      <c r="BA133" s="71"/>
      <c r="BB133" s="73"/>
      <c r="BC133" s="71"/>
      <c r="BD133" s="73"/>
      <c r="BE133" s="71"/>
      <c r="BF133" s="73"/>
      <c r="BG133" s="71"/>
      <c r="BH133" s="73"/>
      <c r="BI133" s="71"/>
      <c r="BJ133" s="73"/>
      <c r="BK133" s="71"/>
      <c r="BL133" s="73"/>
      <c r="BM133" s="71"/>
      <c r="BN133" s="73"/>
      <c r="BO133" s="71"/>
      <c r="BP133" s="73"/>
      <c r="BQ133" s="71"/>
      <c r="BR133" s="73"/>
      <c r="BS133" s="71"/>
      <c r="BT133" s="73"/>
      <c r="BU133" s="71"/>
      <c r="BV133" s="73"/>
      <c r="BW133" s="71"/>
      <c r="BX133" s="73"/>
      <c r="BY133" s="71"/>
      <c r="BZ133" s="73"/>
      <c r="CA133" s="71"/>
      <c r="CB133" s="73"/>
      <c r="CC133" s="71"/>
      <c r="CD133" s="73"/>
      <c r="CE133" s="71"/>
      <c r="CF133" s="73"/>
      <c r="CG133" s="71"/>
      <c r="CH133" s="73"/>
      <c r="CI133" s="71"/>
      <c r="CJ133" s="73"/>
      <c r="CK133" s="71"/>
      <c r="CL133" s="73"/>
      <c r="CM133" s="71"/>
      <c r="CN133" s="73"/>
      <c r="CO133" s="71"/>
      <c r="CP133" s="73"/>
      <c r="CQ133" s="71"/>
      <c r="CR133" s="73"/>
      <c r="CS133" s="71"/>
      <c r="CT133" s="73"/>
      <c r="CU133" s="71"/>
      <c r="CV133" s="73"/>
      <c r="CW133" s="71"/>
      <c r="CX133" s="73"/>
      <c r="CY133" s="71"/>
      <c r="CZ133" s="73"/>
      <c r="DA133" s="71"/>
      <c r="DB133" s="73"/>
      <c r="DC133" s="71"/>
      <c r="DD133" s="73"/>
      <c r="DE133" s="71"/>
      <c r="DF133" s="73"/>
      <c r="DG133" s="71"/>
      <c r="DH133" s="73"/>
      <c r="DI133" s="71"/>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19" t="s">
        <v>314</v>
      </c>
      <c r="C134" s="220"/>
      <c r="D134" s="48" t="s">
        <v>60</v>
      </c>
      <c r="E134" s="48" t="s">
        <v>60</v>
      </c>
      <c r="F134" s="48" t="s">
        <v>60</v>
      </c>
      <c r="G134" s="48" t="s">
        <v>60</v>
      </c>
      <c r="H134" s="48" t="s">
        <v>60</v>
      </c>
      <c r="I134" s="48" t="s">
        <v>60</v>
      </c>
      <c r="J134" s="49">
        <v>1</v>
      </c>
      <c r="K134" s="2" t="s">
        <v>308</v>
      </c>
      <c r="L134" s="73"/>
      <c r="M134" s="71"/>
      <c r="N134" s="73"/>
      <c r="O134" s="71"/>
      <c r="P134" s="73"/>
      <c r="Q134" s="71"/>
      <c r="R134" s="73"/>
      <c r="S134" s="71"/>
      <c r="T134" s="73"/>
      <c r="U134" s="71"/>
      <c r="V134" s="73"/>
      <c r="W134" s="71"/>
      <c r="X134" s="73"/>
      <c r="Y134" s="71"/>
      <c r="Z134" s="73"/>
      <c r="AA134" s="71"/>
      <c r="AB134" s="73"/>
      <c r="AC134" s="71"/>
      <c r="AD134" s="73"/>
      <c r="AE134" s="71"/>
      <c r="AF134" s="73"/>
      <c r="AG134" s="71"/>
      <c r="AH134" s="73"/>
      <c r="AI134" s="71"/>
      <c r="AJ134" s="73"/>
      <c r="AK134" s="71"/>
      <c r="AL134" s="73"/>
      <c r="AM134" s="71"/>
      <c r="AN134" s="73"/>
      <c r="AO134" s="71"/>
      <c r="AP134" s="73"/>
      <c r="AQ134" s="71"/>
      <c r="AR134" s="73"/>
      <c r="AS134" s="71"/>
      <c r="AT134" s="73"/>
      <c r="AU134" s="71"/>
      <c r="AV134" s="73"/>
      <c r="AW134" s="71"/>
      <c r="AX134" s="73"/>
      <c r="AY134" s="71"/>
      <c r="AZ134" s="73"/>
      <c r="BA134" s="71"/>
      <c r="BB134" s="73"/>
      <c r="BC134" s="71"/>
      <c r="BD134" s="73"/>
      <c r="BE134" s="71"/>
      <c r="BF134" s="73"/>
      <c r="BG134" s="71"/>
      <c r="BH134" s="73"/>
      <c r="BI134" s="71"/>
      <c r="BJ134" s="73"/>
      <c r="BK134" s="71"/>
      <c r="BL134" s="73"/>
      <c r="BM134" s="71"/>
      <c r="BN134" s="73"/>
      <c r="BO134" s="71"/>
      <c r="BP134" s="73"/>
      <c r="BQ134" s="71"/>
      <c r="BR134" s="73"/>
      <c r="BS134" s="71"/>
      <c r="BT134" s="73"/>
      <c r="BU134" s="71"/>
      <c r="BV134" s="73"/>
      <c r="BW134" s="71"/>
      <c r="BX134" s="73"/>
      <c r="BY134" s="71"/>
      <c r="BZ134" s="73"/>
      <c r="CA134" s="71"/>
      <c r="CB134" s="73"/>
      <c r="CC134" s="71"/>
      <c r="CD134" s="73"/>
      <c r="CE134" s="71"/>
      <c r="CF134" s="73"/>
      <c r="CG134" s="71"/>
      <c r="CH134" s="73"/>
      <c r="CI134" s="71"/>
      <c r="CJ134" s="73"/>
      <c r="CK134" s="71"/>
      <c r="CL134" s="73"/>
      <c r="CM134" s="71"/>
      <c r="CN134" s="73"/>
      <c r="CO134" s="71"/>
      <c r="CP134" s="73"/>
      <c r="CQ134" s="71"/>
      <c r="CR134" s="73"/>
      <c r="CS134" s="71"/>
      <c r="CT134" s="73"/>
      <c r="CU134" s="71"/>
      <c r="CV134" s="73"/>
      <c r="CW134" s="71"/>
      <c r="CX134" s="73"/>
      <c r="CY134" s="71"/>
      <c r="CZ134" s="73"/>
      <c r="DA134" s="71"/>
      <c r="DB134" s="73"/>
      <c r="DC134" s="71"/>
      <c r="DD134" s="73"/>
      <c r="DE134" s="71"/>
      <c r="DF134" s="73"/>
      <c r="DG134" s="71"/>
      <c r="DH134" s="73"/>
      <c r="DI134" s="71"/>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19" t="s">
        <v>316</v>
      </c>
      <c r="C135" s="220"/>
      <c r="D135" s="48" t="s">
        <v>60</v>
      </c>
      <c r="E135" s="50" t="s">
        <v>49</v>
      </c>
      <c r="F135" s="50" t="s">
        <v>49</v>
      </c>
      <c r="G135" s="50" t="s">
        <v>49</v>
      </c>
      <c r="H135" s="50" t="s">
        <v>49</v>
      </c>
      <c r="I135" s="48" t="s">
        <v>60</v>
      </c>
      <c r="J135" s="49">
        <v>1</v>
      </c>
      <c r="K135" s="2" t="s">
        <v>321</v>
      </c>
      <c r="L135" s="73"/>
      <c r="M135" s="71"/>
      <c r="N135" s="73"/>
      <c r="O135" s="71"/>
      <c r="P135" s="73"/>
      <c r="Q135" s="71"/>
      <c r="R135" s="73"/>
      <c r="S135" s="71"/>
      <c r="T135" s="73"/>
      <c r="U135" s="71"/>
      <c r="V135" s="73"/>
      <c r="W135" s="71"/>
      <c r="X135" s="73"/>
      <c r="Y135" s="71"/>
      <c r="Z135" s="73"/>
      <c r="AA135" s="71"/>
      <c r="AB135" s="73"/>
      <c r="AC135" s="71"/>
      <c r="AD135" s="73"/>
      <c r="AE135" s="71"/>
      <c r="AF135" s="73"/>
      <c r="AG135" s="71"/>
      <c r="AH135" s="73"/>
      <c r="AI135" s="71"/>
      <c r="AJ135" s="73"/>
      <c r="AK135" s="71"/>
      <c r="AL135" s="73"/>
      <c r="AM135" s="71"/>
      <c r="AN135" s="73"/>
      <c r="AO135" s="71"/>
      <c r="AP135" s="73"/>
      <c r="AQ135" s="71"/>
      <c r="AR135" s="73"/>
      <c r="AS135" s="71"/>
      <c r="AT135" s="73"/>
      <c r="AU135" s="71"/>
      <c r="AV135" s="73"/>
      <c r="AW135" s="71"/>
      <c r="AX135" s="73"/>
      <c r="AY135" s="71"/>
      <c r="AZ135" s="73"/>
      <c r="BA135" s="71"/>
      <c r="BB135" s="73"/>
      <c r="BC135" s="71"/>
      <c r="BD135" s="73"/>
      <c r="BE135" s="71"/>
      <c r="BF135" s="73"/>
      <c r="BG135" s="71"/>
      <c r="BH135" s="73"/>
      <c r="BI135" s="71"/>
      <c r="BJ135" s="73"/>
      <c r="BK135" s="71"/>
      <c r="BL135" s="73"/>
      <c r="BM135" s="71"/>
      <c r="BN135" s="73"/>
      <c r="BO135" s="71"/>
      <c r="BP135" s="73"/>
      <c r="BQ135" s="71"/>
      <c r="BR135" s="73"/>
      <c r="BS135" s="71"/>
      <c r="BT135" s="73"/>
      <c r="BU135" s="71"/>
      <c r="BV135" s="73"/>
      <c r="BW135" s="71"/>
      <c r="BX135" s="73"/>
      <c r="BY135" s="71"/>
      <c r="BZ135" s="73"/>
      <c r="CA135" s="71"/>
      <c r="CB135" s="73"/>
      <c r="CC135" s="71"/>
      <c r="CD135" s="73"/>
      <c r="CE135" s="71"/>
      <c r="CF135" s="73"/>
      <c r="CG135" s="71"/>
      <c r="CH135" s="73"/>
      <c r="CI135" s="71"/>
      <c r="CJ135" s="73"/>
      <c r="CK135" s="71"/>
      <c r="CL135" s="73"/>
      <c r="CM135" s="71"/>
      <c r="CN135" s="73"/>
      <c r="CO135" s="71"/>
      <c r="CP135" s="73"/>
      <c r="CQ135" s="71"/>
      <c r="CR135" s="73"/>
      <c r="CS135" s="71"/>
      <c r="CT135" s="73"/>
      <c r="CU135" s="71"/>
      <c r="CV135" s="73"/>
      <c r="CW135" s="71"/>
      <c r="CX135" s="73"/>
      <c r="CY135" s="71"/>
      <c r="CZ135" s="73"/>
      <c r="DA135" s="71"/>
      <c r="DB135" s="73"/>
      <c r="DC135" s="71"/>
      <c r="DD135" s="73"/>
      <c r="DE135" s="71"/>
      <c r="DF135" s="73"/>
      <c r="DG135" s="71"/>
      <c r="DH135" s="73"/>
      <c r="DI135" s="71"/>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19" t="s">
        <v>318</v>
      </c>
      <c r="C136" s="220"/>
      <c r="D136" s="48" t="s">
        <v>60</v>
      </c>
      <c r="E136" s="48" t="s">
        <v>60</v>
      </c>
      <c r="F136" s="48" t="s">
        <v>60</v>
      </c>
      <c r="G136" s="48" t="s">
        <v>60</v>
      </c>
      <c r="H136" s="48" t="s">
        <v>60</v>
      </c>
      <c r="I136" s="48" t="s">
        <v>60</v>
      </c>
      <c r="J136" s="49">
        <v>1</v>
      </c>
      <c r="K136" s="2" t="s">
        <v>321</v>
      </c>
      <c r="L136" s="73"/>
      <c r="M136" s="71"/>
      <c r="N136" s="73"/>
      <c r="O136" s="71"/>
      <c r="P136" s="73"/>
      <c r="Q136" s="71"/>
      <c r="R136" s="73"/>
      <c r="S136" s="71"/>
      <c r="T136" s="73"/>
      <c r="U136" s="71"/>
      <c r="V136" s="73"/>
      <c r="W136" s="71"/>
      <c r="X136" s="73"/>
      <c r="Y136" s="71"/>
      <c r="Z136" s="73"/>
      <c r="AA136" s="71"/>
      <c r="AB136" s="73"/>
      <c r="AC136" s="71"/>
      <c r="AD136" s="73"/>
      <c r="AE136" s="71"/>
      <c r="AF136" s="73"/>
      <c r="AG136" s="71"/>
      <c r="AH136" s="73"/>
      <c r="AI136" s="71"/>
      <c r="AJ136" s="73"/>
      <c r="AK136" s="71"/>
      <c r="AL136" s="73"/>
      <c r="AM136" s="71"/>
      <c r="AN136" s="73"/>
      <c r="AO136" s="71"/>
      <c r="AP136" s="73"/>
      <c r="AQ136" s="71"/>
      <c r="AR136" s="73"/>
      <c r="AS136" s="71"/>
      <c r="AT136" s="73"/>
      <c r="AU136" s="71"/>
      <c r="AV136" s="73"/>
      <c r="AW136" s="71"/>
      <c r="AX136" s="73"/>
      <c r="AY136" s="71"/>
      <c r="AZ136" s="73"/>
      <c r="BA136" s="71"/>
      <c r="BB136" s="73"/>
      <c r="BC136" s="71"/>
      <c r="BD136" s="73"/>
      <c r="BE136" s="71"/>
      <c r="BF136" s="73"/>
      <c r="BG136" s="71"/>
      <c r="BH136" s="73"/>
      <c r="BI136" s="71"/>
      <c r="BJ136" s="73"/>
      <c r="BK136" s="71"/>
      <c r="BL136" s="73"/>
      <c r="BM136" s="71"/>
      <c r="BN136" s="73"/>
      <c r="BO136" s="71"/>
      <c r="BP136" s="73"/>
      <c r="BQ136" s="71"/>
      <c r="BR136" s="73"/>
      <c r="BS136" s="71"/>
      <c r="BT136" s="73"/>
      <c r="BU136" s="71"/>
      <c r="BV136" s="73"/>
      <c r="BW136" s="71"/>
      <c r="BX136" s="73"/>
      <c r="BY136" s="71"/>
      <c r="BZ136" s="73"/>
      <c r="CA136" s="71"/>
      <c r="CB136" s="73"/>
      <c r="CC136" s="71"/>
      <c r="CD136" s="73"/>
      <c r="CE136" s="71"/>
      <c r="CF136" s="73"/>
      <c r="CG136" s="71"/>
      <c r="CH136" s="73"/>
      <c r="CI136" s="71"/>
      <c r="CJ136" s="73"/>
      <c r="CK136" s="71"/>
      <c r="CL136" s="73"/>
      <c r="CM136" s="71"/>
      <c r="CN136" s="73"/>
      <c r="CO136" s="71"/>
      <c r="CP136" s="73"/>
      <c r="CQ136" s="71"/>
      <c r="CR136" s="73"/>
      <c r="CS136" s="71"/>
      <c r="CT136" s="73"/>
      <c r="CU136" s="71"/>
      <c r="CV136" s="73"/>
      <c r="CW136" s="71"/>
      <c r="CX136" s="73"/>
      <c r="CY136" s="71"/>
      <c r="CZ136" s="73"/>
      <c r="DA136" s="71"/>
      <c r="DB136" s="73"/>
      <c r="DC136" s="71"/>
      <c r="DD136" s="73"/>
      <c r="DE136" s="71"/>
      <c r="DF136" s="73"/>
      <c r="DG136" s="71"/>
      <c r="DH136" s="73"/>
      <c r="DI136" s="71"/>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19" t="s">
        <v>320</v>
      </c>
      <c r="C137" s="220"/>
      <c r="D137" s="48" t="s">
        <v>60</v>
      </c>
      <c r="E137" s="50" t="s">
        <v>49</v>
      </c>
      <c r="F137" s="50" t="s">
        <v>49</v>
      </c>
      <c r="G137" s="50" t="s">
        <v>49</v>
      </c>
      <c r="H137" s="50" t="s">
        <v>49</v>
      </c>
      <c r="I137" s="48" t="s">
        <v>60</v>
      </c>
      <c r="J137" s="49">
        <v>1</v>
      </c>
      <c r="K137" s="2" t="s">
        <v>322</v>
      </c>
      <c r="L137" s="73"/>
      <c r="M137" s="71"/>
      <c r="N137" s="73"/>
      <c r="O137" s="71"/>
      <c r="P137" s="73"/>
      <c r="Q137" s="71"/>
      <c r="R137" s="73"/>
      <c r="S137" s="71"/>
      <c r="T137" s="73"/>
      <c r="U137" s="71"/>
      <c r="V137" s="73"/>
      <c r="W137" s="71"/>
      <c r="X137" s="73"/>
      <c r="Y137" s="71"/>
      <c r="Z137" s="73"/>
      <c r="AA137" s="71"/>
      <c r="AB137" s="73"/>
      <c r="AC137" s="71"/>
      <c r="AD137" s="73"/>
      <c r="AE137" s="71"/>
      <c r="AF137" s="73"/>
      <c r="AG137" s="71"/>
      <c r="AH137" s="73"/>
      <c r="AI137" s="71"/>
      <c r="AJ137" s="73"/>
      <c r="AK137" s="71"/>
      <c r="AL137" s="73"/>
      <c r="AM137" s="71"/>
      <c r="AN137" s="73"/>
      <c r="AO137" s="71"/>
      <c r="AP137" s="73"/>
      <c r="AQ137" s="71"/>
      <c r="AR137" s="73"/>
      <c r="AS137" s="71"/>
      <c r="AT137" s="73"/>
      <c r="AU137" s="71"/>
      <c r="AV137" s="73"/>
      <c r="AW137" s="71"/>
      <c r="AX137" s="73"/>
      <c r="AY137" s="71"/>
      <c r="AZ137" s="73"/>
      <c r="BA137" s="71"/>
      <c r="BB137" s="73"/>
      <c r="BC137" s="71"/>
      <c r="BD137" s="73"/>
      <c r="BE137" s="71"/>
      <c r="BF137" s="73"/>
      <c r="BG137" s="71"/>
      <c r="BH137" s="73"/>
      <c r="BI137" s="71"/>
      <c r="BJ137" s="73"/>
      <c r="BK137" s="71"/>
      <c r="BL137" s="73"/>
      <c r="BM137" s="71"/>
      <c r="BN137" s="73"/>
      <c r="BO137" s="71"/>
      <c r="BP137" s="73"/>
      <c r="BQ137" s="71"/>
      <c r="BR137" s="73"/>
      <c r="BS137" s="71"/>
      <c r="BT137" s="73"/>
      <c r="BU137" s="71"/>
      <c r="BV137" s="73"/>
      <c r="BW137" s="71"/>
      <c r="BX137" s="73"/>
      <c r="BY137" s="71"/>
      <c r="BZ137" s="73"/>
      <c r="CA137" s="71"/>
      <c r="CB137" s="73"/>
      <c r="CC137" s="71"/>
      <c r="CD137" s="73"/>
      <c r="CE137" s="71"/>
      <c r="CF137" s="73"/>
      <c r="CG137" s="71"/>
      <c r="CH137" s="73"/>
      <c r="CI137" s="71"/>
      <c r="CJ137" s="73"/>
      <c r="CK137" s="71"/>
      <c r="CL137" s="73"/>
      <c r="CM137" s="71"/>
      <c r="CN137" s="73"/>
      <c r="CO137" s="71"/>
      <c r="CP137" s="73"/>
      <c r="CQ137" s="71"/>
      <c r="CR137" s="73"/>
      <c r="CS137" s="71"/>
      <c r="CT137" s="73"/>
      <c r="CU137" s="71"/>
      <c r="CV137" s="73"/>
      <c r="CW137" s="71"/>
      <c r="CX137" s="73"/>
      <c r="CY137" s="71"/>
      <c r="CZ137" s="73"/>
      <c r="DA137" s="71"/>
      <c r="DB137" s="73"/>
      <c r="DC137" s="71"/>
      <c r="DD137" s="73"/>
      <c r="DE137" s="71"/>
      <c r="DF137" s="73"/>
      <c r="DG137" s="71"/>
      <c r="DH137" s="73"/>
      <c r="DI137" s="71"/>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19" t="s">
        <v>338</v>
      </c>
      <c r="C138" s="220"/>
      <c r="D138" s="48" t="s">
        <v>60</v>
      </c>
      <c r="E138" s="50" t="s">
        <v>49</v>
      </c>
      <c r="F138" s="50" t="s">
        <v>49</v>
      </c>
      <c r="G138" s="50" t="s">
        <v>49</v>
      </c>
      <c r="H138" s="50" t="s">
        <v>49</v>
      </c>
      <c r="I138" s="48" t="s">
        <v>60</v>
      </c>
      <c r="J138" s="49">
        <v>1</v>
      </c>
      <c r="K138" s="2" t="s">
        <v>322</v>
      </c>
      <c r="L138" s="73"/>
      <c r="M138" s="71"/>
      <c r="N138" s="73"/>
      <c r="O138" s="71"/>
      <c r="P138" s="73"/>
      <c r="Q138" s="71"/>
      <c r="R138" s="73"/>
      <c r="S138" s="71"/>
      <c r="T138" s="73"/>
      <c r="U138" s="71"/>
      <c r="V138" s="73"/>
      <c r="W138" s="71"/>
      <c r="X138" s="73"/>
      <c r="Y138" s="71"/>
      <c r="Z138" s="73"/>
      <c r="AA138" s="71"/>
      <c r="AB138" s="73"/>
      <c r="AC138" s="71"/>
      <c r="AD138" s="73"/>
      <c r="AE138" s="71"/>
      <c r="AF138" s="73"/>
      <c r="AG138" s="71"/>
      <c r="AH138" s="73"/>
      <c r="AI138" s="71"/>
      <c r="AJ138" s="73"/>
      <c r="AK138" s="71"/>
      <c r="AL138" s="73"/>
      <c r="AM138" s="71"/>
      <c r="AN138" s="73"/>
      <c r="AO138" s="71"/>
      <c r="AP138" s="73"/>
      <c r="AQ138" s="71"/>
      <c r="AR138" s="73"/>
      <c r="AS138" s="71"/>
      <c r="AT138" s="73"/>
      <c r="AU138" s="71"/>
      <c r="AV138" s="73"/>
      <c r="AW138" s="71"/>
      <c r="AX138" s="73"/>
      <c r="AY138" s="71"/>
      <c r="AZ138" s="73"/>
      <c r="BA138" s="71"/>
      <c r="BB138" s="73"/>
      <c r="BC138" s="71"/>
      <c r="BD138" s="73"/>
      <c r="BE138" s="71"/>
      <c r="BF138" s="73"/>
      <c r="BG138" s="71"/>
      <c r="BH138" s="73"/>
      <c r="BI138" s="71"/>
      <c r="BJ138" s="73"/>
      <c r="BK138" s="71"/>
      <c r="BL138" s="73"/>
      <c r="BM138" s="71"/>
      <c r="BN138" s="73"/>
      <c r="BO138" s="71"/>
      <c r="BP138" s="73"/>
      <c r="BQ138" s="71"/>
      <c r="BR138" s="73"/>
      <c r="BS138" s="71"/>
      <c r="BT138" s="73"/>
      <c r="BU138" s="71"/>
      <c r="BV138" s="73"/>
      <c r="BW138" s="71"/>
      <c r="BX138" s="73"/>
      <c r="BY138" s="71"/>
      <c r="BZ138" s="73"/>
      <c r="CA138" s="71"/>
      <c r="CB138" s="73"/>
      <c r="CC138" s="71"/>
      <c r="CD138" s="73"/>
      <c r="CE138" s="71"/>
      <c r="CF138" s="73"/>
      <c r="CG138" s="71"/>
      <c r="CH138" s="73"/>
      <c r="CI138" s="71"/>
      <c r="CJ138" s="73"/>
      <c r="CK138" s="71"/>
      <c r="CL138" s="73"/>
      <c r="CM138" s="71"/>
      <c r="CN138" s="73"/>
      <c r="CO138" s="71"/>
      <c r="CP138" s="73"/>
      <c r="CQ138" s="71"/>
      <c r="CR138" s="73"/>
      <c r="CS138" s="71"/>
      <c r="CT138" s="73"/>
      <c r="CU138" s="71"/>
      <c r="CV138" s="73"/>
      <c r="CW138" s="71"/>
      <c r="CX138" s="73"/>
      <c r="CY138" s="71"/>
      <c r="CZ138" s="73"/>
      <c r="DA138" s="71"/>
      <c r="DB138" s="73"/>
      <c r="DC138" s="71"/>
      <c r="DD138" s="73"/>
      <c r="DE138" s="71"/>
      <c r="DF138" s="73"/>
      <c r="DG138" s="71"/>
      <c r="DH138" s="73"/>
      <c r="DI138" s="71"/>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343</v>
      </c>
      <c r="B139" s="66" t="s">
        <v>346</v>
      </c>
      <c r="C139" s="67"/>
      <c r="D139" s="48" t="s">
        <v>60</v>
      </c>
      <c r="E139" s="50" t="s">
        <v>49</v>
      </c>
      <c r="F139" s="50" t="s">
        <v>49</v>
      </c>
      <c r="G139" s="50" t="s">
        <v>49</v>
      </c>
      <c r="H139" s="50" t="s">
        <v>49</v>
      </c>
      <c r="I139" s="48" t="s">
        <v>60</v>
      </c>
      <c r="J139" s="49">
        <v>1</v>
      </c>
      <c r="K139" s="2" t="s">
        <v>308</v>
      </c>
      <c r="L139" s="73"/>
      <c r="M139" s="71"/>
      <c r="N139" s="73"/>
      <c r="O139" s="71"/>
      <c r="P139" s="73"/>
      <c r="Q139" s="71"/>
      <c r="R139" s="73"/>
      <c r="S139" s="71"/>
      <c r="T139" s="73"/>
      <c r="U139" s="71"/>
      <c r="V139" s="73"/>
      <c r="W139" s="71"/>
      <c r="X139" s="73"/>
      <c r="Y139" s="71"/>
      <c r="Z139" s="73"/>
      <c r="AA139" s="71"/>
      <c r="AB139" s="73"/>
      <c r="AC139" s="71"/>
      <c r="AD139" s="73"/>
      <c r="AE139" s="71"/>
      <c r="AF139" s="73"/>
      <c r="AG139" s="71"/>
      <c r="AH139" s="73"/>
      <c r="AI139" s="71"/>
      <c r="AJ139" s="73"/>
      <c r="AK139" s="71"/>
      <c r="AL139" s="73"/>
      <c r="AM139" s="71"/>
      <c r="AN139" s="73"/>
      <c r="AO139" s="71"/>
      <c r="AP139" s="73"/>
      <c r="AQ139" s="71"/>
      <c r="AR139" s="73"/>
      <c r="AS139" s="71"/>
      <c r="AT139" s="73"/>
      <c r="AU139" s="71"/>
      <c r="AV139" s="73"/>
      <c r="AW139" s="71"/>
      <c r="AX139" s="73"/>
      <c r="AY139" s="71"/>
      <c r="AZ139" s="73"/>
      <c r="BA139" s="71"/>
      <c r="BB139" s="73"/>
      <c r="BC139" s="71"/>
      <c r="BD139" s="73"/>
      <c r="BE139" s="71"/>
      <c r="BF139" s="73"/>
      <c r="BG139" s="71"/>
      <c r="BH139" s="73"/>
      <c r="BI139" s="71"/>
      <c r="BJ139" s="73"/>
      <c r="BK139" s="71"/>
      <c r="BL139" s="73"/>
      <c r="BM139" s="71"/>
      <c r="BN139" s="73"/>
      <c r="BO139" s="71"/>
      <c r="BP139" s="73"/>
      <c r="BQ139" s="71"/>
      <c r="BR139" s="73"/>
      <c r="BS139" s="71"/>
      <c r="BT139" s="73"/>
      <c r="BU139" s="71"/>
      <c r="BV139" s="73"/>
      <c r="BW139" s="71"/>
      <c r="BX139" s="73"/>
      <c r="BY139" s="71"/>
      <c r="BZ139" s="73"/>
      <c r="CA139" s="71"/>
      <c r="CB139" s="73"/>
      <c r="CC139" s="71"/>
      <c r="CD139" s="73"/>
      <c r="CE139" s="71"/>
      <c r="CF139" s="73"/>
      <c r="CG139" s="71"/>
      <c r="CH139" s="73"/>
      <c r="CI139" s="71"/>
      <c r="CJ139" s="73"/>
      <c r="CK139" s="71"/>
      <c r="CL139" s="73"/>
      <c r="CM139" s="71"/>
      <c r="CN139" s="73"/>
      <c r="CO139" s="71"/>
      <c r="CP139" s="73"/>
      <c r="CQ139" s="71"/>
      <c r="CR139" s="73"/>
      <c r="CS139" s="71"/>
      <c r="CT139" s="73"/>
      <c r="CU139" s="71"/>
      <c r="CV139" s="73"/>
      <c r="CW139" s="71"/>
      <c r="CX139" s="73"/>
      <c r="CY139" s="71"/>
      <c r="CZ139" s="73"/>
      <c r="DA139" s="71"/>
      <c r="DB139" s="73"/>
      <c r="DC139" s="71"/>
      <c r="DD139" s="73"/>
      <c r="DE139" s="71"/>
      <c r="DF139" s="73"/>
      <c r="DG139" s="71"/>
      <c r="DH139" s="73"/>
      <c r="DI139" s="71"/>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73"/>
      <c r="M140" s="71"/>
      <c r="N140" s="73"/>
      <c r="O140" s="71"/>
      <c r="P140" s="73"/>
      <c r="Q140" s="71"/>
      <c r="R140" s="73"/>
      <c r="S140" s="71"/>
      <c r="T140" s="73"/>
      <c r="U140" s="71"/>
      <c r="V140" s="73"/>
      <c r="W140" s="71"/>
      <c r="X140" s="73"/>
      <c r="Y140" s="71"/>
      <c r="Z140" s="73"/>
      <c r="AA140" s="71"/>
      <c r="AB140" s="73"/>
      <c r="AC140" s="71"/>
      <c r="AD140" s="73"/>
      <c r="AE140" s="71"/>
      <c r="AF140" s="73"/>
      <c r="AG140" s="71"/>
      <c r="AH140" s="73"/>
      <c r="AI140" s="71"/>
      <c r="AJ140" s="73"/>
      <c r="AK140" s="71"/>
      <c r="AL140" s="73"/>
      <c r="AM140" s="71"/>
      <c r="AN140" s="73"/>
      <c r="AO140" s="71"/>
      <c r="AP140" s="73"/>
      <c r="AQ140" s="71"/>
      <c r="AR140" s="73"/>
      <c r="AS140" s="71"/>
      <c r="AT140" s="73"/>
      <c r="AU140" s="71"/>
      <c r="AV140" s="73"/>
      <c r="AW140" s="71"/>
      <c r="AX140" s="73"/>
      <c r="AY140" s="71"/>
      <c r="AZ140" s="73"/>
      <c r="BA140" s="71"/>
      <c r="BB140" s="73"/>
      <c r="BC140" s="71"/>
      <c r="BD140" s="73"/>
      <c r="BE140" s="71"/>
      <c r="BF140" s="73"/>
      <c r="BG140" s="71"/>
      <c r="BH140" s="73"/>
      <c r="BI140" s="71"/>
      <c r="BJ140" s="73"/>
      <c r="BK140" s="71"/>
      <c r="BL140" s="73"/>
      <c r="BM140" s="71"/>
      <c r="BN140" s="73"/>
      <c r="BO140" s="71"/>
      <c r="BP140" s="73"/>
      <c r="BQ140" s="71"/>
      <c r="BR140" s="73"/>
      <c r="BS140" s="71"/>
      <c r="BT140" s="73"/>
      <c r="BU140" s="71"/>
      <c r="BV140" s="73"/>
      <c r="BW140" s="71"/>
      <c r="BX140" s="73"/>
      <c r="BY140" s="71"/>
      <c r="BZ140" s="73"/>
      <c r="CA140" s="71"/>
      <c r="CB140" s="73"/>
      <c r="CC140" s="71"/>
      <c r="CD140" s="73"/>
      <c r="CE140" s="71"/>
      <c r="CF140" s="73"/>
      <c r="CG140" s="71"/>
      <c r="CH140" s="73"/>
      <c r="CI140" s="71"/>
      <c r="CJ140" s="73"/>
      <c r="CK140" s="71"/>
      <c r="CL140" s="73"/>
      <c r="CM140" s="71"/>
      <c r="CN140" s="73"/>
      <c r="CO140" s="71"/>
      <c r="CP140" s="73"/>
      <c r="CQ140" s="71"/>
      <c r="CR140" s="73"/>
      <c r="CS140" s="71"/>
      <c r="CT140" s="73"/>
      <c r="CU140" s="71"/>
      <c r="CV140" s="73"/>
      <c r="CW140" s="71"/>
      <c r="CX140" s="73"/>
      <c r="CY140" s="71"/>
      <c r="CZ140" s="73"/>
      <c r="DA140" s="71"/>
      <c r="DB140" s="73"/>
      <c r="DC140" s="71"/>
      <c r="DD140" s="73"/>
      <c r="DE140" s="71"/>
      <c r="DF140" s="73"/>
      <c r="DG140" s="71"/>
      <c r="DH140" s="73"/>
      <c r="DI140" s="71"/>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15" t="str">
        <f>Modification!C22</f>
        <v>GIB0000007153</v>
      </c>
      <c r="C141" s="216"/>
      <c r="D141" s="42" t="s">
        <v>8</v>
      </c>
      <c r="E141" s="209" t="str">
        <f>Modification!E22</f>
        <v>Change Request Tracker Baseline 10.4_TS233</v>
      </c>
      <c r="F141" s="210"/>
      <c r="G141" s="210"/>
      <c r="H141" s="210"/>
      <c r="I141" s="210"/>
      <c r="J141" s="211"/>
      <c r="K141" s="41">
        <f>Modification!H22</f>
        <v>45506</v>
      </c>
      <c r="L141" s="74"/>
    </row>
    <row r="142" spans="1:1023 1025:2047 2049:3071 3073:4095 4097:5119 5121:6143 6145:7167 7169:8191 8193:9215 9217:10239 10241:11263 11265:12287 12289:13311 13313:14335 14337:15359 15361:16383" ht="21" customHeight="1" thickBot="1" x14ac:dyDescent="0.4">
      <c r="A142" s="64"/>
      <c r="B142" s="217" t="s">
        <v>30</v>
      </c>
      <c r="C142" s="218"/>
      <c r="D142" s="42" t="s">
        <v>29</v>
      </c>
      <c r="E142" s="212"/>
      <c r="F142" s="213"/>
      <c r="G142" s="213"/>
      <c r="H142" s="213"/>
      <c r="I142" s="213"/>
      <c r="J142" s="214"/>
      <c r="K142" s="42" t="s">
        <v>50</v>
      </c>
      <c r="L142" s="75"/>
    </row>
    <row r="143" spans="1:1023 1025:2047 2049:3071 3073:4095 4097:5119 5121:6143 6145:7167 7169:8191 8193:9215 9217:10239 10241:11263 11265:12287 12289:13311 13313:14335 14337:15359 15361:16383" s="71" customFormat="1" x14ac:dyDescent="0.35">
      <c r="C143" s="76"/>
      <c r="D143" s="77"/>
      <c r="E143" s="77"/>
      <c r="F143" s="77"/>
      <c r="G143" s="77"/>
      <c r="H143" s="77"/>
      <c r="I143" s="77"/>
      <c r="J143" s="77"/>
    </row>
    <row r="144" spans="1:1023 1025:2047 2049:3071 3073:4095 4097:5119 5121:6143 6145:7167 7169:8191 8193:9215 9217:10239 10241:11263 11265:12287 12289:13311 13313:14335 14337:15359 15361:16383" s="71" customFormat="1" x14ac:dyDescent="0.35">
      <c r="C144" s="76"/>
      <c r="D144" s="77"/>
      <c r="E144" s="77"/>
      <c r="F144" s="77"/>
      <c r="G144" s="77"/>
      <c r="H144" s="77"/>
      <c r="I144" s="77"/>
      <c r="J144" s="77"/>
    </row>
    <row r="145" spans="3:10" s="71" customFormat="1" x14ac:dyDescent="0.35">
      <c r="C145" s="76"/>
      <c r="D145" s="77"/>
      <c r="E145" s="77"/>
      <c r="F145" s="77"/>
      <c r="G145" s="77"/>
      <c r="H145" s="77"/>
      <c r="I145" s="77"/>
      <c r="J145" s="77"/>
    </row>
    <row r="146" spans="3:10" s="71" customFormat="1" x14ac:dyDescent="0.35">
      <c r="C146" s="76"/>
      <c r="D146" s="77"/>
      <c r="E146" s="77"/>
      <c r="F146" s="77"/>
      <c r="G146" s="77"/>
      <c r="H146" s="77"/>
      <c r="I146" s="77"/>
      <c r="J146" s="77"/>
    </row>
    <row r="147" spans="3:10" s="71" customFormat="1" x14ac:dyDescent="0.35">
      <c r="C147" s="76"/>
      <c r="D147" s="77"/>
      <c r="E147" s="77"/>
      <c r="F147" s="77"/>
      <c r="G147" s="77"/>
      <c r="H147" s="77"/>
      <c r="I147" s="77"/>
      <c r="J147" s="77"/>
    </row>
    <row r="148" spans="3:10" s="71" customFormat="1" x14ac:dyDescent="0.35">
      <c r="C148" s="76"/>
      <c r="D148" s="77"/>
      <c r="E148" s="77"/>
      <c r="F148" s="77"/>
      <c r="G148" s="77"/>
      <c r="H148" s="77"/>
      <c r="I148" s="77"/>
      <c r="J148" s="77"/>
    </row>
    <row r="149" spans="3:10" s="71" customFormat="1" x14ac:dyDescent="0.35">
      <c r="C149" s="76"/>
      <c r="D149" s="77"/>
      <c r="E149" s="77"/>
      <c r="F149" s="77"/>
      <c r="G149" s="77"/>
      <c r="H149" s="77"/>
      <c r="I149" s="77"/>
      <c r="J149" s="77"/>
    </row>
    <row r="150" spans="3:10" s="71" customFormat="1" x14ac:dyDescent="0.35">
      <c r="C150" s="76"/>
      <c r="D150" s="77"/>
      <c r="E150" s="77"/>
      <c r="F150" s="77"/>
      <c r="G150" s="77"/>
      <c r="H150" s="77"/>
      <c r="I150" s="77"/>
      <c r="J150" s="77"/>
    </row>
    <row r="151" spans="3:10" s="71" customFormat="1" x14ac:dyDescent="0.35">
      <c r="C151" s="76"/>
      <c r="D151" s="77"/>
      <c r="E151" s="77"/>
      <c r="F151" s="77"/>
      <c r="G151" s="77"/>
      <c r="H151" s="77"/>
      <c r="I151" s="77"/>
      <c r="J151" s="77"/>
    </row>
    <row r="152" spans="3:10" s="71" customFormat="1" x14ac:dyDescent="0.35">
      <c r="C152" s="76"/>
      <c r="D152" s="77"/>
      <c r="E152" s="77"/>
      <c r="F152" s="77"/>
      <c r="G152" s="77"/>
      <c r="H152" s="77"/>
      <c r="I152" s="77"/>
      <c r="J152" s="77"/>
    </row>
    <row r="153" spans="3:10" s="71" customFormat="1" x14ac:dyDescent="0.35">
      <c r="C153" s="76"/>
      <c r="D153" s="77"/>
      <c r="E153" s="77"/>
      <c r="F153" s="77"/>
      <c r="G153" s="77"/>
      <c r="H153" s="77"/>
      <c r="I153" s="77"/>
      <c r="J153" s="77"/>
    </row>
    <row r="154" spans="3:10" s="71" customFormat="1" x14ac:dyDescent="0.35">
      <c r="C154" s="76"/>
      <c r="D154" s="77"/>
      <c r="E154" s="77"/>
      <c r="F154" s="77"/>
      <c r="G154" s="77"/>
      <c r="H154" s="77"/>
      <c r="I154" s="77"/>
      <c r="J154" s="77"/>
    </row>
    <row r="155" spans="3:10" s="71" customFormat="1" x14ac:dyDescent="0.35">
      <c r="C155" s="76"/>
      <c r="D155" s="77"/>
      <c r="E155" s="77"/>
      <c r="F155" s="77"/>
      <c r="G155" s="77"/>
      <c r="H155" s="77"/>
      <c r="I155" s="77"/>
      <c r="J155" s="77"/>
    </row>
    <row r="156" spans="3:10" s="71" customFormat="1" x14ac:dyDescent="0.35">
      <c r="C156" s="76"/>
      <c r="D156" s="77"/>
      <c r="E156" s="77"/>
      <c r="F156" s="77"/>
      <c r="G156" s="77"/>
      <c r="H156" s="77"/>
      <c r="I156" s="77"/>
      <c r="J156" s="77"/>
    </row>
    <row r="157" spans="3:10" s="71" customFormat="1" x14ac:dyDescent="0.35">
      <c r="C157" s="76"/>
      <c r="D157" s="77"/>
      <c r="E157" s="77"/>
      <c r="F157" s="77"/>
      <c r="G157" s="77"/>
      <c r="H157" s="77"/>
      <c r="I157" s="77"/>
      <c r="J157" s="77"/>
    </row>
    <row r="158" spans="3:10" s="71" customFormat="1" x14ac:dyDescent="0.35">
      <c r="C158" s="76"/>
      <c r="D158" s="77"/>
      <c r="E158" s="77"/>
      <c r="F158" s="77"/>
      <c r="G158" s="77"/>
      <c r="H158" s="77"/>
      <c r="I158" s="77"/>
      <c r="J158" s="77"/>
    </row>
    <row r="159" spans="3:10" s="71" customFormat="1" x14ac:dyDescent="0.35">
      <c r="C159" s="76"/>
      <c r="D159" s="77"/>
      <c r="E159" s="77"/>
      <c r="F159" s="77"/>
      <c r="G159" s="77"/>
      <c r="H159" s="77"/>
      <c r="I159" s="77"/>
      <c r="J159" s="77"/>
    </row>
    <row r="160" spans="3:10" s="71" customFormat="1" x14ac:dyDescent="0.35">
      <c r="C160" s="76"/>
      <c r="D160" s="77"/>
      <c r="E160" s="77"/>
      <c r="F160" s="77"/>
      <c r="G160" s="77"/>
      <c r="H160" s="77"/>
      <c r="I160" s="77"/>
      <c r="J160" s="77"/>
    </row>
    <row r="161" spans="3:10" s="71" customFormat="1" x14ac:dyDescent="0.35">
      <c r="C161" s="76"/>
      <c r="D161" s="77"/>
      <c r="E161" s="77"/>
      <c r="F161" s="77"/>
      <c r="G161" s="77"/>
      <c r="H161" s="77"/>
      <c r="I161" s="77"/>
      <c r="J161" s="77"/>
    </row>
    <row r="162" spans="3:10" s="71" customFormat="1" x14ac:dyDescent="0.35">
      <c r="C162" s="76"/>
      <c r="D162" s="77"/>
      <c r="E162" s="77"/>
      <c r="F162" s="77"/>
      <c r="G162" s="77"/>
      <c r="H162" s="77"/>
      <c r="I162" s="77"/>
      <c r="J162" s="77"/>
    </row>
    <row r="163" spans="3:10" s="71" customFormat="1" x14ac:dyDescent="0.35">
      <c r="C163" s="76"/>
      <c r="D163" s="77"/>
      <c r="E163" s="77"/>
      <c r="F163" s="77"/>
      <c r="G163" s="77"/>
      <c r="H163" s="77"/>
      <c r="I163" s="77"/>
      <c r="J163" s="77"/>
    </row>
    <row r="164" spans="3:10" s="71" customFormat="1" x14ac:dyDescent="0.35">
      <c r="C164" s="76"/>
      <c r="D164" s="77"/>
      <c r="E164" s="77"/>
      <c r="F164" s="77"/>
      <c r="G164" s="77"/>
      <c r="H164" s="77"/>
      <c r="I164" s="77"/>
      <c r="J164" s="77"/>
    </row>
    <row r="165" spans="3:10" s="71" customFormat="1" x14ac:dyDescent="0.35">
      <c r="C165" s="76"/>
      <c r="D165" s="77"/>
      <c r="E165" s="77"/>
      <c r="F165" s="77"/>
      <c r="G165" s="77"/>
      <c r="H165" s="77"/>
      <c r="I165" s="77"/>
      <c r="J165" s="77"/>
    </row>
    <row r="166" spans="3:10" s="71" customFormat="1" x14ac:dyDescent="0.35">
      <c r="C166" s="76"/>
      <c r="D166" s="77"/>
      <c r="E166" s="77"/>
      <c r="F166" s="77"/>
      <c r="G166" s="77"/>
      <c r="H166" s="77"/>
      <c r="I166" s="77"/>
      <c r="J166" s="77"/>
    </row>
    <row r="167" spans="3:10" s="71" customFormat="1" x14ac:dyDescent="0.35">
      <c r="C167" s="76"/>
      <c r="D167" s="77"/>
      <c r="E167" s="77"/>
      <c r="F167" s="77"/>
      <c r="G167" s="77"/>
      <c r="H167" s="77"/>
      <c r="I167" s="77"/>
      <c r="J167" s="77"/>
    </row>
    <row r="168" spans="3:10" s="71" customFormat="1" x14ac:dyDescent="0.35">
      <c r="C168" s="76"/>
      <c r="D168" s="77"/>
      <c r="E168" s="77"/>
      <c r="F168" s="77"/>
      <c r="G168" s="77"/>
      <c r="H168" s="77"/>
      <c r="I168" s="77"/>
      <c r="J168" s="77"/>
    </row>
    <row r="169" spans="3:10" s="71" customFormat="1" x14ac:dyDescent="0.35">
      <c r="C169" s="76"/>
      <c r="D169" s="77"/>
      <c r="E169" s="77"/>
      <c r="F169" s="77"/>
      <c r="G169" s="77"/>
      <c r="H169" s="77"/>
      <c r="I169" s="77"/>
      <c r="J169" s="77"/>
    </row>
    <row r="170" spans="3:10" s="71" customFormat="1" x14ac:dyDescent="0.35">
      <c r="C170" s="76"/>
      <c r="D170" s="77"/>
      <c r="E170" s="77"/>
      <c r="F170" s="77"/>
      <c r="G170" s="77"/>
      <c r="H170" s="77"/>
      <c r="I170" s="77"/>
      <c r="J170" s="77"/>
    </row>
    <row r="171" spans="3:10" s="71" customFormat="1" x14ac:dyDescent="0.35">
      <c r="C171" s="76"/>
      <c r="D171" s="77"/>
      <c r="E171" s="77"/>
      <c r="F171" s="77"/>
      <c r="G171" s="77"/>
      <c r="H171" s="77"/>
      <c r="I171" s="77"/>
      <c r="J171" s="77"/>
    </row>
    <row r="172" spans="3:10" s="71" customFormat="1" x14ac:dyDescent="0.35">
      <c r="C172" s="76"/>
      <c r="D172" s="77"/>
      <c r="E172" s="77"/>
      <c r="F172" s="77"/>
      <c r="G172" s="77"/>
      <c r="H172" s="77"/>
      <c r="I172" s="77"/>
      <c r="J172" s="77"/>
    </row>
    <row r="173" spans="3:10" s="71" customFormat="1" x14ac:dyDescent="0.35">
      <c r="C173" s="76"/>
      <c r="D173" s="77"/>
      <c r="E173" s="77"/>
      <c r="F173" s="77"/>
      <c r="G173" s="77"/>
      <c r="H173" s="77"/>
      <c r="I173" s="77"/>
      <c r="J173" s="77"/>
    </row>
    <row r="174" spans="3:10" s="71" customFormat="1" x14ac:dyDescent="0.35">
      <c r="C174" s="76"/>
      <c r="D174" s="77"/>
      <c r="E174" s="77"/>
      <c r="F174" s="77"/>
      <c r="G174" s="77"/>
      <c r="H174" s="77"/>
      <c r="I174" s="77"/>
      <c r="J174" s="77"/>
    </row>
    <row r="175" spans="3:10" s="71" customFormat="1" x14ac:dyDescent="0.35">
      <c r="C175" s="76"/>
      <c r="D175" s="77"/>
      <c r="E175" s="77"/>
      <c r="F175" s="77"/>
      <c r="G175" s="77"/>
      <c r="H175" s="77"/>
      <c r="I175" s="77"/>
      <c r="J175" s="77"/>
    </row>
    <row r="176" spans="3:10" s="71" customFormat="1" x14ac:dyDescent="0.35">
      <c r="C176" s="76"/>
      <c r="D176" s="77"/>
      <c r="E176" s="77"/>
      <c r="F176" s="77"/>
      <c r="G176" s="77"/>
      <c r="H176" s="77"/>
      <c r="I176" s="77"/>
      <c r="J176" s="77"/>
    </row>
    <row r="177" spans="3:10" s="71" customFormat="1" x14ac:dyDescent="0.35">
      <c r="C177" s="76"/>
      <c r="D177" s="77"/>
      <c r="E177" s="77"/>
      <c r="F177" s="77"/>
      <c r="G177" s="77"/>
      <c r="H177" s="77"/>
      <c r="I177" s="77"/>
      <c r="J177" s="77"/>
    </row>
    <row r="178" spans="3:10" s="71" customFormat="1" x14ac:dyDescent="0.35">
      <c r="C178" s="76"/>
      <c r="D178" s="77"/>
      <c r="E178" s="77"/>
      <c r="F178" s="77"/>
      <c r="G178" s="77"/>
      <c r="H178" s="77"/>
      <c r="I178" s="77"/>
      <c r="J178" s="77"/>
    </row>
    <row r="179" spans="3:10" s="71" customFormat="1" x14ac:dyDescent="0.35">
      <c r="C179" s="76"/>
      <c r="D179" s="77"/>
      <c r="E179" s="77"/>
      <c r="F179" s="77"/>
      <c r="G179" s="77"/>
      <c r="H179" s="77"/>
      <c r="I179" s="77"/>
      <c r="J179" s="77"/>
    </row>
    <row r="180" spans="3:10" s="71" customFormat="1" x14ac:dyDescent="0.35">
      <c r="C180" s="76"/>
      <c r="D180" s="77"/>
      <c r="E180" s="77"/>
      <c r="F180" s="77"/>
      <c r="G180" s="77"/>
      <c r="H180" s="77"/>
      <c r="I180" s="77"/>
      <c r="J180" s="77"/>
    </row>
    <row r="181" spans="3:10" s="71" customFormat="1" x14ac:dyDescent="0.35">
      <c r="C181" s="76"/>
      <c r="D181" s="77"/>
      <c r="E181" s="77"/>
      <c r="F181" s="77"/>
      <c r="G181" s="77"/>
      <c r="H181" s="77"/>
      <c r="I181" s="77"/>
      <c r="J181" s="77"/>
    </row>
    <row r="182" spans="3:10" s="71" customFormat="1" x14ac:dyDescent="0.35">
      <c r="C182" s="76"/>
      <c r="D182" s="77"/>
      <c r="E182" s="77"/>
      <c r="F182" s="77"/>
      <c r="G182" s="77"/>
      <c r="H182" s="77"/>
      <c r="I182" s="77"/>
      <c r="J182" s="77"/>
    </row>
    <row r="183" spans="3:10" s="71" customFormat="1" x14ac:dyDescent="0.35">
      <c r="C183" s="76"/>
      <c r="D183" s="77"/>
      <c r="E183" s="77"/>
      <c r="F183" s="77"/>
      <c r="G183" s="77"/>
      <c r="H183" s="77"/>
      <c r="I183" s="77"/>
      <c r="J183" s="77"/>
    </row>
    <row r="184" spans="3:10" s="71" customFormat="1" x14ac:dyDescent="0.35">
      <c r="C184" s="76"/>
      <c r="D184" s="77"/>
      <c r="E184" s="77"/>
      <c r="F184" s="77"/>
      <c r="G184" s="77"/>
      <c r="H184" s="77"/>
      <c r="I184" s="77"/>
      <c r="J184" s="77"/>
    </row>
    <row r="185" spans="3:10" s="71" customFormat="1" x14ac:dyDescent="0.35">
      <c r="C185" s="76"/>
      <c r="D185" s="77"/>
      <c r="E185" s="77"/>
      <c r="F185" s="77"/>
      <c r="G185" s="77"/>
      <c r="H185" s="77"/>
      <c r="I185" s="77"/>
      <c r="J185" s="77"/>
    </row>
    <row r="186" spans="3:10" s="71" customFormat="1" x14ac:dyDescent="0.35">
      <c r="C186" s="76"/>
      <c r="D186" s="77"/>
      <c r="E186" s="77"/>
      <c r="F186" s="77"/>
      <c r="G186" s="77"/>
      <c r="H186" s="77"/>
      <c r="I186" s="77"/>
      <c r="J186" s="77"/>
    </row>
    <row r="187" spans="3:10" s="71" customFormat="1" x14ac:dyDescent="0.35">
      <c r="C187" s="76"/>
      <c r="D187" s="77"/>
      <c r="E187" s="77"/>
      <c r="F187" s="77"/>
      <c r="G187" s="77"/>
      <c r="H187" s="77"/>
      <c r="I187" s="77"/>
      <c r="J187" s="77"/>
    </row>
    <row r="188" spans="3:10" s="71" customFormat="1" x14ac:dyDescent="0.35">
      <c r="C188" s="76"/>
      <c r="D188" s="77"/>
      <c r="E188" s="77"/>
      <c r="F188" s="77"/>
      <c r="G188" s="77"/>
      <c r="H188" s="77"/>
      <c r="I188" s="77"/>
      <c r="J188" s="77"/>
    </row>
    <row r="189" spans="3:10" s="71" customFormat="1" x14ac:dyDescent="0.35">
      <c r="C189" s="76"/>
      <c r="D189" s="77"/>
      <c r="E189" s="77"/>
      <c r="F189" s="77"/>
      <c r="G189" s="77"/>
      <c r="H189" s="77"/>
      <c r="I189" s="77"/>
      <c r="J189" s="77"/>
    </row>
    <row r="190" spans="3:10" s="71" customFormat="1" x14ac:dyDescent="0.35">
      <c r="C190" s="76"/>
      <c r="D190" s="77"/>
      <c r="E190" s="77"/>
      <c r="F190" s="77"/>
      <c r="G190" s="77"/>
      <c r="H190" s="77"/>
      <c r="I190" s="77"/>
      <c r="J190" s="77"/>
    </row>
    <row r="191" spans="3:10" s="71" customFormat="1" x14ac:dyDescent="0.35">
      <c r="C191" s="76"/>
      <c r="D191" s="77"/>
      <c r="E191" s="77"/>
      <c r="F191" s="77"/>
      <c r="G191" s="77"/>
      <c r="H191" s="77"/>
      <c r="I191" s="77"/>
      <c r="J191" s="77"/>
    </row>
    <row r="192" spans="3:10" s="71" customFormat="1" x14ac:dyDescent="0.35">
      <c r="C192" s="76"/>
      <c r="D192" s="77"/>
      <c r="E192" s="77"/>
      <c r="F192" s="77"/>
      <c r="G192" s="77"/>
      <c r="H192" s="77"/>
      <c r="I192" s="77"/>
      <c r="J192" s="77"/>
    </row>
    <row r="193" spans="3:10" s="71" customFormat="1" x14ac:dyDescent="0.35">
      <c r="C193" s="76"/>
      <c r="D193" s="77"/>
      <c r="E193" s="77"/>
      <c r="F193" s="77"/>
      <c r="G193" s="77"/>
      <c r="H193" s="77"/>
      <c r="I193" s="77"/>
      <c r="J193" s="77"/>
    </row>
    <row r="194" spans="3:10" s="71" customFormat="1" x14ac:dyDescent="0.35">
      <c r="C194" s="76"/>
      <c r="D194" s="77"/>
      <c r="E194" s="77"/>
      <c r="F194" s="77"/>
      <c r="G194" s="77"/>
      <c r="H194" s="77"/>
      <c r="I194" s="77"/>
      <c r="J194" s="77"/>
    </row>
    <row r="195" spans="3:10" s="71" customFormat="1" x14ac:dyDescent="0.35">
      <c r="C195" s="76"/>
      <c r="D195" s="77"/>
      <c r="E195" s="77"/>
      <c r="F195" s="77"/>
      <c r="G195" s="77"/>
      <c r="H195" s="77"/>
      <c r="I195" s="77"/>
      <c r="J195" s="77"/>
    </row>
    <row r="196" spans="3:10" s="71" customFormat="1" x14ac:dyDescent="0.35">
      <c r="C196" s="76"/>
      <c r="D196" s="77"/>
      <c r="E196" s="77"/>
      <c r="F196" s="77"/>
      <c r="G196" s="77"/>
      <c r="H196" s="77"/>
      <c r="I196" s="77"/>
      <c r="J196" s="77"/>
    </row>
    <row r="197" spans="3:10" s="71" customFormat="1" x14ac:dyDescent="0.35">
      <c r="C197" s="76"/>
      <c r="D197" s="77"/>
      <c r="E197" s="77"/>
      <c r="F197" s="77"/>
      <c r="G197" s="77"/>
      <c r="H197" s="77"/>
      <c r="I197" s="77"/>
      <c r="J197" s="77"/>
    </row>
    <row r="198" spans="3:10" s="71" customFormat="1" x14ac:dyDescent="0.35">
      <c r="C198" s="76"/>
      <c r="D198" s="77"/>
      <c r="E198" s="77"/>
      <c r="F198" s="77"/>
      <c r="G198" s="77"/>
      <c r="H198" s="77"/>
      <c r="I198" s="77"/>
      <c r="J198" s="77"/>
    </row>
    <row r="199" spans="3:10" s="71" customFormat="1" x14ac:dyDescent="0.35">
      <c r="C199" s="76"/>
      <c r="D199" s="77"/>
      <c r="E199" s="77"/>
      <c r="F199" s="77"/>
      <c r="G199" s="77"/>
      <c r="H199" s="77"/>
      <c r="I199" s="77"/>
      <c r="J199" s="77"/>
    </row>
    <row r="200" spans="3:10" s="71" customFormat="1" x14ac:dyDescent="0.35">
      <c r="C200" s="76"/>
      <c r="D200" s="77"/>
      <c r="E200" s="77"/>
      <c r="F200" s="77"/>
      <c r="G200" s="77"/>
      <c r="H200" s="77"/>
      <c r="I200" s="77"/>
      <c r="J200" s="77"/>
    </row>
    <row r="201" spans="3:10" s="71" customFormat="1" x14ac:dyDescent="0.35">
      <c r="C201" s="76"/>
      <c r="D201" s="77"/>
      <c r="E201" s="77"/>
      <c r="F201" s="77"/>
      <c r="G201" s="77"/>
      <c r="H201" s="77"/>
      <c r="I201" s="77"/>
      <c r="J201" s="77"/>
    </row>
    <row r="202" spans="3:10" s="71" customFormat="1" x14ac:dyDescent="0.35">
      <c r="C202" s="76"/>
      <c r="D202" s="77"/>
      <c r="E202" s="77"/>
      <c r="F202" s="77"/>
      <c r="G202" s="77"/>
      <c r="H202" s="77"/>
      <c r="I202" s="77"/>
      <c r="J202" s="77"/>
    </row>
    <row r="203" spans="3:10" s="71" customFormat="1" x14ac:dyDescent="0.35">
      <c r="C203" s="76"/>
      <c r="D203" s="77"/>
      <c r="E203" s="77"/>
      <c r="F203" s="77"/>
      <c r="G203" s="77"/>
      <c r="H203" s="77"/>
      <c r="I203" s="77"/>
      <c r="J203" s="77"/>
    </row>
    <row r="204" spans="3:10" s="71" customFormat="1" x14ac:dyDescent="0.35">
      <c r="C204" s="76"/>
      <c r="D204" s="77"/>
      <c r="E204" s="77"/>
      <c r="F204" s="77"/>
      <c r="G204" s="77"/>
      <c r="H204" s="77"/>
      <c r="I204" s="77"/>
      <c r="J204" s="77"/>
    </row>
    <row r="205" spans="3:10" s="71" customFormat="1" x14ac:dyDescent="0.35">
      <c r="C205" s="76"/>
      <c r="D205" s="77"/>
      <c r="E205" s="77"/>
      <c r="F205" s="77"/>
      <c r="G205" s="77"/>
      <c r="H205" s="77"/>
      <c r="I205" s="77"/>
      <c r="J205" s="77"/>
    </row>
    <row r="206" spans="3:10" s="71" customFormat="1" x14ac:dyDescent="0.35">
      <c r="C206" s="76"/>
      <c r="D206" s="77"/>
      <c r="E206" s="77"/>
      <c r="F206" s="77"/>
      <c r="G206" s="77"/>
      <c r="H206" s="77"/>
      <c r="I206" s="77"/>
      <c r="J206" s="77"/>
    </row>
    <row r="207" spans="3:10" s="71" customFormat="1" x14ac:dyDescent="0.35">
      <c r="C207" s="76"/>
      <c r="D207" s="77"/>
      <c r="E207" s="77"/>
      <c r="F207" s="77"/>
      <c r="G207" s="77"/>
      <c r="H207" s="77"/>
      <c r="I207" s="77"/>
      <c r="J207" s="77"/>
    </row>
    <row r="208" spans="3:10" s="71" customFormat="1" x14ac:dyDescent="0.35">
      <c r="C208" s="76"/>
      <c r="D208" s="77"/>
      <c r="E208" s="77"/>
      <c r="F208" s="77"/>
      <c r="G208" s="77"/>
      <c r="H208" s="77"/>
      <c r="I208" s="77"/>
      <c r="J208" s="77"/>
    </row>
    <row r="209" spans="3:10" s="71" customFormat="1" x14ac:dyDescent="0.35">
      <c r="C209" s="76"/>
      <c r="D209" s="77"/>
      <c r="E209" s="77"/>
      <c r="F209" s="77"/>
      <c r="G209" s="77"/>
      <c r="H209" s="77"/>
      <c r="I209" s="77"/>
      <c r="J209" s="77"/>
    </row>
    <row r="210" spans="3:10" s="71" customFormat="1" x14ac:dyDescent="0.35">
      <c r="C210" s="76"/>
      <c r="D210" s="77"/>
      <c r="E210" s="77"/>
      <c r="F210" s="77"/>
      <c r="G210" s="77"/>
      <c r="H210" s="77"/>
      <c r="I210" s="77"/>
      <c r="J210" s="77"/>
    </row>
    <row r="211" spans="3:10" s="71" customFormat="1" x14ac:dyDescent="0.35">
      <c r="C211" s="76"/>
      <c r="D211" s="77"/>
      <c r="E211" s="77"/>
      <c r="F211" s="77"/>
      <c r="G211" s="77"/>
      <c r="H211" s="77"/>
      <c r="I211" s="77"/>
      <c r="J211" s="77"/>
    </row>
    <row r="212" spans="3:10" s="71" customFormat="1" x14ac:dyDescent="0.35">
      <c r="C212" s="76"/>
      <c r="D212" s="77"/>
      <c r="E212" s="77"/>
      <c r="F212" s="77"/>
      <c r="G212" s="77"/>
      <c r="H212" s="77"/>
      <c r="I212" s="77"/>
      <c r="J212" s="77"/>
    </row>
    <row r="213" spans="3:10" s="71" customFormat="1" x14ac:dyDescent="0.35">
      <c r="C213" s="76"/>
      <c r="D213" s="77"/>
      <c r="E213" s="77"/>
      <c r="F213" s="77"/>
      <c r="G213" s="77"/>
      <c r="H213" s="77"/>
      <c r="I213" s="77"/>
      <c r="J213" s="77"/>
    </row>
    <row r="214" spans="3:10" s="71" customFormat="1" x14ac:dyDescent="0.35">
      <c r="C214" s="76"/>
      <c r="D214" s="77"/>
      <c r="E214" s="77"/>
      <c r="F214" s="77"/>
      <c r="G214" s="77"/>
      <c r="H214" s="77"/>
      <c r="I214" s="77"/>
      <c r="J214" s="77"/>
    </row>
    <row r="215" spans="3:10" s="71" customFormat="1" x14ac:dyDescent="0.35">
      <c r="C215" s="76"/>
      <c r="D215" s="77"/>
      <c r="E215" s="77"/>
      <c r="F215" s="77"/>
      <c r="G215" s="77"/>
      <c r="H215" s="77"/>
      <c r="I215" s="77"/>
      <c r="J215" s="77"/>
    </row>
    <row r="216" spans="3:10" s="71" customFormat="1" x14ac:dyDescent="0.35">
      <c r="C216" s="76"/>
      <c r="D216" s="77"/>
      <c r="E216" s="77"/>
      <c r="F216" s="77"/>
      <c r="G216" s="77"/>
      <c r="H216" s="77"/>
      <c r="I216" s="77"/>
      <c r="J216" s="77"/>
    </row>
    <row r="217" spans="3:10" s="71" customFormat="1" x14ac:dyDescent="0.35">
      <c r="C217" s="76"/>
      <c r="D217" s="77"/>
      <c r="E217" s="77"/>
      <c r="F217" s="77"/>
      <c r="G217" s="77"/>
      <c r="H217" s="77"/>
      <c r="I217" s="77"/>
      <c r="J217" s="77"/>
    </row>
    <row r="218" spans="3:10" s="71" customFormat="1" x14ac:dyDescent="0.35">
      <c r="C218" s="76"/>
      <c r="D218" s="77"/>
      <c r="E218" s="77"/>
      <c r="F218" s="77"/>
      <c r="G218" s="77"/>
      <c r="H218" s="77"/>
      <c r="I218" s="77"/>
      <c r="J218" s="77"/>
    </row>
    <row r="219" spans="3:10" s="71" customFormat="1" x14ac:dyDescent="0.35">
      <c r="C219" s="76"/>
      <c r="D219" s="77"/>
      <c r="E219" s="77"/>
      <c r="F219" s="77"/>
      <c r="G219" s="77"/>
      <c r="H219" s="77"/>
      <c r="I219" s="77"/>
      <c r="J219" s="77"/>
    </row>
    <row r="220" spans="3:10" s="71" customFormat="1" x14ac:dyDescent="0.35">
      <c r="C220" s="76"/>
      <c r="D220" s="77"/>
      <c r="E220" s="77"/>
      <c r="F220" s="77"/>
      <c r="G220" s="77"/>
      <c r="H220" s="77"/>
      <c r="I220" s="77"/>
      <c r="J220" s="77"/>
    </row>
    <row r="221" spans="3:10" s="71" customFormat="1" x14ac:dyDescent="0.35">
      <c r="C221" s="76"/>
      <c r="D221" s="77"/>
      <c r="E221" s="77"/>
      <c r="F221" s="77"/>
      <c r="G221" s="77"/>
      <c r="H221" s="77"/>
      <c r="I221" s="77"/>
      <c r="J221" s="77"/>
    </row>
    <row r="222" spans="3:10" s="71" customFormat="1" x14ac:dyDescent="0.35">
      <c r="C222" s="76"/>
      <c r="D222" s="77"/>
      <c r="E222" s="77"/>
      <c r="F222" s="77"/>
      <c r="G222" s="77"/>
      <c r="H222" s="77"/>
      <c r="I222" s="77"/>
      <c r="J222" s="77"/>
    </row>
    <row r="223" spans="3:10" s="71" customFormat="1" x14ac:dyDescent="0.35">
      <c r="C223" s="76"/>
      <c r="D223" s="77"/>
      <c r="E223" s="77"/>
      <c r="F223" s="77"/>
      <c r="G223" s="77"/>
      <c r="H223" s="77"/>
      <c r="I223" s="77"/>
      <c r="J223" s="77"/>
    </row>
    <row r="224" spans="3:10" s="71" customFormat="1" x14ac:dyDescent="0.35">
      <c r="C224" s="76"/>
      <c r="D224" s="77"/>
      <c r="E224" s="77"/>
      <c r="F224" s="77"/>
      <c r="G224" s="77"/>
      <c r="H224" s="77"/>
      <c r="I224" s="77"/>
      <c r="J224" s="77"/>
    </row>
    <row r="225" spans="3:10" s="71" customFormat="1" x14ac:dyDescent="0.35">
      <c r="C225" s="76"/>
      <c r="D225" s="77"/>
      <c r="E225" s="77"/>
      <c r="F225" s="77"/>
      <c r="G225" s="77"/>
      <c r="H225" s="77"/>
      <c r="I225" s="77"/>
      <c r="J225" s="77"/>
    </row>
    <row r="226" spans="3:10" s="71" customFormat="1" x14ac:dyDescent="0.35">
      <c r="C226" s="76"/>
      <c r="D226" s="77"/>
      <c r="E226" s="77"/>
      <c r="F226" s="77"/>
      <c r="G226" s="77"/>
      <c r="H226" s="77"/>
      <c r="I226" s="77"/>
      <c r="J226" s="77"/>
    </row>
    <row r="227" spans="3:10" s="71" customFormat="1" x14ac:dyDescent="0.35">
      <c r="C227" s="76"/>
      <c r="D227" s="77"/>
      <c r="E227" s="77"/>
      <c r="F227" s="77"/>
      <c r="G227" s="77"/>
      <c r="H227" s="77"/>
      <c r="I227" s="77"/>
      <c r="J227" s="77"/>
    </row>
    <row r="228" spans="3:10" s="71" customFormat="1" x14ac:dyDescent="0.35">
      <c r="C228" s="76"/>
      <c r="D228" s="77"/>
      <c r="E228" s="77"/>
      <c r="F228" s="77"/>
      <c r="G228" s="77"/>
      <c r="H228" s="77"/>
      <c r="I228" s="77"/>
      <c r="J228" s="77"/>
    </row>
    <row r="229" spans="3:10" s="71" customFormat="1" x14ac:dyDescent="0.35">
      <c r="C229" s="76"/>
      <c r="D229" s="77"/>
      <c r="E229" s="77"/>
      <c r="F229" s="77"/>
      <c r="G229" s="77"/>
      <c r="H229" s="77"/>
      <c r="I229" s="77"/>
      <c r="J229" s="77"/>
    </row>
    <row r="230" spans="3:10" s="71" customFormat="1" x14ac:dyDescent="0.35">
      <c r="C230" s="76"/>
      <c r="D230" s="77"/>
      <c r="E230" s="77"/>
      <c r="F230" s="77"/>
      <c r="G230" s="77"/>
      <c r="H230" s="77"/>
      <c r="I230" s="77"/>
      <c r="J230" s="77"/>
    </row>
    <row r="231" spans="3:10" s="71" customFormat="1" x14ac:dyDescent="0.35">
      <c r="C231" s="76"/>
      <c r="D231" s="77"/>
      <c r="E231" s="77"/>
      <c r="F231" s="77"/>
      <c r="G231" s="77"/>
      <c r="H231" s="77"/>
      <c r="I231" s="77"/>
      <c r="J231" s="77"/>
    </row>
    <row r="232" spans="3:10" s="71" customFormat="1" x14ac:dyDescent="0.35">
      <c r="C232" s="76"/>
      <c r="D232" s="77"/>
      <c r="E232" s="77"/>
      <c r="F232" s="77"/>
      <c r="G232" s="77"/>
      <c r="H232" s="77"/>
      <c r="I232" s="77"/>
      <c r="J232" s="77"/>
    </row>
    <row r="233" spans="3:10" s="71" customFormat="1" x14ac:dyDescent="0.35">
      <c r="C233" s="76"/>
      <c r="D233" s="77"/>
      <c r="E233" s="77"/>
      <c r="F233" s="77"/>
      <c r="G233" s="77"/>
      <c r="H233" s="77"/>
      <c r="I233" s="77"/>
      <c r="J233" s="77"/>
    </row>
    <row r="234" spans="3:10" s="71" customFormat="1" x14ac:dyDescent="0.35">
      <c r="C234" s="76"/>
      <c r="D234" s="77"/>
      <c r="E234" s="77"/>
      <c r="F234" s="77"/>
      <c r="G234" s="77"/>
      <c r="H234" s="77"/>
      <c r="I234" s="77"/>
      <c r="J234" s="77"/>
    </row>
    <row r="235" spans="3:10" s="71" customFormat="1" x14ac:dyDescent="0.35">
      <c r="C235" s="76"/>
      <c r="D235" s="77"/>
      <c r="E235" s="77"/>
      <c r="F235" s="77"/>
      <c r="G235" s="77"/>
      <c r="H235" s="77"/>
      <c r="I235" s="77"/>
      <c r="J235" s="77"/>
    </row>
    <row r="236" spans="3:10" s="71" customFormat="1" x14ac:dyDescent="0.35">
      <c r="C236" s="76"/>
      <c r="D236" s="77"/>
      <c r="E236" s="77"/>
      <c r="F236" s="77"/>
      <c r="G236" s="77"/>
      <c r="H236" s="77"/>
      <c r="I236" s="77"/>
      <c r="J236" s="77"/>
    </row>
    <row r="237" spans="3:10" s="71" customFormat="1" x14ac:dyDescent="0.35">
      <c r="C237" s="76"/>
      <c r="D237" s="77"/>
      <c r="E237" s="77"/>
      <c r="F237" s="77"/>
      <c r="G237" s="77"/>
      <c r="H237" s="77"/>
      <c r="I237" s="77"/>
      <c r="J237" s="77"/>
    </row>
    <row r="238" spans="3:10" s="71" customFormat="1" x14ac:dyDescent="0.35">
      <c r="C238" s="76"/>
      <c r="D238" s="77"/>
      <c r="E238" s="77"/>
      <c r="F238" s="77"/>
      <c r="G238" s="77"/>
      <c r="H238" s="77"/>
      <c r="I238" s="77"/>
      <c r="J238" s="77"/>
    </row>
    <row r="239" spans="3:10" s="71" customFormat="1" x14ac:dyDescent="0.35">
      <c r="C239" s="76"/>
      <c r="D239" s="77"/>
      <c r="E239" s="77"/>
      <c r="F239" s="77"/>
      <c r="G239" s="77"/>
      <c r="H239" s="77"/>
      <c r="I239" s="77"/>
      <c r="J239" s="77"/>
    </row>
    <row r="240" spans="3:10" s="71" customFormat="1" x14ac:dyDescent="0.35">
      <c r="C240" s="76"/>
      <c r="D240" s="77"/>
      <c r="E240" s="77"/>
      <c r="F240" s="77"/>
      <c r="G240" s="77"/>
      <c r="H240" s="77"/>
      <c r="I240" s="77"/>
      <c r="J240" s="77"/>
    </row>
    <row r="241" spans="3:10" s="71" customFormat="1" x14ac:dyDescent="0.35">
      <c r="C241" s="76"/>
      <c r="D241" s="77"/>
      <c r="E241" s="77"/>
      <c r="F241" s="77"/>
      <c r="G241" s="77"/>
      <c r="H241" s="77"/>
      <c r="I241" s="77"/>
      <c r="J241" s="77"/>
    </row>
    <row r="242" spans="3:10" s="71" customFormat="1" x14ac:dyDescent="0.35">
      <c r="C242" s="76"/>
      <c r="D242" s="77"/>
      <c r="E242" s="77"/>
      <c r="F242" s="77"/>
      <c r="G242" s="77"/>
      <c r="H242" s="77"/>
      <c r="I242" s="77"/>
      <c r="J242" s="77"/>
    </row>
    <row r="243" spans="3:10" s="71" customFormat="1" x14ac:dyDescent="0.35">
      <c r="C243" s="76"/>
      <c r="D243" s="77"/>
      <c r="E243" s="77"/>
      <c r="F243" s="77"/>
      <c r="G243" s="77"/>
      <c r="H243" s="77"/>
      <c r="I243" s="77"/>
      <c r="J243" s="77"/>
    </row>
    <row r="244" spans="3:10" s="71" customFormat="1" x14ac:dyDescent="0.35">
      <c r="C244" s="76"/>
      <c r="D244" s="77"/>
      <c r="E244" s="77"/>
      <c r="F244" s="77"/>
      <c r="G244" s="77"/>
      <c r="H244" s="77"/>
      <c r="I244" s="77"/>
      <c r="J244" s="77"/>
    </row>
    <row r="245" spans="3:10" s="71" customFormat="1" x14ac:dyDescent="0.35">
      <c r="C245" s="76"/>
      <c r="D245" s="77"/>
      <c r="E245" s="77"/>
      <c r="F245" s="77"/>
      <c r="G245" s="77"/>
      <c r="H245" s="77"/>
      <c r="I245" s="77"/>
      <c r="J245" s="77"/>
    </row>
    <row r="246" spans="3:10" s="71" customFormat="1" x14ac:dyDescent="0.35">
      <c r="C246" s="76"/>
      <c r="D246" s="77"/>
      <c r="E246" s="77"/>
      <c r="F246" s="77"/>
      <c r="G246" s="77"/>
      <c r="H246" s="77"/>
      <c r="I246" s="77"/>
      <c r="J246" s="77"/>
    </row>
    <row r="247" spans="3:10" s="71" customFormat="1" x14ac:dyDescent="0.35">
      <c r="C247" s="76"/>
      <c r="D247" s="77"/>
      <c r="E247" s="77"/>
      <c r="F247" s="77"/>
      <c r="G247" s="77"/>
      <c r="H247" s="77"/>
      <c r="I247" s="77"/>
      <c r="J247" s="77"/>
    </row>
    <row r="248" spans="3:10" s="71" customFormat="1" x14ac:dyDescent="0.35">
      <c r="C248" s="76"/>
      <c r="D248" s="77"/>
      <c r="E248" s="77"/>
      <c r="F248" s="77"/>
      <c r="G248" s="77"/>
      <c r="H248" s="77"/>
      <c r="I248" s="77"/>
      <c r="J248" s="77"/>
    </row>
    <row r="249" spans="3:10" s="71" customFormat="1" x14ac:dyDescent="0.35">
      <c r="C249" s="76"/>
      <c r="D249" s="77"/>
      <c r="E249" s="77"/>
      <c r="F249" s="77"/>
      <c r="G249" s="77"/>
      <c r="H249" s="77"/>
      <c r="I249" s="77"/>
      <c r="J249" s="77"/>
    </row>
    <row r="250" spans="3:10" s="71" customFormat="1" x14ac:dyDescent="0.35">
      <c r="C250" s="76"/>
      <c r="D250" s="77"/>
      <c r="E250" s="77"/>
      <c r="F250" s="77"/>
      <c r="G250" s="77"/>
      <c r="H250" s="77"/>
      <c r="I250" s="77"/>
      <c r="J250" s="77"/>
    </row>
    <row r="251" spans="3:10" s="71" customFormat="1" x14ac:dyDescent="0.35">
      <c r="C251" s="76"/>
      <c r="D251" s="77"/>
      <c r="E251" s="77"/>
      <c r="F251" s="77"/>
      <c r="G251" s="77"/>
      <c r="H251" s="77"/>
      <c r="I251" s="77"/>
      <c r="J251" s="77"/>
    </row>
    <row r="252" spans="3:10" s="71" customFormat="1" x14ac:dyDescent="0.35">
      <c r="C252" s="76"/>
      <c r="D252" s="77"/>
      <c r="E252" s="77"/>
      <c r="F252" s="77"/>
      <c r="G252" s="77"/>
      <c r="H252" s="77"/>
      <c r="I252" s="77"/>
      <c r="J252" s="77"/>
    </row>
    <row r="253" spans="3:10" s="71" customFormat="1" x14ac:dyDescent="0.35">
      <c r="C253" s="76"/>
      <c r="D253" s="77"/>
      <c r="E253" s="77"/>
      <c r="F253" s="77"/>
      <c r="G253" s="77"/>
      <c r="H253" s="77"/>
      <c r="I253" s="77"/>
      <c r="J253" s="77"/>
    </row>
    <row r="254" spans="3:10" s="71" customFormat="1" x14ac:dyDescent="0.35">
      <c r="C254" s="76"/>
      <c r="D254" s="77"/>
      <c r="E254" s="77"/>
      <c r="F254" s="77"/>
      <c r="G254" s="77"/>
      <c r="H254" s="77"/>
      <c r="I254" s="77"/>
      <c r="J254" s="77"/>
    </row>
    <row r="255" spans="3:10" s="71" customFormat="1" x14ac:dyDescent="0.35">
      <c r="C255" s="76"/>
      <c r="D255" s="77"/>
      <c r="E255" s="77"/>
      <c r="F255" s="77"/>
      <c r="G255" s="77"/>
      <c r="H255" s="77"/>
      <c r="I255" s="77"/>
      <c r="J255" s="77"/>
    </row>
    <row r="256" spans="3:10" s="71" customFormat="1" x14ac:dyDescent="0.35">
      <c r="C256" s="76"/>
      <c r="D256" s="77"/>
      <c r="E256" s="77"/>
      <c r="F256" s="77"/>
      <c r="G256" s="77"/>
      <c r="H256" s="77"/>
      <c r="I256" s="77"/>
      <c r="J256" s="77"/>
    </row>
    <row r="257" spans="3:10" s="71" customFormat="1" x14ac:dyDescent="0.35">
      <c r="C257" s="76"/>
      <c r="D257" s="77"/>
      <c r="E257" s="77"/>
      <c r="F257" s="77"/>
      <c r="G257" s="77"/>
      <c r="H257" s="77"/>
      <c r="I257" s="77"/>
      <c r="J257" s="77"/>
    </row>
    <row r="258" spans="3:10" s="71" customFormat="1" x14ac:dyDescent="0.35">
      <c r="C258" s="76"/>
      <c r="D258" s="77"/>
      <c r="E258" s="77"/>
      <c r="F258" s="77"/>
      <c r="G258" s="77"/>
      <c r="H258" s="77"/>
      <c r="I258" s="77"/>
      <c r="J258" s="77"/>
    </row>
    <row r="259" spans="3:10" s="71" customFormat="1" x14ac:dyDescent="0.35">
      <c r="C259" s="76"/>
      <c r="D259" s="77"/>
      <c r="E259" s="77"/>
      <c r="F259" s="77"/>
      <c r="G259" s="77"/>
      <c r="H259" s="77"/>
      <c r="I259" s="77"/>
      <c r="J259" s="77"/>
    </row>
    <row r="260" spans="3:10" s="71" customFormat="1" x14ac:dyDescent="0.35">
      <c r="C260" s="76"/>
      <c r="D260" s="77"/>
      <c r="E260" s="77"/>
      <c r="F260" s="77"/>
      <c r="G260" s="77"/>
      <c r="H260" s="77"/>
      <c r="I260" s="77"/>
      <c r="J260" s="77"/>
    </row>
    <row r="261" spans="3:10" s="71" customFormat="1" x14ac:dyDescent="0.35">
      <c r="C261" s="76"/>
      <c r="D261" s="77"/>
      <c r="E261" s="77"/>
      <c r="F261" s="77"/>
      <c r="G261" s="77"/>
      <c r="H261" s="77"/>
      <c r="I261" s="77"/>
      <c r="J261" s="77"/>
    </row>
    <row r="262" spans="3:10" s="71" customFormat="1" x14ac:dyDescent="0.35">
      <c r="C262" s="76"/>
      <c r="D262" s="77"/>
      <c r="E262" s="77"/>
      <c r="F262" s="77"/>
      <c r="G262" s="77"/>
      <c r="H262" s="77"/>
      <c r="I262" s="77"/>
      <c r="J262" s="77"/>
    </row>
    <row r="263" spans="3:10" s="71" customFormat="1" x14ac:dyDescent="0.35">
      <c r="C263" s="76"/>
      <c r="D263" s="77"/>
      <c r="E263" s="77"/>
      <c r="F263" s="77"/>
      <c r="G263" s="77"/>
      <c r="H263" s="77"/>
      <c r="I263" s="77"/>
      <c r="J263" s="77"/>
    </row>
    <row r="264" spans="3:10" s="71" customFormat="1" x14ac:dyDescent="0.35">
      <c r="C264" s="76"/>
      <c r="D264" s="77"/>
      <c r="E264" s="77"/>
      <c r="F264" s="77"/>
      <c r="G264" s="77"/>
      <c r="H264" s="77"/>
      <c r="I264" s="77"/>
      <c r="J264" s="77"/>
    </row>
    <row r="265" spans="3:10" s="71" customFormat="1" x14ac:dyDescent="0.35">
      <c r="C265" s="76"/>
      <c r="D265" s="77"/>
      <c r="E265" s="77"/>
      <c r="F265" s="77"/>
      <c r="G265" s="77"/>
      <c r="H265" s="77"/>
      <c r="I265" s="77"/>
      <c r="J265" s="77"/>
    </row>
    <row r="266" spans="3:10" s="71" customFormat="1" x14ac:dyDescent="0.35">
      <c r="C266" s="76"/>
      <c r="D266" s="77"/>
      <c r="E266" s="77"/>
      <c r="F266" s="77"/>
      <c r="G266" s="77"/>
      <c r="H266" s="77"/>
      <c r="I266" s="77"/>
      <c r="J266" s="77"/>
    </row>
    <row r="267" spans="3:10" s="71" customFormat="1" x14ac:dyDescent="0.35">
      <c r="C267" s="76"/>
      <c r="D267" s="77"/>
      <c r="E267" s="77"/>
      <c r="F267" s="77"/>
      <c r="G267" s="77"/>
      <c r="H267" s="77"/>
      <c r="I267" s="77"/>
      <c r="J267" s="77"/>
    </row>
    <row r="268" spans="3:10" s="71" customFormat="1" x14ac:dyDescent="0.35">
      <c r="C268" s="76"/>
      <c r="D268" s="77"/>
      <c r="E268" s="77"/>
      <c r="F268" s="77"/>
      <c r="G268" s="77"/>
      <c r="H268" s="77"/>
      <c r="I268" s="77"/>
      <c r="J268" s="77"/>
    </row>
    <row r="269" spans="3:10" s="71" customFormat="1" x14ac:dyDescent="0.35">
      <c r="C269" s="76"/>
      <c r="D269" s="77"/>
      <c r="E269" s="77"/>
      <c r="F269" s="77"/>
      <c r="G269" s="77"/>
      <c r="H269" s="77"/>
      <c r="I269" s="77"/>
      <c r="J269" s="77"/>
    </row>
    <row r="270" spans="3:10" s="71" customFormat="1" x14ac:dyDescent="0.35">
      <c r="C270" s="76"/>
      <c r="D270" s="77"/>
      <c r="E270" s="77"/>
      <c r="F270" s="77"/>
      <c r="G270" s="77"/>
      <c r="H270" s="77"/>
      <c r="I270" s="77"/>
      <c r="J270" s="77"/>
    </row>
    <row r="271" spans="3:10" s="71" customFormat="1" x14ac:dyDescent="0.35">
      <c r="C271" s="76"/>
      <c r="D271" s="77"/>
      <c r="E271" s="77"/>
      <c r="F271" s="77"/>
      <c r="G271" s="77"/>
      <c r="H271" s="77"/>
      <c r="I271" s="77"/>
      <c r="J271" s="77"/>
    </row>
    <row r="272" spans="3:10" s="71" customFormat="1" x14ac:dyDescent="0.35">
      <c r="C272" s="76"/>
      <c r="D272" s="77"/>
      <c r="E272" s="77"/>
      <c r="F272" s="77"/>
      <c r="G272" s="77"/>
      <c r="H272" s="77"/>
      <c r="I272" s="77"/>
      <c r="J272" s="77"/>
    </row>
    <row r="273" spans="3:10" s="71" customFormat="1" x14ac:dyDescent="0.35">
      <c r="C273" s="76"/>
      <c r="D273" s="77"/>
      <c r="E273" s="77"/>
      <c r="F273" s="77"/>
      <c r="G273" s="77"/>
      <c r="H273" s="77"/>
      <c r="I273" s="77"/>
      <c r="J273" s="77"/>
    </row>
    <row r="274" spans="3:10" s="71" customFormat="1" x14ac:dyDescent="0.35">
      <c r="C274" s="76"/>
      <c r="D274" s="77"/>
      <c r="E274" s="77"/>
      <c r="F274" s="77"/>
      <c r="G274" s="77"/>
      <c r="H274" s="77"/>
      <c r="I274" s="77"/>
      <c r="J274" s="77"/>
    </row>
    <row r="275" spans="3:10" s="71" customFormat="1" x14ac:dyDescent="0.35">
      <c r="C275" s="76"/>
      <c r="D275" s="77"/>
      <c r="E275" s="77"/>
      <c r="F275" s="77"/>
      <c r="G275" s="77"/>
      <c r="H275" s="77"/>
      <c r="I275" s="77"/>
      <c r="J275" s="77"/>
    </row>
    <row r="276" spans="3:10" s="71" customFormat="1" x14ac:dyDescent="0.35">
      <c r="C276" s="76"/>
      <c r="D276" s="77"/>
      <c r="E276" s="77"/>
      <c r="F276" s="77"/>
      <c r="G276" s="77"/>
      <c r="H276" s="77"/>
      <c r="I276" s="77"/>
      <c r="J276" s="77"/>
    </row>
    <row r="277" spans="3:10" s="71" customFormat="1" x14ac:dyDescent="0.35">
      <c r="C277" s="76"/>
      <c r="D277" s="77"/>
      <c r="E277" s="77"/>
      <c r="F277" s="77"/>
      <c r="G277" s="77"/>
      <c r="H277" s="77"/>
      <c r="I277" s="77"/>
      <c r="J277" s="77"/>
    </row>
    <row r="278" spans="3:10" s="71" customFormat="1" x14ac:dyDescent="0.35">
      <c r="C278" s="76"/>
      <c r="D278" s="77"/>
      <c r="E278" s="77"/>
      <c r="F278" s="77"/>
      <c r="G278" s="77"/>
      <c r="H278" s="77"/>
      <c r="I278" s="77"/>
      <c r="J278" s="77"/>
    </row>
    <row r="279" spans="3:10" s="71" customFormat="1" x14ac:dyDescent="0.35">
      <c r="C279" s="76"/>
      <c r="D279" s="77"/>
      <c r="E279" s="77"/>
      <c r="F279" s="77"/>
      <c r="G279" s="77"/>
      <c r="H279" s="77"/>
      <c r="I279" s="77"/>
      <c r="J279" s="77"/>
    </row>
    <row r="280" spans="3:10" s="71" customFormat="1" x14ac:dyDescent="0.35">
      <c r="C280" s="76"/>
      <c r="D280" s="77"/>
      <c r="E280" s="77"/>
      <c r="F280" s="77"/>
      <c r="G280" s="77"/>
      <c r="H280" s="77"/>
      <c r="I280" s="77"/>
      <c r="J280" s="77"/>
    </row>
    <row r="281" spans="3:10" s="71" customFormat="1" x14ac:dyDescent="0.35">
      <c r="C281" s="76"/>
      <c r="D281" s="77"/>
      <c r="E281" s="77"/>
      <c r="F281" s="77"/>
      <c r="G281" s="77"/>
      <c r="H281" s="77"/>
      <c r="I281" s="77"/>
      <c r="J281" s="77"/>
    </row>
    <row r="282" spans="3:10" s="71" customFormat="1" x14ac:dyDescent="0.35">
      <c r="C282" s="76"/>
      <c r="D282" s="77"/>
      <c r="E282" s="77"/>
      <c r="F282" s="77"/>
      <c r="G282" s="77"/>
      <c r="H282" s="77"/>
      <c r="I282" s="77"/>
      <c r="J282" s="77"/>
    </row>
    <row r="283" spans="3:10" s="71" customFormat="1" x14ac:dyDescent="0.35">
      <c r="C283" s="76"/>
      <c r="D283" s="77"/>
      <c r="E283" s="77"/>
      <c r="F283" s="77"/>
      <c r="G283" s="77"/>
      <c r="H283" s="77"/>
      <c r="I283" s="77"/>
      <c r="J283" s="77"/>
    </row>
    <row r="284" spans="3:10" s="71" customFormat="1" x14ac:dyDescent="0.35">
      <c r="C284" s="76"/>
      <c r="D284" s="77"/>
      <c r="E284" s="77"/>
      <c r="F284" s="77"/>
      <c r="G284" s="77"/>
      <c r="H284" s="77"/>
      <c r="I284" s="77"/>
      <c r="J284" s="77"/>
    </row>
    <row r="285" spans="3:10" s="71" customFormat="1" x14ac:dyDescent="0.35">
      <c r="C285" s="76"/>
      <c r="D285" s="77"/>
      <c r="E285" s="77"/>
      <c r="F285" s="77"/>
      <c r="G285" s="77"/>
      <c r="H285" s="77"/>
      <c r="I285" s="77"/>
      <c r="J285" s="77"/>
    </row>
    <row r="286" spans="3:10" s="71" customFormat="1" x14ac:dyDescent="0.35">
      <c r="C286" s="76"/>
      <c r="D286" s="77"/>
      <c r="E286" s="77"/>
      <c r="F286" s="77"/>
      <c r="G286" s="77"/>
      <c r="H286" s="77"/>
      <c r="I286" s="77"/>
      <c r="J286" s="77"/>
    </row>
    <row r="287" spans="3:10" s="71" customFormat="1" x14ac:dyDescent="0.35">
      <c r="C287" s="76"/>
      <c r="D287" s="77"/>
      <c r="E287" s="77"/>
      <c r="F287" s="77"/>
      <c r="G287" s="77"/>
      <c r="H287" s="77"/>
      <c r="I287" s="77"/>
      <c r="J287" s="77"/>
    </row>
    <row r="288" spans="3:10" s="71" customFormat="1" x14ac:dyDescent="0.35">
      <c r="C288" s="76"/>
      <c r="D288" s="77"/>
      <c r="E288" s="77"/>
      <c r="F288" s="77"/>
      <c r="G288" s="77"/>
      <c r="H288" s="77"/>
      <c r="I288" s="77"/>
      <c r="J288" s="77"/>
    </row>
    <row r="289" spans="3:10" s="71" customFormat="1" x14ac:dyDescent="0.35">
      <c r="C289" s="76"/>
      <c r="D289" s="77"/>
      <c r="E289" s="77"/>
      <c r="F289" s="77"/>
      <c r="G289" s="77"/>
      <c r="H289" s="77"/>
      <c r="I289" s="77"/>
      <c r="J289" s="77"/>
    </row>
    <row r="290" spans="3:10" s="71" customFormat="1" x14ac:dyDescent="0.35">
      <c r="C290" s="76"/>
      <c r="D290" s="77"/>
      <c r="E290" s="77"/>
      <c r="F290" s="77"/>
      <c r="G290" s="77"/>
      <c r="H290" s="77"/>
      <c r="I290" s="77"/>
      <c r="J290" s="77"/>
    </row>
    <row r="291" spans="3:10" s="71" customFormat="1" x14ac:dyDescent="0.35">
      <c r="C291" s="76"/>
      <c r="D291" s="77"/>
      <c r="E291" s="77"/>
      <c r="F291" s="77"/>
      <c r="G291" s="77"/>
      <c r="H291" s="77"/>
      <c r="I291" s="77"/>
      <c r="J291" s="77"/>
    </row>
    <row r="292" spans="3:10" s="71" customFormat="1" x14ac:dyDescent="0.35">
      <c r="C292" s="76"/>
      <c r="D292" s="77"/>
      <c r="E292" s="77"/>
      <c r="F292" s="77"/>
      <c r="G292" s="77"/>
      <c r="H292" s="77"/>
      <c r="I292" s="77"/>
      <c r="J292" s="77"/>
    </row>
    <row r="293" spans="3:10" s="71" customFormat="1" x14ac:dyDescent="0.35">
      <c r="C293" s="76"/>
      <c r="D293" s="77"/>
      <c r="E293" s="77"/>
      <c r="F293" s="77"/>
      <c r="G293" s="77"/>
      <c r="H293" s="77"/>
      <c r="I293" s="77"/>
      <c r="J293" s="77"/>
    </row>
    <row r="294" spans="3:10" s="71" customFormat="1" x14ac:dyDescent="0.35">
      <c r="C294" s="76"/>
      <c r="D294" s="77"/>
      <c r="E294" s="77"/>
      <c r="F294" s="77"/>
      <c r="G294" s="77"/>
      <c r="H294" s="77"/>
      <c r="I294" s="77"/>
      <c r="J294" s="77"/>
    </row>
    <row r="295" spans="3:10" s="71" customFormat="1" x14ac:dyDescent="0.35">
      <c r="C295" s="76"/>
      <c r="D295" s="77"/>
      <c r="E295" s="77"/>
      <c r="F295" s="77"/>
      <c r="G295" s="77"/>
      <c r="H295" s="77"/>
      <c r="I295" s="77"/>
      <c r="J295" s="77"/>
    </row>
    <row r="296" spans="3:10" s="71" customFormat="1" x14ac:dyDescent="0.35">
      <c r="C296" s="76"/>
      <c r="D296" s="77"/>
      <c r="E296" s="77"/>
      <c r="F296" s="77"/>
      <c r="G296" s="77"/>
      <c r="H296" s="77"/>
      <c r="I296" s="77"/>
      <c r="J296" s="77"/>
    </row>
    <row r="297" spans="3:10" s="71" customFormat="1" x14ac:dyDescent="0.35">
      <c r="C297" s="76"/>
      <c r="D297" s="77"/>
      <c r="E297" s="77"/>
      <c r="F297" s="77"/>
      <c r="G297" s="77"/>
      <c r="H297" s="77"/>
      <c r="I297" s="77"/>
      <c r="J297" s="77"/>
    </row>
    <row r="298" spans="3:10" s="71" customFormat="1" x14ac:dyDescent="0.35">
      <c r="C298" s="76"/>
      <c r="D298" s="77"/>
      <c r="E298" s="77"/>
      <c r="F298" s="77"/>
      <c r="G298" s="77"/>
      <c r="H298" s="77"/>
      <c r="I298" s="77"/>
      <c r="J298" s="77"/>
    </row>
    <row r="299" spans="3:10" s="71" customFormat="1" x14ac:dyDescent="0.35">
      <c r="C299" s="76"/>
      <c r="D299" s="77"/>
      <c r="E299" s="77"/>
      <c r="F299" s="77"/>
      <c r="G299" s="77"/>
      <c r="H299" s="77"/>
      <c r="I299" s="77"/>
      <c r="J299" s="77"/>
    </row>
    <row r="300" spans="3:10" s="71" customFormat="1" x14ac:dyDescent="0.35">
      <c r="C300" s="76"/>
      <c r="D300" s="77"/>
      <c r="E300" s="77"/>
      <c r="F300" s="77"/>
      <c r="G300" s="77"/>
      <c r="H300" s="77"/>
      <c r="I300" s="77"/>
      <c r="J300" s="77"/>
    </row>
    <row r="301" spans="3:10" s="71" customFormat="1" x14ac:dyDescent="0.35">
      <c r="C301" s="76"/>
      <c r="D301" s="77"/>
      <c r="E301" s="77"/>
      <c r="F301" s="77"/>
      <c r="G301" s="77"/>
      <c r="H301" s="77"/>
      <c r="I301" s="77"/>
      <c r="J301" s="77"/>
    </row>
    <row r="302" spans="3:10" s="71" customFormat="1" x14ac:dyDescent="0.35">
      <c r="C302" s="76"/>
      <c r="D302" s="77"/>
      <c r="E302" s="77"/>
      <c r="F302" s="77"/>
      <c r="G302" s="77"/>
      <c r="H302" s="77"/>
      <c r="I302" s="77"/>
      <c r="J302" s="77"/>
    </row>
    <row r="303" spans="3:10" s="71" customFormat="1" x14ac:dyDescent="0.35">
      <c r="C303" s="76"/>
      <c r="D303" s="77"/>
      <c r="E303" s="77"/>
      <c r="F303" s="77"/>
      <c r="G303" s="77"/>
      <c r="H303" s="77"/>
      <c r="I303" s="77"/>
      <c r="J303" s="77"/>
    </row>
    <row r="304" spans="3:10" s="71" customFormat="1" x14ac:dyDescent="0.35">
      <c r="C304" s="76"/>
      <c r="D304" s="77"/>
      <c r="E304" s="77"/>
      <c r="F304" s="77"/>
      <c r="G304" s="77"/>
      <c r="H304" s="77"/>
      <c r="I304" s="77"/>
      <c r="J304" s="77"/>
    </row>
    <row r="305" spans="3:10" s="71" customFormat="1" x14ac:dyDescent="0.35">
      <c r="C305" s="76"/>
      <c r="D305" s="77"/>
      <c r="E305" s="77"/>
      <c r="F305" s="77"/>
      <c r="G305" s="77"/>
      <c r="H305" s="77"/>
      <c r="I305" s="77"/>
      <c r="J305" s="77"/>
    </row>
    <row r="306" spans="3:10" s="71" customFormat="1" x14ac:dyDescent="0.35">
      <c r="C306" s="76"/>
      <c r="D306" s="77"/>
      <c r="E306" s="77"/>
      <c r="F306" s="77"/>
      <c r="G306" s="77"/>
      <c r="H306" s="77"/>
      <c r="I306" s="77"/>
      <c r="J306" s="77"/>
    </row>
    <row r="307" spans="3:10" s="71" customFormat="1" x14ac:dyDescent="0.35">
      <c r="C307" s="76"/>
      <c r="D307" s="77"/>
      <c r="E307" s="77"/>
      <c r="F307" s="77"/>
      <c r="G307" s="77"/>
      <c r="H307" s="77"/>
      <c r="I307" s="77"/>
      <c r="J307" s="77"/>
    </row>
    <row r="308" spans="3:10" s="71" customFormat="1" x14ac:dyDescent="0.35">
      <c r="C308" s="76"/>
      <c r="D308" s="77"/>
      <c r="E308" s="77"/>
      <c r="F308" s="77"/>
      <c r="G308" s="77"/>
      <c r="H308" s="77"/>
      <c r="I308" s="77"/>
      <c r="J308" s="77"/>
    </row>
    <row r="309" spans="3:10" s="71" customFormat="1" x14ac:dyDescent="0.35">
      <c r="C309" s="76"/>
      <c r="D309" s="77"/>
      <c r="E309" s="77"/>
      <c r="F309" s="77"/>
      <c r="G309" s="77"/>
      <c r="H309" s="77"/>
      <c r="I309" s="77"/>
      <c r="J309" s="77"/>
    </row>
    <row r="310" spans="3:10" s="71" customFormat="1" x14ac:dyDescent="0.35">
      <c r="C310" s="76"/>
      <c r="D310" s="77"/>
      <c r="E310" s="77"/>
      <c r="F310" s="77"/>
      <c r="G310" s="77"/>
      <c r="H310" s="77"/>
      <c r="I310" s="77"/>
      <c r="J310" s="77"/>
    </row>
    <row r="311" spans="3:10" s="71" customFormat="1" x14ac:dyDescent="0.35">
      <c r="C311" s="76"/>
      <c r="D311" s="77"/>
      <c r="E311" s="77"/>
      <c r="F311" s="77"/>
      <c r="G311" s="77"/>
      <c r="H311" s="77"/>
      <c r="I311" s="77"/>
      <c r="J311" s="77"/>
    </row>
    <row r="312" spans="3:10" s="71" customFormat="1" x14ac:dyDescent="0.35">
      <c r="C312" s="76"/>
      <c r="D312" s="77"/>
      <c r="E312" s="77"/>
      <c r="F312" s="77"/>
      <c r="G312" s="77"/>
      <c r="H312" s="77"/>
      <c r="I312" s="77"/>
      <c r="J312" s="77"/>
    </row>
    <row r="313" spans="3:10" s="71" customFormat="1" x14ac:dyDescent="0.35">
      <c r="C313" s="76"/>
      <c r="D313" s="77"/>
      <c r="E313" s="77"/>
      <c r="F313" s="77"/>
      <c r="G313" s="77"/>
      <c r="H313" s="77"/>
      <c r="I313" s="77"/>
      <c r="J313" s="77"/>
    </row>
    <row r="314" spans="3:10" s="71" customFormat="1" x14ac:dyDescent="0.35">
      <c r="C314" s="76"/>
      <c r="D314" s="77"/>
      <c r="E314" s="77"/>
      <c r="F314" s="77"/>
      <c r="G314" s="77"/>
      <c r="H314" s="77"/>
      <c r="I314" s="77"/>
      <c r="J314" s="77"/>
    </row>
    <row r="315" spans="3:10" s="71" customFormat="1" x14ac:dyDescent="0.35">
      <c r="C315" s="76"/>
      <c r="D315" s="77"/>
      <c r="E315" s="77"/>
      <c r="F315" s="77"/>
      <c r="G315" s="77"/>
      <c r="H315" s="77"/>
      <c r="I315" s="77"/>
      <c r="J315" s="77"/>
    </row>
    <row r="316" spans="3:10" s="71" customFormat="1" x14ac:dyDescent="0.35">
      <c r="C316" s="76"/>
      <c r="D316" s="77"/>
      <c r="E316" s="77"/>
      <c r="F316" s="77"/>
      <c r="G316" s="77"/>
      <c r="H316" s="77"/>
      <c r="I316" s="77"/>
      <c r="J316" s="77"/>
    </row>
    <row r="317" spans="3:10" s="71" customFormat="1" x14ac:dyDescent="0.35">
      <c r="C317" s="76"/>
      <c r="D317" s="77"/>
      <c r="E317" s="77"/>
      <c r="F317" s="77"/>
      <c r="G317" s="77"/>
      <c r="H317" s="77"/>
      <c r="I317" s="77"/>
      <c r="J317" s="77"/>
    </row>
    <row r="318" spans="3:10" s="71" customFormat="1" x14ac:dyDescent="0.35">
      <c r="C318" s="76"/>
      <c r="D318" s="77"/>
      <c r="E318" s="77"/>
      <c r="F318" s="77"/>
      <c r="G318" s="77"/>
      <c r="H318" s="77"/>
      <c r="I318" s="77"/>
      <c r="J318" s="77"/>
    </row>
    <row r="319" spans="3:10" s="71" customFormat="1" x14ac:dyDescent="0.35">
      <c r="C319" s="76"/>
      <c r="D319" s="77"/>
      <c r="E319" s="77"/>
      <c r="F319" s="77"/>
      <c r="G319" s="77"/>
      <c r="H319" s="77"/>
      <c r="I319" s="77"/>
      <c r="J319" s="77"/>
    </row>
    <row r="320" spans="3:10" s="71" customFormat="1" x14ac:dyDescent="0.35">
      <c r="C320" s="76"/>
      <c r="D320" s="77"/>
      <c r="E320" s="77"/>
      <c r="F320" s="77"/>
      <c r="G320" s="77"/>
      <c r="H320" s="77"/>
      <c r="I320" s="77"/>
      <c r="J320" s="77"/>
    </row>
    <row r="321" spans="3:10" s="71" customFormat="1" x14ac:dyDescent="0.35">
      <c r="C321" s="76"/>
      <c r="D321" s="77"/>
      <c r="E321" s="77"/>
      <c r="F321" s="77"/>
      <c r="G321" s="77"/>
      <c r="H321" s="77"/>
      <c r="I321" s="77"/>
      <c r="J321" s="77"/>
    </row>
    <row r="322" spans="3:10" s="71" customFormat="1" x14ac:dyDescent="0.35">
      <c r="C322" s="76"/>
      <c r="D322" s="77"/>
      <c r="E322" s="77"/>
      <c r="F322" s="77"/>
      <c r="G322" s="77"/>
      <c r="H322" s="77"/>
      <c r="I322" s="77"/>
      <c r="J322" s="77"/>
    </row>
    <row r="323" spans="3:10" s="71" customFormat="1" x14ac:dyDescent="0.35">
      <c r="C323" s="76"/>
      <c r="D323" s="77"/>
      <c r="E323" s="77"/>
      <c r="F323" s="77"/>
      <c r="G323" s="77"/>
      <c r="H323" s="77"/>
      <c r="I323" s="77"/>
      <c r="J323" s="77"/>
    </row>
    <row r="324" spans="3:10" s="71" customFormat="1" x14ac:dyDescent="0.35">
      <c r="C324" s="76"/>
      <c r="D324" s="77"/>
      <c r="E324" s="77"/>
      <c r="F324" s="77"/>
      <c r="G324" s="77"/>
      <c r="H324" s="77"/>
      <c r="I324" s="77"/>
      <c r="J324" s="77"/>
    </row>
    <row r="325" spans="3:10" s="71" customFormat="1" x14ac:dyDescent="0.35">
      <c r="C325" s="76"/>
      <c r="D325" s="77"/>
      <c r="E325" s="77"/>
      <c r="F325" s="77"/>
      <c r="G325" s="77"/>
      <c r="H325" s="77"/>
      <c r="I325" s="77"/>
      <c r="J325" s="77"/>
    </row>
    <row r="326" spans="3:10" s="71" customFormat="1" x14ac:dyDescent="0.35">
      <c r="C326" s="76"/>
      <c r="D326" s="77"/>
      <c r="E326" s="77"/>
      <c r="F326" s="77"/>
      <c r="G326" s="77"/>
      <c r="H326" s="77"/>
      <c r="I326" s="77"/>
      <c r="J326" s="77"/>
    </row>
    <row r="327" spans="3:10" s="71" customFormat="1" x14ac:dyDescent="0.35">
      <c r="C327" s="76"/>
      <c r="D327" s="77"/>
      <c r="E327" s="77"/>
      <c r="F327" s="77"/>
      <c r="G327" s="77"/>
      <c r="H327" s="77"/>
      <c r="I327" s="77"/>
      <c r="J327" s="77"/>
    </row>
    <row r="328" spans="3:10" s="71" customFormat="1" x14ac:dyDescent="0.35">
      <c r="C328" s="76"/>
      <c r="D328" s="77"/>
      <c r="E328" s="77"/>
      <c r="F328" s="77"/>
      <c r="G328" s="77"/>
      <c r="H328" s="77"/>
      <c r="I328" s="77"/>
      <c r="J328" s="77"/>
    </row>
    <row r="329" spans="3:10" s="71" customFormat="1" x14ac:dyDescent="0.35">
      <c r="C329" s="76"/>
      <c r="D329" s="77"/>
      <c r="E329" s="77"/>
      <c r="F329" s="77"/>
      <c r="G329" s="77"/>
      <c r="H329" s="77"/>
      <c r="I329" s="77"/>
      <c r="J329" s="77"/>
    </row>
    <row r="330" spans="3:10" s="71" customFormat="1" x14ac:dyDescent="0.35">
      <c r="C330" s="76"/>
      <c r="D330" s="77"/>
      <c r="E330" s="77"/>
      <c r="F330" s="77"/>
      <c r="G330" s="77"/>
      <c r="H330" s="77"/>
      <c r="I330" s="77"/>
      <c r="J330" s="77"/>
    </row>
    <row r="331" spans="3:10" s="71" customFormat="1" x14ac:dyDescent="0.35">
      <c r="C331" s="76"/>
      <c r="D331" s="77"/>
      <c r="E331" s="77"/>
      <c r="F331" s="77"/>
      <c r="G331" s="77"/>
      <c r="H331" s="77"/>
      <c r="I331" s="77"/>
      <c r="J331" s="77"/>
    </row>
    <row r="332" spans="3:10" s="71" customFormat="1" x14ac:dyDescent="0.35">
      <c r="C332" s="76"/>
      <c r="D332" s="77"/>
      <c r="E332" s="77"/>
      <c r="F332" s="77"/>
      <c r="G332" s="77"/>
      <c r="H332" s="77"/>
      <c r="I332" s="77"/>
      <c r="J332" s="77"/>
    </row>
    <row r="333" spans="3:10" s="71" customFormat="1" x14ac:dyDescent="0.35">
      <c r="C333" s="76"/>
      <c r="D333" s="77"/>
      <c r="E333" s="77"/>
      <c r="F333" s="77"/>
      <c r="G333" s="77"/>
      <c r="H333" s="77"/>
      <c r="I333" s="77"/>
      <c r="J333" s="77"/>
    </row>
    <row r="334" spans="3:10" s="71" customFormat="1" x14ac:dyDescent="0.35">
      <c r="C334" s="76"/>
      <c r="D334" s="77"/>
      <c r="E334" s="77"/>
      <c r="F334" s="77"/>
      <c r="G334" s="77"/>
      <c r="H334" s="77"/>
      <c r="I334" s="77"/>
      <c r="J334" s="77"/>
    </row>
    <row r="335" spans="3:10" s="71" customFormat="1" x14ac:dyDescent="0.35">
      <c r="C335" s="76"/>
      <c r="D335" s="77"/>
      <c r="E335" s="77"/>
      <c r="F335" s="77"/>
      <c r="G335" s="77"/>
      <c r="H335" s="77"/>
      <c r="I335" s="77"/>
      <c r="J335" s="77"/>
    </row>
    <row r="336" spans="3:10" s="71" customFormat="1" x14ac:dyDescent="0.35">
      <c r="C336" s="76"/>
      <c r="D336" s="77"/>
      <c r="E336" s="77"/>
      <c r="F336" s="77"/>
      <c r="G336" s="77"/>
      <c r="H336" s="77"/>
      <c r="I336" s="77"/>
      <c r="J336" s="77"/>
    </row>
    <row r="337" spans="3:10" s="71" customFormat="1" x14ac:dyDescent="0.35">
      <c r="C337" s="76"/>
      <c r="D337" s="77"/>
      <c r="E337" s="77"/>
      <c r="F337" s="77"/>
      <c r="G337" s="77"/>
      <c r="H337" s="77"/>
      <c r="I337" s="77"/>
      <c r="J337" s="77"/>
    </row>
    <row r="338" spans="3:10" s="71" customFormat="1" x14ac:dyDescent="0.35">
      <c r="C338" s="76"/>
      <c r="D338" s="77"/>
      <c r="E338" s="77"/>
      <c r="F338" s="77"/>
      <c r="G338" s="77"/>
      <c r="H338" s="77"/>
      <c r="I338" s="77"/>
      <c r="J338" s="77"/>
    </row>
    <row r="339" spans="3:10" s="71" customFormat="1" x14ac:dyDescent="0.35">
      <c r="C339" s="76"/>
      <c r="D339" s="77"/>
      <c r="E339" s="77"/>
      <c r="F339" s="77"/>
      <c r="G339" s="77"/>
      <c r="H339" s="77"/>
      <c r="I339" s="77"/>
      <c r="J339" s="77"/>
    </row>
    <row r="340" spans="3:10" s="71" customFormat="1" x14ac:dyDescent="0.35">
      <c r="C340" s="76"/>
      <c r="D340" s="77"/>
      <c r="E340" s="77"/>
      <c r="F340" s="77"/>
      <c r="G340" s="77"/>
      <c r="H340" s="77"/>
      <c r="I340" s="77"/>
      <c r="J340" s="77"/>
    </row>
    <row r="341" spans="3:10" s="71" customFormat="1" x14ac:dyDescent="0.35">
      <c r="C341" s="76"/>
      <c r="D341" s="77"/>
      <c r="E341" s="77"/>
      <c r="F341" s="77"/>
      <c r="G341" s="77"/>
      <c r="H341" s="77"/>
      <c r="I341" s="77"/>
      <c r="J341" s="77"/>
    </row>
    <row r="342" spans="3:10" s="71" customFormat="1" x14ac:dyDescent="0.35">
      <c r="C342" s="76"/>
      <c r="D342" s="77"/>
      <c r="E342" s="77"/>
      <c r="F342" s="77"/>
      <c r="G342" s="77"/>
      <c r="H342" s="77"/>
      <c r="I342" s="77"/>
      <c r="J342" s="77"/>
    </row>
    <row r="343" spans="3:10" s="71" customFormat="1" x14ac:dyDescent="0.35">
      <c r="C343" s="76"/>
      <c r="D343" s="77"/>
      <c r="E343" s="77"/>
      <c r="F343" s="77"/>
      <c r="G343" s="77"/>
      <c r="H343" s="77"/>
      <c r="I343" s="77"/>
      <c r="J343" s="77"/>
    </row>
    <row r="344" spans="3:10" s="71" customFormat="1" x14ac:dyDescent="0.35">
      <c r="C344" s="76"/>
      <c r="D344" s="77"/>
      <c r="E344" s="77"/>
      <c r="F344" s="77"/>
      <c r="G344" s="77"/>
      <c r="H344" s="77"/>
      <c r="I344" s="77"/>
      <c r="J344" s="77"/>
    </row>
    <row r="345" spans="3:10" s="71" customFormat="1" x14ac:dyDescent="0.35">
      <c r="C345" s="76"/>
      <c r="D345" s="77"/>
      <c r="E345" s="77"/>
      <c r="F345" s="77"/>
      <c r="G345" s="77"/>
      <c r="H345" s="77"/>
      <c r="I345" s="77"/>
      <c r="J345" s="77"/>
    </row>
    <row r="346" spans="3:10" s="71" customFormat="1" x14ac:dyDescent="0.35">
      <c r="C346" s="76"/>
      <c r="D346" s="77"/>
      <c r="E346" s="77"/>
      <c r="F346" s="77"/>
      <c r="G346" s="77"/>
      <c r="H346" s="77"/>
      <c r="I346" s="77"/>
      <c r="J346" s="77"/>
    </row>
    <row r="347" spans="3:10" s="71" customFormat="1" x14ac:dyDescent="0.35">
      <c r="C347" s="76"/>
      <c r="D347" s="77"/>
      <c r="E347" s="77"/>
      <c r="F347" s="77"/>
      <c r="G347" s="77"/>
      <c r="H347" s="77"/>
      <c r="I347" s="77"/>
      <c r="J347" s="77"/>
    </row>
    <row r="348" spans="3:10" s="71" customFormat="1" x14ac:dyDescent="0.35">
      <c r="C348" s="76"/>
      <c r="D348" s="77"/>
      <c r="E348" s="77"/>
      <c r="F348" s="77"/>
      <c r="G348" s="77"/>
      <c r="H348" s="77"/>
      <c r="I348" s="77"/>
      <c r="J348" s="77"/>
    </row>
    <row r="349" spans="3:10" s="71" customFormat="1" x14ac:dyDescent="0.35">
      <c r="C349" s="76"/>
      <c r="D349" s="77"/>
      <c r="E349" s="77"/>
      <c r="F349" s="77"/>
      <c r="G349" s="77"/>
      <c r="H349" s="77"/>
      <c r="I349" s="77"/>
      <c r="J349" s="77"/>
    </row>
    <row r="350" spans="3:10" s="71" customFormat="1" x14ac:dyDescent="0.35">
      <c r="C350" s="76"/>
      <c r="D350" s="77"/>
      <c r="E350" s="77"/>
      <c r="F350" s="77"/>
      <c r="G350" s="77"/>
      <c r="H350" s="77"/>
      <c r="I350" s="77"/>
      <c r="J350" s="77"/>
    </row>
    <row r="351" spans="3:10" s="71" customFormat="1" x14ac:dyDescent="0.35">
      <c r="C351" s="76"/>
      <c r="D351" s="77"/>
      <c r="E351" s="77"/>
      <c r="F351" s="77"/>
      <c r="G351" s="77"/>
      <c r="H351" s="77"/>
      <c r="I351" s="77"/>
      <c r="J351" s="77"/>
    </row>
    <row r="352" spans="3:10" s="71" customFormat="1" x14ac:dyDescent="0.35">
      <c r="C352" s="76"/>
      <c r="D352" s="77"/>
      <c r="E352" s="77"/>
      <c r="F352" s="77"/>
      <c r="G352" s="77"/>
      <c r="H352" s="77"/>
      <c r="I352" s="77"/>
      <c r="J352" s="77"/>
    </row>
    <row r="353" spans="3:10" s="71" customFormat="1" x14ac:dyDescent="0.35">
      <c r="C353" s="76"/>
      <c r="D353" s="77"/>
      <c r="E353" s="77"/>
      <c r="F353" s="77"/>
      <c r="G353" s="77"/>
      <c r="H353" s="77"/>
      <c r="I353" s="77"/>
      <c r="J353" s="77"/>
    </row>
    <row r="354" spans="3:10" s="71" customFormat="1" x14ac:dyDescent="0.35">
      <c r="C354" s="76"/>
      <c r="D354" s="77"/>
      <c r="E354" s="77"/>
      <c r="F354" s="77"/>
      <c r="G354" s="77"/>
      <c r="H354" s="77"/>
      <c r="I354" s="77"/>
      <c r="J354" s="77"/>
    </row>
    <row r="355" spans="3:10" s="71" customFormat="1" x14ac:dyDescent="0.35">
      <c r="C355" s="76"/>
      <c r="D355" s="77"/>
      <c r="E355" s="77"/>
      <c r="F355" s="77"/>
      <c r="G355" s="77"/>
      <c r="H355" s="77"/>
      <c r="I355" s="77"/>
      <c r="J355" s="77"/>
    </row>
    <row r="356" spans="3:10" s="71" customFormat="1" x14ac:dyDescent="0.35">
      <c r="C356" s="76"/>
      <c r="D356" s="77"/>
      <c r="E356" s="77"/>
      <c r="F356" s="77"/>
      <c r="G356" s="77"/>
      <c r="H356" s="77"/>
      <c r="I356" s="77"/>
      <c r="J356" s="77"/>
    </row>
    <row r="357" spans="3:10" s="71" customFormat="1" x14ac:dyDescent="0.35">
      <c r="C357" s="76"/>
      <c r="D357" s="77"/>
      <c r="E357" s="77"/>
      <c r="F357" s="77"/>
      <c r="G357" s="77"/>
      <c r="H357" s="77"/>
      <c r="I357" s="77"/>
      <c r="J357" s="77"/>
    </row>
    <row r="358" spans="3:10" s="71" customFormat="1" x14ac:dyDescent="0.35">
      <c r="C358" s="76"/>
      <c r="D358" s="77"/>
      <c r="E358" s="77"/>
      <c r="F358" s="77"/>
      <c r="G358" s="77"/>
      <c r="H358" s="77"/>
      <c r="I358" s="77"/>
      <c r="J358" s="77"/>
    </row>
    <row r="359" spans="3:10" s="71" customFormat="1" x14ac:dyDescent="0.35">
      <c r="C359" s="76"/>
      <c r="D359" s="77"/>
      <c r="E359" s="77"/>
      <c r="F359" s="77"/>
      <c r="G359" s="77"/>
      <c r="H359" s="77"/>
      <c r="I359" s="77"/>
      <c r="J359" s="77"/>
    </row>
    <row r="360" spans="3:10" s="71" customFormat="1" x14ac:dyDescent="0.35">
      <c r="C360" s="76"/>
      <c r="D360" s="77"/>
      <c r="E360" s="77"/>
      <c r="F360" s="77"/>
      <c r="G360" s="77"/>
      <c r="H360" s="77"/>
      <c r="I360" s="77"/>
      <c r="J360" s="77"/>
    </row>
    <row r="361" spans="3:10" s="71" customFormat="1" x14ac:dyDescent="0.35">
      <c r="C361" s="76"/>
      <c r="D361" s="77"/>
      <c r="E361" s="77"/>
      <c r="F361" s="77"/>
      <c r="G361" s="77"/>
      <c r="H361" s="77"/>
      <c r="I361" s="77"/>
      <c r="J361" s="77"/>
    </row>
    <row r="362" spans="3:10" s="71" customFormat="1" x14ac:dyDescent="0.35">
      <c r="C362" s="76"/>
      <c r="D362" s="77"/>
      <c r="E362" s="77"/>
      <c r="F362" s="77"/>
      <c r="G362" s="77"/>
      <c r="H362" s="77"/>
      <c r="I362" s="77"/>
      <c r="J362" s="77"/>
    </row>
    <row r="363" spans="3:10" s="71" customFormat="1" x14ac:dyDescent="0.35">
      <c r="C363" s="76"/>
      <c r="D363" s="77"/>
      <c r="E363" s="77"/>
      <c r="F363" s="77"/>
      <c r="G363" s="77"/>
      <c r="H363" s="77"/>
      <c r="I363" s="77"/>
      <c r="J363" s="77"/>
    </row>
    <row r="364" spans="3:10" s="71" customFormat="1" x14ac:dyDescent="0.35">
      <c r="C364" s="76"/>
      <c r="D364" s="77"/>
      <c r="E364" s="77"/>
      <c r="F364" s="77"/>
      <c r="G364" s="77"/>
      <c r="H364" s="77"/>
      <c r="I364" s="77"/>
      <c r="J364" s="77"/>
    </row>
    <row r="365" spans="3:10" s="71" customFormat="1" x14ac:dyDescent="0.35">
      <c r="C365" s="76"/>
      <c r="D365" s="77"/>
      <c r="E365" s="77"/>
      <c r="F365" s="77"/>
      <c r="G365" s="77"/>
      <c r="H365" s="77"/>
      <c r="I365" s="77"/>
      <c r="J365" s="77"/>
    </row>
    <row r="366" spans="3:10" s="71" customFormat="1" x14ac:dyDescent="0.35">
      <c r="C366" s="76"/>
      <c r="D366" s="77"/>
      <c r="E366" s="77"/>
      <c r="F366" s="77"/>
      <c r="G366" s="77"/>
      <c r="H366" s="77"/>
      <c r="I366" s="77"/>
      <c r="J366" s="77"/>
    </row>
    <row r="367" spans="3:10" s="71" customFormat="1" x14ac:dyDescent="0.35">
      <c r="C367" s="76"/>
      <c r="D367" s="77"/>
      <c r="E367" s="77"/>
      <c r="F367" s="77"/>
      <c r="G367" s="77"/>
      <c r="H367" s="77"/>
      <c r="I367" s="77"/>
      <c r="J367" s="77"/>
    </row>
    <row r="368" spans="3:10" s="71" customFormat="1" x14ac:dyDescent="0.35">
      <c r="C368" s="76"/>
      <c r="D368" s="77"/>
      <c r="E368" s="77"/>
      <c r="F368" s="77"/>
      <c r="G368" s="77"/>
      <c r="H368" s="77"/>
      <c r="I368" s="77"/>
      <c r="J368" s="77"/>
    </row>
    <row r="369" spans="3:10" s="71" customFormat="1" x14ac:dyDescent="0.35">
      <c r="C369" s="76"/>
      <c r="D369" s="77"/>
      <c r="E369" s="77"/>
      <c r="F369" s="77"/>
      <c r="G369" s="77"/>
      <c r="H369" s="77"/>
      <c r="I369" s="77"/>
      <c r="J369" s="77"/>
    </row>
    <row r="370" spans="3:10" s="71" customFormat="1" x14ac:dyDescent="0.35">
      <c r="C370" s="76"/>
      <c r="D370" s="77"/>
      <c r="E370" s="77"/>
      <c r="F370" s="77"/>
      <c r="G370" s="77"/>
      <c r="H370" s="77"/>
      <c r="I370" s="77"/>
      <c r="J370" s="77"/>
    </row>
    <row r="371" spans="3:10" s="71" customFormat="1" x14ac:dyDescent="0.35">
      <c r="C371" s="76"/>
      <c r="D371" s="77"/>
      <c r="E371" s="77"/>
      <c r="F371" s="77"/>
      <c r="G371" s="77"/>
      <c r="H371" s="77"/>
      <c r="I371" s="77"/>
      <c r="J371" s="77"/>
    </row>
    <row r="372" spans="3:10" s="71" customFormat="1" x14ac:dyDescent="0.35">
      <c r="C372" s="76"/>
      <c r="D372" s="77"/>
      <c r="E372" s="77"/>
      <c r="F372" s="77"/>
      <c r="G372" s="77"/>
      <c r="H372" s="77"/>
      <c r="I372" s="77"/>
      <c r="J372" s="77"/>
    </row>
    <row r="373" spans="3:10" s="71" customFormat="1" x14ac:dyDescent="0.35">
      <c r="C373" s="76"/>
      <c r="D373" s="77"/>
      <c r="E373" s="77"/>
      <c r="F373" s="77"/>
      <c r="G373" s="77"/>
      <c r="H373" s="77"/>
      <c r="I373" s="77"/>
      <c r="J373" s="77"/>
    </row>
    <row r="374" spans="3:10" s="71" customFormat="1" x14ac:dyDescent="0.35">
      <c r="C374" s="76"/>
      <c r="D374" s="77"/>
      <c r="E374" s="77"/>
      <c r="F374" s="77"/>
      <c r="G374" s="77"/>
      <c r="H374" s="77"/>
      <c r="I374" s="77"/>
      <c r="J374" s="77"/>
    </row>
    <row r="375" spans="3:10" s="71" customFormat="1" x14ac:dyDescent="0.35">
      <c r="C375" s="76"/>
      <c r="D375" s="77"/>
      <c r="E375" s="77"/>
      <c r="F375" s="77"/>
      <c r="G375" s="77"/>
      <c r="H375" s="77"/>
      <c r="I375" s="77"/>
      <c r="J375" s="77"/>
    </row>
    <row r="376" spans="3:10" s="71" customFormat="1" x14ac:dyDescent="0.35">
      <c r="C376" s="76"/>
      <c r="D376" s="77"/>
      <c r="E376" s="77"/>
      <c r="F376" s="77"/>
      <c r="G376" s="77"/>
      <c r="H376" s="77"/>
      <c r="I376" s="77"/>
      <c r="J376" s="77"/>
    </row>
    <row r="377" spans="3:10" s="71" customFormat="1" x14ac:dyDescent="0.35">
      <c r="C377" s="76"/>
      <c r="D377" s="77"/>
      <c r="E377" s="77"/>
      <c r="F377" s="77"/>
      <c r="G377" s="77"/>
      <c r="H377" s="77"/>
      <c r="I377" s="77"/>
      <c r="J377" s="77"/>
    </row>
    <row r="378" spans="3:10" s="71" customFormat="1" x14ac:dyDescent="0.35">
      <c r="C378" s="76"/>
      <c r="D378" s="77"/>
      <c r="E378" s="77"/>
      <c r="F378" s="77"/>
      <c r="G378" s="77"/>
      <c r="H378" s="77"/>
      <c r="I378" s="77"/>
      <c r="J378" s="77"/>
    </row>
    <row r="379" spans="3:10" s="71" customFormat="1" x14ac:dyDescent="0.35">
      <c r="C379" s="76"/>
      <c r="D379" s="77"/>
      <c r="E379" s="77"/>
      <c r="F379" s="77"/>
      <c r="G379" s="77"/>
      <c r="H379" s="77"/>
      <c r="I379" s="77"/>
      <c r="J379" s="77"/>
    </row>
    <row r="380" spans="3:10" s="71" customFormat="1" x14ac:dyDescent="0.35">
      <c r="C380" s="76"/>
      <c r="D380" s="77"/>
      <c r="E380" s="77"/>
      <c r="F380" s="77"/>
      <c r="G380" s="77"/>
      <c r="H380" s="77"/>
      <c r="I380" s="77"/>
      <c r="J380" s="77"/>
    </row>
    <row r="381" spans="3:10" s="71" customFormat="1" x14ac:dyDescent="0.35">
      <c r="C381" s="76"/>
      <c r="D381" s="77"/>
      <c r="E381" s="77"/>
      <c r="F381" s="77"/>
      <c r="G381" s="77"/>
      <c r="H381" s="77"/>
      <c r="I381" s="77"/>
      <c r="J381" s="77"/>
    </row>
    <row r="382" spans="3:10" s="71" customFormat="1" x14ac:dyDescent="0.35">
      <c r="C382" s="76"/>
      <c r="D382" s="77"/>
      <c r="E382" s="77"/>
      <c r="F382" s="77"/>
      <c r="G382" s="77"/>
      <c r="H382" s="77"/>
      <c r="I382" s="77"/>
      <c r="J382" s="77"/>
    </row>
    <row r="383" spans="3:10" s="71" customFormat="1" x14ac:dyDescent="0.35">
      <c r="C383" s="76"/>
      <c r="D383" s="77"/>
      <c r="E383" s="77"/>
      <c r="F383" s="77"/>
      <c r="G383" s="77"/>
      <c r="H383" s="77"/>
      <c r="I383" s="77"/>
      <c r="J383" s="77"/>
    </row>
    <row r="384" spans="3:10" s="71" customFormat="1" x14ac:dyDescent="0.35">
      <c r="C384" s="76"/>
      <c r="D384" s="77"/>
      <c r="E384" s="77"/>
      <c r="F384" s="77"/>
      <c r="G384" s="77"/>
      <c r="H384" s="77"/>
      <c r="I384" s="77"/>
      <c r="J384" s="77"/>
    </row>
    <row r="385" spans="3:10" s="71" customFormat="1" x14ac:dyDescent="0.35">
      <c r="C385" s="76"/>
      <c r="D385" s="77"/>
      <c r="E385" s="77"/>
      <c r="F385" s="77"/>
      <c r="G385" s="77"/>
      <c r="H385" s="77"/>
      <c r="I385" s="77"/>
      <c r="J385" s="77"/>
    </row>
    <row r="386" spans="3:10" s="71" customFormat="1" x14ac:dyDescent="0.35">
      <c r="C386" s="76"/>
      <c r="D386" s="77"/>
      <c r="E386" s="77"/>
      <c r="F386" s="77"/>
      <c r="G386" s="77"/>
      <c r="H386" s="77"/>
      <c r="I386" s="77"/>
      <c r="J386" s="77"/>
    </row>
    <row r="387" spans="3:10" s="71" customFormat="1" x14ac:dyDescent="0.35">
      <c r="C387" s="76"/>
      <c r="D387" s="77"/>
      <c r="E387" s="77"/>
      <c r="F387" s="77"/>
      <c r="G387" s="77"/>
      <c r="H387" s="77"/>
      <c r="I387" s="77"/>
      <c r="J387" s="77"/>
    </row>
    <row r="388" spans="3:10" s="71" customFormat="1" x14ac:dyDescent="0.35">
      <c r="C388" s="76"/>
      <c r="D388" s="77"/>
      <c r="E388" s="77"/>
      <c r="F388" s="77"/>
      <c r="G388" s="77"/>
      <c r="H388" s="77"/>
      <c r="I388" s="77"/>
      <c r="J388" s="77"/>
    </row>
    <row r="389" spans="3:10" s="71" customFormat="1" x14ac:dyDescent="0.35">
      <c r="C389" s="76"/>
      <c r="D389" s="77"/>
      <c r="E389" s="77"/>
      <c r="F389" s="77"/>
      <c r="G389" s="77"/>
      <c r="H389" s="77"/>
      <c r="I389" s="77"/>
      <c r="J389" s="77"/>
    </row>
    <row r="390" spans="3:10" s="71" customFormat="1" x14ac:dyDescent="0.35">
      <c r="C390" s="76"/>
      <c r="D390" s="77"/>
      <c r="E390" s="77"/>
      <c r="F390" s="77"/>
      <c r="G390" s="77"/>
      <c r="H390" s="77"/>
      <c r="I390" s="77"/>
      <c r="J390" s="77"/>
    </row>
    <row r="391" spans="3:10" s="71" customFormat="1" x14ac:dyDescent="0.35">
      <c r="C391" s="76"/>
      <c r="D391" s="77"/>
      <c r="E391" s="77"/>
      <c r="F391" s="77"/>
      <c r="G391" s="77"/>
      <c r="H391" s="77"/>
      <c r="I391" s="77"/>
      <c r="J391" s="77"/>
    </row>
    <row r="392" spans="3:10" s="71" customFormat="1" x14ac:dyDescent="0.35">
      <c r="C392" s="76"/>
      <c r="D392" s="77"/>
      <c r="E392" s="77"/>
      <c r="F392" s="77"/>
      <c r="G392" s="77"/>
      <c r="H392" s="77"/>
      <c r="I392" s="77"/>
      <c r="J392" s="77"/>
    </row>
    <row r="393" spans="3:10" s="71" customFormat="1" x14ac:dyDescent="0.35">
      <c r="C393" s="76"/>
      <c r="D393" s="77"/>
      <c r="E393" s="77"/>
      <c r="F393" s="77"/>
      <c r="G393" s="77"/>
      <c r="H393" s="77"/>
      <c r="I393" s="77"/>
      <c r="J393" s="77"/>
    </row>
    <row r="394" spans="3:10" s="71" customFormat="1" x14ac:dyDescent="0.35">
      <c r="C394" s="76"/>
      <c r="D394" s="77"/>
      <c r="E394" s="77"/>
      <c r="F394" s="77"/>
      <c r="G394" s="77"/>
      <c r="H394" s="77"/>
      <c r="I394" s="77"/>
      <c r="J394" s="77"/>
    </row>
    <row r="395" spans="3:10" s="71" customFormat="1" x14ac:dyDescent="0.35">
      <c r="C395" s="76"/>
      <c r="D395" s="77"/>
      <c r="E395" s="77"/>
      <c r="F395" s="77"/>
      <c r="G395" s="77"/>
      <c r="H395" s="77"/>
      <c r="I395" s="77"/>
      <c r="J395" s="77"/>
    </row>
    <row r="396" spans="3:10" s="71" customFormat="1" x14ac:dyDescent="0.35">
      <c r="C396" s="76"/>
      <c r="D396" s="77"/>
      <c r="E396" s="77"/>
      <c r="F396" s="77"/>
      <c r="G396" s="77"/>
      <c r="H396" s="77"/>
      <c r="I396" s="77"/>
      <c r="J396" s="77"/>
    </row>
    <row r="397" spans="3:10" s="71" customFormat="1" x14ac:dyDescent="0.35">
      <c r="C397" s="76"/>
      <c r="D397" s="77"/>
      <c r="E397" s="77"/>
      <c r="F397" s="77"/>
      <c r="G397" s="77"/>
      <c r="H397" s="77"/>
      <c r="I397" s="77"/>
      <c r="J397" s="77"/>
    </row>
    <row r="398" spans="3:10" s="71" customFormat="1" x14ac:dyDescent="0.35">
      <c r="C398" s="76"/>
      <c r="D398" s="77"/>
      <c r="E398" s="77"/>
      <c r="F398" s="77"/>
      <c r="G398" s="77"/>
      <c r="H398" s="77"/>
      <c r="I398" s="77"/>
      <c r="J398" s="77"/>
    </row>
    <row r="399" spans="3:10" s="71" customFormat="1" x14ac:dyDescent="0.35">
      <c r="C399" s="76"/>
      <c r="D399" s="77"/>
      <c r="E399" s="77"/>
      <c r="F399" s="77"/>
      <c r="G399" s="77"/>
      <c r="H399" s="77"/>
      <c r="I399" s="77"/>
      <c r="J399" s="77"/>
    </row>
    <row r="400" spans="3:10" s="71" customFormat="1" x14ac:dyDescent="0.35">
      <c r="C400" s="76"/>
      <c r="D400" s="77"/>
      <c r="E400" s="77"/>
      <c r="F400" s="77"/>
      <c r="G400" s="77"/>
      <c r="H400" s="77"/>
      <c r="I400" s="77"/>
      <c r="J400" s="77"/>
    </row>
    <row r="401" spans="3:10" s="71" customFormat="1" x14ac:dyDescent="0.35">
      <c r="C401" s="76"/>
      <c r="D401" s="77"/>
      <c r="E401" s="77"/>
      <c r="F401" s="77"/>
      <c r="G401" s="77"/>
      <c r="H401" s="77"/>
      <c r="I401" s="77"/>
      <c r="J401" s="77"/>
    </row>
    <row r="402" spans="3:10" s="71" customFormat="1" x14ac:dyDescent="0.35">
      <c r="C402" s="76"/>
      <c r="D402" s="77"/>
      <c r="E402" s="77"/>
      <c r="F402" s="77"/>
      <c r="G402" s="77"/>
      <c r="H402" s="77"/>
      <c r="I402" s="77"/>
      <c r="J402" s="77"/>
    </row>
    <row r="403" spans="3:10" s="71" customFormat="1" x14ac:dyDescent="0.35">
      <c r="C403" s="76"/>
      <c r="D403" s="77"/>
      <c r="E403" s="77"/>
      <c r="F403" s="77"/>
      <c r="G403" s="77"/>
      <c r="H403" s="77"/>
      <c r="I403" s="77"/>
      <c r="J403" s="77"/>
    </row>
    <row r="404" spans="3:10" s="71" customFormat="1" x14ac:dyDescent="0.35">
      <c r="C404" s="76"/>
      <c r="D404" s="77"/>
      <c r="E404" s="77"/>
      <c r="F404" s="77"/>
      <c r="G404" s="77"/>
      <c r="H404" s="77"/>
      <c r="I404" s="77"/>
      <c r="J404" s="77"/>
    </row>
    <row r="405" spans="3:10" s="71" customFormat="1" x14ac:dyDescent="0.35">
      <c r="C405" s="76"/>
      <c r="D405" s="77"/>
      <c r="E405" s="77"/>
      <c r="F405" s="77"/>
      <c r="G405" s="77"/>
      <c r="H405" s="77"/>
      <c r="I405" s="77"/>
      <c r="J405" s="77"/>
    </row>
    <row r="406" spans="3:10" s="71" customFormat="1" x14ac:dyDescent="0.35">
      <c r="C406" s="76"/>
      <c r="D406" s="77"/>
      <c r="E406" s="77"/>
      <c r="F406" s="77"/>
      <c r="G406" s="77"/>
      <c r="H406" s="77"/>
      <c r="I406" s="77"/>
      <c r="J406" s="77"/>
    </row>
    <row r="407" spans="3:10" s="71" customFormat="1" x14ac:dyDescent="0.35">
      <c r="C407" s="76"/>
      <c r="D407" s="77"/>
      <c r="E407" s="77"/>
      <c r="F407" s="77"/>
      <c r="G407" s="77"/>
      <c r="H407" s="77"/>
      <c r="I407" s="77"/>
      <c r="J407" s="77"/>
    </row>
    <row r="408" spans="3:10" s="71" customFormat="1" x14ac:dyDescent="0.35">
      <c r="C408" s="76"/>
      <c r="D408" s="77"/>
      <c r="E408" s="77"/>
      <c r="F408" s="77"/>
      <c r="G408" s="77"/>
      <c r="H408" s="77"/>
      <c r="I408" s="77"/>
      <c r="J408" s="77"/>
    </row>
    <row r="409" spans="3:10" s="71" customFormat="1" x14ac:dyDescent="0.35">
      <c r="C409" s="76"/>
      <c r="D409" s="77"/>
      <c r="E409" s="77"/>
      <c r="F409" s="77"/>
      <c r="G409" s="77"/>
      <c r="H409" s="77"/>
      <c r="I409" s="77"/>
      <c r="J409" s="77"/>
    </row>
    <row r="410" spans="3:10" s="71" customFormat="1" x14ac:dyDescent="0.35">
      <c r="C410" s="76"/>
      <c r="D410" s="77"/>
      <c r="E410" s="77"/>
      <c r="F410" s="77"/>
      <c r="G410" s="77"/>
      <c r="H410" s="77"/>
      <c r="I410" s="77"/>
      <c r="J410" s="77"/>
    </row>
    <row r="411" spans="3:10" s="71" customFormat="1" x14ac:dyDescent="0.35">
      <c r="C411" s="76"/>
      <c r="D411" s="77"/>
      <c r="E411" s="77"/>
      <c r="F411" s="77"/>
      <c r="G411" s="77"/>
      <c r="H411" s="77"/>
      <c r="I411" s="77"/>
      <c r="J411" s="77"/>
    </row>
    <row r="412" spans="3:10" s="71" customFormat="1" x14ac:dyDescent="0.35">
      <c r="C412" s="76"/>
      <c r="D412" s="77"/>
      <c r="E412" s="77"/>
      <c r="F412" s="77"/>
      <c r="G412" s="77"/>
      <c r="H412" s="77"/>
      <c r="I412" s="77"/>
      <c r="J412" s="77"/>
    </row>
    <row r="413" spans="3:10" s="71" customFormat="1" x14ac:dyDescent="0.35">
      <c r="C413" s="76"/>
      <c r="D413" s="77"/>
      <c r="E413" s="77"/>
      <c r="F413" s="77"/>
      <c r="G413" s="77"/>
      <c r="H413" s="77"/>
      <c r="I413" s="77"/>
      <c r="J413" s="77"/>
    </row>
    <row r="414" spans="3:10" s="71" customFormat="1" x14ac:dyDescent="0.35">
      <c r="C414" s="76"/>
      <c r="D414" s="77"/>
      <c r="E414" s="77"/>
      <c r="F414" s="77"/>
      <c r="G414" s="77"/>
      <c r="H414" s="77"/>
      <c r="I414" s="77"/>
      <c r="J414" s="77"/>
    </row>
    <row r="415" spans="3:10" s="71" customFormat="1" x14ac:dyDescent="0.35">
      <c r="C415" s="76"/>
      <c r="D415" s="77"/>
      <c r="E415" s="77"/>
      <c r="F415" s="77"/>
      <c r="G415" s="77"/>
      <c r="H415" s="77"/>
      <c r="I415" s="77"/>
      <c r="J415" s="77"/>
    </row>
    <row r="416" spans="3:10" s="71" customFormat="1" x14ac:dyDescent="0.35">
      <c r="C416" s="76"/>
      <c r="D416" s="77"/>
      <c r="E416" s="77"/>
      <c r="F416" s="77"/>
      <c r="G416" s="77"/>
      <c r="H416" s="77"/>
      <c r="I416" s="77"/>
      <c r="J416" s="77"/>
    </row>
    <row r="417" spans="3:10" s="71" customFormat="1" x14ac:dyDescent="0.35">
      <c r="C417" s="76"/>
      <c r="D417" s="77"/>
      <c r="E417" s="77"/>
      <c r="F417" s="77"/>
      <c r="G417" s="77"/>
      <c r="H417" s="77"/>
      <c r="I417" s="77"/>
      <c r="J417" s="77"/>
    </row>
    <row r="418" spans="3:10" s="71" customFormat="1" x14ac:dyDescent="0.35">
      <c r="C418" s="76"/>
      <c r="D418" s="77"/>
      <c r="E418" s="77"/>
      <c r="F418" s="77"/>
      <c r="G418" s="77"/>
      <c r="H418" s="77"/>
      <c r="I418" s="77"/>
      <c r="J418" s="77"/>
    </row>
    <row r="419" spans="3:10" s="71" customFormat="1" x14ac:dyDescent="0.35">
      <c r="C419" s="76"/>
      <c r="D419" s="77"/>
      <c r="E419" s="77"/>
      <c r="F419" s="77"/>
      <c r="G419" s="77"/>
      <c r="H419" s="77"/>
      <c r="I419" s="77"/>
      <c r="J419" s="77"/>
    </row>
    <row r="420" spans="3:10" s="71" customFormat="1" x14ac:dyDescent="0.35">
      <c r="C420" s="76"/>
      <c r="D420" s="77"/>
      <c r="E420" s="77"/>
      <c r="F420" s="77"/>
      <c r="G420" s="77"/>
      <c r="H420" s="77"/>
      <c r="I420" s="77"/>
      <c r="J420" s="77"/>
    </row>
    <row r="421" spans="3:10" s="71" customFormat="1" x14ac:dyDescent="0.35">
      <c r="C421" s="76"/>
      <c r="D421" s="77"/>
      <c r="E421" s="77"/>
      <c r="F421" s="77"/>
      <c r="G421" s="77"/>
      <c r="H421" s="77"/>
      <c r="I421" s="77"/>
      <c r="J421" s="77"/>
    </row>
    <row r="422" spans="3:10" s="71" customFormat="1" x14ac:dyDescent="0.35">
      <c r="C422" s="76"/>
      <c r="D422" s="77"/>
      <c r="E422" s="77"/>
      <c r="F422" s="77"/>
      <c r="G422" s="77"/>
      <c r="H422" s="77"/>
      <c r="I422" s="77"/>
      <c r="J422" s="77"/>
    </row>
    <row r="423" spans="3:10" s="71" customFormat="1" x14ac:dyDescent="0.35">
      <c r="C423" s="76"/>
      <c r="D423" s="77"/>
      <c r="E423" s="77"/>
      <c r="F423" s="77"/>
      <c r="G423" s="77"/>
      <c r="H423" s="77"/>
      <c r="I423" s="77"/>
      <c r="J423" s="77"/>
    </row>
    <row r="424" spans="3:10" s="71" customFormat="1" x14ac:dyDescent="0.35">
      <c r="C424" s="76"/>
      <c r="D424" s="77"/>
      <c r="E424" s="77"/>
      <c r="F424" s="77"/>
      <c r="G424" s="77"/>
      <c r="H424" s="77"/>
      <c r="I424" s="77"/>
      <c r="J424" s="77"/>
    </row>
    <row r="425" spans="3:10" s="71" customFormat="1" x14ac:dyDescent="0.35">
      <c r="C425" s="76"/>
      <c r="D425" s="77"/>
      <c r="E425" s="77"/>
      <c r="F425" s="77"/>
      <c r="G425" s="77"/>
      <c r="H425" s="77"/>
      <c r="I425" s="77"/>
      <c r="J425" s="77"/>
    </row>
    <row r="426" spans="3:10" s="71" customFormat="1" x14ac:dyDescent="0.35">
      <c r="C426" s="76"/>
      <c r="D426" s="77"/>
      <c r="E426" s="77"/>
      <c r="F426" s="77"/>
      <c r="G426" s="77"/>
      <c r="H426" s="77"/>
      <c r="I426" s="77"/>
      <c r="J426" s="77"/>
    </row>
    <row r="427" spans="3:10" s="71" customFormat="1" x14ac:dyDescent="0.35">
      <c r="C427" s="76"/>
      <c r="D427" s="77"/>
      <c r="E427" s="77"/>
      <c r="F427" s="77"/>
      <c r="G427" s="77"/>
      <c r="H427" s="77"/>
      <c r="I427" s="77"/>
      <c r="J427" s="77"/>
    </row>
    <row r="428" spans="3:10" s="71" customFormat="1" x14ac:dyDescent="0.35">
      <c r="C428" s="76"/>
      <c r="D428" s="77"/>
      <c r="E428" s="77"/>
      <c r="F428" s="77"/>
      <c r="G428" s="77"/>
      <c r="H428" s="77"/>
      <c r="I428" s="77"/>
      <c r="J428" s="77"/>
    </row>
    <row r="429" spans="3:10" s="71" customFormat="1" x14ac:dyDescent="0.35">
      <c r="C429" s="76"/>
      <c r="D429" s="77"/>
      <c r="E429" s="77"/>
      <c r="F429" s="77"/>
      <c r="G429" s="77"/>
      <c r="H429" s="77"/>
      <c r="I429" s="77"/>
      <c r="J429" s="77"/>
    </row>
    <row r="430" spans="3:10" s="71" customFormat="1" x14ac:dyDescent="0.35">
      <c r="C430" s="76"/>
      <c r="D430" s="77"/>
      <c r="E430" s="77"/>
      <c r="F430" s="77"/>
      <c r="G430" s="77"/>
      <c r="H430" s="77"/>
      <c r="I430" s="77"/>
      <c r="J430" s="77"/>
    </row>
    <row r="431" spans="3:10" s="71" customFormat="1" x14ac:dyDescent="0.35">
      <c r="C431" s="76"/>
      <c r="D431" s="77"/>
      <c r="E431" s="77"/>
      <c r="F431" s="77"/>
      <c r="G431" s="77"/>
      <c r="H431" s="77"/>
      <c r="I431" s="77"/>
      <c r="J431" s="77"/>
    </row>
    <row r="432" spans="3:10" s="71" customFormat="1" x14ac:dyDescent="0.35">
      <c r="C432" s="76"/>
      <c r="D432" s="77"/>
      <c r="E432" s="77"/>
      <c r="F432" s="77"/>
      <c r="G432" s="77"/>
      <c r="H432" s="77"/>
      <c r="I432" s="77"/>
      <c r="J432" s="77"/>
    </row>
    <row r="433" spans="3:10" s="71" customFormat="1" x14ac:dyDescent="0.35">
      <c r="C433" s="76"/>
      <c r="D433" s="77"/>
      <c r="E433" s="77"/>
      <c r="F433" s="77"/>
      <c r="G433" s="77"/>
      <c r="H433" s="77"/>
      <c r="I433" s="77"/>
      <c r="J433" s="77"/>
    </row>
    <row r="434" spans="3:10" s="71" customFormat="1" x14ac:dyDescent="0.35">
      <c r="C434" s="76"/>
      <c r="D434" s="77"/>
      <c r="E434" s="77"/>
      <c r="F434" s="77"/>
      <c r="G434" s="77"/>
      <c r="H434" s="77"/>
      <c r="I434" s="77"/>
      <c r="J434" s="77"/>
    </row>
    <row r="435" spans="3:10" s="71" customFormat="1" x14ac:dyDescent="0.35">
      <c r="C435" s="76"/>
      <c r="D435" s="77"/>
      <c r="E435" s="77"/>
      <c r="F435" s="77"/>
      <c r="G435" s="77"/>
      <c r="H435" s="77"/>
      <c r="I435" s="77"/>
      <c r="J435" s="77"/>
    </row>
    <row r="436" spans="3:10" s="71" customFormat="1" x14ac:dyDescent="0.35">
      <c r="C436" s="76"/>
      <c r="D436" s="77"/>
      <c r="E436" s="77"/>
      <c r="F436" s="77"/>
      <c r="G436" s="77"/>
      <c r="H436" s="77"/>
      <c r="I436" s="77"/>
      <c r="J436" s="77"/>
    </row>
    <row r="437" spans="3:10" s="71" customFormat="1" x14ac:dyDescent="0.35">
      <c r="C437" s="76"/>
      <c r="D437" s="77"/>
      <c r="E437" s="77"/>
      <c r="F437" s="77"/>
      <c r="G437" s="77"/>
      <c r="H437" s="77"/>
      <c r="I437" s="77"/>
      <c r="J437" s="77"/>
    </row>
    <row r="438" spans="3:10" s="71" customFormat="1" x14ac:dyDescent="0.35">
      <c r="C438" s="76"/>
      <c r="D438" s="77"/>
      <c r="E438" s="77"/>
      <c r="F438" s="77"/>
      <c r="G438" s="77"/>
      <c r="H438" s="77"/>
      <c r="I438" s="77"/>
      <c r="J438" s="77"/>
    </row>
    <row r="439" spans="3:10" s="71" customFormat="1" x14ac:dyDescent="0.35">
      <c r="C439" s="76"/>
      <c r="D439" s="77"/>
      <c r="E439" s="77"/>
      <c r="F439" s="77"/>
      <c r="G439" s="77"/>
      <c r="H439" s="77"/>
      <c r="I439" s="77"/>
      <c r="J439" s="77"/>
    </row>
    <row r="440" spans="3:10" s="71" customFormat="1" x14ac:dyDescent="0.35">
      <c r="C440" s="76"/>
      <c r="D440" s="77"/>
      <c r="E440" s="77"/>
      <c r="F440" s="77"/>
      <c r="G440" s="77"/>
      <c r="H440" s="77"/>
      <c r="I440" s="77"/>
      <c r="J440" s="77"/>
    </row>
    <row r="441" spans="3:10" s="71" customFormat="1" x14ac:dyDescent="0.35">
      <c r="C441" s="76"/>
      <c r="D441" s="77"/>
      <c r="E441" s="77"/>
      <c r="F441" s="77"/>
      <c r="G441" s="77"/>
      <c r="H441" s="77"/>
      <c r="I441" s="77"/>
      <c r="J441" s="77"/>
    </row>
    <row r="442" spans="3:10" s="71" customFormat="1" x14ac:dyDescent="0.35">
      <c r="C442" s="76"/>
      <c r="D442" s="77"/>
      <c r="E442" s="77"/>
      <c r="F442" s="77"/>
      <c r="G442" s="77"/>
      <c r="H442" s="77"/>
      <c r="I442" s="77"/>
      <c r="J442" s="77"/>
    </row>
    <row r="443" spans="3:10" s="71" customFormat="1" x14ac:dyDescent="0.35">
      <c r="C443" s="76"/>
      <c r="D443" s="77"/>
      <c r="E443" s="77"/>
      <c r="F443" s="77"/>
      <c r="G443" s="77"/>
      <c r="H443" s="77"/>
      <c r="I443" s="77"/>
      <c r="J443" s="77"/>
    </row>
    <row r="444" spans="3:10" s="71" customFormat="1" x14ac:dyDescent="0.35">
      <c r="C444" s="76"/>
      <c r="D444" s="77"/>
      <c r="E444" s="77"/>
      <c r="F444" s="77"/>
      <c r="G444" s="77"/>
      <c r="H444" s="77"/>
      <c r="I444" s="77"/>
      <c r="J444" s="77"/>
    </row>
    <row r="445" spans="3:10" s="71" customFormat="1" x14ac:dyDescent="0.35">
      <c r="C445" s="76"/>
      <c r="D445" s="77"/>
      <c r="E445" s="77"/>
      <c r="F445" s="77"/>
      <c r="G445" s="77"/>
      <c r="H445" s="77"/>
      <c r="I445" s="77"/>
      <c r="J445" s="77"/>
    </row>
    <row r="446" spans="3:10" s="71" customFormat="1" x14ac:dyDescent="0.35">
      <c r="C446" s="76"/>
      <c r="D446" s="77"/>
      <c r="E446" s="77"/>
      <c r="F446" s="77"/>
      <c r="G446" s="77"/>
      <c r="H446" s="77"/>
      <c r="I446" s="77"/>
      <c r="J446" s="77"/>
    </row>
    <row r="447" spans="3:10" s="71" customFormat="1" x14ac:dyDescent="0.35">
      <c r="C447" s="76"/>
      <c r="D447" s="77"/>
      <c r="E447" s="77"/>
      <c r="F447" s="77"/>
      <c r="G447" s="77"/>
      <c r="H447" s="77"/>
      <c r="I447" s="77"/>
      <c r="J447" s="77"/>
    </row>
    <row r="448" spans="3:10" s="71" customFormat="1" x14ac:dyDescent="0.35">
      <c r="C448" s="76"/>
      <c r="D448" s="77"/>
      <c r="E448" s="77"/>
      <c r="F448" s="77"/>
      <c r="G448" s="77"/>
      <c r="H448" s="77"/>
      <c r="I448" s="77"/>
      <c r="J448" s="77"/>
    </row>
    <row r="449" spans="3:10" s="71" customFormat="1" x14ac:dyDescent="0.35">
      <c r="C449" s="76"/>
      <c r="D449" s="77"/>
      <c r="E449" s="77"/>
      <c r="F449" s="77"/>
      <c r="G449" s="77"/>
      <c r="H449" s="77"/>
      <c r="I449" s="77"/>
      <c r="J449" s="77"/>
    </row>
    <row r="450" spans="3:10" s="71" customFormat="1" x14ac:dyDescent="0.35">
      <c r="C450" s="76"/>
      <c r="D450" s="77"/>
      <c r="E450" s="77"/>
      <c r="F450" s="77"/>
      <c r="G450" s="77"/>
      <c r="H450" s="77"/>
      <c r="I450" s="77"/>
      <c r="J450" s="77"/>
    </row>
    <row r="451" spans="3:10" s="71" customFormat="1" x14ac:dyDescent="0.35">
      <c r="C451" s="76"/>
      <c r="D451" s="77"/>
      <c r="E451" s="77"/>
      <c r="F451" s="77"/>
      <c r="G451" s="77"/>
      <c r="H451" s="77"/>
      <c r="I451" s="77"/>
      <c r="J451" s="77"/>
    </row>
    <row r="452" spans="3:10" s="71" customFormat="1" x14ac:dyDescent="0.35">
      <c r="C452" s="76"/>
      <c r="D452" s="77"/>
      <c r="E452" s="77"/>
      <c r="F452" s="77"/>
      <c r="G452" s="77"/>
      <c r="H452" s="77"/>
      <c r="I452" s="77"/>
      <c r="J452" s="77"/>
    </row>
    <row r="453" spans="3:10" s="71" customFormat="1" x14ac:dyDescent="0.35">
      <c r="C453" s="76"/>
      <c r="D453" s="77"/>
      <c r="E453" s="77"/>
      <c r="F453" s="77"/>
      <c r="G453" s="77"/>
      <c r="H453" s="77"/>
      <c r="I453" s="77"/>
      <c r="J453" s="77"/>
    </row>
    <row r="454" spans="3:10" s="71" customFormat="1" x14ac:dyDescent="0.35">
      <c r="C454" s="76"/>
      <c r="D454" s="77"/>
      <c r="E454" s="77"/>
      <c r="F454" s="77"/>
      <c r="G454" s="77"/>
      <c r="H454" s="77"/>
      <c r="I454" s="77"/>
      <c r="J454" s="77"/>
    </row>
    <row r="455" spans="3:10" s="71" customFormat="1" x14ac:dyDescent="0.35">
      <c r="C455" s="76"/>
      <c r="D455" s="77"/>
      <c r="E455" s="77"/>
      <c r="F455" s="77"/>
      <c r="G455" s="77"/>
      <c r="H455" s="77"/>
      <c r="I455" s="77"/>
      <c r="J455" s="77"/>
    </row>
    <row r="456" spans="3:10" s="71" customFormat="1" x14ac:dyDescent="0.35">
      <c r="C456" s="76"/>
      <c r="D456" s="77"/>
      <c r="E456" s="77"/>
      <c r="F456" s="77"/>
      <c r="G456" s="77"/>
      <c r="H456" s="77"/>
      <c r="I456" s="77"/>
      <c r="J456" s="77"/>
    </row>
    <row r="457" spans="3:10" s="71" customFormat="1" x14ac:dyDescent="0.35">
      <c r="C457" s="76"/>
      <c r="D457" s="77"/>
      <c r="E457" s="77"/>
      <c r="F457" s="77"/>
      <c r="G457" s="77"/>
      <c r="H457" s="77"/>
      <c r="I457" s="77"/>
      <c r="J457" s="77"/>
    </row>
    <row r="458" spans="3:10" s="71" customFormat="1" x14ac:dyDescent="0.35">
      <c r="C458" s="76"/>
      <c r="D458" s="77"/>
      <c r="E458" s="77"/>
      <c r="F458" s="77"/>
      <c r="G458" s="77"/>
      <c r="H458" s="77"/>
      <c r="I458" s="77"/>
      <c r="J458" s="77"/>
    </row>
    <row r="459" spans="3:10" s="71" customFormat="1" x14ac:dyDescent="0.35">
      <c r="C459" s="76"/>
      <c r="D459" s="77"/>
      <c r="E459" s="77"/>
      <c r="F459" s="77"/>
      <c r="G459" s="77"/>
      <c r="H459" s="77"/>
      <c r="I459" s="77"/>
      <c r="J459" s="77"/>
    </row>
    <row r="460" spans="3:10" s="71" customFormat="1" x14ac:dyDescent="0.35">
      <c r="C460" s="76"/>
      <c r="D460" s="77"/>
      <c r="E460" s="77"/>
      <c r="F460" s="77"/>
      <c r="G460" s="77"/>
      <c r="H460" s="77"/>
      <c r="I460" s="77"/>
      <c r="J460" s="77"/>
    </row>
    <row r="461" spans="3:10" s="71" customFormat="1" x14ac:dyDescent="0.35">
      <c r="C461" s="76"/>
      <c r="D461" s="77"/>
      <c r="E461" s="77"/>
      <c r="F461" s="77"/>
      <c r="G461" s="77"/>
      <c r="H461" s="77"/>
      <c r="I461" s="77"/>
      <c r="J461" s="77"/>
    </row>
    <row r="462" spans="3:10" s="71" customFormat="1" x14ac:dyDescent="0.35">
      <c r="C462" s="76"/>
      <c r="D462" s="77"/>
      <c r="E462" s="77"/>
      <c r="F462" s="77"/>
      <c r="G462" s="77"/>
      <c r="H462" s="77"/>
      <c r="I462" s="77"/>
      <c r="J462" s="77"/>
    </row>
    <row r="463" spans="3:10" s="71" customFormat="1" x14ac:dyDescent="0.35">
      <c r="C463" s="76"/>
      <c r="D463" s="77"/>
      <c r="E463" s="77"/>
      <c r="F463" s="77"/>
      <c r="G463" s="77"/>
      <c r="H463" s="77"/>
      <c r="I463" s="77"/>
      <c r="J463" s="77"/>
    </row>
    <row r="464" spans="3:10" s="71" customFormat="1" x14ac:dyDescent="0.35">
      <c r="C464" s="76"/>
      <c r="D464" s="77"/>
      <c r="E464" s="77"/>
      <c r="F464" s="77"/>
      <c r="G464" s="77"/>
      <c r="H464" s="77"/>
      <c r="I464" s="77"/>
      <c r="J464" s="77"/>
    </row>
    <row r="465" spans="3:10" s="71" customFormat="1" x14ac:dyDescent="0.35">
      <c r="C465" s="76"/>
      <c r="D465" s="77"/>
      <c r="E465" s="77"/>
      <c r="F465" s="77"/>
      <c r="G465" s="77"/>
      <c r="H465" s="77"/>
      <c r="I465" s="77"/>
      <c r="J465" s="77"/>
    </row>
    <row r="466" spans="3:10" s="71" customFormat="1" x14ac:dyDescent="0.35">
      <c r="C466" s="76"/>
      <c r="D466" s="77"/>
      <c r="E466" s="77"/>
      <c r="F466" s="77"/>
      <c r="G466" s="77"/>
      <c r="H466" s="77"/>
      <c r="I466" s="77"/>
      <c r="J466" s="77"/>
    </row>
    <row r="467" spans="3:10" s="71" customFormat="1" x14ac:dyDescent="0.35">
      <c r="C467" s="76"/>
      <c r="D467" s="77"/>
      <c r="E467" s="77"/>
      <c r="F467" s="77"/>
      <c r="G467" s="77"/>
      <c r="H467" s="77"/>
      <c r="I467" s="77"/>
      <c r="J467" s="77"/>
    </row>
    <row r="468" spans="3:10" s="71" customFormat="1" x14ac:dyDescent="0.35">
      <c r="C468" s="76"/>
      <c r="D468" s="77"/>
      <c r="E468" s="77"/>
      <c r="F468" s="77"/>
      <c r="G468" s="77"/>
      <c r="H468" s="77"/>
      <c r="I468" s="77"/>
      <c r="J468" s="77"/>
    </row>
    <row r="469" spans="3:10" s="71" customFormat="1" x14ac:dyDescent="0.35">
      <c r="C469" s="76"/>
      <c r="D469" s="77"/>
      <c r="E469" s="77"/>
      <c r="F469" s="77"/>
      <c r="G469" s="77"/>
      <c r="H469" s="77"/>
      <c r="I469" s="77"/>
      <c r="J469" s="77"/>
    </row>
    <row r="470" spans="3:10" s="71" customFormat="1" x14ac:dyDescent="0.35">
      <c r="C470" s="76"/>
      <c r="D470" s="77"/>
      <c r="E470" s="77"/>
      <c r="F470" s="77"/>
      <c r="G470" s="77"/>
      <c r="H470" s="77"/>
      <c r="I470" s="77"/>
      <c r="J470" s="77"/>
    </row>
    <row r="471" spans="3:10" s="71" customFormat="1" x14ac:dyDescent="0.35">
      <c r="C471" s="76"/>
      <c r="D471" s="77"/>
      <c r="E471" s="77"/>
      <c r="F471" s="77"/>
      <c r="G471" s="77"/>
      <c r="H471" s="77"/>
      <c r="I471" s="77"/>
      <c r="J471" s="77"/>
    </row>
    <row r="472" spans="3:10" s="71" customFormat="1" x14ac:dyDescent="0.35">
      <c r="C472" s="76"/>
      <c r="D472" s="77"/>
      <c r="E472" s="77"/>
      <c r="F472" s="77"/>
      <c r="G472" s="77"/>
      <c r="H472" s="77"/>
      <c r="I472" s="77"/>
      <c r="J472" s="77"/>
    </row>
    <row r="473" spans="3:10" s="71" customFormat="1" x14ac:dyDescent="0.35">
      <c r="C473" s="76"/>
      <c r="D473" s="77"/>
      <c r="E473" s="77"/>
      <c r="F473" s="77"/>
      <c r="G473" s="77"/>
      <c r="H473" s="77"/>
      <c r="I473" s="77"/>
      <c r="J473" s="77"/>
    </row>
    <row r="474" spans="3:10" s="71" customFormat="1" x14ac:dyDescent="0.35">
      <c r="C474" s="76"/>
      <c r="D474" s="77"/>
      <c r="E474" s="77"/>
      <c r="F474" s="77"/>
      <c r="G474" s="77"/>
      <c r="H474" s="77"/>
      <c r="I474" s="77"/>
      <c r="J474" s="77"/>
    </row>
    <row r="475" spans="3:10" s="71" customFormat="1" x14ac:dyDescent="0.35">
      <c r="C475" s="76"/>
      <c r="D475" s="77"/>
      <c r="E475" s="77"/>
      <c r="F475" s="77"/>
      <c r="G475" s="77"/>
      <c r="H475" s="77"/>
      <c r="I475" s="77"/>
      <c r="J475" s="77"/>
    </row>
    <row r="476" spans="3:10" s="71" customFormat="1" x14ac:dyDescent="0.35">
      <c r="C476" s="76"/>
      <c r="D476" s="77"/>
      <c r="E476" s="77"/>
      <c r="F476" s="77"/>
      <c r="G476" s="77"/>
      <c r="H476" s="77"/>
      <c r="I476" s="77"/>
      <c r="J476" s="77"/>
    </row>
    <row r="477" spans="3:10" s="71" customFormat="1" x14ac:dyDescent="0.35">
      <c r="C477" s="76"/>
      <c r="D477" s="77"/>
      <c r="E477" s="77"/>
      <c r="F477" s="77"/>
      <c r="G477" s="77"/>
      <c r="H477" s="77"/>
      <c r="I477" s="77"/>
      <c r="J477" s="77"/>
    </row>
    <row r="478" spans="3:10" s="71" customFormat="1" x14ac:dyDescent="0.35">
      <c r="C478" s="76"/>
      <c r="D478" s="77"/>
      <c r="E478" s="77"/>
      <c r="F478" s="77"/>
      <c r="G478" s="77"/>
      <c r="H478" s="77"/>
      <c r="I478" s="77"/>
      <c r="J478" s="77"/>
    </row>
    <row r="479" spans="3:10" s="71" customFormat="1" x14ac:dyDescent="0.35">
      <c r="C479" s="76"/>
      <c r="D479" s="77"/>
      <c r="E479" s="77"/>
      <c r="F479" s="77"/>
      <c r="G479" s="77"/>
      <c r="H479" s="77"/>
      <c r="I479" s="77"/>
      <c r="J479" s="77"/>
    </row>
    <row r="480" spans="3:10" s="71" customFormat="1" x14ac:dyDescent="0.35">
      <c r="C480" s="76"/>
      <c r="D480" s="77"/>
      <c r="E480" s="77"/>
      <c r="F480" s="77"/>
      <c r="G480" s="77"/>
      <c r="H480" s="77"/>
      <c r="I480" s="77"/>
      <c r="J480" s="77"/>
    </row>
    <row r="481" spans="3:10" s="71" customFormat="1" x14ac:dyDescent="0.35">
      <c r="C481" s="76"/>
      <c r="D481" s="77"/>
      <c r="E481" s="77"/>
      <c r="F481" s="77"/>
      <c r="G481" s="77"/>
      <c r="H481" s="77"/>
      <c r="I481" s="77"/>
      <c r="J481" s="77"/>
    </row>
    <row r="482" spans="3:10" s="71" customFormat="1" x14ac:dyDescent="0.35">
      <c r="C482" s="76"/>
      <c r="D482" s="77"/>
      <c r="E482" s="77"/>
      <c r="F482" s="77"/>
      <c r="G482" s="77"/>
      <c r="H482" s="77"/>
      <c r="I482" s="77"/>
      <c r="J482" s="77"/>
    </row>
    <row r="483" spans="3:10" s="71" customFormat="1" x14ac:dyDescent="0.35">
      <c r="C483" s="76"/>
      <c r="D483" s="77"/>
      <c r="E483" s="77"/>
      <c r="F483" s="77"/>
      <c r="G483" s="77"/>
      <c r="H483" s="77"/>
      <c r="I483" s="77"/>
      <c r="J483" s="77"/>
    </row>
    <row r="484" spans="3:10" s="71" customFormat="1" x14ac:dyDescent="0.35">
      <c r="C484" s="76"/>
      <c r="D484" s="77"/>
      <c r="E484" s="77"/>
      <c r="F484" s="77"/>
      <c r="G484" s="77"/>
      <c r="H484" s="77"/>
      <c r="I484" s="77"/>
      <c r="J484" s="77"/>
    </row>
    <row r="485" spans="3:10" s="71" customFormat="1" x14ac:dyDescent="0.35">
      <c r="C485" s="76"/>
      <c r="D485" s="77"/>
      <c r="E485" s="77"/>
      <c r="F485" s="77"/>
      <c r="G485" s="77"/>
      <c r="H485" s="77"/>
      <c r="I485" s="77"/>
      <c r="J485" s="77"/>
    </row>
    <row r="486" spans="3:10" s="71" customFormat="1" x14ac:dyDescent="0.35">
      <c r="C486" s="76"/>
      <c r="D486" s="77"/>
      <c r="E486" s="77"/>
      <c r="F486" s="77"/>
      <c r="G486" s="77"/>
      <c r="H486" s="77"/>
      <c r="I486" s="77"/>
      <c r="J486" s="77"/>
    </row>
    <row r="487" spans="3:10" s="71" customFormat="1" x14ac:dyDescent="0.35">
      <c r="C487" s="76"/>
      <c r="D487" s="77"/>
      <c r="E487" s="77"/>
      <c r="F487" s="77"/>
      <c r="G487" s="77"/>
      <c r="H487" s="77"/>
      <c r="I487" s="77"/>
      <c r="J487" s="77"/>
    </row>
    <row r="488" spans="3:10" s="71" customFormat="1" x14ac:dyDescent="0.35">
      <c r="C488" s="76"/>
      <c r="D488" s="77"/>
      <c r="E488" s="77"/>
      <c r="F488" s="77"/>
      <c r="G488" s="77"/>
      <c r="H488" s="77"/>
      <c r="I488" s="77"/>
      <c r="J488" s="77"/>
    </row>
    <row r="489" spans="3:10" s="71" customFormat="1" x14ac:dyDescent="0.35">
      <c r="C489" s="76"/>
      <c r="D489" s="77"/>
      <c r="E489" s="77"/>
      <c r="F489" s="77"/>
      <c r="G489" s="77"/>
      <c r="H489" s="77"/>
      <c r="I489" s="77"/>
      <c r="J489" s="77"/>
    </row>
    <row r="490" spans="3:10" s="71" customFormat="1" x14ac:dyDescent="0.35">
      <c r="C490" s="76"/>
      <c r="D490" s="77"/>
      <c r="E490" s="77"/>
      <c r="F490" s="77"/>
      <c r="G490" s="77"/>
      <c r="H490" s="77"/>
      <c r="I490" s="77"/>
      <c r="J490" s="77"/>
    </row>
    <row r="491" spans="3:10" s="71" customFormat="1" x14ac:dyDescent="0.35">
      <c r="C491" s="76"/>
      <c r="D491" s="77"/>
      <c r="E491" s="77"/>
      <c r="F491" s="77"/>
      <c r="G491" s="77"/>
      <c r="H491" s="77"/>
      <c r="I491" s="77"/>
      <c r="J491" s="77"/>
    </row>
    <row r="492" spans="3:10" s="71" customFormat="1" x14ac:dyDescent="0.35">
      <c r="C492" s="76"/>
      <c r="D492" s="77"/>
      <c r="E492" s="77"/>
      <c r="F492" s="77"/>
      <c r="G492" s="77"/>
      <c r="H492" s="77"/>
      <c r="I492" s="77"/>
      <c r="J492" s="77"/>
    </row>
    <row r="493" spans="3:10" s="71" customFormat="1" x14ac:dyDescent="0.35">
      <c r="C493" s="76"/>
      <c r="D493" s="77"/>
      <c r="E493" s="77"/>
      <c r="F493" s="77"/>
      <c r="G493" s="77"/>
      <c r="H493" s="77"/>
      <c r="I493" s="77"/>
      <c r="J493" s="77"/>
    </row>
    <row r="494" spans="3:10" s="71" customFormat="1" x14ac:dyDescent="0.35">
      <c r="C494" s="76"/>
      <c r="D494" s="77"/>
      <c r="E494" s="77"/>
      <c r="F494" s="77"/>
      <c r="G494" s="77"/>
      <c r="H494" s="77"/>
      <c r="I494" s="77"/>
      <c r="J494" s="77"/>
    </row>
    <row r="495" spans="3:10" s="71" customFormat="1" x14ac:dyDescent="0.35">
      <c r="C495" s="76"/>
      <c r="D495" s="77"/>
      <c r="E495" s="77"/>
      <c r="F495" s="77"/>
      <c r="G495" s="77"/>
      <c r="H495" s="77"/>
      <c r="I495" s="77"/>
      <c r="J495" s="77"/>
    </row>
    <row r="496" spans="3:10" s="71" customFormat="1" x14ac:dyDescent="0.35">
      <c r="C496" s="76"/>
      <c r="D496" s="77"/>
      <c r="E496" s="77"/>
      <c r="F496" s="77"/>
      <c r="G496" s="77"/>
      <c r="H496" s="77"/>
      <c r="I496" s="77"/>
      <c r="J496" s="77"/>
    </row>
    <row r="497" spans="3:10" s="71" customFormat="1" x14ac:dyDescent="0.35">
      <c r="C497" s="76"/>
      <c r="D497" s="77"/>
      <c r="E497" s="77"/>
      <c r="F497" s="77"/>
      <c r="G497" s="77"/>
      <c r="H497" s="77"/>
      <c r="I497" s="77"/>
      <c r="J497" s="77"/>
    </row>
    <row r="498" spans="3:10" s="71" customFormat="1" x14ac:dyDescent="0.35">
      <c r="C498" s="76"/>
      <c r="D498" s="77"/>
      <c r="E498" s="77"/>
      <c r="F498" s="77"/>
      <c r="G498" s="77"/>
      <c r="H498" s="77"/>
      <c r="I498" s="77"/>
      <c r="J498" s="77"/>
    </row>
    <row r="499" spans="3:10" s="71" customFormat="1" x14ac:dyDescent="0.35">
      <c r="C499" s="76"/>
      <c r="D499" s="77"/>
      <c r="E499" s="77"/>
      <c r="F499" s="77"/>
      <c r="G499" s="77"/>
      <c r="H499" s="77"/>
      <c r="I499" s="77"/>
      <c r="J499" s="77"/>
    </row>
    <row r="500" spans="3:10" s="71" customFormat="1" x14ac:dyDescent="0.35">
      <c r="C500" s="76"/>
      <c r="D500" s="77"/>
      <c r="E500" s="77"/>
      <c r="F500" s="77"/>
      <c r="G500" s="77"/>
      <c r="H500" s="77"/>
      <c r="I500" s="77"/>
      <c r="J500" s="77"/>
    </row>
    <row r="501" spans="3:10" s="71" customFormat="1" x14ac:dyDescent="0.35">
      <c r="C501" s="76"/>
      <c r="D501" s="77"/>
      <c r="E501" s="77"/>
      <c r="F501" s="77"/>
      <c r="G501" s="77"/>
      <c r="H501" s="77"/>
      <c r="I501" s="77"/>
      <c r="J501" s="77"/>
    </row>
    <row r="502" spans="3:10" s="71" customFormat="1" x14ac:dyDescent="0.35">
      <c r="C502" s="76"/>
      <c r="D502" s="77"/>
      <c r="E502" s="77"/>
      <c r="F502" s="77"/>
      <c r="G502" s="77"/>
      <c r="H502" s="77"/>
      <c r="I502" s="77"/>
      <c r="J502" s="77"/>
    </row>
    <row r="503" spans="3:10" s="71" customFormat="1" x14ac:dyDescent="0.35">
      <c r="C503" s="76"/>
      <c r="D503" s="77"/>
      <c r="E503" s="77"/>
      <c r="F503" s="77"/>
      <c r="G503" s="77"/>
      <c r="H503" s="77"/>
      <c r="I503" s="77"/>
      <c r="J503" s="77"/>
    </row>
    <row r="504" spans="3:10" s="71" customFormat="1" x14ac:dyDescent="0.35">
      <c r="C504" s="76"/>
      <c r="D504" s="77"/>
      <c r="E504" s="77"/>
      <c r="F504" s="77"/>
      <c r="G504" s="77"/>
      <c r="H504" s="77"/>
      <c r="I504" s="77"/>
      <c r="J504" s="77"/>
    </row>
    <row r="505" spans="3:10" s="71" customFormat="1" x14ac:dyDescent="0.35">
      <c r="C505" s="76"/>
      <c r="D505" s="77"/>
      <c r="E505" s="77"/>
      <c r="F505" s="77"/>
      <c r="G505" s="77"/>
      <c r="H505" s="77"/>
      <c r="I505" s="77"/>
      <c r="J505" s="77"/>
    </row>
    <row r="506" spans="3:10" s="71" customFormat="1" x14ac:dyDescent="0.35">
      <c r="C506" s="76"/>
      <c r="D506" s="77"/>
      <c r="E506" s="77"/>
      <c r="F506" s="77"/>
      <c r="G506" s="77"/>
      <c r="H506" s="77"/>
      <c r="I506" s="77"/>
      <c r="J506" s="77"/>
    </row>
    <row r="507" spans="3:10" s="71" customFormat="1" x14ac:dyDescent="0.35">
      <c r="C507" s="76"/>
      <c r="D507" s="77"/>
      <c r="E507" s="77"/>
      <c r="F507" s="77"/>
      <c r="G507" s="77"/>
      <c r="H507" s="77"/>
      <c r="I507" s="77"/>
      <c r="J507" s="77"/>
    </row>
    <row r="508" spans="3:10" s="71" customFormat="1" x14ac:dyDescent="0.35">
      <c r="C508" s="76"/>
      <c r="D508" s="77"/>
      <c r="E508" s="77"/>
      <c r="F508" s="77"/>
      <c r="G508" s="77"/>
      <c r="H508" s="77"/>
      <c r="I508" s="77"/>
      <c r="J508" s="77"/>
    </row>
    <row r="509" spans="3:10" s="71" customFormat="1" x14ac:dyDescent="0.35">
      <c r="C509" s="76"/>
      <c r="D509" s="77"/>
      <c r="E509" s="77"/>
      <c r="F509" s="77"/>
      <c r="G509" s="77"/>
      <c r="H509" s="77"/>
      <c r="I509" s="77"/>
      <c r="J509" s="77"/>
    </row>
    <row r="510" spans="3:10" s="71" customFormat="1" x14ac:dyDescent="0.35">
      <c r="C510" s="76"/>
      <c r="D510" s="77"/>
      <c r="E510" s="77"/>
      <c r="F510" s="77"/>
      <c r="G510" s="77"/>
      <c r="H510" s="77"/>
      <c r="I510" s="77"/>
      <c r="J510" s="77"/>
    </row>
    <row r="511" spans="3:10" s="71" customFormat="1" x14ac:dyDescent="0.35">
      <c r="C511" s="76"/>
      <c r="D511" s="77"/>
      <c r="E511" s="77"/>
      <c r="F511" s="77"/>
      <c r="G511" s="77"/>
      <c r="H511" s="77"/>
      <c r="I511" s="77"/>
      <c r="J511" s="77"/>
    </row>
    <row r="512" spans="3:10" s="71" customFormat="1" x14ac:dyDescent="0.35">
      <c r="C512" s="76"/>
      <c r="D512" s="77"/>
      <c r="E512" s="77"/>
      <c r="F512" s="77"/>
      <c r="G512" s="77"/>
      <c r="H512" s="77"/>
      <c r="I512" s="77"/>
      <c r="J512" s="77"/>
    </row>
    <row r="513" spans="3:10" s="71" customFormat="1" x14ac:dyDescent="0.35">
      <c r="C513" s="76"/>
      <c r="D513" s="77"/>
      <c r="E513" s="77"/>
      <c r="F513" s="77"/>
      <c r="G513" s="77"/>
      <c r="H513" s="77"/>
      <c r="I513" s="77"/>
      <c r="J513" s="77"/>
    </row>
    <row r="514" spans="3:10" s="71" customFormat="1" x14ac:dyDescent="0.35">
      <c r="C514" s="76"/>
      <c r="D514" s="77"/>
      <c r="E514" s="77"/>
      <c r="F514" s="77"/>
      <c r="G514" s="77"/>
      <c r="H514" s="77"/>
      <c r="I514" s="77"/>
      <c r="J514" s="77"/>
    </row>
    <row r="515" spans="3:10" s="71" customFormat="1" x14ac:dyDescent="0.35">
      <c r="C515" s="76"/>
      <c r="D515" s="77"/>
      <c r="E515" s="77"/>
      <c r="F515" s="77"/>
      <c r="G515" s="77"/>
      <c r="H515" s="77"/>
      <c r="I515" s="77"/>
      <c r="J515" s="77"/>
    </row>
    <row r="516" spans="3:10" s="71" customFormat="1" x14ac:dyDescent="0.35">
      <c r="C516" s="76"/>
      <c r="D516" s="77"/>
      <c r="E516" s="77"/>
      <c r="F516" s="77"/>
      <c r="G516" s="77"/>
      <c r="H516" s="77"/>
      <c r="I516" s="77"/>
      <c r="J516" s="77"/>
    </row>
    <row r="517" spans="3:10" s="71" customFormat="1" x14ac:dyDescent="0.35">
      <c r="C517" s="76"/>
      <c r="D517" s="77"/>
      <c r="E517" s="77"/>
      <c r="F517" s="77"/>
      <c r="G517" s="77"/>
      <c r="H517" s="77"/>
      <c r="I517" s="77"/>
      <c r="J517" s="77"/>
    </row>
    <row r="518" spans="3:10" s="71" customFormat="1" x14ac:dyDescent="0.35">
      <c r="C518" s="76"/>
      <c r="D518" s="77"/>
      <c r="E518" s="77"/>
      <c r="F518" s="77"/>
      <c r="G518" s="77"/>
      <c r="H518" s="77"/>
      <c r="I518" s="77"/>
      <c r="J518" s="77"/>
    </row>
    <row r="519" spans="3:10" s="71" customFormat="1" x14ac:dyDescent="0.35">
      <c r="C519" s="76"/>
      <c r="D519" s="77"/>
      <c r="E519" s="77"/>
      <c r="F519" s="77"/>
      <c r="G519" s="77"/>
      <c r="H519" s="77"/>
      <c r="I519" s="77"/>
      <c r="J519" s="77"/>
    </row>
    <row r="520" spans="3:10" s="71" customFormat="1" x14ac:dyDescent="0.35">
      <c r="C520" s="76"/>
      <c r="D520" s="77"/>
      <c r="E520" s="77"/>
      <c r="F520" s="77"/>
      <c r="G520" s="77"/>
      <c r="H520" s="77"/>
      <c r="I520" s="77"/>
      <c r="J520" s="77"/>
    </row>
    <row r="521" spans="3:10" s="71" customFormat="1" x14ac:dyDescent="0.35">
      <c r="C521" s="76"/>
      <c r="D521" s="77"/>
      <c r="E521" s="77"/>
      <c r="F521" s="77"/>
      <c r="G521" s="77"/>
      <c r="H521" s="77"/>
      <c r="I521" s="77"/>
      <c r="J521" s="77"/>
    </row>
    <row r="522" spans="3:10" s="71" customFormat="1" x14ac:dyDescent="0.35">
      <c r="C522" s="76"/>
      <c r="D522" s="77"/>
      <c r="E522" s="77"/>
      <c r="F522" s="77"/>
      <c r="G522" s="77"/>
      <c r="H522" s="77"/>
      <c r="I522" s="77"/>
      <c r="J522" s="77"/>
    </row>
    <row r="523" spans="3:10" s="71" customFormat="1" x14ac:dyDescent="0.35">
      <c r="C523" s="76"/>
      <c r="D523" s="77"/>
      <c r="E523" s="77"/>
      <c r="F523" s="77"/>
      <c r="G523" s="77"/>
      <c r="H523" s="77"/>
      <c r="I523" s="77"/>
      <c r="J523" s="77"/>
    </row>
    <row r="524" spans="3:10" s="71" customFormat="1" x14ac:dyDescent="0.35">
      <c r="C524" s="76"/>
      <c r="D524" s="77"/>
      <c r="E524" s="77"/>
      <c r="F524" s="77"/>
      <c r="G524" s="77"/>
      <c r="H524" s="77"/>
      <c r="I524" s="77"/>
      <c r="J524" s="77"/>
    </row>
    <row r="525" spans="3:10" s="71" customFormat="1" x14ac:dyDescent="0.35">
      <c r="C525" s="76"/>
      <c r="D525" s="77"/>
      <c r="E525" s="77"/>
      <c r="F525" s="77"/>
      <c r="G525" s="77"/>
      <c r="H525" s="77"/>
      <c r="I525" s="77"/>
      <c r="J525" s="77"/>
    </row>
    <row r="526" spans="3:10" s="71" customFormat="1" x14ac:dyDescent="0.35">
      <c r="C526" s="76"/>
      <c r="D526" s="77"/>
      <c r="E526" s="77"/>
      <c r="F526" s="77"/>
      <c r="G526" s="77"/>
      <c r="H526" s="77"/>
      <c r="I526" s="77"/>
      <c r="J526" s="77"/>
    </row>
    <row r="527" spans="3:10" s="71" customFormat="1" x14ac:dyDescent="0.35">
      <c r="C527" s="76"/>
      <c r="D527" s="77"/>
      <c r="E527" s="77"/>
      <c r="F527" s="77"/>
      <c r="G527" s="77"/>
      <c r="H527" s="77"/>
      <c r="I527" s="77"/>
      <c r="J527" s="77"/>
    </row>
    <row r="528" spans="3:10" s="71" customFormat="1" x14ac:dyDescent="0.35">
      <c r="C528" s="76"/>
      <c r="D528" s="77"/>
      <c r="E528" s="77"/>
      <c r="F528" s="77"/>
      <c r="G528" s="77"/>
      <c r="H528" s="77"/>
      <c r="I528" s="77"/>
      <c r="J528" s="77"/>
    </row>
    <row r="529" spans="3:10" s="71" customFormat="1" x14ac:dyDescent="0.35">
      <c r="C529" s="76"/>
      <c r="D529" s="77"/>
      <c r="E529" s="77"/>
      <c r="F529" s="77"/>
      <c r="G529" s="77"/>
      <c r="H529" s="77"/>
      <c r="I529" s="77"/>
      <c r="J529" s="77"/>
    </row>
    <row r="530" spans="3:10" s="71" customFormat="1" x14ac:dyDescent="0.35">
      <c r="C530" s="76"/>
      <c r="D530" s="77"/>
      <c r="E530" s="77"/>
      <c r="F530" s="77"/>
      <c r="G530" s="77"/>
      <c r="H530" s="77"/>
      <c r="I530" s="77"/>
      <c r="J530" s="77"/>
    </row>
    <row r="531" spans="3:10" s="71" customFormat="1" x14ac:dyDescent="0.35">
      <c r="C531" s="76"/>
      <c r="D531" s="77"/>
      <c r="E531" s="77"/>
      <c r="F531" s="77"/>
      <c r="G531" s="77"/>
      <c r="H531" s="77"/>
      <c r="I531" s="77"/>
      <c r="J531" s="77"/>
    </row>
    <row r="532" spans="3:10" s="71" customFormat="1" x14ac:dyDescent="0.35">
      <c r="C532" s="76"/>
      <c r="D532" s="77"/>
      <c r="E532" s="77"/>
      <c r="F532" s="77"/>
      <c r="G532" s="77"/>
      <c r="H532" s="77"/>
      <c r="I532" s="77"/>
      <c r="J532" s="77"/>
    </row>
    <row r="533" spans="3:10" s="71" customFormat="1" x14ac:dyDescent="0.35">
      <c r="C533" s="76"/>
      <c r="D533" s="77"/>
      <c r="E533" s="77"/>
      <c r="F533" s="77"/>
      <c r="G533" s="77"/>
      <c r="H533" s="77"/>
      <c r="I533" s="77"/>
      <c r="J533" s="77"/>
    </row>
    <row r="534" spans="3:10" s="71" customFormat="1" x14ac:dyDescent="0.35">
      <c r="C534" s="76"/>
      <c r="D534" s="77"/>
      <c r="E534" s="77"/>
      <c r="F534" s="77"/>
      <c r="G534" s="77"/>
      <c r="H534" s="77"/>
      <c r="I534" s="77"/>
      <c r="J534" s="77"/>
    </row>
    <row r="535" spans="3:10" s="71" customFormat="1" x14ac:dyDescent="0.35">
      <c r="C535" s="76"/>
      <c r="D535" s="77"/>
      <c r="E535" s="77"/>
      <c r="F535" s="77"/>
      <c r="G535" s="77"/>
      <c r="H535" s="77"/>
      <c r="I535" s="77"/>
      <c r="J535" s="77"/>
    </row>
    <row r="536" spans="3:10" s="71" customFormat="1" x14ac:dyDescent="0.35">
      <c r="C536" s="76"/>
      <c r="D536" s="77"/>
      <c r="E536" s="77"/>
      <c r="F536" s="77"/>
      <c r="G536" s="77"/>
      <c r="H536" s="77"/>
      <c r="I536" s="77"/>
      <c r="J536" s="77"/>
    </row>
    <row r="537" spans="3:10" s="71" customFormat="1" x14ac:dyDescent="0.35">
      <c r="C537" s="76"/>
      <c r="D537" s="77"/>
      <c r="E537" s="77"/>
      <c r="F537" s="77"/>
      <c r="G537" s="77"/>
      <c r="H537" s="77"/>
      <c r="I537" s="77"/>
      <c r="J537" s="77"/>
    </row>
    <row r="538" spans="3:10" s="71" customFormat="1" x14ac:dyDescent="0.35">
      <c r="C538" s="76"/>
      <c r="D538" s="77"/>
      <c r="E538" s="77"/>
      <c r="F538" s="77"/>
      <c r="G538" s="77"/>
      <c r="H538" s="77"/>
      <c r="I538" s="77"/>
      <c r="J538" s="77"/>
    </row>
    <row r="539" spans="3:10" s="71" customFormat="1" x14ac:dyDescent="0.35">
      <c r="C539" s="76"/>
      <c r="D539" s="77"/>
      <c r="E539" s="77"/>
      <c r="F539" s="77"/>
      <c r="G539" s="77"/>
      <c r="H539" s="77"/>
      <c r="I539" s="77"/>
      <c r="J539" s="77"/>
    </row>
    <row r="540" spans="3:10" s="71" customFormat="1" x14ac:dyDescent="0.35">
      <c r="C540" s="76"/>
      <c r="D540" s="77"/>
      <c r="E540" s="77"/>
      <c r="F540" s="77"/>
      <c r="G540" s="77"/>
      <c r="H540" s="77"/>
      <c r="I540" s="77"/>
      <c r="J540" s="77"/>
    </row>
    <row r="541" spans="3:10" s="71" customFormat="1" x14ac:dyDescent="0.35">
      <c r="C541" s="76"/>
      <c r="D541" s="77"/>
      <c r="E541" s="77"/>
      <c r="F541" s="77"/>
      <c r="G541" s="77"/>
      <c r="H541" s="77"/>
      <c r="I541" s="77"/>
      <c r="J541" s="77"/>
    </row>
    <row r="542" spans="3:10" s="71" customFormat="1" x14ac:dyDescent="0.35">
      <c r="C542" s="76"/>
      <c r="D542" s="77"/>
      <c r="E542" s="77"/>
      <c r="F542" s="77"/>
      <c r="G542" s="77"/>
      <c r="H542" s="77"/>
      <c r="I542" s="77"/>
      <c r="J542" s="77"/>
    </row>
    <row r="543" spans="3:10" s="71" customFormat="1" x14ac:dyDescent="0.35">
      <c r="C543" s="76"/>
      <c r="D543" s="77"/>
      <c r="E543" s="77"/>
      <c r="F543" s="77"/>
      <c r="G543" s="77"/>
      <c r="H543" s="77"/>
      <c r="I543" s="77"/>
      <c r="J543" s="77"/>
    </row>
    <row r="544" spans="3:10" s="71" customFormat="1" x14ac:dyDescent="0.35">
      <c r="C544" s="76"/>
      <c r="D544" s="77"/>
      <c r="E544" s="77"/>
      <c r="F544" s="77"/>
      <c r="G544" s="77"/>
      <c r="H544" s="77"/>
      <c r="I544" s="77"/>
      <c r="J544" s="77"/>
    </row>
    <row r="545" spans="3:10" s="71" customFormat="1" x14ac:dyDescent="0.35">
      <c r="C545" s="76"/>
      <c r="D545" s="77"/>
      <c r="E545" s="77"/>
      <c r="F545" s="77"/>
      <c r="G545" s="77"/>
      <c r="H545" s="77"/>
      <c r="I545" s="77"/>
      <c r="J545" s="77"/>
    </row>
    <row r="546" spans="3:10" s="71" customFormat="1" x14ac:dyDescent="0.35">
      <c r="C546" s="76"/>
      <c r="D546" s="77"/>
      <c r="E546" s="77"/>
      <c r="F546" s="77"/>
      <c r="G546" s="77"/>
      <c r="H546" s="77"/>
      <c r="I546" s="77"/>
      <c r="J546" s="77"/>
    </row>
    <row r="547" spans="3:10" s="71" customFormat="1" x14ac:dyDescent="0.35">
      <c r="C547" s="76"/>
      <c r="D547" s="77"/>
      <c r="E547" s="77"/>
      <c r="F547" s="77"/>
      <c r="G547" s="77"/>
      <c r="H547" s="77"/>
      <c r="I547" s="77"/>
      <c r="J547" s="77"/>
    </row>
    <row r="548" spans="3:10" s="71" customFormat="1" x14ac:dyDescent="0.35">
      <c r="C548" s="76"/>
      <c r="D548" s="77"/>
      <c r="E548" s="77"/>
      <c r="F548" s="77"/>
      <c r="G548" s="77"/>
      <c r="H548" s="77"/>
      <c r="I548" s="77"/>
      <c r="J548" s="77"/>
    </row>
    <row r="549" spans="3:10" s="71" customFormat="1" x14ac:dyDescent="0.35">
      <c r="C549" s="76"/>
      <c r="D549" s="77"/>
      <c r="E549" s="77"/>
      <c r="F549" s="77"/>
      <c r="G549" s="77"/>
      <c r="H549" s="77"/>
      <c r="I549" s="77"/>
      <c r="J549" s="77"/>
    </row>
    <row r="550" spans="3:10" s="71" customFormat="1" x14ac:dyDescent="0.35">
      <c r="C550" s="76"/>
      <c r="D550" s="77"/>
      <c r="E550" s="77"/>
      <c r="F550" s="77"/>
      <c r="G550" s="77"/>
      <c r="H550" s="77"/>
      <c r="I550" s="77"/>
      <c r="J550" s="77"/>
    </row>
    <row r="551" spans="3:10" s="71" customFormat="1" x14ac:dyDescent="0.35">
      <c r="C551" s="76"/>
      <c r="D551" s="77"/>
      <c r="E551" s="77"/>
      <c r="F551" s="77"/>
      <c r="G551" s="77"/>
      <c r="H551" s="77"/>
      <c r="I551" s="77"/>
      <c r="J551" s="77"/>
    </row>
    <row r="552" spans="3:10" s="71" customFormat="1" x14ac:dyDescent="0.35">
      <c r="C552" s="76"/>
      <c r="D552" s="77"/>
      <c r="E552" s="77"/>
      <c r="F552" s="77"/>
      <c r="G552" s="77"/>
      <c r="H552" s="77"/>
      <c r="I552" s="77"/>
      <c r="J552" s="77"/>
    </row>
    <row r="553" spans="3:10" s="71" customFormat="1" x14ac:dyDescent="0.35">
      <c r="C553" s="76"/>
      <c r="D553" s="77"/>
      <c r="E553" s="77"/>
      <c r="F553" s="77"/>
      <c r="G553" s="77"/>
      <c r="H553" s="77"/>
      <c r="I553" s="77"/>
      <c r="J553" s="77"/>
    </row>
    <row r="554" spans="3:10" s="71" customFormat="1" x14ac:dyDescent="0.35">
      <c r="C554" s="76"/>
      <c r="D554" s="77"/>
      <c r="E554" s="77"/>
      <c r="F554" s="77"/>
      <c r="G554" s="77"/>
      <c r="H554" s="77"/>
      <c r="I554" s="77"/>
      <c r="J554" s="77"/>
    </row>
    <row r="555" spans="3:10" s="71" customFormat="1" x14ac:dyDescent="0.35">
      <c r="C555" s="76"/>
      <c r="D555" s="77"/>
      <c r="E555" s="77"/>
      <c r="F555" s="77"/>
      <c r="G555" s="77"/>
      <c r="H555" s="77"/>
      <c r="I555" s="77"/>
      <c r="J555" s="77"/>
    </row>
    <row r="556" spans="3:10" s="71" customFormat="1" x14ac:dyDescent="0.35">
      <c r="C556" s="76"/>
      <c r="D556" s="77"/>
      <c r="E556" s="77"/>
      <c r="F556" s="77"/>
      <c r="G556" s="77"/>
      <c r="H556" s="77"/>
      <c r="I556" s="77"/>
      <c r="J556" s="77"/>
    </row>
    <row r="557" spans="3:10" s="71" customFormat="1" x14ac:dyDescent="0.35">
      <c r="C557" s="76"/>
      <c r="D557" s="77"/>
      <c r="E557" s="77"/>
      <c r="F557" s="77"/>
      <c r="G557" s="77"/>
      <c r="H557" s="77"/>
      <c r="I557" s="77"/>
      <c r="J557" s="77"/>
    </row>
    <row r="558" spans="3:10" s="71" customFormat="1" x14ac:dyDescent="0.35">
      <c r="C558" s="76"/>
      <c r="D558" s="77"/>
      <c r="E558" s="77"/>
      <c r="F558" s="77"/>
      <c r="G558" s="77"/>
      <c r="H558" s="77"/>
      <c r="I558" s="77"/>
      <c r="J558" s="77"/>
    </row>
    <row r="559" spans="3:10" s="71" customFormat="1" x14ac:dyDescent="0.35">
      <c r="C559" s="76"/>
      <c r="D559" s="77"/>
      <c r="E559" s="77"/>
      <c r="F559" s="77"/>
      <c r="G559" s="77"/>
      <c r="H559" s="77"/>
      <c r="I559" s="77"/>
      <c r="J559" s="77"/>
    </row>
    <row r="560" spans="3:10" s="71" customFormat="1" x14ac:dyDescent="0.35">
      <c r="C560" s="76"/>
      <c r="D560" s="77"/>
      <c r="E560" s="77"/>
      <c r="F560" s="77"/>
      <c r="G560" s="77"/>
      <c r="H560" s="77"/>
      <c r="I560" s="77"/>
      <c r="J560" s="77"/>
    </row>
    <row r="561" spans="3:10" s="71" customFormat="1" x14ac:dyDescent="0.35">
      <c r="C561" s="76"/>
      <c r="D561" s="77"/>
      <c r="E561" s="77"/>
      <c r="F561" s="77"/>
      <c r="G561" s="77"/>
      <c r="H561" s="77"/>
      <c r="I561" s="77"/>
      <c r="J561" s="77"/>
    </row>
    <row r="562" spans="3:10" s="71" customFormat="1" x14ac:dyDescent="0.35">
      <c r="C562" s="76"/>
      <c r="D562" s="77"/>
      <c r="E562" s="77"/>
      <c r="F562" s="77"/>
      <c r="G562" s="77"/>
      <c r="H562" s="77"/>
      <c r="I562" s="77"/>
      <c r="J562" s="77"/>
    </row>
    <row r="563" spans="3:10" s="71" customFormat="1" x14ac:dyDescent="0.35">
      <c r="C563" s="76"/>
      <c r="D563" s="77"/>
      <c r="E563" s="77"/>
      <c r="F563" s="77"/>
      <c r="G563" s="77"/>
      <c r="H563" s="77"/>
      <c r="I563" s="77"/>
      <c r="J563" s="77"/>
    </row>
    <row r="564" spans="3:10" s="71" customFormat="1" x14ac:dyDescent="0.35">
      <c r="C564" s="76"/>
      <c r="D564" s="77"/>
      <c r="E564" s="77"/>
      <c r="F564" s="77"/>
      <c r="G564" s="77"/>
      <c r="H564" s="77"/>
      <c r="I564" s="77"/>
      <c r="J564" s="77"/>
    </row>
    <row r="565" spans="3:10" s="71" customFormat="1" x14ac:dyDescent="0.35">
      <c r="C565" s="76"/>
      <c r="D565" s="77"/>
      <c r="E565" s="77"/>
      <c r="F565" s="77"/>
      <c r="G565" s="77"/>
      <c r="H565" s="77"/>
      <c r="I565" s="77"/>
      <c r="J565" s="77"/>
    </row>
    <row r="566" spans="3:10" s="71" customFormat="1" x14ac:dyDescent="0.35">
      <c r="C566" s="76"/>
      <c r="D566" s="77"/>
      <c r="E566" s="77"/>
      <c r="F566" s="77"/>
      <c r="G566" s="77"/>
      <c r="H566" s="77"/>
      <c r="I566" s="77"/>
      <c r="J566" s="77"/>
    </row>
    <row r="567" spans="3:10" s="71" customFormat="1" x14ac:dyDescent="0.35">
      <c r="C567" s="76"/>
      <c r="D567" s="77"/>
      <c r="E567" s="77"/>
      <c r="F567" s="77"/>
      <c r="G567" s="77"/>
      <c r="H567" s="77"/>
      <c r="I567" s="77"/>
      <c r="J567" s="77"/>
    </row>
    <row r="568" spans="3:10" s="71" customFormat="1" x14ac:dyDescent="0.35">
      <c r="C568" s="76"/>
      <c r="D568" s="77"/>
      <c r="E568" s="77"/>
      <c r="F568" s="77"/>
      <c r="G568" s="77"/>
      <c r="H568" s="77"/>
      <c r="I568" s="77"/>
      <c r="J568" s="77"/>
    </row>
    <row r="569" spans="3:10" s="71" customFormat="1" x14ac:dyDescent="0.35">
      <c r="C569" s="76"/>
      <c r="D569" s="77"/>
      <c r="E569" s="77"/>
      <c r="F569" s="77"/>
      <c r="G569" s="77"/>
      <c r="H569" s="77"/>
      <c r="I569" s="77"/>
      <c r="J569" s="77"/>
    </row>
    <row r="570" spans="3:10" s="71" customFormat="1" x14ac:dyDescent="0.35">
      <c r="C570" s="76"/>
      <c r="D570" s="77"/>
      <c r="E570" s="77"/>
      <c r="F570" s="77"/>
      <c r="G570" s="77"/>
      <c r="H570" s="77"/>
      <c r="I570" s="77"/>
      <c r="J570" s="77"/>
    </row>
    <row r="571" spans="3:10" s="71" customFormat="1" x14ac:dyDescent="0.35">
      <c r="C571" s="76"/>
      <c r="D571" s="77"/>
      <c r="E571" s="77"/>
      <c r="F571" s="77"/>
      <c r="G571" s="77"/>
      <c r="H571" s="77"/>
      <c r="I571" s="77"/>
      <c r="J571" s="77"/>
    </row>
    <row r="572" spans="3:10" s="71" customFormat="1" x14ac:dyDescent="0.35">
      <c r="C572" s="76"/>
      <c r="D572" s="77"/>
      <c r="E572" s="77"/>
      <c r="F572" s="77"/>
      <c r="G572" s="77"/>
      <c r="H572" s="77"/>
      <c r="I572" s="77"/>
      <c r="J572" s="77"/>
    </row>
    <row r="573" spans="3:10" s="71" customFormat="1" x14ac:dyDescent="0.35">
      <c r="C573" s="76"/>
      <c r="D573" s="77"/>
      <c r="E573" s="77"/>
      <c r="F573" s="77"/>
      <c r="G573" s="77"/>
      <c r="H573" s="77"/>
      <c r="I573" s="77"/>
      <c r="J573" s="77"/>
    </row>
    <row r="574" spans="3:10" s="71" customFormat="1" x14ac:dyDescent="0.35">
      <c r="C574" s="76"/>
      <c r="D574" s="77"/>
      <c r="E574" s="77"/>
      <c r="F574" s="77"/>
      <c r="G574" s="77"/>
      <c r="H574" s="77"/>
      <c r="I574" s="77"/>
      <c r="J574" s="77"/>
    </row>
    <row r="575" spans="3:10" s="71" customFormat="1" x14ac:dyDescent="0.35">
      <c r="C575" s="76"/>
      <c r="D575" s="77"/>
      <c r="E575" s="77"/>
      <c r="F575" s="77"/>
      <c r="G575" s="77"/>
      <c r="H575" s="77"/>
      <c r="I575" s="77"/>
      <c r="J575" s="77"/>
    </row>
    <row r="576" spans="3:10" s="71" customFormat="1" x14ac:dyDescent="0.35">
      <c r="C576" s="76"/>
      <c r="D576" s="77"/>
      <c r="E576" s="77"/>
      <c r="F576" s="77"/>
      <c r="G576" s="77"/>
      <c r="H576" s="77"/>
      <c r="I576" s="77"/>
      <c r="J576" s="77"/>
    </row>
    <row r="577" spans="3:10" s="71" customFormat="1" x14ac:dyDescent="0.35">
      <c r="C577" s="76"/>
      <c r="D577" s="77"/>
      <c r="E577" s="77"/>
      <c r="F577" s="77"/>
      <c r="G577" s="77"/>
      <c r="H577" s="77"/>
      <c r="I577" s="77"/>
      <c r="J577" s="77"/>
    </row>
    <row r="578" spans="3:10" s="71" customFormat="1" x14ac:dyDescent="0.35">
      <c r="C578" s="76"/>
      <c r="D578" s="77"/>
      <c r="E578" s="77"/>
      <c r="F578" s="77"/>
      <c r="G578" s="77"/>
      <c r="H578" s="77"/>
      <c r="I578" s="77"/>
      <c r="J578" s="77"/>
    </row>
    <row r="579" spans="3:10" s="71" customFormat="1" x14ac:dyDescent="0.35">
      <c r="C579" s="76"/>
      <c r="D579" s="77"/>
      <c r="E579" s="77"/>
      <c r="F579" s="77"/>
      <c r="G579" s="77"/>
      <c r="H579" s="77"/>
      <c r="I579" s="77"/>
      <c r="J579" s="77"/>
    </row>
    <row r="580" spans="3:10" s="71" customFormat="1" x14ac:dyDescent="0.35">
      <c r="C580" s="76"/>
      <c r="D580" s="77"/>
      <c r="E580" s="77"/>
      <c r="F580" s="77"/>
      <c r="G580" s="77"/>
      <c r="H580" s="77"/>
      <c r="I580" s="77"/>
      <c r="J580" s="77"/>
    </row>
    <row r="581" spans="3:10" s="71" customFormat="1" x14ac:dyDescent="0.35">
      <c r="C581" s="76"/>
      <c r="D581" s="77"/>
      <c r="E581" s="77"/>
      <c r="F581" s="77"/>
      <c r="G581" s="77"/>
      <c r="H581" s="77"/>
      <c r="I581" s="77"/>
      <c r="J581" s="77"/>
    </row>
    <row r="582" spans="3:10" s="71" customFormat="1" x14ac:dyDescent="0.35">
      <c r="C582" s="76"/>
      <c r="D582" s="77"/>
      <c r="E582" s="77"/>
      <c r="F582" s="77"/>
      <c r="G582" s="77"/>
      <c r="H582" s="77"/>
      <c r="I582" s="77"/>
      <c r="J582" s="77"/>
    </row>
    <row r="583" spans="3:10" s="71" customFormat="1" x14ac:dyDescent="0.35">
      <c r="C583" s="76"/>
      <c r="D583" s="77"/>
      <c r="E583" s="77"/>
      <c r="F583" s="77"/>
      <c r="G583" s="77"/>
      <c r="H583" s="77"/>
      <c r="I583" s="77"/>
      <c r="J583" s="77"/>
    </row>
    <row r="584" spans="3:10" s="71" customFormat="1" x14ac:dyDescent="0.35">
      <c r="C584" s="76"/>
      <c r="D584" s="77"/>
      <c r="E584" s="77"/>
      <c r="F584" s="77"/>
      <c r="G584" s="77"/>
      <c r="H584" s="77"/>
      <c r="I584" s="77"/>
      <c r="J584" s="77"/>
    </row>
    <row r="585" spans="3:10" s="71" customFormat="1" x14ac:dyDescent="0.35">
      <c r="C585" s="76"/>
      <c r="D585" s="77"/>
      <c r="E585" s="77"/>
      <c r="F585" s="77"/>
      <c r="G585" s="77"/>
      <c r="H585" s="77"/>
      <c r="I585" s="77"/>
      <c r="J585" s="77"/>
    </row>
    <row r="586" spans="3:10" s="71" customFormat="1" x14ac:dyDescent="0.35">
      <c r="C586" s="76"/>
      <c r="D586" s="77"/>
      <c r="E586" s="77"/>
      <c r="F586" s="77"/>
      <c r="G586" s="77"/>
      <c r="H586" s="77"/>
      <c r="I586" s="77"/>
      <c r="J586" s="77"/>
    </row>
    <row r="587" spans="3:10" s="71" customFormat="1" x14ac:dyDescent="0.35">
      <c r="C587" s="76"/>
      <c r="D587" s="77"/>
      <c r="E587" s="77"/>
      <c r="F587" s="77"/>
      <c r="G587" s="77"/>
      <c r="H587" s="77"/>
      <c r="I587" s="77"/>
      <c r="J587" s="77"/>
    </row>
    <row r="588" spans="3:10" s="71" customFormat="1" x14ac:dyDescent="0.35">
      <c r="C588" s="76"/>
      <c r="D588" s="77"/>
      <c r="E588" s="77"/>
      <c r="F588" s="77"/>
      <c r="G588" s="77"/>
      <c r="H588" s="77"/>
      <c r="I588" s="77"/>
      <c r="J588" s="77"/>
    </row>
    <row r="589" spans="3:10" s="71" customFormat="1" x14ac:dyDescent="0.35">
      <c r="C589" s="76"/>
      <c r="D589" s="77"/>
      <c r="E589" s="77"/>
      <c r="F589" s="77"/>
      <c r="G589" s="77"/>
      <c r="H589" s="77"/>
      <c r="I589" s="77"/>
      <c r="J589" s="77"/>
    </row>
    <row r="590" spans="3:10" s="71" customFormat="1" x14ac:dyDescent="0.35">
      <c r="C590" s="76"/>
      <c r="D590" s="77"/>
      <c r="E590" s="77"/>
      <c r="F590" s="77"/>
      <c r="G590" s="77"/>
      <c r="H590" s="77"/>
      <c r="I590" s="77"/>
      <c r="J590" s="77"/>
    </row>
    <row r="591" spans="3:10" s="71" customFormat="1" x14ac:dyDescent="0.35">
      <c r="C591" s="76"/>
      <c r="D591" s="77"/>
      <c r="E591" s="77"/>
      <c r="F591" s="77"/>
      <c r="G591" s="77"/>
      <c r="H591" s="77"/>
      <c r="I591" s="77"/>
      <c r="J591" s="77"/>
    </row>
    <row r="592" spans="3:10" s="71" customFormat="1" x14ac:dyDescent="0.35">
      <c r="C592" s="76"/>
      <c r="D592" s="77"/>
      <c r="E592" s="77"/>
      <c r="F592" s="77"/>
      <c r="G592" s="77"/>
      <c r="H592" s="77"/>
      <c r="I592" s="77"/>
      <c r="J592" s="77"/>
    </row>
    <row r="593" spans="3:10" s="71" customFormat="1" x14ac:dyDescent="0.35">
      <c r="C593" s="76"/>
      <c r="D593" s="77"/>
      <c r="E593" s="77"/>
      <c r="F593" s="77"/>
      <c r="G593" s="77"/>
      <c r="H593" s="77"/>
      <c r="I593" s="77"/>
      <c r="J593" s="77"/>
    </row>
    <row r="594" spans="3:10" s="71" customFormat="1" x14ac:dyDescent="0.35">
      <c r="C594" s="76"/>
      <c r="D594" s="77"/>
      <c r="E594" s="77"/>
      <c r="F594" s="77"/>
      <c r="G594" s="77"/>
      <c r="H594" s="77"/>
      <c r="I594" s="77"/>
      <c r="J594" s="77"/>
    </row>
    <row r="595" spans="3:10" s="71" customFormat="1" x14ac:dyDescent="0.35">
      <c r="C595" s="76"/>
      <c r="D595" s="77"/>
      <c r="E595" s="77"/>
      <c r="F595" s="77"/>
      <c r="G595" s="77"/>
      <c r="H595" s="77"/>
      <c r="I595" s="77"/>
      <c r="J595" s="77"/>
    </row>
    <row r="596" spans="3:10" s="71" customFormat="1" x14ac:dyDescent="0.35">
      <c r="C596" s="76"/>
      <c r="D596" s="77"/>
      <c r="E596" s="77"/>
      <c r="F596" s="77"/>
      <c r="G596" s="77"/>
      <c r="H596" s="77"/>
      <c r="I596" s="77"/>
      <c r="J596" s="77"/>
    </row>
    <row r="597" spans="3:10" s="71" customFormat="1" x14ac:dyDescent="0.35">
      <c r="C597" s="76"/>
      <c r="D597" s="77"/>
      <c r="E597" s="77"/>
      <c r="F597" s="77"/>
      <c r="G597" s="77"/>
      <c r="H597" s="77"/>
      <c r="I597" s="77"/>
      <c r="J597" s="77"/>
    </row>
    <row r="598" spans="3:10" s="71" customFormat="1" x14ac:dyDescent="0.35">
      <c r="C598" s="76"/>
      <c r="D598" s="77"/>
      <c r="E598" s="77"/>
      <c r="F598" s="77"/>
      <c r="G598" s="77"/>
      <c r="H598" s="77"/>
      <c r="I598" s="77"/>
      <c r="J598" s="77"/>
    </row>
    <row r="599" spans="3:10" s="71" customFormat="1" x14ac:dyDescent="0.35">
      <c r="C599" s="76"/>
      <c r="D599" s="77"/>
      <c r="E599" s="77"/>
      <c r="F599" s="77"/>
      <c r="G599" s="77"/>
      <c r="H599" s="77"/>
      <c r="I599" s="77"/>
      <c r="J599" s="77"/>
    </row>
    <row r="600" spans="3:10" s="71" customFormat="1" x14ac:dyDescent="0.35">
      <c r="C600" s="76"/>
      <c r="D600" s="77"/>
      <c r="E600" s="77"/>
      <c r="F600" s="77"/>
      <c r="G600" s="77"/>
      <c r="H600" s="77"/>
      <c r="I600" s="77"/>
      <c r="J600" s="77"/>
    </row>
    <row r="601" spans="3:10" s="71" customFormat="1" x14ac:dyDescent="0.35">
      <c r="C601" s="76"/>
      <c r="D601" s="77"/>
      <c r="E601" s="77"/>
      <c r="F601" s="77"/>
      <c r="G601" s="77"/>
      <c r="H601" s="77"/>
      <c r="I601" s="77"/>
      <c r="J601" s="77"/>
    </row>
    <row r="602" spans="3:10" s="71" customFormat="1" x14ac:dyDescent="0.35">
      <c r="C602" s="76"/>
      <c r="D602" s="77"/>
      <c r="E602" s="77"/>
      <c r="F602" s="77"/>
      <c r="G602" s="77"/>
      <c r="H602" s="77"/>
      <c r="I602" s="77"/>
      <c r="J602" s="77"/>
    </row>
    <row r="603" spans="3:10" s="71" customFormat="1" x14ac:dyDescent="0.35">
      <c r="C603" s="76"/>
      <c r="D603" s="77"/>
      <c r="E603" s="77"/>
      <c r="F603" s="77"/>
      <c r="G603" s="77"/>
      <c r="H603" s="77"/>
      <c r="I603" s="77"/>
      <c r="J603" s="77"/>
    </row>
    <row r="604" spans="3:10" s="71" customFormat="1" x14ac:dyDescent="0.35">
      <c r="C604" s="76"/>
      <c r="D604" s="77"/>
      <c r="E604" s="77"/>
      <c r="F604" s="77"/>
      <c r="G604" s="77"/>
      <c r="H604" s="77"/>
      <c r="I604" s="77"/>
      <c r="J604" s="77"/>
    </row>
    <row r="605" spans="3:10" s="71" customFormat="1" x14ac:dyDescent="0.35">
      <c r="C605" s="76"/>
      <c r="D605" s="77"/>
      <c r="E605" s="77"/>
      <c r="F605" s="77"/>
      <c r="G605" s="77"/>
      <c r="H605" s="77"/>
      <c r="I605" s="77"/>
      <c r="J605" s="77"/>
    </row>
    <row r="606" spans="3:10" s="71" customFormat="1" x14ac:dyDescent="0.35">
      <c r="C606" s="76"/>
      <c r="D606" s="77"/>
      <c r="E606" s="77"/>
      <c r="F606" s="77"/>
      <c r="G606" s="77"/>
      <c r="H606" s="77"/>
      <c r="I606" s="77"/>
      <c r="J606" s="77"/>
    </row>
    <row r="607" spans="3:10" s="71" customFormat="1" x14ac:dyDescent="0.35">
      <c r="C607" s="76"/>
      <c r="D607" s="77"/>
      <c r="E607" s="77"/>
      <c r="F607" s="77"/>
      <c r="G607" s="77"/>
      <c r="H607" s="77"/>
      <c r="I607" s="77"/>
      <c r="J607" s="77"/>
    </row>
    <row r="608" spans="3:10" s="71" customFormat="1" x14ac:dyDescent="0.35">
      <c r="C608" s="76"/>
      <c r="D608" s="77"/>
      <c r="E608" s="77"/>
      <c r="F608" s="77"/>
      <c r="G608" s="77"/>
      <c r="H608" s="77"/>
      <c r="I608" s="77"/>
      <c r="J608" s="77"/>
    </row>
    <row r="609" spans="3:10" s="71" customFormat="1" x14ac:dyDescent="0.35">
      <c r="C609" s="76"/>
      <c r="D609" s="77"/>
      <c r="E609" s="77"/>
      <c r="F609" s="77"/>
      <c r="G609" s="77"/>
      <c r="H609" s="77"/>
      <c r="I609" s="77"/>
      <c r="J609" s="77"/>
    </row>
    <row r="610" spans="3:10" s="71" customFormat="1" x14ac:dyDescent="0.35">
      <c r="C610" s="76"/>
      <c r="D610" s="77"/>
      <c r="E610" s="77"/>
      <c r="F610" s="77"/>
      <c r="G610" s="77"/>
      <c r="H610" s="77"/>
      <c r="I610" s="77"/>
      <c r="J610" s="77"/>
    </row>
    <row r="611" spans="3:10" s="71" customFormat="1" x14ac:dyDescent="0.35">
      <c r="C611" s="76"/>
      <c r="D611" s="77"/>
      <c r="E611" s="77"/>
      <c r="F611" s="77"/>
      <c r="G611" s="77"/>
      <c r="H611" s="77"/>
      <c r="I611" s="77"/>
      <c r="J611" s="77"/>
    </row>
    <row r="612" spans="3:10" s="71" customFormat="1" x14ac:dyDescent="0.35">
      <c r="C612" s="76"/>
      <c r="D612" s="77"/>
      <c r="E612" s="77"/>
      <c r="F612" s="77"/>
      <c r="G612" s="77"/>
      <c r="H612" s="77"/>
      <c r="I612" s="77"/>
      <c r="J612" s="77"/>
    </row>
    <row r="613" spans="3:10" s="71" customFormat="1" x14ac:dyDescent="0.35">
      <c r="C613" s="76"/>
      <c r="D613" s="77"/>
      <c r="E613" s="77"/>
      <c r="F613" s="77"/>
      <c r="G613" s="77"/>
      <c r="H613" s="77"/>
      <c r="I613" s="77"/>
      <c r="J613" s="77"/>
    </row>
    <row r="614" spans="3:10" s="71" customFormat="1" x14ac:dyDescent="0.35">
      <c r="C614" s="76"/>
      <c r="D614" s="77"/>
      <c r="E614" s="77"/>
      <c r="F614" s="77"/>
      <c r="G614" s="77"/>
      <c r="H614" s="77"/>
      <c r="I614" s="77"/>
      <c r="J614" s="77"/>
    </row>
    <row r="615" spans="3:10" s="71" customFormat="1" x14ac:dyDescent="0.35">
      <c r="C615" s="76"/>
      <c r="D615" s="77"/>
      <c r="E615" s="77"/>
      <c r="F615" s="77"/>
      <c r="G615" s="77"/>
      <c r="H615" s="77"/>
      <c r="I615" s="77"/>
      <c r="J615" s="77"/>
    </row>
    <row r="616" spans="3:10" s="71" customFormat="1" x14ac:dyDescent="0.35">
      <c r="C616" s="76"/>
      <c r="D616" s="77"/>
      <c r="E616" s="77"/>
      <c r="F616" s="77"/>
      <c r="G616" s="77"/>
      <c r="H616" s="77"/>
      <c r="I616" s="77"/>
      <c r="J616" s="77"/>
    </row>
    <row r="617" spans="3:10" s="71" customFormat="1" x14ac:dyDescent="0.35">
      <c r="C617" s="76"/>
      <c r="D617" s="77"/>
      <c r="E617" s="77"/>
      <c r="F617" s="77"/>
      <c r="G617" s="77"/>
      <c r="H617" s="77"/>
      <c r="I617" s="77"/>
      <c r="J617" s="77"/>
    </row>
    <row r="618" spans="3:10" s="71" customFormat="1" x14ac:dyDescent="0.35">
      <c r="C618" s="76"/>
      <c r="D618" s="77"/>
      <c r="E618" s="77"/>
      <c r="F618" s="77"/>
      <c r="G618" s="77"/>
      <c r="H618" s="77"/>
      <c r="I618" s="77"/>
      <c r="J618" s="77"/>
    </row>
    <row r="619" spans="3:10" s="71" customFormat="1" x14ac:dyDescent="0.35">
      <c r="C619" s="76"/>
      <c r="D619" s="77"/>
      <c r="E619" s="77"/>
      <c r="F619" s="77"/>
      <c r="G619" s="77"/>
      <c r="H619" s="77"/>
      <c r="I619" s="77"/>
      <c r="J619" s="77"/>
    </row>
    <row r="620" spans="3:10" s="71" customFormat="1" x14ac:dyDescent="0.35">
      <c r="C620" s="76"/>
      <c r="D620" s="77"/>
      <c r="E620" s="77"/>
      <c r="F620" s="77"/>
      <c r="G620" s="77"/>
      <c r="H620" s="77"/>
      <c r="I620" s="77"/>
      <c r="J620" s="77"/>
    </row>
    <row r="621" spans="3:10" s="71" customFormat="1" x14ac:dyDescent="0.35">
      <c r="C621" s="76"/>
      <c r="D621" s="77"/>
      <c r="E621" s="77"/>
      <c r="F621" s="77"/>
      <c r="G621" s="77"/>
      <c r="H621" s="77"/>
      <c r="I621" s="77"/>
      <c r="J621" s="77"/>
    </row>
    <row r="622" spans="3:10" s="71" customFormat="1" x14ac:dyDescent="0.35">
      <c r="C622" s="76"/>
      <c r="D622" s="77"/>
      <c r="E622" s="77"/>
      <c r="F622" s="77"/>
      <c r="G622" s="77"/>
      <c r="H622" s="77"/>
      <c r="I622" s="77"/>
      <c r="J622" s="77"/>
    </row>
    <row r="623" spans="3:10" s="71" customFormat="1" x14ac:dyDescent="0.35">
      <c r="C623" s="76"/>
      <c r="D623" s="77"/>
      <c r="E623" s="77"/>
      <c r="F623" s="77"/>
      <c r="G623" s="77"/>
      <c r="H623" s="77"/>
      <c r="I623" s="77"/>
      <c r="J623" s="77"/>
    </row>
    <row r="624" spans="3:10" s="71" customFormat="1" x14ac:dyDescent="0.35">
      <c r="C624" s="76"/>
      <c r="D624" s="77"/>
      <c r="E624" s="77"/>
      <c r="F624" s="77"/>
      <c r="G624" s="77"/>
      <c r="H624" s="77"/>
      <c r="I624" s="77"/>
      <c r="J624" s="77"/>
    </row>
    <row r="625" spans="3:10" s="71" customFormat="1" x14ac:dyDescent="0.35">
      <c r="C625" s="76"/>
      <c r="D625" s="77"/>
      <c r="E625" s="77"/>
      <c r="F625" s="77"/>
      <c r="G625" s="77"/>
      <c r="H625" s="77"/>
      <c r="I625" s="77"/>
      <c r="J625" s="77"/>
    </row>
    <row r="626" spans="3:10" s="71" customFormat="1" x14ac:dyDescent="0.35">
      <c r="C626" s="76"/>
      <c r="D626" s="77"/>
      <c r="E626" s="77"/>
      <c r="F626" s="77"/>
      <c r="G626" s="77"/>
      <c r="H626" s="77"/>
      <c r="I626" s="77"/>
      <c r="J626" s="77"/>
    </row>
    <row r="627" spans="3:10" s="71" customFormat="1" x14ac:dyDescent="0.35">
      <c r="C627" s="76"/>
      <c r="D627" s="77"/>
      <c r="E627" s="77"/>
      <c r="F627" s="77"/>
      <c r="G627" s="77"/>
      <c r="H627" s="77"/>
      <c r="I627" s="77"/>
      <c r="J627" s="77"/>
    </row>
    <row r="628" spans="3:10" s="71" customFormat="1" x14ac:dyDescent="0.35">
      <c r="C628" s="76"/>
      <c r="D628" s="77"/>
      <c r="E628" s="77"/>
      <c r="F628" s="77"/>
      <c r="G628" s="77"/>
      <c r="H628" s="77"/>
      <c r="I628" s="77"/>
      <c r="J628" s="77"/>
    </row>
    <row r="629" spans="3:10" s="71" customFormat="1" x14ac:dyDescent="0.35">
      <c r="C629" s="76"/>
      <c r="D629" s="77"/>
      <c r="E629" s="77"/>
      <c r="F629" s="77"/>
      <c r="G629" s="77"/>
      <c r="H629" s="77"/>
      <c r="I629" s="77"/>
      <c r="J629" s="77"/>
    </row>
    <row r="630" spans="3:10" s="71" customFormat="1" x14ac:dyDescent="0.35">
      <c r="C630" s="76"/>
      <c r="D630" s="77"/>
      <c r="E630" s="77"/>
      <c r="F630" s="77"/>
      <c r="G630" s="77"/>
      <c r="H630" s="77"/>
      <c r="I630" s="77"/>
      <c r="J630" s="77"/>
    </row>
    <row r="631" spans="3:10" s="71" customFormat="1" x14ac:dyDescent="0.35">
      <c r="C631" s="76"/>
      <c r="D631" s="77"/>
      <c r="E631" s="77"/>
      <c r="F631" s="77"/>
      <c r="G631" s="77"/>
      <c r="H631" s="77"/>
      <c r="I631" s="77"/>
      <c r="J631" s="77"/>
    </row>
    <row r="632" spans="3:10" s="71" customFormat="1" x14ac:dyDescent="0.35">
      <c r="C632" s="76"/>
      <c r="D632" s="77"/>
      <c r="E632" s="77"/>
      <c r="F632" s="77"/>
      <c r="G632" s="77"/>
      <c r="H632" s="77"/>
      <c r="I632" s="77"/>
      <c r="J632" s="77"/>
    </row>
    <row r="633" spans="3:10" s="71" customFormat="1" x14ac:dyDescent="0.35">
      <c r="C633" s="76"/>
      <c r="D633" s="77"/>
      <c r="E633" s="77"/>
      <c r="F633" s="77"/>
      <c r="G633" s="77"/>
      <c r="H633" s="77"/>
      <c r="I633" s="77"/>
      <c r="J633" s="77"/>
    </row>
    <row r="634" spans="3:10" s="71" customFormat="1" x14ac:dyDescent="0.35">
      <c r="C634" s="76"/>
      <c r="D634" s="77"/>
      <c r="E634" s="77"/>
      <c r="F634" s="77"/>
      <c r="G634" s="77"/>
      <c r="H634" s="77"/>
      <c r="I634" s="77"/>
      <c r="J634" s="77"/>
    </row>
    <row r="635" spans="3:10" s="71" customFormat="1" x14ac:dyDescent="0.35">
      <c r="C635" s="76"/>
      <c r="D635" s="77"/>
      <c r="E635" s="77"/>
      <c r="F635" s="77"/>
      <c r="G635" s="77"/>
      <c r="H635" s="77"/>
      <c r="I635" s="77"/>
      <c r="J635" s="77"/>
    </row>
    <row r="636" spans="3:10" s="71" customFormat="1" x14ac:dyDescent="0.35">
      <c r="C636" s="76"/>
      <c r="D636" s="77"/>
      <c r="E636" s="77"/>
      <c r="F636" s="77"/>
      <c r="G636" s="77"/>
      <c r="H636" s="77"/>
      <c r="I636" s="77"/>
      <c r="J636" s="77"/>
    </row>
    <row r="637" spans="3:10" s="71" customFormat="1" x14ac:dyDescent="0.35">
      <c r="C637" s="76"/>
      <c r="D637" s="77"/>
      <c r="E637" s="77"/>
      <c r="F637" s="77"/>
      <c r="G637" s="77"/>
      <c r="H637" s="77"/>
      <c r="I637" s="77"/>
      <c r="J637" s="77"/>
    </row>
    <row r="638" spans="3:10" s="71" customFormat="1" x14ac:dyDescent="0.35">
      <c r="C638" s="76"/>
      <c r="D638" s="77"/>
      <c r="E638" s="77"/>
      <c r="F638" s="77"/>
      <c r="G638" s="77"/>
      <c r="H638" s="77"/>
      <c r="I638" s="77"/>
      <c r="J638" s="77"/>
    </row>
    <row r="639" spans="3:10" s="71" customFormat="1" x14ac:dyDescent="0.35">
      <c r="C639" s="76"/>
      <c r="D639" s="77"/>
      <c r="E639" s="77"/>
      <c r="F639" s="77"/>
      <c r="G639" s="77"/>
      <c r="H639" s="77"/>
      <c r="I639" s="77"/>
      <c r="J639" s="77"/>
    </row>
    <row r="640" spans="3:10" s="71" customFormat="1" x14ac:dyDescent="0.35">
      <c r="C640" s="76"/>
      <c r="D640" s="77"/>
      <c r="E640" s="77"/>
      <c r="F640" s="77"/>
      <c r="G640" s="77"/>
      <c r="H640" s="77"/>
      <c r="I640" s="77"/>
      <c r="J640" s="77"/>
    </row>
    <row r="641" spans="3:10" s="71" customFormat="1" x14ac:dyDescent="0.35">
      <c r="C641" s="76"/>
      <c r="D641" s="77"/>
      <c r="E641" s="77"/>
      <c r="F641" s="77"/>
      <c r="G641" s="77"/>
      <c r="H641" s="77"/>
      <c r="I641" s="77"/>
      <c r="J641" s="77"/>
    </row>
    <row r="642" spans="3:10" s="71" customFormat="1" x14ac:dyDescent="0.35">
      <c r="C642" s="76"/>
      <c r="D642" s="77"/>
      <c r="E642" s="77"/>
      <c r="F642" s="77"/>
      <c r="G642" s="77"/>
      <c r="H642" s="77"/>
      <c r="I642" s="77"/>
      <c r="J642" s="77"/>
    </row>
    <row r="643" spans="3:10" s="71" customFormat="1" x14ac:dyDescent="0.35">
      <c r="C643" s="76"/>
      <c r="D643" s="77"/>
      <c r="E643" s="77"/>
      <c r="F643" s="77"/>
      <c r="G643" s="77"/>
      <c r="H643" s="77"/>
      <c r="I643" s="77"/>
      <c r="J643" s="77"/>
    </row>
    <row r="644" spans="3:10" s="71" customFormat="1" x14ac:dyDescent="0.35">
      <c r="C644" s="76"/>
      <c r="D644" s="77"/>
      <c r="E644" s="77"/>
      <c r="F644" s="77"/>
      <c r="G644" s="77"/>
      <c r="H644" s="77"/>
      <c r="I644" s="77"/>
      <c r="J644" s="77"/>
    </row>
    <row r="645" spans="3:10" s="71" customFormat="1" x14ac:dyDescent="0.35">
      <c r="C645" s="76"/>
      <c r="D645" s="77"/>
      <c r="E645" s="77"/>
      <c r="F645" s="77"/>
      <c r="G645" s="77"/>
      <c r="H645" s="77"/>
      <c r="I645" s="77"/>
      <c r="J645" s="77"/>
    </row>
    <row r="646" spans="3:10" s="71" customFormat="1" x14ac:dyDescent="0.35">
      <c r="C646" s="76"/>
      <c r="D646" s="77"/>
      <c r="E646" s="77"/>
      <c r="F646" s="77"/>
      <c r="G646" s="77"/>
      <c r="H646" s="77"/>
      <c r="I646" s="77"/>
      <c r="J646" s="77"/>
    </row>
    <row r="647" spans="3:10" s="71" customFormat="1" x14ac:dyDescent="0.35">
      <c r="C647" s="76"/>
      <c r="D647" s="77"/>
      <c r="E647" s="77"/>
      <c r="F647" s="77"/>
      <c r="G647" s="77"/>
      <c r="H647" s="77"/>
      <c r="I647" s="77"/>
      <c r="J647" s="77"/>
    </row>
    <row r="648" spans="3:10" s="71" customFormat="1" x14ac:dyDescent="0.35">
      <c r="C648" s="76"/>
      <c r="D648" s="77"/>
      <c r="E648" s="77"/>
      <c r="F648" s="77"/>
      <c r="G648" s="77"/>
      <c r="H648" s="77"/>
      <c r="I648" s="77"/>
      <c r="J648" s="77"/>
    </row>
    <row r="649" spans="3:10" s="71" customFormat="1" x14ac:dyDescent="0.35">
      <c r="C649" s="76"/>
      <c r="D649" s="77"/>
      <c r="E649" s="77"/>
      <c r="F649" s="77"/>
      <c r="G649" s="77"/>
      <c r="H649" s="77"/>
      <c r="I649" s="77"/>
      <c r="J649" s="77"/>
    </row>
    <row r="650" spans="3:10" s="71" customFormat="1" x14ac:dyDescent="0.35">
      <c r="C650" s="76"/>
      <c r="D650" s="77"/>
      <c r="E650" s="77"/>
      <c r="F650" s="77"/>
      <c r="G650" s="77"/>
      <c r="H650" s="77"/>
      <c r="I650" s="77"/>
      <c r="J650" s="77"/>
    </row>
    <row r="651" spans="3:10" s="71" customFormat="1" x14ac:dyDescent="0.35">
      <c r="C651" s="76"/>
      <c r="D651" s="77"/>
      <c r="E651" s="77"/>
      <c r="F651" s="77"/>
      <c r="G651" s="77"/>
      <c r="H651" s="77"/>
      <c r="I651" s="77"/>
      <c r="J651" s="77"/>
    </row>
    <row r="652" spans="3:10" s="71" customFormat="1" x14ac:dyDescent="0.35">
      <c r="C652" s="76"/>
      <c r="D652" s="77"/>
      <c r="E652" s="77"/>
      <c r="F652" s="77"/>
      <c r="G652" s="77"/>
      <c r="H652" s="77"/>
      <c r="I652" s="77"/>
      <c r="J652" s="77"/>
    </row>
    <row r="653" spans="3:10" s="71" customFormat="1" x14ac:dyDescent="0.35">
      <c r="C653" s="76"/>
      <c r="D653" s="77"/>
      <c r="E653" s="77"/>
      <c r="F653" s="77"/>
      <c r="G653" s="77"/>
      <c r="H653" s="77"/>
      <c r="I653" s="77"/>
      <c r="J653" s="77"/>
    </row>
    <row r="654" spans="3:10" s="71" customFormat="1" x14ac:dyDescent="0.35">
      <c r="C654" s="76"/>
      <c r="D654" s="77"/>
      <c r="E654" s="77"/>
      <c r="F654" s="77"/>
      <c r="G654" s="77"/>
      <c r="H654" s="77"/>
      <c r="I654" s="77"/>
      <c r="J654" s="77"/>
    </row>
    <row r="655" spans="3:10" s="71" customFormat="1" x14ac:dyDescent="0.35">
      <c r="C655" s="76"/>
      <c r="D655" s="77"/>
      <c r="E655" s="77"/>
      <c r="F655" s="77"/>
      <c r="G655" s="77"/>
      <c r="H655" s="77"/>
      <c r="I655" s="77"/>
      <c r="J655" s="77"/>
    </row>
    <row r="656" spans="3:10" s="71" customFormat="1" x14ac:dyDescent="0.35">
      <c r="C656" s="76"/>
      <c r="D656" s="77"/>
      <c r="E656" s="77"/>
      <c r="F656" s="77"/>
      <c r="G656" s="77"/>
      <c r="H656" s="77"/>
      <c r="I656" s="77"/>
      <c r="J656" s="77"/>
    </row>
    <row r="657" spans="3:10" s="71" customFormat="1" x14ac:dyDescent="0.35">
      <c r="C657" s="76"/>
      <c r="D657" s="77"/>
      <c r="E657" s="77"/>
      <c r="F657" s="77"/>
      <c r="G657" s="77"/>
      <c r="H657" s="77"/>
      <c r="I657" s="77"/>
      <c r="J657" s="77"/>
    </row>
    <row r="658" spans="3:10" s="71" customFormat="1" x14ac:dyDescent="0.35">
      <c r="C658" s="76"/>
      <c r="D658" s="77"/>
      <c r="E658" s="77"/>
      <c r="F658" s="77"/>
      <c r="G658" s="77"/>
      <c r="H658" s="77"/>
      <c r="I658" s="77"/>
      <c r="J658" s="77"/>
    </row>
    <row r="659" spans="3:10" s="71" customFormat="1" x14ac:dyDescent="0.35">
      <c r="C659" s="76"/>
      <c r="D659" s="77"/>
      <c r="E659" s="77"/>
      <c r="F659" s="77"/>
      <c r="G659" s="77"/>
      <c r="H659" s="77"/>
      <c r="I659" s="77"/>
      <c r="J659" s="77"/>
    </row>
    <row r="660" spans="3:10" s="71" customFormat="1" x14ac:dyDescent="0.35">
      <c r="C660" s="76"/>
      <c r="D660" s="77"/>
      <c r="E660" s="77"/>
      <c r="F660" s="77"/>
      <c r="G660" s="77"/>
      <c r="H660" s="77"/>
      <c r="I660" s="77"/>
      <c r="J660" s="77"/>
    </row>
    <row r="661" spans="3:10" s="71" customFormat="1" x14ac:dyDescent="0.35">
      <c r="C661" s="76"/>
      <c r="D661" s="77"/>
      <c r="E661" s="77"/>
      <c r="F661" s="77"/>
      <c r="G661" s="77"/>
      <c r="H661" s="77"/>
      <c r="I661" s="77"/>
      <c r="J661" s="77"/>
    </row>
    <row r="662" spans="3:10" s="71" customFormat="1" x14ac:dyDescent="0.35">
      <c r="C662" s="76"/>
      <c r="D662" s="77"/>
      <c r="E662" s="77"/>
      <c r="F662" s="77"/>
      <c r="G662" s="77"/>
      <c r="H662" s="77"/>
      <c r="I662" s="77"/>
      <c r="J662" s="77"/>
    </row>
    <row r="663" spans="3:10" s="71" customFormat="1" x14ac:dyDescent="0.35">
      <c r="C663" s="76"/>
      <c r="D663" s="77"/>
      <c r="E663" s="77"/>
      <c r="F663" s="77"/>
      <c r="G663" s="77"/>
      <c r="H663" s="77"/>
      <c r="I663" s="77"/>
      <c r="J663" s="77"/>
    </row>
    <row r="664" spans="3:10" s="71" customFormat="1" x14ac:dyDescent="0.35">
      <c r="C664" s="76"/>
      <c r="D664" s="77"/>
      <c r="E664" s="77"/>
      <c r="F664" s="77"/>
      <c r="G664" s="77"/>
      <c r="H664" s="77"/>
      <c r="I664" s="77"/>
      <c r="J664" s="77"/>
    </row>
    <row r="665" spans="3:10" s="71" customFormat="1" x14ac:dyDescent="0.35">
      <c r="C665" s="76"/>
      <c r="D665" s="77"/>
      <c r="E665" s="77"/>
      <c r="F665" s="77"/>
      <c r="G665" s="77"/>
      <c r="H665" s="77"/>
      <c r="I665" s="77"/>
      <c r="J665" s="77"/>
    </row>
    <row r="666" spans="3:10" s="71" customFormat="1" x14ac:dyDescent="0.35">
      <c r="C666" s="76"/>
      <c r="D666" s="77"/>
      <c r="E666" s="77"/>
      <c r="F666" s="77"/>
      <c r="G666" s="77"/>
      <c r="H666" s="77"/>
      <c r="I666" s="77"/>
      <c r="J666" s="77"/>
    </row>
    <row r="667" spans="3:10" s="71" customFormat="1" x14ac:dyDescent="0.35">
      <c r="C667" s="76"/>
      <c r="D667" s="77"/>
      <c r="E667" s="77"/>
      <c r="F667" s="77"/>
      <c r="G667" s="77"/>
      <c r="H667" s="77"/>
      <c r="I667" s="77"/>
      <c r="J667" s="77"/>
    </row>
    <row r="668" spans="3:10" s="71" customFormat="1" x14ac:dyDescent="0.35">
      <c r="C668" s="76"/>
      <c r="D668" s="77"/>
      <c r="E668" s="77"/>
      <c r="F668" s="77"/>
      <c r="G668" s="77"/>
      <c r="H668" s="77"/>
      <c r="I668" s="77"/>
      <c r="J668" s="77"/>
    </row>
    <row r="669" spans="3:10" s="71" customFormat="1" x14ac:dyDescent="0.35">
      <c r="C669" s="76"/>
      <c r="D669" s="77"/>
      <c r="E669" s="77"/>
      <c r="F669" s="77"/>
      <c r="G669" s="77"/>
      <c r="H669" s="77"/>
      <c r="I669" s="77"/>
      <c r="J669" s="77"/>
    </row>
    <row r="670" spans="3:10" s="71" customFormat="1" x14ac:dyDescent="0.35">
      <c r="C670" s="76"/>
      <c r="D670" s="77"/>
      <c r="E670" s="77"/>
      <c r="F670" s="77"/>
      <c r="G670" s="77"/>
      <c r="H670" s="77"/>
      <c r="I670" s="77"/>
      <c r="J670" s="77"/>
    </row>
    <row r="671" spans="3:10" s="71" customFormat="1" x14ac:dyDescent="0.35">
      <c r="C671" s="76"/>
      <c r="D671" s="77"/>
      <c r="E671" s="77"/>
      <c r="F671" s="77"/>
      <c r="G671" s="77"/>
      <c r="H671" s="77"/>
      <c r="I671" s="77"/>
      <c r="J671" s="77"/>
    </row>
    <row r="672" spans="3:10" s="71" customFormat="1" x14ac:dyDescent="0.35">
      <c r="C672" s="76"/>
      <c r="D672" s="77"/>
      <c r="E672" s="77"/>
      <c r="F672" s="77"/>
      <c r="G672" s="77"/>
      <c r="H672" s="77"/>
      <c r="I672" s="77"/>
      <c r="J672" s="77"/>
    </row>
    <row r="673" spans="3:10" s="71" customFormat="1" x14ac:dyDescent="0.35">
      <c r="C673" s="76"/>
      <c r="D673" s="77"/>
      <c r="E673" s="77"/>
      <c r="F673" s="77"/>
      <c r="G673" s="77"/>
      <c r="H673" s="77"/>
      <c r="I673" s="77"/>
      <c r="J673" s="77"/>
    </row>
    <row r="674" spans="3:10" s="71" customFormat="1" x14ac:dyDescent="0.35">
      <c r="C674" s="76"/>
      <c r="D674" s="77"/>
      <c r="E674" s="77"/>
      <c r="F674" s="77"/>
      <c r="G674" s="77"/>
      <c r="H674" s="77"/>
      <c r="I674" s="77"/>
      <c r="J674" s="77"/>
    </row>
    <row r="675" spans="3:10" s="71" customFormat="1" x14ac:dyDescent="0.35">
      <c r="C675" s="76"/>
      <c r="D675" s="77"/>
      <c r="E675" s="77"/>
      <c r="F675" s="77"/>
      <c r="G675" s="77"/>
      <c r="H675" s="77"/>
      <c r="I675" s="77"/>
      <c r="J675" s="77"/>
    </row>
    <row r="676" spans="3:10" s="71" customFormat="1" x14ac:dyDescent="0.35">
      <c r="C676" s="76"/>
      <c r="D676" s="77"/>
      <c r="E676" s="77"/>
      <c r="F676" s="77"/>
      <c r="G676" s="77"/>
      <c r="H676" s="77"/>
      <c r="I676" s="77"/>
      <c r="J676" s="77"/>
    </row>
    <row r="677" spans="3:10" s="71" customFormat="1" x14ac:dyDescent="0.35">
      <c r="C677" s="76"/>
      <c r="D677" s="77"/>
      <c r="E677" s="77"/>
      <c r="F677" s="77"/>
      <c r="G677" s="77"/>
      <c r="H677" s="77"/>
      <c r="I677" s="77"/>
      <c r="J677" s="77"/>
    </row>
    <row r="678" spans="3:10" s="71" customFormat="1" x14ac:dyDescent="0.35">
      <c r="C678" s="76"/>
      <c r="D678" s="77"/>
      <c r="E678" s="77"/>
      <c r="F678" s="77"/>
      <c r="G678" s="77"/>
      <c r="H678" s="77"/>
      <c r="I678" s="77"/>
      <c r="J678" s="77"/>
    </row>
    <row r="679" spans="3:10" s="71" customFormat="1" x14ac:dyDescent="0.35">
      <c r="C679" s="76"/>
      <c r="D679" s="77"/>
      <c r="E679" s="77"/>
      <c r="F679" s="77"/>
      <c r="G679" s="77"/>
      <c r="H679" s="77"/>
      <c r="I679" s="77"/>
      <c r="J679" s="77"/>
    </row>
    <row r="680" spans="3:10" s="71" customFormat="1" x14ac:dyDescent="0.35">
      <c r="C680" s="76"/>
      <c r="D680" s="77"/>
      <c r="E680" s="77"/>
      <c r="F680" s="77"/>
      <c r="G680" s="77"/>
      <c r="H680" s="77"/>
      <c r="I680" s="77"/>
      <c r="J680" s="77"/>
    </row>
    <row r="681" spans="3:10" s="71" customFormat="1" x14ac:dyDescent="0.35">
      <c r="C681" s="76"/>
      <c r="D681" s="77"/>
      <c r="E681" s="77"/>
      <c r="F681" s="77"/>
      <c r="G681" s="77"/>
      <c r="H681" s="77"/>
      <c r="I681" s="77"/>
      <c r="J681" s="77"/>
    </row>
    <row r="682" spans="3:10" s="71" customFormat="1" x14ac:dyDescent="0.35">
      <c r="C682" s="76"/>
      <c r="D682" s="77"/>
      <c r="E682" s="77"/>
      <c r="F682" s="77"/>
      <c r="G682" s="77"/>
      <c r="H682" s="77"/>
      <c r="I682" s="77"/>
      <c r="J682" s="77"/>
    </row>
    <row r="683" spans="3:10" s="71" customFormat="1" x14ac:dyDescent="0.35">
      <c r="C683" s="76"/>
      <c r="D683" s="77"/>
      <c r="E683" s="77"/>
      <c r="F683" s="77"/>
      <c r="G683" s="77"/>
      <c r="H683" s="77"/>
      <c r="I683" s="77"/>
      <c r="J683" s="77"/>
    </row>
    <row r="684" spans="3:10" s="71" customFormat="1" x14ac:dyDescent="0.35">
      <c r="C684" s="76"/>
      <c r="D684" s="77"/>
      <c r="E684" s="77"/>
      <c r="F684" s="77"/>
      <c r="G684" s="77"/>
      <c r="H684" s="77"/>
      <c r="I684" s="77"/>
      <c r="J684" s="77"/>
    </row>
    <row r="685" spans="3:10" s="71" customFormat="1" x14ac:dyDescent="0.35">
      <c r="C685" s="76"/>
      <c r="D685" s="77"/>
      <c r="E685" s="77"/>
      <c r="F685" s="77"/>
      <c r="G685" s="77"/>
      <c r="H685" s="77"/>
      <c r="I685" s="77"/>
      <c r="J685" s="77"/>
    </row>
    <row r="686" spans="3:10" s="71" customFormat="1" x14ac:dyDescent="0.35">
      <c r="C686" s="76"/>
      <c r="D686" s="77"/>
      <c r="E686" s="77"/>
      <c r="F686" s="77"/>
      <c r="G686" s="77"/>
      <c r="H686" s="77"/>
      <c r="I686" s="77"/>
      <c r="J686" s="77"/>
    </row>
    <row r="687" spans="3:10" s="71" customFormat="1" x14ac:dyDescent="0.35">
      <c r="C687" s="76"/>
      <c r="D687" s="77"/>
      <c r="E687" s="77"/>
      <c r="F687" s="77"/>
      <c r="G687" s="77"/>
      <c r="H687" s="77"/>
      <c r="I687" s="77"/>
      <c r="J687" s="77"/>
    </row>
    <row r="688" spans="3:10" s="71" customFormat="1" x14ac:dyDescent="0.35">
      <c r="C688" s="76"/>
      <c r="D688" s="77"/>
      <c r="E688" s="77"/>
      <c r="F688" s="77"/>
      <c r="G688" s="77"/>
      <c r="H688" s="77"/>
      <c r="I688" s="77"/>
      <c r="J688" s="77"/>
    </row>
    <row r="689" spans="3:10" s="71" customFormat="1" x14ac:dyDescent="0.35">
      <c r="C689" s="76"/>
      <c r="D689" s="77"/>
      <c r="E689" s="77"/>
      <c r="F689" s="77"/>
      <c r="G689" s="77"/>
      <c r="H689" s="77"/>
      <c r="I689" s="77"/>
      <c r="J689" s="77"/>
    </row>
    <row r="690" spans="3:10" s="71" customFormat="1" x14ac:dyDescent="0.35">
      <c r="C690" s="76"/>
      <c r="D690" s="77"/>
      <c r="E690" s="77"/>
      <c r="F690" s="77"/>
      <c r="G690" s="77"/>
      <c r="H690" s="77"/>
      <c r="I690" s="77"/>
      <c r="J690" s="77"/>
    </row>
    <row r="691" spans="3:10" s="71" customFormat="1" x14ac:dyDescent="0.35">
      <c r="C691" s="76"/>
      <c r="D691" s="77"/>
      <c r="E691" s="77"/>
      <c r="F691" s="77"/>
      <c r="G691" s="77"/>
      <c r="H691" s="77"/>
      <c r="I691" s="77"/>
      <c r="J691" s="77"/>
    </row>
    <row r="692" spans="3:10" s="71" customFormat="1" x14ac:dyDescent="0.35">
      <c r="C692" s="76"/>
      <c r="D692" s="77"/>
      <c r="E692" s="77"/>
      <c r="F692" s="77"/>
      <c r="G692" s="77"/>
      <c r="H692" s="77"/>
      <c r="I692" s="77"/>
      <c r="J692" s="77"/>
    </row>
    <row r="693" spans="3:10" s="71" customFormat="1" x14ac:dyDescent="0.35">
      <c r="C693" s="76"/>
      <c r="D693" s="77"/>
      <c r="E693" s="77"/>
      <c r="F693" s="77"/>
      <c r="G693" s="77"/>
      <c r="H693" s="77"/>
      <c r="I693" s="77"/>
      <c r="J693" s="77"/>
    </row>
    <row r="694" spans="3:10" s="71" customFormat="1" x14ac:dyDescent="0.35">
      <c r="C694" s="76"/>
      <c r="D694" s="77"/>
      <c r="E694" s="77"/>
      <c r="F694" s="77"/>
      <c r="G694" s="77"/>
      <c r="H694" s="77"/>
      <c r="I694" s="77"/>
      <c r="J694" s="77"/>
    </row>
    <row r="695" spans="3:10" s="71" customFormat="1" x14ac:dyDescent="0.35">
      <c r="C695" s="76"/>
      <c r="D695" s="77"/>
      <c r="E695" s="77"/>
      <c r="F695" s="77"/>
      <c r="G695" s="77"/>
      <c r="H695" s="77"/>
      <c r="I695" s="77"/>
      <c r="J695" s="77"/>
    </row>
    <row r="696" spans="3:10" s="71" customFormat="1" x14ac:dyDescent="0.35">
      <c r="C696" s="76"/>
      <c r="D696" s="77"/>
      <c r="E696" s="77"/>
      <c r="F696" s="77"/>
      <c r="G696" s="77"/>
      <c r="H696" s="77"/>
      <c r="I696" s="77"/>
      <c r="J696" s="77"/>
    </row>
    <row r="697" spans="3:10" s="71" customFormat="1" x14ac:dyDescent="0.35">
      <c r="C697" s="76"/>
      <c r="D697" s="77"/>
      <c r="E697" s="77"/>
      <c r="F697" s="77"/>
      <c r="G697" s="77"/>
      <c r="H697" s="77"/>
      <c r="I697" s="77"/>
      <c r="J697" s="77"/>
    </row>
    <row r="698" spans="3:10" s="71" customFormat="1" x14ac:dyDescent="0.35">
      <c r="C698" s="76"/>
      <c r="D698" s="77"/>
      <c r="E698" s="77"/>
      <c r="F698" s="77"/>
      <c r="G698" s="77"/>
      <c r="H698" s="77"/>
      <c r="I698" s="77"/>
      <c r="J698" s="77"/>
    </row>
    <row r="699" spans="3:10" s="71" customFormat="1" x14ac:dyDescent="0.35">
      <c r="C699" s="76"/>
      <c r="D699" s="77"/>
      <c r="E699" s="77"/>
      <c r="F699" s="77"/>
      <c r="G699" s="77"/>
      <c r="H699" s="77"/>
      <c r="I699" s="77"/>
      <c r="J699" s="77"/>
    </row>
    <row r="700" spans="3:10" s="71" customFormat="1" x14ac:dyDescent="0.35">
      <c r="C700" s="76"/>
      <c r="D700" s="77"/>
      <c r="E700" s="77"/>
      <c r="F700" s="77"/>
      <c r="G700" s="77"/>
      <c r="H700" s="77"/>
      <c r="I700" s="77"/>
      <c r="J700" s="77"/>
    </row>
    <row r="701" spans="3:10" s="71" customFormat="1" x14ac:dyDescent="0.35">
      <c r="C701" s="76"/>
      <c r="D701" s="77"/>
      <c r="E701" s="77"/>
      <c r="F701" s="77"/>
      <c r="G701" s="77"/>
      <c r="H701" s="77"/>
      <c r="I701" s="77"/>
      <c r="J701" s="77"/>
    </row>
    <row r="702" spans="3:10" s="71" customFormat="1" x14ac:dyDescent="0.35">
      <c r="C702" s="76"/>
      <c r="D702" s="77"/>
      <c r="E702" s="77"/>
      <c r="F702" s="77"/>
      <c r="G702" s="77"/>
      <c r="H702" s="77"/>
      <c r="I702" s="77"/>
      <c r="J702" s="77"/>
    </row>
    <row r="703" spans="3:10" s="71" customFormat="1" x14ac:dyDescent="0.35">
      <c r="C703" s="76"/>
      <c r="D703" s="77"/>
      <c r="E703" s="77"/>
      <c r="F703" s="77"/>
      <c r="G703" s="77"/>
      <c r="H703" s="77"/>
      <c r="I703" s="77"/>
      <c r="J703" s="77"/>
    </row>
    <row r="704" spans="3:10" s="71" customFormat="1" x14ac:dyDescent="0.35">
      <c r="C704" s="76"/>
      <c r="D704" s="77"/>
      <c r="E704" s="77"/>
      <c r="F704" s="77"/>
      <c r="G704" s="77"/>
      <c r="H704" s="77"/>
      <c r="I704" s="77"/>
      <c r="J704" s="77"/>
    </row>
    <row r="705" spans="3:10" s="71" customFormat="1" x14ac:dyDescent="0.35">
      <c r="C705" s="76"/>
      <c r="D705" s="77"/>
      <c r="E705" s="77"/>
      <c r="F705" s="77"/>
      <c r="G705" s="77"/>
      <c r="H705" s="77"/>
      <c r="I705" s="77"/>
      <c r="J705" s="77"/>
    </row>
    <row r="706" spans="3:10" s="71" customFormat="1" x14ac:dyDescent="0.35">
      <c r="C706" s="76"/>
      <c r="D706" s="77"/>
      <c r="E706" s="77"/>
      <c r="F706" s="77"/>
      <c r="G706" s="77"/>
      <c r="H706" s="77"/>
      <c r="I706" s="77"/>
      <c r="J706" s="77"/>
    </row>
    <row r="707" spans="3:10" s="71" customFormat="1" x14ac:dyDescent="0.35">
      <c r="C707" s="76"/>
      <c r="D707" s="77"/>
      <c r="E707" s="77"/>
      <c r="F707" s="77"/>
      <c r="G707" s="77"/>
      <c r="H707" s="77"/>
      <c r="I707" s="77"/>
      <c r="J707" s="77"/>
    </row>
    <row r="708" spans="3:10" s="71" customFormat="1" x14ac:dyDescent="0.35">
      <c r="C708" s="76"/>
      <c r="D708" s="77"/>
      <c r="E708" s="77"/>
      <c r="F708" s="77"/>
      <c r="G708" s="77"/>
      <c r="H708" s="77"/>
      <c r="I708" s="77"/>
      <c r="J708" s="77"/>
    </row>
    <row r="709" spans="3:10" s="71" customFormat="1" x14ac:dyDescent="0.35">
      <c r="C709" s="76"/>
      <c r="D709" s="77"/>
      <c r="E709" s="77"/>
      <c r="F709" s="77"/>
      <c r="G709" s="77"/>
      <c r="H709" s="77"/>
      <c r="I709" s="77"/>
      <c r="J709" s="77"/>
    </row>
    <row r="710" spans="3:10" s="71" customFormat="1" x14ac:dyDescent="0.35">
      <c r="C710" s="76"/>
      <c r="D710" s="77"/>
      <c r="E710" s="77"/>
      <c r="F710" s="77"/>
      <c r="G710" s="77"/>
      <c r="H710" s="77"/>
      <c r="I710" s="77"/>
      <c r="J710" s="77"/>
    </row>
    <row r="711" spans="3:10" s="71" customFormat="1" x14ac:dyDescent="0.35">
      <c r="C711" s="76"/>
      <c r="D711" s="77"/>
      <c r="E711" s="77"/>
      <c r="F711" s="77"/>
      <c r="G711" s="77"/>
      <c r="H711" s="77"/>
      <c r="I711" s="77"/>
      <c r="J711" s="77"/>
    </row>
    <row r="712" spans="3:10" s="71" customFormat="1" x14ac:dyDescent="0.35">
      <c r="C712" s="76"/>
      <c r="D712" s="77"/>
      <c r="E712" s="77"/>
      <c r="F712" s="77"/>
      <c r="G712" s="77"/>
      <c r="H712" s="77"/>
      <c r="I712" s="77"/>
      <c r="J712" s="77"/>
    </row>
    <row r="713" spans="3:10" s="71" customFormat="1" x14ac:dyDescent="0.35">
      <c r="C713" s="76"/>
      <c r="D713" s="77"/>
      <c r="E713" s="77"/>
      <c r="F713" s="77"/>
      <c r="G713" s="77"/>
      <c r="H713" s="77"/>
      <c r="I713" s="77"/>
      <c r="J713" s="77"/>
    </row>
    <row r="714" spans="3:10" s="71" customFormat="1" x14ac:dyDescent="0.35">
      <c r="C714" s="76"/>
      <c r="D714" s="77"/>
      <c r="E714" s="77"/>
      <c r="F714" s="77"/>
      <c r="G714" s="77"/>
      <c r="H714" s="77"/>
      <c r="I714" s="77"/>
      <c r="J714" s="77"/>
    </row>
    <row r="715" spans="3:10" s="71" customFormat="1" x14ac:dyDescent="0.35">
      <c r="C715" s="76"/>
      <c r="D715" s="77"/>
      <c r="E715" s="77"/>
      <c r="F715" s="77"/>
      <c r="G715" s="77"/>
      <c r="H715" s="77"/>
      <c r="I715" s="77"/>
      <c r="J715" s="77"/>
    </row>
    <row r="716" spans="3:10" s="71" customFormat="1" x14ac:dyDescent="0.35">
      <c r="C716" s="76"/>
      <c r="D716" s="77"/>
      <c r="E716" s="77"/>
      <c r="F716" s="77"/>
      <c r="G716" s="77"/>
      <c r="H716" s="77"/>
      <c r="I716" s="77"/>
      <c r="J716" s="77"/>
    </row>
    <row r="717" spans="3:10" s="71" customFormat="1" x14ac:dyDescent="0.35">
      <c r="C717" s="76"/>
      <c r="D717" s="77"/>
      <c r="E717" s="77"/>
      <c r="F717" s="77"/>
      <c r="G717" s="77"/>
      <c r="H717" s="77"/>
      <c r="I717" s="77"/>
      <c r="J717" s="77"/>
    </row>
    <row r="718" spans="3:10" s="71" customFormat="1" x14ac:dyDescent="0.35">
      <c r="C718" s="76"/>
      <c r="D718" s="77"/>
      <c r="E718" s="77"/>
      <c r="F718" s="77"/>
      <c r="G718" s="77"/>
      <c r="H718" s="77"/>
      <c r="I718" s="77"/>
      <c r="J718" s="77"/>
    </row>
    <row r="719" spans="3:10" s="71" customFormat="1" x14ac:dyDescent="0.35">
      <c r="C719" s="76"/>
      <c r="D719" s="77"/>
      <c r="E719" s="77"/>
      <c r="F719" s="77"/>
      <c r="G719" s="77"/>
      <c r="H719" s="77"/>
      <c r="I719" s="77"/>
      <c r="J719" s="77"/>
    </row>
    <row r="720" spans="3:10" s="71" customFormat="1" x14ac:dyDescent="0.35">
      <c r="C720" s="76"/>
      <c r="D720" s="77"/>
      <c r="E720" s="77"/>
      <c r="F720" s="77"/>
      <c r="G720" s="77"/>
      <c r="H720" s="77"/>
      <c r="I720" s="77"/>
      <c r="J720" s="77"/>
    </row>
    <row r="721" spans="3:10" s="71" customFormat="1" x14ac:dyDescent="0.35">
      <c r="C721" s="76"/>
      <c r="D721" s="77"/>
      <c r="E721" s="77"/>
      <c r="F721" s="77"/>
      <c r="G721" s="77"/>
      <c r="H721" s="77"/>
      <c r="I721" s="77"/>
      <c r="J721" s="77"/>
    </row>
    <row r="722" spans="3:10" s="71" customFormat="1" x14ac:dyDescent="0.35">
      <c r="C722" s="76"/>
      <c r="D722" s="77"/>
      <c r="E722" s="77"/>
      <c r="F722" s="77"/>
      <c r="G722" s="77"/>
      <c r="H722" s="77"/>
      <c r="I722" s="77"/>
      <c r="J722" s="77"/>
    </row>
    <row r="723" spans="3:10" s="71" customFormat="1" x14ac:dyDescent="0.35">
      <c r="C723" s="76"/>
      <c r="D723" s="77"/>
      <c r="E723" s="77"/>
      <c r="F723" s="77"/>
      <c r="G723" s="77"/>
      <c r="H723" s="77"/>
      <c r="I723" s="77"/>
      <c r="J723" s="77"/>
    </row>
    <row r="724" spans="3:10" s="71" customFormat="1" x14ac:dyDescent="0.35">
      <c r="C724" s="76"/>
      <c r="D724" s="77"/>
      <c r="E724" s="77"/>
      <c r="F724" s="77"/>
      <c r="G724" s="77"/>
      <c r="H724" s="77"/>
      <c r="I724" s="77"/>
      <c r="J724" s="77"/>
    </row>
    <row r="725" spans="3:10" s="71" customFormat="1" x14ac:dyDescent="0.35">
      <c r="C725" s="76"/>
      <c r="D725" s="77"/>
      <c r="E725" s="77"/>
      <c r="F725" s="77"/>
      <c r="G725" s="77"/>
      <c r="H725" s="77"/>
      <c r="I725" s="77"/>
      <c r="J725" s="77"/>
    </row>
    <row r="726" spans="3:10" s="71" customFormat="1" x14ac:dyDescent="0.35">
      <c r="C726" s="76"/>
      <c r="D726" s="77"/>
      <c r="E726" s="77"/>
      <c r="F726" s="77"/>
      <c r="G726" s="77"/>
      <c r="H726" s="77"/>
      <c r="I726" s="77"/>
      <c r="J726" s="77"/>
    </row>
    <row r="727" spans="3:10" s="71" customFormat="1" x14ac:dyDescent="0.35">
      <c r="C727" s="76"/>
      <c r="D727" s="77"/>
      <c r="E727" s="77"/>
      <c r="F727" s="77"/>
      <c r="G727" s="77"/>
      <c r="H727" s="77"/>
      <c r="I727" s="77"/>
      <c r="J727" s="77"/>
    </row>
    <row r="728" spans="3:10" s="71" customFormat="1" x14ac:dyDescent="0.35">
      <c r="C728" s="76"/>
      <c r="D728" s="77"/>
      <c r="E728" s="77"/>
      <c r="F728" s="77"/>
      <c r="G728" s="77"/>
      <c r="H728" s="77"/>
      <c r="I728" s="77"/>
      <c r="J728" s="77"/>
    </row>
    <row r="729" spans="3:10" s="71" customFormat="1" x14ac:dyDescent="0.35">
      <c r="C729" s="76"/>
      <c r="D729" s="77"/>
      <c r="E729" s="77"/>
      <c r="F729" s="77"/>
      <c r="G729" s="77"/>
      <c r="H729" s="77"/>
      <c r="I729" s="77"/>
      <c r="J729" s="77"/>
    </row>
    <row r="730" spans="3:10" s="71" customFormat="1" x14ac:dyDescent="0.35">
      <c r="C730" s="76"/>
      <c r="D730" s="77"/>
      <c r="E730" s="77"/>
      <c r="F730" s="77"/>
      <c r="G730" s="77"/>
      <c r="H730" s="77"/>
      <c r="I730" s="77"/>
      <c r="J730" s="77"/>
    </row>
    <row r="731" spans="3:10" s="71" customFormat="1" x14ac:dyDescent="0.35">
      <c r="C731" s="76"/>
      <c r="D731" s="77"/>
      <c r="E731" s="77"/>
      <c r="F731" s="77"/>
      <c r="G731" s="77"/>
      <c r="H731" s="77"/>
      <c r="I731" s="77"/>
      <c r="J731" s="77"/>
    </row>
    <row r="732" spans="3:10" s="71" customFormat="1" x14ac:dyDescent="0.35">
      <c r="C732" s="76"/>
      <c r="D732" s="77"/>
      <c r="E732" s="77"/>
      <c r="F732" s="77"/>
      <c r="G732" s="77"/>
      <c r="H732" s="77"/>
      <c r="I732" s="77"/>
      <c r="J732" s="77"/>
    </row>
    <row r="733" spans="3:10" s="71" customFormat="1" x14ac:dyDescent="0.35">
      <c r="C733" s="76"/>
      <c r="D733" s="77"/>
      <c r="E733" s="77"/>
      <c r="F733" s="77"/>
      <c r="G733" s="77"/>
      <c r="H733" s="77"/>
      <c r="I733" s="77"/>
      <c r="J733" s="77"/>
    </row>
    <row r="734" spans="3:10" s="71" customFormat="1" x14ac:dyDescent="0.35">
      <c r="C734" s="76"/>
      <c r="D734" s="77"/>
      <c r="E734" s="77"/>
      <c r="F734" s="77"/>
      <c r="G734" s="77"/>
      <c r="H734" s="77"/>
      <c r="I734" s="77"/>
      <c r="J734" s="77"/>
    </row>
    <row r="735" spans="3:10" s="71" customFormat="1" x14ac:dyDescent="0.35">
      <c r="C735" s="76"/>
      <c r="D735" s="77"/>
      <c r="E735" s="77"/>
      <c r="F735" s="77"/>
      <c r="G735" s="77"/>
      <c r="H735" s="77"/>
      <c r="I735" s="77"/>
      <c r="J735" s="77"/>
    </row>
    <row r="736" spans="3:10" s="71" customFormat="1" x14ac:dyDescent="0.35">
      <c r="C736" s="76"/>
      <c r="D736" s="77"/>
      <c r="E736" s="77"/>
      <c r="F736" s="77"/>
      <c r="G736" s="77"/>
      <c r="H736" s="77"/>
      <c r="I736" s="77"/>
      <c r="J736" s="77"/>
    </row>
    <row r="737" spans="3:10" s="71" customFormat="1" x14ac:dyDescent="0.35">
      <c r="C737" s="76"/>
      <c r="D737" s="77"/>
      <c r="E737" s="77"/>
      <c r="F737" s="77"/>
      <c r="G737" s="77"/>
      <c r="H737" s="77"/>
      <c r="I737" s="77"/>
      <c r="J737" s="77"/>
    </row>
    <row r="738" spans="3:10" s="71" customFormat="1" x14ac:dyDescent="0.35">
      <c r="C738" s="76"/>
      <c r="D738" s="77"/>
      <c r="E738" s="77"/>
      <c r="F738" s="77"/>
      <c r="G738" s="77"/>
      <c r="H738" s="77"/>
      <c r="I738" s="77"/>
      <c r="J738" s="77"/>
    </row>
    <row r="739" spans="3:10" s="71" customFormat="1" x14ac:dyDescent="0.35">
      <c r="C739" s="76"/>
      <c r="D739" s="77"/>
      <c r="E739" s="77"/>
      <c r="F739" s="77"/>
      <c r="G739" s="77"/>
      <c r="H739" s="77"/>
      <c r="I739" s="77"/>
      <c r="J739" s="77"/>
    </row>
    <row r="740" spans="3:10" s="71" customFormat="1" x14ac:dyDescent="0.35">
      <c r="C740" s="76"/>
      <c r="D740" s="77"/>
      <c r="E740" s="77"/>
      <c r="F740" s="77"/>
      <c r="G740" s="77"/>
      <c r="H740" s="77"/>
      <c r="I740" s="77"/>
      <c r="J740" s="77"/>
    </row>
    <row r="741" spans="3:10" s="71" customFormat="1" x14ac:dyDescent="0.35">
      <c r="C741" s="76"/>
      <c r="D741" s="77"/>
      <c r="E741" s="77"/>
      <c r="F741" s="77"/>
      <c r="G741" s="77"/>
      <c r="H741" s="77"/>
      <c r="I741" s="77"/>
      <c r="J741" s="77"/>
    </row>
    <row r="742" spans="3:10" s="71" customFormat="1" x14ac:dyDescent="0.35">
      <c r="C742" s="76"/>
      <c r="D742" s="77"/>
      <c r="E742" s="77"/>
      <c r="F742" s="77"/>
      <c r="G742" s="77"/>
      <c r="H742" s="77"/>
      <c r="I742" s="77"/>
      <c r="J742" s="77"/>
    </row>
    <row r="743" spans="3:10" s="71" customFormat="1" x14ac:dyDescent="0.35">
      <c r="C743" s="76"/>
      <c r="D743" s="77"/>
      <c r="E743" s="77"/>
      <c r="F743" s="77"/>
      <c r="G743" s="77"/>
      <c r="H743" s="77"/>
      <c r="I743" s="77"/>
      <c r="J743" s="77"/>
    </row>
    <row r="744" spans="3:10" s="71" customFormat="1" x14ac:dyDescent="0.35">
      <c r="C744" s="76"/>
      <c r="D744" s="77"/>
      <c r="E744" s="77"/>
      <c r="F744" s="77"/>
      <c r="G744" s="77"/>
      <c r="H744" s="77"/>
      <c r="I744" s="77"/>
      <c r="J744" s="77"/>
    </row>
    <row r="745" spans="3:10" s="71" customFormat="1" x14ac:dyDescent="0.35">
      <c r="C745" s="76"/>
      <c r="D745" s="77"/>
      <c r="E745" s="77"/>
      <c r="F745" s="77"/>
      <c r="G745" s="77"/>
      <c r="H745" s="77"/>
      <c r="I745" s="77"/>
      <c r="J745" s="77"/>
    </row>
    <row r="746" spans="3:10" s="71" customFormat="1" x14ac:dyDescent="0.35">
      <c r="C746" s="76"/>
      <c r="D746" s="77"/>
      <c r="E746" s="77"/>
      <c r="F746" s="77"/>
      <c r="G746" s="77"/>
      <c r="H746" s="77"/>
      <c r="I746" s="77"/>
      <c r="J746" s="77"/>
    </row>
    <row r="747" spans="3:10" s="71" customFormat="1" x14ac:dyDescent="0.35">
      <c r="C747" s="76"/>
      <c r="D747" s="77"/>
      <c r="E747" s="77"/>
      <c r="F747" s="77"/>
      <c r="G747" s="77"/>
      <c r="H747" s="77"/>
      <c r="I747" s="77"/>
      <c r="J747" s="77"/>
    </row>
    <row r="748" spans="3:10" s="71" customFormat="1" x14ac:dyDescent="0.35">
      <c r="C748" s="76"/>
      <c r="D748" s="77"/>
      <c r="E748" s="77"/>
      <c r="F748" s="77"/>
      <c r="G748" s="77"/>
      <c r="H748" s="77"/>
      <c r="I748" s="77"/>
      <c r="J748" s="77"/>
    </row>
    <row r="749" spans="3:10" s="71" customFormat="1" x14ac:dyDescent="0.35">
      <c r="C749" s="76"/>
      <c r="D749" s="77"/>
      <c r="E749" s="77"/>
      <c r="F749" s="77"/>
      <c r="G749" s="77"/>
      <c r="H749" s="77"/>
      <c r="I749" s="77"/>
      <c r="J749" s="77"/>
    </row>
    <row r="750" spans="3:10" s="71" customFormat="1" x14ac:dyDescent="0.35">
      <c r="C750" s="76"/>
      <c r="D750" s="77"/>
      <c r="E750" s="77"/>
      <c r="F750" s="77"/>
      <c r="G750" s="77"/>
      <c r="H750" s="77"/>
      <c r="I750" s="77"/>
      <c r="J750" s="77"/>
    </row>
    <row r="751" spans="3:10" s="71" customFormat="1" x14ac:dyDescent="0.35">
      <c r="C751" s="76"/>
      <c r="D751" s="77"/>
      <c r="E751" s="77"/>
      <c r="F751" s="77"/>
      <c r="G751" s="77"/>
      <c r="H751" s="77"/>
      <c r="I751" s="77"/>
      <c r="J751" s="77"/>
    </row>
    <row r="752" spans="3:10" s="71" customFormat="1" x14ac:dyDescent="0.35">
      <c r="C752" s="76"/>
      <c r="D752" s="77"/>
      <c r="E752" s="77"/>
      <c r="F752" s="77"/>
      <c r="G752" s="77"/>
      <c r="H752" s="77"/>
      <c r="I752" s="77"/>
      <c r="J752" s="77"/>
    </row>
    <row r="753" spans="3:10" s="71" customFormat="1" x14ac:dyDescent="0.35">
      <c r="C753" s="76"/>
      <c r="D753" s="77"/>
      <c r="E753" s="77"/>
      <c r="F753" s="77"/>
      <c r="G753" s="77"/>
      <c r="H753" s="77"/>
      <c r="I753" s="77"/>
      <c r="J753" s="77"/>
    </row>
    <row r="754" spans="3:10" s="71" customFormat="1" x14ac:dyDescent="0.35">
      <c r="C754" s="76"/>
      <c r="D754" s="77"/>
      <c r="E754" s="77"/>
      <c r="F754" s="77"/>
      <c r="G754" s="77"/>
      <c r="H754" s="77"/>
      <c r="I754" s="77"/>
      <c r="J754" s="77"/>
    </row>
    <row r="755" spans="3:10" s="71" customFormat="1" x14ac:dyDescent="0.35">
      <c r="C755" s="76"/>
      <c r="D755" s="77"/>
      <c r="E755" s="77"/>
      <c r="F755" s="77"/>
      <c r="G755" s="77"/>
      <c r="H755" s="77"/>
      <c r="I755" s="77"/>
      <c r="J755" s="77"/>
    </row>
    <row r="756" spans="3:10" s="71" customFormat="1" x14ac:dyDescent="0.35">
      <c r="C756" s="76"/>
      <c r="D756" s="77"/>
      <c r="E756" s="77"/>
      <c r="F756" s="77"/>
      <c r="G756" s="77"/>
      <c r="H756" s="77"/>
      <c r="I756" s="77"/>
      <c r="J756" s="77"/>
    </row>
    <row r="757" spans="3:10" s="71" customFormat="1" x14ac:dyDescent="0.35">
      <c r="C757" s="76"/>
      <c r="D757" s="77"/>
      <c r="E757" s="77"/>
      <c r="F757" s="77"/>
      <c r="G757" s="77"/>
      <c r="H757" s="77"/>
      <c r="I757" s="77"/>
      <c r="J757" s="77"/>
    </row>
    <row r="758" spans="3:10" s="71" customFormat="1" x14ac:dyDescent="0.35">
      <c r="C758" s="76"/>
      <c r="D758" s="77"/>
      <c r="E758" s="77"/>
      <c r="F758" s="77"/>
      <c r="G758" s="77"/>
      <c r="H758" s="77"/>
      <c r="I758" s="77"/>
      <c r="J758" s="77"/>
    </row>
    <row r="759" spans="3:10" s="71" customFormat="1" x14ac:dyDescent="0.35">
      <c r="C759" s="76"/>
      <c r="D759" s="77"/>
      <c r="E759" s="77"/>
      <c r="F759" s="77"/>
      <c r="G759" s="77"/>
      <c r="H759" s="77"/>
      <c r="I759" s="77"/>
      <c r="J759" s="77"/>
    </row>
    <row r="760" spans="3:10" s="71" customFormat="1" x14ac:dyDescent="0.35">
      <c r="C760" s="76"/>
      <c r="D760" s="77"/>
      <c r="E760" s="77"/>
      <c r="F760" s="77"/>
      <c r="G760" s="77"/>
      <c r="H760" s="77"/>
      <c r="I760" s="77"/>
      <c r="J760" s="77"/>
    </row>
    <row r="761" spans="3:10" s="71" customFormat="1" x14ac:dyDescent="0.35">
      <c r="C761" s="76"/>
      <c r="D761" s="77"/>
      <c r="E761" s="77"/>
      <c r="F761" s="77"/>
      <c r="G761" s="77"/>
      <c r="H761" s="77"/>
      <c r="I761" s="77"/>
      <c r="J761" s="77"/>
    </row>
    <row r="762" spans="3:10" s="71" customFormat="1" x14ac:dyDescent="0.35">
      <c r="C762" s="76"/>
      <c r="D762" s="77"/>
      <c r="E762" s="77"/>
      <c r="F762" s="77"/>
      <c r="G762" s="77"/>
      <c r="H762" s="77"/>
      <c r="I762" s="77"/>
      <c r="J762" s="77"/>
    </row>
    <row r="763" spans="3:10" s="71" customFormat="1" x14ac:dyDescent="0.35">
      <c r="C763" s="76"/>
      <c r="D763" s="77"/>
      <c r="E763" s="77"/>
      <c r="F763" s="77"/>
      <c r="G763" s="77"/>
      <c r="H763" s="77"/>
      <c r="I763" s="77"/>
      <c r="J763" s="77"/>
    </row>
    <row r="764" spans="3:10" s="71" customFormat="1" x14ac:dyDescent="0.35">
      <c r="C764" s="76"/>
      <c r="D764" s="77"/>
      <c r="E764" s="77"/>
      <c r="F764" s="77"/>
      <c r="G764" s="77"/>
      <c r="H764" s="77"/>
      <c r="I764" s="77"/>
      <c r="J764" s="77"/>
    </row>
    <row r="765" spans="3:10" s="71" customFormat="1" x14ac:dyDescent="0.35">
      <c r="C765" s="76"/>
      <c r="D765" s="77"/>
      <c r="E765" s="77"/>
      <c r="F765" s="77"/>
      <c r="G765" s="77"/>
      <c r="H765" s="77"/>
      <c r="I765" s="77"/>
      <c r="J765" s="77"/>
    </row>
    <row r="766" spans="3:10" s="71" customFormat="1" x14ac:dyDescent="0.35">
      <c r="C766" s="76"/>
      <c r="D766" s="77"/>
      <c r="E766" s="77"/>
      <c r="F766" s="77"/>
      <c r="G766" s="77"/>
      <c r="H766" s="77"/>
      <c r="I766" s="77"/>
      <c r="J766" s="77"/>
    </row>
    <row r="767" spans="3:10" s="71" customFormat="1" x14ac:dyDescent="0.35">
      <c r="C767" s="76"/>
      <c r="D767" s="77"/>
      <c r="E767" s="77"/>
      <c r="F767" s="77"/>
      <c r="G767" s="77"/>
      <c r="H767" s="77"/>
      <c r="I767" s="77"/>
      <c r="J767" s="77"/>
    </row>
    <row r="768" spans="3:10" s="71" customFormat="1" x14ac:dyDescent="0.35">
      <c r="C768" s="76"/>
      <c r="D768" s="77"/>
      <c r="E768" s="77"/>
      <c r="F768" s="77"/>
      <c r="G768" s="77"/>
      <c r="H768" s="77"/>
      <c r="I768" s="77"/>
      <c r="J768" s="77"/>
    </row>
    <row r="769" spans="3:10" s="71" customFormat="1" x14ac:dyDescent="0.35">
      <c r="C769" s="76"/>
      <c r="D769" s="77"/>
      <c r="E769" s="77"/>
      <c r="F769" s="77"/>
      <c r="G769" s="77"/>
      <c r="H769" s="77"/>
      <c r="I769" s="77"/>
      <c r="J769" s="77"/>
    </row>
    <row r="770" spans="3:10" s="71" customFormat="1" x14ac:dyDescent="0.35">
      <c r="C770" s="76"/>
      <c r="D770" s="77"/>
      <c r="E770" s="77"/>
      <c r="F770" s="77"/>
      <c r="G770" s="77"/>
      <c r="H770" s="77"/>
      <c r="I770" s="77"/>
      <c r="J770" s="77"/>
    </row>
    <row r="771" spans="3:10" s="71" customFormat="1" x14ac:dyDescent="0.35">
      <c r="C771" s="76"/>
      <c r="D771" s="77"/>
      <c r="E771" s="77"/>
      <c r="F771" s="77"/>
      <c r="G771" s="77"/>
      <c r="H771" s="77"/>
      <c r="I771" s="77"/>
      <c r="J771" s="77"/>
    </row>
    <row r="772" spans="3:10" s="71" customFormat="1" x14ac:dyDescent="0.35">
      <c r="C772" s="76"/>
      <c r="D772" s="77"/>
      <c r="E772" s="77"/>
      <c r="F772" s="77"/>
      <c r="G772" s="77"/>
      <c r="H772" s="77"/>
      <c r="I772" s="77"/>
      <c r="J772" s="77"/>
    </row>
    <row r="773" spans="3:10" s="71" customFormat="1" x14ac:dyDescent="0.35">
      <c r="C773" s="76"/>
      <c r="D773" s="77"/>
      <c r="E773" s="77"/>
      <c r="F773" s="77"/>
      <c r="G773" s="77"/>
      <c r="H773" s="77"/>
      <c r="I773" s="77"/>
      <c r="J773" s="77"/>
    </row>
    <row r="774" spans="3:10" s="71" customFormat="1" x14ac:dyDescent="0.35">
      <c r="C774" s="76"/>
      <c r="D774" s="77"/>
      <c r="E774" s="77"/>
      <c r="F774" s="77"/>
      <c r="G774" s="77"/>
      <c r="H774" s="77"/>
      <c r="I774" s="77"/>
      <c r="J774" s="77"/>
    </row>
    <row r="775" spans="3:10" s="71" customFormat="1" x14ac:dyDescent="0.35">
      <c r="C775" s="76"/>
      <c r="D775" s="77"/>
      <c r="E775" s="77"/>
      <c r="F775" s="77"/>
      <c r="G775" s="77"/>
      <c r="H775" s="77"/>
      <c r="I775" s="77"/>
      <c r="J775" s="77"/>
    </row>
    <row r="776" spans="3:10" s="71" customFormat="1" x14ac:dyDescent="0.35">
      <c r="C776" s="76"/>
      <c r="D776" s="77"/>
      <c r="E776" s="77"/>
      <c r="F776" s="77"/>
      <c r="G776" s="77"/>
      <c r="H776" s="77"/>
      <c r="I776" s="77"/>
      <c r="J776" s="77"/>
    </row>
    <row r="777" spans="3:10" s="71" customFormat="1" x14ac:dyDescent="0.35">
      <c r="C777" s="76"/>
      <c r="D777" s="77"/>
      <c r="E777" s="77"/>
      <c r="F777" s="77"/>
      <c r="G777" s="77"/>
      <c r="H777" s="77"/>
      <c r="I777" s="77"/>
      <c r="J777" s="77"/>
    </row>
    <row r="778" spans="3:10" s="71" customFormat="1" x14ac:dyDescent="0.35">
      <c r="C778" s="76"/>
      <c r="D778" s="77"/>
      <c r="E778" s="77"/>
      <c r="F778" s="77"/>
      <c r="G778" s="77"/>
      <c r="H778" s="77"/>
      <c r="I778" s="77"/>
      <c r="J778" s="77"/>
    </row>
    <row r="779" spans="3:10" s="71" customFormat="1" x14ac:dyDescent="0.35">
      <c r="C779" s="76"/>
      <c r="D779" s="77"/>
      <c r="E779" s="77"/>
      <c r="F779" s="77"/>
      <c r="G779" s="77"/>
      <c r="H779" s="77"/>
      <c r="I779" s="77"/>
      <c r="J779" s="77"/>
    </row>
    <row r="780" spans="3:10" s="71" customFormat="1" x14ac:dyDescent="0.35">
      <c r="C780" s="76"/>
      <c r="D780" s="77"/>
      <c r="E780" s="77"/>
      <c r="F780" s="77"/>
      <c r="G780" s="77"/>
      <c r="H780" s="77"/>
      <c r="I780" s="77"/>
      <c r="J780" s="77"/>
    </row>
    <row r="781" spans="3:10" s="71" customFormat="1" x14ac:dyDescent="0.35">
      <c r="C781" s="76"/>
      <c r="D781" s="77"/>
      <c r="E781" s="77"/>
      <c r="F781" s="77"/>
      <c r="G781" s="77"/>
      <c r="H781" s="77"/>
      <c r="I781" s="77"/>
      <c r="J781" s="77"/>
    </row>
    <row r="782" spans="3:10" s="71" customFormat="1" x14ac:dyDescent="0.35">
      <c r="C782" s="76"/>
      <c r="D782" s="77"/>
      <c r="E782" s="77"/>
      <c r="F782" s="77"/>
      <c r="G782" s="77"/>
      <c r="H782" s="77"/>
      <c r="I782" s="77"/>
      <c r="J782" s="77"/>
    </row>
    <row r="783" spans="3:10" s="71" customFormat="1" x14ac:dyDescent="0.35">
      <c r="C783" s="76"/>
      <c r="D783" s="77"/>
      <c r="E783" s="77"/>
      <c r="F783" s="77"/>
      <c r="G783" s="77"/>
      <c r="H783" s="77"/>
      <c r="I783" s="77"/>
      <c r="J783" s="77"/>
    </row>
    <row r="784" spans="3:10" s="71" customFormat="1" x14ac:dyDescent="0.35">
      <c r="C784" s="76"/>
      <c r="D784" s="77"/>
      <c r="E784" s="77"/>
      <c r="F784" s="77"/>
      <c r="G784" s="77"/>
      <c r="H784" s="77"/>
      <c r="I784" s="77"/>
      <c r="J784" s="77"/>
    </row>
    <row r="785" spans="3:10" s="71" customFormat="1" x14ac:dyDescent="0.35">
      <c r="C785" s="76"/>
      <c r="D785" s="77"/>
      <c r="E785" s="77"/>
      <c r="F785" s="77"/>
      <c r="G785" s="77"/>
      <c r="H785" s="77"/>
      <c r="I785" s="77"/>
      <c r="J785" s="77"/>
    </row>
    <row r="786" spans="3:10" s="71" customFormat="1" x14ac:dyDescent="0.35">
      <c r="C786" s="76"/>
      <c r="D786" s="77"/>
      <c r="E786" s="77"/>
      <c r="F786" s="77"/>
      <c r="G786" s="77"/>
      <c r="H786" s="77"/>
      <c r="I786" s="77"/>
      <c r="J786" s="77"/>
    </row>
    <row r="787" spans="3:10" s="71" customFormat="1" x14ac:dyDescent="0.35">
      <c r="C787" s="76"/>
      <c r="D787" s="77"/>
      <c r="E787" s="77"/>
      <c r="F787" s="77"/>
      <c r="G787" s="77"/>
      <c r="H787" s="77"/>
      <c r="I787" s="77"/>
      <c r="J787" s="77"/>
    </row>
    <row r="788" spans="3:10" s="71" customFormat="1" x14ac:dyDescent="0.35">
      <c r="C788" s="76"/>
      <c r="D788" s="77"/>
      <c r="E788" s="77"/>
      <c r="F788" s="77"/>
      <c r="G788" s="77"/>
      <c r="H788" s="77"/>
      <c r="I788" s="77"/>
      <c r="J788" s="77"/>
    </row>
    <row r="789" spans="3:10" s="71" customFormat="1" x14ac:dyDescent="0.35">
      <c r="C789" s="76"/>
      <c r="D789" s="77"/>
      <c r="E789" s="77"/>
      <c r="F789" s="77"/>
      <c r="G789" s="77"/>
      <c r="H789" s="77"/>
      <c r="I789" s="77"/>
      <c r="J789" s="77"/>
    </row>
    <row r="790" spans="3:10" s="71" customFormat="1" x14ac:dyDescent="0.35">
      <c r="C790" s="76"/>
      <c r="D790" s="77"/>
      <c r="E790" s="77"/>
      <c r="F790" s="77"/>
      <c r="G790" s="77"/>
      <c r="H790" s="77"/>
      <c r="I790" s="77"/>
      <c r="J790" s="77"/>
    </row>
    <row r="791" spans="3:10" s="71" customFormat="1" x14ac:dyDescent="0.35">
      <c r="C791" s="76"/>
      <c r="D791" s="77"/>
      <c r="E791" s="77"/>
      <c r="F791" s="77"/>
      <c r="G791" s="77"/>
      <c r="H791" s="77"/>
      <c r="I791" s="77"/>
      <c r="J791" s="77"/>
    </row>
    <row r="792" spans="3:10" s="71" customFormat="1" x14ac:dyDescent="0.35">
      <c r="C792" s="76"/>
      <c r="D792" s="77"/>
      <c r="E792" s="77"/>
      <c r="F792" s="77"/>
      <c r="G792" s="77"/>
      <c r="H792" s="77"/>
      <c r="I792" s="77"/>
      <c r="J792" s="77"/>
    </row>
    <row r="793" spans="3:10" s="71" customFormat="1" x14ac:dyDescent="0.35">
      <c r="C793" s="76"/>
      <c r="D793" s="77"/>
      <c r="E793" s="77"/>
      <c r="F793" s="77"/>
      <c r="G793" s="77"/>
      <c r="H793" s="77"/>
      <c r="I793" s="77"/>
      <c r="J793" s="77"/>
    </row>
    <row r="794" spans="3:10" s="71" customFormat="1" x14ac:dyDescent="0.35">
      <c r="C794" s="76"/>
      <c r="D794" s="77"/>
      <c r="E794" s="77"/>
      <c r="F794" s="77"/>
      <c r="G794" s="77"/>
      <c r="H794" s="77"/>
      <c r="I794" s="77"/>
      <c r="J794" s="77"/>
    </row>
    <row r="795" spans="3:10" s="71" customFormat="1" x14ac:dyDescent="0.35">
      <c r="C795" s="76"/>
      <c r="D795" s="77"/>
      <c r="E795" s="77"/>
      <c r="F795" s="77"/>
      <c r="G795" s="77"/>
      <c r="H795" s="77"/>
      <c r="I795" s="77"/>
      <c r="J795" s="77"/>
    </row>
    <row r="796" spans="3:10" s="71" customFormat="1" x14ac:dyDescent="0.35">
      <c r="C796" s="76"/>
      <c r="D796" s="77"/>
      <c r="E796" s="77"/>
      <c r="F796" s="77"/>
      <c r="G796" s="77"/>
      <c r="H796" s="77"/>
      <c r="I796" s="77"/>
      <c r="J796" s="77"/>
    </row>
    <row r="797" spans="3:10" s="71" customFormat="1" x14ac:dyDescent="0.35">
      <c r="C797" s="76"/>
      <c r="D797" s="77"/>
      <c r="E797" s="77"/>
      <c r="F797" s="77"/>
      <c r="G797" s="77"/>
      <c r="H797" s="77"/>
      <c r="I797" s="77"/>
      <c r="J797" s="77"/>
    </row>
    <row r="798" spans="3:10" s="71" customFormat="1" x14ac:dyDescent="0.35">
      <c r="C798" s="76"/>
      <c r="D798" s="77"/>
      <c r="E798" s="77"/>
      <c r="F798" s="77"/>
      <c r="G798" s="77"/>
      <c r="H798" s="77"/>
      <c r="I798" s="77"/>
      <c r="J798" s="77"/>
    </row>
    <row r="799" spans="3:10" s="71" customFormat="1" x14ac:dyDescent="0.35">
      <c r="C799" s="76"/>
      <c r="D799" s="77"/>
      <c r="E799" s="77"/>
      <c r="F799" s="77"/>
      <c r="G799" s="77"/>
      <c r="H799" s="77"/>
      <c r="I799" s="77"/>
      <c r="J799" s="77"/>
    </row>
    <row r="800" spans="3:10" s="71" customFormat="1" x14ac:dyDescent="0.35">
      <c r="C800" s="76"/>
      <c r="D800" s="77"/>
      <c r="E800" s="77"/>
      <c r="F800" s="77"/>
      <c r="G800" s="77"/>
      <c r="H800" s="77"/>
      <c r="I800" s="77"/>
      <c r="J800" s="77"/>
    </row>
    <row r="801" spans="3:10" s="71" customFormat="1" x14ac:dyDescent="0.35">
      <c r="C801" s="76"/>
      <c r="D801" s="77"/>
      <c r="E801" s="77"/>
      <c r="F801" s="77"/>
      <c r="G801" s="77"/>
      <c r="H801" s="77"/>
      <c r="I801" s="77"/>
      <c r="J801" s="77"/>
    </row>
    <row r="802" spans="3:10" s="71" customFormat="1" x14ac:dyDescent="0.35">
      <c r="C802" s="76"/>
      <c r="D802" s="77"/>
      <c r="E802" s="77"/>
      <c r="F802" s="77"/>
      <c r="G802" s="77"/>
      <c r="H802" s="77"/>
      <c r="I802" s="77"/>
      <c r="J802" s="77"/>
    </row>
    <row r="803" spans="3:10" s="71" customFormat="1" x14ac:dyDescent="0.35">
      <c r="C803" s="76"/>
      <c r="D803" s="77"/>
      <c r="E803" s="77"/>
      <c r="F803" s="77"/>
      <c r="G803" s="77"/>
      <c r="H803" s="77"/>
      <c r="I803" s="77"/>
      <c r="J803" s="77"/>
    </row>
    <row r="804" spans="3:10" s="71" customFormat="1" x14ac:dyDescent="0.35">
      <c r="C804" s="76"/>
      <c r="D804" s="77"/>
      <c r="E804" s="77"/>
      <c r="F804" s="77"/>
      <c r="G804" s="77"/>
      <c r="H804" s="77"/>
      <c r="I804" s="77"/>
      <c r="J804" s="77"/>
    </row>
    <row r="805" spans="3:10" s="71" customFormat="1" x14ac:dyDescent="0.35">
      <c r="C805" s="76"/>
      <c r="D805" s="77"/>
      <c r="E805" s="77"/>
      <c r="F805" s="77"/>
      <c r="G805" s="77"/>
      <c r="H805" s="77"/>
      <c r="I805" s="77"/>
      <c r="J805" s="77"/>
    </row>
    <row r="806" spans="3:10" s="71" customFormat="1" x14ac:dyDescent="0.35">
      <c r="C806" s="76"/>
      <c r="D806" s="77"/>
      <c r="E806" s="77"/>
      <c r="F806" s="77"/>
      <c r="G806" s="77"/>
      <c r="H806" s="77"/>
      <c r="I806" s="77"/>
      <c r="J806" s="77"/>
    </row>
    <row r="807" spans="3:10" s="71" customFormat="1" x14ac:dyDescent="0.35">
      <c r="C807" s="76"/>
      <c r="D807" s="77"/>
      <c r="E807" s="77"/>
      <c r="F807" s="77"/>
      <c r="G807" s="77"/>
      <c r="H807" s="77"/>
      <c r="I807" s="77"/>
      <c r="J807" s="77"/>
    </row>
    <row r="808" spans="3:10" s="71" customFormat="1" x14ac:dyDescent="0.35">
      <c r="C808" s="76"/>
      <c r="D808" s="77"/>
      <c r="E808" s="77"/>
      <c r="F808" s="77"/>
      <c r="G808" s="77"/>
      <c r="H808" s="77"/>
      <c r="I808" s="77"/>
      <c r="J808" s="77"/>
    </row>
    <row r="809" spans="3:10" s="71" customFormat="1" x14ac:dyDescent="0.35">
      <c r="C809" s="76"/>
      <c r="D809" s="77"/>
      <c r="E809" s="77"/>
      <c r="F809" s="77"/>
      <c r="G809" s="77"/>
      <c r="H809" s="77"/>
      <c r="I809" s="77"/>
      <c r="J809" s="77"/>
    </row>
    <row r="810" spans="3:10" s="71" customFormat="1" x14ac:dyDescent="0.35">
      <c r="C810" s="76"/>
      <c r="D810" s="77"/>
      <c r="E810" s="77"/>
      <c r="F810" s="77"/>
      <c r="G810" s="77"/>
      <c r="H810" s="77"/>
      <c r="I810" s="77"/>
      <c r="J810" s="77"/>
    </row>
    <row r="811" spans="3:10" s="71" customFormat="1" x14ac:dyDescent="0.35">
      <c r="C811" s="76"/>
      <c r="D811" s="77"/>
      <c r="E811" s="77"/>
      <c r="F811" s="77"/>
      <c r="G811" s="77"/>
      <c r="H811" s="77"/>
      <c r="I811" s="77"/>
      <c r="J811" s="77"/>
    </row>
    <row r="812" spans="3:10" s="71" customFormat="1" x14ac:dyDescent="0.35">
      <c r="C812" s="76"/>
      <c r="D812" s="77"/>
      <c r="E812" s="77"/>
      <c r="F812" s="77"/>
      <c r="G812" s="77"/>
      <c r="H812" s="77"/>
      <c r="I812" s="77"/>
      <c r="J812" s="77"/>
    </row>
    <row r="813" spans="3:10" s="71" customFormat="1" x14ac:dyDescent="0.35">
      <c r="C813" s="76"/>
      <c r="D813" s="77"/>
      <c r="E813" s="77"/>
      <c r="F813" s="77"/>
      <c r="G813" s="77"/>
      <c r="H813" s="77"/>
      <c r="I813" s="77"/>
      <c r="J813" s="77"/>
    </row>
    <row r="814" spans="3:10" s="71" customFormat="1" x14ac:dyDescent="0.35">
      <c r="C814" s="76"/>
      <c r="D814" s="77"/>
      <c r="E814" s="77"/>
      <c r="F814" s="77"/>
      <c r="G814" s="77"/>
      <c r="H814" s="77"/>
      <c r="I814" s="77"/>
      <c r="J814" s="77"/>
    </row>
    <row r="815" spans="3:10" s="71" customFormat="1" x14ac:dyDescent="0.35">
      <c r="C815" s="76"/>
      <c r="D815" s="77"/>
      <c r="E815" s="77"/>
      <c r="F815" s="77"/>
      <c r="G815" s="77"/>
      <c r="H815" s="77"/>
      <c r="I815" s="77"/>
      <c r="J815" s="77"/>
    </row>
    <row r="816" spans="3:10" s="71" customFormat="1" x14ac:dyDescent="0.35">
      <c r="C816" s="76"/>
      <c r="D816" s="77"/>
      <c r="E816" s="77"/>
      <c r="F816" s="77"/>
      <c r="G816" s="77"/>
      <c r="H816" s="77"/>
      <c r="I816" s="77"/>
      <c r="J816" s="77"/>
    </row>
    <row r="817" spans="3:10" s="71" customFormat="1" x14ac:dyDescent="0.35">
      <c r="C817" s="76"/>
      <c r="D817" s="77"/>
      <c r="E817" s="77"/>
      <c r="F817" s="77"/>
      <c r="G817" s="77"/>
      <c r="H817" s="77"/>
      <c r="I817" s="77"/>
      <c r="J817" s="77"/>
    </row>
    <row r="818" spans="3:10" s="71" customFormat="1" x14ac:dyDescent="0.35">
      <c r="C818" s="76"/>
      <c r="D818" s="77"/>
      <c r="E818" s="77"/>
      <c r="F818" s="77"/>
      <c r="G818" s="77"/>
      <c r="H818" s="77"/>
      <c r="I818" s="77"/>
      <c r="J818" s="77"/>
    </row>
    <row r="819" spans="3:10" s="71" customFormat="1" x14ac:dyDescent="0.35">
      <c r="C819" s="76"/>
      <c r="D819" s="77"/>
      <c r="E819" s="77"/>
      <c r="F819" s="77"/>
      <c r="G819" s="77"/>
      <c r="H819" s="77"/>
      <c r="I819" s="77"/>
      <c r="J819" s="77"/>
    </row>
    <row r="820" spans="3:10" s="71" customFormat="1" x14ac:dyDescent="0.35">
      <c r="C820" s="76"/>
      <c r="D820" s="77"/>
      <c r="E820" s="77"/>
      <c r="F820" s="77"/>
      <c r="G820" s="77"/>
      <c r="H820" s="77"/>
      <c r="I820" s="77"/>
      <c r="J820" s="77"/>
    </row>
    <row r="821" spans="3:10" s="71" customFormat="1" x14ac:dyDescent="0.35">
      <c r="C821" s="76"/>
      <c r="D821" s="77"/>
      <c r="E821" s="77"/>
      <c r="F821" s="77"/>
      <c r="G821" s="77"/>
      <c r="H821" s="77"/>
      <c r="I821" s="77"/>
      <c r="J821" s="77"/>
    </row>
    <row r="822" spans="3:10" s="71" customFormat="1" x14ac:dyDescent="0.35">
      <c r="C822" s="76"/>
      <c r="D822" s="77"/>
      <c r="E822" s="77"/>
      <c r="F822" s="77"/>
      <c r="G822" s="77"/>
      <c r="H822" s="77"/>
      <c r="I822" s="77"/>
      <c r="J822" s="77"/>
    </row>
    <row r="823" spans="3:10" s="71" customFormat="1" x14ac:dyDescent="0.35">
      <c r="C823" s="76"/>
      <c r="D823" s="77"/>
      <c r="E823" s="77"/>
      <c r="F823" s="77"/>
      <c r="G823" s="77"/>
      <c r="H823" s="77"/>
      <c r="I823" s="77"/>
      <c r="J823" s="77"/>
    </row>
    <row r="824" spans="3:10" s="71" customFormat="1" x14ac:dyDescent="0.35">
      <c r="C824" s="76"/>
      <c r="D824" s="77"/>
      <c r="E824" s="77"/>
      <c r="F824" s="77"/>
      <c r="G824" s="77"/>
      <c r="H824" s="77"/>
      <c r="I824" s="77"/>
      <c r="J824" s="77"/>
    </row>
    <row r="825" spans="3:10" s="71" customFormat="1" x14ac:dyDescent="0.35">
      <c r="C825" s="76"/>
      <c r="D825" s="77"/>
      <c r="E825" s="77"/>
      <c r="F825" s="77"/>
      <c r="G825" s="77"/>
      <c r="H825" s="77"/>
      <c r="I825" s="77"/>
      <c r="J825" s="77"/>
    </row>
    <row r="826" spans="3:10" s="71" customFormat="1" x14ac:dyDescent="0.35">
      <c r="C826" s="76"/>
      <c r="D826" s="77"/>
      <c r="E826" s="77"/>
      <c r="F826" s="77"/>
      <c r="G826" s="77"/>
      <c r="H826" s="77"/>
      <c r="I826" s="77"/>
      <c r="J826" s="77"/>
    </row>
    <row r="827" spans="3:10" s="71" customFormat="1" x14ac:dyDescent="0.35">
      <c r="C827" s="76"/>
      <c r="D827" s="77"/>
      <c r="E827" s="77"/>
      <c r="F827" s="77"/>
      <c r="G827" s="77"/>
      <c r="H827" s="77"/>
      <c r="I827" s="77"/>
      <c r="J827" s="77"/>
    </row>
    <row r="828" spans="3:10" s="71" customFormat="1" x14ac:dyDescent="0.35">
      <c r="C828" s="76"/>
      <c r="D828" s="77"/>
      <c r="E828" s="77"/>
      <c r="F828" s="77"/>
      <c r="G828" s="77"/>
      <c r="H828" s="77"/>
      <c r="I828" s="77"/>
      <c r="J828" s="77"/>
    </row>
    <row r="829" spans="3:10" s="71" customFormat="1" x14ac:dyDescent="0.35">
      <c r="C829" s="76"/>
      <c r="D829" s="77"/>
      <c r="E829" s="77"/>
      <c r="F829" s="77"/>
      <c r="G829" s="77"/>
      <c r="H829" s="77"/>
      <c r="I829" s="77"/>
      <c r="J829" s="77"/>
    </row>
    <row r="830" spans="3:10" s="71" customFormat="1" x14ac:dyDescent="0.35">
      <c r="C830" s="76"/>
      <c r="D830" s="77"/>
      <c r="E830" s="77"/>
      <c r="F830" s="77"/>
      <c r="G830" s="77"/>
      <c r="H830" s="77"/>
      <c r="I830" s="77"/>
      <c r="J830" s="77"/>
    </row>
    <row r="831" spans="3:10" s="71" customFormat="1" x14ac:dyDescent="0.35">
      <c r="C831" s="76"/>
      <c r="D831" s="77"/>
      <c r="E831" s="77"/>
      <c r="F831" s="77"/>
      <c r="G831" s="77"/>
      <c r="H831" s="77"/>
      <c r="I831" s="77"/>
      <c r="J831" s="77"/>
    </row>
    <row r="832" spans="3:10" s="71" customFormat="1" x14ac:dyDescent="0.35">
      <c r="C832" s="76"/>
      <c r="D832" s="77"/>
      <c r="E832" s="77"/>
      <c r="F832" s="77"/>
      <c r="G832" s="77"/>
      <c r="H832" s="77"/>
      <c r="I832" s="77"/>
      <c r="J832" s="77"/>
    </row>
    <row r="833" spans="3:10" s="71" customFormat="1" x14ac:dyDescent="0.35">
      <c r="C833" s="76"/>
      <c r="D833" s="77"/>
      <c r="E833" s="77"/>
      <c r="F833" s="77"/>
      <c r="G833" s="77"/>
      <c r="H833" s="77"/>
      <c r="I833" s="77"/>
      <c r="J833" s="77"/>
    </row>
    <row r="834" spans="3:10" s="71" customFormat="1" x14ac:dyDescent="0.35">
      <c r="C834" s="76"/>
      <c r="D834" s="77"/>
      <c r="E834" s="77"/>
      <c r="F834" s="77"/>
      <c r="G834" s="77"/>
      <c r="H834" s="77"/>
      <c r="I834" s="77"/>
      <c r="J834" s="77"/>
    </row>
    <row r="835" spans="3:10" s="71" customFormat="1" x14ac:dyDescent="0.35">
      <c r="C835" s="76"/>
      <c r="D835" s="77"/>
      <c r="E835" s="77"/>
      <c r="F835" s="77"/>
      <c r="G835" s="77"/>
      <c r="H835" s="77"/>
      <c r="I835" s="77"/>
      <c r="J835" s="77"/>
    </row>
    <row r="836" spans="3:10" s="71" customFormat="1" x14ac:dyDescent="0.35">
      <c r="C836" s="76"/>
      <c r="D836" s="77"/>
      <c r="E836" s="77"/>
      <c r="F836" s="77"/>
      <c r="G836" s="77"/>
      <c r="H836" s="77"/>
      <c r="I836" s="77"/>
      <c r="J836" s="77"/>
    </row>
    <row r="837" spans="3:10" s="71" customFormat="1" x14ac:dyDescent="0.35">
      <c r="C837" s="76"/>
      <c r="D837" s="77"/>
      <c r="E837" s="77"/>
      <c r="F837" s="77"/>
      <c r="G837" s="77"/>
      <c r="H837" s="77"/>
      <c r="I837" s="77"/>
      <c r="J837" s="77"/>
    </row>
    <row r="838" spans="3:10" s="71" customFormat="1" x14ac:dyDescent="0.35">
      <c r="C838" s="76"/>
      <c r="D838" s="77"/>
      <c r="E838" s="77"/>
      <c r="F838" s="77"/>
      <c r="G838" s="77"/>
      <c r="H838" s="77"/>
      <c r="I838" s="77"/>
      <c r="J838" s="77"/>
    </row>
    <row r="839" spans="3:10" s="71" customFormat="1" x14ac:dyDescent="0.35">
      <c r="C839" s="76"/>
      <c r="D839" s="77"/>
      <c r="E839" s="77"/>
      <c r="F839" s="77"/>
      <c r="G839" s="77"/>
      <c r="H839" s="77"/>
      <c r="I839" s="77"/>
      <c r="J839" s="77"/>
    </row>
    <row r="840" spans="3:10" s="71" customFormat="1" x14ac:dyDescent="0.35">
      <c r="C840" s="76"/>
      <c r="D840" s="77"/>
      <c r="E840" s="77"/>
      <c r="F840" s="77"/>
      <c r="G840" s="77"/>
      <c r="H840" s="77"/>
      <c r="I840" s="77"/>
      <c r="J840" s="77"/>
    </row>
    <row r="841" spans="3:10" s="71" customFormat="1" x14ac:dyDescent="0.35">
      <c r="C841" s="76"/>
      <c r="D841" s="77"/>
      <c r="E841" s="77"/>
      <c r="F841" s="77"/>
      <c r="G841" s="77"/>
      <c r="H841" s="77"/>
      <c r="I841" s="77"/>
      <c r="J841" s="77"/>
    </row>
    <row r="842" spans="3:10" s="71" customFormat="1" x14ac:dyDescent="0.35">
      <c r="C842" s="76"/>
      <c r="D842" s="77"/>
      <c r="E842" s="77"/>
      <c r="F842" s="77"/>
      <c r="G842" s="77"/>
      <c r="H842" s="77"/>
      <c r="I842" s="77"/>
      <c r="J842" s="77"/>
    </row>
    <row r="843" spans="3:10" s="71" customFormat="1" x14ac:dyDescent="0.35">
      <c r="C843" s="76"/>
      <c r="D843" s="77"/>
      <c r="E843" s="77"/>
      <c r="F843" s="77"/>
      <c r="G843" s="77"/>
      <c r="H843" s="77"/>
      <c r="I843" s="77"/>
      <c r="J843" s="77"/>
    </row>
    <row r="844" spans="3:10" s="71" customFormat="1" x14ac:dyDescent="0.35">
      <c r="C844" s="76"/>
      <c r="D844" s="77"/>
      <c r="E844" s="77"/>
      <c r="F844" s="77"/>
      <c r="G844" s="77"/>
      <c r="H844" s="77"/>
      <c r="I844" s="77"/>
      <c r="J844" s="77"/>
    </row>
    <row r="845" spans="3:10" s="71" customFormat="1" x14ac:dyDescent="0.35">
      <c r="C845" s="76"/>
      <c r="D845" s="77"/>
      <c r="E845" s="77"/>
      <c r="F845" s="77"/>
      <c r="G845" s="77"/>
      <c r="H845" s="77"/>
      <c r="I845" s="77"/>
      <c r="J845" s="77"/>
    </row>
    <row r="846" spans="3:10" s="71" customFormat="1" x14ac:dyDescent="0.35">
      <c r="C846" s="76"/>
      <c r="D846" s="77"/>
      <c r="E846" s="77"/>
      <c r="F846" s="77"/>
      <c r="G846" s="77"/>
      <c r="H846" s="77"/>
      <c r="I846" s="77"/>
      <c r="J846" s="77"/>
    </row>
    <row r="847" spans="3:10" s="71" customFormat="1" x14ac:dyDescent="0.35">
      <c r="C847" s="76"/>
      <c r="D847" s="77"/>
      <c r="E847" s="77"/>
      <c r="F847" s="77"/>
      <c r="G847" s="77"/>
      <c r="H847" s="77"/>
      <c r="I847" s="77"/>
      <c r="J847" s="77"/>
    </row>
    <row r="848" spans="3:10" s="71" customFormat="1" x14ac:dyDescent="0.35">
      <c r="C848" s="76"/>
      <c r="D848" s="77"/>
      <c r="E848" s="77"/>
      <c r="F848" s="77"/>
      <c r="G848" s="77"/>
      <c r="H848" s="77"/>
      <c r="I848" s="77"/>
      <c r="J848" s="77"/>
    </row>
    <row r="849" spans="3:10" s="71" customFormat="1" x14ac:dyDescent="0.35">
      <c r="C849" s="76"/>
      <c r="D849" s="77"/>
      <c r="E849" s="77"/>
      <c r="F849" s="77"/>
      <c r="G849" s="77"/>
      <c r="H849" s="77"/>
      <c r="I849" s="77"/>
      <c r="J849" s="77"/>
    </row>
    <row r="850" spans="3:10" s="71" customFormat="1" x14ac:dyDescent="0.35">
      <c r="C850" s="76"/>
      <c r="D850" s="77"/>
      <c r="E850" s="77"/>
      <c r="F850" s="77"/>
      <c r="G850" s="77"/>
      <c r="H850" s="77"/>
      <c r="I850" s="77"/>
      <c r="J850" s="77"/>
    </row>
    <row r="851" spans="3:10" s="71" customFormat="1" x14ac:dyDescent="0.35">
      <c r="C851" s="76"/>
      <c r="D851" s="77"/>
      <c r="E851" s="77"/>
      <c r="F851" s="77"/>
      <c r="G851" s="77"/>
      <c r="H851" s="77"/>
      <c r="I851" s="77"/>
      <c r="J851" s="77"/>
    </row>
    <row r="852" spans="3:10" s="71" customFormat="1" x14ac:dyDescent="0.35">
      <c r="C852" s="76"/>
      <c r="D852" s="77"/>
      <c r="E852" s="77"/>
      <c r="F852" s="77"/>
      <c r="G852" s="77"/>
      <c r="H852" s="77"/>
      <c r="I852" s="77"/>
      <c r="J852" s="77"/>
    </row>
    <row r="853" spans="3:10" s="71" customFormat="1" x14ac:dyDescent="0.35">
      <c r="C853" s="76"/>
      <c r="D853" s="77"/>
      <c r="E853" s="77"/>
      <c r="F853" s="77"/>
      <c r="G853" s="77"/>
      <c r="H853" s="77"/>
      <c r="I853" s="77"/>
      <c r="J853" s="77"/>
    </row>
    <row r="854" spans="3:10" s="71" customFormat="1" x14ac:dyDescent="0.35">
      <c r="C854" s="76"/>
      <c r="D854" s="77"/>
      <c r="E854" s="77"/>
      <c r="F854" s="77"/>
      <c r="G854" s="77"/>
      <c r="H854" s="77"/>
      <c r="I854" s="77"/>
      <c r="J854" s="77"/>
    </row>
    <row r="855" spans="3:10" s="71" customFormat="1" x14ac:dyDescent="0.35">
      <c r="C855" s="76"/>
      <c r="D855" s="77"/>
      <c r="E855" s="77"/>
      <c r="F855" s="77"/>
      <c r="G855" s="77"/>
      <c r="H855" s="77"/>
      <c r="I855" s="77"/>
      <c r="J855" s="77"/>
    </row>
    <row r="856" spans="3:10" s="71" customFormat="1" x14ac:dyDescent="0.35">
      <c r="C856" s="76"/>
      <c r="D856" s="77"/>
      <c r="E856" s="77"/>
      <c r="F856" s="77"/>
      <c r="G856" s="77"/>
      <c r="H856" s="77"/>
      <c r="I856" s="77"/>
      <c r="J856" s="77"/>
    </row>
    <row r="857" spans="3:10" s="71" customFormat="1" x14ac:dyDescent="0.35">
      <c r="C857" s="76"/>
      <c r="D857" s="77"/>
      <c r="E857" s="77"/>
      <c r="F857" s="77"/>
      <c r="G857" s="77"/>
      <c r="H857" s="77"/>
      <c r="I857" s="77"/>
      <c r="J857" s="77"/>
    </row>
  </sheetData>
  <mergeCells count="139">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58:C58"/>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59:C59"/>
    <mergeCell ref="B60:C60"/>
    <mergeCell ref="B63:C63"/>
    <mergeCell ref="B65:C65"/>
    <mergeCell ref="B66:C66"/>
    <mergeCell ref="B67:C67"/>
    <mergeCell ref="B68:C68"/>
    <mergeCell ref="B70:C70"/>
    <mergeCell ref="B71:C71"/>
    <mergeCell ref="B72:C72"/>
    <mergeCell ref="B73:C73"/>
    <mergeCell ref="B74:C74"/>
    <mergeCell ref="B75:C75"/>
    <mergeCell ref="B81:C81"/>
    <mergeCell ref="B76:C76"/>
    <mergeCell ref="B77:C77"/>
    <mergeCell ref="B78:C78"/>
    <mergeCell ref="B79:C79"/>
    <mergeCell ref="B80:C80"/>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s>
  <phoneticPr fontId="51" type="noConversion"/>
  <conditionalFormatting sqref="A54:A60">
    <cfRule type="duplicateValues" dxfId="8" priority="61"/>
    <cfRule type="duplicateValues" dxfId="7" priority="62"/>
    <cfRule type="duplicateValues" dxfId="6" priority="63"/>
    <cfRule type="duplicateValues" dxfId="5" priority="64"/>
  </conditionalFormatting>
  <conditionalFormatting sqref="A61">
    <cfRule type="duplicateValues" dxfId="4" priority="1"/>
  </conditionalFormatting>
  <conditionalFormatting sqref="A62:A138 A1:A53 A141:A1048576">
    <cfRule type="duplicateValues" dxfId="3" priority="81"/>
  </conditionalFormatting>
  <conditionalFormatting sqref="A141:A1048576 A1:A53 A63:A126">
    <cfRule type="duplicateValues" dxfId="2" priority="33"/>
    <cfRule type="duplicateValues" dxfId="1" priority="34"/>
    <cfRule type="duplicateValues" dxfId="0" priority="35"/>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uE9UtQ45uuug7NBrrasmrRKH6pOJgSJ8MqB2s1EjS8c=</DigestValue>
    </Reference>
    <Reference Type="http://www.w3.org/2000/09/xmldsig#Object" URI="#idOfficeObject">
      <DigestMethod Algorithm="http://www.w3.org/2001/04/xmlenc#sha256"/>
      <DigestValue>hRVzYQb9rlPLxrAkpRhCWFXZYZfLrN0KSXTpuZiXhc8=</DigestValue>
    </Reference>
    <Reference Type="http://uri.etsi.org/01903#SignedProperties" URI="#idSignedProperties">
      <Transforms>
        <Transform Algorithm="http://www.w3.org/TR/2001/REC-xml-c14n-20010315"/>
      </Transforms>
      <DigestMethod Algorithm="http://www.w3.org/2001/04/xmlenc#sha256"/>
      <DigestValue>DLCnoFTRhSjyhmy6JBYVyvP/IVueB22LO2fdOAOwAhI=</DigestValue>
    </Reference>
    <Reference Type="http://www.w3.org/2000/09/xmldsig#Object" URI="#idValidSigLnImg">
      <DigestMethod Algorithm="http://www.w3.org/2001/04/xmlenc#sha256"/>
      <DigestValue>fArtBvi5o4kn+i0RHcucaSV4wwbfhnTvlY7Y3ZO0W1Y=</DigestValue>
    </Reference>
    <Reference Type="http://www.w3.org/2000/09/xmldsig#Object" URI="#idInvalidSigLnImg">
      <DigestMethod Algorithm="http://www.w3.org/2001/04/xmlenc#sha256"/>
      <DigestValue>sF3oBMPzBFCj8UxA7uMvMtXOXJ4zskeq+HNMMZsqNkY=</DigestValue>
    </Reference>
  </SignedInfo>
  <SignatureValue>xGOb33lLhMCSLGVHGTje/3fY5F/zyP0+n0jXWXlJ9/efALRFBvLq1plKaaZGTPSfiSbWxY/z9bTN
JVm/aKIdZsbtbfzkUeaMOZP3n4tgLogipej6kFBZBGJ2T0/Gx+/zfaZEgNH0d9EktDmFPQZk7xFl
/bGoKLfm6engEWQPiC4PzrEZR/Wbkw7WkZk9SNShPlITCl1q+yZJLJdP5u702zbhNzElZ/D/PDR5
EOivnIA6ptw70GlB8tqBGrmiWvAxdzmoQ5bJUsBAJNlGXAxaOqI2qYfjFl5oo8ceqhyqtyEPYhQP
5d6RvautbvFAX4UPudj32EevhPfH1mk9NTbLUA==</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Y0F74IeSWSIS5Xu6vi6rAad9Jf+Ektd9yqVXRxZ7Kqg=</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/HwkIYcd40sUW9+9ZpBx67+5I61idMgJBdhtS7j3vSo=</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cBOeAiAV3ELNEnFPzBGHmLA5tt4B9q5wW7O0kHoWdME=</DigestValue>
      </Reference>
      <Reference URI="/xl/media/image7.emf?ContentType=image/x-emf">
        <DigestMethod Algorithm="http://www.w3.org/2001/04/xmlenc#sha256"/>
        <DigestValue>fIVCwFX7ejmXlIeT5weGoALRdzCwFnnfaQyH0KRgoGw=</DigestValue>
      </Reference>
      <Reference URI="/xl/media/image8.emf?ContentType=image/x-emf">
        <DigestMethod Algorithm="http://www.w3.org/2001/04/xmlenc#sha256"/>
        <DigestValue>Wm4TNFlxawWa/X2dzaUnXKGcJlSIdrYH3/C63ablxGI=</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cobzJN61NHDBq7GSLdvwioNOxmy7Difs2TbClTWJjzc=</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cwHjWQzDqXxP4mvtnYn8Bx3s2sAVUbczPrgSgwoVuGc=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RhAGlUqVmPO2BZZ1ljpJ1cLLCZvy8FTG+fY9yTiLYR4=</DigestValue>
      </Reference>
      <Reference URI="/xl/worksheets/sheet2.xml?ContentType=application/vnd.openxmlformats-officedocument.spreadsheetml.worksheet+xml">
        <DigestMethod Algorithm="http://www.w3.org/2001/04/xmlenc#sha256"/>
        <DigestValue>0s8O4ogdrRMuUmOKCjmfitTFZSU3xFgL3J7fNCj5a8g=</DigestValue>
      </Reference>
      <Reference URI="/xl/worksheets/sheet3.xml?ContentType=application/vnd.openxmlformats-officedocument.spreadsheetml.worksheet+xml">
        <DigestMethod Algorithm="http://www.w3.org/2001/04/xmlenc#sha256"/>
        <DigestValue>dZXwivG7LQ/mGIDLHQ58hVT4OeaxIUJIwXAXLHOBxBc=</DigestValue>
      </Reference>
      <Reference URI="/xl/worksheets/sheet4.xml?ContentType=application/vnd.openxmlformats-officedocument.spreadsheetml.worksheet+xml">
        <DigestMethod Algorithm="http://www.w3.org/2001/04/xmlenc#sha256"/>
        <DigestValue>f5v+2cq/wRJe5TkOpChUgAQbmDQvoh9QBcStrlY6SSo=</DigestValue>
      </Reference>
      <Reference URI="/xl/worksheets/sheet5.xml?ContentType=application/vnd.openxmlformats-officedocument.spreadsheetml.worksheet+xml">
        <DigestMethod Algorithm="http://www.w3.org/2001/04/xmlenc#sha256"/>
        <DigestValue>ljyBlIgAm2hM2yRfhG5GKvONrALycUILBiPqp+I+j8I=</DigestValue>
      </Reference>
    </Manifest>
    <SignatureProperties>
      <SignatureProperty Id="idSignatureTime" Target="#idPackageSignature">
        <mdssi:SignatureTime xmlns:mdssi="http://schemas.openxmlformats.org/package/2006/digital-signature">
          <mdssi:Format>YYYY-MM-DDThh:mm:ssTZD</mdssi:Format>
          <mdssi:Value>2024-08-02T12:32:53Z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16.0.17726/26</OfficeVersion>
          <ApplicationVersion>16.0.17726</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2024-08-02T12:32:53Z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g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OAAvADAAMg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BOT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QAAAABw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w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AR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Y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c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A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Ck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AR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A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A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AA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A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A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AA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A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A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AA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A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A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AA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A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A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AA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A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A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AA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A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A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AA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A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A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AA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A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A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AA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A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A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AA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A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A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AA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A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AA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A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A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AA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A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AA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BsAAAAFgAAAIwAAABCAAAAoAAAAAEAAAAAwIBBjuOAQRYAAACMAAAABQAAAEwAAAAAAAAAAAAAAAAAAAD//////////1gAAABQAHIAQwBDAEM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iGY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Bw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wc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HB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Bw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wc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HB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Rs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8B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Fh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Bw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4B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KR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wE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wB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HB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AA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wA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AB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AA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wA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AB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AA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wA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AB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AA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wA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AB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AA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A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A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AA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A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A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AA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A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A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AA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A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A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AA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A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A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AA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A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A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AA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A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A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AA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A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AA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A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A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AA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AA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w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AA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VDDyJHsrH1yewRJZOlHaQdGOcwin9+tqEYCg2TZrGf8=</DigestValue>
    </Reference>
    <Reference Type="http://www.w3.org/2000/09/xmldsig#Object" URI="#idOfficeObject">
      <DigestMethod Algorithm="http://www.w3.org/2001/04/xmlenc#sha256"/>
      <DigestValue>ThvhgWT3USjohS7e3EFqzTcM2wWLSxX2tQ5kEBsBb0Q=</DigestValue>
    </Reference>
    <Reference Type="http://uri.etsi.org/01903#SignedProperties" URI="#idSignedProperties">
      <Transforms>
        <Transform Algorithm="http://www.w3.org/TR/2001/REC-xml-c14n-20010315"/>
      </Transforms>
      <DigestMethod Algorithm="http://www.w3.org/2001/04/xmlenc#sha256"/>
      <DigestValue>M7Yoml+UMIjxjt8RB//dgUsaDCtHZtINDz5mY+Do2HU=</DigestValue>
    </Reference>
    <Reference Type="http://www.w3.org/2000/09/xmldsig#Object" URI="#idValidSigLnImg">
      <DigestMethod Algorithm="http://www.w3.org/2001/04/xmlenc#sha256"/>
      <DigestValue>p+0V5yzg4rnE3otczagAxqPF54Dm28+RZCfERl/i17k=</DigestValue>
    </Reference>
    <Reference Type="http://www.w3.org/2000/09/xmldsig#Object" URI="#idInvalidSigLnImg">
      <DigestMethod Algorithm="http://www.w3.org/2001/04/xmlenc#sha256"/>
      <DigestValue>6UOdNzJD/iNBPbSLRkZmabzyGtSTEN9iQxQuEawlJXc=</DigestValue>
    </Reference>
  </SignedInfo>
  <SignatureValue>sQFmYTd/nuc4BbhcOfFc1PwsHOhk87ATO8If1cPFu98hNeinpircW/iJG4PjYziHZOC1g/qkwnEi
F70bUt2CuZ73Wmgxn6qxlvFm6B90ULgbnuQswYput3gMKfRKVry+K13uj3krmTH25Z9gSUNUkYr9
U82PC2PoUPYBA8kNSs7Gu20QTXxjdbrKzJURXMkbtSDIGF0Imd4+lK/r0xAtac9gP7kdq0/eY4Ta
pjHb/y3iMb0cP8mFR7jzTcQaTNBeOgBqmyJFcbfMKbxNsNJtNb73gY8ejtSX2E5jEdexzlYbm5CE
gVlMFJ+nUsH8EkHQvL5WvAB7t6ZVNqBobcTESw==</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Y0F74IeSWSIS5Xu6vi6rAad9Jf+Ektd9yqVXRxZ7Kqg=</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/HwkIYcd40sUW9+9ZpBx67+5I61idMgJBdhtS7j3vSo=</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cBOeAiAV3ELNEnFPzBGHmLA5tt4B9q5wW7O0kHoWdME=</DigestValue>
      </Reference>
      <Reference URI="/xl/media/image7.emf?ContentType=image/x-emf">
        <DigestMethod Algorithm="http://www.w3.org/2001/04/xmlenc#sha256"/>
        <DigestValue>fIVCwFX7ejmXlIeT5weGoALRdzCwFnnfaQyH0KRgoGw=</DigestValue>
      </Reference>
      <Reference URI="/xl/media/image8.emf?ContentType=image/x-emf">
        <DigestMethod Algorithm="http://www.w3.org/2001/04/xmlenc#sha256"/>
        <DigestValue>Wm4TNFlxawWa/X2dzaUnXKGcJlSIdrYH3/C63ablxGI=</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cobzJN61NHDBq7GSLdvwioNOxmy7Difs2TbClTWJjzc=</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cwHjWQzDqXxP4mvtnYn8Bx3s2sAVUbczPrgSgwoVuGc=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RhAGlUqVmPO2BZZ1ljpJ1cLLCZvy8FTG+fY9yTiLYR4=</DigestValue>
      </Reference>
      <Reference URI="/xl/worksheets/sheet2.xml?ContentType=application/vnd.openxmlformats-officedocument.spreadsheetml.worksheet+xml">
        <DigestMethod Algorithm="http://www.w3.org/2001/04/xmlenc#sha256"/>
        <DigestValue>0s8O4ogdrRMuUmOKCjmfitTFZSU3xFgL3J7fNCj5a8g=</DigestValue>
      </Reference>
      <Reference URI="/xl/worksheets/sheet3.xml?ContentType=application/vnd.openxmlformats-officedocument.spreadsheetml.worksheet+xml">
        <DigestMethod Algorithm="http://www.w3.org/2001/04/xmlenc#sha256"/>
        <DigestValue>dZXwivG7LQ/mGIDLHQ58hVT4OeaxIUJIwXAXLHOBxBc=</DigestValue>
      </Reference>
      <Reference URI="/xl/worksheets/sheet4.xml?ContentType=application/vnd.openxmlformats-officedocument.spreadsheetml.worksheet+xml">
        <DigestMethod Algorithm="http://www.w3.org/2001/04/xmlenc#sha256"/>
        <DigestValue>f5v+2cq/wRJe5TkOpChUgAQbmDQvoh9QBcStrlY6SSo=</DigestValue>
      </Reference>
      <Reference URI="/xl/worksheets/sheet5.xml?ContentType=application/vnd.openxmlformats-officedocument.spreadsheetml.worksheet+xml">
        <DigestMethod Algorithm="http://www.w3.org/2001/04/xmlenc#sha256"/>
        <DigestValue>ljyBlIgAm2hM2yRfhG5GKvONrALycUILBiPqp+I+j8I=</DigestValue>
      </Reference>
    </Manifest>
    <SignatureProperties>
      <SignatureProperty Id="idSignatureTime" Target="#idPackageSignature">
        <mdssi:SignatureTime xmlns:mdssi="http://schemas.openxmlformats.org/package/2006/digital-signature">
          <mdssi:Format>YYYY-MM-DDThh:mm:ssTZD</mdssi:Format>
          <mdssi:Value>2024-08-02T13:14:37Z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jIyMICCN0CrSQClUjIyMBAQEBAQEBAQEBAQEBAQEBAQEBAQEBAQEBAQEBAQEBAQEBAQEBAQEBAQEBAQEAAQEBAQEBAQEBAQEBAQEBAQEBAQEBAQEBAQEBAQEBAQEBAQEBAQEBAQEBAQEBAQEBAQEBAQEBAQEBAQEBAQEBAQEBAQEBAQEBAQEBAQEBAQEBAQEBAQEBAQEBAQEBAQEBAQEBAQEBAQEBAQEBAQEBAQEBAQEBAQEBAQEBAQEBAQEBAQVxu1BQYrcPLToRO0VFRbd7LQwWTgYBAQEBAQEBAQEBAQEBAQEBAQEBAQEBAQEBAQEBAQEBAQEBAQEBAQEBAQEBAAEBAQEBAQEBAQEBAQEBAQEBAQEBAQEBAQEBAQEBAQEBAQEBAQEBAQEBAQEBAQEBAQEBAQEBAQEBAQEBAQEBAQEBAQEBAQEBAQEBAQEBAQEBAQEBAQEBAQEBAQEBAQEBAQEBAQEBAQEBAQEBAQEBAQEBAQEBAQEBAQEBAQEBPpvb6OheZ+eArZ/0H7IhAQEBAQE+0EYlqK693AEBAQEBAQEBAQEBAQEBAQEBAQEBAQEBAQEBAQEBAQEBAQEBAQEBAQEBAQABAQEBAQEBAQEBAQEBAQEBAQEBAQEBAQEBAQEBAQEBAQEBAQEBAQEBAQEBAQEBAQEBAQEBAQEBAQEBAQEBAQEBAQEBAQEBAQEBAQEBAQEBAQEBAQEBAQEBAQEBAQEBAQEBAQEBAQEBAQEBAQEBAQEBAQEBAQEBAQEBVg/HAKYPDzSyAQEBAQEBAQEBAQEBAQEBAQEBAQEBGijIAQEBAQEBAQEBAQEBAQEBAQEBAQEBAQEBAQEBAQEBAQEBAQEBAQEBAQEA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16.0.17726/26</OfficeVersion>
          <ApplicationVersion>16.0.17726</ApplicationVersion>
          <Monitors>2</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2024-08-02T13:14:37Z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OAAvADAAMg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A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8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SMjIwgII3QKtJAKVSMjIwEBAQEBAQEBAQEBAQEBAQEBAQEBAQEBAQEBAQEBAQEBAQEBAQEBAQEBAQEB//8BAQEBAQEBAQEBAQEBAQEBAQEBAQEBAQEBAQEBAQEBAQEBAQEBAQEBAQEBAQEBAQEBAQEBAQEBAQEBAQEBAQEBAQEBAQEBAQEBAQEBAQEBAQEBAQEBAQEBAQEBAQEBAQEBAQEBAQEBAQEBAQEBAQEBAQEBAQEBAQEBAQEBAQEBAQEBBXG7UFBitw8tOhE7RUVFt3stDBZOBgEBAQEBAQEBAQEBAQEBAQEBAQEBAQEBAQEBAQEBAQEBAQEBAQEBAQEBAQAAAQEBAQEBAQEBAQEBAQEBAQEBAQEBAQEBAQEBAQEBAQEBAQEBAQEBAQEBAQEBAQEBAQEBAQEBAQEBAQEBAQEBAQEBAQEBAQEBAQEBAQEBAQEBAQEBAQEBAQEBAQEBAQEBAQEBAQEBAQEBAQEBAQEBAQEBAQEBAQEBAQEBAQE+m9vo6F5n54Ctn/QfsiEBAQEBAT7QRiWorr3cAQEBAQEBAQEBAQEBAQEBAQEBAQEBAQEBAQEBAQEBAQEBAQEBAQEBAQH//wEBAQEBAQEBAQEBAQEBAQEBAQEBAQEBAQEBAQEBAQEBAQEBAQEBAQEBAQEBAQEBAQEBAQEBAQEBAQEBAQEBAQEBAQEBAQEBAQEBAQEBAQEBAQEBAQEBAQEBAQEBAQEBAQEBAQEBAQEBAQEBAQEBAQEBAQEBAQEBAQFWD8cApg8PNLIBAQEBAQEBAQEBAQEBAQEBAQEBAQEaKMgBAQEBAQEBAQEBAQEBAQEBAQEBAQEBAQEBAQEBAQEBAQEBAQEBAQEB//8BAQEBAQEBAQEBAQEBAQEBAQEBAQEBAQEBAQEBAQEBAQEBAQEBAQEBAQEBAQEBAQEBAQEBAQEBAQEBAQEBAQEBAQEBAQEBAQEBAQEBAQEBAQEBAQEBAQEBAQEBAQEBAQEBAQEBAQEBAQEBAQEBAQEBASu79Rhk12ls15sJoAEBAQEBAQEBAQEBAQEBAQEBAQEBAQEBAQEBAYEQPQEBAQEBAQEBAQEBAQEBAQEBAQEBAQEBAQEBAQEBAQEBAQEBAQEBAQAAAQEBAQEBAQEBAQEBAQEBAQEBAQEBAQEBAQEBAQEBAQEBAQEBAQEBAQEBAQEBAQEBAQEBAQEBAQEBAQEBAQEBAQEBAQEBAQEBAQEBAQEBAQEBAQEBAQEBAQEBAQEBAQEBAQEBAQEBAQEBAQEBAQGNKZ3H6UVi9rElJAEBAQEBAQEBAQEBAQEBAQEBAQEBAQEBAQEBAQEBAQGoED0BAQEBAQEBAQEBAQEBAQEBAQEBAQEBAQEBAQEBAQEBAQEBAQEBAQH//wEBAQEBAQEBAQEBAQEBAQEBAQEBAQEBAQEBAQEBAQEBAQEBAQEBAQEBAQEBAQEBAQEBAQEBAQEBAQEBAQEBAQEBAQEBAQEBAQEBAQEBAQEBAQEBAQEBAQEBAQEBAQEBAQEBAQEBAQEBAQEBWNm/AE+oIyMBAQEBAQEBAQEBAQEBAQEBAQEBAQEBAQEBAQEBAQEBAQEBAQEBEBcBAQEBAQEBAQEBAQEBAQEBAQEBAQEBAQEBAQEBAQEBAQEBAQEBAQEB//8BAQEBAQEBAQEBAQEBAQEBAQEBAQEBAQEBAQEBAQEBAQEBAQEBAQEBAQEBAQEBAQEBAQEBAQEBAQEBAQEBAQEBAQEBAQEBAQEBAQEBAQEBAQEBAQEBAQEBAQEBAQEBAQEBAQEBASu79a7XL+gbmwEBAQEBAQEBAQEBAQEBAQEBAQEBAQEBAQEBAQEBAQEBAQEBAQEBAQEBSfcsAQEBAQEBAQEBAQEBAQEBAQEBAQEBAQEBAQEBAQEBAQEBAQEBAQEBAQAAAQEBAQEBAQEBAQEBAQEBAQEBAQEBAQEBAQEBAQEBAQEBAQEBAQEBAQEBAQEBAQEBAQEBAQEBAQEBAQEBAQEBAQEBAQEBAQEBAQEBAQEBAQEBAQEBAQEBAQEBAQEBAQEBAQEhKZocy/GtCU0BAQEBAQEBAQEBAQEBAQEBAQEBAQEBAQEBAQEBAQEBAQEBAQEBAQEBAQEBAeg7AQEBAQEBAQEBAQEBAQEBAQEBAQEBAQEBAQEBAQEBAQEBAQEBAQEBAQH//wEBAQEBAQEBAQEBAQEBAQEBAQEBAQEBAQEBAQEBAQEBAQEBAQEBAQEBAQEBAQEBAQEBAQEBAQEBAQEBAQEBAQEBAQEBAQEBAQEBAQEBAQEBAQEBAQEBAQEBAQEBAQEBwdnk8EtMlQgjAQEBAQEBAQEBAQEBAQEBAQEBAQEBAQEBAQEBAQEBAQEBAQEBAQEBAQEBAQEBAcQoIwEBAQEBAQEBAQEBAQEBAQEBAQEBAQEBAQEBAQEBAQEBAQEBAQEBAQEB//8BAQEBAQEBAQEBAQEBAQEBAQEBAQEBAQEBAQEBAQEBAQEBAQEBAQEBAQEBAQEBAQEBAQEBAQEBAQEBAQEBAQEBAQEBAQEBAQEBAQEBAQEBAQEBAQEBAQEBAVr09Wd7HEfb9gEBAQEBAQEBAQEBAQEBAQEBAQEBAQEBAQEBAQEBAQEBAQEBAQEBAQEBAQEBAQEBAQEBARlFtAEBAQEBAQEBAQEBAQEBAQEBAQEBAQEBAQEBAQEBAQEBAQEBAQEBAQEBAQAAAQEBAQEBAQEBAQEBAQEBAQEBAQEBAQEBAQEBAQEBAQEBAQEBAQEBAQEBAQEBAQEBAQEBAQEBAQEBAQEBAQEBAQEBAQEBAQEBAQEBAQEBAQEBAQEBATFQFx5p1xhQlNABAQEBAQEBAQEBAQEBAQEBAQEBAQEBAQEBAQEBAQEBAQEBAQEBAQEBAQEBAQEBAQEBAQEBAUlEVmUBAQEBAQEBAQEBAQEBAQEBAQEBAQEBAQEBAQEBAQEBAQEBAQEBAQEBAQEAAAEBAQEBAQEBAQEBAQEBAQEBAQEBAQEBAQEBAQEBAQEBAQEBAQEBAQEBAQEBAQEBAQEBAQEBAQEBAQEBAQEBAQEBAQEBAQEBAQEBAQEBAQEBAQGJ89rqHW+lWQIBAQEBAQEBAQEBAQEBAQEBAQEBAQEBAQEBAQEBAQEBAQEBAQEBAQEBAQEBAQEBAQEBAQEBAQEBAcUnnSMBAQEBAQEBAQEBAQEBAQEBAQEBAQEBAQEBAQEBAQEBAQEBAQEBAQEBAQEBAAABAQEBAQEBAQEBAQEBAQEBAQEBAQEBAQEBAQEBAQEBAQEBAQEBAQEBAQEBAQEBAQEBAQEBAQEBAQEBAQEBAQEBAQEBAQEBAQEBAQEBA3eo20Vpx9kwdwEBAQEBAQEBAQEBAQEBAQEBAQEBAQEBAQEBAQEBAQEBAQEBAQEBAQEBAQEBAQEBAQEBAQEBAQEBAQEBAaszNwEBAQEBAQEBAQEBAQEBAQEBAQEBAQEBAQEBAQEBAQEBAQEBAQEBAQEBAQEBAQAAAQEBAQEBAQEBAQEBAQEBAQEBAQEBAQEBAQEBAQEBAQEBAQEBAQEBAQEBAQEBAQEBAQEBAQEBAQEBAQEBAQEBAQEBAQEBAQEBAQE3mkTNmhhhLNABAQEBAQEBAQEBAQEBAQEBAQEBAQEBAQEBAQEBAQEBAQEBAQEBAQEBAQEBAQEBAQEBAQEBAQEBAQEBAQEBjyknhz0BAQEBAQEBAQEBAQEBAQEBAQEBAQEBAQEBAQEBAQEBAQEBAQEBAQEBAQEBAQEAAAEBAQEBAQEBAQEBAQEBAQEBAQEBAQEBAQEBAQEBAQEBAQEBAQEBAQEBAQEBAQEBAQEBAQEBAQEBAQEBAQEBAQEBAQEBAQE8U4vWeYAkWQIBAQEBAQEBAQEBAQEBAQEBAQEBAQEBAQEBAQEBAQEBAQEBAQEBAQEBAQEBAQEBAQEBAQEBAQEBAQEBAQEBAQEBj0R9WSMBAQEBAQEBAQEBAQEBAQEBAQEBAQEBAQEBAQEBAQEBAQEBAQEBAQEBAQEBAQEBAAABAQEBAQEBAQEBAQEBAQEBAQEBAQEBAQEBAQEBAQEBAQEBAQEBAQEBAQEBAQEBAQEBAQEBAQEBAQEBAQEBAQEBASAK20V76WcwCAEBAQEBAQEBAQEBAQEBAQEBAQEBAQEBAQEBAQEBAQEBAQEBAQEBAQEBAQEBAQEBAQEBAQEBAQEBAQEBAQEBAQEBAQEkq83zzwEBAQEBAQEBAQEBAQEBAQEBAQEBAQEBAQEBAQEBAQEBAQEBAQEBAQEBAQEBAQEBAQAAAQEBAQEBAQEBAQEBAQEBAQEBAQEBAQEBAQEBAQEBAQEBAQEBAQEBAQEBAQEBAQEBAQEBAQEBAQEBAQEBAQHJbmccthdYsgEBAQEBAQEBAQEBAQEBAQEBAQEBAQEBAQEBAQEBAQEBAQEBAQEBAQEBAQEBAQEBAQEBAQEBAQEBAQEBAQEBAQEBAQEBAQFjpC8JsAEBAQEBAQEBAQEBAQEBAQEBAQEBAQEBAQEBAQEBAQEBAQEBAQEBAQEBAQEBAQEBAQEAAAEBAQEBAQEBAQEBAQEBAQEBAQEBAQEBAQEBAQEBAQEBAQEBAQEBAQEBAQEBAQEBAQEBAQEBAQEBAQEBUH7k6ug4X1kIAQEBAQEBAQEBAQEBAQEBAQEBAQEBAQEBAQEBAQEBAQEBAQEBAQEBAQEBAQEBAQEBAQEBAQEBAQEBAQEBAQEBAQEBAQEBAQEBx2w+AQEBAQEBAQEBAQEBAQEBAQEBAQEBAQEBAQEBAQEBAQEBAQEBAQEBAQEBAQEBAQEBAQEBAAABAQEBAQEBAQEBAQEBAQEBAQEBAQEBAQEBAQEBAQEBAQEBAQEBAQEBAQEBAQEBAQEBAQEBAQFj8pbnf1e6mAEBAQEBAQEBAQEBAQEBAQEBAQEBAQEBAQEBAQEBAQEBAQEBAQEBAQEBAQEBAQEBAQEBAQEBAQEBAQEBAQEBAQEBAQEBAQEBAQEBAV/BJ2IEAQEBAQEBAQEBAQEBAQEBAQEBAQEBAQEBAQEBAQEBAQEBAQEBAQEBAQEBAQEBAQEBAQEBAQAAAQEBAQEBAQEBAQEBAQEBAQEBAQEBAQEBAQEBAQEBAQEBAQEBAQEBAQEBAQEBAQEBAQEBAVqB6SgWWHcBAQEBAQEBAQEBAQEBAQEBAQEBAQEBAQEBAQEBAQEBAQEBAQEBAQEBAQEBAQEBAQEBAQEBAQEBAQEBAQEBAQEBAQEBAQEBAQEBAQEBAQFg6MkBAQEBAQEBAQEBAQEBAQEBAQEBAQEBAQEBAQEBAQEBAQEBAQEBAQEBAQEBAQEBAQEBAQEBAQEAAAEBAQEBAQEBAQEBAQEBAQEBAQEBAQEBAQEBAQEBAQEBAQEBAQEBAQEBAQEBAQEBAQEBTZ3k8bFfAgEBAQEBAQEBAQEBAQEBAQEBAQEBAQEBAQEBAQEBAQEBAQEBAQEBAQEBaSsBAQEBAQEBAQEBAQEBAQEBAQEBAQEBAQEBAQEBAQEBAQEBAbIn1xkBAQEBAQEBAQEBAQEBAQEBAQEBAQEBAQEBAQEBAQEBAQEBAQEBAQEBAQEBAQEBAQEBAQEBAQEBAAABAQEBAQEBAQEBAQEBAQEBAQEBAQEBAQEBAQEBAQEBAQEBAQEBAQEBAQEBAQEBA10LFTK6TQEBAQEBAQEBAQEBAQEBAQEBAQEBAQEBAQEBAQEBAQEBAQEBAQEBAQEBAQEBAaavAQEBAQEBAQEBAQEBAQEBAQEBAQEBAQEBAQEBAQEBAQEBz+MyNwEBAQEBAQEBAQEBAQEBAQEBAQEBAQEBAQEBAQEBAQEBAQEBAQEBAQEBAQEBAQEBAQEBAQEBAQEBAQAAAQEBAQEBAQEBAQEBAQEBAQEBAQEBAQEBAQEBAQEBAQEBAQEBAQEBAQEBAQFR7qccnrGyAQEBAQEBAQEBAQEBAQEBAQEBAQEBAQEBAQEBAQEBAQEBAQEBAQEBAQEBAQEBAQGet18BAQEBAQEBAQEBAQEBAQEBAQEBAQEBAQEBAQEBAQFfyaxs7T0BAQEBAQEBAQEBAQEBAQEBAQEBAQEBAQEBAQEBAQEBAQEBAQEBAQEBAQEBAQEBAQEBAQEBAQEBAQEAAAEBAQEBAQEBAQEBAQEBAQEBAQEBAQEBAQEBAQEBAQEBAQEBAQEBAQEBAQER4HZMNT0BAQEBAQEBAQEBAQEBAQEBAQEBAQEBAQEBAQEBAQEBAQEBAQEBAQEBAQEBAQEBAQEBw/CPAQEBAQEBAQEBAQEBAQEBAQEBAQEBAQEBAQEBAQEBEMLEPQEBAQEBAQEBAQEBAQEBAQEBAQEBAQEBAQEBAQEBAQEBAQEBAQEBAQEBAQEBAQEBAQEBAQEBAQEBAQEBAAABAQEBAQEBAQEBAQEBAQEBAQEBAQEBAQEBAQEBAQEBAQEBAQEBAQEBJe5PV3giAQEBAQEBAQEBAQEBAQEBAQEBAQEBAQEBAQEBAQEBAQEBAQEBAQEBAQEBAQEBAQEBAQEBAQR77gEBAQEBAQEBAQEBAQEBAQEBAQEBAQEBAQEBASs572JbAQEBAQEBAQEBAQEBAQEBAQEBAQEBAQEBAQEBAQEBAQEBAQEBAQEBAQEBAQEBAQEBAQEBAQEBAQEBAQEBAQAAAQEBAQEBAQEBAQEBAQEBAQEBAQEBAQEBAQEBAQEBAQEBAQEBAQHFbnMMwQEBAQEBAQEBAQEBAQEBAQEBAQEBAQEBAQEBAQEBAQEBAQEBAQEBAQEBAQEBAQEBAQEBAQEBAQEBEV4BAQEBAQEBAQEBAQEBAQEBAQEBAQEBAQEBAcin2QkBAQEBAQEBAQEBAQEBAQEBAQEBAQEBAQEBAQEBAQEBAQEBAQEBAQEBAQEBAQEBAQEBAQEBAQEBAQEBAQEBAQEAAAEBAQEBAQEBAQEBAQEBAQEBAQEBAQEBAQEBAQEBAQEBAQEBAQHDXh5jPQEBAQEBAQEBAQEBAQEBAQEBAQEBAQEBAQEBAQEBAQEBAQEBAQEBAQEBAQEBAQEBAQEBAQEBAQEBAbTgxAEBAQEBAQEBAQEBAQEBAQEBAQEBAQEBsD8uPKABAQEBAQEBAQEBAQEBAQEBAQEBAQEBAQEBAQEBAQEBAQEBAQEBAQEBAQEBAQEBAQEBAQEBAQEBAQEBAQEBAQEBAAABAQEBAQEBAQEBAQEBAQEBAQEBAQEBAQEBAQEBAQEBAQEBI4LoLpsBAQEBAQEBAQEBAQEBAQEBAQEBAQEBAQEBAQEBAQEBAQEBAQEBAQEBAQEBAQEBAQEBAQEBAQEBAQEBAQF44BQBAQEBAQEBAQEBAQEBAQEBAQEBAQEDN6luYwEBAQEBAQEBAQEBAQEBAQEBAQEBAQEBAQEBAQEBAQEBAQEBAQEBAQEBAQEBAQEBAQEBAQEBAQEBAQEBAQEBAQEBAQAAAQEBAQEBAQEBAQEBAQEBAQEBAQEBAQEBAQEBAQEBAQEBAbiIegQBAQEBAQEBAQEBAQEBAQEBAQEBAQEBAQEBAQEBAQEBAQEBAQEBAQEBAQEBAQEBAQEBAQEBAQEBAQEBAQEBGusOdAEBBNwBAQEBAQEBAQEBAQEBAQHsTzvtAQEBAQEBAQEBAQEBAQEBAQEBAQEBAQEBAQEBAQEBAQEBAQEBAQEBAQEBAQEBAQEBAQEBAQEBAQEBAQEBAQEBAQEBAQEAALABAQEBAQEBAQEBAQEBAQEBAQEBAQEBAQEBAQEBAQEBAQynsQgBAQEBAQEBAQEBAQEBAQEBAQEBAQEBAQEBAQEBAQEBAQEBAQEBAQEBAQEBAQEBAQEBAQEBAQEBAQEBAQEBASWq6jAB2M3qdwEBAQEBAQEBAQEBAQEUUjhZAQEBAQEBAQEBAQEBAQEBAQEBAQEBAQEBAQEBAQEBAQEBAQEBAQEBAQEBAQEBAQEBAQEBAQEBAQEBAQEBAQEBAQEBAQEBAACEAQEBAQEBAQEBAQEBAQEBAQEBAQEBAQEBAQEBAQEBCDAyTQEBAQEBAQEBAQEBAQEBAQEBAQEBAQEBAQEBAQEBAQEBAQEBAQEBAQEBAQEBAQEBAQEBAQEBAQEBAQEBAQEBAQEBQKSaNZVnVlQBAQEBAQEBAQEBUW2TvgUBAQEBAQEBAQEBAQEBAQEBAQEBAQEBAQEBAQEBAQEBAQEBAQEBAQEBAQEBAQEBAQEBAQEBAQEBAQEBAQEBAQEBAQEBAQEBAQAAqAEBAQEBAQEBAQEBAQEBAQEBAQEBAQEBAQEBAQEBASJqwwEBAQEBAQEBAQEBAQEBAQEBAQEBAQEBAQEBAQEBAQEBAQEBAQEBAQEBAQEBAQEBAQEBAQEBAQEBAQEBAQEBAQEBAWl6diFrrkKndAEBAQEBAQFleumRiqABAQEBAQEBAQEBAQEBAQEBAQEBAQEBAQEBAQEBAQEBAQEBAQEBAQEBAQEBAQEBAQEBAQEBAQEBAQEBAQEBAQEBAQEBAQEBAQEAAFEBAQEBAQEBAQEBAQEBAQEBAQEBAQEBAQEBAQEBAQGKSwMBAQEBAQEBAQEBAQEBAQEBAQEBAQEBAQEBAQEBAQEBAQEBAQEBAQEBAQEBAQEBAQEBAQEBAQEBAQEBAQEBAQEBAQFrD30EM4EBStgBAQEBAQGUk6fFoAEBAQEBAQEBAQEBAQEBAQEBAQEBAQEBAdiJYp7dqqoo6GLQAQEBAQEBAQEBAQEBAQEBAQEBAQEBAQEBAQEBAQEBAQEBAQEBAQEBAAABAQEBAQEBAQEBAQEBAQEBAQEBAQEBAQEBAQEBAQEBNZmRAQEBAQEBAQEBAQEBAQEBAQEBAQEBAQEBAQEBAQEBAQEBAQEBAQEBAQEBAQEBAQEBAQEBAQEBAQEBAQEBAQEBAQEBZijnruiBAUp1AQEBARoUfVAhAQEBAQEBAQEBAQEBUY9JSUkaqxtnZz9khYaGzUSaDQ0N6URq4HJDAQEBAQEBAQEBAQEBAQEBAQEBAQEBAQEBAQEBAQEBAQEBAQEBAQAAAQEBAQEBAQEBAQEBAQEBAQEBAQEBAQEBAQEBAQEBAQExcKgBAQEBAQEBAQEBAQEBAQEBAQEBAQEBAQEBAQEBAQEBAQEBAQEBAQEBAXgBAQEBAQEBAQEBAQEBAQEBAQEBAQEBAQYomJrmlgE3qAE1yZ5UckYBAQEBAQEBAQF3tLS3t6xPMjLAb4idhIQYXV1dXTUBAQEBAQEBsK+XS1wBAQEBAQEBAQEBAQEBAQEBAQEBAQEBAQEBAQEBAQEBAQEBAQEAAAEBAQEBAQEBAQEBAQEBAQEBAQEBAQEBAQEBAQEBAQEBAVXiqAEBAQEBAQEBAQEBAQEBAQEBAQEBAQEBAQEBAQEBAQEBAQEBAQEBAW0PAQEBAQEBAQEBAQEBAQEBAQEBAQEBAQEBfuOqUlUBCYGUzeQAhAgBAQEaurrXwOXl0tEcYGBgQ0NDzzU1XwEBAQEBAQEBAQEBAQEBAQEBxZq8eUYBAQEBAQEBAQEBAQEBAQEBAQEBAQEBAQEBAQEBAQEBAQEBAAABAQEBAQEBAQEBAQEBAQEBAQEBAQEBAQEBAQEBAQEBAQEBAnrcVrt0zwEBAQEBAQEBAQEBAQEBAQEBAQEBAQEBAQEBAQEBAQEBAQHFlgEBAQEBAQEBAQEBAQEBAQEBAQEBAQEBAQ/JvN3BdHh23t8O4AAAAFJSXuHhOxgYGAEBAQEBAQEBAQEBAQEBAQEBAQEBAQEBAQEBAQEBAQEBJYyX17FDAQEBAQEBAQEBAQEBAQEBAQEBAQEBAQEBAQEBAQEBAQAAAQEBAQEBAQEBAQEBAQEBAQEBAQEBAQEBAQEBAQEBAQEBAQEBBTAmDqKM1W0GAQEBAQEBAQEBAQEBAQEBAQEBAQEBAQEBAQEBAQEBAQEBAQEBAQEBAQEBAQEBAQEBAQGxbW1tTiZzR9HWeXOXAADXoSkwMNcNGtgBAQEBAQEBAQEBAQEBAQEBAQEBAQEBAQEBAQEBAQEBAQEBAQEBAQFfbdnaS9tJAQEBAQEBAQEBAQEBAQEBAQEBAQEBAQEBAQEBAQEAAAEBAQEBAQEBAQEBAQEBAQEBAQEBAQEBAQEBAQEBAQEBAQEBAQEBPc/QrifR0rzTurrGAQEBAQEBAQEBAQEBAQEBAQEBAQEBAQEBAQEBAQEBAQEBSbq6urq6k7y8vLy80tHR0XmuHkTAAAC9dzK+ZVkjAQFlocEBAQEBAQEBAQEBAQEBAQEBAQEBAQEBAQEBAQEBAQEBAQEBAQEBAQEBAQFfKwzUQGSoAQEBAQEBAQEBAQEBAQEBAQEBAQEBAQEBAQEBAAABAQEBAQEBAQEBAQEBAQEBAQEBAQEBAQEBAQEBAQEBAQEBAQEBAQEBAQEBAUPJnxXAwH3KysrAyzO+VFRUVFRUVFRUVFRUVFRUVFRUUzMOhi/MzX3AwMDAwBWfn5+fXQEBAQEBAbSLVwCBAcWcDQEBAQEBASwOSQEBAQEBAQEBAQEBAQEBAQEBAQEBAQEBAQEBAQEBAQEBAQEBAQEBAQEBAQEBBQvMHc6WMVEBAQEBAQEBAQEBAQEBAQEBAQEBAQEBAQAAAQEBAQEBAQEBAQEBAQEBAQEBAQEBAQEBAQEBAQEBAQEBAQEBAQEBAQEBAQEBAQEBAQEDlJSUlJSUrQsLCwsLCwsLCwsLCwsLCwsLC8GHCZSUlAgDAQEBAQEBAQEBAQEBAQEBWwtEwsOLgQGwmQ0BAQEBAQGgxLbFAQEBAQEBAQEBAQEBAQEBAQEBAQEBAQEBAQEBAQEBAQEBAQEBAQEBAQEBAQEBBIrGx35HyDUBAQEBAQEBAQEBAQEBAQEBAQEBAQEAAAEBAQEBAQEBAQEBAQEBAQEBAQEBAQEBAQEBAQEBAQEBAQEBAQEBAQEBAQEBAQEBAQEBAQEBAQEBAQEBAQEBAQEBAQEBAQEBAQEBAQEBAQEBAQEBAQEBAQEBAQEBAQEBAQEBrXCRWKJbZ4EBAVMNAQEBAQEBAQK4vZIBAQEBAQEBAQEBAQEBAQEBAQEBAQEBAQEBAQEBAQEBAQEBAQEBAQEBAQEBAQEBI2OPvr/AAQEBAQEBAQEBAQEBAQEBAQEBAQEBAAABAQEBAQEBAQEBAQEBAQEBAQEBAQEBAQEBAQEBAQEBAQEBAQEBAQEBAQEBAQEBAQEBAQEBAQEBAQEBAQEBAQEBAQEBAQEBAQEBAQEBAQEBAQEBAQEBAQEBAQEBAQEBAY+HuSivPQGASBa6CAG7JAEBAQEBAQEBARFuoAEBAQEBAQEBAQEBAQEBAQEBAQEBAQEBAQEBAQEBAQEBAQEBAQEBAQEBAQEBAQEBAQG0vAEBAQEBAQEBAQEBAQEBAQEBAQEBAQAAAQEBAQEBAQEBAQEBAQEBAQEBAQEBAQEBAQEBAQEBAQEBAQEBAQEBAQEBAQEBAQEBAQEBAQEBAQEBAQEBAQEBAQEBAQEBAQEBAQEBAQEBAQEBAQEBAQEBAQEBAQEBW6W2t5uPAQEBeByKjDUBAQEBAQEBAQEBAQE+DbgBAQEBAQEBAQEBAQEBAQEBAQEBAQEBAQEBAQEBAQEBAQEBAQEBAQEBAQEBAQEBAQEBfLUBAQEBAQEBAQEBAQEBAQEBAQEBAQEAAAEBAQEBAQEBAQEBAQEBAQEBAQEBAQEBAQEBAQEBAQEBAQEBAQEBAQEBAQEBAQEBAQEBAQEBAQEBAQEBAQEBAQEBAQEBAQEBAQEBAQEBAQEBAQEBAQEBAQEBAQEBsqmpNCQBAQEBAV+ztBWwAQEBAQEBAQEBAQEBAVqLdwEBAQEBAQEBAQEBAQEBAQEBAQEBAQEBAQEBAQEBAQEBAQEBAQEBAQEBAQEBAQEBAXy1AQEBAQEBAQEBAQEBAQEBAQEBAQEBAAABAQEBAQEBAQEBAQEBAQEBAQEBAQEBAQEBAQEBAQEBAQEBAQEBAQEBAQEBAQEBAQEBAQEBAQEBAQEBAQEBAQEBAQEBAQEBAQEBAQEBAQEBAQEBAQEBAQEBAWWVrnOvAgEBAQEBAQEBehwNsAEBAQEBAQEBAQEBAQEBH5xbAQEBAQEBAQEBAQEBAQEBAQEBAQEBAQEBAQEBAQEBAQEBAQEBAQEBAQEBAQEBAQGxowEBAQEBAQEBAQEBAQEBAQEBAQEBAQAAAQEBAQEBAQEBAQEBAQEBAQEBAQEBAQEBAQEBAQEBAQEBAQEBAQEBAQEBAQEBAQEBAQEBAQEBAQEBAQEBAQEBAQEBAQEBAQEBAQEBAQEBAQEBAQEBAQEBAauMrK0xAQEBAQEBAQEBAQeLbDUBAQEBAQEBAQEBAQEBAQEwO1EBAQEBAQEBAQEBAQEBAQEBAQEBAQEBAQEBAQEBAQEBAQEBAQEBAQEBAQEBAQEBcQQBAQEBAQEBAQEBAQEBAQEBAQEBAQEAAAEBAQEBAQEBAQEBAQEBAQEBAQEBAQEBAQEBAQEBAQEBAQEBAQEBAQEBAQEBAQEBAQEBAQEBAQEBAQEBAQEBAQEBAQEBAQEBAQEBAQEBAQEBAQEBAQEBRoyqNCIjAQEBAQEBAQEBAQEBbRCgAQEBAQEBAQEBAQEBAQEBPaFQAQEBAQEBAQEBAQEBAQEBAQEBAQEBAQEBAQEBAQEBAQEBAQEBAQEBAQEBAQEBoCUCAQEBAQEBAQEBAQEBAQEBAQEBAQEBAAABAQEBAQEBAQEBAQEBAQEBAQEBAQEBAQEBAQEBAQEBAQEBAQEBAQEBAQEBAQEBAQEBAQEBAQEBAQEBAQEBAQEBAQEBAQEBAQEBAQEBAQEBAQEBAT1JCw4XWQEBAQEBAQEBAQEBAQEBAQRaAQEBAQEBAQEBAQEBAQEBAQEahhkBAQEBAQEBAQEBAQEBAQEBAQEBAQEBAQEBAQEBAQEBAQEBAQEBAQEBAQEBAQEBAQEBAQEBAQEBAQEBAQEBAQEBAQEBAQAAAQEBAQEBAQEBAQEBAQEBAQEBAQEBAQEBAQEBAQEBAQEBAQEBAQEBAQEBAQEBAQEBAQEBAQEBAQEBAQEBAQEBAQEBAQEBAQEBAQEBAQEBAQEBAXUPp0ExAQEBAQEBAQEBAQEBAQEBAQEBAQEBAQEBAQEBAQEBAQEBAQEBAaipPgEBAQEBAQEBAQEBAQEBAQEBAQEBAQEBAQEBAQEBAQEBAQEBAQEBAQEBAQEBAQEBAQEBAQEBAQEBAQEBAQEBAQEBAQEAAAEBAQEBAQEBAQEBAQEBAQEBAQEBAQEBAQEBAQEBAQEBAQEBAQEBAQEBAQEBAQEBAQEBAQEBAQEBAQEBAQEBAQEBAQEBAQEBAQEBAQEBAQEBAaWmVE0jAQEBAQEBAQEBAQEBAQEBAQEBAQEBAQEBAQEBAQEBAQEBAQEBAQEBLVYBAQEBAQEBAQEBAQEBAQEBAQEBAQEBAQEBAQEBAQEBAQEBAQEBAQEBAQEBAQEBAQEBAQEBAQEBAQEBAQEBAQEBAQEBAAABAQEBAQEBAQEBAQEBAQEBAQEBAQEBAQEBAQEBAQEBAQEBAQEBAQEBAQEBAQEBAQEBAQEBAQEBAQEBAQEBAQEBAQEBAQEBAQEBAQEBAQE1caGiowEBAQEBAQEBAQEBAQEBAQEBAQEBAQEBAQEBAQEBAQEBAQEBAQEBAQEBAUakUQEBAQEBAQEBAQEBAQEBAQEBAQEBAQEBAQEBAQEBAQEBAQEBAQEBAQEBAQEBAQEBAQEBAQEBAQEBAQEBAQEBAQEBAQAAAQEBAQEBAQEBAQEBAQEBAQEBAQEBAQEBAQEBAQEBAQEBAQEBAQEBAQEBAQEBAQEBAQEBAQEBAQEBAQEBAQEBAQEBAQEBAQEBAQEBAQGCnj+fIQEBAQEBAQEBAQEBAQEBAQEBAQEBAQEBAQEBAQEBAQEBAQEBAQEBAQEBAQGgFRsBAQEBAQEBAQEBAQEBAQEBAQEBAQEBAQEBAQEBAQEBAQEBAQEBAQEBAQEBAQEBAQEBAQEBAQEBAQEBAQEBAQEBAQEAAAEBAQEBAQEBAQEBAQEBAQEBAQEBAQEBAQEBAQEBAQEBAQEBAQEBAQEBAQEBAQEBAQEBAQEBAQEBAQEBAQEBAQEBAQEBAQEBAQEBAQGdhhI+AQEBAQEBAQEBAQEBAQEBAQEBAQEBAQEBAQEBAQEBAQEBAQEBAQEBAQEBAQEBASp/dwEBAQEBAQEBAQEBAQEBAQEBAQEBAQEBAQEBAQEBAQEBAQEBAQEBAQEBAQEBAQEBAQEBAQEBAQEBAQEBAQEBAQEBAAABAQEBAQEBAQEBAQEBAQEBAQEBAQEBAQEBAQEBAQEBAQEBAQEBAQEBAQEBAQEBAQEBAQEBAQEBAQEBAQEBAQEBAQEBAQEBAQEBAQlPjHUBAQEBAQEBAQEBAQEBAQEBAQEBAQEBAQEBAQEBAQEBAQEBAQEBAQEBAQEBAQEBAQEBm5xjAQEBAQEBAQEBAQEBAQEBAQEBAQEBAQEBAQEBAQEBAQEBAQEBAQEBAQEBAQEBAQEBAQEBAQEBAQEBAQEBAQEBAQAAAQEBAQEBAQEBAQEBAQEBAQEBAQEBAQEBAQEBAQEBAQEBAQEBAQEBAQEBAQEBAQEBAQEBAQEBAQEBAQEBAQEBAQEBAQEBAQEBLA2ZYQgBAQEBAQEBAQEBAQEBAQEBAQEBAQEBAQEBAQEBAQEBAQEBAQEBAQEBAQEBAQEBAQEBAQGaGAEBAQEBAQEBAQEBAQEBAQEBAQEBAQEBAQEBAQEBAQEBAQEBAQEBAQEBAQEBAQEBAQEBAQEBAQEBAQEBAQEBAQEAAAEBAQEBAQEBAQEBAQEBAQEBAQEBAQEBAQEBAQEBAQEBAQEBAQEBAQEBAQEBAQEBAQEBAQEBAQEBAQEBAQEBAQEBAQEBAQEBlpeYUQEBAQEBAQEBAQEBAQEBAQEBAQEBAQEBAQEBAQEBAQEBAQEBAQEBAQEBAQEBAQEBAQEBAQEBiYxlAQEBAQEBAQEBAQEBAQEBAQEBAQEBAQEBAQEBAQEBAQEBAQEBAQEBAQEBAQEBAQEBAQEBAQEBAQEBAQEBAQEBAAABAQEBAQEBAQEBAQEBAQEBAQEBAQEBAQEBAQEBAQEBAQEBAQEBAQEBAQEBAQEBAQEBAQEBAQEBAQEBAQEBAQEBAQEBAQGSb5OUAQEBAQEBAQEBAQEBAQEBAQEBAQEBAQEBAQEBAQEBAQEBAQEBAQEBAQEBAQEBAQEBAQEBAQEBAQMOlQEBAQEBAQEBAQEBAQEBAQEBAQEBAQEBAQEBAQEBAQEBAQEBAQEBAQEBAQEBAQEBAQEBAQEBAQEBAQEBAQEBAQAAAQEBAQEBAQEBAQEBAQEBAQEBAQEBAQEBAQEBAQEBAQEBAQEBAQEBAQEBAQEBAQEBAQEBAQEBAQEBAQEBAQEBAQEBAQGOR2aPAQEBAQEBAQEBAQEBAQEBAQEBAQEBAQEBAQEBAQEBAQEBAQEBAQEBAQEBAQEBAQEBAQEBAQEBAQEBkJEBAQEBAQEBAQEBAQEBAQEBAQEBAQEBAQEBAQEBAQEBAQEBAQEBAQEBAQEBAQEBAQEBAQEBAQEBAQEBAQEBAQEAAAEBAQEBAQEBAQEBAQEBAQEBAQEBAQEBAQEBAQEBAQEBAQEBAQEBAQEBAQEBAQEBAQEBAQEBAQEBAQEBAQEBAQEBAQFVho0BAQEBAQEBAQEBAQEBAQEBAQEBAQEBAQEBAQEBAQEBAQEBAQEBAQEBAQEBAQEBAQEBAQEBAQEBAQEBAWVwdwEBAQEBAQEBAQEBAQEBAQEBAQEBAQEBAQEBAQEBAQEBAQEBAQEBAQEBAQEBAQEBAQEBAQEBAQEBAQEBAQEBAAABAQEBAQEBAQEBAQEBAQEBAQEBAQEBAQEBAQEBAQEBAQEBAQEBAQEBAQEBAQEBAQEBAQEBAQEBAQEBAQEBAQEBAT2Ki3oBAQEBAQEBAQEBAQEBAQEBAQEBAQEBAQEBAQEBAQEBAQEBAQEBAQEBAQEBAQEBAQEBAQEBAQEBAQEBAQEBjBEBAQEBAQEBAQEBAQEBAQEBAQEBAQEBAQEBAQEBAQEBAQEBAQEBAQEBAQEBAQEBAQEBAQEBAQEBAQEBAQEBAQAAAQEBAQEBAQEBAQEBAQEBAQEBAQEBAQEBAQEBAQEBAQEBAQEBAQEBAQEBAQEBAQEBAQEBAQEBAQEBAQEBAQEBAQFYiIkBAQEBAQEBAQEBAQEBAQEBAQEBAQEBAQEBAQEBAQEBAQEBAQEBAQEBAQEBAQEBAQEBAQEBAQEBAQEBAQEBAYd2AQEBAQEBAQEBAQEBAQEBAQEBAQEBAQEBAQEBAQEBAQEBAQEBAQEBAQEBAQEBAQEBAQEBAQEBAQEBAQEBAQEAAAEBAQEBAQEBAQEBAQEBAQEBAQEBAQEBAQEBAQEBAQEBAQEBAQEBAQEBAQEBAQEBAQEBAQEBAQEBAQEBAQEBAQFVhocBAQEBAQEBAQEBAQEBAQEBAQEBAQEBAQEBAQEBAQEBAQEBAQEBAQEBAQEBAQEBAQEBAQEBAQEBAQEBAQEBAQFfdgEBAQEBAQEBAQEBAQEBAQEBAQEBAQEBAQEBAQEBAQEBAQEBAQEBAQEBAQEBAQEBAQEBAQEBAQEBAQEBAQEBAAABAQEBAQEBAQEBAQEBAQEBAQEBAQEBAQEBAQEBAQEBAQEBAQEBAQEBAQEBAQEBAQEBAQEBAQEBAQEBAQEBAQE+g4QBAQEBAQEBAQEBAQEBAQEBAQEBAQEBAQEBAQEBAQEBAQEBAQEBAQEBAQEBAQEBAQEBAQEBAQEBAQEBAQEBAQEBAYUFAQEBAQEBAQEBAQEBAQEBAQEBAQEBAQEBAQFDNgEBAQEBAQEBAQEBAQEBAQEBAQEBAQEBAQEBAQEBAQEBAQAAAQEBAQEBAQEBAQEBAQEBAQEBAQEBAQEBAQEBAQEBAQEBAQEBAQEBAQEBAQEBAQEBAQEBAQEBAQEBAQEBAQEBgG8BAQEBAQEBAQEBAQEBAQEBAQEBAQEBAQEBAQEBAQEBAQEBAQEBAQEBAQEBAQEBAQEBAQEBAQEBAQEBAQEBAQEBAQFeCQEBAQEBAQEBAQEBAQEBAQEBAQEBAQEBAQE1gYIBAQEBAQEBAQEBAQEBAQEBAQEBAQEBAQEBAQEBAQEBAQEAAAEBAQEBAQEBAQEBAQEBAQEBAQEBAQEBAQEBAQEBAQEBAQEBAQEBAQEBAQEBAQEBAQEBAQEBAQEBAQEBAQEBBX41AQEBAQEBAQEBAQEBAQEBAQEBAQEBAQEBAQEBAQEBAQEBAQEBAQEBAQEBAQEBAQEBAQEBAQEBAQEBAQEBAQEBAQEBRAkBAQEBAQEBAQEBAQEBAQEBAQEBAQEBAQEBfzc9AQEBAQEBAQEBAQEBAQEBAQEBAQEBAQEBAQEBAQEBAQEBAAABAQEBAQEBAQEBAQEBAQEBAQEBAQEBAQEBAQEBAQEBAQEBAQEBAQEBAQEBAQEBAQEBAQEBAQEBAQEBAQEBAXpvAQEBAQEBAQEBAQEBAQEBAQEBAQEBAQEBAQEBAQEBAQEBAQEBAQEBAQEBAQEBAQEBAQEBAQEBAQEBAQEBAQEBAQEBAXt8AQEBAQEBAQEBAQEBAQEBAQEBAQEBAQEBAX18AQEBAQEBAQEBAQEBAQEBAQEBAQEBAQEBAQEBAQEBAQEBAQAAAQEBAQEBAQEBAQEBAQEBAQEBAQEBAQEBAQEBAQEBAQEBAQEBAQEBAQEBAQEBAQEBAQEBAQEBAQEBAQEBAQEzeAEBAQEBAQEBAQEBAQEBAQEBAQEBAQEBAQEBAQEBAQEBAQEBAQEBAQEBAQEBAQEBAQEBAQEBAQEBAQEBAQEBAQEBAQF5UQEBAQEBAQEBAQEBAQEBAQEBAQEBAQEBAQErAQEBAQEBAQEBAQEBAQEBAQEBAQEBAQEBAQEBAQEBAQEBAQEAAAEBAQEBAQEBAQEBAQEBAQEBAQEBAQEBAQEBAQEBAQEBAQEBAQEBAQEBAQEBAQEBAQEBAQEBAQEBAQEBAQEBc3cBAQEBAQEBAQEBAQEBAQEBAQEBAQEBAQEBAQEBAQEBAQEBAQEBAQEBAQEBAQEBAQEBAQEBAQEBAQEBAQEBAQEBAQFIdgEBAQEBAQEBAQEBAQEBAQEBAQEBAQEBAQEBAQEBAQEBAQEBAQEBAQEBAQEBAQEBAQEBAQEBAQEBAQEBAQEBAAABAQEBAQEBAQEBAQEBAQEBAQEBAQEBAQEBAQEBAQEBAQEBAQEBAQEBAQEBAQEBAQEBAQEBAQEBAQEBAQEBAXYgAQEBAQEBAQEBAQEBAQEBAQEBAQEBAQEBAQEBAQEBAQEBAQEBAQEBAQEBAQEBAQEBAQEBAQEBAQEBAQEBAQEBAQEBFRgBAQEBAQEBAQEBAQEBAQEBAQEBAQEBAQEBAQEBAQEBAQEBAQEBAQEBAQEBAQEBAQEBAQEBAQEBAQEBAQEBAQAAAQEBAQEBAQEBAQEBAQEBAQEBAQEBAQEBAQEBAQEBAQEBAQEBAQEBAQEBAQEBAQEBAQEBAQEBAQEBAQEBAQFzdAEBAQEBAQEBAQEBAQEBAQEBAQEBAQEBAQEBAQEBAQEBAQEBAQEBAQEBAQEBAQEBAQEBAQEBAQEBAQEBAQEBAQEBdS4HAQEBAQEBAQEBAQEBAQEBAQEBAQEBAQEBAQEBAQEBAQEBAQEBAQEBAQEBAQEBAQEBAQEBAQEBAQEBAQEBAQEAAAEBAQEBAQEBAQEBAQEBAQEBAQEBAQEBAQEBAQEBAQEBAQEBAQEBAQEBAQEBAQEBAQEBAQEBAQEBAQEBAQEBcHEBAQEBAQEBAQEBAQEBAQEBAQEBAQEBAQEBAQEBAQEBAQEBAQEBAQEBAQEBAQEBAQEBAQEBAQEBAQEBAQEBAQEBARJyAQEBAQEBAQEBAQEBAQEBAQEBAQEBAQEBAQEBAQEBAQEBAQEBAQEBAQEBAQEBAQEBAQEBAQEBAQEBAQEBAQEBAAABAQEBAQEBAQEBAQEBAQEBAQEBAQEBAQEBAQEBAQEBAQEBAQEBAQEBAQEBAQEBAQEBAQEBAQEBAQEBAQEBAW5dAQEBAQEBAQEBAQEBAQEBAQEBAQEBAQEBAQEBAQEBAQEBAQEBAQEBAQEBAQEBAQEBAQEBAQEBAQEBAQEBAQEBASVvBAEBAQEBAQEBAQEBAQEBAQEBAQEBAQEBAQEBAQEBAQEBAQEBAQEBAQEBAQEBAQEBAQEBAQEBAQEBAQEBAQEBAQAAAQEBAQEBAQEBAQEBAQEBAQEBAQEBAQEBAQEBAQEBAQEBAQEBAQEBAQEBAQEBAQEBAQEBAQEBAQEBAQEBAQERKQEBAQEBAQEBAQEBAQEBAQEBAQEBAQEBAQEBAQEBAQEBAQEBAQEBAQEBAQEBAQEBAQEBAQEBAQEBAQEBAQEBAUJsbQEBAQEBAQEBAQEBAQEBAQEBAQEBAQEBAQEBAQEBAQEBAQEBAQEBAQEBAQEBAQEBAQEBAQEBAQEBAQEBAQEBAQEAAAEBAQEBAQEBAQEBAQEBAQEBAQEBAQEBAQEBAQEBAQEBAQEBAQEBAQEBAQEBAQEBAQEBAQEBAQEBAQEBAQEBaGkjAQEBAQEBAQEBAQEBAQEBAQEBAQEBAQEBAQEBAQEBAQEBAQEBAQEBAQEBAQEBAQEBAQEBAQEBAQEBAQEBAQFqa1kBAQEBAQEBAQEBAQEBAQEBAQEBAQEBAQEBAQEBAQEBAQEBAQEBAQEBAQEBAQEBAQEBAQEBAQEBAQEBAQEBAQEBAAABAQEBAQEBAQEBAQEBAQEBAQEBAQEBAQEBAQEBAQEBAQEBAQEBAQEBAQEBAQEBAQEBAQEBAQEBAQEBAQEBAQE7ZGUBAQEBAQEBAQEBAQEBAQEBAQEBAQEBAQEBAQEBAQEBAQEBAQEBAQEBAQEBAQEBAQEBAQEBAQEBAQEBAV9mZwEBAQEBAQEBAQEBAQEBAQEBAQEBAQEBAQEBAQEBAQEBAQEBAQEBAQEBAQEBAQEBAQEBAQEBAQEBAQEBAQEBAQEBAQAAAQEBAQEBAQEBAQEBAQEBAQEBAQEBAQEBAQEBAQEBAQEBAQEBAQEBAQEBAQEBAQEBAQEBAQEBAQEBAQEBAQEBITNiKgEBAQEBAQEBAQEBAQEBAQEBAQEBAQEBAQEBAQEBAQEBAQEBAQEBAQEBAQEBAQEBAQEBAQEBAQEBAQFKDWMBAQEBAQEBAQEBAQEBAQEBAQEBAQEBAQEBAQEBAQEBAQEBAQEBAQEBAQEBAQEBAQEBAQEBAQEBAQEBAQEBAQEBAQEAAAEBAQEBAQEBAQEBAQEBAQEBAQEBAQEBAQEBAQEBAQEBAQEBAQEBAQEBAQEBAQEBAQEBAQEBAQEBAQEBAQEBAQEkL2EBAQEBAQEBAQEBAQEBAQEBAQEBAQEBAQEBAQEBAQEBAQEBAQEBAQEBAQEBAQEBAQEBAQEBAQEBAQE2LSIBAQEBAQEBAQEBAQEBAQEBAQEBAQEBAQEBAQEBAQEBAQEBAQEBAQEBAQEBAQEBAQEBAQEBAQEBAQEBAQEBAQEBAQEBAAABAQEBAQEBAQEBAQEBAQEBAQEBAQEBAQEBAQEBAQEBAQEBAQEBAQEBAQEBAQEBAQEBAQEBAQEBAQEBAQEBAQEBAV1eTl8BAQEBAQEBAQEBAQEBAQEBAQEBAQEBAQEBAQEBAQEBAQEBAQEBAQEBAQEBAQEBAQEBAQEBAUJgVAEBAQEBAQEBAQEBAQEBAQEBAQEBAQEBAQEBAQEBAQEBAQEBAQEBAQEBAQEBAQEBAQEBAQEBAQEBAQEBAQEBAQEBAQEBAQAAAQEBAQEBAQEBAQEBAQEBAQEBAQEBAQEBAQEBAQEBAQEBAQEBAQEBAQEBAQEBAQEBAQEBAQEBAQEBAQEBAQEBAQEBWjMVWwEBAQEBAQEBAQEBAQEBAQEBAQEBAQEBAQEBAQEBAQEBAQEBAQEBAQEBAQEBAQEBAQEBAVVUXD0BAQEBAQEBAQEBAQEBAQEBAQEBAQEBAQEBAQEBAQEBAQEBAQEBAQEBAQEBAQEBAQEBAQEBAQEBAQEBAQEBAQEBAQEBAQEAAAEBAQEBAQEBAQEBAQEBAQEBAQEBAQEBAQEBAQEBAQEBAQEBAQEBAQEBAQEBAQEBAQEBAQEBAQEBAQEBAQEBAQEBAQEkDURVAQEBAQEBAQEBAQEBAQEBAQEBAQEBAQEBAQEBAQEBAQEBAQEBAQEBAQEBAQEBAQEBKlZXWFkBAQEBAQEBAQEBAQEBAQEBAQEBAQEBAQEBAQEBAQEBAQEBAQEBAQEBAQEBAQEBAQEBAQEBAQEBAQEBAQEBAQEBAQEBAQEBAAABAQEBAQEBAQEBAQEBAQEBAQEBAQEBAQEBAQEBAQEBAQEBAQEBAQEBAQEBAQEBAQEBAQEBAQEBAQEBAQEBAQEBAQEBAQEwUlNCAQEBAQEBAQEBAQEBAQEBAQEBAQEBAQEBAQEBAQEBAQEBAQEBAQEBAQEBAQEBQj9UIgEBAQEBAQEBAQEBAQEBAQEBAQEBAQEBAQEBAQEBAQEBAQEBAQEBAQEBAQEBAQEBAQEBAQEBAQEBAQEBAQEBAQEBAQEBAQEBAQAAAQEBAQEBAQEBAQEBAQEBAQEBAQEBAQEBAQEBAQEBAQEBAQEBAQEBAQEBAQEBAQEBAQEBAQEBAQEBAQEBAQEBAQEBAQEBAUZKS0xNAQEBAQEBAQEBAQEBAQEBAQEBAQEBAQEBAQEBAQEBAQEBAQEBAQEBAQEiTk9QUQEBAQEBAQEBAQEBAQEBAQEBAQEBAQEBAQEBAQEBAQEBAQEBAQEBAQEBAQEBAQEBAQEBAQEBAQEBAQEBAQEBAQEBAQEBAQEBAQEAAAEBAQEBAQEBAQEBAQEBAQEBAQEBAQEBAQEBAQEBAQEBAQEBAQEBAQEBAQEBAQEBAQEBAQEBAQEBAQEBAQEBAQEBAQEBAQEBAkY7RxICAQEBAQEBAQEBAQEBAQEBAQEBAQEBAQEBAQEBAQEBAQEBAQEBAQFIMgtJAQEBAQEBAQEBAQEBAQEBAQEBAQEBAQEBAQEBAQEBAQEBAQEBAQEBAQEBAQEBAQEBAQEBAQEBAQEBAQEBAQEBAQEBAQEBAQEBAQEBAAABAQEBAQEBAQEBAQEBAQEBAQEBAQEBAQEBAQEBAQEBAQEBAQEBAQEBAQEBAQEBAQEBAQEBAQEBAQEBAQEBAQEBAQEBAQEBAQEBAT4/QEFCIwEBAQEBAQEBAQEBAQEBAQEBAQEBAQEBAQEBAQEBAQEBQwlERR8BAQEBAQEBAQEBAQEBAQEBAQEBAQEBAQEBAQEBAQEBAQEBAQEBAQEBAQEBAQEBAQEBAQEBAQEBAQEBAQEBAQEBAQEBAQEBAQEBAQEBAQAAAQEBAQEBAQEBAQEBAQEBAQEBAQEBAQEBAQEBAQEBAQEBAQEBAQEBAQEBAQEBAQEBAQEBAQEBAQEBAQEBAQEBAQEBAQEBAQEBAQEBAQk2LQ83BAEBAQEBAQEBAQEBAQEBAQEBAQEBAQEBAQEBAQE4OTo7PD0BAQEBAQEBAQEBAQEBAQEBAQEBAQEBAQEBAQEBAQEBAQEBAQEBAQEBAQEBAQEBAQEBAQEBAQEBAQEBAQEBAQEBAQEBAQEBAQEBAQEBAQEAAAEBAQEBAQEBAQEBAQEBAQEBAQEBAQEBAQEBAQEBAQEBAQEBAQEBAQEBAQEBAQEBAQEBAQEBAQEBAQEBAQEBAQEBAQEBAQEBAQEBAQEBAissLS4vMDEBAQEBAQEBAQEBAQEBAQEBAQEBAQEBChcyMzQZNQEBAQEBAQEBAQEBAQEBAQEBAQEBAQEBAQEBAQEBAQEBAQEBAQEBAQEBAQEBAQEBAQEBAQEBAQEBAQEBAQEBAQEBAQEBAQEBAQEBAQEBAQEBAAABAQEBAQEBAQEBAQEBAQEBAQEBAQEBAQEBAQEBAQEBAQEBAQEBAQEBAQEBAQEBAQEBAQEBAQEBAQEBAQEBAQEBAQEBAQEBAQEBAQEBAQEBAQEBGhscHR4LHyAgIQMiIwEBAQgkAwMHJRomJygpKgEBAQEBAQEBAQEBAQEBAQEBAQEBAQEBAQEBAQEBAQEBAQEBAQEBAQEBAQEBAQEBAQEBAQEBAQEBAQEBAQEBAQEBAQEBAQEBAQEBAQEBAQEBAQEBAQAAAQEBAQEBAQEBAQEBAQEBAQEBAQEBAQEBAQEBAQEBAQEBAQEBAQEBAQEBAQEBAQEBAQEBAQEBAQEBAQEBAQEBAQEBAQEBAQEBAQEBAQEBAQEBAQEBAQkKCwwNDgwPEBESEhITFBUPFhcMGBkBAQEBAQEBAQEBAQEBAQEBAQEBAQEBAQEBAQEBAQEBAQEBAQEBAQEBAQEBAQEBAQEBAQEBAQEBAQEBAQEBAQEBAQEBAQEBAQEBAQEBAQEBAQEBAQEBAQEAAAEBAQEBAQEBAQEBAQEBAQEBAQEBAQEBAQEBAQEBAQEBAQEBAQEBAQEBAQEBAQEBAQEBAQEBAQEBAQEBAQEBAQEBAQEBAQEBAQEBAQEBAQEBAQEBAQEBAQEBAgMEBAUGBgYGBgYHBAQI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1Ho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Gs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HQ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AQEBAQEBAQEBAQEBAQEBAQEBAQEBAQEBAQEBAQEBAQEBAQEBAQEBAQEBAQEBAQEBAQEBAQEBAQEBAQH//w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f//AQEBAQEBAQEBAQEBAQEBAQEBAQEBAQEBAQEBAQEBAQEBAQEBAQEBAQEBAQEBAQEBAQEBAQEBAQEBAQEBAQEBAQEBAQEBAQEBAQEBAQEBAQEBAQEBAQEBAQEBAQEBAQEBAQEBAQEBAQEBAQEBAQEBAQEBAQEBAQEBAQEBAQEBAQEBAQEBAQEBIyMjCAgjdAq0kApVIyMjAQEBAQEBAQEBAQEBAQEBAQEBAQEBAQEBAQEBAQEBAQEBAQEBAQEBAQEBAQH//wEBAQEBAQEBAQEBAQEBAQEBAQEBAQEBAQEBAQEBAQEBAQEBAQEBAQEBAQEBAQEBAQEBAQEBAQEBAQEBAQEBAQEBAQEBAQEBAQEBAQEBAQEBAQEBAQEBAQEBAQEBAQEBAQEBAQEBAQEBAQEBAQEBAQEBAQEBAQEBAQEBAQEBAQEBAQEFcbtQUGK3Dy06ETtFRUW3ey0MFk4GAQEBAQEBAQEBAQEBAQEBAQEBAQEBAQEBAQEBAQEBAQEBAQEBAQEBAQEBAAABAQEBAQEBAQEBAQEBAQEBAQEBAQEBAQEBAQEBAQEBAQEBAQEBAQEBAQEBAQEBAQEBAQEBAQEBAQEBAQEBAQEBAQEBAQEBAQEBAQEBAQEBAQEBAQEBAQEBAQEBAQEBAQEBAQEBAQEBAQEBAQEBAQEBAQEBAQEBAQEBAQEBAT6b2+joXmfngK2f9B+yIQEBAQEBPtBGJaiuvdwBAQEBAQEBAQEBAQEBAQEBAQEBAQEBAQEBAQEBAQEBAQEBAQEBAQEBAf//AQEBAQEBAQEBAQEBAQEBAQEBAQEBAQEBAQEBAQEBAQEBAQEBAQEBAQEBAQEBAQEBAQEBAQEBAQEBAQEBAQEBAQEBAQEBAQEBAQEBAQEBAQEBAQEBAQEBAQEBAQEBAQEBAQEBAQEBAQEBAQEBAQEBAQEBAQEBAQEBAVYPxwCmDw80sgEBAQEBAQEBAQEBAQEBAQEBAQEBARooyAEBAQEBAQEBAQEBAQEBAQEBAQEBAQEBAQEBAQEBAQEBAQEBAQEBAQH//wEBAQEBAQEBAQEBAQEBAQEBAQEBAQEBAQEBAQEBAQEBAQEBAQEBAQEBAQEBAQEBAQEBAQEBAQEBAQEBAQEBAQEBAQEBAQEBAQEBAQEBAQEBAQEBAQEBAQEBAQEBAQEBAQEBAQEBAQEBAQEBAQEBAQEBK7v1GGTXaWzXmwmgAQEBAQEBAQEBAQEBAQEBAQEBAQEBAQEBAQEBgRA9AQEBAQEBAQEBAQEBAQEBAQEBAQEBAQEBAQEBAQEBAQEBAQEBAQEBAAABAQEBAQEBAQEBAQEBAQEBAQEBAQEBAQEBAQEBAQEBAQEBAQEBAQEBAQEBAQEBAQEBAQEBAQEBAQEBAQEBAQEBAQEBAQEBAQEBAQEBAQEBAQEBAQEBAQEBAQEBAQEBAQEBAQEBAQEBAQEBAQEBAY0pncfpRWL2sSUkAQEBAQEBAQEBAQEBAQEBAQEBAQEBAQEBAQEBAQEBAagQPQEBAQEBAQEBAQEBAQEBAQEBAQEBAQEBAQEBAQEBAQEBAQEBAQEBAf//AQEBAQEBAQEBAQEBAQEBAQEBAQEBAQEBAQEBAQEBAQEBAQEBAQEBAQEBAQEBAQEBAQEBAQEBAQEBAQEBAQEBAQEBAQEBAQEBAQEBAQEBAQEBAQEBAQEBAQEBAQEBAQEBAQEBAQEBAQEBAQFY2b8AT6gjIwEBAQEBAQEBAQEBAQEBAQEBAQEBAQEBAQEBAQEBAQEBAQEBAQEQFwEBAQEBAQEBAQEBAQEBAQEBAQEBAQEBAQEBAQEBAQEBAQEBAQEBAQH//wEBAQEBAQEBAQEBAQEBAQEBAQEBAQEBAQEBAQEBAQEBAQEBAQEBAQEBAQEBAQEBAQEBAQEBAQEBAQEBAQEBAQEBAQEBAQEBAQEBAQEBAQEBAQEBAQEBAQEBAQEBAQEBAQEBAQEBK7v1rtcv6BubAQEBAQEBAQEBAQEBAQEBAQEBAQEBAQEBAQEBAQEBAQEBAQEBAQEBAQFJ9ywBAQEBAQEBAQEBAQEBAQEBAQEBAQEBAQEBAQEBAQEBAQEBAQEBAQEBAAABAQEBAQEBAQEBAQEBAQEBAQEBAQEBAQEBAQEBAQEBAQEBAQEBAQEBAQEBAQEBAQEBAQEBAQEBAQEBAQEBAQEBAQEBAQEBAQEBAQEBAQEBAQEBAQEBAQEBAQEBAQEBAQEBASEpmhzL8a0JTQEBAQEBAQEBAQEBAQEBAQEBAQEBAQEBAQEBAQEBAQEBAQEBAQEBAQEBAQEB6DsBAQEBAQEBAQEBAQEBAQEBAQEBAQEBAQEBAQEBAQEBAQEBAQEBAQEBAf//AQEBAQEBAQEBAQEBAQEBAQEBAQEBAQEBAQEBAQEBAQEBAQEBAQEBAQEBAQEBAQEBAQEBAQEBAQEBAQEBAQEBAQEBAQEBAQEBAQEBAQEBAQEBAQEBAQEBAQEBAQEBAQHB2eTwS0yVCCMBAQEBAQEBAQEBAQEBAQEBAQEBAQEBAQEBAQEBAQEBAQEBAQEBAQEBAQEBAQEBxCgjAQEBAQEBAQEBAQEBAQEBAQEBAQEBAQEBAQEBAQEBAQEBAQEBAQEBAQH//wEBAQEBAQEBAQEBAQEBAQEBAQEBAQEBAQEBAQEBAQEBAQEBAQEBAQEBAQEBAQEBAQEBAQEBAQEBAQEBAQEBAQEBAQEBAQEBAQEBAQEBAQEBAQEBAQEBAQEBWvT1Z3scR9v2AQEBAQEBAQEBAQEBAQEBAQEBAQEBAQEBAQEBAQEBAQEBAQEBAQEBAQEBAQEBAQEBAQEBGUW0AQEBAQEBAQEBAQEBAQEBAQEBAQEBAQEBAQEBAQEBAQEBAQEBAQEBAQEBAAABAQEBAQEBAQEBAQEBAQEBAQEBAQEBAQEBAQEBAQEBAQEBAQEBAQEBAQEBAQEBAQEBAQEBAQEBAQEBAQEBAQEBAQEBAQEBAQEBAQEBAQEBAQEBAQEBMVAXHmnXGFCU0AEBAQEBAQEBAQEBAQEBAQEBAQEBAQEBAQEBAQEBAQEBAQEBAQEBAQEBAQEBAQEBAQEBAQEBSURWZQEBAQEBAQEBAQEBAQEBAQEBAQEBAQEBAQEBAQEBAQEBAQEBAQEBAQEBAQAAAQEBAQEBAQEBAQEBAQEBAQEBAQEBAQEBAQEBAQEBAQEBAQEBAQEBAQEBAQEBAQEBAQEBAQEBAQEBAQEBAQEBAQEBAQEBAQEBAQEBAQEBAQEBAYnz2uodb6VZAgEBAQEBAQEBAQEBAQEBAQEBAQEBAQEBAQEBAQEBAQEBAQEBAQEBAQEBAQEBAQEBAQEBAQEBAQEBxSedIwEBAQEBAQEBAQEBAQEBAQEBAQEBAQEBAQEBAQEBAQEBAQEBAQEBAQEBAQEAAAEBAQEBAQEBAQEBAQEBAQEBAQEBAQEBAQEBAQEBAQEBAQEBAQEBAQEBAQEBAQEBAQEBAQEBAQEBAQEBAQEBAQEBAQEBAQEBAQEBAQEDd6jbRWnH2TB3AQEBAQEBAQEBAQEBAQEBAQEBAQEBAQEBAQEBAQEBAQEBAQEBAQEBAQEBAQEBAQEBAQEBAQEBAQEBAQEBqzM3AQEBAQEBAQEBAQEBAQEBAQEBAQEBAQEBAQEBAQEBAQEBAQEBAQEBAQEBAQEBAAABAQEBAQEBAQEBAQEBAQEBAQEBAQEBAQEBAQEBAQEBAQEBAQEBAQEBAQEBAQEBAQEBAQEBAQEBAQEBAQEBAQEBAQEBAQEBAQEBATeaRM2aGGEs0AEBAQEBAQEBAQEBAQEBAQEBAQEBAQEBAQEBAQEBAQEBAQEBAQEBAQEBAQEBAQEBAQEBAQEBAQEBAQEBAQGPKSeHPQEBAQEBAQEBAQEBAQEBAQEBAQEBAQEBAQEBAQEBAQEBAQEBAQEBAQEBAQEBAQAAAQEBAQEBAQEBAQEBAQEBAQEBAQEBAQEBAQEBAQEBAQEBAQEBAQEBAQEBAQEBAQEBAQEBAQEBAQEBAQEBAQEBAQEBAQEBATxTi9Z5gCRZAgEBAQEBAQEBAQEBAQEBAQEBAQEBAQEBAQEBAQEBAQEBAQEBAQEBAQEBAQEBAQEBAQEBAQEBAQEBAQEBAQEBAQGPRH1ZIwEBAQEBAQEBAQEBAQEBAQEBAQEBAQEBAQEBAQEBAQEBAQEBAQEBAQEBAQEBAQEAAAEBAQEBAQEBAQEBAQEBAQEBAQEBAQEBAQEBAQEBAQEBAQEBAQEBAQEBAQEBAQEBAQEBAQEBAQEBAQEBAQEBAQEBIArbRXvpZzAIAQEBAQEBAQEBAQEBAQEBAQEBAQEBAQEBAQEBAQEBAQEBAQEBAQEBAQEBAQEBAQEBAQEBAQEBAQEBAQEBAQEBAQEBASSrzfPPAQEBAQEBAQEBAQEBAQEBAQEBAQEBAQEBAQEBAQEBAQEBAQEBAQEBAQEBAQEBAQEBAAABAQEBAQEBAQEBAQEBAQEBAQEBAQEBAQEBAQEBAQEBAQEBAQEBAQEBAQEBAQEBAQEBAQEBAQEBAQEBAQEBAcluZxy2F1iyAQEBAQEBAQEBAQEBAQEBAQEBAQEBAQEBAQEBAQEBAQEBAQEBAQEBAQEBAQEBAQEBAQEBAQEBAQEBAQEBAQEBAQEBAQEBAWOkLwmwAQEBAQEBAQEBAQEBAQEBAQEBAQEBAQEBAQEBAQEBAQEBAQEBAQEBAQEBAQEBAQEBAQAAAQEBAQEBAQEBAQEBAQEBAQEBAQEBAQEBAQEBAQEBAQEBAQEBAQEBAQEBAQEBAQEBAQEBAQEBAQEBAQFQfuTq6DhfWQgBAQEBAQEBAQEBAQEBAQEBAQEBAQEBAQEBAQEBAQEBAQEBAQEBAQEBAQEBAQEBAQEBAQEBAQEBAQEBAQEBAQEBAQEBAQEBAQHHbD4BAQEBAQEBAQEBAQEBAQEBAQEBAQEBAQEBAQEBAQEBAQEBAQEBAQEBAQEBAQEBAQEBAQEAAAEBAQEBAQEBAQEBAQEBAQEBAQEBAQEBAQEBAQEBAQEBAQEBAQEBAQEBAQEBAQEBAQEBAQEBAWPylud/V7qYAQEBAQEBAQEBAQEBAQEBAQEBAQEBAQEBAQEBAQEBAQEBAQEBAQEBAQEBAQEBAQEBAQEBAQEBAQEBAQEBAQEBAQEBAQEBAQEBAQEBX8EnYgQBAQEBAQEBAQEBAQEBAQEBAQEBAQEBAQEBAQEBAQEBAQEBAQEBAQEBAQEBAQEBAQEBAQEBAAABAQEBAQEBAQEBAQEBAQEBAQEBAQEBAQEBAQEBAQEBAQEBAQEBAQEBAQEBAQEBAQEBAQEBWoHpKBZYdwEBAQEBAQEBAQEBAQEBAQEBAQEBAQEBAQEBAQEBAQEBAQEBAQEBAQEBAQEBAQEBAQEBAQEBAQEBAQEBAQEBAQEBAQEBAQEBAQEBAQEBAWDoyQEBAQEBAQEBAQEBAQEBAQEBAQEBAQEBAQEBAQEBAQEBAQEBAQEBAQEBAQEBAQEBAQEBAQEBAQAAAQEBAQEBAQEBAQEBAQEBAQEBAQEBAQEBAQEBAQEBAQEBAQEBAQEBAQEBAQEBAQEBAQFNneTxsV8CAQEBAQEBAQEBAQEBAQEBAQEBAQEBAQEBAQEBAQEBAQEBAQEBAQEBAQFpKwEBAQEBAQEBAQEBAQEBAQEBAQEBAQEBAQEBAQEBAQEBAQEBsifXGQEBAQEBAQEBAQEBAQEBAQEBAQEBAQEBAQEBAQEBAQEBAQEBAQEBAQEBAQEBAQEBAQEBAQEBAQEAAAEBAQEBAQEBAQEBAQEBAQEBAQEBAQEBAQEBAQEBAQEBAQEBAQEBAQEBAQEBAQEDXQsVMrpNAQEBAQEBAQEBAQEBAQEBAQEBAQEBAQEBAQEBAQEBAQEBAQEBAQEBAQEBAQEBpq8BAQEBAQEBAQEBAQEBAQEBAQEBAQEBAQEBAQEBAQEBAQHP4zI3AQEBAQEBAQEBAQEBAQEBAQEBAQEBAQEBAQEBAQEBAQEBAQEBAQEBAQEBAQEBAQEBAQEBAQEBAQEBAAABAQEBAQEBAQEBAQEBAQEBAQEBAQEBAQEBAQEBAQEBAQEBAQEBAQEBAQEBAVHupxyesbIBAQEBAQEBAQEBAQEBAQEBAQEBAQEBAQEBAQEBAQEBAQEBAQEBAQEBAQEBAQEBAZ63XwEBAQEBAQEBAQEBAQEBAQEBAQEBAQEBAQEBAQEBAV/JrGztPQEBAQEBAQEBAQEBAQEBAQEBAQEBAQEBAQEBAQEBAQEBAQEBAQEBAQEBAQEBAQEBAQEBAQEBAQEBAQAAAQEBAQEBAQEBAQEBAQEBAQEBAQEBAQEBAQEBAQEBAQEBAQEBAQEBAQEBARHgdkw1PQEBAQEBAQEBAQEBAQEBAQEBAQEBAQEBAQEBAQEBAQEBAQEBAQEBAQEBAQEBAQEBAQHD8I8BAQEBAQEBAQEBAQEBAQEBAQEBAQEBAQEBAQEBAQEQwsQ9AQEBAQEBAQEBAQEBAQEBAQEBAQEBAQEBAQEBAQEBAQEBAQEBAQEBAQEBAQEBAQEBAQEBAQEBAQEBAQEAAAEBAQEBAQEBAQEBAQEBAQEBAQEBAQEBAQEBAQEBAQEBAQEBAQEBAQEl7k9XeCIBAQEBAQEBAQEBAQEBAQEBAQEBAQEBAQEBAQEBAQEBAQEBAQEBAQEBAQEBAQEBAQEBAQEBBHvuAQEBAQEBAQEBAQEBAQEBAQEBAQEBAQEBAQEBKznvYlsBAQEBAQEBAQEBAQEBAQEBAQEBAQEBAQEBAQEBAQEBAQEBAQEBAQEBAQEBAQEBAQEBAQEBAQEBAQEBAQEBAAABAQEBAQEBAQEBAQEBAQEBAQEBAQEBAQEBAQEBAQEBAQEBAQEBAcVucwzBAQEBAQEBAQEBAQEBAQEBAQEBAQEBAQEBAQEBAQEBAQEBAQEBAQEBAQEBAQEBAQEBAQEBAQEBAQERXgEBAQEBAQEBAQEBAQEBAQEBAQEBAQEBAQEByKfZCQEBAQEBAQEBAQEBAQEBAQEBAQEBAQEBAQEBAQEBAQEBAQEBAQEBAQEBAQEBAQEBAQEBAQEBAQEBAQEBAQEBAQAAAQEBAQEBAQEBAQEBAQEBAQEBAQEBAQEBAQEBAQEBAQEBAQEBAcNeHmM9AQEBAQEBAQEBAQEBAQEBAQEBAQEBAQEBAQEBAQEBAQEBAQEBAQEBAQEBAQEBAQEBAQEBAQEBAQEBtODEAQEBAQEBAQEBAQEBAQEBAQEBAQEBAQGwPy48oAEBAQEBAQEBAQEBAQEBAQEBAQEBAQEBAQEBAQEBAQEBAQEBAQEBAQEBAQEBAQEBAQEBAQEBAQEBAQEBAQEBAQEAAAEBAQEBAQEBAQEBAQEBAQEBAQEBAQEBAQEBAQEBAQEBAQEjgugumwEBAQEBAQEBAQEBAQEBAQEBAQEBAQEBAQEBAQEBAQEBAQEBAQEBAQEBAQEBAQEBAQEBAQEBAQEBAQEBAXjgFAEBAQEBAQEBAQEBAQEBAQEBAQEBAQM3qW5jAQEBAQEBAQEBAQEBAQEBAQEBAQEBAQEBAQEBAQEBAQEBAQEBAQEBAQEBAQEBAQEBAQEBAQEBAQEBAQEBAQEBAQEBAAABAQEBAQEBAQEBAQEBAQEBAQEBAQEBAQEBAQEBAQEBAQEBuIh6BAEBAQEBAQEBAQEBAQEBAQEBAQEBAQEBAQEBAQEBAQEBAQEBAQEBAQEBAQEBAQEBAQEBAQEBAQEBAQEBAQEa6w50AQEE3AEBAQEBAQEBAQEBAQEBAexPO+0BAQEBAQEBAQEBAQEBAQEBAQEBAQEBAQEBAQEBAQEBAQEBAQEBAQEBAQEBAQEBAQEBAQEBAQEBAQEBAQEBAQEBAQEBAQAAsAEBAQEBAQEBAQEBAQEBAQEBAQEBAQEBAQEBAQEBAQEBDKexCAEBAQEBAQEBAQEBAQEBAQEBAQEBAQEBAQEBAQEBAQEBAQEBAQEBAQEBAQEBAQEBAQEBAQEBAQEBAQEBAQEBJarqMAHYzep3AQEBAQEBAQEBAQEBARRSOFkBAQEBAQEBAQEBAQEBAQEBAQEBAQEBAQEBAQEBAQEBAQEBAQEBAQEBAQEBAQEBAQEBAQEBAQEBAQEBAQEBAQEBAQEBAQEAAIQBAQEBAQEBAQEBAQEBAQEBAQEBAQEBAQEBAQEBAQEIMDJNAQEBAQEBAQEBAQEBAQEBAQEBAQEBAQEBAQEBAQEBAQEBAQEBAQEBAQEBAQEBAQEBAQEBAQEBAQEBAQEBAQEBAQFApJo1lWdWVAEBAQEBAQEBAQFRbZO+BQEBAQEBAQEBAQEBAQEBAQEBAQEBAQEBAQEBAQEBAQEBAQEBAQEBAQEBAQEBAQEBAQEBAQEBAQEBAQEBAQEBAQEBAQEBAQEBAACoAQEBAQEBAQEBAQEBAQEBAQEBAQEBAQEBAQEBAQEBImrDAQEBAQEBAQEBAQEBAQEBAQEBAQEBAQEBAQEBAQEBAQEBAQEBAQEBAQEBAQEBAQEBAQEBAQEBAQEBAQEBAQEBAQEBaXp2IWuuQqd0AQEBAQEBAWV66ZGKoAEBAQEBAQEBAQEBAQEBAQEBAQEBAQEBAQEBAQEBAQEBAQEBAQEBAQEBAQEBAQEBAQEBAQEBAQEBAQEBAQEBAQEBAQEBAQEBAQAAUQEBAQEBAQEBAQEBAQEBAQEBAQEBAQEBAQEBAQEBAYpLAwEBAQEBAQEBAQEBAQEBAQEBAQEBAQEBAQEBAQEBAQEBAQEBAQEBAQEBAQEBAQEBAQEBAQEBAQEBAQEBAQEBAQEBAWsPfQQzgQFK2AEBAQEBAZSTp8WgAQEBAQEBAQEBAQEBAQEBAQEBAQEBAQEB2Ilint2qqijoYtABAQEBAQEBAQEBAQEBAQEBAQEBAQEBAQEBAQEBAQEBAQEBAQEBAQEAAAEBAQEBAQEBAQEBAQEBAQEBAQEBAQEBAQEBAQEBAQE1mZEBAQEBAQEBAQEBAQEBAQEBAQEBAQEBAQEBAQEBAQEBAQEBAQEBAQEBAQEBAQEBAQEBAQEBAQEBAQEBAQEBAQEBAQFmKOeu6IEBSnUBAQEBGhR9UCEBAQEBAQEBAQEBAQFRj0lJSRqrG2dnP2SFhobNRJoNDQ3pRGrgckMBAQEBAQEBAQEBAQEBAQEBAQEBAQEBAQEBAQEBAQEBAQEBAQEBAAABAQEBAQEBAQEBAQEBAQEBAQEBAQEBAQEBAQEBAQEBATFwqAEBAQEBAQEBAQEBAQEBAQEBAQEBAQEBAQEBAQEBAQEBAQEBAQEBAQEBeAEBAQEBAQEBAQEBAQEBAQEBAQEBAQEBBiiYmuaWATeoATXJnlRyRgEBAQEBAQEBAXe0tLe3rE8yMsBviJ2EhBhdXV1dNQEBAQEBAQGwr5dLXAEBAQEBAQEBAQEBAQEBAQEBAQEBAQEBAQEBAQEBAQEBAQEBAQAAAQEBAQEBAQEBAQEBAQEBAQEBAQEBAQEBAQEBAQEBAQEBVeKoAQEBAQEBAQEBAQEBAQEBAQEBAQEBAQEBAQEBAQEBAQEBAQEBAQEBbQ8BAQEBAQEBAQEBAQEBAQEBAQEBAQEBAQF+46pSVQEJgZTN5ACECAEBARq6utfA5eXS0RxgYGBDQ0PPNTVfAQEBAQEBAQEBAQEBAQEBAQHFmrx5RgEBAQEBAQEBAQEBAQEBAQEBAQEBAQEBAQEBAQEBAQEBAQEAAAEBAQEBAQEBAQEBAQEBAQEBAQEBAQEBAQEBAQEBAQEBAQECetxWu3TPAQEBAQEBAQEBAQEBAQEBAQEBAQEBAQEBAQEBAQEBAQEBAcWWAQEBAQEBAQEBAQEBAQEBAQEBAQEBAQEBD8m83cF0eHbe3w7gAAAAUlJe4eE7GBgYAQEBAQEBAQEBAQEBAQEBAQEBAQEBAQEBAQEBAQEBAQEljJfXsUMBAQEBAQEBAQEBAQEBAQEBAQEBAQEBAQEBAQEBAQEBAAABAQEBAQEBAQEBAQEBAQEBAQEBAQEBAQEBAQEBAQEBAQEBAQEFMCYOoozVbQYBAQEBAQEBAQEBAQEBAQEBAQEBAQEBAQEBAQEBAQEBAQEBAQEBAQEBAQEBAQEBAQEBAbFtbW1OJnNH0dZ5c5cAANehKTAw1w0a2AEBAQEBAQEBAQEBAQEBAQEBAQEBAQEBAQEBAQEBAQEBAQEBAQEBAV9t2dpL20kBAQEBAQEBAQEBAQEBAQEBAQEBAQEBAQEBAQEBAQAAAQEBAQEBAQEBAQEBAQEBAQEBAQEBAQEBAQEBAQEBAQEBAQEBAQE9z9CuJ9HSvNO6usYBAQEBAQEBAQEBAQEBAQEBAQEBAQEBAQEBAQEBAQEBAQFJurq6urqTvLy8vLzS0dHRea4eRMAAAL13Mr5lWSMBAWWhwQEBAQEBAQEBAQEBAQEBAQEBAQEBAQEBAQEBAQEBAQEBAQEBAQEBAQEBAV8rDNRAZKgBAQEBAQEBAQEBAQEBAQEBAQEBAQEBAQEBAQEAAAEBAQEBAQEBAQEBAQEBAQEBAQEBAQEBAQEBAQEBAQEBAQEBAQEBAQEBAQEBQ8mfFcDAfcrKysDLM75UVFRUVFRUVFRUVFRUVFRUVFRTMw6GL8zNfcDAwMDAFZ+fn59dAQEBAQEBtItXAIEBxZwNAQEBAQEBLA5JAQEBAQEBAQEBAQEBAQEBAQEBAQEBAQEBAQEBAQEBAQEBAQEBAQEBAQEBAQEFC8wdzpYxUQEBAQEBAQEBAQEBAQEBAQEBAQEBAQEBAAABAQEBAQEBAQEBAQEBAQEBAQEBAQEBAQEBAQEBAQEBAQEBAQEBAQEBAQEBAQEBAQEBAQOUlJSUlJStCwsLCwsLCwsLCwsLCwsLCwsLwYcJlJSUCAMBAQEBAQEBAQEBAQEBAQFbC0TCw4uBAbCZDQEBAQEBAaDEtsUBAQEBAQEBAQEBAQEBAQEBAQEBAQEBAQEBAQEBAQEBAQEBAQEBAQEBAQEBAQEEisbHfkfINQEBAQEBAQEBAQEBAQEBAQEBAQEBAQAAAQEBAQEBAQEBAQEBAQEBAQEBAQEBAQEBAQEBAQEBAQEBAQEBAQEBAQEBAQEBAQEBAQEBAQEBAQEBAQEBAQEBAQEBAQEBAQEBAQEBAQEBAQEBAQEBAQEBAQEBAQEBAQEBAQGtcJFYoltngQEBUw0BAQEBAQEBAri9kgEBAQEBAQEBAQEBAQEBAQEBAQEBAQEBAQEBAQEBAQEBAQEBAQEBAQEBAQEBAQEjY4++v8ABAQEBAQEBAQEBAQEBAQEBAQEBAQEAAAEBAQEBAQEBAQEBAQEBAQEBAQEBAQEBAQEBAQEBAQEBAQEBAQEBAQEBAQEBAQEBAQEBAQEBAQEBAQEBAQEBAQEBAQEBAQEBAQEBAQEBAQEBAQEBAQEBAQEBAQEBAQEBj4e5KK89AYBIFroIAbskAQEBAQEBAQEBEW6gAQEBAQEBAQEBAQEBAQEBAQEBAQEBAQEBAQEBAQEBAQEBAQEBAQEBAQEBAQEBAQEBAbS8AQEBAQEBAQEBAQEBAQEBAQEBAQEBAAABAQEBAQEBAQEBAQEBAQEBAQEBAQEBAQEBAQEBAQEBAQEBAQEBAQEBAQEBAQEBAQEBAQEBAQEBAQEBAQEBAQEBAQEBAQEBAQEBAQEBAQEBAQEBAQEBAQEBAQEBAQFbpba3m48BAQF4HIqMNQEBAQEBAQEBAQEBAT4NuAEBAQEBAQEBAQEBAQEBAQEBAQEBAQEBAQEBAQEBAQEBAQEBAQEBAQEBAQEBAQEBAQF8tQEBAQEBAQEBAQEBAQEBAQEBAQEBAQAAAQEBAQEBAQEBAQEBAQEBAQEBAQEBAQEBAQEBAQEBAQEBAQEBAQEBAQEBAQEBAQEBAQEBAQEBAQEBAQEBAQEBAQEBAQEBAQEBAQEBAQEBAQEBAQEBAQEBAQEBAQGyqak0JAEBAQEBX7O0FbABAQEBAQEBAQEBAQEBWot3AQEBAQEBAQEBAQEBAQEBAQEBAQEBAQEBAQEBAQEBAQEBAQEBAQEBAQEBAQEBAQEBfLUBAQEBAQEBAQEBAQEBAQEBAQEBAQEAAAEBAQEBAQEBAQEBAQEBAQEBAQEBAQEBAQEBAQEBAQEBAQEBAQEBAQEBAQEBAQEBAQEBAQEBAQEBAQEBAQEBAQEBAQEBAQEBAQEBAQEBAQEBAQEBAQEBAQEBZZWuc68CAQEBAQEBAQF6HA2wAQEBAQEBAQEBAQEBAQEfnFsBAQEBAQEBAQEBAQEBAQEBAQEBAQEBAQEBAQEBAQEBAQEBAQEBAQEBAQEBAQEBAbGjAQEBAQEBAQEBAQEBAQEBAQEBAQEBAAABAQEBAQEBAQEBAQEBAQEBAQEBAQEBAQEBAQEBAQEBAQEBAQEBAQEBAQEBAQEBAQEBAQEBAQEBAQEBAQEBAQEBAQEBAQEBAQEBAQEBAQEBAQEBAQEBAQEBq4ysrTEBAQEBAQEBAQEBB4tsNQEBAQEBAQEBAQEBAQEBATA7UQEBAQEBAQEBAQEBAQEBAQEBAQEBAQEBAQEBAQEBAQEBAQEBAQEBAQEBAQEBAQFxBAEBAQEBAQEBAQEBAQEBAQEBAQEBAQAAAQEBAQEBAQEBAQEBAQEBAQEBAQEBAQEBAQEBAQEBAQEBAQEBAQEBAQEBAQEBAQEBAQEBAQEBAQEBAQEBAQEBAQEBAQEBAQEBAQEBAQEBAQEBAQEBAQFGjKo0IiMBAQEBAQEBAQEBAQFtEKABAQEBAQEBAQEBAQEBAQE9oVABAQEBAQEBAQEBAQEBAQEBAQEBAQEBAQEBAQEBAQEBAQEBAQEBAQEBAQEBAQGgJQIBAQEBAQEBAQEBAQEBAQEBAQEBAQEAAAEBAQEBAQEBAQEBAQEBAQEBAQEBAQEBAQEBAQEBAQEBAQEBAQEBAQEBAQEBAQEBAQEBAQEBAQEBAQEBAQEBAQEBAQEBAQEBAQEBAQEBAQEBAQEBPUkLDhdZAQEBAQEBAQEBAQEBAQEBBFoBAQEBAQEBAQEBAQEBAQEBARqGGQEBAQEBAQEBAQEBAQEBAQEBAQEBAQEBAQEBAQEBAQEBAQEBAQEBAQEBAQEBAQEBAQEBAQEBAQEBAQEBAQEBAQEBAQEBAAABAQEBAQEBAQEBAQEBAQEBAQEBAQEBAQEBAQEBAQEBAQEBAQEBAQEBAQEBAQEBAQEBAQEBAQEBAQEBAQEBAQEBAQEBAQEBAQEBAQEBAQEBAQEBdQ+nQTEBAQEBAQEBAQEBAQEBAQEBAQEBAQEBAQEBAQEBAQEBAQEBAQEBqKk+AQEBAQEBAQEBAQEBAQEBAQEBAQEBAQEBAQEBAQEBAQEBAQEBAQEBAQEBAQEBAQEBAQEBAQEBAQEBAQEBAQEBAQEBAQAAAQEBAQEBAQEBAQEBAQEBAQEBAQEBAQEBAQEBAQEBAQEBAQEBAQEBAQEBAQEBAQEBAQEBAQEBAQEBAQEBAQEBAQEBAQEBAQEBAQEBAQEBAQEBpaZUTSMBAQEBAQEBAQEBAQEBAQEBAQEBAQEBAQEBAQEBAQEBAQEBAQEBAQEtVgEBAQEBAQEBAQEBAQEBAQEBAQEBAQEBAQEBAQEBAQEBAQEBAQEBAQEBAQEBAQEBAQEBAQEBAQEBAQEBAQEBAQEBAQEAAAEBAQEBAQEBAQEBAQEBAQEBAQEBAQEBAQEBAQEBAQEBAQEBAQEBAQEBAQEBAQEBAQEBAQEBAQEBAQEBAQEBAQEBAQEBAQEBAQEBAQEBATVxoaKjAQEBAQEBAQEBAQEBAQEBAQEBAQEBAQEBAQEBAQEBAQEBAQEBAQEBAQEBRqRRAQEBAQEBAQEBAQEBAQEBAQEBAQEBAQEBAQEBAQEBAQEBAQEBAQEBAQEBAQEBAQEBAQEBAQEBAQEBAQEBAQEBAQEBAAABAQEBAQEBAQEBAQEBAQEBAQEBAQEBAQEBAQEBAQEBAQEBAQEBAQEBAQEBAQEBAQEBAQEBAQEBAQEBAQEBAQEBAQEBAQEBAQEBAQEBAYKeP58hAQEBAQEBAQEBAQEBAQEBAQEBAQEBAQEBAQEBAQEBAQEBAQEBAQEBAQEBAaAVGwEBAQEBAQEBAQEBAQEBAQEBAQEBAQEBAQEBAQEBAQEBAQEBAQEBAQEBAQEBAQEBAQEBAQEBAQEBAQEBAQEBAQEBAQAAAQEBAQEBAQEBAQEBAQEBAQEBAQEBAQEBAQEBAQEBAQEBAQEBAQEBAQEBAQEBAQEBAQEBAQEBAQEBAQEBAQEBAQEBAQEBAQEBAQEBAZ2GEj4BAQEBAQEBAQEBAQEBAQEBAQEBAQEBAQEBAQEBAQEBAQEBAQEBAQEBAQEBAQEBKn93AQEBAQEBAQEBAQEBAQEBAQEBAQEBAQEBAQEBAQEBAQEBAQEBAQEBAQEBAQEBAQEBAQEBAQEBAQEBAQEBAQEBAQEAAAEBAQEBAQEBAQEBAQEBAQEBAQEBAQEBAQEBAQEBAQEBAQEBAQEBAQEBAQEBAQEBAQEBAQEBAQEBAQEBAQEBAQEBAQEBAQEBAQEBCU+MdQEBAQEBAQEBAQEBAQEBAQEBAQEBAQEBAQEBAQEBAQEBAQEBAQEBAQEBAQEBAQEBAQGbnGMBAQEBAQEBAQEBAQEBAQEBAQEBAQEBAQEBAQEBAQEBAQEBAQEBAQEBAQEBAQEBAQEBAQEBAQEBAQEBAQEBAQEBAAABAQEBAQEBAQEBAQEBAQEBAQEBAQEBAQEBAQEBAQEBAQEBAQEBAQEBAQEBAQEBAQEBAQEBAQEBAQEBAQEBAQEBAQEBAQEBAQEsDZlhCAEBAQEBAQEBAQEBAQEBAQEBAQEBAQEBAQEBAQEBAQEBAQEBAQEBAQEBAQEBAQEBAQEBAZoYAQEBAQEBAQEBAQEBAQEBAQEBAQEBAQEBAQEBAQEBAQEBAQEBAQEBAQEBAQEBAQEBAQEBAQEBAQEBAQEBAQEBAQAAAQEBAQEBAQEBAQEBAQEBAQEBAQEBAQEBAQEBAQEBAQEBAQEBAQEBAQEBAQEBAQEBAQEBAQEBAQEBAQEBAQEBAQEBAQEBAQGWl5hRAQEBAQEBAQEBAQEBAQEBAQEBAQEBAQEBAQEBAQEBAQEBAQEBAQEBAQEBAQEBAQEBAQEBAQGJjGUBAQEBAQEBAQEBAQEBAQEBAQEBAQEBAQEBAQEBAQEBAQEBAQEBAQEBAQEBAQEBAQEBAQEBAQEBAQEBAQEBAQEAAAEBAQEBAQEBAQEBAQEBAQEBAQEBAQEBAQEBAQEBAQEBAQEBAQEBAQEBAQEBAQEBAQEBAQEBAQEBAQEBAQEBAQEBAQEBAZJvk5QBAQEBAQEBAQEBAQEBAQEBAQEBAQEBAQEBAQEBAQEBAQEBAQEBAQEBAQEBAQEBAQEBAQEBAQEBAw6VAQEBAQEBAQEBAQEBAQEBAQEBAQEBAQEBAQEBAQEBAQEBAQEBAQEBAQEBAQEBAQEBAQEBAQEBAQEBAQEBAQEBAAABAQEBAQEBAQEBAQEBAQEBAQEBAQEBAQEBAQEBAQEBAQEBAQEBAQEBAQEBAQEBAQEBAQEBAQEBAQEBAQEBAQEBAQEBAY5HZo8BAQEBAQEBAQEBAQEBAQEBAQEBAQEBAQEBAQEBAQEBAQEBAQEBAQEBAQEBAQEBAQEBAQEBAQEBAQGQkQEBAQEBAQEBAQEBAQEBAQEBAQEBAQEBAQEBAQEBAQEBAQEBAQEBAQEBAQEBAQEBAQEBAQEBAQEBAQEBAQEBAQAAAQEBAQEBAQEBAQEBAQEBAQEBAQEBAQEBAQEBAQEBAQEBAQEBAQEBAQEBAQEBAQEBAQEBAQEBAQEBAQEBAQEBAQEBAVWGjQEBAQEBAQEBAQEBAQEBAQEBAQEBAQEBAQEBAQEBAQEBAQEBAQEBAQEBAQEBAQEBAQEBAQEBAQEBAQEBZXB3AQEBAQEBAQEBAQEBAQEBAQEBAQEBAQEBAQEBAQEBAQEBAQEBAQEBAQEBAQEBAQEBAQEBAQEBAQEBAQEBAQEAAAEBAQEBAQEBAQEBAQEBAQEBAQEBAQEBAQEBAQEBAQEBAQEBAQEBAQEBAQEBAQEBAQEBAQEBAQEBAQEBAQEBAQEBPYqLegEBAQEBAQEBAQEBAQEBAQEBAQEBAQEBAQEBAQEBAQEBAQEBAQEBAQEBAQEBAQEBAQEBAQEBAQEBAQEBAQGMEQEBAQEBAQEBAQEBAQEBAQEBAQEBAQEBAQEBAQEBAQEBAQEBAQEBAQEBAQEBAQEBAQEBAQEBAQEBAQEBAQEBAAABAQEBAQEBAQEBAQEBAQEBAQEBAQEBAQEBAQEBAQEBAQEBAQEBAQEBAQEBAQEBAQEBAQEBAQEBAQEBAQEBAQEBAViIiQEBAQEBAQEBAQEBAQEBAQEBAQEBAQEBAQEBAQEBAQEBAQEBAQEBAQEBAQEBAQEBAQEBAQEBAQEBAQEBAQEBh3YBAQEBAQEBAQEBAQEBAQEBAQEBAQEBAQEBAQEBAQEBAQEBAQEBAQEBAQEBAQEBAQEBAQEBAQEBAQEBAQEBAQAAAQEBAQEBAQEBAQEBAQEBAQEBAQEBAQEBAQEBAQEBAQEBAQEBAQEBAQEBAQEBAQEBAQEBAQEBAQEBAQEBAQEBAVWGhwEBAQEBAQEBAQEBAQEBAQEBAQEBAQEBAQEBAQEBAQEBAQEBAQEBAQEBAQEBAQEBAQEBAQEBAQEBAQEBAQEBAV92AQEBAQEBAQEBAQEBAQEBAQEBAQEBAQEBAQEBAQEBAQEBAQEBAQEBAQEBAQEBAQEBAQEBAQEBAQEBAQEBAQEAAAEBAQEBAQEBAQEBAQEBAQEBAQEBAQEBAQEBAQEBAQEBAQEBAQEBAQEBAQEBAQEBAQEBAQEBAQEBAQEBAQEBAT6DhAEBAQEBAQEBAQEBAQEBAQEBAQEBAQEBAQEBAQEBAQEBAQEBAQEBAQEBAQEBAQEBAQEBAQEBAQEBAQEBAQEBAQEBhQUBAQEBAQEBAQEBAQEBAQEBAQEBAQEBAQEBAUM2AQEBAQEBAQEBAQEBAQEBAQEBAQEBAQEBAQEBAQEBAQEBAAABAQEBAQEBAQEBAQEBAQEBAQEBAQEBAQEBAQEBAQEBAQEBAQEBAQEBAQEBAQEBAQEBAQEBAQEBAQEBAQEBAQGAbwEBAQEBAQEBAQEBAQEBAQEBAQEBAQEBAQEBAQEBAQEBAQEBAQEBAQEBAQEBAQEBAQEBAQEBAQEBAQEBAQEBAQEBAV4JAQEBAQEBAQEBAQEBAQEBAQEBAQEBAQEBATWBggEBAQEBAQEBAQEBAQEBAQEBAQEBAQEBAQEBAQEBAQEBAQAAAQEBAQEBAQEBAQEBAQEBAQEBAQEBAQEBAQEBAQEBAQEBAQEBAQEBAQEBAQEBAQEBAQEBAQEBAQEBAQEBAQEFfjUBAQEBAQEBAQEBAQEBAQEBAQEBAQEBAQEBAQEBAQEBAQEBAQEBAQEBAQEBAQEBAQEBAQEBAQEBAQEBAQEBAQEBAQFECQEBAQEBAQEBAQEBAQEBAQEBAQEBAQEBAQF/Nz0BAQEBAQEBAQEBAQEBAQEBAQEBAQEBAQEBAQEBAQEBAQEAAAEBAQEBAQEBAQEBAQEBAQEBAQEBAQEBAQEBAQEBAQEBAQEBAQEBAQEBAQEBAQEBAQEBAQEBAQEBAQEBAQEBem8BAQEBAQEBAQEBAQEBAQEBAQEBAQEBAQEBAQEBAQEBAQEBAQEBAQEBAQEBAQEBAQEBAQEBAQEBAQEBAQEBAQEBAQEBe3wBAQEBAQEBAQEBAQEBAQEBAQEBAQEBAQEBfXwBAQEBAQEBAQEBAQEBAQEBAQEBAQEBAQEBAQEBAQEBAQEBAAABAQEBAQEBAQEBAQEBAQEBAQEBAQEBAQEBAQEBAQEBAQEBAQEBAQEBAQEBAQEBAQEBAQEBAQEBAQEBAQEBATN4AQEBAQEBAQEBAQEBAQEBAQEBAQEBAQEBAQEBAQEBAQEBAQEBAQEBAQEBAQEBAQEBAQEBAQEBAQEBAQEBAQEBAQEBAXlRAQEBAQEBAQEBAQEBAQEBAQEBAQEBAQEBASsBAQEBAQEBAQEBAQEBAQEBAQEBAQEBAQEBAQEBAQEBAQEBAQAAAQEBAQEBAQEBAQEBAQEBAQEBAQEBAQEBAQEBAQEBAQEBAQEBAQEBAQEBAQEBAQEBAQEBAQEBAQEBAQEBAQFzdwEBAQEBAQEBAQEBAQEBAQEBAQEBAQEBAQEBAQEBAQEBAQEBAQEBAQEBAQEBAQEBAQEBAQEBAQEBAQEBAQEBAQEBAUh2AQEBAQEBAQEBAQEBAQEBAQEBAQEBAQEBAQEBAQEBAQEBAQEBAQEBAQEBAQEBAQEBAQEBAQEBAQEBAQEBAQEAAAEBAQEBAQEBAQEBAQEBAQEBAQEBAQEBAQEBAQEBAQEBAQEBAQEBAQEBAQEBAQEBAQEBAQEBAQEBAQEBAQEBdiABAQEBAQEBAQEBAQEBAQEBAQEBAQEBAQEBAQEBAQEBAQEBAQEBAQEBAQEBAQEBAQEBAQEBAQEBAQEBAQEBAQEBAQEVGAEBAQEBAQEBAQEBAQEBAQEBAQEBAQEBAQEBAQEBAQEBAQEBAQEBAQEBAQEBAQEBAQEBAQEBAQEBAQEBAQEBAAABAQEBAQEBAQEBAQEBAQEBAQEBAQEBAQEBAQEBAQEBAQEBAQEBAQEBAQEBAQEBAQEBAQEBAQEBAQEBAQEBAXN0AQEBAQEBAQEBAQEBAQEBAQEBAQEBAQEBAQEBAQEBAQEBAQEBAQEBAQEBAQEBAQEBAQEBAQEBAQEBAQEBAQEBAQF1LgcBAQEBAQEBAQEBAQEBAQEBAQEBAQEBAQEBAQEBAQEBAQEBAQEBAQEBAQEBAQEBAQEBAQEBAQEBAQEBAQEBAQAAAQEBAQEBAQEBAQEBAQEBAQEBAQEBAQEBAQEBAQEBAQEBAQEBAQEBAQEBAQEBAQEBAQEBAQEBAQEBAQEBAQFwcQEBAQEBAQEBAQEBAQEBAQEBAQEBAQEBAQEBAQEBAQEBAQEBAQEBAQEBAQEBAQEBAQEBAQEBAQEBAQEBAQEBAQEBEnIBAQEBAQEBAQEBAQEBAQEBAQEBAQEBAQEBAQEBAQEBAQEBAQEBAQEBAQEBAQEBAQEBAQEBAQEBAQEBAQEBAQEAAAEBAQEBAQEBAQEBAQEBAQEBAQEBAQEBAQEBAQEBAQEBAQEBAQEBAQEBAQEBAQEBAQEBAQEBAQEBAQEBAQEBbl0BAQEBAQEBAQEBAQEBAQEBAQEBAQEBAQEBAQEBAQEBAQEBAQEBAQEBAQEBAQEBAQEBAQEBAQEBAQEBAQEBAQEBJW8EAQEBAQEBAQEBAQEBAQEBAQEBAQEBAQEBAQEBAQEBAQEBAQEBAQEBAQEBAQEBAQEBAQEBAQEBAQEBAQEBAQEBAAABAQEBAQEBAQEBAQEBAQEBAQEBAQEBAQEBAQEBAQEBAQEBAQEBAQEBAQEBAQEBAQEBAQEBAQEBAQEBAQEBAREpAQEBAQEBAQEBAQEBAQEBAQEBAQEBAQEBAQEBAQEBAQEBAQEBAQEBAQEBAQEBAQEBAQEBAQEBAQEBAQEBAQEBQmxtAQEBAQEBAQEBAQEBAQEBAQEBAQEBAQEBAQEBAQEBAQEBAQEBAQEBAQEBAQEBAQEBAQEBAQEBAQEBAQEBAQEBAQAAAQEBAQEBAQEBAQEBAQEBAQEBAQEBAQEBAQEBAQEBAQEBAQEBAQEBAQEBAQEBAQEBAQEBAQEBAQEBAQEBAQFoaSMBAQEBAQEBAQEBAQEBAQEBAQEBAQEBAQEBAQEBAQEBAQEBAQEBAQEBAQEBAQEBAQEBAQEBAQEBAQEBAQEBAWprWQEBAQEBAQEBAQEBAQEBAQEBAQEBAQEBAQEBAQEBAQEBAQEBAQEBAQEBAQEBAQEBAQEBAQEBAQEBAQEBAQEBAQEAAAEBAQEBAQEBAQEBAQEBAQEBAQEBAQEBAQEBAQEBAQEBAQEBAQEBAQEBAQEBAQEBAQEBAQEBAQEBAQEBAQEBATtkZQEBAQEBAQEBAQEBAQEBAQEBAQEBAQEBAQEBAQEBAQEBAQEBAQEBAQEBAQEBAQEBAQEBAQEBAQEBAQEBX2ZnAQEBAQEBAQEBAQEBAQEBAQEBAQEBAQEBAQEBAQEBAQEBAQEBAQEBAQEBAQEBAQEBAQEBAQEBAQEBAQEBAQEBAQEBAAABAQEBAQEBAQEBAQEBAQEBAQEBAQEBAQEBAQEBAQEBAQEBAQEBAQEBAQEBAQEBAQEBAQEBAQEBAQEBAQEBAQEhM2IqAQEBAQEBAQEBAQEBAQEBAQEBAQEBAQEBAQEBAQEBAQEBAQEBAQEBAQEBAQEBAQEBAQEBAQEBAQEBAUoNYwEBAQEBAQEBAQEBAQEBAQEBAQEBAQEBAQEBAQEBAQEBAQEBAQEBAQEBAQEBAQEBAQEBAQEBAQEBAQEBAQEBAQEBAQAAAQEBAQEBAQEBAQEBAQEBAQEBAQEBAQEBAQEBAQEBAQEBAQEBAQEBAQEBAQEBAQEBAQEBAQEBAQEBAQEBAQEBASQvYQEBAQEBAQEBAQEBAQEBAQEBAQEBAQEBAQEBAQEBAQEBAQEBAQEBAQEBAQEBAQEBAQEBAQEBAQEBATYtIgEBAQEBAQEBAQEBAQEBAQEBAQEBAQEBAQEBAQEBAQEBAQEBAQEBAQEBAQEBAQEBAQEBAQEBAQEBAQEBAQEBAQEBAQEAAAEBAQEBAQEBAQEBAQEBAQEBAQEBAQEBAQEBAQEBAQEBAQEBAQEBAQEBAQEBAQEBAQEBAQEBAQEBAQEBAQEBAQEBXV5OXwEBAQEBAQEBAQEBAQEBAQEBAQEBAQEBAQEBAQEBAQEBAQEBAQEBAQEBAQEBAQEBAQEBAQEBQmBUAQEBAQEBAQEBAQEBAQEBAQEBAQEBAQEBAQEBAQEBAQEBAQEBAQEBAQEBAQEBAQEBAQEBAQEBAQEBAQEBAQEBAQEBAQEBAAABAQEBAQEBAQEBAQEBAQEBAQEBAQEBAQEBAQEBAQEBAQEBAQEBAQEBAQEBAQEBAQEBAQEBAQEBAQEBAQEBAQEBAQFaMxVbAQEBAQEBAQEBAQEBAQEBAQEBAQEBAQEBAQEBAQEBAQEBAQEBAQEBAQEBAQEBAQEBAQEBVVRcPQEBAQEBAQEBAQEBAQEBAQEBAQEBAQEBAQEBAQEBAQEBAQEBAQEBAQEBAQEBAQEBAQEBAQEBAQEBAQEBAQEBAQEBAQEBAQAAAQEBAQEBAQEBAQEBAQEBAQEBAQEBAQEBAQEBAQEBAQEBAQEBAQEBAQEBAQEBAQEBAQEBAQEBAQEBAQEBAQEBAQEBASQNRFUBAQEBAQEBAQEBAQEBAQEBAQEBAQEBAQEBAQEBAQEBAQEBAQEBAQEBAQEBAQEBAQEqVldYWQEBAQEBAQEBAQEBAQEBAQEBAQEBAQEBAQEBAQEBAQEBAQEBAQEBAQEBAQEBAQEBAQEBAQEBAQEBAQEBAQEBAQEBAQEBAQEAAAEBAQEBAQEBAQEBAQEBAQEBAQEBAQEBAQEBAQEBAQEBAQEBAQEBAQEBAQEBAQEBAQEBAQEBAQEBAQEBAQEBAQEBAQEBATBSU0IBAQEBAQEBAQEBAQEBAQEBAQEBAQEBAQEBAQEBAQEBAQEBAQEBAQEBAQEBAQFCP1QiAQEBAQEBAQEBAQEBAQEBAQEBAQEBAQEBAQEBAQEBAQEBAQEBAQEBAQEBAQEBAQEBAQEBAQEBAQEBAQEBAQEBAQEBAQEBAQEBAAABAQEBAQEBAQEBAQEBAQEBAQEBAQEBAQEBAQEBAQEBAQEBAQEBAQEBAQEBAQEBAQEBAQEBAQEBAQEBAQEBAQEBAQEBAQEBRkpLTE0BAQEBAQEBAQEBAQEBAQEBAQEBAQEBAQEBAQEBAQEBAQEBAQEBAQEBASJOT1BRAQEBAQEBAQEBAQEBAQEBAQEBAQEBAQEBAQEBAQEBAQEBAQEBAQEBAQEBAQEBAQEBAQEBAQEBAQEBAQEBAQEBAQEBAQEBAQEBAQAAAQEBAQEBAQEBAQEBAQEBAQEBAQEBAQEBAQEBAQEBAQEBAQEBAQEBAQEBAQEBAQEBAQEBAQEBAQEBAQEBAQEBAQEBAQEBAQECRjtHEgIBAQEBAQEBAQEBAQEBAQEBAQEBAQEBAQEBAQEBAQEBAQEBAQEBAUgyC0kBAQEBAQEBAQEBAQEBAQEBAQEBAQEBAQEBAQEBAQEBAQEBAQEBAQEBAQEBAQEBAQEBAQEBAQEBAQEBAQEBAQEBAQEBAQEBAQEBAQEAAAEBAQEBAQEBAQEBAQEBAQEBAQEBAQEBAQEBAQEBAQEBAQEBAQEBAQEBAQEBAQEBAQEBAQEBAQEBAQEBAQEBAQEBAQEBAQEBAQEBPj9AQUIjAQEBAQEBAQEBAQEBAQEBAQEBAQEBAQEBAQEBAQEBAQFDCURFHwEBAQEBAQEBAQEBAQEBAQEBAQEBAQEBAQEBAQEBAQEBAQEBAQEBAQEBAQEBAQEBAQEBAQEBAQEBAQEBAQEBAQEBAQEBAQEBAQEBAQEBAAABAQEBAQEBAQEBAQEBAQEBAQEBAQEBAQEBAQEBAQEBAQEBAQEBAQEBAQEBAQEBAQEBAQEBAQEBAQEBAQEBAQEBAQEBAQEBAQEBAQEBCTYtDzcEAQEBAQEBAQEBAQEBAQEBAQEBAQEBAQEBAQEBATg5Ojs8PQEBAQEBAQEBAQEBAQEBAQEBAQEBAQEBAQEBAQEBAQEBAQEBAQEBAQEBAQEBAQEBAQEBAQEBAQEBAQEBAQEBAQEBAQEBAQEBAQEBAQEBAQAAAQEBAQEBAQEBAQEBAQEBAQEBAQEBAQEBAQEBAQEBAQEBAQEBAQEBAQEBAQEBAQEBAQEBAQEBAQEBAQEBAQEBAQEBAQEBAQEBAQEBAQECKywtLi8wMQEBAQEBAQEBAQEBAQEBAQEBAQEBAQEKFzIzNBk1AQEBAQEBAQEBAQEBAQEBAQEBAQEBAQEBAQEBAQEBAQEBAQEBAQEBAQEBAQEBAQEBAQEBAQEBAQEBAQEBAQEBAQEBAQEBAQEBAQEBAQEBAQEAAAEBAQEBAQEBAQEBAQEBAQEBAQEBAQEBAQEBAQEBAQEBAQEBAQEBAQEBAQEBAQEBAQEBAQEBAQEBAQEBAQEBAQEBAQEBAQEBAQEBAQEBAQEBAQEaGxwdHgsfICAhAyIjAQEBCCQDAwclGiYnKCkqAQEBAQEBAQEBAQEBAQEBAQEBAQEBAQEBAQEBAQEBAQEBAQEBAQEBAQEBAQEBAQEBAQEBAQEBAQEBAQEBAQEBAQEBAQEBAQEBAQEBAQEBAQEBAQEBAAABAQEBAQEBAQEBAQEBAQEBAQEBAQEBAQEBAQEBAQEBAQEBAQEBAQEBAQEBAQEBAQEBAQEBAQEBAQEBAQEBAQEBAQEBAQEBAQEBAQEBAQEBAQEBAQEBCQoLDA0ODA8QERISEhMUFQ8WFwwYGQEBAQEBAQEBAQEBAQEBAQEBAQEBAQEBAQEBAQEBAQEBAQEBAQEBAQEBAQEBAQEBAQEBAQEBAQEBAQEBAQEBAQEBAQEBAQEBAQEBAQEBAQEBAQEBAQEBAQAAAQEBAQEBAQEBAQEBAQEBAQEBAQEBAQEBAQEBAQEBAQEBAQEBAQEBAQEBAQEBAQEBAQEBAQEBAQEBAQEBAQEBAQEBAQEBAQEBAQEBAQEBAQEBAQEBAQEBAQECAwQEBQYGBgYGBgcEBAg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c7NisyTPJI822KzHjGb3wk19gLqM965VTaFPkoaCFic=</DigestValue>
    </Reference>
    <Reference Type="http://www.w3.org/2000/09/xmldsig#Object" URI="#idOfficeObject">
      <DigestMethod Algorithm="http://www.w3.org/2001/04/xmlenc#sha256"/>
      <DigestValue>aW32NO0XW9F3af9Cr1YKSi4xiEGIte4k5kkq+oYiKe8=</DigestValue>
    </Reference>
    <Reference Type="http://uri.etsi.org/01903#SignedProperties" URI="#idSignedProperties">
      <Transforms>
        <Transform Algorithm="http://www.w3.org/TR/2001/REC-xml-c14n-20010315"/>
      </Transforms>
      <DigestMethod Algorithm="http://www.w3.org/2001/04/xmlenc#sha256"/>
      <DigestValue>FtRzyQKPImFzIMuqSGKHbINgrnJsbnh5FokskLcMQUk=</DigestValue>
    </Reference>
    <Reference Type="http://www.w3.org/2000/09/xmldsig#Object" URI="#idValidSigLnImg">
      <DigestMethod Algorithm="http://www.w3.org/2001/04/xmlenc#sha256"/>
      <DigestValue>P8wmW5u5vw0Q2+ZQVNJM3ql0zgIccsVYivLVjSio7fA=</DigestValue>
    </Reference>
    <Reference Type="http://www.w3.org/2000/09/xmldsig#Object" URI="#idInvalidSigLnImg">
      <DigestMethod Algorithm="http://www.w3.org/2001/04/xmlenc#sha256"/>
      <DigestValue>HAxVILlDoBwJgPCmTWa4LmNA0qOb2eh7e0bgkJa90P0=</DigestValue>
    </Reference>
  </SignedInfo>
  <SignatureValue>0dPiufhIMC5qJfC2Mjl8oBFGIxYjb0NtU46IS8RjL9b2sngUigWqna/jufoMhwFnAXYUpkL8CJG3
Gb9w1Unwivzm9ZOre+tJRjQ5yKSW1lqzAALtUlcT8JydY6fvushE8NFaX2SItcZ8bIJr/ueE/9Oo
ih5v+DufLaT8uwtoS7r1h53OvTilfyhLLYliwUDDD8h5OFGJ9UiXW8U/5sxRp5Xq5OiTSeNGCZ3U
embFKDgXk1u8NboJRV1VvMe3Efz2vlJI/yv322K5q2HCKIx+Pmb+4eWTigsZeYMuYjJG0Pg+r7O6
BMVqZKGYSee+1aMVqpPylZVNq6Co6pgbWmdasg==</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Y0F74IeSWSIS5Xu6vi6rAad9Jf+Ektd9yqVXRxZ7Kqg=</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9eri9Clx9hbHXKLg92nWu3ZTgFcLiZ+oRZ5tnwztW+U=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/HwkIYcd40sUW9+9ZpBx67+5I61idMgJBdhtS7j3vSo=</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cy46AQViubkg01SxDlfKi+fwj6EJ2tn+VugQblUpKQk=</DigestValue>
      </Reference>
      <Reference URI="/xl/externalLinks/externalLink10.xml?ContentType=application/vnd.openxmlformats-officedocument.spreadsheetml.externalLink+xml">
        <DigestMethod Algorithm="http://www.w3.org/2001/04/xmlenc#sha256"/>
        <DigestValue>CT0DOxb5uspzHtLxgWhki/rMD1WmBPmo1a2kiMYXwEQ=</DigestValue>
      </Reference>
      <Reference URI="/xl/externalLinks/externalLink11.xml?ContentType=application/vnd.openxmlformats-officedocument.spreadsheetml.externalLink+xml">
        <DigestMethod Algorithm="http://www.w3.org/2001/04/xmlenc#sha256"/>
        <DigestValue>zKdakNa/o0UMsydGIFOMEEo7Hogn04rqjzanvXn+Q4w=</DigestValue>
      </Reference>
      <Reference URI="/xl/externalLinks/externalLink12.xml?ContentType=application/vnd.openxmlformats-officedocument.spreadsheetml.externalLink+xml">
        <DigestMethod Algorithm="http://www.w3.org/2001/04/xmlenc#sha256"/>
        <DigestValue>IMGAzhhs7ftcOb5n/fBDwutoxG2Vj1sm6ITzFxyZOlg=</DigestValue>
      </Reference>
      <Reference URI="/xl/externalLinks/externalLink13.xml?ContentType=application/vnd.openxmlformats-officedocument.spreadsheetml.externalLink+xml">
        <DigestMethod Algorithm="http://www.w3.org/2001/04/xmlenc#sha256"/>
        <DigestValue>RNDn149ToXH3p4p4kdw7lHuS5MAO950iiBdj1QWv1UE=</DigestValue>
      </Reference>
      <Reference URI="/xl/externalLinks/externalLink14.xml?ContentType=application/vnd.openxmlformats-officedocument.spreadsheetml.externalLink+xml">
        <DigestMethod Algorithm="http://www.w3.org/2001/04/xmlenc#sha256"/>
        <DigestValue>7J/mA3Xu1AyaTuS7d2RmkwFlNj3eOgm3CbqZESu4H6A=</DigestValue>
      </Reference>
      <Reference URI="/xl/externalLinks/externalLink15.xml?ContentType=application/vnd.openxmlformats-officedocument.spreadsheetml.externalLink+xml">
        <DigestMethod Algorithm="http://www.w3.org/2001/04/xmlenc#sha256"/>
        <DigestValue>T2tqRpgFS7cHFi98Mm2vB/RMFqkbPVWHpF6t+owHgEM=</DigestValue>
      </Reference>
      <Reference URI="/xl/externalLinks/externalLink16.xml?ContentType=application/vnd.openxmlformats-officedocument.spreadsheetml.externalLink+xml">
        <DigestMethod Algorithm="http://www.w3.org/2001/04/xmlenc#sha256"/>
        <DigestValue>prStNqNuILLKaSaUubMvpXIhpnWWwQtE6IQz8rx+3/g=</DigestValue>
      </Reference>
      <Reference URI="/xl/externalLinks/externalLink17.xml?ContentType=application/vnd.openxmlformats-officedocument.spreadsheetml.externalLink+xml">
        <DigestMethod Algorithm="http://www.w3.org/2001/04/xmlenc#sha256"/>
        <DigestValue>mQNfrJ20uLZZbtFPs2dowoBZVmUCPwjArHUEoX61nfw=</DigestValue>
      </Reference>
      <Reference URI="/xl/externalLinks/externalLink18.xml?ContentType=application/vnd.openxmlformats-officedocument.spreadsheetml.externalLink+xml">
        <DigestMethod Algorithm="http://www.w3.org/2001/04/xmlenc#sha256"/>
        <DigestValue>KogNKnYtmi1IHizM60sOTPEtcoLcl1MN55AEdBBefNA=</DigestValue>
      </Reference>
      <Reference URI="/xl/externalLinks/externalLink19.xml?ContentType=application/vnd.openxmlformats-officedocument.spreadsheetml.externalLink+xml">
        <DigestMethod Algorithm="http://www.w3.org/2001/04/xmlenc#sha256"/>
        <DigestValue>4xIJwplHH31sJxWv2CA2pSiKpJSj7gMWcF9SedHX1iI=</DigestValue>
      </Reference>
      <Reference URI="/xl/externalLinks/externalLink2.xml?ContentType=application/vnd.openxmlformats-officedocument.spreadsheetml.externalLink+xml">
        <DigestMethod Algorithm="http://www.w3.org/2001/04/xmlenc#sha256"/>
        <DigestValue>K9sJIs1TpF2EALMdnzbZe5aN2gHNSwm6etw5v51LTLQ=</DigestValue>
      </Reference>
      <Reference URI="/xl/externalLinks/externalLink20.xml?ContentType=application/vnd.openxmlformats-officedocument.spreadsheetml.externalLink+xml">
        <DigestMethod Algorithm="http://www.w3.org/2001/04/xmlenc#sha256"/>
        <DigestValue>7J/mA3Xu1AyaTuS7d2RmkwFlNj3eOgm3CbqZESu4H6A=</DigestValue>
      </Reference>
      <Reference URI="/xl/externalLinks/externalLink3.xml?ContentType=application/vnd.openxmlformats-officedocument.spreadsheetml.externalLink+xml">
        <DigestMethod Algorithm="http://www.w3.org/2001/04/xmlenc#sha256"/>
        <DigestValue>a8Tl2UdSR9mIRHquyQiWMjps7VOfCN/Gr1XouKJ0po4=</DigestValue>
      </Reference>
      <Reference URI="/xl/externalLinks/externalLink4.xml?ContentType=application/vnd.openxmlformats-officedocument.spreadsheetml.externalLink+xml">
        <DigestMethod Algorithm="http://www.w3.org/2001/04/xmlenc#sha256"/>
        <DigestValue>SzleKB3aVdP1Sg54ILnpIwnLHh6ltgAgNtjzcbDxmcI=</DigestValue>
      </Reference>
      <Reference URI="/xl/externalLinks/externalLink5.xml?ContentType=application/vnd.openxmlformats-officedocument.spreadsheetml.externalLink+xml">
        <DigestMethod Algorithm="http://www.w3.org/2001/04/xmlenc#sha256"/>
        <DigestValue>y59BWbAYgj6Jlm/OrOWHyFv1Vdu4YSGok6IiUtdV/nM=</DigestValue>
      </Reference>
      <Reference URI="/xl/externalLinks/externalLink6.xml?ContentType=application/vnd.openxmlformats-officedocument.spreadsheetml.externalLink+xml">
        <DigestMethod Algorithm="http://www.w3.org/2001/04/xmlenc#sha256"/>
        <DigestValue>IU8n5Ywtgb93RHtIqUoaU2ThwLj+UKzOYKeeUUhtkoI=</DigestValue>
      </Reference>
      <Reference URI="/xl/externalLinks/externalLink7.xml?ContentType=application/vnd.openxmlformats-officedocument.spreadsheetml.externalLink+xml">
        <DigestMethod Algorithm="http://www.w3.org/2001/04/xmlenc#sha256"/>
        <DigestValue>hIxjELzbWwAoomJxfbYYuUmwrPjslchLF8jCh7qchqs=</DigestValue>
      </Reference>
      <Reference URI="/xl/externalLinks/externalLink8.xml?ContentType=application/vnd.openxmlformats-officedocument.spreadsheetml.externalLink+xml">
        <DigestMethod Algorithm="http://www.w3.org/2001/04/xmlenc#sha256"/>
        <DigestValue>vaYMD2NZPpZ7gzvpj6kYNJS9XGv3f7gcrnX3OPdmxHU=</DigestValue>
      </Reference>
      <Reference URI="/xl/externalLinks/externalLink9.xml?ContentType=application/vnd.openxmlformats-officedocument.spreadsheetml.externalLink+xml">
        <DigestMethod Algorithm="http://www.w3.org/2001/04/xmlenc#sha256"/>
        <DigestValue>lMcLfVfp3IV8icvE0p42WI0D4fXz/Q4MOkBwxXklT2U=</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cBOeAiAV3ELNEnFPzBGHmLA5tt4B9q5wW7O0kHoWdME=</DigestValue>
      </Reference>
      <Reference URI="/xl/media/image7.emf?ContentType=image/x-emf">
        <DigestMethod Algorithm="http://www.w3.org/2001/04/xmlenc#sha256"/>
        <DigestValue>fIVCwFX7ejmXlIeT5weGoALRdzCwFnnfaQyH0KRgoGw=</DigestValue>
      </Reference>
      <Reference URI="/xl/media/image8.emf?ContentType=image/x-emf">
        <DigestMethod Algorithm="http://www.w3.org/2001/04/xmlenc#sha256"/>
        <DigestValue>Wm4TNFlxawWa/X2dzaUnXKGcJlSIdrYH3/C63ablxGI=</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cobzJN61NHDBq7GSLdvwioNOxmy7Difs2TbClTWJjzc=</DigestValue>
      </Reference>
      <Reference URI="/xl/styles.xml?ContentType=application/vnd.openxmlformats-officedocument.spreadsheetml.styles+xml">
        <DigestMethod Algorithm="http://www.w3.org/2001/04/xmlenc#sha256"/>
        <DigestValue>axNImGBwDYE2XA7FugchnNo1lHdxlFpu6UswaECyVo4=</DigestValue>
      </Reference>
      <Reference URI="/xl/theme/theme1.xml?ContentType=application/vnd.openxmlformats-officedocument.theme+xml">
        <DigestMethod Algorithm="http://www.w3.org/2001/04/xmlenc#sha256"/>
        <DigestValue>CLrhmbk7mRhpzuiFjHDwQhTGLHRi7lhdD2Y6NMe0PLw=</DigestValue>
      </Reference>
      <Reference URI="/xl/workbook.xml?ContentType=application/vnd.openxmlformats-officedocument.spreadsheetml.sheet.main+xml">
        <DigestMethod Algorithm="http://www.w3.org/2001/04/xmlenc#sha256"/>
        <DigestValue>cwHjWQzDqXxP4mvtnYn8Bx3s2sAVUbczPrgSgwoVuGc=</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RhAGlUqVmPO2BZZ1ljpJ1cLLCZvy8FTG+fY9yTiLYR4=</DigestValue>
      </Reference>
      <Reference URI="/xl/worksheets/sheet2.xml?ContentType=application/vnd.openxmlformats-officedocument.spreadsheetml.worksheet+xml">
        <DigestMethod Algorithm="http://www.w3.org/2001/04/xmlenc#sha256"/>
        <DigestValue>0s8O4ogdrRMuUmOKCjmfitTFZSU3xFgL3J7fNCj5a8g=</DigestValue>
      </Reference>
      <Reference URI="/xl/worksheets/sheet3.xml?ContentType=application/vnd.openxmlformats-officedocument.spreadsheetml.worksheet+xml">
        <DigestMethod Algorithm="http://www.w3.org/2001/04/xmlenc#sha256"/>
        <DigestValue>dZXwivG7LQ/mGIDLHQ58hVT4OeaxIUJIwXAXLHOBxBc=</DigestValue>
      </Reference>
      <Reference URI="/xl/worksheets/sheet4.xml?ContentType=application/vnd.openxmlformats-officedocument.spreadsheetml.worksheet+xml">
        <DigestMethod Algorithm="http://www.w3.org/2001/04/xmlenc#sha256"/>
        <DigestValue>f5v+2cq/wRJe5TkOpChUgAQbmDQvoh9QBcStrlY6SSo=</DigestValue>
      </Reference>
      <Reference URI="/xl/worksheets/sheet5.xml?ContentType=application/vnd.openxmlformats-officedocument.spreadsheetml.worksheet+xml">
        <DigestMethod Algorithm="http://www.w3.org/2001/04/xmlenc#sha256"/>
        <DigestValue>ljyBlIgAm2hM2yRfhG5GKvONrALycUILBiPqp+I+j8I=</DigestValue>
      </Reference>
    </Manifest>
    <SignatureProperties>
      <SignatureProperty Id="idSignatureTime" Target="#idPackageSignature">
        <mdssi:SignatureTime xmlns:mdssi="http://schemas.openxmlformats.org/package/2006/digital-signature">
          <mdssi:Format>YYYY-MM-DDThh:mm:ssTZD</mdssi:Format>
          <mdssi:Value>2024-08-02T13:51:13Z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jIyMICCN0CrSQClUjIyMBAQEBAQEBAQEBAQEBAQEBAQEBAQEBAQEBAQEBAQEBAQEBAQEBAQEBAQEBAQEAAQEBAQEBAQEBAQEBAQEBAQEBAQEBAQEBAQEBAQEBAQEBAQEBAQEBAQEBAQEBAQEBAQEBAQEBAQEBAQEBAQEBAQEBAQEBAQEBAQEBAQEBAQEBAQEBAQEBAQEBAQEBAQEBAQEBAQEBAQEBAQEBAQEBAQEBAQEBAQEBAQEBAQEBAQEBAQVxu1BQYrcPLToRO0VFRbd7LQwWTgYBAQEBAQEBAQEBAQEBAQEBAQEBAQEBAQEBAQEBAQEBAQEBAQEBAQEBAQEBAAEBAQEBAQEBAQEBAQEBAQEBAQEBAQEBAQEBAQEBAQEBAQEBAQEBAQEBAQEBAQEBAQEBAQEBAQEBAQEBAQEBAQEBAQEBAQEBAQEBAQEBAQEBAQEBAQEBAQEBAQEBAQEBAQEBAQEBAQEBAQEBAQEBAQEBAQEBAQEBAQEBAQEBPpvb6OheZ+eArZ/0H7IhAQEBAQE+0EYlqK693AEBAQEBAQEBAQEBAQEBAQEBAQEBAQEBAQEBAQEBAQEBAQEBAQEBAQEBAQABAQEBAQEBAQEBAQEBAQEBAQEBAQEBAQEBAQEBAQEBAQEBAQEBAQEBAQEBAQEBAQEBAQEBAQEBAQEBAQEBAQEBAQEBAQEBAQEBAQEBAQEBAQEBAQEBAQEBAQEBAQEBAQEBAQEBAQEBAQEBAQEBAQEBAQEBAQEBAQEBVg/HAKYPDzSyAQEBAQEBAQEBAQEBAQEBAQEBAQEBGijIAQEBAQEBAQEBAQEBAQEBAQEBAQEBAQEBAQEBAQEBAQEBAQEBAQEBAQEA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EAAQEBAQEBAQEBAQEBAQEBAQEBAQEBAQEBAQEBAQEBAQEBAQEBAQEBAQEBAQEBAQEBAQEBAQEBY/KW539XupgBAQEBAQEBAQEBAQEBAQEBAQEBAQEBAQEBAQEBAQEBAQEBAQEBAQEBAQEBAQEBAQEBAQEBAQEBAQEBAQEBAQEBAQEBAQEBAQEBAQFfwSdiBAEBAQEBAQEBAQEBAQEBAQEBAQEBAQEBAQEBAQEBAQEBAQEBAQEBAQEBAQEBAQEBAQEBAQEBAAEBAQEBAQEBAQEBAQEBAQEBAQEBAQEBAQEBAQEBAQEBAQEBAQEBAQEBAQEBAQEBAQEBAQFagekoFlh3AQEBAQEBAQEBAQEBAQEBAQEBAQEBAQEBAQEBAQEBAQEBAQEBAQEBAQEBAQEBAQEBAQEBAQEBAQEBAQEBAQEBAQEBAQEBAQEBAQEBAQEBYOjJAQEBAQEBAQEBAQEBAQEBAQEBAQEBAQEBAQEBAQEBAQEBAQEBAQEBAQEBAQEBAQEBAQEBAQEBAQABAQEBAQEBAQEBAQEBAQEBAQEBAQEBAQEBAQEBAQEBAQEBAQEBAQEBAQEBAQEBAQEBAU2d5PGxXwIBAQEBAQEBAQEBAQEBAQEBAQEBAQEBAQEBAQEBAQEBAQEBAQEBAQEBAWkrAQEBAQEBAQEBAQEBAQEBAQEBAQEBAQEBAQEBAQEBAQEBAQGyJ9cZAQEBAQEBAQEBAQEBAQEBAQEBAQEBAQEBAQEBAQEBAQEBAQEBAQEBAQEBAQEBAQEBAQEBAQEBAQEA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16.0.17726/26</OfficeVersion>
          <ApplicationVersion>16.0.17726</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2024-08-02T13:51:13Z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L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OAAvADAAMg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AAB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QAAAABw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SMjIwgII3QKtJAKVSMjIwEBAQEBAQEBAQEBAQEBAQEBAQEBAQEBAQEBAQEBAQEBAQEBAQEBAQEBAQEBAAABAQEBAQEBAQEBAQEBAQEBAQEBAQEBAQEBAQEBAQEBAQEBAQEBAQEBAQEBAQEBAQEBAQEBAQEBAQEBAQEBAQEBAQEBAQEBAQEBAQEBAQEBAQEBAQEBAQEBAQEBAQEBAQEBAQEBAQEBAQEBAQEBAQEBAQEBAQEBAQEBAQEBAQEBAQEBBXG7UFBitw8tOhE7RUVFt3stDBZOBgEBAQEBAQEBAQEBAQEBAQEBAQEBAQEBAQEBAQEBAQEBAQEBAQEBAQEBAQAAAQEBAQEBAQEBAQEBAQEBAQEBAQEBAQEBAQEBAQEBAQEBAQEBAQEBAQEBAQEBAQEBAQEBAQEBAQEBAQEBAQEBAQEBAQEBAQEBAQEBAQEBAQEBAQEBAQEBAQEBAQEBAQEBAQEBAQEBAQEBAQEBAQEBAQEBAQEBAQEBAQEBAQE+m9vo6F5n54Ctn/QfsiEBAQEBAT7QRiWorr3cAQEBAQEBAQEBAQEBAQEBAQEBAQEBAQEBAQEBAQEBAQEBAQEBAQEBAQEAAAEBAQEBAQEBAQEBAQEBAQEBAQEBAQEBAQEBAQEBAQEBAQEBAQEBAQEBAQEBAQEBAQEBAQEBAQEBAQEBAQEBAQEBAQEBAQEBAQEBAQEBAQEBAQEBAQEBAQEBAQEBAQEBAQEBAQEBAQEBAQEBAQEBAQEBAQEBAQEBAQFWD8cApg8PNLIBAQEBAQEBAQEBAQEBAQEBAQEBAQEaKMgBAQEBAQEBAQEBAQEBAQEBAQEBAQEBAQEBAQEBAQEBAQEBAQEBAQEBAAABAQEBAQEBAQEBAQEBAQEBAQEBAQEBAQEBAQEBAQEBAQEBAQEBAQEBAQEBAQEBAQEBAQEBAQEBAQEBAQEBAQEBAQEBAQEBAQEBAQEBAQEBAQEBAQEBAQEBAQEBAQEBAQEBAQEBAQEBAQEBAQEBAQEBASu79Rhk12ls15sJoAEBAQEBAQEBAQEBAQEBAQEBAQEBAQEBAQEBAYEQPQEBAQEBAQEBAQEBAQEBAQEBAQEBAQEBAQEBAQEBAQEBAQEBAQEBAQAAAQEBAQEBAQEBAQEBAQEBAQEBAQEBAQEBAQEBAQEBAQEBAQEBAQEBAQEBAQEBAQEBAQEBAQEBAQEBAQEBAQEBAQEBAQEBAQEBAQEBAQEBAQEBAQEBAQEBAQEBAQEBAQEBAQEBAQEBAQEBAQEBAQGNKZ3H6UVi9rElJAEBAQEBAQEBAQEBAQEBAQEBAQEBAQEBAQEBAQEBAQGoED0BAQEBAQEBAQEBAQEBAQEBAQEBAQEBAQEBAQEBAQEBAQEBAQEBAQEAAAEBAQEBAQEBAQEBAQEBAQEBAQEBAQEBAQEBAQEBAQEBAQEBAQEBAQEBAQEBAQEBAQEBAQEBAQEBAQEBAQEBAQEBAQEBAQEBAQEBAQEBAQEBAQEBAQEBAQEBAQEBAQEBAQEBAQEBAQEBAQEBWNm/AE+oIyMBAQEBAQEBAQEBAQEBAQEBAQEBAQEBAQEBAQEBAQEBAQEBAQEBEBcBAQEBAQEBAQEBAQEBAQEBAQEBAQEBAQEBAQEBAQEBAQEBAQEBAQEBAAABAQEBAQEBAQEBAQEBAQEBAQEBAQEBAQEBAQEBAQEBAQEBAQEBAQEBAQEBAQEBAQEBAQEBAQEBAQEBAQEBAQEBAQEBAQEBAQEBAQEBAQEBAQEBAQEBAQEBAQEBAQEBAQEBAQEBASu79a7XL+gbmwEBAQEBAQEBAQEBAQEBAQEBAQEBAQEBAQEBAQEBAQEBAQEBAQEBAQEBSfcsAQEBAQEBAQEBAQEBAQEBAQEBAQEBAQEBAQEBAQEBAQEBAQEBAQEBAQAAAQEBAQEBAQEBAQEBAQEBAQEBAQEBAQEBAQEBAQEBAQEBAQEBAQEBAQEBAQEBAQEBAQEBAQEBAQEBAQEBAQEBAQEBAQEBAQEBAQEBAQEBAQEBAQEBAQEBAQEBAQEBAQEBAQEhKZocy/GtCU0BAQEBAQEBAQEBAQEBAQEBAQEBAQEBAQEBAQEBAQEBAQEBAQEBAQEBAQEBAeg7AQEBAQEBAQEBAQEBAQEBAQEBAQEBAQEBAQEBAQEBAQEBAQEBAQEBAQEAAAEBAQEBAQEBAQEBAQEBAQEBAQEBAQEBAQEBAQEBAQEBAQEBAQEBAQEBAQEBAQEBAQEBAQEBAQEBAQEBAQEBAQEBAQEBAQEBAQEBAQEBAQEBAQEBAQEBAQEBAQEBAQEBwdnk8EtMlQgjAQEBAQEBAQEBAQEBAQEBAQEBAQEBAQEBAQEBAQEBAQEBAQEBAQEBAQEBAQEBAcQoIwEBAQEBAQEBAQEBAQEBAQEBAQEBAQEBAQEBAQEBAQEBAQEBAQEBAQEBAAABAQEBAQEBAQEBAQEBAQEBAQEBAQEBAQEBAQEBAQEBAQEBAQEBAQEBAQEBAQEBAQEBAQEBAQEBAQEBAQEBAQEBAQEBAQEBAQEBAQEBAQEBAQEBAQEBAQEBAVr09Wd7HEfb9gEBAQEBAQEBAQEBAQEBAQEBAQEBAQEBAQEBAQEBAQEBAQEBAQEBAQEBAQEBAQEBAQEBARlFtAEBAQEBAQEBAQEBAQEBAQEBAQEBAQEBAQEBAQEBAQEBAQEBAQEBAQEBAQAAAQEBAQEBAQEBAQEBAQEBAQEBAQEBAQEBAQEBAQEBAQEBAQEBAQEBAQEBAQEBAQEBAQEBAQEBAQEBAQEBAQEBAQEBAQEBAQEBAQEBAQEBAQEBAQEBATFQFx5p1xhQlNABAQEBAQEBAQEBAQEBAQEBAQEBAQEBAQEBAQEBAQEBAQEBAQEBAQEBAQEBAQEBAQEBAQEBAUlEVmUBAQEBAQEBAQEBAQEBAQEBAQEBAQEBAQEBAQEBAQEBAQEBAQEBAQEBAQEAAAEBAQEBAQEBAQEBAQEBAQEBAQEBAQEBAQEBAQEBAQEBAQEBAQEBAQEBAQEBAQEBAQEBAQEBAQEBAQEBAQEBAQEBAQEBAQEBAQEBAQEBAQEBAQGJ89rqHW+lWQIBAQEBAQEBAQEBAQEBAQEBAQEBAQEBAQEBAQEBAQEBAQEBAQEBAQEBAQEBAQEBAQEBAQEBAQEBAcUnnSMBAQEBAQEBAQEBAQEBAQEBAQEBAQEBAQEBAQEBAQEBAQEBAQEBAQEBAQEBAAABAQEBAQEBAQEBAQEBAQEBAQEBAQEBAQEBAQEBAQEBAQEBAQEBAQEBAQEBAQEBAQEBAQEBAQEBAQEBAQEBAQEBAQEBAQEBAQEBAQEBA3eo20Vpx9kwdwEBAQEBAQEBAQEBAQEBAQEBAQEBAQEBAQEBAQEBAQEBAQEBAQEBAQEBAQEBAQEBAQEBAQEBAQEBAQEBAaszNwEBAQEBAQEBAQEBAQEBAQEBAQEBAQEBAQEBAQEBAQEBAQEBAQEBAQEBAQEBAQAAAQEBAQEBAQEBAQEBAQEBAQEBAQEBAQEBAQEBAQEBAQEBAQEBAQEBAQEBAQEBAQEBAQEBAQEBAQEBAQEBAQEBAQEBAQEBAQEBAQE3mkTNmhhhLNABAQEBAQEBAQEBAQEBAQEBAQEBAQEBAQEBAQEBAQEBAQEBAQEBAQEBAQEBAQEBAQEBAQEBAQEBAQEBAQEBjyknhz0BAQEBAQEBAQEBAQEBAQEBAQEBAQEBAQEBAQEBAQEBAQEBAQEBAQEBAQEBAQEAAAEBAQEBAQEBAQEBAQEBAQEBAQEBAQEBAQEBAQEBAQEBAQEBAQEBAQEBAQEBAQEBAQEBAQEBAQEBAQEBAQEBAQEBAQEBAQE8U4vWeYAkWQIBAQEBAQEBAQEBAQEBAQEBAQEBAQEBAQEBAQEBAQEBAQEBAQEBAQEBAQEBAQEBAQEBAQEBAQEBAQEBAQEBAQEBj0R9WSMBAQEBAQEBAQEBAQEBAQEBAQEBAQEBAQEBAQEBAQEBAQEBAQEBAQEBAQEBAQEBAAABAQEBAQEBAQEBAQEBAQEBAQEBAQEBAQEBAQEBAQEBAQEBAQEBAQEBAQEBAQEBAQEBAQEBAQEBAQEBAQEBAQEBASAK20V76WcwCAEBAQEBAQEBAQEBAQEBAQEBAQEBAQEBAQEBAQEBAQEBAQEBAQEBAQEBAQEBAQEBAQEBAQEBAQEBAQEBAQEBAQEBAQEkq83zzwEBAQEBAQEBAQEBAQEBAQEBAQEBAQEBAQEBAQEBAQEBAQEBAQEBAQEBAQEBAQEBAQAAAQEBAQEBAQEBAQEBAQEBAQEBAQEBAQEBAQEBAQEBAQEBAQEBAQEBAQEBAQEBAQEBAQEBAQEBAQEBAQEBAQHJbmccthdYsgEBAQEBAQEBAQEBAQEBAQEBAQEBAQEBAQEBAQEBAQEBAQEBAQEBAQEBAQEBAQEBAQEBAQEBAQEBAQEBAQEBAQEBAQEBAQFjpC8JsAEBAQEBAQEBAQEBAQEBAQEBAQEBAQEBAQEBAQEBAQEBAQEBAQEBAQEBAQEBAQEBAQEAAAEBAQEBAQEBAQEBAQEBAQEBAQEBAQEBAQEBAQEBAQEBAQEBAQEBAQEBAQEBAQEBAQEBAQEBAQEBAQEBUH7k6ug4X1kIAQEBAQEBAQEBAQEBAQEBAQEBAQEBAQEBAQEBAQEBAQEBAQEBAQEBAQEBAQEBAQEBAQEBAQEBAQEBAQEBAQEBAQEBAQEBAQEBx2w+AQEBAQEBAQEBAQEBAQEBAQEBAQEBAQEBAQEBAQEBAQEBAQEBAQEBAQEBAQEBAQEBAQEBAAABAQEBAQEBAQEBAQEBAQEBAQEBAQEBAQEBAQEBAQEBAQEBAQEBAQEBAQEBAQEBAQEBAQEBAQFj8pbnf1e6mAEBAQEBAQEBAQEBAQEBAQEBAQEBAQEBAQEBAQEBAQEBAQEBAQEBAQEBAQEBAQEBAQEBAQEBAQEBAQEBAQEBAQEBAQEBAQEBAQEBAV/BJ2IEAQEBAQEBAQEBAQEBAQEBAQEBAQEBAQEBAQEBAQEBAQEBAQEBAQEBAQEBAQEBAQEBAQEBAQAAAQEBAQEBAQEBAQEBAQEBAQEBAQEBAQEBAQEBAQEBAQEBAQEBAQEBAQEBAQEBAQEBAQEBAVqB6SgWWHcBAQEBAQEBAQEBAQEBAQEBAQEBAQEBAQEBAQEBAQEBAQEBAQEBAQEBAQEBAQEBAQEBAQEBAQEBAQEBAQEBAQEBAQEBAQEBAQEBAQEBAQFg6MkBAQEBAQEBAQEBAQEBAQEBAQEBAQEBAQEBAQEBAQEBAQEBAQEBAQEBAQEBAQEBAQEBAQEBAQEAAAEBAQEBAQEBAQEBAQEBAQEBAQEBAQEBAQEBAQEBAQEBAQEBAQEBAQEBAQEBAQEBAQEBTZ3k8bFfAgEBAQEBAQEBAQEBAQEBAQEBAQEBAQEBAQEBAQEBAQEBAQEBAQEBAQEBaSsBAQEBAQEBAQEBAQEBAQEBAQEBAQEBAQEBAQEBAQEBAQEBAbIn1xkBAQEBAQEBAQEBAQEBAQEBAQEBAQEBAQEBAQEBAQEBAQEBAQEBAQEBAQEBAQEBAQEBAQEBAQEBAAABAQEBAQEBAQEBAQEBAQEBAQEBAQEBAQEBAQEBAQEBAQEBAQEBAQEBAQEBAQEBA10LFTK6TQEBAQEBAQEBAQEBAQEBAQEBAQEBAQEBAQEBAQEBAQEBAQEBAQEBAQEBAQEBAaavAQEBAQEBAQEBAQEBAQEBAQEBAQEBAQEBAQEBAQEBAQEBz+MyNwEBAQEBAQEBAQEBAQEBAQEBAQEBAQEBAQEBAQEBAQEBAQEBAQEBAQEBAQEBAQEBAQEBAQEBAQEBAQAAAQEBAQEBAQEBAQEBAQEBAQEBAQEBAQEBAQEBAQEBAQEBAQEBAQEBAQEBAQFR7qccnrGyAQEBAQEBAQEBAQEBAQEBAQEBAQEBAQEBAQEBAQEBAQEBAQEBAQEBAQEBAQEBAQGet18BAQEBAQEBAQEBAQEBAQEBAQEBAQEBAQEBAQEBAQFfyaxs7T0BAQEBAQEBAQEBAQEBAQEBAQEBAQEBAQEBAQEBAQEBAQEBAQEBAQEBAQEBAQEBAQEBAQEBAQEBAQEAAAEBAQEBAQEBAQEBAQEBAQEBAQEBAQEBAQEBAQEBAQEBAQEBAQEBAQEBAQER4HZMNT0BAQEBAQEBAQEBAQEBAQEBAQEBAQEBAQEBAQEBAQEBAQEBAQEBAQEBAQEBAQEBAQEBw/CPAQEBAQEBAQEBAQEBAQEBAQEBAQEBAQEBAQEBAQEBEMLEPQEBAQEBAQEBAQEBAQEBAQEBAQEBAQEBAQEBAQEBAQEBAQEBAQEBAQEBAQEBAQEBAQEBAQEBAQEBAQEBAAABAQEBAQEBAQEBAQEBAQEBAQEBAQEBAQEBAQEBAQEBAQEBAQEBAQEBJe5PV3giAQEBAQEBAQEBAQEBAQEBAQEBAQEBAQEBAQEBAQEBAQEBAQEBAQEBAQEBAQEBAQEBAQEBAQR77gEBAQEBAQEBAQEBAQEBAQEBAQEBAQEBAQEBASs572JbAQEBAQEBAQEBAQEBAQEBAQEBAQEBAQEBAQEBAQEBAQEBAQEBAQEBAQEBAQEBAQEBAQEBAQEBAQEBAQEBAQAAAQEBAQEBAQEBAQEBAQEBAQEBAQEBAQEBAQEBAQEBAQEBAQEBAQHFbnMMwQEBAQEBAQEBAQEBAQEBAQEBAQEBAQEBAQEBAQEBAQEBAQEBAQEBAQEBAQEBAQEBAQEBAQEBAQEBEV4BAQEBAQEBAQEBAQEBAQEBAQEBAQEBAQEBAcin2QkBAQEBAQEBAQEBAQEBAQEBAQEBAQEBAQEBAQEBAQEBAQEBAQEBAQEBAQEBAQEBAQEBAQEBAQEBAQEBAQEBAQEAAAEBAQEBAQEBAQEBAQEBAQEBAQEBAQEBAQEBAQEBAQEBAQEBAQHDXh5jPQEBAQEBAQEBAQEBAQEBAQEBAQEBAQEBAQEBAQEBAQEBAQEBAQEBAQEBAQEBAQEBAQEBAQEBAQEBAbTgxAEBAQEBAQEBAQEBAQEBAQEBAQEBAQEBsD8uPKABAQEBAQEBAQEBAQEBAQEBAQEBAQEBAQEBAQEBAQEBAQEBAQEBAQEBAQEBAQEBAQEBAQEBAQEBAQEBAQEBAQEBAAABAQEBAQEBAQEBAQEBAQEBAQEBAQEBAQEBAQEBAQEBAQEBI4LoLpsBAQEBAQEBAQEBAQEBAQEBAQEBAQEBAQEBAQEBAQEBAQEBAQEBAQEBAQEBAQEBAQEBAQEBAQEBAQEBAQF44BQBAQEBAQEBAQEBAQEBAQEBAQEBAQEDN6luYwEBAQEBAQEBAQEBAQEBAQEBAQEBAQEBAQEBAQEBAQEBAQEBAQEBAQEBAQEBAQEBAQEBAQEBAQEBAQEBAQEBAQEBAQAAAQEBAQEBAQEBAQEBAQEBAQEBAQEBAQEBAQEBAQEBAQEBAbiIegQBAQEBAQEBAQEBAQEBAQEBAQEBAQEBAQEBAQEBAQEBAQEBAQEBAQEBAQEBAQEBAQEBAQEBAQEBAQEBAQEBGusOdAEBBNwBAQEBAQEBAQEBAQEBAQHsTzvtAQEBAQEBAQEBAQEBAQEBAQEBAQEBAQEBAQEBAQEBAQEBAQEBAQEBAQEBAQEBAQEBAQEBAQEBAQEBAQEBAQEBAQEBAQEAALABAQEBAQEBAQEBAQEBAQEBAQEBAQEBAQEBAQEBAQEBAQynsQgBAQEBAQEBAQEBAQEBAQEBAQEBAQEBAQEBAQEBAQEBAQEBAQEBAQEBAQEBAQEBAQEBAQEBAQEBAQEBAQEBASWq6jAB2M3qdwEBAQEBAQEBAQEBAQEUUjhZAQEBAQEBAQEBAQEBAQEBAQEBAQEBAQEBAQEBAQEBAQEBAQEBAQEBAQEBAQEBAQEBAQEBAQEBAQEBAQEBAQEBAQEBAQEBAACEAQEBAQEBAQEBAQEBAQEBAQEBAQEBAQEBAQEBAQEBCDAyTQEBAQEBAQEBAQEBAQEBAQEBAQEBAQEBAQEBAQEBAQEBAQEBAQEBAQEBAQEBAQEBAQEBAQEBAQEBAQEBAQEBAQEBQKSaNZVnVlQBAQEBAQEBAQEBUW2TvgUBAQEBAQEBAQEBAQEBAQEBAQEBAQEBAQEBAQEBAQEBAQEBAQEBAQEBAQEBAQEBAQEBAQEBAQEBAQEBAQEBAQEBAQEBAQEBAQAAqAEBAQEBAQEBAQEBAQEBAQEBAQEBAQEBAQEBAQEBASJqwwEBAQEBAQEBAQEBAQEBAQEBAQEBAQEBAQEBAQEBAQEBAQEBAQEBAQEBAQEBAQEBAQEBAQEBAQEBAQEBAQEBAQEBAWl6diFrrkKndAEBAQEBAQFleumRiqABAQEBAQEBAQEBAQEBAQEBAQEBAQEBAQEBAQEBAQEBAQEBAQEBAQEBAQEBAQEBAQEBAQEBAQEBAQEBAQEBAQEBAQEBAQEBAQEAAFEBAQEBAQEBAQEBAQEBAQEBAQEBAQEBAQEBAQEBAQGKSwMBAQEBAQEBAQEBAQEBAQEBAQEBAQEBAQEBAQEBAQEBAQEBAQEBAQEBAQEBAQEBAQEBAQEBAQEBAQEBAQEBAQEBAQFrD30EM4EBStgBAQEBAQGUk6fFoAEBAQEBAQEBAQEBAQEBAQEBAQEBAQEBAdiJYp7dqqoo6GLQAQEBAQEBAQEBAQEBAQEBAQEBAQEBAQEBAQEBAQEBAQEBAQEBAQEBAAABAQEBAQEBAQEBAQEBAQEBAQEBAQEBAQEBAQEBAQEBNZmRAQEBAQEBAQEBAQEBAQEBAQEBAQEBAQEBAQEBAQEBAQEBAQEBAQEBAQEBAQEBAQEBAQEBAQEBAQEBAQEBAQEBAQEBZijnruiBAUp1AQEBARoUfVAhAQEBAQEBAQEBAQEBUY9JSUkaqxtnZz9khYaGzUSaDQ0N6URq4HJDAQEBAQEBAQEBAQEBAQEBAQEBAQEBAQEBAQEBAQEBAQEBAQEBAQAAAQEBAQEBAQEBAQEBAQEBAQEBAQEBAQEBAQEBAQEBAQExcKgBAQEBAQEBAQEBAQEBAQEBAQEBAQEBAQEBAQEBAQEBAQEBAQEBAQEBAXgBAQEBAQEBAQEBAQEBAQEBAQEBAQEBAQYomJrmlgE3qAE1yZ5UckYBAQEBAQEBAQF3tLS3t6xPMjLAb4idhIQYXV1dXTUBAQEBAQEBsK+XS1wBAQEBAQEBAQEBAQEBAQEBAQEBAQEBAQEBAQEBAQEBAQEBAQEAAAEBAQEBAQEBAQEBAQEBAQEBAQEBAQEBAQEBAQEBAQEBAVXiqAEBAQEBAQEBAQEBAQEBAQEBAQEBAQEBAQEBAQEBAQEBAQEBAQEBAW0PAQEBAQEBAQEBAQEBAQEBAQEBAQEBAQEBfuOqUlUBCYGUzeQAhAgBAQEaurrXwOXl0tEcYGBgQ0NDzzU1XwEBAQEBAQEBAQEBAQEBAQEBxZq8eUYBAQEBAQEBAQEBAQEBAQEBAQEBAQEBAQEBAQEBAQEBAQEBAAABAQEBAQEBAQEBAQEBAQEBAQEBAQEBAQEBAQEBAQEBAQEBAnrcVrt0zwEBAQEBAQEBAQEBAQEBAQEBAQEBAQEBAQEBAQEBAQEBAQHFlgEBAQEBAQEBAQEBAQEBAQEBAQEBAQEBAQ/JvN3BdHh23t8O4AAAAFJSXuHhOxgYGAEBAQEBAQEBAQEBAQEBAQEBAQEBAQEBAQEBAQEBAQEBJYyX17FDAQEBAQEBAQEBAQEBAQEBAQEBAQEBAQEBAQEBAQEBAQAAAQEBAQEBAQEBAQEBAQEBAQEBAQEBAQEBAQEBAQEBAQEBAQEBBTAmDqKM1W0GAQEBAQEBAQEBAQEBAQEBAQEBAQEBAQEBAQEBAQEBAQEBAQEBAQEBAQEBAQEBAQEBAQGxbW1tTiZzR9HWeXOXAADXoSkwMNcNGtgBAQEBAQEBAQEBAQEBAQEBAQEBAQEBAQEBAQEBAQEBAQEBAQEBAQFfbdnaS9tJAQEBAQEBAQEBAQEBAQEBAQEBAQEBAQEBAQEBAQEAAAEBAQEBAQEBAQEBAQEBAQEBAQEBAQEBAQEBAQEBAQEBAQEBAQEBPc/QrifR0rzTurrGAQEBAQEBAQEBAQEBAQEBAQEBAQEBAQEBAQEBAQEBAQEBSbq6urq6k7y8vLy80tHR0XmuHkTAAAC9dzK+ZVkjAQFlocEBAQEBAQEBAQEBAQEBAQEBAQEBAQEBAQEBAQEBAQEBAQEBAQEBAQEBAQFfKwzUQGSoAQEBAQEBAQEBAQEBAQEBAQEBAQEBAQEBAQEBAAABAQEBAQEBAQEBAQEBAQEBAQEBAQEBAQEBAQEBAQEBAQEBAQEBAQEBAQEBAUPJnxXAwH3KysrAyzO+VFRUVFRUVFRUVFRUVFRUVFRUUzMOhi/MzX3AwMDAwBWfn5+fXQEBAQEBAbSLVwCBAcWcDQEBAQEBASwOSQEBAQEBAQEBAQEBAQEBAQEBAQEBAQEBAQEBAQEBAQEBAQEBAQEBAQEBAQEBBQvMHc6WMVEBAQEBAQEBAQEBAQEBAQEBAQEBAQEBAQAAAQEBAQEBAQEBAQEBAQEBAQEBAQEBAQEBAQEBAQEBAQEBAQEBAQEBAQEBAQEBAQEBAQEDlJSUlJSUrQsLCwsLCwsLCwsLCwsLCwsLC8GHCZSUlAgDAQEBAQEBAQEBAQEBAQEBWwtEwsOLgQGwmQ0BAQEBAQGgxLbFAQEBAQEBAQEBAQEBAQEBAQEBAQEBAQEBAQEBAQEBAQEBAQEBAQEBAQEBAQEBBIrGx35HyDUBAQEBAQEBAQEBAQEBAQEBAQEBAQEAAAEBAQEBAQEBAQEBAQEBAQEBAQEBAQEBAQEBAQEBAQEBAQEBAQEBAQEBAQEBAQEBAQEBAQEBAQEBAQEBAQEBAQEBAQEBAQEBAQEBAQEBAQEBAQEBAQEBAQEBAQEBAQEBAQEBrXCRWKJbZ4EBAVMNAQEBAQEBAQK4vZIBAQEBAQEBAQEBAQEBAQEBAQEBAQEBAQEBAQEBAQEBAQEBAQEBAQEBAQEBAQEBI2OPvr/AAQEBAQEBAQEBAQEBAQEBAQEBAQEBAAABAQEBAQEBAQEBAQEBAQEBAQEBAQEBAQEBAQEBAQEBAQEBAQEBAQEBAQEBAQEBAQEBAQEBAQEBAQEBAQEBAQEBAQEBAQEBAQEBAQEBAQEBAQEBAQEBAQEBAQEBAQEBAY+HuSivPQGASBa6CAG7JAEBAQEBAQEBARFuoAEBAQEBAQEBAQEBAQEBAQEBAQEBAQEBAQEBAQEBAQEBAQEBAQEBAQEBAQEBAQEBAQG0vAEBAQEBAQEBAQEBAQEBAQEBAQEBAQAAAQEBAQEBAQEBAQEBAQEBAQEBAQEBAQEBAQEBAQEBAQEBAQEBAQEBAQEBAQEBAQEBAQEBAQEBAQEBAQEBAQEBAQEBAQEBAQEBAQEBAQEBAQEBAQEBAQEBAQEBAQEBW6W2t5uPAQEBeByKjDUBAQEBAQEBAQEBAQE+DbgBAQEBAQEBAQEBAQEBAQEBAQEBAQEBAQEBAQEBAQEBAQEBAQEBAQEBAQEBAQEBAQEBfLUBAQEBAQEBAQEBAQEBAQEBAQEBAQEAAAEBAQEBAQEBAQEBAQEBAQEBAQEBAQEBAQEBAQEBAQEBAQEBAQEBAQEBAQEBAQEBAQEBAQEBAQEBAQEBAQEBAQEBAQEBAQEBAQEBAQEBAQEBAQEBAQEBAQEBAQEBsqmpNCQBAQEBAV+ztBWwAQEBAQEBAQEBAQEBAVqLdwEBAQEBAQEBAQEBAQEBAQEBAQEBAQEBAQEBAQEBAQEBAQEBAQEBAQEBAQEBAQEBAXy1AQEBAQEBAQEBAQEBAQEBAQEBAQEBAAABAQEBAQEBAQEBAQEBAQEBAQEBAQEBAQEBAQEBAQEBAQEBAQEBAQEBAQEBAQEBAQEBAQEBAQEBAQEBAQEBAQEBAQEBAQEBAQEBAQEBAQEBAQEBAQEBAQEBAWWVrnOvAgEBAQEBAQEBehwNsAEBAQEBAQEBAQEBAQEBH5xbAQEBAQEBAQEBAQEBAQEBAQEBAQEBAQEBAQEBAQEBAQEBAQEBAQEBAQEBAQEBAQGxowEBAQEBAQEBAQEBAQEBAQEBAQEBAQAAAQEBAQEBAQEBAQEBAQEBAQEBAQEBAQEBAQEBAQEBAQEBAQEBAQEBAQEBAQEBAQEBAQEBAQEBAQEBAQEBAQEBAQEBAQEBAQEBAQEBAQEBAQEBAQEBAQEBAauMrK0xAQEBAQEBAQEBAQeLbDUBAQEBAQEBAQEBAQEBAQEwO1EBAQEBAQEBAQEBAQEBAQEBAQEBAQEBAQEBAQEBAQEBAQEBAQEBAQEBAQEBAQEBcQQBAQEBAQEBAQEBAQEBAQEBAQEBAQEAAAEBAQEBAQEBAQEBAQEBAQEBAQEBAQEBAQEBAQEBAQEBAQEBAQEBAQEBAQEBAQEBAQEBAQEBAQEBAQEBAQEBAQEBAQEBAQEBAQEBAQEBAQEBAQEBAQEBRoyqNCIjAQEBAQEBAQEBAQEBbRCgAQEBAQEBAQEBAQEBAQEBPaFQAQEBAQEBAQEBAQEBAQEBAQEBAQEBAQEBAQEBAQEBAQEBAQEBAQEBAQEBAQEBoCUCAQEBAQEBAQEBAQEBAQEBAQEBAQEBAAABAQEBAQEBAQEBAQEBAQEBAQEBAQEBAQEBAQEBAQEBAQEBAQEBAQEBAQEBAQEBAQEBAQEBAQEBAQEBAQEBAQEBAQEBAQEBAQEBAQEBAQEBAQEBAT1JCw4XWQEBAQEBAQEBAQEBAQEBAQRaAQEBAQEBAQEBAQEBAQEBAQEahhkBAQEBAQEBAQEBAQEBAQEBAQEBAQEBAQEBAQEBAQEBAQEBAQEBAQEBAQEBAQEBAQEBAQEBAQEBAQEBAQEBAQEBAQEBAQAAAQEBAQEBAQEBAQEBAQEBAQEBAQEBAQEBAQEBAQEBAQEBAQEBAQEBAQEBAQEBAQEBAQEBAQEBAQEBAQEBAQEBAQEBAQEBAQEBAQEBAQEBAQEBAXUPp0ExAQEBAQEBAQEBAQEBAQEBAQEBAQEBAQEBAQEBAQEBAQEBAQEBAaipPgEBAQEBAQEBAQEBAQEBAQEBAQEBAQEBAQEBAQEBAQEBAQEBAQEBAQEBAQEBAQEBAQEBAQEBAQEBAQEBAQEBAQEBAQEAAAEBAQEBAQEBAQEBAQEBAQEBAQEBAQEBAQEBAQEBAQEBAQEBAQEBAQEBAQEBAQEBAQEBAQEBAQEBAQEBAQEBAQEBAQEBAQEBAQEBAQEBAQEBAaWmVE0jAQEBAQEBAQEBAQEBAQEBAQEBAQEBAQEBAQEBAQEBAQEBAQEBAQEBLVYBAQEBAQEBAQEBAQEBAQEBAQEBAQEBAQEBAQEBAQEBAQEBAQEBAQEBAQEBAQEBAQEBAQEBAQEBAQEBAQEBAQEBAQEBAAABAQEBAQEBAQEBAQEBAQEBAQEBAQEBAQEBAQEBAQEBAQEBAQEBAQEBAQEBAQEBAQEBAQEBAQEBAQEBAQEBAQEBAQEBAQEBAQEBAQEBAQE1caGiowEBAQEBAQEBAQEBAQEBAQEBAQEBAQEBAQEBAQEBAQEBAQEBAQEBAQEBAUakUQEBAQEBAQEBAQEBAQEBAQEBAQEBAQEBAQEBAQEBAQEBAQEBAQEBAQEBAQEBAQEBAQEBAQEBAQEBAQEBAQEBAQEBAQAAAQEBAQEBAQEBAQEBAQEBAQEBAQEBAQEBAQEBAQEBAQEBAQEBAQEBAQEBAQEBAQEBAQEBAQEBAQEBAQEBAQEBAQEBAQEBAQEBAQEBAQGCnj+fIQEBAQEBAQEBAQEBAQEBAQEBAQEBAQEBAQEBAQEBAQEBAQEBAQEBAQEBAQGgFRsBAQEBAQEBAQEBAQEBAQEBAQEBAQEBAQEBAQEBAQEBAQEBAQEBAQEBAQEBAQEBAQEBAQEBAQEBAQEBAQEBAQEBAQEAAAEBAQEBAQEBAQEBAQEBAQEBAQEBAQEBAQEBAQEBAQEBAQEBAQEBAQEBAQEBAQEBAQEBAQEBAQEBAQEBAQEBAQEBAQEBAQEBAQEBAQGdhhI+AQEBAQEBAQEBAQEBAQEBAQEBAQEBAQEBAQEBAQEBAQEBAQEBAQEBAQEBAQEBASp/dwEBAQEBAQEBAQEBAQEBAQEBAQEBAQEBAQEBAQEBAQEBAQEBAQEBAQEBAQEBAQEBAQEBAQEBAQEBAQEBAQEBAQEBAAABAQEBAQEBAQEBAQEBAQEBAQEBAQEBAQEBAQEBAQEBAQEBAQEBAQEBAQEBAQEBAQEBAQEBAQEBAQEBAQEBAQEBAQEBAQEBAQEBAQlPjHUBAQEBAQEBAQEBAQEBAQEBAQEBAQEBAQEBAQEBAQEBAQEBAQEBAQEBAQEBAQEBAQEBm5xjAQEBAQEBAQEBAQEBAQEBAQEBAQEBAQEBAQEBAQEBAQEBAQEBAQEBAQEBAQEBAQEBAQEBAQEBAQEBAQEBAQEBAQAAAQEBAQEBAQEBAQEBAQEBAQEBAQEBAQEBAQEBAQEBAQEBAQEBAQEBAQEBAQEBAQEBAQEBAQEBAQEBAQEBAQEBAQEBAQEBAQEBLA2ZYQgBAQEBAQEBAQEBAQEBAQEBAQEBAQEBAQEBAQEBAQEBAQEBAQEBAQEBAQEBAQEBAQEBAQGaGAEBAQEBAQEBAQEBAQEBAQEBAQEBAQEBAQEBAQEBAQEBAQEBAQEBAQEBAQEBAQEBAQEBAQEBAQEBAQEBAQEBAQEAAAEBAQEBAQEBAQEBAQEBAQEBAQEBAQEBAQEBAQEBAQEBAQEBAQEBAQEBAQEBAQEBAQEBAQEBAQEBAQEBAQEBAQEBAQEBAQEBlpeYUQEBAQEBAQEBAQEBAQEBAQEBAQEBAQEBAQEBAQEBAQEBAQEBAQEBAQEBAQEBAQEBAQEBAQEBiYxlAQEBAQEBAQEBAQEBAQEBAQEBAQEBAQEBAQEBAQEBAQEBAQEBAQEBAQEBAQEBAQEBAQEBAQEBAQEBAQEBAQEBAAABAQEBAQEBAQEBAQEBAQEBAQEBAQEBAQEBAQEBAQEBAQEBAQEBAQEBAQEBAQEBAQEBAQEBAQEBAQEBAQEBAQEBAQEBAQGSb5OUAQEBAQEBAQEBAQEBAQEBAQEBAQEBAQEBAQEBAQEBAQEBAQEBAQEBAQEBAQEBAQEBAQEBAQEBAQMOlQEBAQEBAQEBAQEBAQEBAQEBAQEBAQEBAQEBAQEBAQEBAQEBAQEBAQEBAQEBAQEBAQEBAQEBAQEBAQEBAQEBAQAAAQEBAQEBAQEBAQEBAQEBAQEBAQEBAQEBAQEBAQEBAQEBAQEBAQEBAQEBAQEBAQEBAQEBAQEBAQEBAQEBAQEBAQEBAQGOR2aPAQEBAQEBAQEBAQEBAQEBAQEBAQEBAQEBAQEBAQEBAQEBAQEBAQEBAQEBAQEBAQEBAQEBAQEBAQEBkJEBAQEBAQEBAQEBAQEBAQEBAQEBAQEBAQEBAQEBAQEBAQEBAQEBAQEBAQEBAQEBAQEBAQEBAQEBAQEBAQEBAQEAAAEBAQEBAQEBAQEBAQEBAQEBAQEBAQEBAQEBAQEBAQEBAQEBAQEBAQEBAQEBAQEBAQEBAQEBAQEBAQEBAQEBAQEBAQFVho0BAQEBAQEBAQEBAQEBAQEBAQEBAQEBAQEBAQEBAQEBAQEBAQEBAQEBAQEBAQEBAQEBAQEBAQEBAQEBAWVwdwEBAQEBAQEBAQEBAQEBAQEBAQEBAQEBAQEBAQEBAQEBAQEBAQEBAQEBAQEBAQEBAQEBAQEBAQEBAQEBAQEBAAABAQEBAQEBAQEBAQEBAQEBAQEBAQEBAQEBAQEBAQEBAQEBAQEBAQEBAQEBAQEBAQEBAQEBAQEBAQEBAQEBAQEBAT2Ki3oBAQEBAQEBAQEBAQEBAQEBAQEBAQEBAQEBAQEBAQEBAQEBAQEBAQEBAQEBAQEBAQEBAQEBAQEBAQEBAQEBjBEBAQEBAQEBAQEBAQEBAQEBAQEBAQEBAQEBAQEBAQEBAQEBAQEBAQEBAQEBAQEBAQEBAQEBAQEBAQEBAQEBAQAAAQEBAQEBAQEBAQEBAQEBAQEBAQEBAQEBAQEBAQEBAQEBAQEBAQEBAQEBAQEBAQEBAQEBAQEBAQEBAQEBAQEBAQFYiIkBAQEBAQEBAQEBAQEBAQEBAQEBAQEBAQEBAQEBAQEBAQEBAQEBAQEBAQEBAQEBAQEBAQEBAQEBAQEBAQEBAYd2AQEBAQEBAQEBAQEBAQEBAQEBAQEBAQEBAQEBAQEBAQEBAQEBAQEBAQEBAQEBAQEBAQEBAQEBAQEBAQEBAQEAAAEBAQEBAQEBAQEBAQEBAQEBAQEBAQEBAQEBAQEBAQEBAQEBAQEBAQEBAQEBAQEBAQEBAQEBAQEBAQEBAQEBAQFVhocBAQEBAQEBAQEBAQEBAQEBAQEBAQEBAQEBAQEBAQEBAQEBAQEBAQEBAQEBAQEBAQEBAQEBAQEBAQEBAQEBAQFfdgEBAQEBAQEBAQEBAQEBAQEBAQEBAQEBAQEBAQEBAQEBAQEBAQEBAQEBAQEBAQEBAQEBAQEBAQEBAQEBAQEBAAABAQEBAQEBAQEBAQEBAQEBAQEBAQEBAQEBAQEBAQEBAQEBAQEBAQEBAQEBAQEBAQEBAQEBAQEBAQEBAQEBAQE+g4QBAQEBAQEBAQEBAQEBAQEBAQEBAQEBAQEBAQEBAQEBAQEBAQEBAQEBAQEBAQEBAQEBAQEBAQEBAQEBAQEBAQEBAYUFAQEBAQEBAQEBAQEBAQEBAQEBAQEBAQEBAQFDNgEBAQEBAQEBAQEBAQEBAQEBAQEBAQEBAQEBAQEBAQEBAQAAAQEBAQEBAQEBAQEBAQEBAQEBAQEBAQEBAQEBAQEBAQEBAQEBAQEBAQEBAQEBAQEBAQEBAQEBAQEBAQEBAQEBgG8BAQEBAQEBAQEBAQEBAQEBAQEBAQEBAQEBAQEBAQEBAQEBAQEBAQEBAQEBAQEBAQEBAQEBAQEBAQEBAQEBAQEBAQFeCQEBAQEBAQEBAQEBAQEBAQEBAQEBAQEBAQE1gYIBAQEBAQEBAQEBAQEBAQEBAQEBAQEBAQEBAQEBAQEBAQEAAAEBAQEBAQEBAQEBAQEBAQEBAQEBAQEBAQEBAQEBAQEBAQEBAQEBAQEBAQEBAQEBAQEBAQEBAQEBAQEBAQEBBX41AQEBAQEBAQEBAQEBAQEBAQEBAQEBAQEBAQEBAQEBAQEBAQEBAQEBAQEBAQEBAQEBAQEBAQEBAQEBAQEBAQEBAQEBRAkBAQEBAQEBAQEBAQEBAQEBAQEBAQEBAQEBfzc9AQEBAQEBAQEBAQEBAQEBAQEBAQEBAQEBAQEBAQEBAQEBAAABAQEBAQEBAQEBAQEBAQEBAQEBAQEBAQEBAQEBAQEBAQEBAQEBAQEBAQEBAQEBAQEBAQEBAQEBAQEBAQEBAXpvAQEBAQEBAQEBAQEBAQEBAQEBAQEBAQEBAQEBAQEBAQEBAQEBAQEBAQEBAQEBAQEBAQEBAQEBAQEBAQEBAQEBAQEBAXt8AQEBAQEBAQEBAQEBAQEBAQEBAQEBAQEBAX18AQEBAQEBAQEBAQEBAQEBAQEBAQEBAQEBAQEBAQEBAQEBAQAAAQEBAQEBAQEBAQEBAQEBAQEBAQEBAQEBAQEBAQEBAQEBAQEBAQEBAQEBAQEBAQEBAQEBAQEBAQEBAQEBAQEzeAEBAQEBAQEBAQEBAQEBAQEBAQEBAQEBAQEBAQEBAQEBAQEBAQEBAQEBAQEBAQEBAQEBAQEBAQEBAQEBAQEBAQEBAQF5UQEBAQEBAQEBAQEBAQEBAQEBAQEBAQEBAQErAQEBAQEBAQEBAQEBAQEBAQEBAQEBAQEBAQEBAQEBAQEBAQEAAAEBAQEBAQEBAQEBAQEBAQEBAQEBAQEBAQEBAQEBAQEBAQEBAQEBAQEBAQEBAQEBAQEBAQEBAQEBAQEBAQEBc3cBAQEBAQEBAQEBAQEBAQEBAQEBAQEBAQEBAQEBAQEBAQEBAQEBAQEBAQEBAQEBAQEBAQEBAQEBAQEBAQEBAQEBAQFIdgEBAQEBAQEBAQEBAQEBAQEBAQEBAQEBAQEBAQEBAQEBAQEBAQEBAQEBAQEBAQEBAQEBAQEBAQEBAQEBAQEBAAABAQEBAQEBAQEBAQEBAQEBAQEBAQEBAQEBAQEBAQEBAQEBAQEBAQEBAQEBAQEBAQEBAQEBAQEBAQEBAQEBAXYgAQEBAQEBAQEBAQEBAQEBAQEBAQEBAQEBAQEBAQEBAQEBAQEBAQEBAQEBAQEBAQEBAQEBAQEBAQEBAQEBAQEBAQEBFRgBAQEBAQEBAQEBAQEBAQEBAQEBAQEBAQEBAQEBAQEBAQEBAQEBAQEBAQEBAQEBAQEBAQEBAQEBAQEBAQEBAQAAAQEBAQEBAQEBAQEBAQEBAQEBAQEBAQEBAQEBAQEBAQEBAQEBAQEBAQEBAQEBAQEBAQEBAQEBAQEBAQEBAQFzdAEBAQEBAQEBAQEBAQEBAQEBAQEBAQEBAQEBAQEBAQEBAQEBAQEBAQEBAQEBAQEBAQEBAQEBAQEBAQEBAQEBAQEBdS4HAQEBAQEBAQEBAQEBAQEBAQEBAQEBAQEBAQEBAQEBAQEBAQEBAQEBAQEBAQEBAQEBAQEBAQEBAQEBAQEBAQEAAAEBAQEBAQEBAQEBAQEBAQEBAQEBAQEBAQEBAQEBAQEBAQEBAQEBAQEBAQEBAQEBAQEBAQEBAQEBAQEBAQEBcHEBAQEBAQEBAQEBAQEBAQEBAQEBAQEBAQEBAQEBAQEBAQEBAQEBAQEBAQEBAQEBAQEBAQEBAQEBAQEBAQEBAQEBARJyAQEBAQEBAQEBAQEBAQEBAQEBAQEBAQEBAQEBAQEBAQEBAQEBAQEBAQEBAQEBAQEBAQEBAQEBAQEBAQEBAQEBAAABAQEBAQEBAQEBAQEBAQEBAQEBAQEBAQEBAQEBAQEBAQEBAQEBAQEBAQEBAQEBAQEBAQEBAQEBAQEBAQEBAW5dAQEBAQEBAQEBAQEBAQEBAQEBAQEBAQEBAQEBAQEBAQEBAQEBAQEBAQEBAQEBAQEBAQEBAQEBAQEBAQEBAQEBASVvBAEBAQEBAQEBAQEBAQEBAQEBAQEBAQEBAQEBAQEBAQEBAQEBAQEBAQEBAQEBAQEBAQEBAQEBAQEBAQEBAQEBAQAAAQEBAQEBAQEBAQEBAQEBAQEBAQEBAQEBAQEBAQEBAQEBAQEBAQEBAQEBAQEBAQEBAQEBAQEBAQEBAQEBAQERKQEBAQEBAQEBAQEBAQEBAQEBAQEBAQEBAQEBAQEBAQEBAQEBAQEBAQEBAQEBAQEBAQEBAQEBAQEBAQEBAQEBAUJsbQEBAQEBAQEBAQEBAQEBAQEBAQEBAQEBAQEBAQEBAQEBAQEBAQEBAQEBAQEBAQEBAQEBAQEBAQEBAQEBAQEBAQEAAAEBAQEBAQEBAQEBAQEBAQEBAQEBAQEBAQEBAQEBAQEBAQEBAQEBAQEBAQEBAQEBAQEBAQEBAQEBAQEBAQEBaGkjAQEBAQEBAQEBAQEBAQEBAQEBAQEBAQEBAQEBAQEBAQEBAQEBAQEBAQEBAQEBAQEBAQEBAQEBAQEBAQEBAQFqa1kBAQEBAQEBAQEBAQEBAQEBAQEBAQEBAQEBAQEBAQEBAQEBAQEBAQEBAQEBAQEBAQEBAQEBAQEBAQEBAQEBAQEBAAABAQEBAQEBAQEBAQEBAQEBAQEBAQEBAQEBAQEBAQEBAQEBAQEBAQEBAQEBAQEBAQEBAQEBAQEBAQEBAQEBAQE7ZGUBAQEBAQEBAQEBAQEBAQEBAQEBAQEBAQEBAQEBAQEBAQEBAQEBAQEBAQEBAQEBAQEBAQEBAQEBAQEBAV9mZwEBAQEBAQEBAQEBAQEBAQEBAQEBAQEBAQEBAQEBAQEBAQEBAQEBAQEBAQEBAQEBAQEBAQEBAQEBAQEBAQEBAQEBAQAAAQEBAQEBAQEBAQEBAQEBAQEBAQEBAQEBAQEBAQEBAQEBAQEBAQEBAQEBAQEBAQEBAQEBAQEBAQEBAQEBAQEBITNiKgEBAQEBAQEBAQEBAQEBAQEBAQEBAQEBAQEBAQEBAQEBAQEBAQEBAQEBAQEBAQEBAQEBAQEBAQEBAQFKDWMBAQEBAQEBAQEBAQEBAQEBAQEBAQEBAQEBAQEBAQEBAQEBAQEBAQEBAQEBAQEBAQEBAQEBAQEBAQEBAQEBAQEBAQEAAAEBAQEBAQEBAQEBAQEBAQEBAQEBAQEBAQEBAQEBAQEBAQEBAQEBAQEBAQEBAQEBAQEBAQEBAQEBAQEBAQEBAQEkL2EBAQEBAQEBAQEBAQEBAQEBAQEBAQEBAQEBAQEBAQEBAQEBAQEBAQEBAQEBAQEBAQEBAQEBAQEBAQE2LSIBAQEBAQEBAQEBAQEBAQEBAQEBAQEBAQEBAQEBAQEBAQEBAQEBAQEBAQEBAQEBAQEBAQEBAQEBAQEBAQEBAQEBAQEBAAABAQEBAQEBAQEBAQEBAQEBAQEBAQEBAQEBAQEBAQEBAQEBAQEBAQEBAQEBAQEBAQEBAQEBAQEBAQEBAQEBAQEBAV1eTl8BAQEBAQEBAQEBAQEBAQEBAQEBAQEBAQEBAQEBAQEBAQEBAQEBAQEBAQEBAQEBAQEBAQEBAUJgVAEBAQEBAQEBAQEBAQEBAQEBAQEBAQEBAQEBAQEBAQEBAQEBAQEBAQEBAQEBAQEBAQEBAQEBAQEBAQEBAQEBAQEBAQEBAQAAAQEBAQEBAQEBAQEBAQEBAQEBAQEBAQEBAQEBAQEBAQEBAQEBAQEBAQEBAQEBAQEBAQEBAQEBAQEBAQEBAQEBAQEBWjMVWwEBAQEBAQEBAQEBAQEBAQEBAQEBAQEBAQEBAQEBAQEBAQEBAQEBAQEBAQEBAQEBAQEBAVVUXD0BAQEBAQEBAQEBAQEBAQEBAQEBAQEBAQEBAQEBAQEBAQEBAQEBAQEBAQEBAQEBAQEBAQEBAQEBAQEBAQEBAQEBAQEBAQEAAAEBAQEBAQEBAQEBAQEBAQEBAQEBAQEBAQEBAQEBAQEBAQEBAQEBAQEBAQEBAQEBAQEBAQEBAQEBAQEBAQEBAQEBAQEkDURVAQEBAQEBAQEBAQEBAQEBAQEBAQEBAQEBAQEBAQEBAQEBAQEBAQEBAQEBAQEBAQEBKlZXWFkBAQEBAQEBAQEBAQEBAQEBAQEBAQEBAQEBAQEBAQEBAQEBAQEBAQEBAQEBAQEBAQEBAQEBAQEBAQEBAQEBAQEBAQEBAQEBAAABAQEBAQEBAQEBAQEBAQEBAQEBAQEBAQEBAQEBAQEBAQEBAQEBAQEBAQEBAQEBAQEBAQEBAQEBAQEBAQEBAQEBAQEBAQEwUlNCAQEBAQEBAQEBAQEBAQEBAQEBAQEBAQEBAQEBAQEBAQEBAQEBAQEBAQEBAQEBQj9UIgEBAQEBAQEBAQEBAQEBAQEBAQEBAQEBAQEBAQEBAQEBAQEBAQEBAQEBAQEBAQEBAQEBAQEBAQEBAQEBAQEBAQEBAQEBAQEBAQAAAQEBAQEBAQEBAQEBAQEBAQEBAQEBAQEBAQEBAQEBAQEBAQEBAQEBAQEBAQEBAQEBAQEBAQEBAQEBAQEBAQEBAQEBAQEBAUZKS0xNAQEBAQEBAQEBAQEBAQEBAQEBAQEBAQEBAQEBAQEBAQEBAQEBAQEBAQEiTk9QUQEBAQEBAQEBAQEBAQEBAQEBAQEBAQEBAQEBAQEBAQEBAQEBAQEBAQEBAQEBAQEBAQEBAQEBAQEBAQEBAQEBAQEBAQEBAQEBAQEAAAEBAQEBAQEBAQEBAQEBAQEBAQEBAQEBAQEBAQEBAQEBAQEBAQEBAQEBAQEBAQEBAQEBAQEBAQEBAQEBAQEBAQEBAQEBAQEBAkY7RxICAQEBAQEBAQEBAQEBAQEBAQEBAQEBAQEBAQEBAQEBAQEBAQEBAQFIMgtJAQEBAQEBAQEBAQEBAQEBAQEBAQEBAQEBAQEBAQEBAQEBAQEBAQEBAQEBAQEBAQEBAQEBAQEBAQEBAQEBAQEBAQEBAQEBAQEBAQEBAAABAQEBAQEBAQEBAQEBAQEBAQEBAQEBAQEBAQEBAQEBAQEBAQEBAQEBAQEBAQEBAQEBAQEBAQEBAQEBAQEBAQEBAQEBAQEBAQEBAT4/QEFCIwEBAQEBAQEBAQEBAQEBAQEBAQEBAQEBAQEBAQEBAQEBQwlERR8BAQEBAQEBAQEBAQEBAQEBAQEBAQEBAQEBAQEBAQEBAQEBAQEBAQEBAQEBAQEBAQEBAQEBAQEBAQEBAQEBAQEBAQEBAQEBAQEBAQEBAQAAAQEBAQEBAQEBAQEBAQEBAQEBAQEBAQEBAQEBAQEBAQEBAQEBAQEBAQEBAQEBAQEBAQEBAQEBAQEBAQEBAQEBAQEBAQEBAQEBAQEBAQk2LQ83BAEBAQEBAQEBAQEBAQEBAQEBAQEBAQEBAQEBAQE4OTo7PD0BAQEBAQEBAQEBAQEBAQEBAQEBAQEBAQEBAQEBAQEBAQEBAQEBAQEBAQEBAQEBAQEBAQEBAQEBAQEBAQEBAQEBAQEBAQEBAQEBAQEBAQEAAAEBAQEBAQEBAQEBAQEBAQEBAQEBAQEBAQEBAQEBAQEBAQEBAQEBAQEBAQEBAQEBAQEBAQEBAQEBAQEBAQEBAQEBAQEBAQEBAQEBAQEBAissLS4vMDEBAQEBAQEBAQEBAQEBAQEBAQEBAQEBChcyMzQZNQEBAQEBAQEBAQEBAQEBAQEBAQEBAQEBAQEBAQEBAQEBAQEBAQEBAQEBAQEBAQEBAQEBAQEBAQEBAQEBAQEBAQEBAQEBAQEBAQEBAQEBAQEBAAABAQEBAQEBAQEBAQEBAQEBAQEBAQEBAQEBAQEBAQEBAQEBAQEBAQEBAQEBAQEBAQEBAQEBAQEBAQEBAQEBAQEBAQEBAQEBAQEBAQEBAQEBAQEBGhscHR4LHyAgIQMiIwEBAQgkAwMHJRomJygpKgEBAQEBAQEBAQEBAQEBAQEBAQEBAQEBAQEBAQEBAQEBAQEBAQEBAQEBAQEBAQEBAQEBAQEBAQEBAQEBAQEBAQEBAQEBAQEBAQEBAQEBAQEBAQEBAQAAAQEBAQEBAQEBAQEBAQEBAQEBAQEBAQEBAQEBAQEBAQEBAQEBAQEBAQEBAQEBAQEBAQEBAQEBAQEBAQEBAQEBAQEBAQEBAQEBAQEBAQEBAQEBAQEBAQkKCwwNDgwPEBESEhITFBUPFhcMGBkBAQEBAQEBAQEBAQEBAQEBAQEBAQEBAQEBAQEBAQEBAQEBAQEBAQEBAQEBAQEBAQEBAQEBAQEBAQEBAQEBAQEBAQEBAQEBAQEBAQEBAQEBAQEBAQEBAQEAAAEBAQEBAQEBAQEBAQEBAQEBAQEBAQEBAQEBAQEBAQEBAQEBAQEBAQEBAQEBAQEBAQEBAQEBAQEBAQEBAQEBAQEBAQEBAQEBAQEBAQEBAQEBAQEBAQEBAQEBAgMEBAUGBgYGBgYHBAQI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sAAAAFgAAAHIAAACMAAAAhgAAAAEAAAAAwIBBjuOAQRYAAAByAAAAEAAAAEwAAAAAAAAAAAAAAAAAAAD//////////2wAAABMAGUAdABoAGEAYgBvACAAUwBoAGkAbABhAGsAbwBlAAgAAAAIAAAABQAAAAkAAAAIAAAACQAAAAkAAAAEAAAACQAAAAkAAAAEAAAABAAAAAg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BsAAAAFgAAAIwAAABGAAAAoAAAAAEAAAAAwIBBjuOAQRYAAACMAAAABQAAAEwAAAAAAAAAAAAAAAAAAAD//////////1gAAABQAHIAQwBDAE0AAAAJAAAABgAAAAoAAAAKAAAADgAAAEsAAABAAAAAMAAAAAUAAAAgAAAAAQAAAAEAAAAQAAAAAAAAAAAAAACAAQAAwAAAAAAAAAAAAAAAgAEAAMAAAAAlAAAADAAAAAIAAAAnAAAAGAAAAAQAAAAAAAAA////AAAAAAAlAAAADAAAAAQAAABMAAAAZAAAABUAAACmAAAAyQAAALoAAAAVAAAApgAAALUAAAAVAAAAIQDwAAAAAAAAAAAAAACAPwAAAAAAAAAAAACAPwAAAAAAAAAAAAAAAAAAAAAAAAAAAAAAAAAAAAAAAAAAJQAAAAwAAAAAAACAKAAAAAwAAAAEAAAAJQAAAAwAAAABAAAAGAAAAAwAAAAAAAAAEgAAAAwAAAABAAAAFgAAAAwAAAAAAAAAVAAAANwAAAAWAAAApgAAAMgAAAC6AAAAAQAAAADAgEGO44BBFgAAAKYAAAAYAAAATAAAAAQAAAAVAAAApgAAAMoAAAC7AAAAfAAAAFMAaQBnAG4AZQBkACAAYgB5ADoAIABuAHQAcwBhAGsAbwAgAFMAQQBMAEEATgBJAAkAAAAEAAAACQAAAAkAAAAIAAAACQAAAAQAAAAJAAAACAAAAAMAAAAEAAAACQAAAAUAAAAHAAAACAAAAAgAAAAJAAAABAAAAAkAAAAKAAAACAAAAAoAAAAMAAAABAAAABYAAAAMAAAAAAAAACUAAAAMAAAAAgAAAA4AAAAUAAAAAAAAABAAAAAUAAAA</Object>
  <Object Id="idInvalidSigLnImg">AQAAAGwAAAAAAAAAAAAAAH8BAAC/AAAAAAAAAAAAAAAkGAAAFgwAACBFTUYAAAEA5Ho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PD7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IyMjCAgjdAq0kApVIyMjAQEBAQEBAQEBAQEBAQEBAQEBAQEBAQEBAQEBAQEBAQEBAQEBAQEBAQEBAQEAAAEBAQEBAQEBAQEBAQEBAQEBAQEBAQEBAQEBAQEBAQEBAQEBAQEBAQEBAQEBAQEBAQEBAQEBAQEBAQEBAQEBAQEBAQEBAQEBAQEBAQEBAQEBAQEBAQEBAQEBAQEBAQEBAQEBAQEBAQEBAQEBAQEBAQEBAQEBAQEBAQEBAQEBAQEBAQEFcbtQUGK3Dy06ETtFRUW3ey0MFk4GAQEBAQEBAQEBAQEBAQEBAQEBAQEBAQEBAQEBAQEBAQEBAQEBAQEBAQEBAAABAQEBAQEBAQEBAQEBAQEBAQEBAQEBAQEBAQEBAQEBAQEBAQEBAQEBAQEBAQEBAQEBAQEBAQEBAQEBAQEBAQEBAQEBAQEBAQEBAQEBAQEBAQEBAQEBAQEBAQEBAQEBAQEBAQEBAQEBAQEBAQEBAQEBAQEBAQEBAQEBAQEBAT6b2+joXmfngK2f9B+yIQEBAQEBPtBGJaiuvdwBAQEBAQEBAQEBAQEBAQEBAQEBAQEBAQEBAQEBAQEBAQEBAQEBAQEBAQAAAQEBAQEBAQEBAQEBAQEBAQEBAQEBAQEBAQEBAQEBAQEBAQEBAQEBAQEBAQEBAQEBAQEBAQEBAQEBAQEBAQEBAQEBAQEBAQEBAQEBAQEBAQEBAQEBAQEBAQEBAQEBAQEBAQEBAQEBAQEBAQEBAQEBAQEBAQEBAQEBAVYPxwCmDw80sgEBAQEBAQEBAQEBAQEBAQEBAQEBARooyAEBAQEBAQEBAQEBAQEBAQEBAQEBAQEBAQEBAQEBAQEBAQEBAQEBAQEAAAEBAQEBAQEBAQEBAQEBAQEBAQEBAQEBAQEBAQEBAQEBAQEBAQEBAQEBAQEBAQEBAQEBAQEBAQEBAQEBAQEBAQEBAQEBAQEBAQEBAQEBAQEBAQEBAQEBAQEBAQEBAQEBAQEBAQEBAQEBAQEBAQEBAQEBK7v1GGTXaWzXmwmgAQEBAQEBAQEBAQEBAQEBAQEBAQEBAQEBAQEBgRA9AQEBAQEBAQEBAQEBAQEBAQEBAQEBAQEBAQEBAQEBAQEBAQEBAQEBAAABAQEBAQEBAQEBAQEBAQEBAQEBAQEBAQEBAQEBAQEBAQEBAQEBAQEBAQEBAQEBAQEBAQEBAQEBAQEBAQEBAQEBAQEBAQEBAQEBAQEBAQEBAQEBAQEBAQEBAQEBAQEBAQEBAQEBAQEBAQEBAQEBAY0pncfpRWL2sSUkAQEBAQEBAQEBAQEBAQEBAQEBAQEBAQEBAQEBAQEBAagQPQEBAQEBAQEBAQEBAQEBAQEBAQEBAQEBAQEBAQEBAQEBAQEBAQEBAQAAAQEBAQEBAQEBAQEBAQEBAQEBAQEBAQEBAQEBAQEBAQEBAQEBAQEBAQEBAQEBAQEBAQEBAQEBAQEBAQEBAQEBAQEBAQEBAQEBAQEBAQEBAQEBAQEBAQEBAQEBAQEBAQEBAQEBAQEBAQEBAQFY2b8AT6gjIwEBAQEBAQEBAQEBAQEBAQEBAQEBAQEBAQEBAQEBAQEBAQEBAQEQFwEBAQEBAQEBAQEBAQEBAQEBAQEBAQEBAQEBAQEBAQEBAQEBAQEBAQEAAAEBAQEBAQEBAQEBAQEBAQEBAQEBAQEBAQEBAQEBAQEBAQEBAQEBAQEBAQEBAQEBAQEBAQEBAQEBAQEBAQEBAQEBAQEBAQEBAQEBAQEBAQEBAQEBAQEBAQEBAQEBAQEBAQEBAQEBK7v1rtcv6BubAQEBAQEBAQEBAQEBAQEBAQEBAQEBAQEBAQEBAQEBAQEBAQEBAQEBAQFJ9ywBAQEBAQEBAQEBAQEBAQEBAQEBAQEBAQEBAQEBAQEBAQEBAQEBAQEBAAABAQEBAQEBAQEBAQEBAQEBAQEBAQEBAQEBAQEBAQEBAQEBAQEBAQEBAQEBAQEBAQEBAQEBAQEBAQEBAQEBAQEBAQEBAQEBAQEBAQEBAQEBAQEBAQEBAQEBAQEBAQEBAQEBASEpmhzL8a0JTQEBAQEBAQEBAQEBAQEBAQEBAQEBAQEBAQEBAQEBAQEBAQEBAQEBAQEBAQEB6DsBAQEBAQEBAQEBAQEBAQEBAQEBAQEBAQEBAQEBAQEBAQEBAQEBAQEBAQAAAQEBAQEBAQEBAQEBAQEBAQEBAQEBAQEBAQEBAQEBAQEBAQEBAQEBAQEBAQEBAQEBAQEBAQEBAQEBAQEBAQEBAQEBAQEBAQEBAQEBAQEBAQEBAQEBAQEBAQEBAQEBAQHB2eTwS0yVCCMBAQEBAQEBAQEBAQEBAQEBAQEBAQEBAQEBAQEBAQEBAQEBAQEBAQEBAQEBAQEBxCgjAQEBAQEBAQEBAQEBAQEBAQEBAQEBAQEBAQEBAQEBAQEBAQEBAQEBAQEAAAEBAQEBAQEBAQEBAQEBAQEBAQEBAQEBAQEBAQEBAQEBAQEBAQEBAQEBAQEBAQEBAQEBAQEBAQEBAQEBAQEBAQEBAQEBAQEBAQEBAQEBAQEBAQEBAQEBAQEBWvT1Z3scR9v2AQEBAQEBAQEBAQEBAQEBAQEBAQEBAQEBAQEBAQEBAQEBAQEBAQEBAQEBAQEBAQEBAQEBGUW0AQEBAQEBAQEBAQEBAQEBAQEBAQEBAQEBAQEBAQEBAQEBAQEBAQEBAQEBAAABAQEBAQEBAQEBAQEBAQEBAQEBAQEBAQEBAQEBAQEBAQEBAQEBAQEBAQEBAQEBAQEBAQEBAQEBAQEBAQEBAQEBAQEBAQEBAQEBAQEBAQEBAQEBAQEBMVAXHmnXGFCU0AEBAQEBAQEBAQEBAQEBAQEBAQEBAQEBAQEBAQEBAQEBAQEBAQEBAQEBAQEBAQEBAQEBAQEBSURWZQEBAQEBAQEBAQEBAQEBAQEBAQEBAQEBAQEBAQEBAQEBAQEBAQEBAQEBAQAAAQEBAQEBAQEBAQEBAQEBAQEBAQEBAQEBAQEBAQEBAQEBAQEBAQEBAQEBAQEBAQEBAQEBAQEBAQEBAQEBAQEBAQEBAQEBAQEBAQEBAQEBAQEBAYnz2uodb6VZAgEBAQEBAQEBAQEBAQEBAQEBAQEBAQEBAQEBAQEBAQEBAQEBAQEBAQEBAQEBAQEBAQEBAQEBAQEBxSedIwEBAQEBAQEBAQEBAQEBAQEBAQEBAQEBAQEBAQEBAQEBAQEBAQEBAQEBAQEAAAEBAQEBAQEBAQEBAQEBAQEBAQEBAQEBAQEBAQEBAQEBAQEBAQEBAQEBAQEBAQEBAQEBAQEBAQEBAQEBAQEBAQEBAQEBAQEBAQEBAQEDd6jbRWnH2TB3AQEBAQEBAQEBAQEBAQEBAQEBAQEBAQEBAQEBAQEBAQEBAQEBAQEBAQEBAQEBAQEBAQEBAQEBAQEBAQEBqzM3AQEBAQEBAQEBAQEBAQEBAQEBAQEBAQEBAQEBAQEBAQEBAQEBAQEBAQEBAQEBAAABAQEBAQEBAQEBAQEBAQEBAQEBAQEBAQEBAQEBAQEBAQEBAQEBAQEBAQEBAQEBAQEBAQEBAQEBAQEBAQEBAQEBAQEBAQEBAQEBATeaRM2aGGEs0AEBAQEBAQEBAQEBAQEBAQEBAQEBAQEBAQEBAQEBAQEBAQEBAQEBAQEBAQEBAQEBAQEBAQEBAQEBAQEBAQGPKSeHPQEBAQEBAQEBAQEBAQEBAQEBAQEBAQEBAQEBAQEBAQEBAQEBAQEBAQEBAQEBAQAAAQEBAQEBAQEBAQEBAQEBAQEBAQEBAQEBAQEBAQEBAQEBAQEBAQEBAQEBAQEBAQEBAQEBAQEBAQEBAQEBAQEBAQEBAQEBATxTi9Z5gCRZAgEBAQEBAQEBAQEBAQEBAQEBAQEBAQEBAQEBAQEBAQEBAQEBAQEBAQEBAQEBAQEBAQEBAQEBAQEBAQEBAQEBAQGPRH1ZIwEBAQEBAQEBAQEBAQEBAQEBAQEBAQEBAQEBAQEBAQEBAQEBAQEBAQEBAQEBAQEAAAEBAQEBAQEBAQEBAQEBAQEBAQEBAQEBAQEBAQEBAQEBAQEBAQEBAQEBAQEBAQEBAQEBAQEBAQEBAQEBAQEBAQEBIArbRXvpZzAIAQEBAQEBAQEBAQEBAQEBAQEBAQEBAQEBAQEBAQEBAQEBAQEBAQEBAQEBAQEBAQEBAQEBAQEBAQEBAQEBAQEBAQEBASSrzfPPAQEBAQEBAQEBAQEBAQEBAQEBAQEBAQEBAQEBAQEBAQEBAQEBAQEBAQEBAQEBAQEBAAABAQEBAQEBAQEBAQEBAQEBAQEBAQEBAQEBAQEBAQEBAQEBAQEBAQEBAQEBAQEBAQEBAQEBAQEBAQEBAQEBAcluZxy2F1iyAQEBAQEBAQEBAQEBAQEBAQEBAQEBAQEBAQEBAQEBAQEBAQEBAQEBAQEBAQEBAQEBAQEBAQEBAQEBAQEBAQEBAQEBAQEBAWOkLwmwAQEBAQEBAQEBAQEBAQEBAQEBAQEBAQEBAQEBAQEBAQEBAQEBAQEBAQEBAQEBAQEBAQAAAQEBAQEBAQEBAQEBAQEBAQEBAQEBAQEBAQEBAQEBAQEBAQEBAQEBAQEBAQEBAQEBAQEBAQEBAQEBAQFQfuTq6DhfWQgBAQEBAQEBAQEBAQEBAQEBAQEBAQEBAQEBAQEBAQEBAQEBAQEBAQEBAQEBAQEBAQEBAQEBAQEBAQEBAQEBAQEBAQEBAQEBAQHHbD4BAQEBAQEBAQEBAQEBAQEBAQEBAQEBAQEBAQEBAQEBAQEBAQEBAQEBAQEBAQEBAQEBAQEAAAEBAQEBAQEBAQEBAQEBAQEBAQEBAQEBAQEBAQEBAQEBAQEBAQEBAQEBAQEBAQEBAQEBAQEBAWPylud/V7qYAQEBAQEBAQEBAQEBAQEBAQEBAQEBAQEBAQEBAQEBAQEBAQEBAQEBAQEBAQEBAQEBAQEBAQEBAQEBAQEBAQEBAQEBAQEBAQEBAQEBX8EnYgQBAQEBAQEBAQEBAQEBAQEBAQEBAQEBAQEBAQEBAQEBAQEBAQEBAQEBAQEBAQEBAQEBAQEBAAABAQEBAQEBAQEBAQEBAQEBAQEBAQEBAQEBAQEBAQEBAQEBAQEBAQEBAQEBAQEBAQEBAQEBWoHpKBZYdwEBAQEBAQEBAQEBAQEBAQEBAQEBAQEBAQEBAQEBAQEBAQEBAQEBAQEBAQEBAQEBAQEBAQEBAQEBAQEBAQEBAQEBAQEBAQEBAQEBAQEBAWDoyQEBAQEBAQEBAQEBAQEBAQEBAQEBAQEBAQEBAQEBAQEBAQEBAQEBAQEBAQEBAQEBAQEBAQEBAQAAAQEBAQEBAQEBAQEBAQEBAQEBAQEBAQEBAQEBAQEBAQEBAQEBAQEBAQEBAQEBAQEBAQFNneTxsV8CAQEBAQEBAQEBAQEBAQEBAQEBAQEBAQEBAQEBAQEBAQEBAQEBAQEBAQFpKwEBAQEBAQEBAQEBAQEBAQEBAQEBAQEBAQEBAQEBAQEBAQEBsifXGQEBAQEBAQEBAQEBAQEBAQEBAQEBAQEBAQEBAQEBAQEBAQEBAQEBAQEBAQEBAQEBAQEBAQEBAQEAAAEBAQEBAQEBAQEBAQEBAQEBAQEBAQEBAQEBAQEBAQEBAQEBAQEBAQEBAQEBAQEDXQsVMrpNAQEBAQEBAQEBAQEBAQEBAQEBAQEBAQEBAQEBAQEBAQEBAQEBAQEBAQEBAQEBpq8BAQEBAQEBAQEBAQEBAQEBAQEBAQEBAQEBAQEBAQEBAQHP4zI3AQEBAQEBAQEBAQEBAQEBAQEBAQEBAQEBAQEBAQEBAQEBAQEBAQEBAQEBAQEBAQEBAQEBAQEBAQEBAAABAQEBAQEBAQEBAQEBAQEBAQEBAQEBAQEBAQEBAQEBAQEBAQEBAQEBAQEBAVHupxyesbIBAQEBAQEBAQEBAQEBAQEBAQEBAQEBAQEBAQEBAQEBAQEBAQEBAQEBAQEBAQEBAZ63XwEBAQEBAQEBAQEBAQEBAQEBAQEBAQEBAQEBAQEBAV/JrGztPQEBAQEBAQEBAQEBAQEBAQEBAQEBAQEBAQEBAQEBAQEBAQEBAQEBAQEBAQEBAQEBAQEBAQEBAQEBAQAAAQEBAQEBAQEBAQEBAQEBAQEBAQEBAQEBAQEBAQEBAQEBAQEBAQEBAQEBARHgdkw1PQEBAQEBAQEBAQEBAQEBAQEBAQEBAQEBAQEBAQEBAQEBAQEBAQEBAQEBAQEBAQEBAQHD8I8BAQEBAQEBAQEBAQEBAQEBAQEBAQEBAQEBAQEBAQEQwsQ9AQEBAQEBAQEBAQEBAQEBAQEBAQEBAQEBAQEBAQEBAQEBAQEBAQEBAQEBAQEBAQEBAQEBAQEBAQEBAQEAAAEBAQEBAQEBAQEBAQEBAQEBAQEBAQEBAQEBAQEBAQEBAQEBAQEBAQEl7k9XeCIBAQEBAQEBAQEBAQEBAQEBAQEBAQEBAQEBAQEBAQEBAQEBAQEBAQEBAQEBAQEBAQEBAQEBBHvuAQEBAQEBAQEBAQEBAQEBAQEBAQEBAQEBAQEBKznvYlsBAQEBAQEBAQEBAQEBAQEBAQEBAQEBAQEBAQEBAQEBAQEBAQEBAQEBAQEBAQEBAQEBAQEBAQEBAQEBAQEBAAABAQEBAQEBAQEBAQEBAQEBAQEBAQEBAQEBAQEBAQEBAQEBAQEBAcVucwzBAQEBAQEBAQEBAQEBAQEBAQEBAQEBAQEBAQEBAQEBAQEBAQEBAQEBAQEBAQEBAQEBAQEBAQEBAQERXgEBAQEBAQEBAQEBAQEBAQEBAQEBAQEBAQEByKfZCQEBAQEBAQEBAQEBAQEBAQEBAQEBAQEBAQEBAQEBAQEBAQEBAQEBAQEBAQEBAQEBAQEBAQEBAQEBAQEBAQEBAQAAAQEBAQEBAQEBAQEBAQEBAQEBAQEBAQEBAQEBAQEBAQEBAQEBAcNeHmM9AQEBAQEBAQEBAQEBAQEBAQEBAQEBAQEBAQEBAQEBAQEBAQEBAQEBAQEBAQEBAQEBAQEBAQEBAQEBtODEAQEBAQEBAQEBAQEBAQEBAQEBAQEBAQGwPy48oAEBAQEBAQEBAQEBAQEBAQEBAQEBAQEBAQEBAQEBAQEBAQEBAQEBAQEBAQEBAQEBAQEBAQEBAQEBAQEBAQEBAQEAAAEBAQEBAQEBAQEBAQEBAQEBAQEBAQEBAQEBAQEBAQEBAQEjgugumwEBAQEBAQEBAQEBAQEBAQEBAQEBAQEBAQEBAQEBAQEBAQEBAQEBAQEBAQEBAQEBAQEBAQEBAQEBAQEBAXjgFAEBAQEBAQEBAQEBAQEBAQEBAQEBAQM3qW5jAQEBAQEBAQEBAQEBAQEBAQEBAQEBAQEBAQEBAQEBAQEBAQEBAQEBAQEBAQEBAQEBAQEBAQEBAQEBAQEBAQEBAQEBAAABAQEBAQEBAQEBAQEBAQEBAQEBAQEBAQEBAQEBAQEBAQEBuIh6BAEBAQEBAQEBAQEBAQEBAQEBAQEBAQEBAQEBAQEBAQEBAQEBAQEBAQEBAQEBAQEBAQEBAQEBAQEBAQEBAQEa6w50AQEE3AEBAQEBAQEBAQEBAQEBAexPO+0BAQEBAQEBAQEBAQEBAQEBAQEBAQEBAQEBAQEBAQEBAQEBAQEBAQEBAQEBAQEBAQEBAQEBAQEBAQEBAQEBAQEBAQEBAQAAsAEBAQEBAQEBAQEBAQEBAQEBAQEBAQEBAQEBAQEBAQEBDKexCAEBAQEBAQEBAQEBAQEBAQEBAQEBAQEBAQEBAQEBAQEBAQEBAQEBAQEBAQEBAQEBAQEBAQEBAQEBAQEBAQEBJarqMAHYzep3AQEBAQEBAQEBAQEBARRSOFkBAQEBAQEBAQEBAQEBAQEBAQEBAQEBAQEBAQEBAQEBAQEBAQEBAQEBAQEBAQEBAQEBAQEBAQEBAQEBAQEBAQEBAQEBAQEAAIQBAQEBAQEBAQEBAQEBAQEBAQEBAQEBAQEBAQEBAQEIMDJNAQEBAQEBAQEBAQEBAQEBAQEBAQEBAQEBAQEBAQEBAQEBAQEBAQEBAQEBAQEBAQEBAQEBAQEBAQEBAQEBAQEBAQFApJo1lWdWVAEBAQEBAQEBAQFRbZO+BQEBAQEBAQEBAQEBAQEBAQEBAQEBAQEBAQEBAQEBAQEBAQEBAQEBAQEBAQEBAQEBAQEBAQEBAQEBAQEBAQEBAQEBAQEBAQEBAACoAQEBAQEBAQEBAQEBAQEBAQEBAQEBAQEBAQEBAQEBImrDAQEBAQEBAQEBAQEBAQEBAQEBAQEBAQEBAQEBAQEBAQEBAQEBAQEBAQEBAQEBAQEBAQEBAQEBAQEBAQEBAQEBAQEBaXp2IWuuQqd0AQEBAQEBAWV66ZGKoAEBAQEBAQEBAQEBAQEBAQEBAQEBAQEBAQEBAQEBAQEBAQEBAQEBAQEBAQEBAQEBAQEBAQEBAQEBAQEBAQEBAQEBAQEBAQEBAQAAUQEBAQEBAQEBAQEBAQEBAQEBAQEBAQEBAQEBAQEBAYpLAwEBAQEBAQEBAQEBAQEBAQEBAQEBAQEBAQEBAQEBAQEBAQEBAQEBAQEBAQEBAQEBAQEBAQEBAQEBAQEBAQEBAQEBAWsPfQQzgQFK2AEBAQEBAZSTp8WgAQEBAQEBAQEBAQEBAQEBAQEBAQEBAQEB2Ilint2qqijoYtABAQEBAQEBAQEBAQEBAQEBAQEBAQEBAQEBAQEBAQEBAQEBAQEBAQEAAAEBAQEBAQEBAQEBAQEBAQEBAQEBAQEBAQEBAQEBAQE1mZEBAQEBAQEBAQEBAQEBAQEBAQEBAQEBAQEBAQEBAQEBAQEBAQEBAQEBAQEBAQEBAQEBAQEBAQEBAQEBAQEBAQEBAQFmKOeu6IEBSnUBAQEBGhR9UCEBAQEBAQEBAQEBAQFRj0lJSRqrG2dnP2SFhobNRJoNDQ3pRGrgckMBAQEBAQEBAQEBAQEBAQEBAQEBAQEBAQEBAQEBAQEBAQEBAQEBAAABAQEBAQEBAQEBAQEBAQEBAQEBAQEBAQEBAQEBAQEBATFwqAEBAQEBAQEBAQEBAQEBAQEBAQEBAQEBAQEBAQEBAQEBAQEBAQEBAQEBeAEBAQEBAQEBAQEBAQEBAQEBAQEBAQEBBiiYmuaWATeoATXJnlRyRgEBAQEBAQEBAXe0tLe3rE8yMsBviJ2EhBhdXV1dNQEBAQEBAQGwr5dLXAEBAQEBAQEBAQEBAQEBAQEBAQEBAQEBAQEBAQEBAQEBAQEBAQAAAQEBAQEBAQEBAQEBAQEBAQEBAQEBAQEBAQEBAQEBAQEBVeKoAQEBAQEBAQEBAQEBAQEBAQEBAQEBAQEBAQEBAQEBAQEBAQEBAQEBbQ8BAQEBAQEBAQEBAQEBAQEBAQEBAQEBAQF+46pSVQEJgZTN5ACECAEBARq6utfA5eXS0RxgYGBDQ0PPNTVfAQEBAQEBAQEBAQEBAQEBAQHFmrx5RgEBAQEBAQEBAQEBAQEBAQEBAQEBAQEBAQEBAQEBAQEBAQEAAAEBAQEBAQEBAQEBAQEBAQEBAQEBAQEBAQEBAQEBAQEBAQECetxWu3TPAQEBAQEBAQEBAQEBAQEBAQEBAQEBAQEBAQEBAQEBAQEBAcWWAQEBAQEBAQEBAQEBAQEBAQEBAQEBAQEBD8m83cF0eHbe3w7gAAAAUlJe4eE7GBgYAQEBAQEBAQEBAQEBAQEBAQEBAQEBAQEBAQEBAQEBAQEljJfXsUMBAQEBAQEBAQEBAQEBAQEBAQEBAQEBAQEBAQEBAQEBAAABAQEBAQEBAQEBAQEBAQEBAQEBAQEBAQEBAQEBAQEBAQEBAQEFMCYOoozVbQYBAQEBAQEBAQEBAQEBAQEBAQEBAQEBAQEBAQEBAQEBAQEBAQEBAQEBAQEBAQEBAQEBAbFtbW1OJnNH0dZ5c5cAANehKTAw1w0a2AEBAQEBAQEBAQEBAQEBAQEBAQEBAQEBAQEBAQEBAQEBAQEBAQEBAV9t2dpL20kBAQEBAQEBAQEBAQEBAQEBAQEBAQEBAQEBAQEBAQAAAQEBAQEBAQEBAQEBAQEBAQEBAQEBAQEBAQEBAQEBAQEBAQEBAQE9z9CuJ9HSvNO6usYBAQEBAQEBAQEBAQEBAQEBAQEBAQEBAQEBAQEBAQEBAQFJurq6urqTvLy8vLzS0dHRea4eRMAAAL13Mr5lWSMBAWWhwQEBAQEBAQEBAQEBAQEBAQEBAQEBAQEBAQEBAQEBAQEBAQEBAQEBAQEBAV8rDNRAZKgBAQEBAQEBAQEBAQEBAQEBAQEBAQEBAQEBAQEAAAEBAQEBAQEBAQEBAQEBAQEBAQEBAQEBAQEBAQEBAQEBAQEBAQEBAQEBAQEBQ8mfFcDAfcrKysDLM75UVFRUVFRUVFRUVFRUVFRUVFRTMw6GL8zNfcDAwMDAFZ+fn59dAQEBAQEBtItXAIEBxZwNAQEBAQEBLA5JAQEBAQEBAQEBAQEBAQEBAQEBAQEBAQEBAQEBAQEBAQEBAQEBAQEBAQEBAQEFC8wdzpYxUQEBAQEBAQEBAQEBAQEBAQEBAQEBAQEBAAABAQEBAQEBAQEBAQEBAQEBAQEBAQEBAQEBAQEBAQEBAQEBAQEBAQEBAQEBAQEBAQEBAQOUlJSUlJStCwsLCwsLCwsLCwsLCwsLCwsLwYcJlJSUCAMBAQEBAQEBAQEBAQEBAQFbC0TCw4uBAbCZDQEBAQEBAaDEtsUBAQEBAQEBAQEBAQEBAQEBAQEBAQEBAQEBAQEBAQEBAQEBAQEBAQEBAQEBAQEEisbHfkfINQEBAQEBAQEBAQEBAQEBAQEBAQEBAQAAAQEBAQEBAQEBAQEBAQEBAQEBAQEBAQEBAQEBAQEBAQEBAQEBAQEBAQEBAQEBAQEBAQEBAQEBAQEBAQEBAQEBAQEBAQEBAQEBAQEBAQEBAQEBAQEBAQEBAQEBAQEBAQEBAQGtcJFYoltngQEBUw0BAQEBAQEBAri9kgEBAQEBAQEBAQEBAQEBAQEBAQEBAQEBAQEBAQEBAQEBAQEBAQEBAQEBAQEBAQEjY4++v8ABAQEBAQEBAQEBAQEBAQEBAQEBAQEAAAEBAQEBAQEBAQEBAQEBAQEBAQEBAQEBAQEBAQEBAQEBAQEBAQEBAQEBAQEBAQEBAQEBAQEBAQEBAQEBAQEBAQEBAQEBAQEBAQEBAQEBAQEBAQEBAQEBAQEBAQEBAQEBj4e5KK89AYBIFroIAbskAQEBAQEBAQEBEW6gAQEBAQEBAQEBAQEBAQEBAQEBAQEBAQEBAQEBAQEBAQEBAQEBAQEBAQEBAQEBAQEBAbS8AQEBAQEBAQEBAQEBAQEBAQEBAQEBAAABAQEBAQEBAQEBAQEBAQEBAQEBAQEBAQEBAQEBAQEBAQEBAQEBAQEBAQEBAQEBAQEBAQEBAQEBAQEBAQEBAQEBAQEBAQEBAQEBAQEBAQEBAQEBAQEBAQEBAQEBAQFbpba3m48BAQF4HIqMNQEBAQEBAQEBAQEBAT4NuAEBAQEBAQEBAQEBAQEBAQEBAQEBAQEBAQEBAQEBAQEBAQEBAQEBAQEBAQEBAQEBAQF8tQEBAQEBAQEBAQEBAQEBAQEBAQEBAQAAAQEBAQEBAQEBAQEBAQEBAQEBAQEBAQEBAQEBAQEBAQEBAQEBAQEBAQEBAQEBAQEBAQEBAQEBAQEBAQEBAQEBAQEBAQEBAQEBAQEBAQEBAQEBAQEBAQEBAQEBAQGyqak0JAEBAQEBX7O0FbABAQEBAQEBAQEBAQEBWot3AQEBAQEBAQEBAQEBAQEBAQEBAQEBAQEBAQEBAQEBAQEBAQEBAQEBAQEBAQEBAQEBfLUBAQEBAQEBAQEBAQEBAQEBAQEBAQEAAAEBAQEBAQEBAQEBAQEBAQEBAQEBAQEBAQEBAQEBAQEBAQEBAQEBAQEBAQEBAQEBAQEBAQEBAQEBAQEBAQEBAQEBAQEBAQEBAQEBAQEBAQEBAQEBAQEBAQEBZZWuc68CAQEBAQEBAQF6HA2wAQEBAQEBAQEBAQEBAQEfnFsBAQEBAQEBAQEBAQEBAQEBAQEBAQEBAQEBAQEBAQEBAQEBAQEBAQEBAQEBAQEBAbGjAQEBAQEBAQEBAQEBAQEBAQEBAQEBAAABAQEBAQEBAQEBAQEBAQEBAQEBAQEBAQEBAQEBAQEBAQEBAQEBAQEBAQEBAQEBAQEBAQEBAQEBAQEBAQEBAQEBAQEBAQEBAQEBAQEBAQEBAQEBAQEBAQEBq4ysrTEBAQEBAQEBAQEBB4tsNQEBAQEBAQEBAQEBAQEBATA7UQEBAQEBAQEBAQEBAQEBAQEBAQEBAQEBAQEBAQEBAQEBAQEBAQEBAQEBAQEBAQFxBAEBAQEBAQEBAQEBAQEBAQEBAQEBAQAAAQEBAQEBAQEBAQEBAQEBAQEBAQEBAQEBAQEBAQEBAQEBAQEBAQEBAQEBAQEBAQEBAQEBAQEBAQEBAQEBAQEBAQEBAQEBAQEBAQEBAQEBAQEBAQEBAQFGjKo0IiMBAQEBAQEBAQEBAQFtEKABAQEBAQEBAQEBAQEBAQE9oVABAQEBAQEBAQEBAQEBAQEBAQEBAQEBAQEBAQEBAQEBAQEBAQEBAQEBAQEBAQGgJQIBAQEBAQEBAQEBAQEBAQEBAQEBAQEAAAEBAQEBAQEBAQEBAQEBAQEBAQEBAQEBAQEBAQEBAQEBAQEBAQEBAQEBAQEBAQEBAQEBAQEBAQEBAQEBAQEBAQEBAQEBAQEBAQEBAQEBAQEBAQEBPUkLDhdZAQEBAQEBAQEBAQEBAQEBBFoBAQEBAQEBAQEBAQEBAQEBARqGGQEBAQEBAQEBAQEBAQEBAQEBAQEBAQEBAQEBAQEBAQEBAQEBAQEBAQEBAQEBAQEBAQEBAQEBAQEBAQEBAQEBAQEBAQEBAAABAQEBAQEBAQEBAQEBAQEBAQEBAQEBAQEBAQEBAQEBAQEBAQEBAQEBAQEBAQEBAQEBAQEBAQEBAQEBAQEBAQEBAQEBAQEBAQEBAQEBAQEBAQEBdQ+nQTEBAQEBAQEBAQEBAQEBAQEBAQEBAQEBAQEBAQEBAQEBAQEBAQEBqKk+AQEBAQEBAQEBAQEBAQEBAQEBAQEBAQEBAQEBAQEBAQEBAQEBAQEBAQEBAQEBAQEBAQEBAQEBAQEBAQEBAQEBAQEBAQAAAQEBAQEBAQEBAQEBAQEBAQEBAQEBAQEBAQEBAQEBAQEBAQEBAQEBAQEBAQEBAQEBAQEBAQEBAQEBAQEBAQEBAQEBAQEBAQEBAQEBAQEBAQEBpaZUTSMBAQEBAQEBAQEBAQEBAQEBAQEBAQEBAQEBAQEBAQEBAQEBAQEBAQEtVgEBAQEBAQEBAQEBAQEBAQEBAQEBAQEBAQEBAQEBAQEBAQEBAQEBAQEBAQEBAQEBAQEBAQEBAQEBAQEBAQEBAQEBAQEAAAEBAQEBAQEBAQEBAQEBAQEBAQEBAQEBAQEBAQEBAQEBAQEBAQEBAQEBAQEBAQEBAQEBAQEBAQEBAQEBAQEBAQEBAQEBAQEBAQEBAQEBATVxoaKjAQEBAQEBAQEBAQEBAQEBAQEBAQEBAQEBAQEBAQEBAQEBAQEBAQEBAQEBRqRRAQEBAQEBAQEBAQEBAQEBAQEBAQEBAQEBAQEBAQEBAQEBAQEBAQEBAQEBAQEBAQEBAQEBAQEBAQEBAQEBAQEBAQEBAAABAQEBAQEBAQEBAQEBAQEBAQEBAQEBAQEBAQEBAQEBAQEBAQEBAQEBAQEBAQEBAQEBAQEBAQEBAQEBAQEBAQEBAQEBAQEBAQEBAQEBAYKeP58hAQEBAQEBAQEBAQEBAQEBAQEBAQEBAQEBAQEBAQEBAQEBAQEBAQEBAQEBAaAVGwEBAQEBAQEBAQEBAQEBAQEBAQEBAQEBAQEBAQEBAQEBAQEBAQEBAQEBAQEBAQEBAQEBAQEBAQEBAQEBAQEBAQEBAQAAAQEBAQEBAQEBAQEBAQEBAQEBAQEBAQEBAQEBAQEBAQEBAQEBAQEBAQEBAQEBAQEBAQEBAQEBAQEBAQEBAQEBAQEBAQEBAQEBAQEBAZ2GEj4BAQEBAQEBAQEBAQEBAQEBAQEBAQEBAQEBAQEBAQEBAQEBAQEBAQEBAQEBAQEBKn93AQEBAQEBAQEBAQEBAQEBAQEBAQEBAQEBAQEBAQEBAQEBAQEBAQEBAQEBAQEBAQEBAQEBAQEBAQEBAQEBAQEBAQEAAAEBAQEBAQEBAQEBAQEBAQEBAQEBAQEBAQEBAQEBAQEBAQEBAQEBAQEBAQEBAQEBAQEBAQEBAQEBAQEBAQEBAQEBAQEBAQEBAQEBCU+MdQEBAQEBAQEBAQEBAQEBAQEBAQEBAQEBAQEBAQEBAQEBAQEBAQEBAQEBAQEBAQEBAQGbnGMBAQEBAQEBAQEBAQEBAQEBAQEBAQEBAQEBAQEBAQEBAQEBAQEBAQEBAQEBAQEBAQEBAQEBAQEBAQEBAQEBAQEBAAABAQEBAQEBAQEBAQEBAQEBAQEBAQEBAQEBAQEBAQEBAQEBAQEBAQEBAQEBAQEBAQEBAQEBAQEBAQEBAQEBAQEBAQEBAQEBAQEsDZlhCAEBAQEBAQEBAQEBAQEBAQEBAQEBAQEBAQEBAQEBAQEBAQEBAQEBAQEBAQEBAQEBAQEBAZoYAQEBAQEBAQEBAQEBAQEBAQEBAQEBAQEBAQEBAQEBAQEBAQEBAQEBAQEBAQEBAQEBAQEBAQEBAQEBAQEBAQEBAQAAAQEBAQEBAQEBAQEBAQEBAQEBAQEBAQEBAQEBAQEBAQEBAQEBAQEBAQEBAQEBAQEBAQEBAQEBAQEBAQEBAQEBAQEBAQEBAQGWl5hRAQEBAQEBAQEBAQEBAQEBAQEBAQEBAQEBAQEBAQEBAQEBAQEBAQEBAQEBAQEBAQEBAQEBAQGJjGUBAQEBAQEBAQEBAQEBAQEBAQEBAQEBAQEBAQEBAQEBAQEBAQEBAQEBAQEBAQEBAQEBAQEBAQEBAQEBAQEBAQEAAAEBAQEBAQEBAQEBAQEBAQEBAQEBAQEBAQEBAQEBAQEBAQEBAQEBAQEBAQEBAQEBAQEBAQEBAQEBAQEBAQEBAQEBAQEBAZJvk5QBAQEBAQEBAQEBAQEBAQEBAQEBAQEBAQEBAQEBAQEBAQEBAQEBAQEBAQEBAQEBAQEBAQEBAQEBAw6VAQEBAQEBAQEBAQEBAQEBAQEBAQEBAQEBAQEBAQEBAQEBAQEBAQEBAQEBAQEBAQEBAQEBAQEBAQEBAQEBAQEBAAABAQEBAQEBAQEBAQEBAQEBAQEBAQEBAQEBAQEBAQEBAQEBAQEBAQEBAQEBAQEBAQEBAQEBAQEBAQEBAQEBAQEBAQEBAY5HZo8BAQEBAQEBAQEBAQEBAQEBAQEBAQEBAQEBAQEBAQEBAQEBAQEBAQEBAQEBAQEBAQEBAQEBAQEBAQGQkQEBAQEBAQEBAQEBAQEBAQEBAQEBAQEBAQEBAQEBAQEBAQEBAQEBAQEBAQEBAQEBAQEBAQEBAQEBAQEBAQEBAQAAAQEBAQEBAQEBAQEBAQEBAQEBAQEBAQEBAQEBAQEBAQEBAQEBAQEBAQEBAQEBAQEBAQEBAQEBAQEBAQEBAQEBAQEBAVWGjQEBAQEBAQEBAQEBAQEBAQEBAQEBAQEBAQEBAQEBAQEBAQEBAQEBAQEBAQEBAQEBAQEBAQEBAQEBAQEBZXB3AQEBAQEBAQEBAQEBAQEBAQEBAQEBAQEBAQEBAQEBAQEBAQEBAQEBAQEBAQEBAQEBAQEBAQEBAQEBAQEBAQEAAAEBAQEBAQEBAQEBAQEBAQEBAQEBAQEBAQEBAQEBAQEBAQEBAQEBAQEBAQEBAQEBAQEBAQEBAQEBAQEBAQEBAQEBPYqLegEBAQEBAQEBAQEBAQEBAQEBAQEBAQEBAQEBAQEBAQEBAQEBAQEBAQEBAQEBAQEBAQEBAQEBAQEBAQEBAQGMEQEBAQEBAQEBAQEBAQEBAQEBAQEBAQEBAQEBAQEBAQEBAQEBAQEBAQEBAQEBAQEBAQEBAQEBAQEBAQEBAQEBAAABAQEBAQEBAQEBAQEBAQEBAQEBAQEBAQEBAQEBAQEBAQEBAQEBAQEBAQEBAQEBAQEBAQEBAQEBAQEBAQEBAQEBAViIiQEBAQEBAQEBAQEBAQEBAQEBAQEBAQEBAQEBAQEBAQEBAQEBAQEBAQEBAQEBAQEBAQEBAQEBAQEBAQEBAQEBh3YBAQEBAQEBAQEBAQEBAQEBAQEBAQEBAQEBAQEBAQEBAQEBAQEBAQEBAQEBAQEBAQEBAQEBAQEBAQEBAQEBAQAAAQEBAQEBAQEBAQEBAQEBAQEBAQEBAQEBAQEBAQEBAQEBAQEBAQEBAQEBAQEBAQEBAQEBAQEBAQEBAQEBAQEBAVWGhwEBAQEBAQEBAQEBAQEBAQEBAQEBAQEBAQEBAQEBAQEBAQEBAQEBAQEBAQEBAQEBAQEBAQEBAQEBAQEBAQEBAV92AQEBAQEBAQEBAQEBAQEBAQEBAQEBAQEBAQEBAQEBAQEBAQEBAQEBAQEBAQEBAQEBAQEBAQEBAQEBAQEBAQEAAAEBAQEBAQEBAQEBAQEBAQEBAQEBAQEBAQEBAQEBAQEBAQEBAQEBAQEBAQEBAQEBAQEBAQEBAQEBAQEBAQEBAT6DhAEBAQEBAQEBAQEBAQEBAQEBAQEBAQEBAQEBAQEBAQEBAQEBAQEBAQEBAQEBAQEBAQEBAQEBAQEBAQEBAQEBAQEBhQUBAQEBAQEBAQEBAQEBAQEBAQEBAQEBAQEBAUM2AQEBAQEBAQEBAQEBAQEBAQEBAQEBAQEBAQEBAQEBAQEBAAABAQEBAQEBAQEBAQEBAQEBAQEBAQEBAQEBAQEBAQEBAQEBAQEBAQEBAQEBAQEBAQEBAQEBAQEBAQEBAQEBAQGAbwEBAQEBAQEBAQEBAQEBAQEBAQEBAQEBAQEBAQEBAQEBAQEBAQEBAQEBAQEBAQEBAQEBAQEBAQEBAQEBAQEBAQEBAV4JAQEBAQEBAQEBAQEBAQEBAQEBAQEBAQEBATWBggEBAQEBAQEBAQEBAQEBAQEBAQEBAQEBAQEBAQEBAQEBAQAAAQEBAQEBAQEBAQEBAQEBAQEBAQEBAQEBAQEBAQEBAQEBAQEBAQEBAQEBAQEBAQEBAQEBAQEBAQEBAQEBAQEFfjUBAQEBAQEBAQEBAQEBAQEBAQEBAQEBAQEBAQEBAQEBAQEBAQEBAQEBAQEBAQEBAQEBAQEBAQEBAQEBAQEBAQEBAQFECQEBAQEBAQEBAQEBAQEBAQEBAQEBAQEBAQF/Nz0BAQEBAQEBAQEBAQEBAQEBAQEBAQEBAQEBAQEBAQEBAQEAAAEBAQEBAQEBAQEBAQEBAQEBAQEBAQEBAQEBAQEBAQEBAQEBAQEBAQEBAQEBAQEBAQEBAQEBAQEBAQEBAQEBem8BAQEBAQEBAQEBAQEBAQEBAQEBAQEBAQEBAQEBAQEBAQEBAQEBAQEBAQEBAQEBAQEBAQEBAQEBAQEBAQEBAQEBAQEBe3wBAQEBAQEBAQEBAQEBAQEBAQEBAQEBAQEBfXwBAQEBAQEBAQEBAQEBAQEBAQEBAQEBAQEBAQEBAQEBAQEBAAABAQEBAQEBAQEBAQEBAQEBAQEBAQEBAQEBAQEBAQEBAQEBAQEBAQEBAQEBAQEBAQEBAQEBAQEBAQEBAQEBATN4AQEBAQEBAQEBAQEBAQEBAQEBAQEBAQEBAQEBAQEBAQEBAQEBAQEBAQEBAQEBAQEBAQEBAQEBAQEBAQEBAQEBAQEBAXlRAQEBAQEBAQEBAQEBAQEBAQEBAQEBAQEBASsBAQEBAQEBAQEBAQEBAQEBAQEBAQEBAQEBAQEBAQEBAQEBAQAAAQEBAQEBAQEBAQEBAQEBAQEBAQEBAQEBAQEBAQEBAQEBAQEBAQEBAQEBAQEBAQEBAQEBAQEBAQEBAQEBAQFzdwEBAQEBAQEBAQEBAQEBAQEBAQEBAQEBAQEBAQEBAQEBAQEBAQEBAQEBAQEBAQEBAQEBAQEBAQEBAQEBAQEBAQEBAUh2AQEBAQEBAQEBAQEBAQEBAQEBAQEBAQEBAQEBAQEBAQEBAQEBAQEBAQEBAQEBAQEBAQEBAQEBAQEBAQEBAQEAAAEBAQEBAQEBAQEBAQEBAQEBAQEBAQEBAQEBAQEBAQEBAQEBAQEBAQEBAQEBAQEBAQEBAQEBAQEBAQEBAQEBdiABAQEBAQEBAQEBAQEBAQEBAQEBAQEBAQEBAQEBAQEBAQEBAQEBAQEBAQEBAQEBAQEBAQEBAQEBAQEBAQEBAQEBAQEVGAEBAQEBAQEBAQEBAQEBAQEBAQEBAQEBAQEBAQEBAQEBAQEBAQEBAQEBAQEBAQEBAQEBAQEBAQEBAQEBAQEBAAABAQEBAQEBAQEBAQEBAQEBAQEBAQEBAQEBAQEBAQEBAQEBAQEBAQEBAQEBAQEBAQEBAQEBAQEBAQEBAQEBAXN0AQEBAQEBAQEBAQEBAQEBAQEBAQEBAQEBAQEBAQEBAQEBAQEBAQEBAQEBAQEBAQEBAQEBAQEBAQEBAQEBAQEBAQF1LgcBAQEBAQEBAQEBAQEBAQEBAQEBAQEBAQEBAQEBAQEBAQEBAQEBAQEBAQEBAQEBAQEBAQEBAQEBAQEBAQEBAQAAAQEBAQEBAQEBAQEBAQEBAQEBAQEBAQEBAQEBAQEBAQEBAQEBAQEBAQEBAQEBAQEBAQEBAQEBAQEBAQEBAQFwcQEBAQEBAQEBAQEBAQEBAQEBAQEBAQEBAQEBAQEBAQEBAQEBAQEBAQEBAQEBAQEBAQEBAQEBAQEBAQEBAQEBAQEBEnIBAQEBAQEBAQEBAQEBAQEBAQEBAQEBAQEBAQEBAQEBAQEBAQEBAQEBAQEBAQEBAQEBAQEBAQEBAQEBAQEBAQEAAAEBAQEBAQEBAQEBAQEBAQEBAQEBAQEBAQEBAQEBAQEBAQEBAQEBAQEBAQEBAQEBAQEBAQEBAQEBAQEBAQEBbl0BAQEBAQEBAQEBAQEBAQEBAQEBAQEBAQEBAQEBAQEBAQEBAQEBAQEBAQEBAQEBAQEBAQEBAQEBAQEBAQEBAQEBJW8EAQEBAQEBAQEBAQEBAQEBAQEBAQEBAQEBAQEBAQEBAQEBAQEBAQEBAQEBAQEBAQEBAQEBAQEBAQEBAQEBAQEBAAABAQEBAQEBAQEBAQEBAQEBAQEBAQEBAQEBAQEBAQEBAQEBAQEBAQEBAQEBAQEBAQEBAQEBAQEBAQEBAQEBAREpAQEBAQEBAQEBAQEBAQEBAQEBAQEBAQEBAQEBAQEBAQEBAQEBAQEBAQEBAQEBAQEBAQEBAQEBAQEBAQEBAQEBQmxtAQEBAQEBAQEBAQEBAQEBAQEBAQEBAQEBAQEBAQEBAQEBAQEBAQEBAQEBAQEBAQEBAQEBAQEBAQEBAQEBAQEBAQAAAQEBAQEBAQEBAQEBAQEBAQEBAQEBAQEBAQEBAQEBAQEBAQEBAQEBAQEBAQEBAQEBAQEBAQEBAQEBAQEBAQFoaSMBAQEBAQEBAQEBAQEBAQEBAQEBAQEBAQEBAQEBAQEBAQEBAQEBAQEBAQEBAQEBAQEBAQEBAQEBAQEBAQEBAWprWQEBAQEBAQEBAQEBAQEBAQEBAQEBAQEBAQEBAQEBAQEBAQEBAQEBAQEBAQEBAQEBAQEBAQEBAQEBAQEBAQEBAQEAAAEBAQEBAQEBAQEBAQEBAQEBAQEBAQEBAQEBAQEBAQEBAQEBAQEBAQEBAQEBAQEBAQEBAQEBAQEBAQEBAQEBATtkZQEBAQEBAQEBAQEBAQEBAQEBAQEBAQEBAQEBAQEBAQEBAQEBAQEBAQEBAQEBAQEBAQEBAQEBAQEBAQEBX2ZnAQEBAQEBAQEBAQEBAQEBAQEBAQEBAQEBAQEBAQEBAQEBAQEBAQEBAQEBAQEBAQEBAQEBAQEBAQEBAQEBAQEBAQEBAAABAQEBAQEBAQEBAQEBAQEBAQEBAQEBAQEBAQEBAQEBAQEBAQEBAQEBAQEBAQEBAQEBAQEBAQEBAQEBAQEBAQEhM2IqAQEBAQEBAQEBAQEBAQEBAQEBAQEBAQEBAQEBAQEBAQEBAQEBAQEBAQEBAQEBAQEBAQEBAQEBAQEBAUoNYwEBAQEBAQEBAQEBAQEBAQEBAQEBAQEBAQEBAQEBAQEBAQEBAQEBAQEBAQEBAQEBAQEBAQEBAQEBAQEBAQEBAQEBAQAAAQEBAQEBAQEBAQEBAQEBAQEBAQEBAQEBAQEBAQEBAQEBAQEBAQEBAQEBAQEBAQEBAQEBAQEBAQEBAQEBAQEBASQvYQEBAQEBAQEBAQEBAQEBAQEBAQEBAQEBAQEBAQEBAQEBAQEBAQEBAQEBAQEBAQEBAQEBAQEBAQEBATYtIgEBAQEBAQEBAQEBAQEBAQEBAQEBAQEBAQEBAQEBAQEBAQEBAQEBAQEBAQEBAQEBAQEBAQEBAQEBAQEBAQEBAQEBAQEAAAEBAQEBAQEBAQEBAQEBAQEBAQEBAQEBAQEBAQEBAQEBAQEBAQEBAQEBAQEBAQEBAQEBAQEBAQEBAQEBAQEBAQEBXV5OXwEBAQEBAQEBAQEBAQEBAQEBAQEBAQEBAQEBAQEBAQEBAQEBAQEBAQEBAQEBAQEBAQEBAQEBQmBUAQEBAQEBAQEBAQEBAQEBAQEBAQEBAQEBAQEBAQEBAQEBAQEBAQEBAQEBAQEBAQEBAQEBAQEBAQEBAQEBAQEBAQEBAQEBAAABAQEBAQEBAQEBAQEBAQEBAQEBAQEBAQEBAQEBAQEBAQEBAQEBAQEBAQEBAQEBAQEBAQEBAQEBAQEBAQEBAQEBAQFaMxVbAQEBAQEBAQEBAQEBAQEBAQEBAQEBAQEBAQEBAQEBAQEBAQEBAQEBAQEBAQEBAQEBAQEBVVRcPQEBAQEBAQEBAQEBAQEBAQEBAQEBAQEBAQEBAQEBAQEBAQEBAQEBAQEBAQEBAQEBAQEBAQEBAQEBAQEBAQEBAQEBAQEBAQAAAQEBAQEBAQEBAQEBAQEBAQEBAQEBAQEBAQEBAQEBAQEBAQEBAQEBAQEBAQEBAQEBAQEBAQEBAQEBAQEBAQEBAQEBASQNRFUBAQEBAQEBAQEBAQEBAQEBAQEBAQEBAQEBAQEBAQEBAQEBAQEBAQEBAQEBAQEBAQEqVldYWQEBAQEBAQEBAQEBAQEBAQEBAQEBAQEBAQEBAQEBAQEBAQEBAQEBAQEBAQEBAQEBAQEBAQEBAQEBAQEBAQEBAQEBAQEBAQEAAAEBAQEBAQEBAQEBAQEBAQEBAQEBAQEBAQEBAQEBAQEBAQEBAQEBAQEBAQEBAQEBAQEBAQEBAQEBAQEBAQEBAQEBAQEBATBSU0IBAQEBAQEBAQEBAQEBAQEBAQEBAQEBAQEBAQEBAQEBAQEBAQEBAQEBAQEBAQFCP1QiAQEBAQEBAQEBAQEBAQEBAQEBAQEBAQEBAQEBAQEBAQEBAQEBAQEBAQEBAQEBAQEBAQEBAQEBAQEBAQEBAQEBAQEBAQEBAQEBAAABAQEBAQEBAQEBAQEBAQEBAQEBAQEBAQEBAQEBAQEBAQEBAQEBAQEBAQEBAQEBAQEBAQEBAQEBAQEBAQEBAQEBAQEBAQEBRkpLTE0BAQEBAQEBAQEBAQEBAQEBAQEBAQEBAQEBAQEBAQEBAQEBAQEBAQEBASJOT1BRAQEBAQEBAQEBAQEBAQEBAQEBAQEBAQEBAQEBAQEBAQEBAQEBAQEBAQEBAQEBAQEBAQEBAQEBAQEBAQEBAQEBAQEBAQEBAQEBAQAAAQEBAQEBAQEBAQEBAQEBAQEBAQEBAQEBAQEBAQEBAQEBAQEBAQEBAQEBAQEBAQEBAQEBAQEBAQEBAQEBAQEBAQEBAQEBAQECRjtHEgIBAQEBAQEBAQEBAQEBAQEBAQEBAQEBAQEBAQEBAQEBAQEBAQEBAUgyC0kBAQEBAQEBAQEBAQEBAQEBAQEBAQEBAQEBAQEBAQEBAQEBAQEBAQEBAQEBAQEBAQEBAQEBAQEBAQEBAQEBAQEBAQEBAQEBAQEBAQEAAAEBAQEBAQEBAQEBAQEBAQEBAQEBAQEBAQEBAQEBAQEBAQEBAQEBAQEBAQEBAQEBAQEBAQEBAQEBAQEBAQEBAQEBAQEBAQEBAQEBPj9AQUIjAQEBAQEBAQEBAQEBAQEBAQEBAQEBAQEBAQEBAQEBAQFDCURFHwEBAQEBAQEBAQEBAQEBAQEBAQEBAQEBAQEBAQEBAQEBAQEBAQEBAQEBAQEBAQEBAQEBAQEBAQEBAQEBAQEBAQEBAQEBAQEBAQEBAQEBAAABAQEBAQEBAQEBAQEBAQEBAQEBAQEBAQEBAQEBAQEBAQEBAQEBAQEBAQEBAQEBAQEBAQEBAQEBAQEBAQEBAQEBAQEBAQEBAQEBAQEBCTYtDzcEAQEBAQEBAQEBAQEBAQEBAQEBAQEBAQEBAQEBATg5Ojs8PQEBAQEBAQEBAQEBAQEBAQEBAQEBAQEBAQEBAQEBAQEBAQEBAQEBAQEBAQEBAQEBAQEBAQEBAQEBAQEBAQEBAQEBAQEBAQEBAQEBAQEBAQAAAQEBAQEBAQEBAQEBAQEBAQEBAQEBAQEBAQEBAQEBAQEBAQEBAQEBAQEBAQEBAQEBAQEBAQEBAQEBAQEBAQEBAQEBAQEBAQEBAQEBAQECKywtLi8wMQEBAQEBAQEBAQEBAQEBAQEBAQEBAQEKFzIzNBk1AQEBAQEBAQEBAQEBAQEBAQEBAQEBAQEBAQEBAQEBAQEBAQEBAQEBAQEBAQEBAQEBAQEBAQEBAQEBAQEBAQEBAQEBAQEBAQEBAQEBAQEBAQEAAAEBAQEBAQEBAQEBAQEBAQEBAQEBAQEBAQEBAQEBAQEBAQEBAQEBAQEBAQEBAQEBAQEBAQEBAQEBAQEBAQEBAQEBAQEBAQEBAQEBAQEBAQEBAQEaGxwdHgsfICAhAyIjAQEBCCQDAwclGiYnKCkqAQEBAQEBAQEBAQEBAQEBAQEBAQEBAQEBAQEBAQEBAQEBAQEBAQEBAQEBAQEBAQEBAQEBAQEBAQEBAQEBAQEBAQEBAQEBAQEBAQEBAQEBAQEBAQEBAAABAQEBAQEBAQEBAQEBAQEBAQEBAQEBAQEBAQEBAQEBAQEBAQEBAQEBAQEBAQEBAQEBAQEBAQEBAQEBAQEBAQEBAQEBAQEBAQEBAQEBAQEBAQEBAQEBCQoLDA0ODA8QERISEhMUFQ8WFwwYGQEBAQEBAQEBAQEBAQEBAQEBAQEBAQEBAQEBAQEBAQEBAQEBAQEBAQEBAQEBAQEBAQEBAQEBAQEBAQEBAQEBAQEBAQEBAQEBAQEBAQEBAQEBAQEBAQEBAQAAAQEBAQEBAQEBAQEBAQEBAQEBAQEBAQEBAQEBAQEBAQEBAQEBAQEBAQEBAQEBAQEBAQEBAQEBAQEBAQEBAQEBAQEBAQEBAQEBAQEBAQEBAQEBAQEBAQEBAQECAwQEBQYGBgYGBgcEBAg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ABAQEBAQEBAQEBAQEBAQEBAQEBAQEBAQEBAQEBAQEBAQEBAQEBAQEBAQEBAQEBAQEBAQEBAQEBAQEBAQEBAQEBAQEBAQEBAQEBAQEBAQEBAQEBAQEBAQEBAQEBAQEBAQEBAQEBAQEBAQEBAQEBAQEBAQEBAQEBAQEBAQEBAQEBAQEBAQEBAQEBAQEBAQEBAQEBAQEBAQEBAQEBAQEBAQEBAQEBAQEBAQEBAQEBAQEBAQEBAQEBAQEBAQEBAQEBAQEBAQAAAQEBAQEBAQEBAQEBAQEBAQEBAQEBAQEBAQEBAQEBAQEBAQEBAQEBAQEBAQEBAQEBAQEBAQEBAQEBAQEBAQEBAQEBAQEBAQEBAQEBAQEBAQEBAQEBAQEBAQEBAQEBAQEBAQEBAQEBAQEBAQEBAQEBAQEBAQEBAQEBAQEBAQEBAQEBAQEBAQEBAQEBAQEBAQEBAQEBAQEBAQEBAQEBAQEBAQEBAQEBAQEBAQEBAQEBAQEBAQEBAQEBAQEBAQEBAQEBAQEAAAEBAQEBAQEBAQEBAQEBAQEBAQEBAQEBAQEBAQEBAQEBAQEBAQEBAQEBAQEBAQEBAQEBAQEBAQEBAQEBAQEBAQEBAQEBAQEBAQEBAQEBAQEBAQEBAQEBAQEBAQEBAQEBAQEBAQEBAQEBAQEBAQEBAQEBAQEBAQEBAQEBAQEBAQEBAQEBAQEBAQEBAQEBAQEBAQEBAQEBAQEBAQEBAQEBAQEBAQEBAQEBAQEBAQEBAQEBAQEBAQEBAQEBAQEBAQEBAQEBAA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KwAAAAWAAAAcgAAAIwAAACGAAAAAQAAAADAgEGO44BBFgAAAHIAAAAQAAAATAAAAAAAAAAAAAAAAAAAAP//////////bAAAAEwAZQB0AGgAYQBiAG8AIABTAGgAaQBsAGEAawBvAGUACAAAAAgAAAAFAAAACQAAAAgAAAAJAAAACQAAAAQAAAAJAAAACQAAAAQAAAAEAAAACA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YAAACgAAAAAQAAAADAgEGO44BBFgAAAIwAAAAFAAAATAAAAAAAAAAAAAAAAAAAAP//////////WAAAAFAAcgBDAEMATQAAAAkAAAAGAAAACgAAAAoAAAAO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ae617c19ea0015b1dd6ebfe3d7eda8e5">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6c6a9c94fbe7f7cccb3a4db387250a27"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5EBCB27-4A7D-439D-BFBB-D64CCA6C2C8D}"/>
</file>

<file path=customXml/itemProps2.xml><?xml version="1.0" encoding="utf-8"?>
<ds:datastoreItem xmlns:ds="http://schemas.openxmlformats.org/officeDocument/2006/customXml" ds:itemID="{D7B955A8-370B-4AD7-A8DB-84EB5A1BFC4B}"/>
</file>

<file path=customXml/itemProps3.xml><?xml version="1.0" encoding="utf-8"?>
<ds:datastoreItem xmlns:ds="http://schemas.openxmlformats.org/officeDocument/2006/customXml" ds:itemID="{05576D8E-55B9-4349-B11F-A66EEFAF82EE}"/>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2024-08-02T12:32:42Z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