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028"/>
  <workbookPr defaultThemeVersion="166925"/>
  <mc:AlternateContent xmlns:mc="http://schemas.openxmlformats.org/markup-compatibility/2006">
    <mc:Choice Requires="x15">
      <x15ac:absPath xmlns:x15ac="http://schemas.microsoft.com/office/spreadsheetml/2010/11/ac" url="C:\Users\528026\Desktop\CIL 231\"/>
    </mc:Choice>
  </mc:AlternateContent>
  <xr:revisionPtr revIDLastSave="0" documentId="13_ncr:201_{FFA84B63-B5E4-4B53-A0B5-EA2302D6DECD}" xr6:coauthVersionLast="47" xr6:coauthVersionMax="47" xr10:uidLastSave="{00000000-0000-0000-0000-000000000000}"/>
  <bookViews>
    <workbookView xWindow="-105" yWindow="-16320" windowWidth="29040" windowHeight="15720" activeTab="1"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G31" i="5" l="1"/>
  <c r="E22" i="7"/>
  <c r="E41" i="6"/>
  <c r="H22" i="7" l="1"/>
  <c r="K141" i="9" s="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Intern: PrCCC</t>
  </si>
  <si>
    <t>Mbuso Mabena</t>
  </si>
  <si>
    <t>Mbuso</t>
  </si>
  <si>
    <t>Mabena</t>
  </si>
  <si>
    <t>CR0037326</t>
  </si>
  <si>
    <t>CR0057096</t>
  </si>
  <si>
    <t>CR0044285</t>
  </si>
  <si>
    <t>Cab Door key plate thread holes change to Hexerts</t>
  </si>
  <si>
    <t>Cab Door lock mechanism design Optimisation / RDTC changes</t>
  </si>
  <si>
    <t>cable trays welding reduction</t>
  </si>
  <si>
    <t>Change Request Tracker Baseline 10.4_TS231</t>
  </si>
  <si>
    <t>GIB0000007148</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0" fillId="0" borderId="0" xfId="0"/>
    <xf numFmtId="0" fontId="0" fillId="0" borderId="0" xfId="0" applyAlignment="1">
      <alignment vertical="center" wrapText="1"/>
    </xf>
    <xf numFmtId="0" fontId="16" fillId="38" borderId="0" xfId="0" applyFont="1" applyFill="1" applyAlignment="1">
      <alignment horizontal="left" vertical="center"/>
    </xf>
    <xf numFmtId="0" fontId="49" fillId="0" borderId="0" xfId="0" applyFont="1" applyAlignment="1">
      <alignment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48" xfId="0" applyBorder="1" applyAlignment="1">
      <alignment vertical="top" wrapText="1"/>
    </xf>
    <xf numFmtId="0" fontId="0" fillId="0" borderId="47" xfId="0" applyBorder="1" applyAlignment="1">
      <alignment vertical="top"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xf numFmtId="0" fontId="0" fillId="0" borderId="48" xfId="0" applyBorder="1"/>
    <xf numFmtId="0" fontId="0" fillId="0" borderId="47" xfId="0" applyBorder="1"/>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topLeftCell="A5" zoomScaleNormal="100" zoomScaleSheetLayoutView="100" zoomScalePageLayoutView="55" workbookViewId="0">
      <selection activeCell="Z25" sqref="Z25"/>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78"/>
      <c r="C2" s="79"/>
      <c r="D2" s="79"/>
      <c r="E2" s="79"/>
      <c r="F2" s="79"/>
      <c r="G2" s="79"/>
      <c r="H2" s="79"/>
      <c r="I2" s="79"/>
      <c r="J2" s="79"/>
      <c r="K2" s="79"/>
      <c r="L2" s="79"/>
      <c r="M2" s="79"/>
      <c r="N2" s="79"/>
      <c r="O2" s="79"/>
      <c r="P2" s="79"/>
      <c r="Q2" s="79"/>
      <c r="R2" s="79"/>
      <c r="S2" s="79"/>
      <c r="T2" s="79"/>
      <c r="U2" s="79"/>
      <c r="V2" s="79"/>
      <c r="W2" s="79"/>
      <c r="X2" s="80"/>
    </row>
    <row r="3" spans="2:24" s="11" customFormat="1" ht="34" x14ac:dyDescent="0.35">
      <c r="B3" s="87"/>
      <c r="C3" s="88"/>
      <c r="D3" s="88"/>
      <c r="E3" s="88"/>
      <c r="F3" s="88"/>
      <c r="G3" s="88"/>
      <c r="H3" s="88"/>
      <c r="I3" s="88"/>
      <c r="J3" s="88"/>
      <c r="K3" s="88"/>
      <c r="L3" s="88"/>
      <c r="M3" s="88"/>
      <c r="N3" s="88"/>
      <c r="O3" s="88"/>
      <c r="P3" s="88"/>
      <c r="Q3" s="88"/>
      <c r="R3" s="88"/>
      <c r="S3" s="88"/>
      <c r="T3" s="88"/>
      <c r="U3" s="88"/>
      <c r="V3" s="88"/>
      <c r="W3" s="88"/>
      <c r="X3" s="89"/>
    </row>
    <row r="4" spans="2:24" s="11" customFormat="1" ht="49.5" x14ac:dyDescent="0.35">
      <c r="B4" s="90"/>
      <c r="C4" s="91"/>
      <c r="D4" s="91"/>
      <c r="E4" s="91"/>
      <c r="F4" s="91"/>
      <c r="G4" s="91"/>
      <c r="H4" s="91"/>
      <c r="I4" s="91"/>
      <c r="J4" s="91"/>
      <c r="K4" s="91"/>
      <c r="L4" s="91"/>
      <c r="M4" s="91"/>
      <c r="N4" s="91"/>
      <c r="O4" s="91"/>
      <c r="P4" s="91"/>
      <c r="Q4" s="91"/>
      <c r="R4" s="91"/>
      <c r="S4" s="91"/>
      <c r="T4" s="91"/>
      <c r="U4" s="91"/>
      <c r="V4" s="91"/>
      <c r="W4" s="91"/>
      <c r="X4" s="92"/>
    </row>
    <row r="5" spans="2:24" s="11" customFormat="1" ht="34" x14ac:dyDescent="0.35">
      <c r="B5" s="87"/>
      <c r="C5" s="88"/>
      <c r="D5" s="88"/>
      <c r="E5" s="88"/>
      <c r="F5" s="88"/>
      <c r="G5" s="88"/>
      <c r="H5" s="88"/>
      <c r="I5" s="88"/>
      <c r="J5" s="88"/>
      <c r="K5" s="88"/>
      <c r="L5" s="88"/>
      <c r="M5" s="88"/>
      <c r="N5" s="88"/>
      <c r="O5" s="88"/>
      <c r="P5" s="88"/>
      <c r="Q5" s="88"/>
      <c r="R5" s="88"/>
      <c r="S5" s="88"/>
      <c r="T5" s="88"/>
      <c r="U5" s="88"/>
      <c r="V5" s="88"/>
      <c r="W5" s="88"/>
      <c r="X5" s="89"/>
    </row>
    <row r="6" spans="2:24" s="11" customFormat="1" ht="34" x14ac:dyDescent="0.35">
      <c r="B6" s="87"/>
      <c r="C6" s="88"/>
      <c r="D6" s="88"/>
      <c r="E6" s="88"/>
      <c r="F6" s="88"/>
      <c r="G6" s="88"/>
      <c r="H6" s="88"/>
      <c r="I6" s="88"/>
      <c r="J6" s="88"/>
      <c r="K6" s="88"/>
      <c r="L6" s="88"/>
      <c r="M6" s="88"/>
      <c r="N6" s="88"/>
      <c r="O6" s="88"/>
      <c r="P6" s="88"/>
      <c r="Q6" s="88"/>
      <c r="R6" s="88"/>
      <c r="S6" s="88"/>
      <c r="T6" s="88"/>
      <c r="U6" s="88"/>
      <c r="V6" s="88"/>
      <c r="W6" s="88"/>
      <c r="X6" s="89"/>
    </row>
    <row r="7" spans="2:24" s="11" customFormat="1" ht="31.5" x14ac:dyDescent="0.35">
      <c r="B7" s="84"/>
      <c r="C7" s="85"/>
      <c r="D7" s="85"/>
      <c r="E7" s="85"/>
      <c r="F7" s="85"/>
      <c r="G7" s="85"/>
      <c r="H7" s="85"/>
      <c r="I7" s="85"/>
      <c r="J7" s="85"/>
      <c r="K7" s="85"/>
      <c r="L7" s="85"/>
      <c r="M7" s="85"/>
      <c r="N7" s="85"/>
      <c r="O7" s="85"/>
      <c r="P7" s="85"/>
      <c r="Q7" s="85"/>
      <c r="R7" s="85"/>
      <c r="S7" s="85"/>
      <c r="T7" s="85"/>
      <c r="U7" s="85"/>
      <c r="V7" s="85"/>
      <c r="W7" s="85"/>
      <c r="X7" s="86"/>
    </row>
    <row r="8" spans="2:24" s="11" customFormat="1" ht="30.5" x14ac:dyDescent="0.35">
      <c r="B8" s="81"/>
      <c r="C8" s="82"/>
      <c r="D8" s="82"/>
      <c r="E8" s="82"/>
      <c r="F8" s="82"/>
      <c r="G8" s="82"/>
      <c r="H8" s="82"/>
      <c r="I8" s="82"/>
      <c r="J8" s="82"/>
      <c r="K8" s="82"/>
      <c r="L8" s="82"/>
      <c r="M8" s="82"/>
      <c r="N8" s="82"/>
      <c r="O8" s="82"/>
      <c r="P8" s="82"/>
      <c r="Q8" s="82"/>
      <c r="R8" s="82"/>
      <c r="S8" s="82"/>
      <c r="T8" s="82"/>
      <c r="U8" s="82"/>
      <c r="V8" s="82"/>
      <c r="W8" s="82"/>
      <c r="X8" s="83"/>
    </row>
    <row r="9" spans="2:24" s="11" customFormat="1" ht="30.5" x14ac:dyDescent="0.35">
      <c r="B9" s="81"/>
      <c r="C9" s="82"/>
      <c r="D9" s="82"/>
      <c r="E9" s="82"/>
      <c r="F9" s="82"/>
      <c r="G9" s="82"/>
      <c r="H9" s="82"/>
      <c r="I9" s="82"/>
      <c r="J9" s="82"/>
      <c r="K9" s="82"/>
      <c r="L9" s="82"/>
      <c r="M9" s="82"/>
      <c r="N9" s="82"/>
      <c r="O9" s="82"/>
      <c r="P9" s="82"/>
      <c r="Q9" s="82"/>
      <c r="R9" s="82"/>
      <c r="S9" s="82"/>
      <c r="T9" s="82"/>
      <c r="U9" s="82"/>
      <c r="V9" s="82"/>
      <c r="W9" s="82"/>
      <c r="X9" s="83"/>
    </row>
    <row r="10" spans="2:24" s="11" customFormat="1" ht="30.5" x14ac:dyDescent="0.35">
      <c r="B10" s="81"/>
      <c r="C10" s="82"/>
      <c r="D10" s="82"/>
      <c r="E10" s="82"/>
      <c r="F10" s="82"/>
      <c r="G10" s="82"/>
      <c r="H10" s="82"/>
      <c r="I10" s="82"/>
      <c r="J10" s="82"/>
      <c r="K10" s="82"/>
      <c r="L10" s="82"/>
      <c r="M10" s="82"/>
      <c r="N10" s="82"/>
      <c r="O10" s="82"/>
      <c r="P10" s="82"/>
      <c r="Q10" s="82"/>
      <c r="R10" s="82"/>
      <c r="S10" s="82"/>
      <c r="T10" s="82"/>
      <c r="U10" s="82"/>
      <c r="V10" s="82"/>
      <c r="W10" s="82"/>
      <c r="X10" s="83"/>
    </row>
    <row r="11" spans="2:24" s="11" customFormat="1" ht="31" thickBot="1" x14ac:dyDescent="0.4">
      <c r="B11" s="96"/>
      <c r="C11" s="97"/>
      <c r="D11" s="97"/>
      <c r="E11" s="97"/>
      <c r="F11" s="97"/>
      <c r="G11" s="97"/>
      <c r="H11" s="97"/>
      <c r="I11" s="97"/>
      <c r="J11" s="97"/>
      <c r="K11" s="97"/>
      <c r="L11" s="97"/>
      <c r="M11" s="97"/>
      <c r="N11" s="97"/>
      <c r="O11" s="97"/>
      <c r="P11" s="97"/>
      <c r="Q11" s="97"/>
      <c r="R11" s="97"/>
      <c r="S11" s="97"/>
      <c r="T11" s="97"/>
      <c r="U11" s="97"/>
      <c r="V11" s="97"/>
      <c r="W11" s="97"/>
      <c r="X11" s="98"/>
    </row>
    <row r="12" spans="2:24" ht="75" customHeight="1" thickBot="1" x14ac:dyDescent="0.4">
      <c r="B12" s="93" t="s">
        <v>26</v>
      </c>
      <c r="C12" s="94"/>
      <c r="D12" s="94"/>
      <c r="E12" s="94"/>
      <c r="F12" s="94"/>
      <c r="G12" s="94"/>
      <c r="H12" s="94"/>
      <c r="I12" s="94"/>
      <c r="J12" s="94"/>
      <c r="K12" s="94"/>
      <c r="L12" s="94"/>
      <c r="M12" s="94"/>
      <c r="N12" s="94"/>
      <c r="O12" s="94"/>
      <c r="P12" s="94"/>
      <c r="Q12" s="94"/>
      <c r="R12" s="94"/>
      <c r="S12" s="94"/>
      <c r="T12" s="94"/>
      <c r="U12" s="94"/>
      <c r="V12" s="94"/>
      <c r="W12" s="94"/>
      <c r="X12" s="95"/>
    </row>
    <row r="13" spans="2:24" ht="15.75" hidden="1" customHeight="1" thickBot="1" x14ac:dyDescent="0.4">
      <c r="B13" s="102"/>
      <c r="C13" s="103"/>
      <c r="D13" s="103"/>
      <c r="E13" s="103"/>
      <c r="F13" s="103"/>
      <c r="G13" s="103"/>
      <c r="H13" s="103"/>
      <c r="I13" s="103"/>
      <c r="J13" s="103"/>
      <c r="K13" s="103"/>
      <c r="L13" s="103"/>
      <c r="M13" s="104"/>
      <c r="N13" s="104"/>
      <c r="O13" s="104"/>
      <c r="P13" s="104"/>
      <c r="Q13" s="104"/>
      <c r="R13" s="104"/>
      <c r="S13" s="104"/>
      <c r="T13" s="104"/>
      <c r="U13" s="104"/>
      <c r="V13" s="104"/>
      <c r="W13" s="104"/>
      <c r="X13" s="105"/>
    </row>
    <row r="14" spans="2:24" ht="60.65" customHeight="1" thickBot="1" x14ac:dyDescent="0.4">
      <c r="B14" s="106" t="s">
        <v>25</v>
      </c>
      <c r="C14" s="107"/>
      <c r="D14" s="107"/>
      <c r="E14" s="108"/>
      <c r="F14" s="109"/>
      <c r="G14" s="110"/>
      <c r="H14" s="110"/>
      <c r="I14" s="110"/>
      <c r="J14" s="110"/>
      <c r="K14" s="110"/>
      <c r="L14" s="111"/>
      <c r="M14" s="112" t="s">
        <v>24</v>
      </c>
      <c r="N14" s="113"/>
      <c r="O14" s="113"/>
      <c r="P14" s="113"/>
      <c r="Q14" s="113"/>
      <c r="R14" s="113"/>
      <c r="S14" s="113"/>
      <c r="T14" s="113"/>
      <c r="U14" s="113"/>
      <c r="V14" s="113"/>
      <c r="W14" s="113"/>
      <c r="X14" s="114"/>
    </row>
    <row r="15" spans="2:24" ht="12" customHeight="1" thickBot="1" x14ac:dyDescent="0.4">
      <c r="B15" s="93" t="s">
        <v>23</v>
      </c>
      <c r="C15" s="94"/>
      <c r="D15" s="94"/>
      <c r="E15" s="94"/>
      <c r="F15" s="95"/>
      <c r="G15" s="121" t="s">
        <v>22</v>
      </c>
      <c r="H15" s="122"/>
      <c r="I15" s="127"/>
      <c r="J15" s="128"/>
      <c r="K15" s="127" t="s">
        <v>21</v>
      </c>
      <c r="L15" s="129"/>
      <c r="M15" s="128"/>
      <c r="N15" s="127"/>
      <c r="O15" s="129"/>
      <c r="P15" s="129"/>
      <c r="Q15" s="129"/>
      <c r="R15" s="129"/>
      <c r="S15" s="128"/>
      <c r="T15" s="127"/>
      <c r="U15" s="129"/>
      <c r="V15" s="129"/>
      <c r="W15" s="128"/>
      <c r="X15" s="10" t="s">
        <v>20</v>
      </c>
    </row>
    <row r="16" spans="2:24" ht="12" customHeight="1" thickBot="1" x14ac:dyDescent="0.4">
      <c r="B16" s="118"/>
      <c r="C16" s="119"/>
      <c r="D16" s="119"/>
      <c r="E16" s="119"/>
      <c r="F16" s="120"/>
      <c r="G16" s="123"/>
      <c r="H16" s="124"/>
      <c r="I16" s="93"/>
      <c r="J16" s="94"/>
      <c r="K16" s="94"/>
      <c r="L16" s="94"/>
      <c r="M16" s="94"/>
      <c r="N16" s="94"/>
      <c r="O16" s="94"/>
      <c r="P16" s="95"/>
      <c r="Q16" s="127"/>
      <c r="R16" s="129"/>
      <c r="S16" s="129"/>
      <c r="T16" s="129"/>
      <c r="U16" s="129"/>
      <c r="V16" s="129"/>
      <c r="W16" s="129"/>
      <c r="X16" s="128"/>
    </row>
    <row r="17" spans="2:24" ht="12" customHeight="1" thickBot="1" x14ac:dyDescent="0.4">
      <c r="B17" s="6"/>
      <c r="C17" s="115"/>
      <c r="D17" s="116"/>
      <c r="E17" s="116"/>
      <c r="F17" s="117"/>
      <c r="G17" s="123"/>
      <c r="H17" s="124"/>
      <c r="I17" s="130"/>
      <c r="J17" s="131"/>
      <c r="K17" s="131"/>
      <c r="L17" s="131"/>
      <c r="M17" s="131"/>
      <c r="N17" s="131"/>
      <c r="O17" s="131"/>
      <c r="P17" s="132"/>
      <c r="Q17" s="9"/>
      <c r="R17" s="8"/>
      <c r="S17" s="8"/>
      <c r="T17" s="8"/>
      <c r="U17" s="8"/>
      <c r="V17" s="8"/>
      <c r="W17" s="8"/>
      <c r="X17" s="7"/>
    </row>
    <row r="18" spans="2:24" ht="12" customHeight="1" thickBot="1" x14ac:dyDescent="0.4">
      <c r="B18" s="6"/>
      <c r="C18" s="115"/>
      <c r="D18" s="116"/>
      <c r="E18" s="116"/>
      <c r="F18" s="117"/>
      <c r="G18" s="123"/>
      <c r="H18" s="124"/>
      <c r="I18" s="130"/>
      <c r="J18" s="131"/>
      <c r="K18" s="131"/>
      <c r="L18" s="131"/>
      <c r="M18" s="131"/>
      <c r="N18" s="131"/>
      <c r="O18" s="131"/>
      <c r="P18" s="132"/>
      <c r="Q18" s="133"/>
      <c r="R18" s="134"/>
      <c r="S18" s="134"/>
      <c r="T18" s="134"/>
      <c r="U18" s="134"/>
      <c r="V18" s="134"/>
      <c r="W18" s="134"/>
      <c r="X18" s="135"/>
    </row>
    <row r="19" spans="2:24" ht="12" customHeight="1" thickBot="1" x14ac:dyDescent="0.4">
      <c r="B19" s="6"/>
      <c r="C19" s="115"/>
      <c r="D19" s="116"/>
      <c r="E19" s="116"/>
      <c r="F19" s="117"/>
      <c r="G19" s="123"/>
      <c r="H19" s="124"/>
      <c r="I19" s="130"/>
      <c r="J19" s="131"/>
      <c r="K19" s="131"/>
      <c r="L19" s="131"/>
      <c r="M19" s="131"/>
      <c r="N19" s="131"/>
      <c r="O19" s="131"/>
      <c r="P19" s="132"/>
      <c r="Q19" s="136"/>
      <c r="R19" s="137"/>
      <c r="S19" s="137"/>
      <c r="T19" s="137"/>
      <c r="U19" s="137"/>
      <c r="V19" s="137"/>
      <c r="W19" s="137"/>
      <c r="X19" s="138"/>
    </row>
    <row r="20" spans="2:24" ht="12" customHeight="1" thickBot="1" x14ac:dyDescent="0.4">
      <c r="B20" s="6"/>
      <c r="C20" s="115"/>
      <c r="D20" s="116"/>
      <c r="E20" s="116"/>
      <c r="F20" s="117"/>
      <c r="G20" s="125"/>
      <c r="H20" s="126"/>
      <c r="I20" s="118"/>
      <c r="J20" s="119"/>
      <c r="K20" s="119"/>
      <c r="L20" s="119"/>
      <c r="M20" s="119"/>
      <c r="N20" s="119"/>
      <c r="O20" s="119"/>
      <c r="P20" s="120"/>
      <c r="Q20" s="139"/>
      <c r="R20" s="140"/>
      <c r="S20" s="140"/>
      <c r="T20" s="140"/>
      <c r="U20" s="140"/>
      <c r="V20" s="140"/>
      <c r="W20" s="140"/>
      <c r="X20" s="141"/>
    </row>
    <row r="21" spans="2:24" ht="12" customHeight="1" thickBot="1" x14ac:dyDescent="0.4">
      <c r="B21" s="6"/>
      <c r="C21" s="115"/>
      <c r="D21" s="116"/>
      <c r="E21" s="116"/>
      <c r="F21" s="117"/>
      <c r="G21" s="127"/>
      <c r="H21" s="128"/>
      <c r="I21" s="99" t="s">
        <v>19</v>
      </c>
      <c r="J21" s="100"/>
      <c r="K21" s="100"/>
      <c r="L21" s="100"/>
      <c r="M21" s="100"/>
      <c r="N21" s="100"/>
      <c r="O21" s="101"/>
      <c r="P21" s="99" t="s">
        <v>18</v>
      </c>
      <c r="Q21" s="100"/>
      <c r="R21" s="100"/>
      <c r="S21" s="100"/>
      <c r="T21" s="100"/>
      <c r="U21" s="100"/>
      <c r="V21" s="100"/>
      <c r="W21" s="100"/>
      <c r="X21" s="101"/>
    </row>
    <row r="22" spans="2:24" ht="12" customHeight="1" thickBot="1" x14ac:dyDescent="0.4">
      <c r="B22" s="6"/>
      <c r="C22" s="115"/>
      <c r="D22" s="116"/>
      <c r="E22" s="116"/>
      <c r="F22" s="117"/>
      <c r="G22" s="93"/>
      <c r="H22" s="95"/>
      <c r="I22" s="4"/>
      <c r="J22" s="127"/>
      <c r="K22" s="128"/>
      <c r="L22" s="127"/>
      <c r="M22" s="129"/>
      <c r="N22" s="128"/>
      <c r="O22" s="4"/>
      <c r="P22" s="127"/>
      <c r="Q22" s="128"/>
      <c r="R22" s="127"/>
      <c r="S22" s="129"/>
      <c r="T22" s="128"/>
      <c r="U22" s="127"/>
      <c r="V22" s="128"/>
      <c r="W22" s="127"/>
      <c r="X22" s="128"/>
    </row>
    <row r="23" spans="2:24" ht="12" customHeight="1" thickBot="1" x14ac:dyDescent="0.4">
      <c r="B23" s="6"/>
      <c r="C23" s="115"/>
      <c r="D23" s="116"/>
      <c r="E23" s="116"/>
      <c r="F23" s="117"/>
      <c r="G23" s="130"/>
      <c r="H23" s="132"/>
      <c r="I23" s="4"/>
      <c r="J23" s="127"/>
      <c r="K23" s="128"/>
      <c r="L23" s="127"/>
      <c r="M23" s="129"/>
      <c r="N23" s="128"/>
      <c r="O23" s="4"/>
      <c r="P23" s="127"/>
      <c r="Q23" s="128"/>
      <c r="R23" s="127"/>
      <c r="S23" s="129"/>
      <c r="T23" s="128"/>
      <c r="U23" s="127"/>
      <c r="V23" s="128"/>
      <c r="W23" s="127"/>
      <c r="X23" s="128"/>
    </row>
    <row r="24" spans="2:24" ht="12" customHeight="1" thickBot="1" x14ac:dyDescent="0.4">
      <c r="B24" s="6"/>
      <c r="C24" s="115"/>
      <c r="D24" s="116"/>
      <c r="E24" s="116"/>
      <c r="F24" s="117"/>
      <c r="G24" s="130"/>
      <c r="H24" s="132"/>
      <c r="I24" s="93"/>
      <c r="J24" s="94"/>
      <c r="K24" s="94"/>
      <c r="L24" s="94"/>
      <c r="M24" s="94"/>
      <c r="N24" s="94"/>
      <c r="O24" s="94"/>
      <c r="P24" s="94"/>
      <c r="Q24" s="94"/>
      <c r="R24" s="94"/>
      <c r="S24" s="94"/>
      <c r="T24" s="94"/>
      <c r="U24" s="94"/>
      <c r="V24" s="94"/>
      <c r="W24" s="94"/>
      <c r="X24" s="95"/>
    </row>
    <row r="25" spans="2:24" ht="12" customHeight="1" thickBot="1" x14ac:dyDescent="0.4">
      <c r="B25" s="6" t="s">
        <v>17</v>
      </c>
      <c r="C25" s="115" t="s">
        <v>16</v>
      </c>
      <c r="D25" s="116"/>
      <c r="E25" s="116"/>
      <c r="F25" s="117"/>
      <c r="G25" s="130"/>
      <c r="H25" s="132"/>
      <c r="I25" s="130"/>
      <c r="J25" s="131"/>
      <c r="K25" s="131"/>
      <c r="L25" s="131"/>
      <c r="M25" s="131"/>
      <c r="N25" s="131"/>
      <c r="O25" s="131"/>
      <c r="P25" s="131"/>
      <c r="Q25" s="131"/>
      <c r="R25" s="131"/>
      <c r="S25" s="131"/>
      <c r="T25" s="131"/>
      <c r="U25" s="131"/>
      <c r="V25" s="131"/>
      <c r="W25" s="131"/>
      <c r="X25" s="132"/>
    </row>
    <row r="26" spans="2:24" ht="12" customHeight="1" thickBot="1" x14ac:dyDescent="0.4">
      <c r="B26" s="6" t="s">
        <v>15</v>
      </c>
      <c r="C26" s="127" t="s">
        <v>14</v>
      </c>
      <c r="D26" s="129"/>
      <c r="E26" s="129"/>
      <c r="F26" s="128"/>
      <c r="G26" s="118"/>
      <c r="H26" s="120"/>
      <c r="I26" s="118"/>
      <c r="J26" s="119"/>
      <c r="K26" s="119"/>
      <c r="L26" s="119"/>
      <c r="M26" s="119"/>
      <c r="N26" s="119"/>
      <c r="O26" s="119"/>
      <c r="P26" s="119"/>
      <c r="Q26" s="119"/>
      <c r="R26" s="119"/>
      <c r="S26" s="119"/>
      <c r="T26" s="119"/>
      <c r="U26" s="119"/>
      <c r="V26" s="119"/>
      <c r="W26" s="119"/>
      <c r="X26" s="120"/>
    </row>
    <row r="27" spans="2:24" ht="14.5" customHeight="1" thickBot="1" x14ac:dyDescent="0.4">
      <c r="B27" s="145"/>
      <c r="C27" s="146"/>
      <c r="D27" s="4" t="s">
        <v>13</v>
      </c>
      <c r="E27" s="147" t="s">
        <v>341</v>
      </c>
      <c r="F27" s="148"/>
      <c r="G27" s="5" t="s">
        <v>342</v>
      </c>
      <c r="H27" s="149" t="s">
        <v>349</v>
      </c>
      <c r="I27" s="150"/>
      <c r="J27" s="150"/>
      <c r="K27" s="150"/>
      <c r="L27" s="150"/>
      <c r="M27" s="150"/>
      <c r="N27" s="150"/>
      <c r="O27" s="150"/>
      <c r="P27" s="150"/>
      <c r="Q27" s="150"/>
      <c r="R27" s="150"/>
      <c r="S27" s="150"/>
      <c r="T27" s="150"/>
      <c r="U27" s="150"/>
      <c r="V27" s="150"/>
      <c r="W27" s="150"/>
      <c r="X27" s="151"/>
    </row>
    <row r="28" spans="2:24" ht="14.5" customHeight="1" thickBot="1" x14ac:dyDescent="0.4">
      <c r="B28" s="157"/>
      <c r="C28" s="158"/>
      <c r="D28" s="4" t="s">
        <v>12</v>
      </c>
      <c r="E28" s="147" t="s">
        <v>301</v>
      </c>
      <c r="F28" s="148"/>
      <c r="G28" s="5" t="s">
        <v>55</v>
      </c>
      <c r="H28" s="152"/>
      <c r="I28" s="153"/>
      <c r="J28" s="153"/>
      <c r="K28" s="153"/>
      <c r="L28" s="153"/>
      <c r="M28" s="153"/>
      <c r="N28" s="153"/>
      <c r="O28" s="153"/>
      <c r="P28" s="153"/>
      <c r="Q28" s="153"/>
      <c r="R28" s="153"/>
      <c r="S28" s="153"/>
      <c r="T28" s="153"/>
      <c r="U28" s="153"/>
      <c r="V28" s="153"/>
      <c r="W28" s="153"/>
      <c r="X28" s="154"/>
    </row>
    <row r="29" spans="2:24" ht="14.5" customHeight="1" thickBot="1" x14ac:dyDescent="0.4">
      <c r="B29" s="159"/>
      <c r="C29" s="160"/>
      <c r="D29" s="4" t="s">
        <v>11</v>
      </c>
      <c r="E29" s="147" t="s">
        <v>51</v>
      </c>
      <c r="F29" s="148"/>
      <c r="G29" s="5" t="s">
        <v>52</v>
      </c>
      <c r="H29" s="152"/>
      <c r="I29" s="153"/>
      <c r="J29" s="153"/>
      <c r="K29" s="153"/>
      <c r="L29" s="153"/>
      <c r="M29" s="153"/>
      <c r="N29" s="153"/>
      <c r="O29" s="153"/>
      <c r="P29" s="153"/>
      <c r="Q29" s="153"/>
      <c r="R29" s="153"/>
      <c r="S29" s="153"/>
      <c r="T29" s="153"/>
      <c r="U29" s="153"/>
      <c r="V29" s="153"/>
      <c r="W29" s="153"/>
      <c r="X29" s="154"/>
    </row>
    <row r="30" spans="2:24" ht="14.5" customHeight="1" thickBot="1" x14ac:dyDescent="0.4">
      <c r="B30" s="157"/>
      <c r="C30" s="161"/>
      <c r="D30" s="158"/>
      <c r="E30" s="127" t="s">
        <v>10</v>
      </c>
      <c r="F30" s="128"/>
      <c r="G30" s="4" t="s">
        <v>0</v>
      </c>
      <c r="H30" s="152"/>
      <c r="I30" s="153"/>
      <c r="J30" s="153"/>
      <c r="K30" s="153"/>
      <c r="L30" s="153"/>
      <c r="M30" s="153"/>
      <c r="N30" s="153"/>
      <c r="O30" s="153"/>
      <c r="P30" s="153"/>
      <c r="Q30" s="153"/>
      <c r="R30" s="153"/>
      <c r="S30" s="153"/>
      <c r="T30" s="153"/>
      <c r="U30" s="153"/>
      <c r="V30" s="153"/>
      <c r="W30" s="153"/>
      <c r="X30" s="154"/>
    </row>
    <row r="31" spans="2:24" ht="14.5" customHeight="1" thickBot="1" x14ac:dyDescent="0.4">
      <c r="B31" s="162"/>
      <c r="C31" s="163"/>
      <c r="D31" s="164"/>
      <c r="E31" s="127" t="s">
        <v>9</v>
      </c>
      <c r="F31" s="128"/>
      <c r="G31" s="3">
        <f>Modification!D3</f>
        <v>45477</v>
      </c>
      <c r="H31" s="155"/>
      <c r="I31" s="156"/>
      <c r="J31" s="156"/>
      <c r="K31" s="156"/>
      <c r="L31" s="156"/>
      <c r="M31" s="156"/>
      <c r="N31" s="156"/>
      <c r="O31" s="156"/>
      <c r="P31" s="156"/>
      <c r="Q31" s="156"/>
      <c r="R31" s="156"/>
      <c r="S31" s="153"/>
      <c r="T31" s="153"/>
      <c r="U31" s="153"/>
      <c r="V31" s="153"/>
      <c r="W31" s="153"/>
      <c r="X31" s="154"/>
    </row>
    <row r="32" spans="2:24" ht="33" customHeight="1" thickBot="1" x14ac:dyDescent="0.4">
      <c r="B32" s="165"/>
      <c r="C32" s="166"/>
      <c r="D32" s="167"/>
      <c r="E32" s="168" t="s">
        <v>350</v>
      </c>
      <c r="F32" s="169"/>
      <c r="G32" s="169"/>
      <c r="H32" s="169"/>
      <c r="I32" s="169"/>
      <c r="J32" s="169"/>
      <c r="K32" s="169"/>
      <c r="L32" s="169"/>
      <c r="M32" s="169"/>
      <c r="N32" s="169"/>
      <c r="O32" s="169"/>
      <c r="P32" s="169"/>
      <c r="Q32" s="169"/>
      <c r="R32" s="169"/>
      <c r="S32" s="142" t="s">
        <v>8</v>
      </c>
      <c r="T32" s="143"/>
      <c r="U32" s="143"/>
      <c r="V32" s="143"/>
      <c r="W32" s="143"/>
      <c r="X32" s="144"/>
    </row>
    <row r="33" ht="15.75" customHeight="1" thickTop="1" x14ac:dyDescent="0.35"/>
  </sheetData>
  <mergeCells count="63">
    <mergeCell ref="E32:R32"/>
    <mergeCell ref="J22:K22"/>
    <mergeCell ref="L22:N22"/>
    <mergeCell ref="P22:Q22"/>
    <mergeCell ref="R22:T22"/>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C21:F21"/>
    <mergeCell ref="G21:H21"/>
    <mergeCell ref="U22:V22"/>
    <mergeCell ref="J23:K23"/>
    <mergeCell ref="L23:N23"/>
    <mergeCell ref="P23:Q23"/>
    <mergeCell ref="G22:H26"/>
    <mergeCell ref="C25:F25"/>
    <mergeCell ref="C26:F26"/>
    <mergeCell ref="C22:F22"/>
    <mergeCell ref="C23:F23"/>
    <mergeCell ref="T15:W15"/>
    <mergeCell ref="I16:P20"/>
    <mergeCell ref="Q16:X16"/>
    <mergeCell ref="C18:F18"/>
    <mergeCell ref="Q18:X20"/>
    <mergeCell ref="C19:F19"/>
    <mergeCell ref="C20:F20"/>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B2:X2"/>
    <mergeCell ref="B9:X9"/>
    <mergeCell ref="B8:X8"/>
    <mergeCell ref="B7:X7"/>
    <mergeCell ref="B6:X6"/>
    <mergeCell ref="B5:X5"/>
    <mergeCell ref="B4:X4"/>
    <mergeCell ref="B3:X3"/>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tabSelected="1" view="pageBreakPreview" topLeftCell="A3" zoomScale="86" zoomScaleNormal="100" zoomScaleSheetLayoutView="86" workbookViewId="0">
      <selection activeCell="O11" sqref="O11"/>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340</v>
      </c>
      <c r="D3" s="59">
        <v>45477</v>
      </c>
      <c r="E3" s="31">
        <v>5</v>
      </c>
      <c r="F3" s="177" t="s">
        <v>349</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350</v>
      </c>
      <c r="D22" s="36" t="s">
        <v>8</v>
      </c>
      <c r="E22" s="175" t="str">
        <f>F3</f>
        <v>Change Request Tracker Baseline 10.4_TS231</v>
      </c>
      <c r="F22" s="175"/>
      <c r="G22" s="175"/>
      <c r="H22" s="38">
        <f>D3</f>
        <v>45477</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view="pageBreakPreview" topLeftCell="A13" zoomScale="59" zoomScaleNormal="100" zoomScaleSheetLayoutView="59" workbookViewId="0">
      <selection activeCell="H19" sqref="H19"/>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80" t="s">
        <v>0</v>
      </c>
      <c r="D8" s="181"/>
      <c r="E8" s="20" t="s">
        <v>34</v>
      </c>
      <c r="F8" s="180" t="s">
        <v>33</v>
      </c>
      <c r="G8" s="181"/>
    </row>
    <row r="9" spans="2:8" ht="50.15" customHeight="1" x14ac:dyDescent="0.25">
      <c r="B9" s="182" t="s">
        <v>32</v>
      </c>
      <c r="C9" s="183" t="s">
        <v>340</v>
      </c>
      <c r="D9" s="183"/>
      <c r="E9" s="184" t="s">
        <v>339</v>
      </c>
      <c r="F9" s="185"/>
      <c r="G9" s="185"/>
    </row>
    <row r="10" spans="2:8" ht="50.15" customHeight="1" x14ac:dyDescent="0.25">
      <c r="B10" s="182"/>
      <c r="C10" s="183"/>
      <c r="D10" s="183"/>
      <c r="E10" s="184"/>
      <c r="F10" s="185"/>
      <c r="G10" s="185"/>
    </row>
    <row r="11" spans="2:8" ht="50.15" customHeight="1" x14ac:dyDescent="0.25">
      <c r="B11" s="182" t="s">
        <v>31</v>
      </c>
      <c r="C11" s="183" t="s">
        <v>56</v>
      </c>
      <c r="D11" s="183"/>
      <c r="E11" s="191" t="s">
        <v>57</v>
      </c>
      <c r="F11" s="193"/>
      <c r="G11" s="194"/>
    </row>
    <row r="12" spans="2:8" ht="50.15" customHeight="1" x14ac:dyDescent="0.25">
      <c r="B12" s="182"/>
      <c r="C12" s="183"/>
      <c r="D12" s="183"/>
      <c r="E12" s="192"/>
      <c r="F12" s="195"/>
      <c r="G12" s="196"/>
    </row>
    <row r="13" spans="2:8" ht="46.5" customHeight="1" x14ac:dyDescent="0.25">
      <c r="B13" s="182" t="s">
        <v>54</v>
      </c>
      <c r="C13" s="187" t="s">
        <v>53</v>
      </c>
      <c r="D13" s="188"/>
      <c r="E13" s="184" t="s">
        <v>254</v>
      </c>
      <c r="F13" s="185"/>
      <c r="G13" s="185"/>
    </row>
    <row r="14" spans="2:8" ht="51.75" customHeight="1" x14ac:dyDescent="0.25">
      <c r="B14" s="182"/>
      <c r="C14" s="189"/>
      <c r="D14" s="190"/>
      <c r="E14" s="184"/>
      <c r="F14" s="185"/>
      <c r="G14" s="185"/>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GIB0000007148</v>
      </c>
      <c r="D41" s="36" t="s">
        <v>8</v>
      </c>
      <c r="E41" s="175" t="str">
        <f>Modification!F3</f>
        <v>Change Request Tracker Baseline 10.4_TS231</v>
      </c>
      <c r="F41" s="197"/>
      <c r="G41" s="197"/>
      <c r="H41" s="38">
        <f>Modification!H22</f>
        <v>45477</v>
      </c>
    </row>
    <row r="42" spans="2:8" ht="25" customHeight="1" thickBot="1" x14ac:dyDescent="0.3">
      <c r="B42" s="171"/>
      <c r="C42" s="14" t="s">
        <v>30</v>
      </c>
      <c r="D42" s="37" t="s">
        <v>29</v>
      </c>
      <c r="E42" s="198"/>
      <c r="F42" s="198"/>
      <c r="G42" s="198"/>
      <c r="H42" s="39" t="s">
        <v>28</v>
      </c>
    </row>
    <row r="43" spans="2:8" x14ac:dyDescent="0.25">
      <c r="B43" s="186" t="s">
        <v>27</v>
      </c>
      <c r="C43" s="186"/>
      <c r="D43" s="186"/>
      <c r="E43" s="186"/>
      <c r="F43" s="186"/>
      <c r="G43" s="186"/>
      <c r="H43" s="186"/>
    </row>
    <row r="44" spans="2:8" ht="13.5" x14ac:dyDescent="0.3">
      <c r="B44" s="13"/>
      <c r="C44" s="13"/>
      <c r="D44" s="13"/>
      <c r="E44" s="13"/>
      <c r="F44" s="13"/>
      <c r="G44" s="13"/>
      <c r="H44" s="13"/>
    </row>
  </sheetData>
  <mergeCells count="17">
    <mergeCell ref="B11:B12"/>
    <mergeCell ref="C11:D12"/>
    <mergeCell ref="E11:E12"/>
    <mergeCell ref="F11:G12"/>
    <mergeCell ref="E41:G42"/>
    <mergeCell ref="B43:H43"/>
    <mergeCell ref="B13:B14"/>
    <mergeCell ref="C13:D14"/>
    <mergeCell ref="E13:E14"/>
    <mergeCell ref="F13:G14"/>
    <mergeCell ref="B41:B42"/>
    <mergeCell ref="C8:D8"/>
    <mergeCell ref="F8:G8"/>
    <mergeCell ref="B9:B10"/>
    <mergeCell ref="C9:D10"/>
    <mergeCell ref="E9:E10"/>
    <mergeCell ref="F9:G10"/>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6"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1" t="s">
        <v>48</v>
      </c>
      <c r="B1" s="201"/>
      <c r="C1" s="201"/>
      <c r="D1" s="201"/>
      <c r="E1" s="201"/>
    </row>
    <row r="2" spans="1:5" ht="78.650000000000006" customHeight="1" x14ac:dyDescent="0.35">
      <c r="A2" s="200" t="s">
        <v>47</v>
      </c>
      <c r="B2" s="200"/>
      <c r="C2" s="200"/>
      <c r="D2" s="200"/>
      <c r="E2" s="200"/>
    </row>
    <row r="3" spans="1:5" ht="52.5" customHeight="1" x14ac:dyDescent="0.35">
      <c r="A3" s="201" t="s">
        <v>46</v>
      </c>
      <c r="B3" s="201"/>
      <c r="C3" s="201"/>
      <c r="D3" s="201"/>
      <c r="E3" s="201"/>
    </row>
    <row r="4" spans="1:5" ht="84" customHeight="1" x14ac:dyDescent="0.35">
      <c r="A4" s="202" t="s">
        <v>45</v>
      </c>
      <c r="B4" s="202"/>
      <c r="C4" s="202"/>
      <c r="D4" s="202"/>
      <c r="E4" s="202"/>
    </row>
    <row r="5" spans="1:5" ht="53.15" customHeight="1" x14ac:dyDescent="0.35">
      <c r="A5" s="201" t="s">
        <v>44</v>
      </c>
      <c r="B5" s="201"/>
      <c r="C5" s="201"/>
      <c r="D5" s="201"/>
      <c r="E5" s="201"/>
    </row>
    <row r="6" spans="1:5" ht="131.5" customHeight="1" x14ac:dyDescent="0.35">
      <c r="A6" s="200" t="s">
        <v>43</v>
      </c>
      <c r="B6" s="200"/>
      <c r="C6" s="200"/>
      <c r="D6" s="200"/>
      <c r="E6" s="200"/>
    </row>
    <row r="7" spans="1:5" ht="18" customHeight="1" x14ac:dyDescent="0.35">
      <c r="A7" s="199"/>
      <c r="B7" s="199"/>
      <c r="C7" s="199"/>
      <c r="D7" s="199"/>
      <c r="E7" s="199"/>
    </row>
    <row r="8" spans="1:5" ht="18" customHeight="1" x14ac:dyDescent="0.35">
      <c r="A8" s="199"/>
      <c r="B8" s="199"/>
      <c r="C8" s="199"/>
      <c r="D8" s="199"/>
      <c r="E8" s="199"/>
    </row>
    <row r="9" spans="1:5" ht="18" customHeight="1" x14ac:dyDescent="0.35">
      <c r="A9" s="199"/>
      <c r="B9" s="199"/>
      <c r="C9" s="199"/>
      <c r="D9" s="199"/>
      <c r="E9" s="199"/>
    </row>
    <row r="10" spans="1:5" ht="18" customHeight="1" x14ac:dyDescent="0.35">
      <c r="A10" s="199"/>
      <c r="B10" s="199"/>
      <c r="C10" s="199"/>
      <c r="D10" s="199"/>
      <c r="E10" s="199"/>
    </row>
    <row r="11" spans="1:5" ht="18" customHeight="1" x14ac:dyDescent="0.35">
      <c r="A11" s="199"/>
      <c r="B11" s="199"/>
      <c r="C11" s="199"/>
      <c r="D11" s="199"/>
      <c r="E11" s="199"/>
    </row>
    <row r="12" spans="1:5" ht="18" customHeight="1" x14ac:dyDescent="0.35">
      <c r="A12" s="199"/>
      <c r="B12" s="199"/>
      <c r="C12" s="199"/>
      <c r="D12" s="199"/>
      <c r="E12" s="199"/>
    </row>
    <row r="13" spans="1:5" ht="18" customHeight="1" x14ac:dyDescent="0.35">
      <c r="A13" s="199"/>
      <c r="B13" s="199"/>
      <c r="C13" s="199"/>
      <c r="D13" s="199"/>
      <c r="E13" s="199"/>
    </row>
    <row r="14" spans="1:5" ht="18" customHeight="1" x14ac:dyDescent="0.35">
      <c r="A14" s="199"/>
      <c r="B14" s="199"/>
      <c r="C14" s="199"/>
      <c r="D14" s="199"/>
      <c r="E14" s="199"/>
    </row>
    <row r="15" spans="1:5" ht="18" customHeight="1" x14ac:dyDescent="0.35">
      <c r="A15" s="199"/>
      <c r="B15" s="199"/>
      <c r="C15" s="199"/>
      <c r="D15" s="199"/>
      <c r="E15" s="199"/>
    </row>
    <row r="16" spans="1:5" ht="18" customHeight="1" x14ac:dyDescent="0.35">
      <c r="A16" s="199"/>
      <c r="B16" s="199"/>
      <c r="C16" s="199"/>
      <c r="D16" s="199"/>
      <c r="E16" s="199"/>
    </row>
    <row r="17" spans="1:5" ht="18" customHeight="1" x14ac:dyDescent="0.35">
      <c r="A17" s="199"/>
      <c r="B17" s="199"/>
      <c r="C17" s="199"/>
      <c r="D17" s="199"/>
      <c r="E17" s="199"/>
    </row>
    <row r="18" spans="1:5" ht="18" customHeight="1" x14ac:dyDescent="0.35">
      <c r="A18" s="199"/>
      <c r="B18" s="199"/>
      <c r="C18" s="199"/>
      <c r="D18" s="199"/>
      <c r="E18" s="199"/>
    </row>
    <row r="19" spans="1:5" ht="18" customHeight="1" x14ac:dyDescent="0.35">
      <c r="A19" s="199"/>
      <c r="B19" s="199"/>
      <c r="C19" s="199"/>
      <c r="D19" s="199"/>
      <c r="E19" s="199"/>
    </row>
    <row r="20" spans="1:5" ht="18" customHeight="1" x14ac:dyDescent="0.35">
      <c r="A20" s="199"/>
      <c r="B20" s="199"/>
      <c r="C20" s="199"/>
      <c r="D20" s="199"/>
      <c r="E20" s="199"/>
    </row>
    <row r="21" spans="1:5" ht="18" customHeight="1" x14ac:dyDescent="0.35">
      <c r="A21" s="199"/>
      <c r="B21" s="199"/>
      <c r="C21" s="199"/>
      <c r="D21" s="199"/>
      <c r="E21" s="199"/>
    </row>
    <row r="22" spans="1:5" ht="18" customHeight="1" x14ac:dyDescent="0.35">
      <c r="A22" s="199"/>
      <c r="B22" s="199"/>
      <c r="C22" s="199"/>
      <c r="D22" s="199"/>
      <c r="E22" s="199"/>
    </row>
    <row r="23" spans="1:5" ht="18" customHeight="1" x14ac:dyDescent="0.35">
      <c r="A23" s="199"/>
      <c r="B23" s="199"/>
      <c r="C23" s="199"/>
      <c r="D23" s="199"/>
      <c r="E23" s="199"/>
    </row>
    <row r="24" spans="1:5" ht="18" customHeight="1" x14ac:dyDescent="0.35">
      <c r="A24" s="199"/>
      <c r="B24" s="199"/>
      <c r="C24" s="199"/>
      <c r="D24" s="199"/>
      <c r="E24" s="199"/>
    </row>
    <row r="25" spans="1:5" ht="18" customHeight="1" x14ac:dyDescent="0.35">
      <c r="A25" s="199"/>
      <c r="B25" s="199"/>
      <c r="C25" s="199"/>
      <c r="D25" s="199"/>
      <c r="E25" s="199"/>
    </row>
    <row r="26" spans="1:5" ht="18" customHeight="1" x14ac:dyDescent="0.35">
      <c r="A26" s="199"/>
      <c r="B26" s="199"/>
      <c r="C26" s="199"/>
      <c r="D26" s="199"/>
      <c r="E26" s="199"/>
    </row>
    <row r="27" spans="1:5" ht="18" customHeight="1" x14ac:dyDescent="0.35">
      <c r="A27" s="199"/>
      <c r="B27" s="199"/>
      <c r="C27" s="199"/>
      <c r="D27" s="199"/>
      <c r="E27" s="199"/>
    </row>
    <row r="28" spans="1:5" ht="18" customHeight="1" thickBot="1" x14ac:dyDescent="0.4">
      <c r="A28" s="199"/>
      <c r="B28" s="199"/>
      <c r="C28" s="199"/>
      <c r="D28" s="199"/>
      <c r="E28" s="199"/>
    </row>
    <row r="29" spans="1:5" ht="34.5" customHeight="1" thickBot="1" x14ac:dyDescent="0.4">
      <c r="A29" s="203"/>
      <c r="B29" s="70" t="str">
        <f>Modification!C22</f>
        <v>GIB0000007148</v>
      </c>
      <c r="C29" s="36" t="s">
        <v>8</v>
      </c>
      <c r="D29" s="205" t="str">
        <f>Modification!E22</f>
        <v>Change Request Tracker Baseline 10.4_TS231</v>
      </c>
      <c r="E29" s="38">
        <f>Modification!H22</f>
        <v>45477</v>
      </c>
    </row>
    <row r="30" spans="1:5" ht="34.5" customHeight="1" thickBot="1" x14ac:dyDescent="0.4">
      <c r="A30" s="204"/>
      <c r="B30" s="14" t="s">
        <v>30</v>
      </c>
      <c r="C30" s="37" t="s">
        <v>29</v>
      </c>
      <c r="D30" s="206"/>
      <c r="E30" s="40" t="s">
        <v>42</v>
      </c>
    </row>
  </sheetData>
  <mergeCells count="30">
    <mergeCell ref="A29:A30"/>
    <mergeCell ref="D29:D30"/>
    <mergeCell ref="A20:E20"/>
    <mergeCell ref="A21:E21"/>
    <mergeCell ref="A22:E22"/>
    <mergeCell ref="A23:E23"/>
    <mergeCell ref="A24:E24"/>
    <mergeCell ref="A25:E25"/>
    <mergeCell ref="A26:E26"/>
    <mergeCell ref="A27:E27"/>
    <mergeCell ref="A28:E28"/>
    <mergeCell ref="A1:E1"/>
    <mergeCell ref="A2:E2"/>
    <mergeCell ref="A5:E5"/>
    <mergeCell ref="A3:E3"/>
    <mergeCell ref="A4:E4"/>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32"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27" t="s">
        <v>1</v>
      </c>
      <c r="C1" s="228"/>
      <c r="D1" s="45" t="s">
        <v>2</v>
      </c>
      <c r="E1" s="45" t="s">
        <v>3</v>
      </c>
      <c r="F1" s="45" t="s">
        <v>4</v>
      </c>
      <c r="G1" s="45" t="s">
        <v>5</v>
      </c>
      <c r="H1" s="45" t="s">
        <v>6</v>
      </c>
      <c r="I1" s="45" t="s">
        <v>7</v>
      </c>
      <c r="J1" s="44" t="s">
        <v>59</v>
      </c>
      <c r="K1" s="43" t="s">
        <v>61</v>
      </c>
    </row>
    <row r="2" spans="1:11" ht="19" customHeight="1" x14ac:dyDescent="0.35">
      <c r="A2" s="2" t="s">
        <v>62</v>
      </c>
      <c r="B2" s="207" t="s">
        <v>63</v>
      </c>
      <c r="C2" s="208"/>
      <c r="D2" s="48" t="s">
        <v>60</v>
      </c>
      <c r="E2" s="48" t="s">
        <v>60</v>
      </c>
      <c r="F2" s="48" t="s">
        <v>60</v>
      </c>
      <c r="G2" s="48" t="s">
        <v>60</v>
      </c>
      <c r="H2" s="48" t="s">
        <v>60</v>
      </c>
      <c r="I2" s="48" t="s">
        <v>60</v>
      </c>
      <c r="J2" s="49">
        <v>1</v>
      </c>
      <c r="K2" s="2"/>
    </row>
    <row r="3" spans="1:11" ht="19" customHeight="1" x14ac:dyDescent="0.35">
      <c r="A3" s="2" t="s">
        <v>64</v>
      </c>
      <c r="B3" s="207" t="s">
        <v>65</v>
      </c>
      <c r="C3" s="208"/>
      <c r="D3" s="48" t="s">
        <v>60</v>
      </c>
      <c r="E3" s="50" t="s">
        <v>49</v>
      </c>
      <c r="F3" s="50" t="s">
        <v>49</v>
      </c>
      <c r="G3" s="50" t="s">
        <v>49</v>
      </c>
      <c r="H3" s="50" t="s">
        <v>49</v>
      </c>
      <c r="I3" s="48" t="s">
        <v>60</v>
      </c>
      <c r="J3" s="49">
        <v>1</v>
      </c>
      <c r="K3" s="2"/>
    </row>
    <row r="4" spans="1:11" ht="19" customHeight="1" x14ac:dyDescent="0.35">
      <c r="A4" s="2" t="s">
        <v>66</v>
      </c>
      <c r="B4" s="207" t="s">
        <v>67</v>
      </c>
      <c r="C4" s="208"/>
      <c r="D4" s="50" t="s">
        <v>49</v>
      </c>
      <c r="E4" s="50" t="s">
        <v>49</v>
      </c>
      <c r="F4" s="48" t="s">
        <v>60</v>
      </c>
      <c r="G4" s="48" t="s">
        <v>60</v>
      </c>
      <c r="H4" s="50" t="s">
        <v>49</v>
      </c>
      <c r="I4" s="50" t="s">
        <v>49</v>
      </c>
      <c r="J4" s="49">
        <v>1</v>
      </c>
      <c r="K4" s="2"/>
    </row>
    <row r="5" spans="1:11" ht="19" customHeight="1" x14ac:dyDescent="0.35">
      <c r="A5" s="2" t="s">
        <v>68</v>
      </c>
      <c r="B5" s="207" t="s">
        <v>69</v>
      </c>
      <c r="C5" s="208"/>
      <c r="D5" s="48" t="s">
        <v>60</v>
      </c>
      <c r="E5" s="48" t="s">
        <v>60</v>
      </c>
      <c r="F5" s="48" t="s">
        <v>60</v>
      </c>
      <c r="G5" s="48" t="s">
        <v>60</v>
      </c>
      <c r="H5" s="48" t="s">
        <v>60</v>
      </c>
      <c r="I5" s="48" t="s">
        <v>60</v>
      </c>
      <c r="J5" s="49">
        <v>1</v>
      </c>
      <c r="K5" s="1"/>
    </row>
    <row r="6" spans="1:11" ht="19" customHeight="1" x14ac:dyDescent="0.35">
      <c r="A6" s="2" t="s">
        <v>70</v>
      </c>
      <c r="B6" s="207" t="s">
        <v>71</v>
      </c>
      <c r="C6" s="208"/>
      <c r="D6" s="48" t="s">
        <v>60</v>
      </c>
      <c r="E6" s="50" t="s">
        <v>49</v>
      </c>
      <c r="F6" s="50" t="s">
        <v>49</v>
      </c>
      <c r="G6" s="50" t="s">
        <v>49</v>
      </c>
      <c r="H6" s="50" t="s">
        <v>49</v>
      </c>
      <c r="I6" s="48" t="s">
        <v>60</v>
      </c>
      <c r="J6" s="49">
        <v>1</v>
      </c>
      <c r="K6" s="2"/>
    </row>
    <row r="7" spans="1:11" ht="19" customHeight="1" x14ac:dyDescent="0.35">
      <c r="A7" s="51" t="s">
        <v>82</v>
      </c>
      <c r="B7" s="223" t="s">
        <v>83</v>
      </c>
      <c r="C7" s="224"/>
      <c r="D7" s="53" t="s">
        <v>60</v>
      </c>
      <c r="E7" s="53" t="s">
        <v>60</v>
      </c>
      <c r="F7" s="53" t="s">
        <v>60</v>
      </c>
      <c r="G7" s="53" t="s">
        <v>60</v>
      </c>
      <c r="H7" s="53" t="s">
        <v>60</v>
      </c>
      <c r="I7" s="53" t="s">
        <v>120</v>
      </c>
      <c r="J7" s="49">
        <v>1</v>
      </c>
      <c r="K7" s="2"/>
    </row>
    <row r="8" spans="1:11" ht="19" customHeight="1" x14ac:dyDescent="0.35">
      <c r="A8" s="51" t="s">
        <v>90</v>
      </c>
      <c r="B8" s="223" t="s">
        <v>91</v>
      </c>
      <c r="C8" s="224"/>
      <c r="D8" s="53" t="s">
        <v>60</v>
      </c>
      <c r="E8" s="54" t="s">
        <v>49</v>
      </c>
      <c r="F8" s="54" t="s">
        <v>49</v>
      </c>
      <c r="G8" s="54" t="s">
        <v>49</v>
      </c>
      <c r="H8" s="54" t="s">
        <v>49</v>
      </c>
      <c r="I8" s="53" t="s">
        <v>60</v>
      </c>
      <c r="J8" s="49">
        <v>1</v>
      </c>
      <c r="K8" s="2"/>
    </row>
    <row r="9" spans="1:11" ht="19" customHeight="1" x14ac:dyDescent="0.35">
      <c r="A9" s="51" t="s">
        <v>92</v>
      </c>
      <c r="B9" s="223" t="s">
        <v>93</v>
      </c>
      <c r="C9" s="224"/>
      <c r="D9" s="53" t="s">
        <v>60</v>
      </c>
      <c r="E9" s="54" t="s">
        <v>49</v>
      </c>
      <c r="F9" s="54" t="s">
        <v>49</v>
      </c>
      <c r="G9" s="54" t="s">
        <v>49</v>
      </c>
      <c r="H9" s="54" t="s">
        <v>49</v>
      </c>
      <c r="I9" s="53" t="s">
        <v>60</v>
      </c>
      <c r="J9" s="49">
        <v>1</v>
      </c>
      <c r="K9" s="2"/>
    </row>
    <row r="10" spans="1:11" ht="19" customHeight="1" x14ac:dyDescent="0.35">
      <c r="A10" s="51" t="s">
        <v>96</v>
      </c>
      <c r="B10" s="223" t="s">
        <v>97</v>
      </c>
      <c r="C10" s="224"/>
      <c r="D10" s="53" t="s">
        <v>60</v>
      </c>
      <c r="E10" s="53" t="s">
        <v>60</v>
      </c>
      <c r="F10" s="53" t="s">
        <v>60</v>
      </c>
      <c r="G10" s="53" t="s">
        <v>60</v>
      </c>
      <c r="H10" s="53" t="s">
        <v>60</v>
      </c>
      <c r="I10" s="53" t="s">
        <v>60</v>
      </c>
      <c r="J10" s="49">
        <v>1</v>
      </c>
      <c r="K10" s="2"/>
    </row>
    <row r="11" spans="1:11" ht="19" customHeight="1" x14ac:dyDescent="0.35">
      <c r="A11" s="51" t="s">
        <v>121</v>
      </c>
      <c r="B11" s="223" t="s">
        <v>98</v>
      </c>
      <c r="C11" s="224"/>
      <c r="D11" s="53" t="s">
        <v>60</v>
      </c>
      <c r="E11" s="53" t="s">
        <v>60</v>
      </c>
      <c r="F11" s="53" t="s">
        <v>60</v>
      </c>
      <c r="G11" s="53" t="s">
        <v>60</v>
      </c>
      <c r="H11" s="53" t="s">
        <v>60</v>
      </c>
      <c r="I11" s="53" t="s">
        <v>60</v>
      </c>
      <c r="J11" s="49">
        <v>1</v>
      </c>
      <c r="K11" s="2"/>
    </row>
    <row r="12" spans="1:11" ht="19" customHeight="1" x14ac:dyDescent="0.35">
      <c r="A12" s="51" t="s">
        <v>99</v>
      </c>
      <c r="B12" s="223" t="s">
        <v>100</v>
      </c>
      <c r="C12" s="224"/>
      <c r="D12" s="53" t="s">
        <v>60</v>
      </c>
      <c r="E12" s="53" t="s">
        <v>60</v>
      </c>
      <c r="F12" s="53" t="s">
        <v>60</v>
      </c>
      <c r="G12" s="53" t="s">
        <v>60</v>
      </c>
      <c r="H12" s="53" t="s">
        <v>60</v>
      </c>
      <c r="I12" s="53" t="s">
        <v>60</v>
      </c>
      <c r="J12" s="49">
        <v>1</v>
      </c>
      <c r="K12" s="2"/>
    </row>
    <row r="13" spans="1:11" ht="19" customHeight="1" x14ac:dyDescent="0.35">
      <c r="A13" s="2" t="s">
        <v>101</v>
      </c>
      <c r="B13" s="207" t="s">
        <v>102</v>
      </c>
      <c r="C13" s="208"/>
      <c r="D13" s="48" t="s">
        <v>60</v>
      </c>
      <c r="E13" s="48" t="s">
        <v>60</v>
      </c>
      <c r="F13" s="48" t="s">
        <v>60</v>
      </c>
      <c r="G13" s="48" t="s">
        <v>60</v>
      </c>
      <c r="H13" s="48" t="s">
        <v>60</v>
      </c>
      <c r="I13" s="48" t="s">
        <v>60</v>
      </c>
      <c r="J13" s="49">
        <v>1</v>
      </c>
      <c r="K13" s="2"/>
    </row>
    <row r="14" spans="1:11" ht="19" customHeight="1" x14ac:dyDescent="0.35">
      <c r="A14" s="2" t="s">
        <v>103</v>
      </c>
      <c r="B14" s="207" t="s">
        <v>104</v>
      </c>
      <c r="C14" s="208"/>
      <c r="D14" s="48" t="s">
        <v>60</v>
      </c>
      <c r="E14" s="48" t="s">
        <v>60</v>
      </c>
      <c r="F14" s="48" t="s">
        <v>60</v>
      </c>
      <c r="G14" s="48" t="s">
        <v>60</v>
      </c>
      <c r="H14" s="48" t="s">
        <v>60</v>
      </c>
      <c r="I14" s="48" t="s">
        <v>60</v>
      </c>
      <c r="J14" s="49">
        <v>1</v>
      </c>
      <c r="K14" s="2"/>
    </row>
    <row r="15" spans="1:11" ht="19" customHeight="1" x14ac:dyDescent="0.35">
      <c r="A15" s="2" t="s">
        <v>105</v>
      </c>
      <c r="B15" s="207" t="s">
        <v>106</v>
      </c>
      <c r="C15" s="208"/>
      <c r="D15" s="50" t="s">
        <v>49</v>
      </c>
      <c r="E15" s="48" t="s">
        <v>60</v>
      </c>
      <c r="F15" s="48" t="s">
        <v>60</v>
      </c>
      <c r="G15" s="48" t="s">
        <v>60</v>
      </c>
      <c r="H15" s="48" t="s">
        <v>60</v>
      </c>
      <c r="I15" s="50" t="s">
        <v>49</v>
      </c>
      <c r="J15" s="49">
        <v>1</v>
      </c>
      <c r="K15" s="2"/>
    </row>
    <row r="16" spans="1:11" ht="19" customHeight="1" x14ac:dyDescent="0.35">
      <c r="A16" s="2" t="s">
        <v>107</v>
      </c>
      <c r="B16" s="207" t="s">
        <v>108</v>
      </c>
      <c r="C16" s="208"/>
      <c r="D16" s="48" t="s">
        <v>60</v>
      </c>
      <c r="E16" s="48" t="s">
        <v>60</v>
      </c>
      <c r="F16" s="48" t="s">
        <v>60</v>
      </c>
      <c r="G16" s="48" t="s">
        <v>60</v>
      </c>
      <c r="H16" s="48" t="s">
        <v>60</v>
      </c>
      <c r="I16" s="48" t="s">
        <v>60</v>
      </c>
      <c r="J16" s="49">
        <v>1</v>
      </c>
      <c r="K16" s="2"/>
    </row>
    <row r="17" spans="1:11" ht="19" customHeight="1" x14ac:dyDescent="0.35">
      <c r="A17" s="2" t="s">
        <v>109</v>
      </c>
      <c r="B17" s="207" t="s">
        <v>110</v>
      </c>
      <c r="C17" s="208"/>
      <c r="D17" s="48" t="s">
        <v>60</v>
      </c>
      <c r="E17" s="48" t="s">
        <v>60</v>
      </c>
      <c r="F17" s="48" t="s">
        <v>60</v>
      </c>
      <c r="G17" s="48" t="s">
        <v>60</v>
      </c>
      <c r="H17" s="48" t="s">
        <v>60</v>
      </c>
      <c r="I17" s="48" t="s">
        <v>60</v>
      </c>
      <c r="J17" s="49">
        <v>1</v>
      </c>
      <c r="K17" s="2"/>
    </row>
    <row r="18" spans="1:11" ht="19" customHeight="1" x14ac:dyDescent="0.35">
      <c r="A18" s="2" t="s">
        <v>111</v>
      </c>
      <c r="B18" s="207" t="s">
        <v>112</v>
      </c>
      <c r="C18" s="208"/>
      <c r="D18" s="48" t="s">
        <v>60</v>
      </c>
      <c r="E18" s="48" t="s">
        <v>60</v>
      </c>
      <c r="F18" s="48" t="s">
        <v>60</v>
      </c>
      <c r="G18" s="48" t="s">
        <v>60</v>
      </c>
      <c r="H18" s="48" t="s">
        <v>60</v>
      </c>
      <c r="I18" s="48" t="s">
        <v>60</v>
      </c>
      <c r="J18" s="49">
        <v>1</v>
      </c>
      <c r="K18" s="1"/>
    </row>
    <row r="19" spans="1:11" ht="19" customHeight="1" x14ac:dyDescent="0.35">
      <c r="A19" s="2" t="s">
        <v>113</v>
      </c>
      <c r="B19" s="207" t="s">
        <v>114</v>
      </c>
      <c r="C19" s="208"/>
      <c r="D19" s="48" t="s">
        <v>60</v>
      </c>
      <c r="E19" s="48" t="s">
        <v>60</v>
      </c>
      <c r="F19" s="48" t="s">
        <v>60</v>
      </c>
      <c r="G19" s="48" t="s">
        <v>60</v>
      </c>
      <c r="H19" s="48" t="s">
        <v>60</v>
      </c>
      <c r="I19" s="48" t="s">
        <v>60</v>
      </c>
      <c r="J19" s="49">
        <v>1</v>
      </c>
      <c r="K19" s="2"/>
    </row>
    <row r="20" spans="1:11" ht="19" customHeight="1" x14ac:dyDescent="0.35">
      <c r="A20" s="2" t="s">
        <v>115</v>
      </c>
      <c r="B20" s="207" t="s">
        <v>116</v>
      </c>
      <c r="C20" s="208"/>
      <c r="D20" s="48" t="s">
        <v>60</v>
      </c>
      <c r="E20" s="50" t="s">
        <v>49</v>
      </c>
      <c r="F20" s="50" t="s">
        <v>49</v>
      </c>
      <c r="G20" s="50" t="s">
        <v>49</v>
      </c>
      <c r="H20" s="50" t="s">
        <v>49</v>
      </c>
      <c r="I20" s="48" t="s">
        <v>60</v>
      </c>
      <c r="J20" s="49">
        <v>1</v>
      </c>
      <c r="K20" s="2"/>
    </row>
    <row r="21" spans="1:11" ht="19" customHeight="1" x14ac:dyDescent="0.35">
      <c r="A21" s="2" t="s">
        <v>117</v>
      </c>
      <c r="B21" s="207" t="s">
        <v>118</v>
      </c>
      <c r="C21" s="208"/>
      <c r="D21" s="48" t="s">
        <v>60</v>
      </c>
      <c r="E21" s="48" t="s">
        <v>60</v>
      </c>
      <c r="F21" s="48" t="s">
        <v>60</v>
      </c>
      <c r="G21" s="48" t="s">
        <v>60</v>
      </c>
      <c r="H21" s="48" t="s">
        <v>60</v>
      </c>
      <c r="I21" s="48" t="s">
        <v>60</v>
      </c>
      <c r="J21" s="49">
        <v>1</v>
      </c>
      <c r="K21" s="2"/>
    </row>
    <row r="22" spans="1:11" ht="19" customHeight="1" x14ac:dyDescent="0.35">
      <c r="A22" s="2" t="s">
        <v>132</v>
      </c>
      <c r="B22" s="221" t="s">
        <v>131</v>
      </c>
      <c r="C22" s="222"/>
      <c r="D22" s="48" t="s">
        <v>60</v>
      </c>
      <c r="E22" s="48" t="s">
        <v>60</v>
      </c>
      <c r="F22" s="48" t="s">
        <v>60</v>
      </c>
      <c r="G22" s="48" t="s">
        <v>60</v>
      </c>
      <c r="H22" s="48" t="s">
        <v>60</v>
      </c>
      <c r="I22" s="48" t="s">
        <v>60</v>
      </c>
      <c r="J22" s="49">
        <v>1</v>
      </c>
      <c r="K22" s="2"/>
    </row>
    <row r="23" spans="1:11" ht="19" customHeight="1" x14ac:dyDescent="0.35">
      <c r="A23" s="2" t="s">
        <v>138</v>
      </c>
      <c r="B23" s="207" t="s">
        <v>175</v>
      </c>
      <c r="C23" s="208"/>
      <c r="D23" s="48" t="s">
        <v>60</v>
      </c>
      <c r="E23" s="50" t="s">
        <v>49</v>
      </c>
      <c r="F23" s="50" t="s">
        <v>49</v>
      </c>
      <c r="G23" s="50" t="s">
        <v>49</v>
      </c>
      <c r="H23" s="50" t="s">
        <v>49</v>
      </c>
      <c r="I23" s="48" t="s">
        <v>60</v>
      </c>
      <c r="J23" s="49">
        <v>1</v>
      </c>
      <c r="K23" s="1"/>
    </row>
    <row r="24" spans="1:11" ht="19" customHeight="1" x14ac:dyDescent="0.35">
      <c r="A24" s="2" t="s">
        <v>151</v>
      </c>
      <c r="B24" s="207" t="s">
        <v>188</v>
      </c>
      <c r="C24" s="208"/>
      <c r="D24" s="48" t="s">
        <v>60</v>
      </c>
      <c r="E24" s="50" t="s">
        <v>49</v>
      </c>
      <c r="F24" s="50" t="s">
        <v>49</v>
      </c>
      <c r="G24" s="50" t="s">
        <v>49</v>
      </c>
      <c r="H24" s="50" t="s">
        <v>49</v>
      </c>
      <c r="I24" s="48" t="s">
        <v>60</v>
      </c>
      <c r="J24" s="49">
        <v>1</v>
      </c>
      <c r="K24" s="1"/>
    </row>
    <row r="25" spans="1:11" ht="19" customHeight="1" x14ac:dyDescent="0.35">
      <c r="A25" s="2" t="s">
        <v>152</v>
      </c>
      <c r="B25" s="207" t="s">
        <v>189</v>
      </c>
      <c r="C25" s="208"/>
      <c r="D25" s="48" t="s">
        <v>60</v>
      </c>
      <c r="E25" s="48" t="s">
        <v>60</v>
      </c>
      <c r="F25" s="48" t="s">
        <v>60</v>
      </c>
      <c r="G25" s="48" t="s">
        <v>60</v>
      </c>
      <c r="H25" s="48" t="s">
        <v>60</v>
      </c>
      <c r="I25" s="48" t="s">
        <v>60</v>
      </c>
      <c r="J25" s="49">
        <v>1</v>
      </c>
      <c r="K25" s="2"/>
    </row>
    <row r="26" spans="1:11" ht="19" customHeight="1" x14ac:dyDescent="0.35">
      <c r="A26" s="2" t="s">
        <v>155</v>
      </c>
      <c r="B26" s="207" t="s">
        <v>192</v>
      </c>
      <c r="C26" s="208"/>
      <c r="D26" s="48" t="s">
        <v>60</v>
      </c>
      <c r="E26" s="48" t="s">
        <v>60</v>
      </c>
      <c r="F26" s="48" t="s">
        <v>60</v>
      </c>
      <c r="G26" s="48" t="s">
        <v>60</v>
      </c>
      <c r="H26" s="48" t="s">
        <v>60</v>
      </c>
      <c r="I26" s="48" t="s">
        <v>60</v>
      </c>
      <c r="J26" s="49">
        <v>1</v>
      </c>
      <c r="K26" s="2"/>
    </row>
    <row r="27" spans="1:11" ht="19" customHeight="1" x14ac:dyDescent="0.35">
      <c r="A27" s="2" t="s">
        <v>157</v>
      </c>
      <c r="B27" s="207" t="s">
        <v>98</v>
      </c>
      <c r="C27" s="208"/>
      <c r="D27" s="50" t="s">
        <v>49</v>
      </c>
      <c r="E27" s="48" t="s">
        <v>60</v>
      </c>
      <c r="F27" s="48" t="s">
        <v>60</v>
      </c>
      <c r="G27" s="48" t="s">
        <v>60</v>
      </c>
      <c r="H27" s="48" t="s">
        <v>60</v>
      </c>
      <c r="I27" s="50" t="s">
        <v>49</v>
      </c>
      <c r="J27" s="49">
        <v>1</v>
      </c>
      <c r="K27" s="1"/>
    </row>
    <row r="28" spans="1:11" ht="19" customHeight="1" x14ac:dyDescent="0.35">
      <c r="A28" s="2" t="s">
        <v>158</v>
      </c>
      <c r="B28" s="207" t="s">
        <v>194</v>
      </c>
      <c r="C28" s="208"/>
      <c r="D28" s="48" t="s">
        <v>60</v>
      </c>
      <c r="E28" s="48" t="s">
        <v>60</v>
      </c>
      <c r="F28" s="48" t="s">
        <v>60</v>
      </c>
      <c r="G28" s="48" t="s">
        <v>60</v>
      </c>
      <c r="H28" s="48" t="s">
        <v>60</v>
      </c>
      <c r="I28" s="48" t="s">
        <v>60</v>
      </c>
      <c r="J28" s="49">
        <v>1</v>
      </c>
      <c r="K28" s="2"/>
    </row>
    <row r="29" spans="1:11" ht="19" customHeight="1" x14ac:dyDescent="0.35">
      <c r="A29" s="2" t="s">
        <v>159</v>
      </c>
      <c r="B29" s="207" t="s">
        <v>195</v>
      </c>
      <c r="C29" s="208"/>
      <c r="D29" s="48" t="s">
        <v>60</v>
      </c>
      <c r="E29" s="50" t="s">
        <v>49</v>
      </c>
      <c r="F29" s="50" t="s">
        <v>49</v>
      </c>
      <c r="G29" s="50" t="s">
        <v>49</v>
      </c>
      <c r="H29" s="50" t="s">
        <v>49</v>
      </c>
      <c r="I29" s="48" t="s">
        <v>60</v>
      </c>
      <c r="J29" s="49">
        <v>1</v>
      </c>
      <c r="K29" s="2"/>
    </row>
    <row r="30" spans="1:11" ht="19" customHeight="1" x14ac:dyDescent="0.35">
      <c r="A30" s="2" t="s">
        <v>161</v>
      </c>
      <c r="B30" s="207" t="s">
        <v>197</v>
      </c>
      <c r="C30" s="208"/>
      <c r="D30" s="48" t="s">
        <v>60</v>
      </c>
      <c r="E30" s="48" t="s">
        <v>60</v>
      </c>
      <c r="F30" s="48" t="s">
        <v>60</v>
      </c>
      <c r="G30" s="48" t="s">
        <v>60</v>
      </c>
      <c r="H30" s="48" t="s">
        <v>60</v>
      </c>
      <c r="I30" s="48" t="s">
        <v>60</v>
      </c>
      <c r="J30" s="49">
        <v>1</v>
      </c>
      <c r="K30" s="2"/>
    </row>
    <row r="31" spans="1:11" ht="19" customHeight="1" x14ac:dyDescent="0.35">
      <c r="A31" s="2" t="s">
        <v>162</v>
      </c>
      <c r="B31" s="207" t="s">
        <v>198</v>
      </c>
      <c r="C31" s="208"/>
      <c r="D31" s="48" t="s">
        <v>60</v>
      </c>
      <c r="E31" s="48" t="s">
        <v>60</v>
      </c>
      <c r="F31" s="48" t="s">
        <v>60</v>
      </c>
      <c r="G31" s="48" t="s">
        <v>60</v>
      </c>
      <c r="H31" s="48" t="s">
        <v>60</v>
      </c>
      <c r="I31" s="48" t="s">
        <v>60</v>
      </c>
      <c r="J31" s="49">
        <v>1</v>
      </c>
      <c r="K31" s="2"/>
    </row>
    <row r="32" spans="1:11" ht="19" customHeight="1" x14ac:dyDescent="0.35">
      <c r="A32" s="2" t="s">
        <v>163</v>
      </c>
      <c r="B32" s="207" t="s">
        <v>199</v>
      </c>
      <c r="C32" s="208"/>
      <c r="D32" s="48" t="s">
        <v>60</v>
      </c>
      <c r="E32" s="48" t="s">
        <v>60</v>
      </c>
      <c r="F32" s="48" t="s">
        <v>60</v>
      </c>
      <c r="G32" s="48" t="s">
        <v>60</v>
      </c>
      <c r="H32" s="48" t="s">
        <v>60</v>
      </c>
      <c r="I32" s="48" t="s">
        <v>60</v>
      </c>
      <c r="J32" s="49">
        <v>1</v>
      </c>
      <c r="K32" s="2"/>
    </row>
    <row r="33" spans="1:11" ht="19" customHeight="1" x14ac:dyDescent="0.35">
      <c r="A33" s="2" t="s">
        <v>164</v>
      </c>
      <c r="B33" s="207" t="s">
        <v>200</v>
      </c>
      <c r="C33" s="208"/>
      <c r="D33" s="48" t="s">
        <v>60</v>
      </c>
      <c r="E33" s="50" t="s">
        <v>49</v>
      </c>
      <c r="F33" s="50" t="s">
        <v>49</v>
      </c>
      <c r="G33" s="50" t="s">
        <v>49</v>
      </c>
      <c r="H33" s="50" t="s">
        <v>49</v>
      </c>
      <c r="I33" s="48" t="s">
        <v>60</v>
      </c>
      <c r="J33" s="49">
        <v>1</v>
      </c>
      <c r="K33" s="2"/>
    </row>
    <row r="34" spans="1:11" ht="19" customHeight="1" x14ac:dyDescent="0.35">
      <c r="A34" s="2" t="s">
        <v>165</v>
      </c>
      <c r="B34" s="207" t="s">
        <v>201</v>
      </c>
      <c r="C34" s="208"/>
      <c r="D34" s="50" t="s">
        <v>49</v>
      </c>
      <c r="E34" s="48" t="s">
        <v>60</v>
      </c>
      <c r="F34" s="48" t="s">
        <v>60</v>
      </c>
      <c r="G34" s="48" t="s">
        <v>60</v>
      </c>
      <c r="H34" s="48" t="s">
        <v>60</v>
      </c>
      <c r="I34" s="50" t="s">
        <v>49</v>
      </c>
      <c r="J34" s="49">
        <v>1</v>
      </c>
      <c r="K34" s="2"/>
    </row>
    <row r="35" spans="1:11" ht="19" customHeight="1" x14ac:dyDescent="0.35">
      <c r="A35" s="2" t="s">
        <v>166</v>
      </c>
      <c r="B35" s="207" t="s">
        <v>202</v>
      </c>
      <c r="C35" s="208"/>
      <c r="D35" s="48" t="s">
        <v>60</v>
      </c>
      <c r="E35" s="48" t="s">
        <v>60</v>
      </c>
      <c r="F35" s="48" t="s">
        <v>60</v>
      </c>
      <c r="G35" s="48" t="s">
        <v>60</v>
      </c>
      <c r="H35" s="48" t="s">
        <v>60</v>
      </c>
      <c r="I35" s="48" t="s">
        <v>60</v>
      </c>
      <c r="J35" s="49">
        <v>1</v>
      </c>
      <c r="K35" s="2"/>
    </row>
    <row r="36" spans="1:11" ht="19" customHeight="1" x14ac:dyDescent="0.35">
      <c r="A36" s="2" t="s">
        <v>168</v>
      </c>
      <c r="B36" s="207" t="s">
        <v>204</v>
      </c>
      <c r="C36" s="208"/>
      <c r="D36" s="48" t="s">
        <v>60</v>
      </c>
      <c r="E36" s="48" t="s">
        <v>60</v>
      </c>
      <c r="F36" s="48" t="s">
        <v>60</v>
      </c>
      <c r="G36" s="48" t="s">
        <v>60</v>
      </c>
      <c r="H36" s="48" t="s">
        <v>60</v>
      </c>
      <c r="I36" s="48" t="s">
        <v>60</v>
      </c>
      <c r="J36" s="49">
        <v>1</v>
      </c>
      <c r="K36" s="2"/>
    </row>
    <row r="37" spans="1:11" ht="19" customHeight="1" x14ac:dyDescent="0.35">
      <c r="A37" s="2" t="s">
        <v>169</v>
      </c>
      <c r="B37" s="207" t="s">
        <v>205</v>
      </c>
      <c r="C37" s="208"/>
      <c r="D37" s="48" t="s">
        <v>60</v>
      </c>
      <c r="E37" s="48" t="s">
        <v>60</v>
      </c>
      <c r="F37" s="48" t="s">
        <v>60</v>
      </c>
      <c r="G37" s="48" t="s">
        <v>60</v>
      </c>
      <c r="H37" s="48" t="s">
        <v>60</v>
      </c>
      <c r="I37" s="48" t="s">
        <v>60</v>
      </c>
      <c r="J37" s="49">
        <v>1</v>
      </c>
      <c r="K37" s="2"/>
    </row>
    <row r="38" spans="1:11" ht="19" customHeight="1" x14ac:dyDescent="0.35">
      <c r="A38" s="2" t="s">
        <v>210</v>
      </c>
      <c r="B38" s="207" t="s">
        <v>211</v>
      </c>
      <c r="C38" s="208"/>
      <c r="D38" s="48" t="s">
        <v>60</v>
      </c>
      <c r="E38" s="48" t="s">
        <v>60</v>
      </c>
      <c r="F38" s="48" t="s">
        <v>60</v>
      </c>
      <c r="G38" s="48" t="s">
        <v>60</v>
      </c>
      <c r="H38" s="48" t="s">
        <v>60</v>
      </c>
      <c r="I38" s="48" t="s">
        <v>60</v>
      </c>
      <c r="J38" s="49">
        <v>1</v>
      </c>
      <c r="K38" s="2"/>
    </row>
    <row r="39" spans="1:11" ht="19" customHeight="1" x14ac:dyDescent="0.35">
      <c r="A39" s="2" t="s">
        <v>214</v>
      </c>
      <c r="B39" s="207" t="s">
        <v>215</v>
      </c>
      <c r="C39" s="208"/>
      <c r="D39" s="48" t="s">
        <v>60</v>
      </c>
      <c r="E39" s="50" t="s">
        <v>49</v>
      </c>
      <c r="F39" s="50" t="s">
        <v>49</v>
      </c>
      <c r="G39" s="50" t="s">
        <v>49</v>
      </c>
      <c r="H39" s="50" t="s">
        <v>49</v>
      </c>
      <c r="I39" s="48" t="s">
        <v>60</v>
      </c>
      <c r="J39" s="49">
        <v>1</v>
      </c>
      <c r="K39" s="2"/>
    </row>
    <row r="40" spans="1:11" ht="19" customHeight="1" x14ac:dyDescent="0.35">
      <c r="A40" s="2" t="s">
        <v>224</v>
      </c>
      <c r="B40" s="207" t="s">
        <v>228</v>
      </c>
      <c r="C40" s="208"/>
      <c r="D40" s="48" t="s">
        <v>60</v>
      </c>
      <c r="E40" s="48" t="s">
        <v>60</v>
      </c>
      <c r="F40" s="48" t="s">
        <v>60</v>
      </c>
      <c r="G40" s="48" t="s">
        <v>60</v>
      </c>
      <c r="H40" s="48" t="s">
        <v>60</v>
      </c>
      <c r="I40" s="48" t="s">
        <v>60</v>
      </c>
      <c r="J40" s="49">
        <v>1</v>
      </c>
      <c r="K40" s="2"/>
    </row>
    <row r="41" spans="1:11" ht="19" customHeight="1" x14ac:dyDescent="0.35">
      <c r="A41" s="2" t="s">
        <v>230</v>
      </c>
      <c r="B41" s="207" t="s">
        <v>240</v>
      </c>
      <c r="C41" s="208"/>
      <c r="D41" s="48" t="s">
        <v>60</v>
      </c>
      <c r="E41" s="48" t="s">
        <v>60</v>
      </c>
      <c r="F41" s="48" t="s">
        <v>60</v>
      </c>
      <c r="G41" s="48" t="s">
        <v>60</v>
      </c>
      <c r="H41" s="48" t="s">
        <v>60</v>
      </c>
      <c r="I41" s="48" t="s">
        <v>60</v>
      </c>
      <c r="J41" s="49">
        <v>1</v>
      </c>
      <c r="K41" s="2"/>
    </row>
    <row r="42" spans="1:11" ht="19" customHeight="1" x14ac:dyDescent="0.35">
      <c r="A42" s="2" t="s">
        <v>231</v>
      </c>
      <c r="B42" s="207" t="s">
        <v>241</v>
      </c>
      <c r="C42" s="208"/>
      <c r="D42" s="48" t="s">
        <v>60</v>
      </c>
      <c r="E42" s="50" t="s">
        <v>49</v>
      </c>
      <c r="F42" s="50" t="s">
        <v>49</v>
      </c>
      <c r="G42" s="50" t="s">
        <v>49</v>
      </c>
      <c r="H42" s="50" t="s">
        <v>49</v>
      </c>
      <c r="I42" s="48" t="s">
        <v>60</v>
      </c>
      <c r="J42" s="49">
        <v>1</v>
      </c>
      <c r="K42" s="2"/>
    </row>
    <row r="43" spans="1:11" ht="19" customHeight="1" x14ac:dyDescent="0.35">
      <c r="A43" s="2" t="s">
        <v>232</v>
      </c>
      <c r="B43" s="207" t="s">
        <v>242</v>
      </c>
      <c r="C43" s="208"/>
      <c r="D43" s="48" t="s">
        <v>60</v>
      </c>
      <c r="E43" s="48" t="s">
        <v>60</v>
      </c>
      <c r="F43" s="48" t="s">
        <v>60</v>
      </c>
      <c r="G43" s="48" t="s">
        <v>60</v>
      </c>
      <c r="H43" s="48" t="s">
        <v>60</v>
      </c>
      <c r="I43" s="48" t="s">
        <v>60</v>
      </c>
      <c r="J43" s="49">
        <v>1</v>
      </c>
      <c r="K43" s="2"/>
    </row>
    <row r="44" spans="1:11" ht="19" customHeight="1" x14ac:dyDescent="0.35">
      <c r="A44" s="2" t="s">
        <v>233</v>
      </c>
      <c r="B44" s="207" t="s">
        <v>243</v>
      </c>
      <c r="C44" s="208"/>
      <c r="D44" s="48" t="s">
        <v>60</v>
      </c>
      <c r="E44" s="48" t="s">
        <v>60</v>
      </c>
      <c r="F44" s="48" t="s">
        <v>60</v>
      </c>
      <c r="G44" s="48" t="s">
        <v>60</v>
      </c>
      <c r="H44" s="48" t="s">
        <v>60</v>
      </c>
      <c r="I44" s="48" t="s">
        <v>60</v>
      </c>
      <c r="J44" s="49">
        <v>1</v>
      </c>
      <c r="K44" s="2"/>
    </row>
    <row r="45" spans="1:11" ht="19" customHeight="1" x14ac:dyDescent="0.35">
      <c r="A45" s="2" t="s">
        <v>234</v>
      </c>
      <c r="B45" s="207" t="s">
        <v>244</v>
      </c>
      <c r="C45" s="208"/>
      <c r="D45" s="48" t="s">
        <v>60</v>
      </c>
      <c r="E45" s="48" t="s">
        <v>60</v>
      </c>
      <c r="F45" s="48" t="s">
        <v>60</v>
      </c>
      <c r="G45" s="48" t="s">
        <v>60</v>
      </c>
      <c r="H45" s="48" t="s">
        <v>60</v>
      </c>
      <c r="I45" s="48" t="s">
        <v>60</v>
      </c>
      <c r="J45" s="49">
        <v>1</v>
      </c>
      <c r="K45" s="2"/>
    </row>
    <row r="46" spans="1:11" ht="19" customHeight="1" x14ac:dyDescent="0.35">
      <c r="A46" s="2" t="s">
        <v>235</v>
      </c>
      <c r="B46" s="207" t="s">
        <v>245</v>
      </c>
      <c r="C46" s="208"/>
      <c r="D46" s="48" t="s">
        <v>60</v>
      </c>
      <c r="E46" s="50" t="s">
        <v>49</v>
      </c>
      <c r="F46" s="50" t="s">
        <v>49</v>
      </c>
      <c r="G46" s="50" t="s">
        <v>49</v>
      </c>
      <c r="H46" s="50" t="s">
        <v>49</v>
      </c>
      <c r="I46" s="48" t="s">
        <v>60</v>
      </c>
      <c r="J46" s="49">
        <v>1</v>
      </c>
      <c r="K46" s="2"/>
    </row>
    <row r="47" spans="1:11" ht="19" customHeight="1" x14ac:dyDescent="0.35">
      <c r="A47" s="2" t="s">
        <v>236</v>
      </c>
      <c r="B47" s="207" t="s">
        <v>246</v>
      </c>
      <c r="C47" s="208"/>
      <c r="D47" s="48" t="s">
        <v>60</v>
      </c>
      <c r="E47" s="48" t="s">
        <v>60</v>
      </c>
      <c r="F47" s="48" t="s">
        <v>60</v>
      </c>
      <c r="G47" s="48" t="s">
        <v>60</v>
      </c>
      <c r="H47" s="48" t="s">
        <v>60</v>
      </c>
      <c r="I47" s="48" t="s">
        <v>60</v>
      </c>
      <c r="J47" s="49">
        <v>1</v>
      </c>
      <c r="K47" s="2"/>
    </row>
    <row r="48" spans="1:11" ht="19" customHeight="1" x14ac:dyDescent="0.35">
      <c r="A48" s="2" t="s">
        <v>237</v>
      </c>
      <c r="B48" s="207" t="s">
        <v>247</v>
      </c>
      <c r="C48" s="208"/>
      <c r="D48" s="50" t="s">
        <v>49</v>
      </c>
      <c r="E48" s="50" t="s">
        <v>49</v>
      </c>
      <c r="F48" s="48" t="s">
        <v>60</v>
      </c>
      <c r="G48" s="48" t="s">
        <v>60</v>
      </c>
      <c r="H48" s="50" t="s">
        <v>49</v>
      </c>
      <c r="I48" s="50" t="s">
        <v>49</v>
      </c>
      <c r="J48" s="49">
        <v>1</v>
      </c>
      <c r="K48" s="2"/>
    </row>
    <row r="49" spans="1:11" ht="19" customHeight="1" x14ac:dyDescent="0.35">
      <c r="A49" s="2" t="s">
        <v>238</v>
      </c>
      <c r="B49" s="207" t="s">
        <v>248</v>
      </c>
      <c r="C49" s="208"/>
      <c r="D49" s="48" t="s">
        <v>60</v>
      </c>
      <c r="E49" s="50" t="s">
        <v>49</v>
      </c>
      <c r="F49" s="50" t="s">
        <v>49</v>
      </c>
      <c r="G49" s="50" t="s">
        <v>49</v>
      </c>
      <c r="H49" s="50" t="s">
        <v>49</v>
      </c>
      <c r="I49" s="48" t="s">
        <v>60</v>
      </c>
      <c r="J49" s="49">
        <v>1</v>
      </c>
      <c r="K49" s="2"/>
    </row>
    <row r="50" spans="1:11" ht="19" customHeight="1" x14ac:dyDescent="0.35">
      <c r="A50" s="2" t="s">
        <v>250</v>
      </c>
      <c r="B50" s="207" t="s">
        <v>251</v>
      </c>
      <c r="C50" s="208"/>
      <c r="D50" s="48" t="s">
        <v>60</v>
      </c>
      <c r="E50" s="50" t="s">
        <v>49</v>
      </c>
      <c r="F50" s="50" t="s">
        <v>49</v>
      </c>
      <c r="G50" s="50" t="s">
        <v>49</v>
      </c>
      <c r="H50" s="50" t="s">
        <v>49</v>
      </c>
      <c r="I50" s="48" t="s">
        <v>60</v>
      </c>
      <c r="J50" s="49">
        <v>1</v>
      </c>
      <c r="K50" s="2"/>
    </row>
    <row r="51" spans="1:11" ht="19" customHeight="1" x14ac:dyDescent="0.35">
      <c r="A51" s="2" t="s">
        <v>252</v>
      </c>
      <c r="B51" s="207" t="s">
        <v>253</v>
      </c>
      <c r="C51" s="208"/>
      <c r="D51" s="48" t="s">
        <v>60</v>
      </c>
      <c r="E51" s="50" t="s">
        <v>49</v>
      </c>
      <c r="F51" s="50" t="s">
        <v>49</v>
      </c>
      <c r="G51" s="50" t="s">
        <v>49</v>
      </c>
      <c r="H51" s="50" t="s">
        <v>49</v>
      </c>
      <c r="I51" s="48" t="s">
        <v>60</v>
      </c>
      <c r="J51" s="49">
        <v>1</v>
      </c>
      <c r="K51" s="2"/>
    </row>
    <row r="52" spans="1:11" ht="19" customHeight="1" x14ac:dyDescent="0.35">
      <c r="A52" s="2" t="s">
        <v>275</v>
      </c>
      <c r="B52" s="207" t="s">
        <v>276</v>
      </c>
      <c r="C52" s="208"/>
      <c r="D52" s="48" t="s">
        <v>60</v>
      </c>
      <c r="E52" s="50" t="s">
        <v>49</v>
      </c>
      <c r="F52" s="50" t="s">
        <v>49</v>
      </c>
      <c r="G52" s="50" t="s">
        <v>49</v>
      </c>
      <c r="H52" s="50" t="s">
        <v>49</v>
      </c>
      <c r="I52" s="48" t="s">
        <v>60</v>
      </c>
      <c r="J52" s="49">
        <v>1</v>
      </c>
      <c r="K52" s="2"/>
    </row>
    <row r="53" spans="1:11" ht="19" customHeight="1" x14ac:dyDescent="0.35">
      <c r="A53" s="2" t="s">
        <v>293</v>
      </c>
      <c r="B53" s="207" t="s">
        <v>294</v>
      </c>
      <c r="C53" s="208"/>
      <c r="D53" s="48" t="s">
        <v>60</v>
      </c>
      <c r="E53" s="48" t="s">
        <v>60</v>
      </c>
      <c r="F53" s="48" t="s">
        <v>60</v>
      </c>
      <c r="G53" s="48" t="s">
        <v>60</v>
      </c>
      <c r="H53" s="48" t="s">
        <v>60</v>
      </c>
      <c r="I53" s="48" t="s">
        <v>60</v>
      </c>
      <c r="J53" s="49">
        <v>1</v>
      </c>
      <c r="K53" s="2"/>
    </row>
    <row r="54" spans="1:11" ht="19" customHeight="1" x14ac:dyDescent="0.35">
      <c r="A54" s="2" t="s">
        <v>323</v>
      </c>
      <c r="B54" s="207" t="s">
        <v>330</v>
      </c>
      <c r="C54" s="208"/>
      <c r="D54" s="48" t="s">
        <v>60</v>
      </c>
      <c r="E54" s="48" t="s">
        <v>60</v>
      </c>
      <c r="F54" s="48" t="s">
        <v>60</v>
      </c>
      <c r="G54" s="48" t="s">
        <v>60</v>
      </c>
      <c r="H54" s="48" t="s">
        <v>60</v>
      </c>
      <c r="I54" s="48" t="s">
        <v>60</v>
      </c>
      <c r="J54" s="49">
        <v>1</v>
      </c>
      <c r="K54" s="2"/>
    </row>
    <row r="55" spans="1:11" ht="19" customHeight="1" x14ac:dyDescent="0.35">
      <c r="A55" s="2" t="s">
        <v>324</v>
      </c>
      <c r="B55" s="207" t="s">
        <v>331</v>
      </c>
      <c r="C55" s="208"/>
      <c r="D55" s="48" t="s">
        <v>60</v>
      </c>
      <c r="E55" s="50"/>
      <c r="F55" s="50"/>
      <c r="G55" s="50"/>
      <c r="H55" s="50"/>
      <c r="I55" s="48" t="s">
        <v>60</v>
      </c>
      <c r="J55" s="49">
        <v>1</v>
      </c>
      <c r="K55" s="2"/>
    </row>
    <row r="56" spans="1:11" ht="19" customHeight="1" x14ac:dyDescent="0.35">
      <c r="A56" s="2" t="s">
        <v>325</v>
      </c>
      <c r="B56" s="207" t="s">
        <v>332</v>
      </c>
      <c r="C56" s="208"/>
      <c r="D56" s="48" t="s">
        <v>60</v>
      </c>
      <c r="E56" s="48" t="s">
        <v>60</v>
      </c>
      <c r="F56" s="48" t="s">
        <v>60</v>
      </c>
      <c r="G56" s="48" t="s">
        <v>60</v>
      </c>
      <c r="H56" s="48" t="s">
        <v>60</v>
      </c>
      <c r="I56" s="48" t="s">
        <v>60</v>
      </c>
      <c r="J56" s="65">
        <v>1</v>
      </c>
      <c r="K56" s="2"/>
    </row>
    <row r="57" spans="1:11" ht="19" customHeight="1" x14ac:dyDescent="0.35">
      <c r="A57" s="2" t="s">
        <v>326</v>
      </c>
      <c r="B57" s="207" t="s">
        <v>333</v>
      </c>
      <c r="C57" s="208"/>
      <c r="D57" s="48" t="s">
        <v>60</v>
      </c>
      <c r="E57" s="50" t="s">
        <v>49</v>
      </c>
      <c r="F57" s="50" t="s">
        <v>49</v>
      </c>
      <c r="G57" s="50" t="s">
        <v>49</v>
      </c>
      <c r="H57" s="50" t="s">
        <v>49</v>
      </c>
      <c r="I57" s="48" t="s">
        <v>60</v>
      </c>
      <c r="J57" s="65"/>
      <c r="K57" s="2"/>
    </row>
    <row r="58" spans="1:11" ht="19" customHeight="1" x14ac:dyDescent="0.35">
      <c r="A58" s="2" t="s">
        <v>327</v>
      </c>
      <c r="B58" s="207" t="s">
        <v>334</v>
      </c>
      <c r="C58" s="208"/>
      <c r="D58" s="48" t="s">
        <v>60</v>
      </c>
      <c r="E58" s="48" t="s">
        <v>60</v>
      </c>
      <c r="F58" s="48" t="s">
        <v>60</v>
      </c>
      <c r="G58" s="48" t="s">
        <v>60</v>
      </c>
      <c r="H58" s="48" t="s">
        <v>60</v>
      </c>
      <c r="I58" s="48" t="s">
        <v>60</v>
      </c>
      <c r="J58" s="65">
        <v>1</v>
      </c>
      <c r="K58" s="2"/>
    </row>
    <row r="59" spans="1:11" ht="19" customHeight="1" x14ac:dyDescent="0.35">
      <c r="A59" s="2" t="s">
        <v>328</v>
      </c>
      <c r="B59" s="207" t="s">
        <v>335</v>
      </c>
      <c r="C59" s="208"/>
      <c r="D59" s="48" t="s">
        <v>60</v>
      </c>
      <c r="E59" s="48" t="s">
        <v>60</v>
      </c>
      <c r="F59" s="48" t="s">
        <v>60</v>
      </c>
      <c r="G59" s="48" t="s">
        <v>60</v>
      </c>
      <c r="H59" s="48" t="s">
        <v>60</v>
      </c>
      <c r="I59" s="48" t="s">
        <v>60</v>
      </c>
      <c r="J59" s="49">
        <v>1</v>
      </c>
      <c r="K59" s="1"/>
    </row>
    <row r="60" spans="1:11" ht="19" customHeight="1" x14ac:dyDescent="0.35">
      <c r="A60" s="2" t="s">
        <v>329</v>
      </c>
      <c r="B60" s="207" t="s">
        <v>336</v>
      </c>
      <c r="C60" s="208"/>
      <c r="D60" s="48" t="s">
        <v>60</v>
      </c>
      <c r="E60" s="48" t="s">
        <v>60</v>
      </c>
      <c r="F60" s="48" t="s">
        <v>60</v>
      </c>
      <c r="G60" s="48" t="s">
        <v>60</v>
      </c>
      <c r="H60" s="48" t="s">
        <v>60</v>
      </c>
      <c r="I60" s="48" t="s">
        <v>60</v>
      </c>
      <c r="J60" s="49">
        <v>1</v>
      </c>
      <c r="K60" s="2"/>
    </row>
    <row r="61" spans="1:11" ht="19" customHeight="1" x14ac:dyDescent="0.35">
      <c r="A61" s="2" t="s">
        <v>345</v>
      </c>
      <c r="B61" s="66" t="s">
        <v>346</v>
      </c>
      <c r="C61" s="67"/>
      <c r="D61" s="48" t="s">
        <v>60</v>
      </c>
      <c r="E61" s="50" t="s">
        <v>49</v>
      </c>
      <c r="F61" s="50" t="s">
        <v>49</v>
      </c>
      <c r="G61" s="50" t="s">
        <v>49</v>
      </c>
      <c r="H61" s="50" t="s">
        <v>49</v>
      </c>
      <c r="I61" s="48" t="s">
        <v>60</v>
      </c>
      <c r="J61" s="49">
        <v>1</v>
      </c>
      <c r="K61" s="2"/>
    </row>
    <row r="62" spans="1:11" ht="19" customHeight="1" x14ac:dyDescent="0.35">
      <c r="A62" s="2" t="s">
        <v>343</v>
      </c>
      <c r="B62" s="66" t="s">
        <v>348</v>
      </c>
      <c r="C62" s="67"/>
      <c r="D62" s="48" t="s">
        <v>60</v>
      </c>
      <c r="E62" s="48" t="s">
        <v>60</v>
      </c>
      <c r="F62" s="48" t="s">
        <v>60</v>
      </c>
      <c r="G62" s="48" t="s">
        <v>60</v>
      </c>
      <c r="H62" s="48" t="s">
        <v>60</v>
      </c>
      <c r="I62" s="48" t="s">
        <v>60</v>
      </c>
      <c r="J62" s="49">
        <v>1</v>
      </c>
      <c r="K62" s="2"/>
    </row>
    <row r="63" spans="1:11" ht="28.5" customHeight="1" x14ac:dyDescent="0.35">
      <c r="A63" s="62" t="s">
        <v>122</v>
      </c>
      <c r="B63" s="225"/>
      <c r="C63" s="226"/>
      <c r="D63" s="45" t="s">
        <v>2</v>
      </c>
      <c r="E63" s="45" t="s">
        <v>3</v>
      </c>
      <c r="F63" s="45" t="s">
        <v>4</v>
      </c>
      <c r="G63" s="45" t="s">
        <v>5</v>
      </c>
      <c r="H63" s="45" t="s">
        <v>6</v>
      </c>
      <c r="I63" s="45" t="s">
        <v>7</v>
      </c>
      <c r="J63" s="44" t="s">
        <v>59</v>
      </c>
      <c r="K63" s="43" t="s">
        <v>61</v>
      </c>
    </row>
    <row r="64" spans="1:11" ht="19" customHeight="1" x14ac:dyDescent="0.35">
      <c r="A64" s="2" t="s">
        <v>72</v>
      </c>
      <c r="B64" s="207" t="s">
        <v>73</v>
      </c>
      <c r="C64" s="208"/>
      <c r="D64" s="48" t="s">
        <v>60</v>
      </c>
      <c r="E64" s="48" t="s">
        <v>60</v>
      </c>
      <c r="F64" s="48" t="s">
        <v>60</v>
      </c>
      <c r="G64" s="48" t="s">
        <v>60</v>
      </c>
      <c r="H64" s="48" t="s">
        <v>60</v>
      </c>
      <c r="I64" s="48" t="s">
        <v>60</v>
      </c>
      <c r="J64" s="49">
        <v>1</v>
      </c>
      <c r="K64" s="2" t="s">
        <v>76</v>
      </c>
    </row>
    <row r="65" spans="1:113" ht="19" customHeight="1" x14ac:dyDescent="0.35">
      <c r="A65" s="2" t="s">
        <v>74</v>
      </c>
      <c r="B65" s="207" t="s">
        <v>75</v>
      </c>
      <c r="C65" s="208"/>
      <c r="D65" s="48" t="s">
        <v>60</v>
      </c>
      <c r="E65" s="48" t="s">
        <v>60</v>
      </c>
      <c r="F65" s="48" t="s">
        <v>60</v>
      </c>
      <c r="G65" s="48" t="s">
        <v>60</v>
      </c>
      <c r="H65" s="48" t="s">
        <v>60</v>
      </c>
      <c r="I65" s="48" t="s">
        <v>60</v>
      </c>
      <c r="J65" s="49">
        <v>1</v>
      </c>
      <c r="K65" s="2" t="s">
        <v>255</v>
      </c>
    </row>
    <row r="66" spans="1:113" s="52" customFormat="1" ht="19" customHeight="1" x14ac:dyDescent="0.35">
      <c r="A66" s="51" t="s">
        <v>77</v>
      </c>
      <c r="B66" s="223" t="s">
        <v>119</v>
      </c>
      <c r="C66" s="224"/>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23" t="s">
        <v>79</v>
      </c>
      <c r="C67" s="224"/>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23" t="s">
        <v>81</v>
      </c>
      <c r="C68" s="224"/>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23" t="s">
        <v>85</v>
      </c>
      <c r="C69" s="224"/>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23" t="s">
        <v>87</v>
      </c>
      <c r="C70" s="224"/>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23" t="s">
        <v>89</v>
      </c>
      <c r="C71" s="224"/>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23" t="s">
        <v>95</v>
      </c>
      <c r="C72" s="224"/>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7" t="s">
        <v>124</v>
      </c>
      <c r="C73" s="208"/>
      <c r="D73" s="48" t="s">
        <v>60</v>
      </c>
      <c r="E73" s="48" t="s">
        <v>60</v>
      </c>
      <c r="F73" s="48" t="s">
        <v>60</v>
      </c>
      <c r="G73" s="48" t="s">
        <v>60</v>
      </c>
      <c r="H73" s="48" t="s">
        <v>60</v>
      </c>
      <c r="I73" s="48" t="s">
        <v>60</v>
      </c>
      <c r="J73" s="49">
        <v>1</v>
      </c>
      <c r="K73" s="2" t="s">
        <v>76</v>
      </c>
    </row>
    <row r="74" spans="1:113" ht="19" customHeight="1" x14ac:dyDescent="0.35">
      <c r="A74" s="2" t="s">
        <v>125</v>
      </c>
      <c r="B74" s="207" t="s">
        <v>126</v>
      </c>
      <c r="C74" s="208"/>
      <c r="D74" s="48" t="s">
        <v>60</v>
      </c>
      <c r="E74" s="48" t="s">
        <v>60</v>
      </c>
      <c r="F74" s="48" t="s">
        <v>60</v>
      </c>
      <c r="G74" s="48" t="s">
        <v>60</v>
      </c>
      <c r="H74" s="48" t="s">
        <v>60</v>
      </c>
      <c r="I74" s="48" t="s">
        <v>60</v>
      </c>
      <c r="J74" s="49">
        <v>1</v>
      </c>
      <c r="K74" s="2" t="s">
        <v>76</v>
      </c>
    </row>
    <row r="75" spans="1:113" ht="19" customHeight="1" x14ac:dyDescent="0.35">
      <c r="A75" s="2" t="s">
        <v>127</v>
      </c>
      <c r="B75" s="207" t="s">
        <v>128</v>
      </c>
      <c r="C75" s="208"/>
      <c r="D75" s="48" t="s">
        <v>60</v>
      </c>
      <c r="E75" s="48" t="s">
        <v>60</v>
      </c>
      <c r="F75" s="48" t="s">
        <v>60</v>
      </c>
      <c r="G75" s="48" t="s">
        <v>60</v>
      </c>
      <c r="H75" s="48" t="s">
        <v>60</v>
      </c>
      <c r="I75" s="48" t="s">
        <v>60</v>
      </c>
      <c r="J75" s="49">
        <v>1</v>
      </c>
      <c r="K75" s="2" t="s">
        <v>76</v>
      </c>
    </row>
    <row r="76" spans="1:113" ht="19" customHeight="1" x14ac:dyDescent="0.35">
      <c r="A76" s="2" t="s">
        <v>134</v>
      </c>
      <c r="B76" s="221" t="s">
        <v>133</v>
      </c>
      <c r="C76" s="222"/>
      <c r="D76" s="48" t="s">
        <v>60</v>
      </c>
      <c r="E76" s="48" t="s">
        <v>60</v>
      </c>
      <c r="F76" s="48" t="s">
        <v>60</v>
      </c>
      <c r="G76" s="48" t="s">
        <v>60</v>
      </c>
      <c r="H76" s="48" t="s">
        <v>60</v>
      </c>
      <c r="I76" s="48" t="s">
        <v>60</v>
      </c>
      <c r="J76" s="49">
        <v>1</v>
      </c>
      <c r="K76" s="2" t="s">
        <v>76</v>
      </c>
    </row>
    <row r="77" spans="1:113" ht="19" customHeight="1" x14ac:dyDescent="0.35">
      <c r="A77" s="2" t="s">
        <v>129</v>
      </c>
      <c r="B77" s="207" t="s">
        <v>130</v>
      </c>
      <c r="C77" s="208"/>
      <c r="D77" s="48" t="s">
        <v>60</v>
      </c>
      <c r="E77" s="48" t="s">
        <v>60</v>
      </c>
      <c r="F77" s="48" t="s">
        <v>60</v>
      </c>
      <c r="G77" s="48" t="s">
        <v>60</v>
      </c>
      <c r="H77" s="48" t="s">
        <v>60</v>
      </c>
      <c r="I77" s="48" t="s">
        <v>60</v>
      </c>
      <c r="J77" s="49">
        <v>1</v>
      </c>
      <c r="K77" s="2" t="s">
        <v>76</v>
      </c>
    </row>
    <row r="78" spans="1:113" ht="19" customHeight="1" x14ac:dyDescent="0.35">
      <c r="A78" s="2" t="s">
        <v>135</v>
      </c>
      <c r="B78" s="207" t="s">
        <v>172</v>
      </c>
      <c r="C78" s="208"/>
      <c r="D78" s="48" t="s">
        <v>60</v>
      </c>
      <c r="E78" s="48" t="s">
        <v>60</v>
      </c>
      <c r="F78" s="48" t="s">
        <v>60</v>
      </c>
      <c r="G78" s="48" t="s">
        <v>60</v>
      </c>
      <c r="H78" s="48" t="s">
        <v>60</v>
      </c>
      <c r="I78" s="48" t="s">
        <v>60</v>
      </c>
      <c r="J78" s="49">
        <v>1</v>
      </c>
      <c r="K78" s="2" t="s">
        <v>76</v>
      </c>
    </row>
    <row r="79" spans="1:113" ht="19" customHeight="1" x14ac:dyDescent="0.35">
      <c r="A79" s="2" t="s">
        <v>136</v>
      </c>
      <c r="B79" s="207" t="s">
        <v>173</v>
      </c>
      <c r="C79" s="208"/>
      <c r="D79" s="48" t="s">
        <v>60</v>
      </c>
      <c r="E79" s="50" t="s">
        <v>49</v>
      </c>
      <c r="F79" s="50" t="s">
        <v>49</v>
      </c>
      <c r="G79" s="50" t="s">
        <v>49</v>
      </c>
      <c r="H79" s="50" t="s">
        <v>49</v>
      </c>
      <c r="I79" s="48" t="s">
        <v>60</v>
      </c>
      <c r="J79" s="49">
        <v>1</v>
      </c>
      <c r="K79" s="2" t="s">
        <v>76</v>
      </c>
    </row>
    <row r="80" spans="1:113" ht="19" customHeight="1" x14ac:dyDescent="0.35">
      <c r="A80" s="2" t="s">
        <v>137</v>
      </c>
      <c r="B80" s="207" t="s">
        <v>174</v>
      </c>
      <c r="C80" s="208"/>
      <c r="D80" s="50" t="s">
        <v>49</v>
      </c>
      <c r="E80" s="48" t="s">
        <v>60</v>
      </c>
      <c r="F80" s="48" t="s">
        <v>60</v>
      </c>
      <c r="G80" s="48" t="s">
        <v>60</v>
      </c>
      <c r="H80" s="48" t="s">
        <v>60</v>
      </c>
      <c r="I80" s="50" t="s">
        <v>49</v>
      </c>
      <c r="J80" s="49">
        <v>1</v>
      </c>
      <c r="K80" s="2" t="s">
        <v>76</v>
      </c>
    </row>
    <row r="81" spans="1:11" ht="19" customHeight="1" x14ac:dyDescent="0.35">
      <c r="A81" s="2" t="s">
        <v>139</v>
      </c>
      <c r="B81" s="207" t="s">
        <v>176</v>
      </c>
      <c r="C81" s="208"/>
      <c r="D81" s="48" t="s">
        <v>60</v>
      </c>
      <c r="E81" s="48" t="s">
        <v>60</v>
      </c>
      <c r="F81" s="48" t="s">
        <v>60</v>
      </c>
      <c r="G81" s="48" t="s">
        <v>60</v>
      </c>
      <c r="H81" s="48" t="s">
        <v>60</v>
      </c>
      <c r="I81" s="48" t="s">
        <v>60</v>
      </c>
      <c r="J81" s="49">
        <v>1</v>
      </c>
      <c r="K81" s="2" t="s">
        <v>76</v>
      </c>
    </row>
    <row r="82" spans="1:11" ht="19" customHeight="1" x14ac:dyDescent="0.35">
      <c r="A82" s="2" t="s">
        <v>140</v>
      </c>
      <c r="B82" s="207" t="s">
        <v>177</v>
      </c>
      <c r="C82" s="208"/>
      <c r="D82" s="48" t="s">
        <v>60</v>
      </c>
      <c r="E82" s="48" t="s">
        <v>60</v>
      </c>
      <c r="F82" s="48" t="s">
        <v>60</v>
      </c>
      <c r="G82" s="48" t="s">
        <v>60</v>
      </c>
      <c r="H82" s="48" t="s">
        <v>60</v>
      </c>
      <c r="I82" s="48" t="s">
        <v>60</v>
      </c>
      <c r="J82" s="49">
        <v>1</v>
      </c>
      <c r="K82" s="2" t="s">
        <v>76</v>
      </c>
    </row>
    <row r="83" spans="1:11" ht="19" customHeight="1" x14ac:dyDescent="0.35">
      <c r="A83" s="2" t="s">
        <v>141</v>
      </c>
      <c r="B83" s="207" t="s">
        <v>178</v>
      </c>
      <c r="C83" s="208"/>
      <c r="D83" s="48" t="s">
        <v>60</v>
      </c>
      <c r="E83" s="48" t="s">
        <v>60</v>
      </c>
      <c r="F83" s="48" t="s">
        <v>60</v>
      </c>
      <c r="G83" s="48" t="s">
        <v>60</v>
      </c>
      <c r="H83" s="48" t="s">
        <v>60</v>
      </c>
      <c r="I83" s="48" t="s">
        <v>60</v>
      </c>
      <c r="J83" s="49">
        <v>1</v>
      </c>
      <c r="K83" s="2" t="s">
        <v>76</v>
      </c>
    </row>
    <row r="84" spans="1:11" ht="19" customHeight="1" x14ac:dyDescent="0.35">
      <c r="A84" s="2" t="s">
        <v>142</v>
      </c>
      <c r="B84" s="207" t="s">
        <v>179</v>
      </c>
      <c r="C84" s="208"/>
      <c r="D84" s="48" t="s">
        <v>60</v>
      </c>
      <c r="E84" s="48" t="s">
        <v>60</v>
      </c>
      <c r="F84" s="48" t="s">
        <v>60</v>
      </c>
      <c r="G84" s="48" t="s">
        <v>60</v>
      </c>
      <c r="H84" s="48" t="s">
        <v>60</v>
      </c>
      <c r="I84" s="48" t="s">
        <v>60</v>
      </c>
      <c r="J84" s="49">
        <v>1</v>
      </c>
      <c r="K84" s="2" t="s">
        <v>76</v>
      </c>
    </row>
    <row r="85" spans="1:11" ht="19" customHeight="1" x14ac:dyDescent="0.35">
      <c r="A85" s="2" t="s">
        <v>143</v>
      </c>
      <c r="B85" s="207" t="s">
        <v>180</v>
      </c>
      <c r="C85" s="208"/>
      <c r="D85" s="48" t="s">
        <v>60</v>
      </c>
      <c r="E85" s="50" t="s">
        <v>49</v>
      </c>
      <c r="F85" s="50" t="s">
        <v>49</v>
      </c>
      <c r="G85" s="50" t="s">
        <v>49</v>
      </c>
      <c r="H85" s="50" t="s">
        <v>49</v>
      </c>
      <c r="I85" s="48" t="s">
        <v>60</v>
      </c>
      <c r="J85" s="49">
        <v>1</v>
      </c>
      <c r="K85" s="2" t="s">
        <v>76</v>
      </c>
    </row>
    <row r="86" spans="1:11" ht="19" customHeight="1" x14ac:dyDescent="0.35">
      <c r="A86" s="2" t="s">
        <v>144</v>
      </c>
      <c r="B86" s="207" t="s">
        <v>181</v>
      </c>
      <c r="C86" s="208"/>
      <c r="D86" s="48" t="s">
        <v>60</v>
      </c>
      <c r="E86" s="48" t="s">
        <v>60</v>
      </c>
      <c r="F86" s="48" t="s">
        <v>60</v>
      </c>
      <c r="G86" s="48" t="s">
        <v>60</v>
      </c>
      <c r="H86" s="48" t="s">
        <v>60</v>
      </c>
      <c r="I86" s="48" t="s">
        <v>60</v>
      </c>
      <c r="J86" s="49">
        <v>1</v>
      </c>
      <c r="K86" s="2" t="s">
        <v>76</v>
      </c>
    </row>
    <row r="87" spans="1:11" ht="19" customHeight="1" x14ac:dyDescent="0.35">
      <c r="A87" s="2" t="s">
        <v>145</v>
      </c>
      <c r="B87" s="207" t="s">
        <v>182</v>
      </c>
      <c r="C87" s="208"/>
      <c r="D87" s="48" t="s">
        <v>60</v>
      </c>
      <c r="E87" s="48" t="s">
        <v>60</v>
      </c>
      <c r="F87" s="48" t="s">
        <v>60</v>
      </c>
      <c r="G87" s="48" t="s">
        <v>60</v>
      </c>
      <c r="H87" s="48" t="s">
        <v>60</v>
      </c>
      <c r="I87" s="48" t="s">
        <v>60</v>
      </c>
      <c r="J87" s="49">
        <v>1</v>
      </c>
      <c r="K87" s="2" t="s">
        <v>76</v>
      </c>
    </row>
    <row r="88" spans="1:11" ht="19" customHeight="1" x14ac:dyDescent="0.35">
      <c r="A88" s="2" t="s">
        <v>146</v>
      </c>
      <c r="B88" s="207" t="s">
        <v>183</v>
      </c>
      <c r="C88" s="208"/>
      <c r="D88" s="48" t="s">
        <v>60</v>
      </c>
      <c r="E88" s="50" t="s">
        <v>49</v>
      </c>
      <c r="F88" s="50" t="s">
        <v>49</v>
      </c>
      <c r="G88" s="50" t="s">
        <v>49</v>
      </c>
      <c r="H88" s="50" t="s">
        <v>49</v>
      </c>
      <c r="I88" s="48" t="s">
        <v>60</v>
      </c>
      <c r="J88" s="49">
        <v>1</v>
      </c>
      <c r="K88" s="2" t="s">
        <v>76</v>
      </c>
    </row>
    <row r="89" spans="1:11" ht="19" customHeight="1" x14ac:dyDescent="0.35">
      <c r="A89" s="2" t="s">
        <v>147</v>
      </c>
      <c r="B89" s="207" t="s">
        <v>184</v>
      </c>
      <c r="C89" s="208"/>
      <c r="D89" s="48" t="s">
        <v>60</v>
      </c>
      <c r="E89" s="48" t="s">
        <v>60</v>
      </c>
      <c r="F89" s="48" t="s">
        <v>60</v>
      </c>
      <c r="G89" s="48" t="s">
        <v>60</v>
      </c>
      <c r="H89" s="48" t="s">
        <v>60</v>
      </c>
      <c r="I89" s="48" t="s">
        <v>60</v>
      </c>
      <c r="J89" s="49">
        <v>1</v>
      </c>
      <c r="K89" s="2" t="s">
        <v>76</v>
      </c>
    </row>
    <row r="90" spans="1:11" ht="19" customHeight="1" x14ac:dyDescent="0.35">
      <c r="A90" s="2" t="s">
        <v>148</v>
      </c>
      <c r="B90" s="207" t="s">
        <v>185</v>
      </c>
      <c r="C90" s="208"/>
      <c r="D90" s="48" t="s">
        <v>60</v>
      </c>
      <c r="E90" s="48" t="s">
        <v>60</v>
      </c>
      <c r="F90" s="48" t="s">
        <v>60</v>
      </c>
      <c r="G90" s="48" t="s">
        <v>60</v>
      </c>
      <c r="H90" s="48" t="s">
        <v>60</v>
      </c>
      <c r="I90" s="48" t="s">
        <v>60</v>
      </c>
      <c r="J90" s="49">
        <v>1</v>
      </c>
      <c r="K90" s="2" t="s">
        <v>76</v>
      </c>
    </row>
    <row r="91" spans="1:11" ht="19" customHeight="1" x14ac:dyDescent="0.35">
      <c r="A91" s="2" t="s">
        <v>149</v>
      </c>
      <c r="B91" s="207" t="s">
        <v>186</v>
      </c>
      <c r="C91" s="208"/>
      <c r="D91" s="48" t="s">
        <v>60</v>
      </c>
      <c r="E91" s="50" t="s">
        <v>49</v>
      </c>
      <c r="F91" s="50" t="s">
        <v>49</v>
      </c>
      <c r="G91" s="50" t="s">
        <v>49</v>
      </c>
      <c r="H91" s="50" t="s">
        <v>49</v>
      </c>
      <c r="I91" s="48" t="s">
        <v>60</v>
      </c>
      <c r="J91" s="49">
        <v>1</v>
      </c>
      <c r="K91" s="2" t="s">
        <v>76</v>
      </c>
    </row>
    <row r="92" spans="1:11" ht="19" customHeight="1" x14ac:dyDescent="0.35">
      <c r="A92" s="2" t="s">
        <v>150</v>
      </c>
      <c r="B92" s="207" t="s">
        <v>187</v>
      </c>
      <c r="C92" s="208"/>
      <c r="D92" s="48" t="s">
        <v>60</v>
      </c>
      <c r="E92" s="50" t="s">
        <v>49</v>
      </c>
      <c r="F92" s="50" t="s">
        <v>49</v>
      </c>
      <c r="G92" s="50" t="s">
        <v>49</v>
      </c>
      <c r="H92" s="50" t="s">
        <v>49</v>
      </c>
      <c r="I92" s="48" t="s">
        <v>60</v>
      </c>
      <c r="J92" s="49">
        <v>1</v>
      </c>
      <c r="K92" s="2" t="s">
        <v>76</v>
      </c>
    </row>
    <row r="93" spans="1:11" ht="19" customHeight="1" x14ac:dyDescent="0.35">
      <c r="A93" s="2" t="s">
        <v>153</v>
      </c>
      <c r="B93" s="207" t="s">
        <v>190</v>
      </c>
      <c r="C93" s="208"/>
      <c r="D93" s="48" t="s">
        <v>60</v>
      </c>
      <c r="E93" s="50" t="s">
        <v>49</v>
      </c>
      <c r="F93" s="50" t="s">
        <v>49</v>
      </c>
      <c r="G93" s="50" t="s">
        <v>49</v>
      </c>
      <c r="H93" s="50" t="s">
        <v>49</v>
      </c>
      <c r="I93" s="48" t="s">
        <v>60</v>
      </c>
      <c r="J93" s="49">
        <v>1</v>
      </c>
      <c r="K93" s="2" t="s">
        <v>76</v>
      </c>
    </row>
    <row r="94" spans="1:11" ht="19" customHeight="1" x14ac:dyDescent="0.35">
      <c r="A94" s="2" t="s">
        <v>154</v>
      </c>
      <c r="B94" s="207" t="s">
        <v>191</v>
      </c>
      <c r="C94" s="208"/>
      <c r="D94" s="48" t="s">
        <v>60</v>
      </c>
      <c r="E94" s="48" t="s">
        <v>60</v>
      </c>
      <c r="F94" s="48" t="s">
        <v>60</v>
      </c>
      <c r="G94" s="48" t="s">
        <v>60</v>
      </c>
      <c r="H94" s="48" t="s">
        <v>60</v>
      </c>
      <c r="I94" s="48" t="s">
        <v>60</v>
      </c>
      <c r="J94" s="49">
        <v>1</v>
      </c>
      <c r="K94" s="2" t="s">
        <v>76</v>
      </c>
    </row>
    <row r="95" spans="1:11" ht="19" customHeight="1" x14ac:dyDescent="0.35">
      <c r="A95" s="2" t="s">
        <v>156</v>
      </c>
      <c r="B95" s="207" t="s">
        <v>193</v>
      </c>
      <c r="C95" s="208"/>
      <c r="D95" s="48" t="s">
        <v>60</v>
      </c>
      <c r="E95" s="48" t="s">
        <v>60</v>
      </c>
      <c r="F95" s="48" t="s">
        <v>60</v>
      </c>
      <c r="G95" s="48" t="s">
        <v>60</v>
      </c>
      <c r="H95" s="48" t="s">
        <v>60</v>
      </c>
      <c r="I95" s="48" t="s">
        <v>60</v>
      </c>
      <c r="J95" s="49">
        <v>1</v>
      </c>
      <c r="K95" s="2" t="s">
        <v>76</v>
      </c>
    </row>
    <row r="96" spans="1:11" ht="19" customHeight="1" x14ac:dyDescent="0.35">
      <c r="A96" s="2" t="s">
        <v>160</v>
      </c>
      <c r="B96" s="207" t="s">
        <v>196</v>
      </c>
      <c r="C96" s="208"/>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7" t="s">
        <v>203</v>
      </c>
      <c r="C97" s="208"/>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7" t="s">
        <v>206</v>
      </c>
      <c r="C98" s="208"/>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7" t="s">
        <v>207</v>
      </c>
      <c r="C99" s="208"/>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7" t="s">
        <v>209</v>
      </c>
      <c r="C100" s="208"/>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7" t="s">
        <v>213</v>
      </c>
      <c r="C101" s="208"/>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7" t="s">
        <v>217</v>
      </c>
      <c r="C102" s="208"/>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7" t="s">
        <v>219</v>
      </c>
      <c r="C103" s="208"/>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7" t="s">
        <v>221</v>
      </c>
      <c r="C104" s="208"/>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7" t="s">
        <v>226</v>
      </c>
      <c r="C105" s="208"/>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7" t="s">
        <v>227</v>
      </c>
      <c r="C106" s="208"/>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7" t="s">
        <v>229</v>
      </c>
      <c r="C107" s="208"/>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7" t="s">
        <v>249</v>
      </c>
      <c r="C108" s="208"/>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7" t="s">
        <v>257</v>
      </c>
      <c r="C109" s="208"/>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7" t="s">
        <v>259</v>
      </c>
      <c r="C110" s="208"/>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7" t="s">
        <v>262</v>
      </c>
      <c r="C111" s="208"/>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7" t="s">
        <v>264</v>
      </c>
      <c r="C112" s="208"/>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7" t="s">
        <v>266</v>
      </c>
      <c r="C113" s="208"/>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7" t="s">
        <v>268</v>
      </c>
      <c r="C114" s="208"/>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7" t="s">
        <v>270</v>
      </c>
      <c r="C115" s="208"/>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7" t="s">
        <v>272</v>
      </c>
      <c r="C116" s="208"/>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7" t="s">
        <v>274</v>
      </c>
      <c r="C117" s="208"/>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7" t="s">
        <v>278</v>
      </c>
      <c r="C118" s="208"/>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7" t="s">
        <v>280</v>
      </c>
      <c r="C119" s="208"/>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7" t="s">
        <v>282</v>
      </c>
      <c r="C120" s="208"/>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7" t="s">
        <v>284</v>
      </c>
      <c r="C121" s="208"/>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7" t="s">
        <v>286</v>
      </c>
      <c r="C122" s="208"/>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7" t="s">
        <v>288</v>
      </c>
      <c r="C123" s="208"/>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7" t="s">
        <v>290</v>
      </c>
      <c r="C124" s="208"/>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7" t="s">
        <v>292</v>
      </c>
      <c r="C125" s="208"/>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7" t="s">
        <v>296</v>
      </c>
      <c r="C126" s="208"/>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21" t="s">
        <v>298</v>
      </c>
      <c r="C127" s="222"/>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21" t="s">
        <v>300</v>
      </c>
      <c r="C128" s="222"/>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21" t="s">
        <v>302</v>
      </c>
      <c r="C129" s="222"/>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21" t="s">
        <v>304</v>
      </c>
      <c r="C130" s="222"/>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21" t="s">
        <v>306</v>
      </c>
      <c r="C131" s="222"/>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21" t="s">
        <v>310</v>
      </c>
      <c r="C132" s="222"/>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21" t="s">
        <v>312</v>
      </c>
      <c r="C133" s="222"/>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19" t="s">
        <v>314</v>
      </c>
      <c r="C134" s="220"/>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19" t="s">
        <v>316</v>
      </c>
      <c r="C135" s="220"/>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19" t="s">
        <v>318</v>
      </c>
      <c r="C136" s="220"/>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19" t="s">
        <v>320</v>
      </c>
      <c r="C137" s="220"/>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19" t="s">
        <v>338</v>
      </c>
      <c r="C138" s="220"/>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344</v>
      </c>
      <c r="B139" s="66" t="s">
        <v>347</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15" t="str">
        <f>Modification!C22</f>
        <v>GIB0000007148</v>
      </c>
      <c r="C141" s="216"/>
      <c r="D141" s="42" t="s">
        <v>8</v>
      </c>
      <c r="E141" s="209" t="str">
        <f>Modification!E22</f>
        <v>Change Request Tracker Baseline 10.4_TS231</v>
      </c>
      <c r="F141" s="210"/>
      <c r="G141" s="210"/>
      <c r="H141" s="210"/>
      <c r="I141" s="210"/>
      <c r="J141" s="211"/>
      <c r="K141" s="41">
        <f>Modification!H22</f>
        <v>45477</v>
      </c>
      <c r="L141" s="74"/>
    </row>
    <row r="142" spans="1:1023 1025:2047 2049:3071 3073:4095 4097:5119 5121:6143 6145:7167 7169:8191 8193:9215 9217:10239 10241:11263 11265:12287 12289:13311 13313:14335 14337:15359 15361:16383" ht="21" customHeight="1" thickBot="1" x14ac:dyDescent="0.4">
      <c r="A142" s="64"/>
      <c r="B142" s="217" t="s">
        <v>30</v>
      </c>
      <c r="C142" s="218"/>
      <c r="D142" s="42" t="s">
        <v>29</v>
      </c>
      <c r="E142" s="212"/>
      <c r="F142" s="213"/>
      <c r="G142" s="213"/>
      <c r="H142" s="213"/>
      <c r="I142" s="213"/>
      <c r="J142" s="214"/>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59:C59"/>
    <mergeCell ref="B60:C60"/>
    <mergeCell ref="B63:C63"/>
    <mergeCell ref="B65:C65"/>
    <mergeCell ref="B66:C66"/>
    <mergeCell ref="B67:C67"/>
    <mergeCell ref="B68:C68"/>
    <mergeCell ref="B70:C70"/>
    <mergeCell ref="B71:C71"/>
    <mergeCell ref="B72:C72"/>
    <mergeCell ref="B73:C73"/>
    <mergeCell ref="B74:C74"/>
    <mergeCell ref="B75:C75"/>
    <mergeCell ref="B81:C81"/>
    <mergeCell ref="B76:C76"/>
    <mergeCell ref="B77:C77"/>
    <mergeCell ref="B78:C78"/>
    <mergeCell ref="B79:C79"/>
    <mergeCell ref="B80:C80"/>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s>
  <phoneticPr fontId="51" type="noConversion"/>
  <conditionalFormatting sqref="A141:A1048576 A1:A53 A63:A126">
    <cfRule type="duplicateValues" dxfId="8" priority="33"/>
    <cfRule type="duplicateValues" dxfId="7" priority="34"/>
    <cfRule type="duplicateValues" dxfId="6" priority="35"/>
  </conditionalFormatting>
  <conditionalFormatting sqref="A54:A60">
    <cfRule type="duplicateValues" dxfId="5" priority="61"/>
    <cfRule type="duplicateValues" dxfId="4" priority="62"/>
    <cfRule type="duplicateValues" dxfId="3" priority="63"/>
    <cfRule type="duplicateValues" dxfId="2" priority="64"/>
  </conditionalFormatting>
  <conditionalFormatting sqref="A61">
    <cfRule type="duplicateValues" dxfId="1" priority="1"/>
  </conditionalFormatting>
  <conditionalFormatting sqref="A62:A138 A1:A53 A141:A1048576">
    <cfRule type="duplicateValues" dxfId="0" priority="81"/>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n0w6Ahf2geJrsv4FJCeQobbCYaoBZHQQsnEFwvpwhSA=</DigestValue>
    </Reference>
    <Reference Type="http://www.w3.org/2000/09/xmldsig#Object" URI="#idOfficeObject">
      <DigestMethod Algorithm="http://www.w3.org/2001/04/xmlenc#sha256"/>
      <DigestValue>vqjoq/rcTq73oC0omsuswe8rqkL7ly6RG5ThaORIQAw=</DigestValue>
    </Reference>
    <Reference Type="http://uri.etsi.org/01903#SignedProperties" URI="#idSignedProperties">
      <Transforms>
        <Transform Algorithm="http://www.w3.org/TR/2001/REC-xml-c14n-20010315"/>
      </Transforms>
      <DigestMethod Algorithm="http://www.w3.org/2001/04/xmlenc#sha256"/>
      <DigestValue>/Joiv8P/hiteNDHx+aN2WcVU7i8TAAwD1Ha0p1R3urc=</DigestValue>
    </Reference>
    <Reference Type="http://www.w3.org/2000/09/xmldsig#Object" URI="#idValidSigLnImg">
      <DigestMethod Algorithm="http://www.w3.org/2001/04/xmlenc#sha256"/>
      <DigestValue>oTlr3XUoYA31Y6njE6plwWrA+iQ3HAKur7UqbjyuoUc=</DigestValue>
    </Reference>
    <Reference Type="http://www.w3.org/2000/09/xmldsig#Object" URI="#idInvalidSigLnImg">
      <DigestMethod Algorithm="http://www.w3.org/2001/04/xmlenc#sha256"/>
      <DigestValue>EaCdZFDjXqkLFleyk4icogyFVFzKxeLCLHmMRxq41SU=</DigestValue>
    </Reference>
  </SignedInfo>
  <SignatureValue>nz9VFlFk23SMvx7NkgKXe49Mr9MV09HKGn1glhkm/OizPdaTqfwiRFA0DnOUpX2Ta0HcBPtYLlV0
bzNX0taJENKbk4Gixc2fDf9TdXLIeM2zOWOFH4l+OWSNVeS4IILgwJixhThSa7qdqa3sxvnJI2gF
SgpUBoFHVU13+QWH+tWPTyduh8wq0ynhD/+xySaxTnocAGxZCLA89d+29yPTi+2F12+rFRMYYGxb
dsNB5bxcA1YEhlhzsBlN3IP1REyJ4R0m4nNWcXlDyPJdMNbg0V8ZKj7j0cgcyLO0EnNKmGzL8QZe
Qd1Z6pRFZJPqLv3ugnglVt5j8GsCOP3jcrpAmg==</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Z7FdWF4QZsiDswDRSF1lSmAU1MaZSuw4kedv05E8JOI=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tonhNhSYFsKNcDOpVPTMQ5Pkkg/2NqpkK/Gm5hBrnbg=</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yqF2ma+/GbEg8RmxNYBjk39df48g8Vrx4r4marGqC+I=</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gpGDdkzCFrIFLINa3G3mGkZ+6J0ZLSBfTs5FJNiaxwE=</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OCAFur9jgtflFKCGNSm3wabN7TRJ262HiYyI68PP4VM=</DigestValue>
      </Reference>
      <Reference URI="/xl/worksheets/sheet2.xml?ContentType=application/vnd.openxmlformats-officedocument.spreadsheetml.worksheet+xml">
        <DigestMethod Algorithm="http://www.w3.org/2001/04/xmlenc#sha256"/>
        <DigestValue>g5Oo5Q2eNx81u6DVM00yTWlqhOvVhX2Ehyl7xoQePDU=</DigestValue>
      </Reference>
      <Reference URI="/xl/worksheets/sheet3.xml?ContentType=application/vnd.openxmlformats-officedocument.spreadsheetml.worksheet+xml">
        <DigestMethod Algorithm="http://www.w3.org/2001/04/xmlenc#sha256"/>
        <DigestValue>Aw4qFlyAwfnM0jfXIQuZFmQyixfLedV4xH9uK0VRVBw=</DigestValue>
      </Reference>
      <Reference URI="/xl/worksheets/sheet4.xml?ContentType=application/vnd.openxmlformats-officedocument.spreadsheetml.worksheet+xml">
        <DigestMethod Algorithm="http://www.w3.org/2001/04/xmlenc#sha256"/>
        <DigestValue>RofFxAjhUi9Ji6Z15/RsyIBaLv2fbhrkYVzVsNPCmyE=</DigestValue>
      </Reference>
      <Reference URI="/xl/worksheets/sheet5.xml?ContentType=application/vnd.openxmlformats-officedocument.spreadsheetml.worksheet+xml">
        <DigestMethod Algorithm="http://www.w3.org/2001/04/xmlenc#sha256"/>
        <DigestValue>Bn0vuVYjha9nrJYVn1nEe78dFAwrZU616Yif5Uy7kSQ=</DigestValue>
      </Reference>
    </Manifest>
    <SignatureProperties>
      <SignatureProperty Id="idSignatureTime" Target="#idPackageSignature">
        <mdssi:SignatureTime xmlns:mdssi="http://schemas.openxmlformats.org/package/2006/digital-signature">
          <mdssi:Format>YYYY-MM-DDThh:mm:ssTZD</mdssi:Format>
          <mdssi:Value>2024-07-04T11:16:31Z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16.0.15028/23</OfficeVersion>
          <ApplicationVersion>16.0.15028</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2024-07-04T11:16:31Z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AANA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D/vR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w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AR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Y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c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A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Ck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AR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c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R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B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G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E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Y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aGU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Nk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Bw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wc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HB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Bw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wc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HB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Rs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8B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Fh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Bw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4B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KR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wE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wB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HB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Bw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c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HB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Bw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c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H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Bw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c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H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Bw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c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H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Bw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c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H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Bw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c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H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Bw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c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H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Bw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c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H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Bw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c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H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Bw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c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H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Bw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c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H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Bw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c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Bw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c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B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H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E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Y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Q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xh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AAA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IXvIUJ99Jgos6YPx/VNFQelRe20XQuxDFQ2fmlxrfV4=</DigestValue>
    </Reference>
    <Reference Type="http://www.w3.org/2000/09/xmldsig#Object" URI="#idOfficeObject">
      <DigestMethod Algorithm="http://www.w3.org/2001/04/xmlenc#sha256"/>
      <DigestValue>FgHJTOsV5QO+WptuptkTf8x4txis2i4QqmvhRyUQMCM=</DigestValue>
    </Reference>
    <Reference Type="http://uri.etsi.org/01903#SignedProperties" URI="#idSignedProperties">
      <Transforms>
        <Transform Algorithm="http://www.w3.org/TR/2001/REC-xml-c14n-20010315"/>
      </Transforms>
      <DigestMethod Algorithm="http://www.w3.org/2001/04/xmlenc#sha256"/>
      <DigestValue>h64CT36+kL+e53eYBSGnnqEeppZCBcGQ9P2pY5e6wAE=</DigestValue>
    </Reference>
    <Reference Type="http://www.w3.org/2000/09/xmldsig#Object" URI="#idValidSigLnImg">
      <DigestMethod Algorithm="http://www.w3.org/2001/04/xmlenc#sha256"/>
      <DigestValue>5NWAir31wnMboJijAf+DqXRXnv5Po3p+bHMxbYlbhGw=</DigestValue>
    </Reference>
    <Reference Type="http://www.w3.org/2000/09/xmldsig#Object" URI="#idInvalidSigLnImg">
      <DigestMethod Algorithm="http://www.w3.org/2001/04/xmlenc#sha256"/>
      <DigestValue>efC/P0nec6cv9uxBUAiEsAZh0Q70/ECcpaxL15Lb7iY=</DigestValue>
    </Reference>
  </SignedInfo>
  <SignatureValue>JvtQt0VkDPaV6eRKBkVCyLlgTPuobrJLOoSGicCOssE8sbyARB+mqJfDydeRnL+ldNtxde9IRbEr
4tyZgz3ViEU9aqEOpd1FWwh/skPptgLpuc//R/LR3qytQUlr27wDYvQCJQP9FjJRcLQjf8s3x9Eh
UaY3XMyNtEOudXKaCcgcbT5EalhdfMwcBEdAITqn/oqGA0fUuB6rzQnddNjrSFJTM6oSNrU0TQeP
KVBZUBexHUQFGaPVRFWdNXL+598rdmat+SKlUF5VJUZAzgHUmMzCcmHlluIwv05BixkUmKAGD56v
5F9I7EN/CQLGhC2VsVQ5qlcHBnXKZBK58WHDrg==</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Z7FdWF4QZsiDswDRSF1lSmAU1MaZSuw4kedv05E8JOI=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tonhNhSYFsKNcDOpVPTMQ5Pkkg/2NqpkK/Gm5hBrnbg=</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yqF2ma+/GbEg8RmxNYBjk39df48g8Vrx4r4marGqC+I=</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gpGDdkzCFrIFLINa3G3mGkZ+6J0ZLSBfTs5FJNiaxwE=</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OCAFur9jgtflFKCGNSm3wabN7TRJ262HiYyI68PP4VM=</DigestValue>
      </Reference>
      <Reference URI="/xl/worksheets/sheet2.xml?ContentType=application/vnd.openxmlformats-officedocument.spreadsheetml.worksheet+xml">
        <DigestMethod Algorithm="http://www.w3.org/2001/04/xmlenc#sha256"/>
        <DigestValue>g5Oo5Q2eNx81u6DVM00yTWlqhOvVhX2Ehyl7xoQePDU=</DigestValue>
      </Reference>
      <Reference URI="/xl/worksheets/sheet3.xml?ContentType=application/vnd.openxmlformats-officedocument.spreadsheetml.worksheet+xml">
        <DigestMethod Algorithm="http://www.w3.org/2001/04/xmlenc#sha256"/>
        <DigestValue>Aw4qFlyAwfnM0jfXIQuZFmQyixfLedV4xH9uK0VRVBw=</DigestValue>
      </Reference>
      <Reference URI="/xl/worksheets/sheet4.xml?ContentType=application/vnd.openxmlformats-officedocument.spreadsheetml.worksheet+xml">
        <DigestMethod Algorithm="http://www.w3.org/2001/04/xmlenc#sha256"/>
        <DigestValue>RofFxAjhUi9Ji6Z15/RsyIBaLv2fbhrkYVzVsNPCmyE=</DigestValue>
      </Reference>
      <Reference URI="/xl/worksheets/sheet5.xml?ContentType=application/vnd.openxmlformats-officedocument.spreadsheetml.worksheet+xml">
        <DigestMethod Algorithm="http://www.w3.org/2001/04/xmlenc#sha256"/>
        <DigestValue>Bn0vuVYjha9nrJYVn1nEe78dFAwrZU616Yif5Uy7kSQ=</DigestValue>
      </Reference>
    </Manifest>
    <SignatureProperties>
      <SignatureProperty Id="idSignatureTime" Target="#idPackageSignature">
        <mdssi:SignatureTime xmlns:mdssi="http://schemas.openxmlformats.org/package/2006/digital-signature">
          <mdssi:Format>YYYY-MM-DDThh:mm:ssTZD</mdssi:Format>
          <mdssi:Value>2024-07-17T11:30:50Z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jIyMICCN0CrSQClUjIyMBAQEBAQEBAQEBAQEBAQEBAQEBAQEBAQEBAQEBAQEBAQEBAQEBAQEBAQEBAQEAAQEBAQEBAQEBAQEBAQEBAQEBAQEBAQEBAQEBAQEBAQEBAQEBAQEBAQEBAQEBAQEBAQEBAQEBAQEBAQEBAQEBAQEBAQEBAQEBAQEBAQEBAQEBAQEBAQEBAQEBAQEBAQEBAQEBAQEBAQEBAQEBAQEBAQEBAQEBAQEBAQEBAQEBAQEBAQVxu1BQYrcPLToRO0VFRbd7LQwWTgYBAQEBAQEBAQEBAQEBAQEBAQEBAQEBAQEBAQEBAQEBAQEBAQEBAQEBAQEBAAEBAQEBAQEBAQEBAQEBAQEBAQEBAQEBAQEBAQEBAQEBAQEBAQEBAQEBAQEBAQEBAQEBAQEBAQEBAQEBAQEBAQEBAQEBAQEBAQEBAQEBAQEBAQEBAQEBAQEBAQEBAQEBAQEBAQEBAQEBAQEBAQEBAQEBAQEBAQEBAQEBAQEBPpvb6OheZ+eArZ/0H7IhAQEBAQE+0EYlqK693AEBAQEBAQEBAQEBAQEBAQEBAQEBAQEBAQEBAQEBAQEBAQEBAQEBAQEBAQABAQEBAQEBAQEBAQEBAQEBAQEBAQEBAQEBAQEBAQEBAQEBAQEBAQEBAQEBAQEBAQEBAQEBAQEBAQEBAQEBAQEBAQEBAQEBAQEBAQEBAQEBAQEBAQEBAQEBAQEBAQEBAQEBAQEBAQEBAQEBAQEBAQEBAQEBAQEBAQEBVg/HAKYPDzSyAQEBAQEBAQEBAQEBAQEBAQEBAQEBGijIAQEBAQEBAQEBAQEBAQEBAQEBAQEBAQEBAQEBAQEBAQEBAQEBAQEBAQEA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2024-07-17T11:30:50Z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N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7d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SMjIwgII3QKtJAKVSMjIwEBAQEBAQEBAQEBAQEBAQEBAQEBAQEBAQEBAQEBAQEBAQEBAQEBAQEBAQEB//8BAQEBAQEBAQEBAQEBAQEBAQEBAQEBAQEBAQEBAQEBAQEBAQEBAQEBAQEBAQEBAQEBAQEBAQEBAQEBAQEBAQEBAQEBAQEBAQEBAQEBAQEBAQEBAQEBAQEBAQEBAQEBAQEBAQEBAQEBAQEBAQEBAQEBAQEBAQEBAQEBAQEBAQEBAQEBBXG7UFBitw8tOhE7RUVFt3stDBZOBgEBAQEBAQEBAQEBAQEBAQEBAQEBAQEBAQEBAQEBAQEBAQEBAQEBAQEBAf//AQEBAQEBAQEBAQEBAQEBAQEBAQEBAQEBAQEBAQEBAQEBAQEBAQEBAQEBAQEBAQEBAQEBAQEBAQEBAQEBAQEBAQEBAQEBAQEBAQEBAQEBAQEBAQEBAQEBAQEBAQEBAQEBAQEBAQEBAQEBAQEBAQEBAQEBAQEBAQEBAQEBAQE+m9vo6F5n54Ctn/QfsiEBAQEBAT7QRiWorr3cAQEBAQEBAQEBAQEBAQEBAQEBAQEBAQEBAQEBAQEBAQEBAQEBAQEBAQH//wEBAQEBAQEBAQEBAQEBAQEBAQEBAQEBAQEBAQEBAQEBAQEBAQEBAQEBAQEBAQEBAQEBAQEBAQEBAQEBAQEBAQEBAQEBAQEBAQEBAQEBAQEBAQEBAQEBAQEBAQEBAQEBAQEBAQEBAQEBAQEBAQEBAQEBAQEBAQEBAQFWD8cApg8PNLIBAQEBAQEBAQEBAQEBAQEBAQEBAQEaKMgBAQEBAQEBAQEBAQEBAQEBAQEBAQEBAQEBAQEBAQEBAQEBAQEBAQEB//8BAQEBAQEBAQEBAQEBAQEBAQEBAQEBAQEBAQEBAQEBAQEBAQEBAQEBAQEBAQEBAQEBAQEBAQEBAQEBAQEBAQEBAQEBAQEBAQEBAQEBAQEBAQEBAQEBAQEBAQEBAQEBAQEBAQEBAQEBAQEBAQEBAQEBASu79Rhk12ls15sJoAEBAQEBAQEBAQEBAQEBAQEBAQEBAQEBAQEBAYEQPQEBAQEBAQEBAQEBAQEBAQEBAQEBAQEBAQEBAQEBAQEBAQEBAQEBAf//AQEBAQEBAQEBAQEBAQEBAQEBAQEBAQEBAQEBAQEBAQEBAQEBAQEBAQEBAQEBAQEBAQEBAQEBAQEBAQEBAQEBAQEBAQEBAQEBAQEBAQEBAQEBAQEBAQEBAQEBAQEBAQEBAQEBAQEBAQEBAQEBAQGNKZ3H6UVi9rElJAEBAQEBAQEBAQEBAQEBAQEBAQEBAQEBAQEBAQEBAQGoED0BAQEBAQEBAQEBAQEBAQEBAQEBAQEBAQEBAQEBAQEBAQEBAQEBAQH//wEBAQEBAQEBAQEBAQEBAQEBAQEBAQEBAQEBAQEBAQEBAQEBAQEBAQEBAQEBAQEBAQEBAQEBAQEBAQEBAQEBAQEBAQEBAQEBAQEBAQEBAQEBAQEBAQEBAQEBAQEBAQEBAQEBAQEBAQEBAQEBWNm/AE+oIyMBAQEBAQEBAQEBAQEBAQEBAQEBAQEBAQEBAQEBAQEBAQEBAQEBEBcBAQEBAQEBAQEBAQEBAQEBAQEBAQEBAQEBAQEBAQEBAQEBAQEBAQEB//8BAQEBAQEBAQEBAQEBAQEBAQEBAQEBAQEBAQEBAQEBAQEBAQEBAQEBAQEBAQEBAQEBAQEBAQEBAQEBAQEBAQEBAQEBAQEBAQEBAQEBAQEBAQEBAQEBAQEBAQEBAQEBAQEBAQEBASu79a7XL+gbmwEBAQEBAQEBAQEBAQEBAQEBAQEBAQEBAQEBAQEBAQEBAQEBAQEBAQEBSfcsAQEBAQEBAQEBAQEBAQEBAQEBAQEBAQEBAQEBAQEBAQEBAQEBAQEBAf//AQEBAQEBAQEBAQEBAQEBAQEBAQEBAQEBAQEBAQEBAQEBAQEBAQEBAQEBAQEBAQEBAQEBAQEBAQEBAQEBAQEBAQEBAQEBAQEBAQEBAQEBAQEBAQEBAQEBAQEBAQEBAQEBAQEhKZocy/GtCU0BAQEBAQEBAQEBAQEBAQEBAQEBAQEBAQEBAQEBAQEBAQEBAQEBAQEBAQEBAeg7AQEBAQEBAQEBAQEBAQEBAQEBAQEBAQEBAQEBAQEBAQEBAQEBAQEBAQH//wEBAQEBAQEBAQEBAQEBAQEBAQEBAQEBAQEBAQEBAQEBAQEBAQEBAQEBAQEBAQEBAQEBAQEBAQEBAQEBAQEBAQEBAQEBAQEBAQEBAQEBAQEBAQEBAQEBAQEBAQEBAQEBwdnk8EtMlQgjAQEBAQEBAQEBAQEBAQEBAQEBAQEBAQEBAQEBAQEBAQEBAQEBAQEBAQEBAQEBAcQoIwEBAQEBAQEBAQEBAQEBAQEBAQEBAQEBAQEBAQEBAQEBAQEBAQEBAQEB//8BAQEBAQEBAQEBAQEBAQEBAQEBAQEBAQEBAQEBAQEBAQEBAQEBAQEBAQEBAQEBAQEBAQEBAQEBAQEBAQEBAQEBAQEBAQEBAQEBAQEBAQEBAQEBAQEBAQEBAVr09Wd7HEfb9gEBAQEBAQEBAQEBAQEBAQEBAQEBAQEBAQEBAQEBAQEBAQEBAQEBAQEBAQEBAQEBAQEBARlFtAEBAQEBAQEBAQEBAQEBAQEBAQEBAQEBAQEBAQEBAQEBAQEBAQEBAQEBAf//AQEBAQEBAQEBAQEBAQEBAQEBAQEBAQEBAQEBAQEBAQEBAQEBAQEBAQEBAQEBAQEBAQEBAQEBAQEBAQEBAQEBAQEBAQEBAQEBAQEBAQEBAQEBAQEBATFQFx5p1xhQlNABAQEBAQEBAQEBAQEBAQEBAQEBAQEBAQEBAQEBAQEBAQEBAQEBAQEBAQEBAQEBAQEBAQEBAUlEVmUBAQEBAQEBAQEBAQEBAQEBAQEBAQEBAQEBAQEBAQEBAQEBAQEBAQEBAQH//wEBAQEBAQEBAQEBAQEBAQEBAQEBAQEBAQEBAQEBAQEBAQEBAQEBAQEBAQEBAQEBAQEBAQEBAQEBAQEBAQEBAQEBAQEBAQEBAQEBAQEBAQEBAQGJ89rqHW+lWQIBAQEBAQEBAQEBAQEBAQEBAQEBAQEBAQEBAQEBAQEBAQEBAQEBAQEBAQEBAQEBAQEBAQEBAQEBAcUnnSMBAQEBAQEBAQEBAQEBAQEBAQEBAQEBAQEBAQEBAQEBAQEBAQEBAQEBAQEB//8BAQEBAQEBAQEBAQEBAQEBAQEBAQEBAQEBAQEBAQEBAQEBAQEBAQEBAQEBAQEBAQEBAQEBAQEBAQEBAQEBAQEBAQEBAQEBAQEBAQEBA3eo20Vpx9kwdwEBAQEBAQEBAQEBAQEBAQEBAQEBAQEBAQEBAQEBAQEBAQEBAQEBAQEBAQEBAQEBAQEBAQEBAQEBAQEBAaszNwEBAQEBAQEBAQEBAQEBAQEBAQEBAQEBAQEBAQEBAQEBAQEBAQEBAQEBAQEBAf//AQEBAQEBAQEBAQEBAQEBAQEBAQEBAQEBAQEBAQEBAQEBAQEBAQEBAQEBAQEBAQEBAQEBAQEBAQEBAQEBAQEBAQEBAQEBAQEBAQE3mkTNmhhhLNABAQEBAQEBAQEBAQEBAQEBAQEBAQEBAQEBAQEBAQEBAQEBAQEBAQEBAQEBAQEBAQEBAQEBAQEBAQEBAQEBjyknhz0BAQEBAQEBAQEBAQEBAQEBAQEBAQEBAQEBAQEBAQEBAQEBAQEBAQEBAQEBAQH//wEBAQEBAQEBAQEBAQEBAQEBAQEBAQEBAQEBAQEBAQEBAQEBAQEBAQEBAQEBAQEBAQEBAQEBAQEBAQEBAQEBAQEBAQEBAQE8U4vWeYAkWQIBAQEBAQEBAQEBAQEBAQEBAQEBAQEBAQEBAQEBAQEBAQEBAQEBAQEBAQEBAQEBAQEBAQEBAQEBAQEBAQEBAQEBj0R9WSMBAQEBAQEBAQEBAQEBAQEBAQEBAQEBAQEBAQEBAQEBAQEBAQEBAQEBAQEBAQEB//8BAQEBAQEBAQEBAQEBAQEBAQEBAQEBAQEBAQEBAQEBAQEBAQEBAQEBAQEBAQEBAQEBAQEBAQEBAQEBAQEBAQEBASAK20V76WcwCAEBAQEBAQEBAQEBAQEBAQEBAQEBAQEBAQEBAQEBAQEBAQEBAQEBAQEBAQEBAQEBAQEBAQEBAQEBAQEBAQEBAQEBAQEkq83zzwEBAQEBAQEBAQEBAQEBAQEBAQEBAQEBAQEBAQEBAQEBAQEBAQEBAQEBAQEBAQEBAf//AQEBAQEBAQEBAQEBAQEBAQEBAQEBAQEBAQEBAQEBAQEBAQEBAQEBAQEBAQEBAQEBAQEBAQEBAQEBAQEBAQHJbmccthdYsgEBAQEBAQEBAQEBAQEBAQEBAQEBAQEBAQEBAQEBAQEBAQEBAQEBAQEBAQEBAQEBAQEBAQEBAQEBAQEBAQEBAQEBAQEBAQFjpC8JsAEBAQEBAQEBAQEBAQEBAQEBAQEBAQEBAQEBAQEBAQEBAQEBAQEBAQEBAQEBAQEBAQH//wEBAQEBAQEBAQEBAQEBAQEBAQEBAQEBAQEBAQEBAQEBAQEBAQEBAQEBAQEBAQEBAQEBAQEBAQEBAQEBUH7k6ug4X1kIAQEBAQEBAQEBAQEBAQEBAQEBAQEBAQEBAQEBAQEBAQEBAQEBAQEBAQEBAQEBAQEBAQEBAQEBAQEBAQEBAQEBAQEBAQEBAQEBx2w+AQEBAQEBAQEBAQEBAQEBAQEBAQEBAQEBAQEBAQEBAQEBAQEBAQEBAQEBAQEBAQEBAQEB//8BAQEBAQEBAQEBAQEBAQEBAQEBAQEBAQEBAQEBAQEBAQEBAQEBAQEBAQEBAQEBAQEBAQEBAQFj8pbnf1e6mAEBAQEBAQEBAQEBAQEBAQEBAQEBAQEBAQEBAQEBAQEBAQEBAQEBAQEBAQEBAQEBAQEBAQEBAQEBAQEBAQEBAQEBAQEBAQEBAQEBAV/BJ2IEAQEBAQEBAQEBAQEBAQEBAQEBAQEBAQEBAQEBAQEBAQEBAQEBAQEBAQEBAQEBAQEBAQEBAf//AQEBAQEBAQEBAQEBAQEBAQEBAQEBAQEBAQEBAQEBAQEBAQEBAQEBAQEBAQEBAQEBAQEBAVqB6SgWWHcBAQEBAQEBAQEBAQEBAQEBAQEBAQEBAQEBAQEBAQEBAQEBAQEBAQEBAQEBAQEBAQEBAQEBAQEBAQEBAQEBAQEBAQEBAQEBAQEBAQEBAQFg6MkBAQEBAQEBAQEBAQEBAQEBAQEBAQEBAQEBAQEBAQEBAQEBAQEBAQEBAQEBAQEBAQEBAQEBAQH//wEBAQEBAQEBAQEBAQEBAQEBAQEBAQEBAQEBAQEBAQEBAQEBAQEBAQEBAQEBAQEBAQEBTZ3k8bFfAgEBAQEBAQEBAQEBAQEBAQEBAQEBAQEBAQEBAQEBAQEBAQEBAQEBAQEBaSsBAQEBAQEBAQEBAQEBAQEBAQEBAQEBAQEBAQEBAQEBAQEBAbIn1xkBAQEBAQEBAQEBAQEBAQEBAQEBAQEBAQEBAQEBAQEBAQEBAQEBAQEBAQEBAQEBAQEBAQEBAQEB//8BAQEBAQEBAQEBAQEBAQEBAQEBAQEBAQEBAQEBAQEBAQEBAQEBAQEBAQEBAQEBA10LFTK6TQEBAQEBAQEBAQEBAQEBAQEBAQEBAQEBAQEBAQEBAQEBAQEBAQEBAQEBAQEBAaavAQEBAQEBAQEBAQEBAQEBAQEBAQEBAQEBAQEBAQEBAQEBz+MyNwEBAQEBAQEBAQEBAQEBAQEBAQEBAQEBAQEBAQEBAQEBAQEBAQEBAQEBAQEBAQEBAQEBAQEBAQEBAf//AQEBAQEBAQEBAQEBAQEBAQEBAQEBAQEBAQEBAQEBAQEBAQEBAQEBAQEBAQFR7qccnrGyAQEBAQEBAQEBAQEBAQEBAQEBAQEBAQEBAQEBAQEBAQEBAQEBAQEBAQEBAQEBAQGet18BAQEBAQEBAQEBAQEBAQEBAQEBAQEBAQEBAQEBAQFfyaxs7T0BAQEBAQEBAQEBAQEBAQEBAQEBAQEBAQEBAQEBAQEBAQEBAQEBAQEBAQEBAQEBAQEBAQEBAQEBAQH//wEBAQEBAQEBAQEBAQEBAQEBAQEBAQEBAQEBAQEBAQEBAQEBAQEBAQEBAQER4HZMNT0BAQEBAQEBAQEBAQEBAQEBAQEBAQEBAQEBAQEBAQEBAQEBAQEBAQEBAQEBAQEBAQEBw/CPAQEBAQEBAQEBAQEBAQEBAQEBAQEBAQEBAQEBAQEBEMLEPQEBAQEBAQEBAQEBAQEBAQEBAQEBAQEBAQEBAQEBAQEBAQEBAQEBAQEBAQEBAQEBAQEBAQEBAQEBAQEB//8BAQEBAQEBAQEBAQEBAQEBAQEBAQEBAQEBAQEBAQEBAQEBAQEBAQEBJe5PV3giAQEBAQEBAQEBAQEBAQEBAQEBAQEBAQEBAQEBAQEBAQEBAQEBAQEBAQEBAQEBAQEBAQEBAQR77gEBAQEBAQEBAQEBAQEBAQEBAQEBAQEBAQEBASs572JbAQEBAQEBAQEBAQEBAQEBAQEBAQEBAQEBAQEBAQEBAQEBAQEBAQEBAQEBAQEBAQEBAQEBAQEBAQEBAQEBAf//AQEBAQEBAQEBAQEBAQEBAQEBAQEBAQEBAQEBAQEBAQEBAQEBAQHFbnMMwQEBAQEBAQEBAQEBAQEBAQEBAQEBAQEBAQEBAQEBAQEBAQEBAQEBAQEBAQEBAQEBAQEBAQEBAQEBEV4BAQEBAQEBAQEBAQEBAQEBAQEBAQEBAQEBAcin2QkBAQEBAQEBAQEBAQEBAQEBAQEBAQEBAQEBAQEBAQEBAQEBAQEBAQEBAQEBAQEBAQEBAQEBAQEBAQEBAQEBAQH//wEBAQEBAQEBAQEBAQEBAQEBAQEBAQEBAQEBAQEBAQEBAQEBAQHDXh5jPQEBAQEBAQEBAQEBAQEBAQEBAQEBAQEBAQEBAQEBAQEBAQEBAQEBAQEBAQEBAQEBAQEBAQEBAQEBAbTgxAEBAQEBAQEBAQEBAQEBAQEBAQEBAQEBsD8uPKABAQEBAQEBAQEBAQEBAQEBAQEBAQEBAQEBAQEBAQEBAQEBAQEBAQEBAQEBAQEBAQEBAQEBAQEBAQEBAQEBAQEBr68BAQEBAQEBAQEBAQEBAQEBAQEBAQEBAQEBAQEBAQEBAQEBI4LoLpsBAQEBAQEBAQEBAQEBAQEBAQEBAQEBAQEBAQEBAQEBAQEBAQEBAQEBAQEBAQEBAQEBAQEBAQEBAQEBAQF44BQBAQEBAQEBAQEBAQEBAQEBAQEBAQEDN6luYwEBAQEBAQEBAQEBAQEBAQEBAQEBAQEBAQEBAQEBAQEBAQEBAQEBAQEBAQEBAQEBAQEBAQEBAQEBAQEBAQEBAQEBAf//AQEBAQEBAQEBAQEBAQEBAQEBAQEBAQEBAQEBAQEBAQEBAbiIegQBAQEBAQEBAQEBAQEBAQEBAQEBAQEBAQEBAQEBAQEBAQEBAQEBAQEBAQEBAQEBAQEBAQEBAQEBAQEBAQEBGusOdAEBBNwBAQEBAQEBAQEBAQEBAQHsTzvtAQEBAQEBAQEBAQEBAQEBAQEBAQEBAQEBAQEBAQEBAQEBAQEBAQEBAQEBAQEBAQEBAQEBAQEBAQEBAQEBAQEBAQEBAQH//7ABAQEBAQEBAQEBAQEBAQEBAQEBAQEBAQEBAQEBAQEBAQynsQgBAQEBAQEBAQEBAQEBAQEBAQEBAQEBAQEBAQEBAQEBAQEBAQEBAQEBAQEBAQEBAQEBAQEBAQEBAQEBAQEBASWq6jAB2M3qdwEBAQEBAQEBAQEBAQEUUjhZAQEBAQEBAQEBAQEBAQEBAQEBAQEBAQEBAQEBAQEBAQEBAQEBAQEBAQEBAQEBAQEBAQEBAQEBAQEBAQEBAQEBAQEBAQEBUlKEAQEBAQEBAQEBAQEBAQEBAQEBAQEBAQEBAQEBAQEBCDAyTQEBAQEBAQEBAQEBAQEBAQEBAQEBAQEBAQEBAQEBAQEBAQEBAQEBAQEBAQEBAQEBAQEBAQEBAQEBAQEBAQEBAQEBQKSaNZVnVlQBAQEBAQEBAQEBUW2TvgUBAQEBAQEBAQEBAQEBAQEBAQEBAQEBAQEBAQEBAQEBAQEBAQEBAQEBAQEBAQEBAQEBAQEBAQEBAQEBAQEBAQEBAQEBAQEBAf//qAEBAQEBAQEBAQEBAQEBAQEBAQEBAQEBAQEBAQEBASJqwwEBAQEBAQEBAQEBAQEBAQEBAQEBAQEBAQEBAQEBAQEBAQEBAQEBAQEBAQEBAQEBAQEBAQEBAQEBAQEBAQEBAQEBAWl6diFrrkKndAEBAQEBAQFleumRiqABAQEBAQEBAQEBAQEBAQEBAQEBAQEBAQEBAQEBAQEBAQEBAQEBAQEBAQEBAQEBAQEBAQEBAQEBAQEBAQEBAQEBAQEBAQEBAQH//1EBAQEBAQEBAQEBAQEBAQEBAQEBAQEBAQEBAQEBAQGKSwMBAQEBAQEBAQEBAQEBAQEBAQEBAQEBAQEBAQEBAQEBAQEBAQEBAQEBAQEBAQEBAQEBAQEBAQEBAQEBAQEBAQEBAQFrD30EM4EBStgBAQEBAQGUk6fFoAEBAQEBAQEBAQEBAQEBAQEBAQEBAQEBAdiJYp7dqqoo6GLQAQEBAQEBAQEBAQEBAQEBAQEBAQEBAQEBAQEBAQEBAQEBAQEBAQEB//8BAQEBAQEBAQEBAQEBAQEBAQEBAQEBAQEBAQEBAQEBNZmRAQEBAQEBAQEBAQEBAQEBAQEBAQEBAQEBAQEBAQEBAQEBAQEBAQEBAQEBAQEBAQEBAQEBAQEBAQEBAQEBAQEBAQEBZijnruiBAUp1AQEBARoUfVAhAQEBAQEBAQEBAQEBUY9JSUkaqxtnZz9khYaGzUSaDQ0N6URq4HJDAQEBAQEBAQEBAQEBAQEBAQEBAQEBAQEBAQEBAQEBAQEBAQEBAf//AQEBAQEBAQEBAQEBAQEBAQEBAQEBAQEBAQEBAQEBAQExcKgBAQEBAQEBAQEBAQEBAQEBAQEBAQEBAQEBAQEBAQEBAQEBAQEBAQEBAXgBAQEBAQEBAQEBAQEBAQEBAQEBAQEBAQYomJrmlgE3qAE1yZ5UckYBAQEBAQEBAQF3tLS3t6xPMjLAb4idhIQYXV1dXTUBAQEBAQEBsK+XS1wBAQEBAQEBAQEBAQEBAQEBAQEBAQEBAQEBAQEBAQEBAQEBAQH//wEBAQEBAQEBAQEBAQEBAQEBAQEBAQEBAQEBAQEBAQEBAVXiqAEBAQEBAQEBAQEBAQEBAQEBAQEBAQEBAQEBAQEBAQEBAQEBAQEBAW0PAQEBAQEBAQEBAQEBAQEBAQEBAQEBAQEBfuOqUlUBCYGUzeQAhAgBAQEaurrXwOXl0tEcYGBgQ0NDzzU1XwEBAQEBAQEBAQEBAQEBAQEBxZq8eUYBAQEBAQEBAQEBAQEBAQEBAQEBAQEBAQEBAQEBAQEBAQEB//8BAQEBAQEBAQEBAQEBAQEBAQEBAQEBAQEBAQEBAQEBAQEBAnrcVrt0zwEBAQEBAQEBAQEBAQEBAQEBAQEBAQEBAQEBAQEBAQEBAQHFlgEBAQEBAQEBAQEBAQEBAQEBAQEBAQEBAQ/JvN3BdHh23t8O4AAAAFJSXuHhOxgYGAEBAQEBAQEBAQEBAQEBAQEBAQEBAQEBAQEBAQEBAQEBJYyX17FDAQEBAQEBAQEBAQEBAQEBAQEBAQEBAQEBAQEBAQEBAf//AQEBAQEBAQEBAQEBAQEBAQEBAQEBAQEBAQEBAQEBAQEBAQEBBTAmDqKM1W0GAQEBAQEBAQEBAQEBAQEBAQEBAQEBAQEBAQEBAQEBAQEBAQEBAQEBAQEBAQEBAQEBAQGxbW1tTiZzR9HWeXOXAADXoSkwMNcNGtgBAQEBAQEBAQEBAQEBAQEBAQEBAQEBAQEBAQEBAQEBAQEBAQEBAQFfbdnaS9tJAQEBAQEBAQEBAQEBAQEBAQEBAQEBAQEBAQEBAQH//wEBAQEBAQEBAQEBAQEBAQEBAQEBAQEBAQEBAQEBAQEBAQEBAQEBPc/QrifR0rzTurrGAQEBAQEBAQEBAQEBAQEBAQEBAQEBAQEBAQEBAQEBAQEBSbq6urq6k7y8vLy80tHR0XmuHkTAAAC9dzK+ZVkjAQFlocEBAQEBAQEBAQEBAQEBAQEBAQEBAQEBAQEBAQEBAQEBAQEBAQEBAQEBAQFfKwzUQGSoAQEBAQEBAQEBAQEBAQEBAQEBAQEBAQEBAQEB//8BAQEBAQEBAQEBAQEBAQEBAQEBAQEBAQEBAQEBAQEBAQEBAQEBAQEBAQEBAUPJnxXAwH3KysrAyzO+VFRUVFRUVFRUVFRUVFRUVFRUUzMOhi/MzX3AwMDAwBWfn5+fXQEBAQEBAbSLVwCBAcWcDQEBAQEBASwOSQEBAQEBAQEBAQEBAQEBAQEBAQEBAQEBAQEBAQEBAQEBAQEBAQEBAQEBAQEBBQvMHc6WMVEBAQEBAQEBAQEBAQEBAQEBAQEBAQEBAf//AQEBAQEBAQEBAQEBAQEBAQEBAQEBAQEBAQEBAQEBAQEBAQEBAQEBAQEBAQEBAQEBAQEDlJSUlJSUrQsLCwsLCwsLCwsLCwsLCwsLC8GHCZSUlAgDAQEBAQEBAQEBAQEBAQEBWwtEwsOLgQGwmQ0BAQEBAQGgxLbFAQEBAQEBAQEBAQEBAQEBAQEBAQEBAQEBAQEBAQEBAQEBAQEBAQEBAQEBAQEBBIrGx35HyDUBAQEBAQEBAQEBAQEBAQEBAQEBAQH//wEBAQEBAQEBAQEBAQEBAQEBAQEBAQEBAQEBAQEBAQEBAQEBAQEBAQEBAQEBAQEBAQEBAQEBAQEBAQEBAQEBAQEBAQEBAQEBAQEBAQEBAQEBAQEBAQEBAQEBAQEBAQEBAQEBrXCRWKJbZ4EBAVMNAQEBAQEBAQK4vZIBAQEBAQEBAQEBAQEBAQEBAQEBAQEBAQEBAQEBAQEBAQEBAQEBAQEBAQEBAQEBI2OPvr/AAQEBAQEBAQEBAQEBAQEBAQEBAQEB//8BAQEBAQEBAQEBAQEBAQEBAQEBAQEBAQEBAQEBAQEBAQEBAQEBAQEBAQEBAQEBAQEBAQEBAQEBAQEBAQEBAQEBAQEBAQEBAQEBAQEBAQEBAQEBAQEBAQEBAQEBAQEBAY+HuSivPQGASBa6CAG7JAEBAQEBAQEBARFuoAEBAQEBAQEBAQEBAQEBAQEBAQEBAQEBAQEBAQEBAQEBAQEBAQEBAQEBAQEBAQEBAQG0vAEBAQEBAQEBAQEBAQEBAQEBAQEBAf//AQEBAQEBAQEBAQEBAQEBAQEBAQEBAQEBAQEBAQEBAQEBAQEBAQEBAQEBAQEBAQEBAQEBAQEBAQEBAQEBAQEBAQEBAQEBAQEBAQEBAQEBAQEBAQEBAQEBAQEBAQEBW6W2t5uPAQEBeByKjDUBAQEBAQEBAQEBAQE+DbgBAQEBAQEBAQEBAQEBAQEBAQEBAQEBAQEBAQEBAQEBAQEBAQEBAQEBAQEBAQEBAQEBfLUBAQEBAQEBAQEBAQEBAQEBAQEBAQH//wEBAQEBAQEBAQEBAQEBAQEBAQEBAQEBAQEBAQEBAQEBAQEBAQEBAQEBAQEBAQEBAQEBAQEBAQEBAQEBAQEBAQEBAQEBAQEBAQEBAQEBAQEBAQEBAQEBAQEBAQEBsqmpNCQBAQEBAV+ztBWwAQEBAQEBAQEBAQEBAVqLdwEBAQEBAQEBAQEBAQEBAQEBAQEBAQEBAQEBAQEBAQEBAQEBAQEBAQEBAQEBAQEBAXy1AQEBAQEBAQEBAQEBAQEBAQEBAQEB//8BAQEBAQEBAQEBAQEBAQEBAQEBAQEBAQEBAQEBAQEBAQEBAQEBAQEBAQEBAQEBAQEBAQEBAQEBAQEBAQEBAQEBAQEBAQEBAQEBAQEBAQEBAQEBAQEBAQEBAWWVrnOvAgEBAQEBAQEBehwNsAEBAQEBAQEBAQEBAQEBH5xbAQEBAQEBAQEBAQEBAQEBAQEBAQEBAQEBAQEBAQEBAQEBAQEBAQEBAQEBAQEBAQGxowEBAQEBAQEBAQEBAQEBAQEBAQEBAf//AQEBAQEBAQEBAQEBAQEBAQEBAQEBAQEBAQEBAQEBAQEBAQEBAQEBAQEBAQEBAQEBAQEBAQEBAQEBAQEBAQEBAQEBAQEBAQEBAQEBAQEBAQEBAQEBAQEBAauMrK0xAQEBAQEBAQEBAQeLbDUBAQEBAQEBAQEBAQEBAQEwO1EBAQEBAQEBAQEBAQEBAQEBAQEBAQEBAQEBAQEBAQEBAQEBAQEBAQEBAQEBAQEBcQQBAQEBAQEBAQEBAQEBAQEBAQEBAQH//wEBAQEBAQEBAQEBAQEBAQEBAQEBAQEBAQEBAQEBAQEBAQEBAQEBAQEBAQEBAQEBAQEBAQEBAQEBAQEBAQEBAQEBAQEBAQEBAQEBAQEBAQEBAQEBAQEBRoyqNCIjAQEBAQEBAQEBAQEBbRCgAQEBAQEBAQEBAQEBAQEBPaFQAQEBAQEBAQEBAQEBAQEBAQEBAQEBAQEBAQEBAQEBAQEBAQEBAQEBAQEBAQEBoCUCAQEBAQEBAQEBAQEBAQEBAQEBAQEB//8BAQEBAQEBAQEBAQEBAQEBAQEBAQEBAQEBAQEBAQEBAQEBAQEBAQEBAQEBAQEBAQEBAQEBAQEBAQEBAQEBAQEBAQEBAQEBAQEBAQEBAQEBAQEBAT1JCw4XWQEBAQEBAQEBAQEBAQEBAQRaAQEBAQEBAQEBAQEBAQEBAQEahhkBAQEBAQEBAQEBAQEBAQEBAQEBAQEBAQEBAQEBAQEBAQEBAQEBAQEBAQEBAQEBAQEBAQEBAQEBAQEBAQEBAQEBAQEBAf//AQEBAQEBAQEBAQEBAQEBAQEBAQEBAQEBAQEBAQEBAQEBAQEBAQEBAQEBAQEBAQEBAQEBAQEBAQEBAQEBAQEBAQEBAQEBAQEBAQEBAQEBAQEBAXUPp0ExAQEBAQEBAQEBAQEBAQEBAQEBAQEBAQEBAQEBAQEBAQEBAQEBAaipPgEBAQEBAQEBAQEBAQEBAQEBAQEBAQEBAQEBAQEBAQEBAQEBAQEBAQEBAQEBAQEBAQEBAQEBAQEBAQEBAQEBAQEBAQH//wEBAQEBAQEBAQEBAQEBAQEBAQEBAQEBAQEBAQEBAQEBAQEBAQEBAQEBAQEBAQEBAQEBAQEBAQEBAQEBAQEBAQEBAQEBAQEBAQEBAQEBAQEBAaWmVE0jAQEBAQEBAQEBAQEBAQEBAQEBAQEBAQEBAQEBAQEBAQEBAQEBAQEBLVYBAQEBAQEBAQEBAQEBAQEBAQEBAQEBAQEBAQEBAQEBAQEBAQEBAQEBAQEBAQEBAQEBAQEBAQEBAQEBAQEBAQEBAQEB//8BAQEBAQEBAQEBAQEBAQEBAQEBAQEBAQEBAQEBAQEBAQEBAQEBAQEBAQEBAQEBAQEBAQEBAQEBAQEBAQEBAQEBAQEBAQEBAQEBAQEBAQE1caGiowEBAQEBAQEBAQEBAQEBAQEBAQEBAQEBAQEBAQEBAQEBAQEBAQEBAQEBAUakUQEBAQEBAQEBAQEBAQEBAQEBAQEBAQEBAQEBAQEBAQEBAQEBAQEBAQEBAQEBAQEBAQEBAQEBAQEBAQEBAQEBAQEBAf//AQEBAQEBAQEBAQEBAQEBAQEBAQEBAQEBAQEBAQEBAQEBAQEBAQEBAQEBAQEBAQEBAQEBAQEBAQEBAQEBAQEBAQEBAQEBAQEBAQEBAQGCnj+fIQEBAQEBAQEBAQEBAQEBAQEBAQEBAQEBAQEBAQEBAQEBAQEBAQEBAQEBAQGgFRsBAQEBAQEBAQEBAQEBAQEBAQEBAQEBAQEBAQEBAQEBAQEBAQEBAQEBAQEBAQEBAQEBAQEBAQEBAQEBAQEBAQEBAQH//wEBAQEBAQEBAQEBAQEBAQEBAQEBAQEBAQEBAQEBAQEBAQEBAQEBAQEBAQEBAQEBAQEBAQEBAQEBAQEBAQEBAQEBAQEBAQEBAQEBAQGdhhI+AQEBAQEBAQEBAQEBAQEBAQEBAQEBAQEBAQEBAQEBAQEBAQEBAQEBAQEBAQEBASp/dwEBAQEBAQEBAQEBAQEBAQEBAQEBAQEBAQEBAQEBAQEBAQEBAQEBAQEBAQEBAQEBAQEBAQEBAQEBAQEBAQEBAQEB//8BAQEBAQEBAQEBAQEBAQEBAQEBAQEBAQEBAQEBAQEBAQEBAQEBAQEBAQEBAQEBAQEBAQEBAQEBAQEBAQEBAQEBAQEBAQEBAQEBAQlPjHUBAQEBAQEBAQEBAQEBAQEBAQEBAQEBAQEBAQEBAQEBAQEBAQEBAQEBAQEBAQEBAQEBm5xjAQEBAQEBAQEBAQEBAQEBAQEBAQEBAQEBAQEBAQEBAQEBAQEBAQEBAQEBAQEBAQEBAQEBAQEBAQEBAQEBAQEBAf//AQEBAQEBAQEBAQEBAQEBAQEBAQEBAQEBAQEBAQEBAQEBAQEBAQEBAQEBAQEBAQEBAQEBAQEBAQEBAQEBAQEBAQEBAQEBAQEBLA2ZYQgBAQEBAQEBAQEBAQEBAQEBAQEBAQEBAQEBAQEBAQEBAQEBAQEBAQEBAQEBAQEBAQEBAQGaGAEBAQEBAQEBAQEBAQEBAQEBAQEBAQEBAQEBAQEBAQEBAQEBAQEBAQEBAQEBAQEBAQEBAQEBAQEBAQEBAQEBAQH//wEBAQEBAQEBAQEBAQEBAQEBAQEBAQEBAQEBAQEBAQEBAQEBAQEBAQEBAQEBAQEBAQEBAQEBAQEBAQEBAQEBAQEBAQEBAQEBlpeYUQEBAQEBAQEBAQEBAQEBAQEBAQEBAQEBAQEBAQEBAQEBAQEBAQEBAQEBAQEBAQEBAQEBAQEBiYxlAQEBAQEBAQEBAQEBAQEBAQEBAQEBAQEBAQEBAQEBAQEBAQEBAQEBAQEBAQEBAQEBAQEBAQEBAQEBAQEBAQEB//8BAQEBAQEBAQEBAQEBAQEBAQEBAQEBAQEBAQEBAQEBAQEBAQEBAQEBAQEBAQEBAQEBAQEBAQEBAQEBAQEBAQEBAQEBAQGSb5OUAQEBAQEBAQEBAQEBAQEBAQEBAQEBAQEBAQEBAQEBAQEBAQEBAQEBAQEBAQEBAQEBAQEBAQEBAQMOlQEBAQEBAQEBAQEBAQEBAQEBAQEBAQEBAQEBAQEBAQEBAQEBAQEBAQEBAQEBAQEBAQEBAQEBAQEBAQEBAQEBAf//AQEBAQEBAQEBAQEBAQEBAQEBAQEBAQEBAQEBAQEBAQEBAQEBAQEBAQEBAQEBAQEBAQEBAQEBAQEBAQEBAQEBAQEBAQGOR2aPAQEBAQEBAQEBAQEBAQEBAQEBAQEBAQEBAQEBAQEBAQEBAQEBAQEBAQEBAQEBAQEBAQEBAQEBAQEBkJEBAQEBAQEBAQEBAQEBAQEBAQEBAQEBAQEBAQEBAQEBAQEBAQEBAQEBAQEBAQEBAQEBAQEBAQEBAQEBAQEBAQH//wEBAQEBAQEBAQEBAQEBAQEBAQEBAQEBAQEBAQEBAQEBAQEBAQEBAQEBAQEBAQEBAQEBAQEBAQEBAQEBAQEBAQEBAQFVho0BAQEBAQEBAQEBAQEBAQEBAQEBAQEBAQEBAQEBAQEBAQEBAQEBAQEBAQEBAQEBAQEBAQEBAQEBAQEBAWVwdwEBAQEBAQEBAQEBAQEBAQEBAQEBAQEBAQEBAQEBAQEBAQEBAQEBAQEBAQEBAQEBAQEBAQEBAQEBAQEBAQEB//8BAQEBAQEBAQEBAQEBAQEBAQEBAQEBAQEBAQEBAQEBAQEBAQEBAQEBAQEBAQEBAQEBAQEBAQEBAQEBAQEBAQEBAT2Ki3oBAQEBAQEBAQEBAQEBAQEBAQEBAQEBAQEBAQEBAQEBAQEBAQEBAQEBAQEBAQEBAQEBAQEBAQEBAQEBAQEBjBEBAQEBAQEBAQEBAQEBAQEBAQEBAQEBAQEBAQEBAQEBAQEBAQEBAQEBAQEBAQEBAQEBAQEBAQEBAQEBAQEBAf//AQEBAQEBAQEBAQEBAQEBAQEBAQEBAQEBAQEBAQEBAQEBAQEBAQEBAQEBAQEBAQEBAQEBAQEBAQEBAQEBAQEBAQFYiIkBAQEBAQEBAQEBAQEBAQEBAQEBAQEBAQEBAQEBAQEBAQEBAQEBAQEBAQEBAQEBAQEBAQEBAQEBAQEBAQEBAYd2AQEBAQEBAQEBAQEBAQEBAQEBAQEBAQEBAQEBAQEBAQEBAQEBAQEBAQEBAQEBAQEBAQEBAQEBAQEBAQEBAQH//wEBAQEBAQEBAQEBAQEBAQEBAQEBAQEBAQEBAQEBAQEBAQEBAQEBAQEBAQEBAQEBAQEBAQEBAQEBAQEBAQEBAQFVhocBAQEBAQEBAQEBAQEBAQEBAQEBAQEBAQEBAQEBAQEBAQEBAQEBAQEBAQEBAQEBAQEBAQEBAQEBAQEBAQEBAQFfdgEBAQEBAQEBAQEBAQEBAQEBAQEBAQEBAQEBAQEBAQEBAQEBAQEBAQEBAQEBAQEBAQEBAQEBAQEBAQEBAQEB//8BAQEBAQEBAQEBAQEBAQEBAQEBAQEBAQEBAQEBAQEBAQEBAQEBAQEBAQEBAQEBAQEBAQEBAQEBAQEBAQEBAQE+g4QBAQEBAQEBAQEBAQEBAQEBAQEBAQEBAQEBAQEBAQEBAQEBAQEBAQEBAQEBAQEBAQEBAQEBAQEBAQEBAQEBAQEBAYUFAQEBAQEBAQEBAQEBAQEBAQEBAQEBAQEBAQFDNgEBAQEBAQEBAQEBAQEBAQEBAQEBAQEBAQEBAQEBAQEBAf//AQEBAQEBAQEBAQEBAQEBAQEBAQEBAQEBAQEBAQEBAQEBAQEBAQEBAQEBAQEBAQEBAQEBAQEBAQEBAQEBAQEBgG8BAQEBAQEBAQEBAQEBAQEBAQEBAQEBAQEBAQEBAQEBAQEBAQEBAQEBAQEBAQEBAQEBAQEBAQEBAQEBAQEBAQEBAQFeCQEBAQEBAQEBAQEBAQEBAQEBAQEBAQEBAQE1gYIBAQEBAQEBAQEBAQEBAQEBAQEBAQEBAQEBAQEBAQEBAQH//wEBAQEBAQEBAQEBAQEBAQEBAQEBAQEBAQEBAQEBAQEBAQEBAQEBAQEBAQEBAQEBAQEBAQEBAQEBAQEBAQEBBX41AQEBAQEBAQEBAQEBAQEBAQEBAQEBAQEBAQEBAQEBAQEBAQEBAQEBAQEBAQEBAQEBAQEBAQEBAQEBAQEBAQEBAQEBRAkBAQEBAQEBAQEBAQEBAQEBAQEBAQEBAQEBfzc9AQEBAQEBAQEBAQEBAQEBAQEBAQEBAQEBAQEBAQEBAQEB//8BAQEBAQEBAQEBAQEBAQEBAQEBAQEBAQEBAQEBAQEBAQEBAQEBAQEBAQEBAQEBAQEBAQEBAQEBAQEBAQEBAXpvAQEBAQEBAQEBAQEBAQEBAQEBAQEBAQEBAQEBAQEBAQEBAQEBAQEBAQEBAQEBAQEBAQEBAQEBAQEBAQEBAQEBAQEBAXt8AQEBAQEBAQEBAQEBAQEBAQEBAQEBAQEBAX18AQEBAQEBAQEBAQEBAQEBAQEBAQEBAQEBAQEBAQEBAQEBAf//AQEBAQEBAQEBAQEBAQEBAQEBAQEBAQEBAQEBAQEBAQEBAQEBAQEBAQEBAQEBAQEBAQEBAQEBAQEBAQEBAQEzeAEBAQEBAQEBAQEBAQEBAQEBAQEBAQEBAQEBAQEBAQEBAQEBAQEBAQEBAQEBAQEBAQEBAQEBAQEBAQEBAQEBAQEBAQF5UQEBAQEBAQEBAQEBAQEBAQEBAQEBAQEBAQErAQEBAQEBAQEBAQEBAQEBAQEBAQEBAQEBAQEBAQEBAQEBAQH//wEBAQEBAQEBAQEBAQEBAQEBAQEBAQEBAQEBAQEBAQEBAQEBAQEBAQEBAQEBAQEBAQEBAQEBAQEBAQEBAQEBc3cBAQEBAQEBAQEBAQEBAQEBAQEBAQEBAQEBAQEBAQEBAQEBAQEBAQEBAQEBAQEBAQEBAQEBAQEBAQEBAQEBAQEBAQFIdgEBAQEBAQEBAQEBAQEBAQEBAQEBAQEBAQEBAQEBAQEBAQEBAQEBAQEBAQEBAQEBAQEBAQEBAQEBAQEBAQEB//8BAQEBAQEBAQEBAQEBAQEBAQEBAQEBAQEBAQEBAQEBAQEBAQEBAQEBAQEBAQEBAQEBAQEBAQEBAQEBAQEBAXYgAQEBAQEBAQEBAQEBAQEBAQEBAQEBAQEBAQEBAQEBAQEBAQEBAQEBAQEBAQEBAQEBAQEBAQEBAQEBAQEBAQEBAQEBFRgBAQEBAQEBAQEBAQEBAQEBAQEBAQEBAQEBAQEBAQEBAQEBAQEBAQEBAQEBAQEBAQEBAQEBAQEBAQEBAQEBAf//AQEBAQEBAQEBAQEBAQEBAQEBAQEBAQEBAQEBAQEBAQEBAQEBAQEBAQEBAQEBAQEBAQEBAQEBAQEBAQEBAQFzdAEBAQEBAQEBAQEBAQEBAQEBAQEBAQEBAQEBAQEBAQEBAQEBAQEBAQEBAQEBAQEBAQEBAQEBAQEBAQEBAQEBAQEBdS4HAQEBAQEBAQEBAQEBAQEBAQEBAQEBAQEBAQEBAQEBAQEBAQEBAQEBAQEBAQEBAQEBAQEBAQEBAQEBAQEBAQH//wEBAQEBAQEBAQEBAQEBAQEBAQEBAQEBAQEBAQEBAQEBAQEBAQEBAQEBAQEBAQEBAQEBAQEBAQEBAQEBAQEBcHEBAQEBAQEBAQEBAQEBAQEBAQEBAQEBAQEBAQEBAQEBAQEBAQEBAQEBAQEBAQEBAQEBAQEBAQEBAQEBAQEBAQEBARJyAQEBAQEBAQEBAQEBAQEBAQEBAQEBAQEBAQEBAQEBAQEBAQEBAQEBAQEBAQEBAQEBAQEBAQEBAQEBAQEBAQEB//8BAQEBAQEBAQEBAQEBAQEBAQEBAQEBAQEBAQEBAQEBAQEBAQEBAQEBAQEBAQEBAQEBAQEBAQEBAQEBAQEBAW5dAQEBAQEBAQEBAQEBAQEBAQEBAQEBAQEBAQEBAQEBAQEBAQEBAQEBAQEBAQEBAQEBAQEBAQEBAQEBAQEBAQEBASVvBAEBAQEBAQEBAQEBAQEBAQEBAQEBAQEBAQEBAQEBAQEBAQEBAQEBAQEBAQEBAQEBAQEBAQEBAQEBAQEBAQEBAf//AQEBAQEBAQEBAQEBAQEBAQEBAQEBAQEBAQEBAQEBAQEBAQEBAQEBAQEBAQEBAQEBAQEBAQEBAQEBAQEBAQERKQEBAQEBAQEBAQEBAQEBAQEBAQEBAQEBAQEBAQEBAQEBAQEBAQEBAQEBAQEBAQEBAQEBAQEBAQEBAQEBAQEBAUJsbQEBAQEBAQEBAQEBAQEBAQEBAQEBAQEBAQEBAQEBAQEBAQEBAQEBAQEBAQEBAQEBAQEBAQEBAQEBAQEBAQEBAQH//wEBAQEBAQEBAQEBAQEBAQEBAQEBAQEBAQEBAQEBAQEBAQEBAQEBAQEBAQEBAQEBAQEBAQEBAQEBAQEBAQEBaGkjAQEBAQEBAQEBAQEBAQEBAQEBAQEBAQEBAQEBAQEBAQEBAQEBAQEBAQEBAQEBAQEBAQEBAQEBAQEBAQEBAQFqa1kBAQEBAQEBAQEBAQEBAQEBAQEBAQEBAQEBAQEBAQEBAQEBAQEBAQEBAQEBAQEBAQEBAQEBAQEBAQEBAQEBAQEB//8BAQEBAQEBAQEBAQEBAQEBAQEBAQEBAQEBAQEBAQEBAQEBAQEBAQEBAQEBAQEBAQEBAQEBAQEBAQEBAQEBAQE7ZGUBAQEBAQEBAQEBAQEBAQEBAQEBAQEBAQEBAQEBAQEBAQEBAQEBAQEBAQEBAQEBAQEBAQEBAQEBAQEBAV9mZwEBAQEBAQEBAQEBAQEBAQEBAQEBAQEBAQEBAQEBAQEBAQEBAQEBAQEBAQEBAQEBAQEBAQEBAQEBAQEBAQEBAQEBAf//AQEBAQEBAQEBAQEBAQEBAQEBAQEBAQEBAQEBAQEBAQEBAQEBAQEBAQEBAQEBAQEBAQEBAQEBAQEBAQEBAQEBITNiKgEBAQEBAQEBAQEBAQEBAQEBAQEBAQEBAQEBAQEBAQEBAQEBAQEBAQEBAQEBAQEBAQEBAQEBAQEBAQFKDWMBAQEBAQEBAQEBAQEBAQEBAQEBAQEBAQEBAQEBAQEBAQEBAQEBAQEBAQEBAQEBAQEBAQEBAQEBAQEBAQEBAQEBAQH//wEBAQEBAQEBAQEBAQEBAQEBAQEBAQEBAQEBAQEBAQEBAQEBAQEBAQEBAQEBAQEBAQEBAQEBAQEBAQEBAQEBAQEkL2EBAQEBAQEBAQEBAQEBAQEBAQEBAQEBAQEBAQEBAQEBAQEBAQEBAQEBAQEBAQEBAQEBAQEBAQEBAQE2LSIBAQEBAQEBAQEBAQEBAQEBAQEBAQEBAQEBAQEBAQEBAQEBAQEBAQEBAQEBAQEBAQEBAQEBAQEBAQEBAQEBAQEBAQEB//8BAQEBAQEBAQEBAQEBAQEBAQEBAQEBAQEBAQEBAQEBAQEBAQEBAQEBAQEBAQEBAQEBAQEBAQEBAQEBAQEBAQEBAV1eTl8BAQEBAQEBAQEBAQEBAQEBAQEBAQEBAQEBAQEBAQEBAQEBAQEBAQEBAQEBAQEBAQEBAQEBAUJgVAEBAQEBAQEBAQEBAQEBAQEBAQEBAQEBAQEBAQEBAQEBAQEBAQEBAQEBAQEBAQEBAQEBAQEBAQEBAQEBAQEBAQEBAQEBAf//AQEBAQEBAQEBAQEBAQEBAQEBAQEBAQEBAQEBAQEBAQEBAQEBAQEBAQEBAQEBAQEBAQEBAQEBAQEBAQEBAQEBAQEBWjMVWwEBAQEBAQEBAQEBAQEBAQEBAQEBAQEBAQEBAQEBAQEBAQEBAQEBAQEBAQEBAQEBAQEBAVVUXD0BAQEBAQEBAQEBAQEBAQEBAQEBAQEBAQEBAQEBAQEBAQEBAQEBAQEBAQEBAQEBAQEBAQEBAQEBAQEBAQEBAQEBAQEBAQH//wEBAQEBAQEBAQEBAQEBAQEBAQEBAQEBAQEBAQEBAQEBAQEBAQEBAQEBAQEBAQEBAQEBAQEBAQEBAQEBAQEBAQEBAQEkDURVAQEBAQEBAQEBAQEBAQEBAQEBAQEBAQEBAQEBAQEBAQEBAQEBAQEBAQEBAQEBAQEBKlZXWFkBAQEBAQEBAQEBAQEBAQEBAQEBAQEBAQEBAQEBAQEBAQEBAQEBAQEBAQEBAQEBAQEBAQEBAQEBAQEBAQEBAQEBAQEBAQEB//8BAQEBAQEBAQEBAQEBAQEBAQEBAQEBAQEBAQEBAQEBAQEBAQEBAQEBAQEBAQEBAQEBAQEBAQEBAQEBAQEBAQEBAQEBAQEwUlNCAQEBAQEBAQEBAQEBAQEBAQEBAQEBAQEBAQEBAQEBAQEBAQEBAQEBAQEBAQEBQj9UIgEBAQEBAQEBAQEBAQEBAQEBAQEBAQEBAQEBAQEBAQEBAQEBAQEBAQEBAQEBAQEBAQEBAQEBAQEBAQEBAQEBAQEBAQEBAQEBAf//AQEBAQEBAQEBAQEBAQEBAQEBAQEBAQEBAQEBAQEBAQEBAQEBAQEBAQEBAQEBAQEBAQEBAQEBAQEBAQEBAQEBAQEBAQEBAUZKS0xNAQEBAQEBAQEBAQEBAQEBAQEBAQEBAQEBAQEBAQEBAQEBAQEBAQEBAQEiTk9QUQEBAQEBAQEBAQEBAQEBAQEBAQEBAQEBAQEBAQEBAQEBAQEBAQEBAQEBAQEBAQEBAQEBAQEBAQEBAQEBAQEBAQEBAQEBAQEBAQH//wEBAQEBAQEBAQEBAQEBAQEBAQEBAQEBAQEBAQEBAQEBAQEBAQEBAQEBAQEBAQEBAQEBAQEBAQEBAQEBAQEBAQEBAQEBAQEBAkY7RxICAQEBAQEBAQEBAQEBAQEBAQEBAQEBAQEBAQEBAQEBAQEBAQEBAQFIMgtJAQEBAQEBAQEBAQEBAQEBAQEBAQEBAQEBAQEBAQEBAQEBAQEBAQEBAQEBAQEBAQEBAQEBAQEBAQEBAQEBAQEBAQEBAQEBAQEBAQEB//8BAQEBAQEBAQEBAQEBAQEBAQEBAQEBAQEBAQEBAQEBAQEBAQEBAQEBAQEBAQEBAQEBAQEBAQEBAQEBAQEBAQEBAQEBAQEBAQEBAT4/QEFCIwEBAQEBAQEBAQEBAQEBAQEBAQEBAQEBAQEBAQEBAQEBQwlERR8BAQEBAQEBAQEBAQEBAQEBAQEBAQEBAQEBAQEBAQEBAQEBAQEBAQEBAQEBAQEBAQEBAQEBAQEBAQEBAQEBAQEBAQEBAQEBAQEBAQEBAf//AQEBAQEBAQEBAQEBAQEBAQEBAQEBAQEBAQEBAQEBAQEBAQEBAQEBAQEBAQEBAQEBAQEBAQEBAQEBAQEBAQEBAQEBAQEBAQEBAQEBAQk2LQ83BAEBAQEBAQEBAQEBAQEBAQEBAQEBAQEBAQEBAQE4OTo7PD0BAQEBAQEBAQEBAQEBAQEBAQEBAQEBAQEBAQEBAQEBAQEBAQEBAQEBAQEBAQEBAQEBAQEBAQEBAQEBAQEBAQEBAQEBAQEBAQEBAQEBAQH//wEBAQEBAQEBAQEBAQEBAQEBAQEBAQEBAQEBAQEBAQEBAQEBAQEBAQEBAQEBAQEBAQEBAQEBAQEBAQEBAQEBAQEBAQEBAQEBAQEBAQEBAissLS4vMDEBAQEBAQEBAQEBAQEBAQEBAQEBAQEBChcyMzQZNQEBAQEBAQEBAQEBAQEBAQEBAQEBAQEBAQEBAQEBAQEBAQEBAQEBAQEBAQEBAQEBAQEBAQEBAQEBAQEBAQEBAQEBAQEBAQEBAQEBAQEBAQEB//8BAQEBAQEBAQEBAQEBAQEBAQEBAQEBAQEBAQEBAQEBAQEBAQEBAQEBAQEBAQEBAQEBAQEBAQEBAQEBAQEBAQEBAQEBAQEBAQEBAQEBAQEBAQEBGhscHR4LHyAgIQMiIwEBAQgkAwMHJRomJygpKgEBAQEBAQEBAQEBAQEBAQEBAQEBAQEBAQEBAQEBAQEBAQEBAQEBAQEBAQEBAQEBAQEBAQEBAQEBAQEBAQEBAQEBAQEBAQEBAQEBAQEBAQEBAQEBAf//AQEBAQEBAQEBAQEBAQEBAQEBAQEBAQEBAQEBAQEBAQEBAQEBAQEBAQEBAQEBAQEBAQEBAQEBAQEBAQEBAQEBAQEBAQEBAQEBAQEBAQEBAQEBAQEBAQkKCwwNDgwPEBESEhITFBUPFhcMGBkBAQEBAQEBAQEBAQEBAQEBAQEBAQEBAQEBAQEBAQEBAQEBAQEBAQEBAQEBAQEBAQEBAQEBAQEBAQEBAQEBAQEBAQEBAQEBAQEBAQEBAQEBAQEBAQEBAQH//wEBAQEBAQEBAQEBAQEBAQEBAQEBAQEBAQEBAQEBAQEBAQEBAQEBAQEBAQEBAQEBAQEBAQEBAQEBAQEBAQEBAQEBAQEBAQEBAQEBAQEBAQEBAQEBAQEBAQEBAgMEBAUGBgYGBgYHBAQI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J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DY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IyMjCAgjdAq0kApVIyMjAQEBAQEBAQEBAQEBAQEBAQEBAQEBAQEBAQEBAQEBAQEBAQEBAQEBAQEBAQH//wEBAQEBAQEBAQEBAQEBAQEBAQEBAQEBAQEBAQEBAQEBAQEBAQEBAQEBAQEBAQEBAQEBAQEBAQEBAQEBAQEBAQEBAQEBAQEBAQEBAQEBAQEBAQEBAQEBAQEBAQEBAQEBAQEBAQEBAQEBAQEBAQEBAQEBAQEBAQEBAQEBAQEBAQEBAQEFcbtQUGK3Dy06ETtFRUW3ey0MFk4GAQEBAQEBAQEBAQEBAQEBAQEBAQEBAQEBAQEBAQEBAQEBAQEBAQEBAQEB//8BAQEBAQEBAQEBAQEBAQEBAQEBAQEBAQEBAQEBAQEBAQEBAQEBAQEBAQEBAQEBAQEBAQEBAQEBAQEBAQEBAQEBAQEBAQEBAQEBAQEBAQEBAQEBAQEBAQEBAQEBAQEBAQEBAQEBAQEBAQEBAQEBAQEBAQEBAQEBAQEBAQEBAT6b2+joXmfngK2f9B+yIQEBAQEBPtBGJaiuvdwBAQEBAQEBAQEBAQEBAQEBAQEBAQEBAQEBAQEBAQEBAQEBAQEBAQEBAf//AQEBAQEBAQEBAQEBAQEBAQEBAQEBAQEBAQEBAQEBAQEBAQEBAQEBAQEBAQEBAQEBAQEBAQEBAQEBAQEBAQEBAQEBAQEBAQEBAQEBAQEBAQEBAQEBAQEBAQEBAQEBAQEBAQEBAQEBAQEBAQEBAQEBAQEBAQEBAQEBAVYPxwCmDw80sgEBAQEBAQEBAQEBAQEBAQEBAQEBARooyAEBAQEBAQEBAQEBAQEBAQEBAQEBAQEBAQEBAQEBAQEBAQEBAQEBAQH//wEBAQEBAQEBAQEBAQEBAQEBAQEBAQEBAQEBAQEBAQEBAQEBAQEBAQEBAQEBAQEBAQEBAQEBAQEBAQEBAQEBAQEBAQEBAQEBAQEBAQEBAQEBAQEBAQEBAQEBAQEBAQEBAQEBAQEBAQEBAQEBAQEBAQEBK7v1GGTXaWzXmwmgAQEBAQEBAQEBAQEBAQEBAQEBAQEBAQEBAQEBgRA9AQEBAQEBAQEBAQEBAQEBAQEBAQEBAQEBAQEBAQEBAQEBAQEBAQEB//8BAQEBAQEBAQEBAQEBAQEBAQEBAQEBAQEBAQEBAQEBAQEBAQEBAQEBAQEBAQEBAQEBAQEBAQEBAQEBAQEBAQEBAQEBAQEBAQEBAQEBAQEBAQEBAQEBAQEBAQEBAQEBAQEBAQEBAQEBAQEBAQEBAY0pncfpRWL2sSUkAQEBAQEBAQEBAQEBAQEBAQEBAQEBAQEBAQEBAQEBAagQPQEBAQEBAQEBAQEBAQEBAQEBAQEBAQEBAQEBAQEBAQEBAQEBAQEBAf//AQEBAQEBAQEBAQEBAQEBAQEBAQEBAQEBAQEBAQEBAQEBAQEBAQEBAQEBAQEBAQEBAQEBAQEBAQEBAQEBAQEBAQEBAQEBAQEBAQEBAQEBAQEBAQEBAQEBAQEBAQEBAQEBAQEBAQEBAQEBAQFY2b8AT6gjIwEBAQEBAQEBAQEBAQEBAQEBAQEBAQEBAQEBAQEBAQEBAQEBAQEQFwEBAQEBAQEBAQEBAQEBAQEBAQEBAQEBAQEBAQEBAQEBAQEBAQEBAQH//wEBAQEBAQEBAQEBAQEBAQEBAQEBAQEBAQEBAQEBAQEBAQEBAQEBAQEBAQEBAQEBAQEBAQEBAQEBAQEBAQEBAQEBAQEBAQEBAQEBAQEBAQEBAQEBAQEBAQEBAQEBAQEBAQEBAQEBK7v1rtcv6BubAQEBAQEBAQEBAQEBAQEBAQEBAQEBAQEBAQEBAQEBAQEBAQEBAQEBAQFJ9ywBAQEBAQEBAQEBAQEBAQEBAQEBAQEBAQEBAQEBAQEBAQEBAQEBAQEB//8BAQEBAQEBAQEBAQEBAQEBAQEBAQEBAQEBAQEBAQEBAQEBAQEBAQEBAQEBAQEBAQEBAQEBAQEBAQEBAQEBAQEBAQEBAQEBAQEBAQEBAQEBAQEBAQEBAQEBAQEBAQEBAQEBASEpmhzL8a0JTQEBAQEBAQEBAQEBAQEBAQEBAQEBAQEBAQEBAQEBAQEBAQEBAQEBAQEBAQEB6DsBAQEBAQEBAQEBAQEBAQEBAQEBAQEBAQEBAQEBAQEBAQEBAQEBAQEBAf//AQEBAQEBAQEBAQEBAQEBAQEBAQEBAQEBAQEBAQEBAQEBAQEBAQEBAQEBAQEBAQEBAQEBAQEBAQEBAQEBAQEBAQEBAQEBAQEBAQEBAQEBAQEBAQEBAQEBAQEBAQEBAQHB2eTwS0yVCCMBAQEBAQEBAQEBAQEBAQEBAQEBAQEBAQEBAQEBAQEBAQEBAQEBAQEBAQEBAQEBxCgjAQEBAQEBAQEBAQEBAQEBAQEBAQEBAQEBAQEBAQEBAQEBAQEBAQEBAQH//wEBAQEBAQEBAQEBAQEBAQEBAQEBAQEBAQEBAQEBAQEBAQEBAQEBAQEBAQEBAQEBAQEBAQEBAQEBAQEBAQEBAQEBAQEBAQEBAQEBAQEBAQEBAQEBAQEBAQEBWvT1Z3scR9v2AQEBAQEBAQEBAQEBAQEBAQEBAQEBAQEBAQEBAQEBAQEBAQEBAQEBAQEBAQEBAQEBAQEBGUW0AQEBAQEBAQEBAQEBAQEBAQEBAQEBAQEBAQEBAQEBAQEBAQEBAQEBAQEB//8BAQEBAQEBAQEBAQEBAQEBAQEBAQEBAQEBAQEBAQEBAQEBAQEBAQEBAQEBAQEBAQEBAQEBAQEBAQEBAQEBAQEBAQEBAQEBAQEBAQEBAQEBAQEBAQEBMVAXHmnXGFCU0AEBAQEBAQEBAQEBAQEBAQEBAQEBAQEBAQEBAQEBAQEBAQEBAQEBAQEBAQEBAQEBAQEBAQEBSURWZQEBAQEBAQEBAQEBAQEBAQEBAQEBAQEBAQEBAQEBAQEBAQEBAQEBAQEBAf//AQEBAQEBAQEBAQEBAQEBAQEBAQEBAQEBAQEBAQEBAQEBAQEBAQEBAQEBAQEBAQEBAQEBAQEBAQEBAQEBAQEBAQEBAQEBAQEBAQEBAQEBAQEBAYnz2uodb6VZAgEBAQEBAQEBAQEBAQEBAQEBAQEBAQEBAQEBAQEBAQEBAQEBAQEBAQEBAQEBAQEBAQEBAQEBAQEBxSedIwEBAQEBAQEBAQEBAQEBAQEBAQEBAQEBAQEBAQEBAQEBAQEBAQEBAQEBAQH//wEBAQEBAQEBAQEBAQEBAQEBAQEBAQEBAQEBAQEBAQEBAQEBAQEBAQEBAQEBAQEBAQEBAQEBAQEBAQEBAQEBAQEBAQEBAQEBAQEBAQEDd6jbRWnH2TB3AQEBAQEBAQEBAQEBAQEBAQEBAQEBAQEBAQEBAQEBAQEBAQEBAQEBAQEBAQEBAQEBAQEBAQEBAQEBAQEBqzM3AQEBAQEBAQEBAQEBAQEBAQEBAQEBAQEBAQEBAQEBAQEBAQEBAQEBAQEBAQEB//8BAQEBAQEBAQEBAQEBAQEBAQEBAQEBAQEBAQEBAQEBAQEBAQEBAQEBAQEBAQEBAQEBAQEBAQEBAQEBAQEBAQEBAQEBAQEBAQEBATeaRM2aGGEs0AEBAQEBAQEBAQEBAQEBAQEBAQEBAQEBAQEBAQEBAQEBAQEBAQEBAQEBAQEBAQEBAQEBAQEBAQEBAQEBAQGPKSeHPQEBAQEBAQEBAQEBAQEBAQEBAQEBAQEBAQEBAQEBAQEBAQEBAQEBAQEBAQEBAf//AQEBAQEBAQEBAQEBAQEBAQEBAQEBAQEBAQEBAQEBAQEBAQEBAQEBAQEBAQEBAQEBAQEBAQEBAQEBAQEBAQEBAQEBAQEBATxTi9Z5gCRZAgEBAQEBAQEBAQEBAQEBAQEBAQEBAQEBAQEBAQEBAQEBAQEBAQEBAQEBAQEBAQEBAQEBAQEBAQEBAQEBAQEBAQGPRH1ZIwEBAQEBAQEBAQEBAQEBAQEBAQEBAQEBAQEBAQEBAQEBAQEBAQEBAQEBAQEBAQH//wEBAQEBAQEBAQEBAQEBAQEBAQEBAQEBAQEBAQEBAQEBAQEBAQEBAQEBAQEBAQEBAQEBAQEBAQEBAQEBAQEBAQEBIArbRXvpZzAIAQEBAQEBAQEBAQEBAQEBAQEBAQEBAQEBAQEBAQEBAQEBAQEBAQEBAQEBAQEBAQEBAQEBAQEBAQEBAQEBAQEBAQEBASSrzfPPAQEBAQEBAQEBAQEBAQEBAQEBAQEBAQEBAQEBAQEBAQEBAQEBAQEBAQEBAQEBAQEB//8BAQEBAQEBAQEBAQEBAQEBAQEBAQEBAQEBAQEBAQEBAQEBAQEBAQEBAQEBAQEBAQEBAQEBAQEBAQEBAQEBAcluZxy2F1iyAQEBAQEBAQEBAQEBAQEBAQEBAQEBAQEBAQEBAQEBAQEBAQEBAQEBAQEBAQEBAQEBAQEBAQEBAQEBAQEBAQEBAQEBAQEBAWOkLwmwAQEBAQEBAQEBAQEBAQEBAQEBAQEBAQEBAQEBAQEBAQEBAQEBAQEBAQEBAQEBAQEBAf//AQEBAQEBAQEBAQEBAQEBAQEBAQEBAQEBAQEBAQEBAQEBAQEBAQEBAQEBAQEBAQEBAQEBAQEBAQEBAQFQfuTq6DhfWQgBAQEBAQEBAQEBAQEBAQEBAQEBAQEBAQEBAQEBAQEBAQEBAQEBAQEBAQEBAQEBAQEBAQEBAQEBAQEBAQEBAQEBAQEBAQEBAQHHbD4BAQEBAQEBAQEBAQEBAQEBAQEBAQEBAQEBAQEBAQEBAQEBAQEBAQEBAQEBAQEBAQEBAQH//wEBAQEBAQEBAQEBAQEBAQEBAQEBAQEBAQEBAQEBAQEBAQEBAQEBAQEBAQEBAQEBAQEBAQEBAWPylud/V7qYAQEBAQEBAQEBAQEBAQEBAQEBAQEBAQEBAQEBAQEBAQEBAQEBAQEBAQEBAQEBAQEBAQEBAQEBAQEBAQEBAQEBAQEBAQEBAQEBAQEBX8EnYgQBAQEBAQEBAQEBAQEBAQEBAQEBAQEBAQEBAQEBAQEBAQEBAQEBAQEBAQEBAQEBAQEBAQEB//8BAQEBAQEBAQEBAQEBAQEBAQEBAQEBAQEBAQEBAQEBAQEBAQEBAQEBAQEBAQEBAQEBAQEBWoHpKBZYdwEBAQEBAQEBAQEBAQEBAQEBAQEBAQEBAQEBAQEBAQEBAQEBAQEBAQEBAQEBAQEBAQEBAQEBAQEBAQEBAQEBAQEBAQEBAQEBAQEBAQEBAWDoyQEBAQEBAQEBAQEBAQEBAQEBAQEBAQEBAQEBAQEBAQEBAQEBAQEBAQEBAQEBAQEBAQEBAQEBAf//AQEBAQEBAQEBAQEBAQEBAQEBAQEBAQEBAQEBAQEBAQEBAQEBAQEBAQEBAQEBAQEBAQFNneTxsV8CAQEBAQEBAQEBAQEBAQEBAQEBAQEBAQEBAQEBAQEBAQEBAQEBAQEBAQFpKwEBAQEBAQEBAQEBAQEBAQEBAQEBAQEBAQEBAQEBAQEBAQEBsifXGQEBAQEBAQEBAQEBAQEBAQEBAQEBAQEBAQEBAQEBAQEBAQEBAQEBAQEBAQEBAQEBAQEBAQEBAQH//wEBAQEBAQEBAQEBAQEBAQEBAQEBAQEBAQEBAQEBAQEBAQEBAQEBAQEBAQEBAQEDXQsVMrpNAQEBAQEBAQEBAQEBAQEBAQEBAQEBAQEBAQEBAQEBAQEBAQEBAQEBAQEBAQEBpq8BAQEBAQEBAQEBAQEBAQEBAQEBAQEBAQEBAQEBAQEBAQHP4zI3AQEBAQEBAQEBAQEBAQEBAQEBAQEBAQEBAQEBAQEBAQEBAQEBAQEBAQEBAQEBAQEBAQEBAQEBAQEB//8BAQEBAQEBAQEBAQEBAQEBAQEBAQEBAQEBAQEBAQEBAQEBAQEBAQEBAQEBAVHupxyesbIBAQEBAQEBAQEBAQEBAQEBAQEBAQEBAQEBAQEBAQEBAQEBAQEBAQEBAQEBAQEBAZ63XwEBAQEBAQEBAQEBAQEBAQEBAQEBAQEBAQEBAQEBAV/JrGztPQEBAQEBAQEBAQEBAQEBAQEBAQEBAQEBAQEBAQEBAQEBAQEBAQEBAQEBAQEBAQEBAQEBAQEBAQEBAf//AQEBAQEBAQEBAQEBAQEBAQEBAQEBAQEBAQEBAQEBAQEBAQEBAQEBAQEBARHgdkw1PQEBAQEBAQEBAQEBAQEBAQEBAQEBAQEBAQEBAQEBAQEBAQEBAQEBAQEBAQEBAQEBAQHD8I8BAQEBAQEBAQEBAQEBAQEBAQEBAQEBAQEBAQEBAQEQwsQ9AQEBAQEBAQEBAQEBAQEBAQEBAQEBAQEBAQEBAQEBAQEBAQEBAQEBAQEBAQEBAQEBAQEBAQEBAQEBAQH//wEBAQEBAQEBAQEBAQEBAQEBAQEBAQEBAQEBAQEBAQEBAQEBAQEBAQEl7k9XeCIBAQEBAQEBAQEBAQEBAQEBAQEBAQEBAQEBAQEBAQEBAQEBAQEBAQEBAQEBAQEBAQEBAQEBBHvuAQEBAQEBAQEBAQEBAQEBAQEBAQEBAQEBAQEBKznvYlsBAQEBAQEBAQEBAQEBAQEBAQEBAQEBAQEBAQEBAQEBAQEBAQEBAQEBAQEBAQEBAQEBAQEBAQEBAQEBAQEB//8BAQEBAQEBAQEBAQEBAQEBAQEBAQEBAQEBAQEBAQEBAQEBAQEBAcVucwzBAQEBAQEBAQEBAQEBAQEBAQEBAQEBAQEBAQEBAQEBAQEBAQEBAQEBAQEBAQEBAQEBAQEBAQEBAQERXgEBAQEBAQEBAQEBAQEBAQEBAQEBAQEBAQEByKfZCQEBAQEBAQEBAQEBAQEBAQEBAQEBAQEBAQEBAQEBAQEBAQEBAQEBAQEBAQEBAQEBAQEBAQEBAQEBAQEBAQEBAf//AQEBAQEBAQEBAQEBAQEBAQEBAQEBAQEBAQEBAQEBAQEBAQEBAcNeHmM9AQEBAQEBAQEBAQEBAQEBAQEBAQEBAQEBAQEBAQEBAQEBAQEBAQEBAQEBAQEBAQEBAQEBAQEBAQEBtODEAQEBAQEBAQEBAQEBAQEBAQEBAQEBAQGwPy48oAEBAQEBAQEBAQEBAQEBAQEBAQEBAQEBAQEBAQEBAQEBAQEBAQEBAQEBAQEBAQEBAQEBAQEBAQEBAQEBAQEBAQGvrwEBAQEBAQEBAQEBAQEBAQEBAQEBAQEBAQEBAQEBAQEBAQEjgugumwEBAQEBAQEBAQEBAQEBAQEBAQEBAQEBAQEBAQEBAQEBAQEBAQEBAQEBAQEBAQEBAQEBAQEBAQEBAQEBAXjgFAEBAQEBAQEBAQEBAQEBAQEBAQEBAQM3qW5jAQEBAQEBAQEBAQEBAQEBAQEBAQEBAQEBAQEBAQEBAQEBAQEBAQEBAQEBAQEBAQEBAQEBAQEBAQEBAQEBAQEBAQEB//8BAQEBAQEBAQEBAQEBAQEBAQEBAQEBAQEBAQEBAQEBAQEBuIh6BAEBAQEBAQEBAQEBAQEBAQEBAQEBAQEBAQEBAQEBAQEBAQEBAQEBAQEBAQEBAQEBAQEBAQEBAQEBAQEBAQEa6w50AQEE3AEBAQEBAQEBAQEBAQEBAexPO+0BAQEBAQEBAQEBAQEBAQEBAQEBAQEBAQEBAQEBAQEBAQEBAQEBAQEBAQEBAQEBAQEBAQEBAQEBAQEBAQEBAQEBAQEBAf//sAEBAQEBAQEBAQEBAQEBAQEBAQEBAQEBAQEBAQEBAQEBDKexCAEBAQEBAQEBAQEBAQEBAQEBAQEBAQEBAQEBAQEBAQEBAQEBAQEBAQEBAQEBAQEBAQEBAQEBAQEBAQEBAQEBJarqMAHYzep3AQEBAQEBAQEBAQEBARRSOFkBAQEBAQEBAQEBAQEBAQEBAQEBAQEBAQEBAQEBAQEBAQEBAQEBAQEBAQEBAQEBAQEBAQEBAQEBAQEBAQEBAQEBAQEBAQFSUoQBAQEBAQEBAQEBAQEBAQEBAQEBAQEBAQEBAQEBAQEIMDJNAQEBAQEBAQEBAQEBAQEBAQEBAQEBAQEBAQEBAQEBAQEBAQEBAQEBAQEBAQEBAQEBAQEBAQEBAQEBAQEBAQEBAQFApJo1lWdWVAEBAQEBAQEBAQFRbZO+BQEBAQEBAQEBAQEBAQEBAQEBAQEBAQEBAQEBAQEBAQEBAQEBAQEBAQEBAQEBAQEBAQEBAQEBAQEBAQEBAQEBAQEBAQEBAQEB//+oAQEBAQEBAQEBAQEBAQEBAQEBAQEBAQEBAQEBAQEBImrDAQEBAQEBAQEBAQEBAQEBAQEBAQEBAQEBAQEBAQEBAQEBAQEBAQEBAQEBAQEBAQEBAQEBAQEBAQEBAQEBAQEBAQEBaXp2IWuuQqd0AQEBAQEBAWV66ZGKoAEBAQEBAQEBAQEBAQEBAQEBAQEBAQEBAQEBAQEBAQEBAQEBAQEBAQEBAQEBAQEBAQEBAQEBAQEBAQEBAQEBAQEBAQEBAQEBAf//UQEBAQEBAQEBAQEBAQEBAQEBAQEBAQEBAQEBAQEBAYpLAwEBAQEBAQEBAQEBAQEBAQEBAQEBAQEBAQEBAQEBAQEBAQEBAQEBAQEBAQEBAQEBAQEBAQEBAQEBAQEBAQEBAQEBAWsPfQQzgQFK2AEBAQEBAZSTp8WgAQEBAQEBAQEBAQEBAQEBAQEBAQEBAQEB2Ilint2qqijoYtABAQEBAQEBAQEBAQEBAQEBAQEBAQEBAQEBAQEBAQEBAQEBAQEBAQH//wEBAQEBAQEBAQEBAQEBAQEBAQEBAQEBAQEBAQEBAQE1mZEBAQEBAQEBAQEBAQEBAQEBAQEBAQEBAQEBAQEBAQEBAQEBAQEBAQEBAQEBAQEBAQEBAQEBAQEBAQEBAQEBAQEBAQFmKOeu6IEBSnUBAQEBGhR9UCEBAQEBAQEBAQEBAQFRj0lJSRqrG2dnP2SFhobNRJoNDQ3pRGrgckMBAQEBAQEBAQEBAQEBAQEBAQEBAQEBAQEBAQEBAQEBAQEBAQEB//8BAQEBAQEBAQEBAQEBAQEBAQEBAQEBAQEBAQEBAQEBATFwqAEBAQEBAQEBAQEBAQEBAQEBAQEBAQEBAQEBAQEBAQEBAQEBAQEBAQEBeAEBAQEBAQEBAQEBAQEBAQEBAQEBAQEBBiiYmuaWATeoATXJnlRyRgEBAQEBAQEBAXe0tLe3rE8yMsBviJ2EhBhdXV1dNQEBAQEBAQGwr5dLXAEBAQEBAQEBAQEBAQEBAQEBAQEBAQEBAQEBAQEBAQEBAQEBAf//AQEBAQEBAQEBAQEBAQEBAQEBAQEBAQEBAQEBAQEBAQEBVeKoAQEBAQEBAQEBAQEBAQEBAQEBAQEBAQEBAQEBAQEBAQEBAQEBAQEBbQ8BAQEBAQEBAQEBAQEBAQEBAQEBAQEBAQF+46pSVQEJgZTN5ACECAEBARq6utfA5eXS0RxgYGBDQ0PPNTVfAQEBAQEBAQEBAQEBAQEBAQHFmrx5RgEBAQEBAQEBAQEBAQEBAQEBAQEBAQEBAQEBAQEBAQEBAQH//wEBAQEBAQEBAQEBAQEBAQEBAQEBAQEBAQEBAQEBAQEBAQECetxWu3TPAQEBAQEBAQEBAQEBAQEBAQEBAQEBAQEBAQEBAQEBAQEBAcWWAQEBAQEBAQEBAQEBAQEBAQEBAQEBAQEBD8m83cF0eHbe3w7gAAAAUlJe4eE7GBgYAQEBAQEBAQEBAQEBAQEBAQEBAQEBAQEBAQEBAQEBAQEljJfXsUMBAQEBAQEBAQEBAQEBAQEBAQEBAQEBAQEBAQEBAQEB//8BAQEBAQEBAQEBAQEBAQEBAQEBAQEBAQEBAQEBAQEBAQEBAQEFMCYOoozVbQYBAQEBAQEBAQEBAQEBAQEBAQEBAQEBAQEBAQEBAQEBAQEBAQEBAQEBAQEBAQEBAQEBAbFtbW1OJnNH0dZ5c5cAANehKTAw1w0a2AEBAQEBAQEBAQEBAQEBAQEBAQEBAQEBAQEBAQEBAQEBAQEBAQEBAV9t2dpL20kBAQEBAQEBAQEBAQEBAQEBAQEBAQEBAQEBAQEBAf//AQEBAQEBAQEBAQEBAQEBAQEBAQEBAQEBAQEBAQEBAQEBAQEBAQE9z9CuJ9HSvNO6usYBAQEBAQEBAQEBAQEBAQEBAQEBAQEBAQEBAQEBAQEBAQFJurq6urqTvLy8vLzS0dHRea4eRMAAAL13Mr5lWSMBAWWhwQEBAQEBAQEBAQEBAQEBAQEBAQEBAQEBAQEBAQEBAQEBAQEBAQEBAQEBAV8rDNRAZKgBAQEBAQEBAQEBAQEBAQEBAQEBAQEBAQEBAQH//wEBAQEBAQEBAQEBAQEBAQEBAQEBAQEBAQEBAQEBAQEBAQEBAQEBAQEBAQEBQ8mfFcDAfcrKysDLM75UVFRUVFRUVFRUVFRUVFRUVFRTMw6GL8zNfcDAwMDAFZ+fn59dAQEBAQEBtItXAIEBxZwNAQEBAQEBLA5JAQEBAQEBAQEBAQEBAQEBAQEBAQEBAQEBAQEBAQEBAQEBAQEBAQEBAQEBAQEFC8wdzpYxUQEBAQEBAQEBAQEBAQEBAQEBAQEBAQEB//8BAQEBAQEBAQEBAQEBAQEBAQEBAQEBAQEBAQEBAQEBAQEBAQEBAQEBAQEBAQEBAQEBAQOUlJSUlJStCwsLCwsLCwsLCwsLCwsLCwsLwYcJlJSUCAMBAQEBAQEBAQEBAQEBAQFbC0TCw4uBAbCZDQEBAQEBAaDEtsUBAQEBAQEBAQEBAQEBAQEBAQEBAQEBAQEBAQEBAQEBAQEBAQEBAQEBAQEBAQEEisbHfkfINQEBAQEBAQEBAQEBAQEBAQEBAQEBAf//AQEBAQEBAQEBAQEBAQEBAQEBAQEBAQEBAQEBAQEBAQEBAQEBAQEBAQEBAQEBAQEBAQEBAQEBAQEBAQEBAQEBAQEBAQEBAQEBAQEBAQEBAQEBAQEBAQEBAQEBAQEBAQEBAQGtcJFYoltngQEBUw0BAQEBAQEBAri9kgEBAQEBAQEBAQEBAQEBAQEBAQEBAQEBAQEBAQEBAQEBAQEBAQEBAQEBAQEBAQEjY4++v8ABAQEBAQEBAQEBAQEBAQEBAQEBAQH//wEBAQEBAQEBAQEBAQEBAQEBAQEBAQEBAQEBAQEBAQEBAQEBAQEBAQEBAQEBAQEBAQEBAQEBAQEBAQEBAQEBAQEBAQEBAQEBAQEBAQEBAQEBAQEBAQEBAQEBAQEBAQEBj4e5KK89AYBIFroIAbskAQEBAQEBAQEBEW6gAQEBAQEBAQEBAQEBAQEBAQEBAQEBAQEBAQEBAQEBAQEBAQEBAQEBAQEBAQEBAQEBAbS8AQEBAQEBAQEBAQEBAQEBAQEBAQEB//8BAQEBAQEBAQEBAQEBAQEBAQEBAQEBAQEBAQEBAQEBAQEBAQEBAQEBAQEBAQEBAQEBAQEBAQEBAQEBAQEBAQEBAQEBAQEBAQEBAQEBAQEBAQEBAQEBAQEBAQEBAQFbpba3m48BAQF4HIqMNQEBAQEBAQEBAQEBAT4NuAEBAQEBAQEBAQEBAQEBAQEBAQEBAQEBAQEBAQEBAQEBAQEBAQEBAQEBAQEBAQEBAQF8tQEBAQEBAQEBAQEBAQEBAQEBAQEBAf//AQEBAQEBAQEBAQEBAQEBAQEBAQEBAQEBAQEBAQEBAQEBAQEBAQEBAQEBAQEBAQEBAQEBAQEBAQEBAQEBAQEBAQEBAQEBAQEBAQEBAQEBAQEBAQEBAQEBAQEBAQGyqak0JAEBAQEBX7O0FbABAQEBAQEBAQEBAQEBWot3AQEBAQEBAQEBAQEBAQEBAQEBAQEBAQEBAQEBAQEBAQEBAQEBAQEBAQEBAQEBAQEBfLUBAQEBAQEBAQEBAQEBAQEBAQEBAQH//wEBAQEBAQEBAQEBAQEBAQEBAQEBAQEBAQEBAQEBAQEBAQEBAQEBAQEBAQEBAQEBAQEBAQEBAQEBAQEBAQEBAQEBAQEBAQEBAQEBAQEBAQEBAQEBAQEBAQEBZZWuc68CAQEBAQEBAQF6HA2wAQEBAQEBAQEBAQEBAQEfnFsBAQEBAQEBAQEBAQEBAQEBAQEBAQEBAQEBAQEBAQEBAQEBAQEBAQEBAQEBAQEBAbGjAQEBAQEBAQEBAQEBAQEBAQEBAQEB//8BAQEBAQEBAQEBAQEBAQEBAQEBAQEBAQEBAQEBAQEBAQEBAQEBAQEBAQEBAQEBAQEBAQEBAQEBAQEBAQEBAQEBAQEBAQEBAQEBAQEBAQEBAQEBAQEBAQEBq4ysrTEBAQEBAQEBAQEBB4tsNQEBAQEBAQEBAQEBAQEBATA7UQEBAQEBAQEBAQEBAQEBAQEBAQEBAQEBAQEBAQEBAQEBAQEBAQEBAQEBAQEBAQFxBAEBAQEBAQEBAQEBAQEBAQEBAQEBAf//AQEBAQEBAQEBAQEBAQEBAQEBAQEBAQEBAQEBAQEBAQEBAQEBAQEBAQEBAQEBAQEBAQEBAQEBAQEBAQEBAQEBAQEBAQEBAQEBAQEBAQEBAQEBAQEBAQFGjKo0IiMBAQEBAQEBAQEBAQFtEKABAQEBAQEBAQEBAQEBAQE9oVABAQEBAQEBAQEBAQEBAQEBAQEBAQEBAQEBAQEBAQEBAQEBAQEBAQEBAQEBAQGgJQIBAQEBAQEBAQEBAQEBAQEBAQEBAQH//wEBAQEBAQEBAQEBAQEBAQEBAQEBAQEBAQEBAQEBAQEBAQEBAQEBAQEBAQEBAQEBAQEBAQEBAQEBAQEBAQEBAQEBAQEBAQEBAQEBAQEBAQEBAQEBPUkLDhdZAQEBAQEBAQEBAQEBAQEBBFoBAQEBAQEBAQEBAQEBAQEBARqGGQEBAQEBAQEBAQEBAQEBAQEBAQEBAQEBAQEBAQEBAQEBAQEBAQEBAQEBAQEBAQEBAQEBAQEBAQEBAQEBAQEBAQEBAQEB//8BAQEBAQEBAQEBAQEBAQEBAQEBAQEBAQEBAQEBAQEBAQEBAQEBAQEBAQEBAQEBAQEBAQEBAQEBAQEBAQEBAQEBAQEBAQEBAQEBAQEBAQEBAQEBdQ+nQTEBAQEBAQEBAQEBAQEBAQEBAQEBAQEBAQEBAQEBAQEBAQEBAQEBqKk+AQEBAQEBAQEBAQEBAQEBAQEBAQEBAQEBAQEBAQEBAQEBAQEBAQEBAQEBAQEBAQEBAQEBAQEBAQEBAQEBAQEBAQEBAf//AQEBAQEBAQEBAQEBAQEBAQEBAQEBAQEBAQEBAQEBAQEBAQEBAQEBAQEBAQEBAQEBAQEBAQEBAQEBAQEBAQEBAQEBAQEBAQEBAQEBAQEBAQEBpaZUTSMBAQEBAQEBAQEBAQEBAQEBAQEBAQEBAQEBAQEBAQEBAQEBAQEBAQEtVgEBAQEBAQEBAQEBAQEBAQEBAQEBAQEBAQEBAQEBAQEBAQEBAQEBAQEBAQEBAQEBAQEBAQEBAQEBAQEBAQEBAQEBAQH//wEBAQEBAQEBAQEBAQEBAQEBAQEBAQEBAQEBAQEBAQEBAQEBAQEBAQEBAQEBAQEBAQEBAQEBAQEBAQEBAQEBAQEBAQEBAQEBAQEBAQEBATVxoaKjAQEBAQEBAQEBAQEBAQEBAQEBAQEBAQEBAQEBAQEBAQEBAQEBAQEBAQEBRqRRAQEBAQEBAQEBAQEBAQEBAQEBAQEBAQEBAQEBAQEBAQEBAQEBAQEBAQEBAQEBAQEBAQEBAQEBAQEBAQEBAQEBAQEB//8BAQEBAQEBAQEBAQEBAQEBAQEBAQEBAQEBAQEBAQEBAQEBAQEBAQEBAQEBAQEBAQEBAQEBAQEBAQEBAQEBAQEBAQEBAQEBAQEBAQEBAYKeP58hAQEBAQEBAQEBAQEBAQEBAQEBAQEBAQEBAQEBAQEBAQEBAQEBAQEBAQEBAaAVGwEBAQEBAQEBAQEBAQEBAQEBAQEBAQEBAQEBAQEBAQEBAQEBAQEBAQEBAQEBAQEBAQEBAQEBAQEBAQEBAQEBAQEBAf//AQEBAQEBAQEBAQEBAQEBAQEBAQEBAQEBAQEBAQEBAQEBAQEBAQEBAQEBAQEBAQEBAQEBAQEBAQEBAQEBAQEBAQEBAQEBAQEBAQEBAZ2GEj4BAQEBAQEBAQEBAQEBAQEBAQEBAQEBAQEBAQEBAQEBAQEBAQEBAQEBAQEBAQEBKn93AQEBAQEBAQEBAQEBAQEBAQEBAQEBAQEBAQEBAQEBAQEBAQEBAQEBAQEBAQEBAQEBAQEBAQEBAQEBAQEBAQEBAQH//wEBAQEBAQEBAQEBAQEBAQEBAQEBAQEBAQEBAQEBAQEBAQEBAQEBAQEBAQEBAQEBAQEBAQEBAQEBAQEBAQEBAQEBAQEBAQEBAQEBCU+MdQEBAQEBAQEBAQEBAQEBAQEBAQEBAQEBAQEBAQEBAQEBAQEBAQEBAQEBAQEBAQEBAQGbnGMBAQEBAQEBAQEBAQEBAQEBAQEBAQEBAQEBAQEBAQEBAQEBAQEBAQEBAQEBAQEBAQEBAQEBAQEBAQEBAQEBAQEB//8BAQEBAQEBAQEBAQEBAQEBAQEBAQEBAQEBAQEBAQEBAQEBAQEBAQEBAQEBAQEBAQEBAQEBAQEBAQEBAQEBAQEBAQEBAQEBAQEsDZlhCAEBAQEBAQEBAQEBAQEBAQEBAQEBAQEBAQEBAQEBAQEBAQEBAQEBAQEBAQEBAQEBAQEBAZoYAQEBAQEBAQEBAQEBAQEBAQEBAQEBAQEBAQEBAQEBAQEBAQEBAQEBAQEBAQEBAQEBAQEBAQEBAQEBAQEBAQEBAf//AQEBAQEBAQEBAQEBAQEBAQEBAQEBAQEBAQEBAQEBAQEBAQEBAQEBAQEBAQEBAQEBAQEBAQEBAQEBAQEBAQEBAQEBAQEBAQGWl5hRAQEBAQEBAQEBAQEBAQEBAQEBAQEBAQEBAQEBAQEBAQEBAQEBAQEBAQEBAQEBAQEBAQEBAQGJjGUBAQEBAQEBAQEBAQEBAQEBAQEBAQEBAQEBAQEBAQEBAQEBAQEBAQEBAQEBAQEBAQEBAQEBAQEBAQEBAQEBAQH//wEBAQEBAQEBAQEBAQEBAQEBAQEBAQEBAQEBAQEBAQEBAQEBAQEBAQEBAQEBAQEBAQEBAQEBAQEBAQEBAQEBAQEBAQEBAZJvk5QBAQEBAQEBAQEBAQEBAQEBAQEBAQEBAQEBAQEBAQEBAQEBAQEBAQEBAQEBAQEBAQEBAQEBAQEBAw6VAQEBAQEBAQEBAQEBAQEBAQEBAQEBAQEBAQEBAQEBAQEBAQEBAQEBAQEBAQEBAQEBAQEBAQEBAQEBAQEBAQEB//8BAQEBAQEBAQEBAQEBAQEBAQEBAQEBAQEBAQEBAQEBAQEBAQEBAQEBAQEBAQEBAQEBAQEBAQEBAQEBAQEBAQEBAQEBAY5HZo8BAQEBAQEBAQEBAQEBAQEBAQEBAQEBAQEBAQEBAQEBAQEBAQEBAQEBAQEBAQEBAQEBAQEBAQEBAQGQkQEBAQEBAQEBAQEBAQEBAQEBAQEBAQEBAQEBAQEBAQEBAQEBAQEBAQEBAQEBAQEBAQEBAQEBAQEBAQEBAQEBAf//AQEBAQEBAQEBAQEBAQEBAQEBAQEBAQEBAQEBAQEBAQEBAQEBAQEBAQEBAQEBAQEBAQEBAQEBAQEBAQEBAQEBAQEBAVWGjQEBAQEBAQEBAQEBAQEBAQEBAQEBAQEBAQEBAQEBAQEBAQEBAQEBAQEBAQEBAQEBAQEBAQEBAQEBAQEBZXB3AQEBAQEBAQEBAQEBAQEBAQEBAQEBAQEBAQEBAQEBAQEBAQEBAQEBAQEBAQEBAQEBAQEBAQEBAQEBAQEBAQH//wEBAQEBAQEBAQEBAQEBAQEBAQEBAQEBAQEBAQEBAQEBAQEBAQEBAQEBAQEBAQEBAQEBAQEBAQEBAQEBAQEBAQEBPYqLegEBAQEBAQEBAQEBAQEBAQEBAQEBAQEBAQEBAQEBAQEBAQEBAQEBAQEBAQEBAQEBAQEBAQEBAQEBAQEBAQGMEQEBAQEBAQEBAQEBAQEBAQEBAQEBAQEBAQEBAQEBAQEBAQEBAQEBAQEBAQEBAQEBAQEBAQEBAQEBAQEBAQEB//8BAQEBAQEBAQEBAQEBAQEBAQEBAQEBAQEBAQEBAQEBAQEBAQEBAQEBAQEBAQEBAQEBAQEBAQEBAQEBAQEBAQEBAViIiQEBAQEBAQEBAQEBAQEBAQEBAQEBAQEBAQEBAQEBAQEBAQEBAQEBAQEBAQEBAQEBAQEBAQEBAQEBAQEBAQEBh3YBAQEBAQEBAQEBAQEBAQEBAQEBAQEBAQEBAQEBAQEBAQEBAQEBAQEBAQEBAQEBAQEBAQEBAQEBAQEBAQEBAf//AQEBAQEBAQEBAQEBAQEBAQEBAQEBAQEBAQEBAQEBAQEBAQEBAQEBAQEBAQEBAQEBAQEBAQEBAQEBAQEBAQEBAVWGhwEBAQEBAQEBAQEBAQEBAQEBAQEBAQEBAQEBAQEBAQEBAQEBAQEBAQEBAQEBAQEBAQEBAQEBAQEBAQEBAQEBAV92AQEBAQEBAQEBAQEBAQEBAQEBAQEBAQEBAQEBAQEBAQEBAQEBAQEBAQEBAQEBAQEBAQEBAQEBAQEBAQEBAQH//wEBAQEBAQEBAQEBAQEBAQEBAQEBAQEBAQEBAQEBAQEBAQEBAQEBAQEBAQEBAQEBAQEBAQEBAQEBAQEBAQEBAT6DhAEBAQEBAQEBAQEBAQEBAQEBAQEBAQEBAQEBAQEBAQEBAQEBAQEBAQEBAQEBAQEBAQEBAQEBAQEBAQEBAQEBAQEBhQUBAQEBAQEBAQEBAQEBAQEBAQEBAQEBAQEBAUM2AQEBAQEBAQEBAQEBAQEBAQEBAQEBAQEBAQEBAQEBAQEB//8BAQEBAQEBAQEBAQEBAQEBAQEBAQEBAQEBAQEBAQEBAQEBAQEBAQEBAQEBAQEBAQEBAQEBAQEBAQEBAQEBAQGAbwEBAQEBAQEBAQEBAQEBAQEBAQEBAQEBAQEBAQEBAQEBAQEBAQEBAQEBAQEBAQEBAQEBAQEBAQEBAQEBAQEBAQEBAV4JAQEBAQEBAQEBAQEBAQEBAQEBAQEBAQEBATWBggEBAQEBAQEBAQEBAQEBAQEBAQEBAQEBAQEBAQEBAQEBAf//AQEBAQEBAQEBAQEBAQEBAQEBAQEBAQEBAQEBAQEBAQEBAQEBAQEBAQEBAQEBAQEBAQEBAQEBAQEBAQEBAQEFfjUBAQEBAQEBAQEBAQEBAQEBAQEBAQEBAQEBAQEBAQEBAQEBAQEBAQEBAQEBAQEBAQEBAQEBAQEBAQEBAQEBAQEBAQFECQEBAQEBAQEBAQEBAQEBAQEBAQEBAQEBAQF/Nz0BAQEBAQEBAQEBAQEBAQEBAQEBAQEBAQEBAQEBAQEBAQH//wEBAQEBAQEBAQEBAQEBAQEBAQEBAQEBAQEBAQEBAQEBAQEBAQEBAQEBAQEBAQEBAQEBAQEBAQEBAQEBAQEBem8BAQEBAQEBAQEBAQEBAQEBAQEBAQEBAQEBAQEBAQEBAQEBAQEBAQEBAQEBAQEBAQEBAQEBAQEBAQEBAQEBAQEBAQEBe3wBAQEBAQEBAQEBAQEBAQEBAQEBAQEBAQEBfXwBAQEBAQEBAQEBAQEBAQEBAQEBAQEBAQEBAQEBAQEBAQEB//8BAQEBAQEBAQEBAQEBAQEBAQEBAQEBAQEBAQEBAQEBAQEBAQEBAQEBAQEBAQEBAQEBAQEBAQEBAQEBAQEBATN4AQEBAQEBAQEBAQEBAQEBAQEBAQEBAQEBAQEBAQEBAQEBAQEBAQEBAQEBAQEBAQEBAQEBAQEBAQEBAQEBAQEBAQEBAXlRAQEBAQEBAQEBAQEBAQEBAQEBAQEBAQEBASsBAQEBAQEBAQEBAQEBAQEBAQEBAQEBAQEBAQEBAQEBAQEBAf//AQEBAQEBAQEBAQEBAQEBAQEBAQEBAQEBAQEBAQEBAQEBAQEBAQEBAQEBAQEBAQEBAQEBAQEBAQEBAQEBAQFzdwEBAQEBAQEBAQEBAQEBAQEBAQEBAQEBAQEBAQEBAQEBAQEBAQEBAQEBAQEBAQEBAQEBAQEBAQEBAQEBAQEBAQEBAUh2AQEBAQEBAQEBAQEBAQEBAQEBAQEBAQEBAQEBAQEBAQEBAQEBAQEBAQEBAQEBAQEBAQEBAQEBAQEBAQEBAQH//wEBAQEBAQEBAQEBAQEBAQEBAQEBAQEBAQEBAQEBAQEBAQEBAQEBAQEBAQEBAQEBAQEBAQEBAQEBAQEBAQEBdiABAQEBAQEBAQEBAQEBAQEBAQEBAQEBAQEBAQEBAQEBAQEBAQEBAQEBAQEBAQEBAQEBAQEBAQEBAQEBAQEBAQEBAQEVGAEBAQEBAQEBAQEBAQEBAQEBAQEBAQEBAQEBAQEBAQEBAQEBAQEBAQEBAQEBAQEBAQEBAQEBAQEBAQEBAQEB//8BAQEBAQEBAQEBAQEBAQEBAQEBAQEBAQEBAQEBAQEBAQEBAQEBAQEBAQEBAQEBAQEBAQEBAQEBAQEBAQEBAXN0AQEBAQEBAQEBAQEBAQEBAQEBAQEBAQEBAQEBAQEBAQEBAQEBAQEBAQEBAQEBAQEBAQEBAQEBAQEBAQEBAQEBAQF1LgcBAQEBAQEBAQEBAQEBAQEBAQEBAQEBAQEBAQEBAQEBAQEBAQEBAQEBAQEBAQEBAQEBAQEBAQEBAQEBAQEBAf//AQEBAQEBAQEBAQEBAQEBAQEBAQEBAQEBAQEBAQEBAQEBAQEBAQEBAQEBAQEBAQEBAQEBAQEBAQEBAQEBAQFwcQEBAQEBAQEBAQEBAQEBAQEBAQEBAQEBAQEBAQEBAQEBAQEBAQEBAQEBAQEBAQEBAQEBAQEBAQEBAQEBAQEBAQEBEnIBAQEBAQEBAQEBAQEBAQEBAQEBAQEBAQEBAQEBAQEBAQEBAQEBAQEBAQEBAQEBAQEBAQEBAQEBAQEBAQEBAQH//wEBAQEBAQEBAQEBAQEBAQEBAQEBAQEBAQEBAQEBAQEBAQEBAQEBAQEBAQEBAQEBAQEBAQEBAQEBAQEBAQEBbl0BAQEBAQEBAQEBAQEBAQEBAQEBAQEBAQEBAQEBAQEBAQEBAQEBAQEBAQEBAQEBAQEBAQEBAQEBAQEBAQEBAQEBJW8EAQEBAQEBAQEBAQEBAQEBAQEBAQEBAQEBAQEBAQEBAQEBAQEBAQEBAQEBAQEBAQEBAQEBAQEBAQEBAQEBAQEB//8BAQEBAQEBAQEBAQEBAQEBAQEBAQEBAQEBAQEBAQEBAQEBAQEBAQEBAQEBAQEBAQEBAQEBAQEBAQEBAQEBAREpAQEBAQEBAQEBAQEBAQEBAQEBAQEBAQEBAQEBAQEBAQEBAQEBAQEBAQEBAQEBAQEBAQEBAQEBAQEBAQEBAQEBQmxtAQEBAQEBAQEBAQEBAQEBAQEBAQEBAQEBAQEBAQEBAQEBAQEBAQEBAQEBAQEBAQEBAQEBAQEBAQEBAQEBAQEBAf//AQEBAQEBAQEBAQEBAQEBAQEBAQEBAQEBAQEBAQEBAQEBAQEBAQEBAQEBAQEBAQEBAQEBAQEBAQEBAQEBAQFoaSMBAQEBAQEBAQEBAQEBAQEBAQEBAQEBAQEBAQEBAQEBAQEBAQEBAQEBAQEBAQEBAQEBAQEBAQEBAQEBAQEBAWprWQEBAQEBAQEBAQEBAQEBAQEBAQEBAQEBAQEBAQEBAQEBAQEBAQEBAQEBAQEBAQEBAQEBAQEBAQEBAQEBAQEBAQH//wEBAQEBAQEBAQEBAQEBAQEBAQEBAQEBAQEBAQEBAQEBAQEBAQEBAQEBAQEBAQEBAQEBAQEBAQEBAQEBAQEBATtkZQEBAQEBAQEBAQEBAQEBAQEBAQEBAQEBAQEBAQEBAQEBAQEBAQEBAQEBAQEBAQEBAQEBAQEBAQEBAQEBX2ZnAQEBAQEBAQEBAQEBAQEBAQEBAQEBAQEBAQEBAQEBAQEBAQEBAQEBAQEBAQEBAQEBAQEBAQEBAQEBAQEBAQEBAQEB//8BAQEBAQEBAQEBAQEBAQEBAQEBAQEBAQEBAQEBAQEBAQEBAQEBAQEBAQEBAQEBAQEBAQEBAQEBAQEBAQEBAQEhM2IqAQEBAQEBAQEBAQEBAQEBAQEBAQEBAQEBAQEBAQEBAQEBAQEBAQEBAQEBAQEBAQEBAQEBAQEBAQEBAUoNYwEBAQEBAQEBAQEBAQEBAQEBAQEBAQEBAQEBAQEBAQEBAQEBAQEBAQEBAQEBAQEBAQEBAQEBAQEBAQEBAQEBAQEBAf//AQEBAQEBAQEBAQEBAQEBAQEBAQEBAQEBAQEBAQEBAQEBAQEBAQEBAQEBAQEBAQEBAQEBAQEBAQEBAQEBAQEBASQvYQEBAQEBAQEBAQEBAQEBAQEBAQEBAQEBAQEBAQEBAQEBAQEBAQEBAQEBAQEBAQEBAQEBAQEBAQEBATYtIgEBAQEBAQEBAQEBAQEBAQEBAQEBAQEBAQEBAQEBAQEBAQEBAQEBAQEBAQEBAQEBAQEBAQEBAQEBAQEBAQEBAQEBAQH//wEBAQEBAQEBAQEBAQEBAQEBAQEBAQEBAQEBAQEBAQEBAQEBAQEBAQEBAQEBAQEBAQEBAQEBAQEBAQEBAQEBAQEBXV5OXwEBAQEBAQEBAQEBAQEBAQEBAQEBAQEBAQEBAQEBAQEBAQEBAQEBAQEBAQEBAQEBAQEBAQEBQmBUAQEBAQEBAQEBAQEBAQEBAQEBAQEBAQEBAQEBAQEBAQEBAQEBAQEBAQEBAQEBAQEBAQEBAQEBAQEBAQEBAQEBAQEBAQEB//8BAQEBAQEBAQEBAQEBAQEBAQEBAQEBAQEBAQEBAQEBAQEBAQEBAQEBAQEBAQEBAQEBAQEBAQEBAQEBAQEBAQEBAQFaMxVbAQEBAQEBAQEBAQEBAQEBAQEBAQEBAQEBAQEBAQEBAQEBAQEBAQEBAQEBAQEBAQEBAQEBVVRcPQEBAQEBAQEBAQEBAQEBAQEBAQEBAQEBAQEBAQEBAQEBAQEBAQEBAQEBAQEBAQEBAQEBAQEBAQEBAQEBAQEBAQEBAQEBAf//AQEBAQEBAQEBAQEBAQEBAQEBAQEBAQEBAQEBAQEBAQEBAQEBAQEBAQEBAQEBAQEBAQEBAQEBAQEBAQEBAQEBAQEBASQNRFUBAQEBAQEBAQEBAQEBAQEBAQEBAQEBAQEBAQEBAQEBAQEBAQEBAQEBAQEBAQEBAQEqVldYWQEBAQEBAQEBAQEBAQEBAQEBAQEBAQEBAQEBAQEBAQEBAQEBAQEBAQEBAQEBAQEBAQEBAQEBAQEBAQEBAQEBAQEBAQEBAQH//wEBAQEBAQEBAQEBAQEBAQEBAQEBAQEBAQEBAQEBAQEBAQEBAQEBAQEBAQEBAQEBAQEBAQEBAQEBAQEBAQEBAQEBAQEBATBSU0IBAQEBAQEBAQEBAQEBAQEBAQEBAQEBAQEBAQEBAQEBAQEBAQEBAQEBAQEBAQFCP1QiAQEBAQEBAQEBAQEBAQEBAQEBAQEBAQEBAQEBAQEBAQEBAQEBAQEBAQEBAQEBAQEBAQEBAQEBAQEBAQEBAQEBAQEBAQEBAQEB//8BAQEBAQEBAQEBAQEBAQEBAQEBAQEBAQEBAQEBAQEBAQEBAQEBAQEBAQEBAQEBAQEBAQEBAQEBAQEBAQEBAQEBAQEBAQEBRkpLTE0BAQEBAQEBAQEBAQEBAQEBAQEBAQEBAQEBAQEBAQEBAQEBAQEBAQEBASJOT1BRAQEBAQEBAQEBAQEBAQEBAQEBAQEBAQEBAQEBAQEBAQEBAQEBAQEBAQEBAQEBAQEBAQEBAQEBAQEBAQEBAQEBAQEBAQEBAQEBAf//AQEBAQEBAQEBAQEBAQEBAQEBAQEBAQEBAQEBAQEBAQEBAQEBAQEBAQEBAQEBAQEBAQEBAQEBAQEBAQEBAQEBAQEBAQEBAQECRjtHEgIBAQEBAQEBAQEBAQEBAQEBAQEBAQEBAQEBAQEBAQEBAQEBAQEBAUgyC0kBAQEBAQEBAQEBAQEBAQEBAQEBAQEBAQEBAQEBAQEBAQEBAQEBAQEBAQEBAQEBAQEBAQEBAQEBAQEBAQEBAQEBAQEBAQEBAQEBAQH//wEBAQEBAQEBAQEBAQEBAQEBAQEBAQEBAQEBAQEBAQEBAQEBAQEBAQEBAQEBAQEBAQEBAQEBAQEBAQEBAQEBAQEBAQEBAQEBAQEBPj9AQUIjAQEBAQEBAQEBAQEBAQEBAQEBAQEBAQEBAQEBAQEBAQFDCURFHwEBAQEBAQEBAQEBAQEBAQEBAQEBAQEBAQEBAQEBAQEBAQEBAQEBAQEBAQEBAQEBAQEBAQEBAQEBAQEBAQEBAQEBAQEBAQEBAQEBAQEB//8BAQEBAQEBAQEBAQEBAQEBAQEBAQEBAQEBAQEBAQEBAQEBAQEBAQEBAQEBAQEBAQEBAQEBAQEBAQEBAQEBAQEBAQEBAQEBAQEBAQEBCTYtDzcEAQEBAQEBAQEBAQEBAQEBAQEBAQEBAQEBAQEBATg5Ojs8PQEBAQEBAQEBAQEBAQEBAQEBAQEBAQEBAQEBAQEBAQEBAQEBAQEBAQEBAQEBAQEBAQEBAQEBAQEBAQEBAQEBAQEBAQEBAQEBAQEBAQEBAf//AQEBAQEBAQEBAQEBAQEBAQEBAQEBAQEBAQEBAQEBAQEBAQEBAQEBAQEBAQEBAQEBAQEBAQEBAQEBAQEBAQEBAQEBAQEBAQEBAQEBAQECKywtLi8wMQEBAQEBAQEBAQEBAQEBAQEBAQEBAQEKFzIzNBk1AQEBAQEBAQEBAQEBAQEBAQEBAQEBAQEBAQEBAQEBAQEBAQEBAQEBAQEBAQEBAQEBAQEBAQEBAQEBAQEBAQEBAQEBAQEBAQEBAQEBAQEBAQH//wEBAQEBAQEBAQEBAQEBAQEBAQEBAQEBAQEBAQEBAQEBAQEBAQEBAQEBAQEBAQEBAQEBAQEBAQEBAQEBAQEBAQEBAQEBAQEBAQEBAQEBAQEBAQEaGxwdHgsfICAhAyIjAQEBCCQDAwclGiYnKCkqAQEBAQEBAQEBAQEBAQEBAQEBAQEBAQEBAQEBAQEBAQEBAQEBAQEBAQEBAQEBAQEBAQEBAQEBAQEBAQEBAQEBAQEBAQEBAQEBAQEBAQEBAQEBAQEB//8BAQEBAQEBAQEBAQEBAQEBAQEBAQEBAQEBAQEBAQEBAQEBAQEBAQEBAQEBAQEBAQEBAQEBAQEBAQEBAQEBAQEBAQEBAQEBAQEBAQEBAQEBAQEBAQEBCQoLDA0ODA8QERISEhMUFQ8WFwwYGQEBAQEBAQEBAQEBAQEBAQEBAQEBAQEBAQEBAQEBAQEBAQEBAQEBAQEBAQEBAQEBAQEBAQEBAQEBAQEBAQEBAQEBAQEBAQEBAQEBAQEBAQEBAQEBAQEBAf//AQEBAQEBAQEBAQEBAQEBAQEBAQEBAQEBAQEBAQEBAQEBAQEBAQEBAQEBAQEBAQEBAQEBAQEBAQEBAQEBAQEBAQEBAQEBAQEBAQEBAQEBAQEBAQEBAQEBAQECAwQEBQYGBgYGBgcEBAg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9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NZVLT3ryPuJFmQjGNNdS4o1LC2TLkUAtCsA16WoDzHY=</DigestValue>
    </Reference>
    <Reference Type="http://www.w3.org/2000/09/xmldsig#Object" URI="#idOfficeObject">
      <DigestMethod Algorithm="http://www.w3.org/2001/04/xmlenc#sha256"/>
      <DigestValue>uHr0+kyw8DFm4sbYiiKT7E054jSVjOfro0kmtNi87zI=</DigestValue>
    </Reference>
    <Reference Type="http://uri.etsi.org/01903#SignedProperties" URI="#idSignedProperties">
      <Transforms>
        <Transform Algorithm="http://www.w3.org/TR/2001/REC-xml-c14n-20010315"/>
      </Transforms>
      <DigestMethod Algorithm="http://www.w3.org/2001/04/xmlenc#sha256"/>
      <DigestValue>Ac+m0gMy9Er5iR/9yMnefgQCGSA1wzU+VExcceQPdlg=</DigestValue>
    </Reference>
    <Reference Type="http://www.w3.org/2000/09/xmldsig#Object" URI="#idValidSigLnImg">
      <DigestMethod Algorithm="http://www.w3.org/2001/04/xmlenc#sha256"/>
      <DigestValue>2/1QxkdhOJXWoftGB7vJlB24b1EKXb45iljasYAVlTU=</DigestValue>
    </Reference>
    <Reference Type="http://www.w3.org/2000/09/xmldsig#Object" URI="#idInvalidSigLnImg">
      <DigestMethod Algorithm="http://www.w3.org/2001/04/xmlenc#sha256"/>
      <DigestValue>hfkPDutEOe6d28m31bloVMVtAptCIRkN6yYb8zeOHww=</DigestValue>
    </Reference>
  </SignedInfo>
  <SignatureValue>kfJLhpvVIDbT8RZfQc6TglEGwcvNeODPqeZIo8Uq2+9CtjpQZBPok/rWPIooA6f62PoiragANtTP
Gx7veRpJPfH3k+mYfb93wMggV8pjMpjOpWVbtG8CxbxhedYymXh6WHeGtdt9pwUkSUIQ7DSWFKjq
hg/ggStyfRV9awT20J6mawNUg6RXmbXyz+hrzUvR0PrcciTsXHVOqPY/W0+MHpanVrw5qnk5BZbN
l3Ez0inbYyduy4e7ZClTb64qWOUVFbrBQuJV6sI+c86mG3+cGwP/u51Fc2HLiWvjayWcTnMDkx1h
/HlkE8I/CU/YFjBn3ulUtTfGhnyPw++BVoxNQQ==</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Z7FdWF4QZsiDswDRSF1lSmAU1MaZSuw4kedv05E8JOI=</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tonhNhSYFsKNcDOpVPTMQ5Pkkg/2NqpkK/Gm5hBrnbg=</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yqF2ma+/GbEg8RmxNYBjk39df48g8Vrx4r4marGqC+I=</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gpGDdkzCFrIFLINa3G3mGkZ+6J0ZLSBfTs5FJNiaxwE=</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OCAFur9jgtflFKCGNSm3wabN7TRJ262HiYyI68PP4VM=</DigestValue>
      </Reference>
      <Reference URI="/xl/worksheets/sheet2.xml?ContentType=application/vnd.openxmlformats-officedocument.spreadsheetml.worksheet+xml">
        <DigestMethod Algorithm="http://www.w3.org/2001/04/xmlenc#sha256"/>
        <DigestValue>g5Oo5Q2eNx81u6DVM00yTWlqhOvVhX2Ehyl7xoQePDU=</DigestValue>
      </Reference>
      <Reference URI="/xl/worksheets/sheet3.xml?ContentType=application/vnd.openxmlformats-officedocument.spreadsheetml.worksheet+xml">
        <DigestMethod Algorithm="http://www.w3.org/2001/04/xmlenc#sha256"/>
        <DigestValue>Aw4qFlyAwfnM0jfXIQuZFmQyixfLedV4xH9uK0VRVBw=</DigestValue>
      </Reference>
      <Reference URI="/xl/worksheets/sheet4.xml?ContentType=application/vnd.openxmlformats-officedocument.spreadsheetml.worksheet+xml">
        <DigestMethod Algorithm="http://www.w3.org/2001/04/xmlenc#sha256"/>
        <DigestValue>RofFxAjhUi9Ji6Z15/RsyIBaLv2fbhrkYVzVsNPCmyE=</DigestValue>
      </Reference>
      <Reference URI="/xl/worksheets/sheet5.xml?ContentType=application/vnd.openxmlformats-officedocument.spreadsheetml.worksheet+xml">
        <DigestMethod Algorithm="http://www.w3.org/2001/04/xmlenc#sha256"/>
        <DigestValue>Bn0vuVYjha9nrJYVn1nEe78dFAwrZU616Yif5Uy7kSQ=</DigestValue>
      </Reference>
    </Manifest>
    <SignatureProperties>
      <SignatureProperty Id="idSignatureTime" Target="#idPackageSignature">
        <mdssi:SignatureTime xmlns:mdssi="http://schemas.openxmlformats.org/package/2006/digital-signature">
          <mdssi:Format>YYYY-MM-DDThh:mm:ssTZD</mdssi:Format>
          <mdssi:Value>2024-07-17T11:59:40Z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2024-07-17T11:59:40Z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wAvADEANwAvADIAMAAyADQAAAA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IA/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FF60FB1-16A1-4B52-A030-A591C9A333DF}"/>
</file>

<file path=customXml/itemProps2.xml><?xml version="1.0" encoding="utf-8"?>
<ds:datastoreItem xmlns:ds="http://schemas.openxmlformats.org/officeDocument/2006/customXml" ds:itemID="{DE8E5AC4-28DB-4E1B-937D-31B9F0833CA3}"/>
</file>

<file path=customXml/itemProps3.xml><?xml version="1.0" encoding="utf-8"?>
<ds:datastoreItem xmlns:ds="http://schemas.openxmlformats.org/officeDocument/2006/customXml" ds:itemID="{9DDD803E-747C-4366-BFAD-9F954D6540A8}"/>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2024-07-04T11:12:02Z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